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3"/>
  </p:notesMasterIdLst>
  <p:sldIdLst>
    <p:sldId id="256" r:id="rId2"/>
    <p:sldId id="259" r:id="rId3"/>
    <p:sldId id="258" r:id="rId4"/>
    <p:sldId id="260" r:id="rId5"/>
    <p:sldId id="277" r:id="rId6"/>
    <p:sldId id="278" r:id="rId7"/>
    <p:sldId id="279" r:id="rId8"/>
    <p:sldId id="281" r:id="rId9"/>
    <p:sldId id="275" r:id="rId10"/>
    <p:sldId id="280" r:id="rId11"/>
    <p:sldId id="276" r:id="rId12"/>
  </p:sldIdLst>
  <p:sldSz cx="9144000" cy="5143500" type="screen16x9"/>
  <p:notesSz cx="6858000" cy="9144000"/>
  <p:embeddedFontLst>
    <p:embeddedFont>
      <p:font typeface="Century Gothic" panose="020B0502020202020204" pitchFamily="34" charset="0"/>
      <p:regular r:id="rId14"/>
      <p:bold r:id="rId15"/>
      <p:italic r:id="rId16"/>
      <p:boldItalic r:id="rId17"/>
    </p:embeddedFont>
    <p:embeddedFont>
      <p:font typeface="Times" panose="02020603050405020304" pitchFamily="18" charset="0"/>
      <p:regular r:id="rId18"/>
      <p:bold r:id="rId19"/>
    </p:embeddedFont>
    <p:embeddedFont>
      <p:font typeface="Alice" panose="020B0604020202020204" charset="0"/>
      <p:regular r:id="rId20"/>
    </p:embeddedFont>
    <p:embeddedFont>
      <p:font typeface="Bebas Neue" panose="020B0604020202020204" charset="0"/>
      <p:regular r:id="rId21"/>
    </p:embeddedFont>
    <p:embeddedFont>
      <p:font typeface="Inter" panose="020B0502030000000004" pitchFamily="34" charset="0"/>
      <p:regular r:id="rId22"/>
      <p:bold r:id="rId23"/>
    </p:embeddedFont>
    <p:embeddedFont>
      <p:font typeface="Work Sans"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5A21110-BF23-4CC1-95D5-B6181C91B242}">
  <a:tblStyle styleId="{C5A21110-BF23-4CC1-95D5-B6181C91B24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1" autoAdjust="0"/>
    <p:restoredTop sz="94660"/>
  </p:normalViewPr>
  <p:slideViewPr>
    <p:cSldViewPr snapToGrid="0">
      <p:cViewPr varScale="1">
        <p:scale>
          <a:sx n="91" d="100"/>
          <a:sy n="91" d="100"/>
        </p:scale>
        <p:origin x="56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dd96cb869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dd96cb869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df76a920f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df76a920f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dd96cb869d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dd96cb869d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gddac0f1bce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0" name="Google Shape;610;gddac0f1bce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df76a920fe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9" name="Google Shape;619;gdf76a920fe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noFill/>
        <a:effectLst/>
      </p:bgPr>
    </p:bg>
    <p:spTree>
      <p:nvGrpSpPr>
        <p:cNvPr id="1" name="Shape 10"/>
        <p:cNvGrpSpPr/>
        <p:nvPr/>
      </p:nvGrpSpPr>
      <p:grpSpPr>
        <a:xfrm>
          <a:off x="0" y="0"/>
          <a:ext cx="0" cy="0"/>
          <a:chOff x="0" y="0"/>
          <a:chExt cx="0" cy="0"/>
        </a:xfrm>
      </p:grpSpPr>
      <p:pic>
        <p:nvPicPr>
          <p:cNvPr id="11" name="Google Shape;11;p2"/>
          <p:cNvPicPr preferRelativeResize="0"/>
          <p:nvPr/>
        </p:nvPicPr>
        <p:blipFill rotWithShape="1">
          <a:blip r:embed="rId2">
            <a:alphaModFix/>
          </a:blip>
          <a:srcRect l="29" r="39"/>
          <a:stretch/>
        </p:blipFill>
        <p:spPr>
          <a:xfrm>
            <a:off x="-20650" y="-7975"/>
            <a:ext cx="9185299" cy="5159450"/>
          </a:xfrm>
          <a:prstGeom prst="rect">
            <a:avLst/>
          </a:prstGeom>
          <a:noFill/>
          <a:ln>
            <a:noFill/>
          </a:ln>
        </p:spPr>
      </p:pic>
      <p:sp>
        <p:nvSpPr>
          <p:cNvPr id="12" name="Google Shape;12;p2"/>
          <p:cNvSpPr txBox="1">
            <a:spLocks noGrp="1"/>
          </p:cNvSpPr>
          <p:nvPr>
            <p:ph type="ctrTitle"/>
          </p:nvPr>
        </p:nvSpPr>
        <p:spPr>
          <a:xfrm>
            <a:off x="1420815" y="1158625"/>
            <a:ext cx="6302400" cy="18369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Clr>
                <a:srgbClr val="191919"/>
              </a:buClr>
              <a:buSzPts val="5200"/>
              <a:buNone/>
              <a:defRPr sz="5200">
                <a:latin typeface="Alice"/>
                <a:ea typeface="Alice"/>
                <a:cs typeface="Alice"/>
                <a:sym typeface="Alice"/>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13" name="Google Shape;13;p2"/>
          <p:cNvSpPr txBox="1">
            <a:spLocks noGrp="1"/>
          </p:cNvSpPr>
          <p:nvPr>
            <p:ph type="subTitle" idx="1"/>
          </p:nvPr>
        </p:nvSpPr>
        <p:spPr>
          <a:xfrm>
            <a:off x="1420800" y="3386925"/>
            <a:ext cx="6302400" cy="4095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pic>
        <p:nvPicPr>
          <p:cNvPr id="15" name="Google Shape;15;p3"/>
          <p:cNvPicPr preferRelativeResize="0"/>
          <p:nvPr/>
        </p:nvPicPr>
        <p:blipFill rotWithShape="1">
          <a:blip r:embed="rId2">
            <a:alphaModFix/>
          </a:blip>
          <a:srcRect t="29" b="19"/>
          <a:stretch/>
        </p:blipFill>
        <p:spPr>
          <a:xfrm>
            <a:off x="-6450" y="0"/>
            <a:ext cx="9156900" cy="5143499"/>
          </a:xfrm>
          <a:prstGeom prst="rect">
            <a:avLst/>
          </a:prstGeom>
          <a:noFill/>
          <a:ln>
            <a:noFill/>
          </a:ln>
        </p:spPr>
      </p:pic>
      <p:sp>
        <p:nvSpPr>
          <p:cNvPr id="16" name="Google Shape;16;p3"/>
          <p:cNvSpPr txBox="1">
            <a:spLocks noGrp="1"/>
          </p:cNvSpPr>
          <p:nvPr>
            <p:ph type="title"/>
          </p:nvPr>
        </p:nvSpPr>
        <p:spPr>
          <a:xfrm>
            <a:off x="2624788" y="2307063"/>
            <a:ext cx="3894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5200">
                <a:latin typeface="Alice"/>
                <a:ea typeface="Alice"/>
                <a:cs typeface="Alice"/>
                <a:sym typeface="Alice"/>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965250" y="866625"/>
            <a:ext cx="1213500" cy="78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atin typeface="Alice"/>
                <a:ea typeface="Alice"/>
                <a:cs typeface="Alice"/>
                <a:sym typeface="Alice"/>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8" name="Google Shape;18;p3"/>
          <p:cNvSpPr txBox="1">
            <a:spLocks noGrp="1"/>
          </p:cNvSpPr>
          <p:nvPr>
            <p:ph type="subTitle" idx="1"/>
          </p:nvPr>
        </p:nvSpPr>
        <p:spPr>
          <a:xfrm>
            <a:off x="1816625" y="3551975"/>
            <a:ext cx="5511300" cy="4200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
        <p:cNvGrpSpPr/>
        <p:nvPr/>
      </p:nvGrpSpPr>
      <p:grpSpPr>
        <a:xfrm>
          <a:off x="0" y="0"/>
          <a:ext cx="0" cy="0"/>
          <a:chOff x="0" y="0"/>
          <a:chExt cx="0" cy="0"/>
        </a:xfrm>
      </p:grpSpPr>
      <p:pic>
        <p:nvPicPr>
          <p:cNvPr id="41" name="Google Shape;41;p9"/>
          <p:cNvPicPr preferRelativeResize="0"/>
          <p:nvPr/>
        </p:nvPicPr>
        <p:blipFill rotWithShape="1">
          <a:blip r:embed="rId2">
            <a:alphaModFix/>
          </a:blip>
          <a:srcRect l="29" r="39"/>
          <a:stretch/>
        </p:blipFill>
        <p:spPr>
          <a:xfrm rot="10800000">
            <a:off x="-34851" y="-15949"/>
            <a:ext cx="9213701" cy="5175399"/>
          </a:xfrm>
          <a:prstGeom prst="rect">
            <a:avLst/>
          </a:prstGeom>
          <a:noFill/>
          <a:ln>
            <a:noFill/>
          </a:ln>
        </p:spPr>
      </p:pic>
      <p:sp>
        <p:nvSpPr>
          <p:cNvPr id="42" name="Google Shape;42;p9"/>
          <p:cNvSpPr txBox="1">
            <a:spLocks noGrp="1"/>
          </p:cNvSpPr>
          <p:nvPr>
            <p:ph type="subTitle" idx="1"/>
          </p:nvPr>
        </p:nvSpPr>
        <p:spPr>
          <a:xfrm>
            <a:off x="1097450" y="2269113"/>
            <a:ext cx="3217200" cy="13542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3" name="Google Shape;43;p9"/>
          <p:cNvSpPr txBox="1">
            <a:spLocks noGrp="1"/>
          </p:cNvSpPr>
          <p:nvPr>
            <p:ph type="title"/>
          </p:nvPr>
        </p:nvSpPr>
        <p:spPr>
          <a:xfrm>
            <a:off x="1097450" y="1520175"/>
            <a:ext cx="4155300" cy="5727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300"/>
              <a:buNone/>
              <a:defRPr sz="40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pic>
        <p:nvPicPr>
          <p:cNvPr id="47" name="Google Shape;47;p11"/>
          <p:cNvPicPr preferRelativeResize="0"/>
          <p:nvPr/>
        </p:nvPicPr>
        <p:blipFill rotWithShape="1">
          <a:blip r:embed="rId2">
            <a:alphaModFix/>
          </a:blip>
          <a:srcRect/>
          <a:stretch/>
        </p:blipFill>
        <p:spPr>
          <a:xfrm>
            <a:off x="-9500" y="0"/>
            <a:ext cx="9163001" cy="5143500"/>
          </a:xfrm>
          <a:prstGeom prst="rect">
            <a:avLst/>
          </a:prstGeom>
          <a:noFill/>
          <a:ln>
            <a:noFill/>
          </a:ln>
        </p:spPr>
      </p:pic>
      <p:sp>
        <p:nvSpPr>
          <p:cNvPr id="48" name="Google Shape;48;p11"/>
          <p:cNvSpPr txBox="1">
            <a:spLocks noGrp="1"/>
          </p:cNvSpPr>
          <p:nvPr>
            <p:ph type="title" hasCustomPrompt="1"/>
          </p:nvPr>
        </p:nvSpPr>
        <p:spPr>
          <a:xfrm>
            <a:off x="1746000" y="1698563"/>
            <a:ext cx="5652000" cy="1216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10000">
                <a:latin typeface="Alice"/>
                <a:ea typeface="Alice"/>
                <a:cs typeface="Alice"/>
                <a:sym typeface="Alice"/>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49" name="Google Shape;49;p11"/>
          <p:cNvSpPr txBox="1">
            <a:spLocks noGrp="1"/>
          </p:cNvSpPr>
          <p:nvPr>
            <p:ph type="subTitle" idx="1"/>
          </p:nvPr>
        </p:nvSpPr>
        <p:spPr>
          <a:xfrm>
            <a:off x="1745900" y="3051938"/>
            <a:ext cx="5652000" cy="3930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dk1"/>
                </a:solidFill>
                <a:latin typeface="Work Sans"/>
                <a:ea typeface="Work Sans"/>
                <a:cs typeface="Work Sans"/>
                <a:sym typeface="Work Sans"/>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51"/>
        <p:cNvGrpSpPr/>
        <p:nvPr/>
      </p:nvGrpSpPr>
      <p:grpSpPr>
        <a:xfrm>
          <a:off x="0" y="0"/>
          <a:ext cx="0" cy="0"/>
          <a:chOff x="0" y="0"/>
          <a:chExt cx="0" cy="0"/>
        </a:xfrm>
      </p:grpSpPr>
      <p:pic>
        <p:nvPicPr>
          <p:cNvPr id="52" name="Google Shape;52;p13"/>
          <p:cNvPicPr preferRelativeResize="0"/>
          <p:nvPr/>
        </p:nvPicPr>
        <p:blipFill rotWithShape="1">
          <a:blip r:embed="rId2">
            <a:alphaModFix/>
          </a:blip>
          <a:srcRect/>
          <a:stretch/>
        </p:blipFill>
        <p:spPr>
          <a:xfrm>
            <a:off x="-63300" y="-31925"/>
            <a:ext cx="9270599" cy="5207349"/>
          </a:xfrm>
          <a:prstGeom prst="rect">
            <a:avLst/>
          </a:prstGeom>
          <a:noFill/>
          <a:ln>
            <a:noFill/>
          </a:ln>
        </p:spPr>
      </p:pic>
      <p:sp>
        <p:nvSpPr>
          <p:cNvPr id="53" name="Google Shape;53;p13"/>
          <p:cNvSpPr txBox="1">
            <a:spLocks noGrp="1"/>
          </p:cNvSpPr>
          <p:nvPr>
            <p:ph type="title"/>
          </p:nvPr>
        </p:nvSpPr>
        <p:spPr>
          <a:xfrm>
            <a:off x="2163838" y="15653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4" name="Google Shape;54;p13"/>
          <p:cNvSpPr txBox="1">
            <a:spLocks noGrp="1"/>
          </p:cNvSpPr>
          <p:nvPr>
            <p:ph type="title" idx="2" hasCustomPrompt="1"/>
          </p:nvPr>
        </p:nvSpPr>
        <p:spPr>
          <a:xfrm>
            <a:off x="1242053" y="1844206"/>
            <a:ext cx="863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5" name="Google Shape;55;p13"/>
          <p:cNvSpPr txBox="1">
            <a:spLocks noGrp="1"/>
          </p:cNvSpPr>
          <p:nvPr>
            <p:ph type="subTitle" idx="1"/>
          </p:nvPr>
        </p:nvSpPr>
        <p:spPr>
          <a:xfrm>
            <a:off x="2163838" y="19994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6" name="Google Shape;56;p13"/>
          <p:cNvSpPr txBox="1">
            <a:spLocks noGrp="1"/>
          </p:cNvSpPr>
          <p:nvPr>
            <p:ph type="title" idx="3"/>
          </p:nvPr>
        </p:nvSpPr>
        <p:spPr>
          <a:xfrm>
            <a:off x="5585788" y="15653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7" name="Google Shape;57;p13"/>
          <p:cNvSpPr txBox="1">
            <a:spLocks noGrp="1"/>
          </p:cNvSpPr>
          <p:nvPr>
            <p:ph type="title" idx="4" hasCustomPrompt="1"/>
          </p:nvPr>
        </p:nvSpPr>
        <p:spPr>
          <a:xfrm>
            <a:off x="4670648" y="1844206"/>
            <a:ext cx="8166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8" name="Google Shape;58;p13"/>
          <p:cNvSpPr txBox="1">
            <a:spLocks noGrp="1"/>
          </p:cNvSpPr>
          <p:nvPr>
            <p:ph type="subTitle" idx="5"/>
          </p:nvPr>
        </p:nvSpPr>
        <p:spPr>
          <a:xfrm>
            <a:off x="5585788" y="19994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 name="Google Shape;59;p13"/>
          <p:cNvSpPr txBox="1">
            <a:spLocks noGrp="1"/>
          </p:cNvSpPr>
          <p:nvPr>
            <p:ph type="title" idx="6"/>
          </p:nvPr>
        </p:nvSpPr>
        <p:spPr>
          <a:xfrm>
            <a:off x="2163838" y="29640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0" name="Google Shape;60;p13"/>
          <p:cNvSpPr txBox="1">
            <a:spLocks noGrp="1"/>
          </p:cNvSpPr>
          <p:nvPr>
            <p:ph type="title" idx="7" hasCustomPrompt="1"/>
          </p:nvPr>
        </p:nvSpPr>
        <p:spPr>
          <a:xfrm>
            <a:off x="1242053" y="3105353"/>
            <a:ext cx="8634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1" name="Google Shape;61;p13"/>
          <p:cNvSpPr txBox="1">
            <a:spLocks noGrp="1"/>
          </p:cNvSpPr>
          <p:nvPr>
            <p:ph type="subTitle" idx="8"/>
          </p:nvPr>
        </p:nvSpPr>
        <p:spPr>
          <a:xfrm>
            <a:off x="2163838" y="33981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2" name="Google Shape;62;p13"/>
          <p:cNvSpPr txBox="1">
            <a:spLocks noGrp="1"/>
          </p:cNvSpPr>
          <p:nvPr>
            <p:ph type="title" idx="9"/>
          </p:nvPr>
        </p:nvSpPr>
        <p:spPr>
          <a:xfrm>
            <a:off x="5585788" y="2964038"/>
            <a:ext cx="2336400" cy="3906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400"/>
              <a:buNone/>
              <a:defRPr sz="2500">
                <a:latin typeface="Alice"/>
                <a:ea typeface="Alice"/>
                <a:cs typeface="Alice"/>
                <a:sym typeface="Alic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3" name="Google Shape;63;p13"/>
          <p:cNvSpPr txBox="1">
            <a:spLocks noGrp="1"/>
          </p:cNvSpPr>
          <p:nvPr>
            <p:ph type="title" idx="13" hasCustomPrompt="1"/>
          </p:nvPr>
        </p:nvSpPr>
        <p:spPr>
          <a:xfrm>
            <a:off x="4670648" y="3105353"/>
            <a:ext cx="816600" cy="593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300">
                <a:latin typeface="Alice"/>
                <a:ea typeface="Alice"/>
                <a:cs typeface="Alice"/>
                <a:sym typeface="Alice"/>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4" name="Google Shape;64;p13"/>
          <p:cNvSpPr txBox="1">
            <a:spLocks noGrp="1"/>
          </p:cNvSpPr>
          <p:nvPr>
            <p:ph type="subTitle" idx="14"/>
          </p:nvPr>
        </p:nvSpPr>
        <p:spPr>
          <a:xfrm>
            <a:off x="5585788" y="3398163"/>
            <a:ext cx="2336400" cy="484800"/>
          </a:xfrm>
          <a:prstGeom prst="rect">
            <a:avLst/>
          </a:prstGeom>
          <a:noFill/>
          <a:ln>
            <a:noFill/>
          </a:ln>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dk1"/>
                </a:solidFill>
                <a:latin typeface="Work Sans"/>
                <a:ea typeface="Work Sans"/>
                <a:cs typeface="Work Sans"/>
                <a:sym typeface="Work Sans"/>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65" name="Google Shape;65;p13"/>
          <p:cNvSpPr txBox="1">
            <a:spLocks noGrp="1"/>
          </p:cNvSpPr>
          <p:nvPr>
            <p:ph type="title" idx="15"/>
          </p:nvPr>
        </p:nvSpPr>
        <p:spPr>
          <a:xfrm>
            <a:off x="2208400" y="540000"/>
            <a:ext cx="47271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2">
  <p:cSld name="CUSTOM_3_1">
    <p:spTree>
      <p:nvGrpSpPr>
        <p:cNvPr id="1" name="Shape 105"/>
        <p:cNvGrpSpPr/>
        <p:nvPr/>
      </p:nvGrpSpPr>
      <p:grpSpPr>
        <a:xfrm>
          <a:off x="0" y="0"/>
          <a:ext cx="0" cy="0"/>
          <a:chOff x="0" y="0"/>
          <a:chExt cx="0" cy="0"/>
        </a:xfrm>
      </p:grpSpPr>
      <p:pic>
        <p:nvPicPr>
          <p:cNvPr id="106" name="Google Shape;106;p21"/>
          <p:cNvPicPr preferRelativeResize="0"/>
          <p:nvPr/>
        </p:nvPicPr>
        <p:blipFill rotWithShape="1">
          <a:blip r:embed="rId2">
            <a:alphaModFix/>
          </a:blip>
          <a:srcRect t="59" b="59"/>
          <a:stretch/>
        </p:blipFill>
        <p:spPr>
          <a:xfrm rot="10800000">
            <a:off x="-9500" y="0"/>
            <a:ext cx="9163001" cy="5143499"/>
          </a:xfrm>
          <a:prstGeom prst="rect">
            <a:avLst/>
          </a:prstGeom>
          <a:noFill/>
          <a:ln>
            <a:noFill/>
          </a:ln>
        </p:spPr>
      </p:pic>
      <p:sp>
        <p:nvSpPr>
          <p:cNvPr id="107" name="Google Shape;107;p21"/>
          <p:cNvSpPr txBox="1">
            <a:spLocks noGrp="1"/>
          </p:cNvSpPr>
          <p:nvPr>
            <p:ph type="title"/>
          </p:nvPr>
        </p:nvSpPr>
        <p:spPr>
          <a:xfrm>
            <a:off x="2455375" y="2266067"/>
            <a:ext cx="42333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atin typeface="Alice"/>
                <a:ea typeface="Alice"/>
                <a:cs typeface="Alice"/>
                <a:sym typeface="Alic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08" name="Google Shape;108;p21"/>
          <p:cNvSpPr txBox="1">
            <a:spLocks noGrp="1"/>
          </p:cNvSpPr>
          <p:nvPr>
            <p:ph type="subTitle" idx="1"/>
          </p:nvPr>
        </p:nvSpPr>
        <p:spPr>
          <a:xfrm>
            <a:off x="2455375" y="1442225"/>
            <a:ext cx="4233300" cy="7941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109" name="Google Shape;109;p21"/>
          <p:cNvSpPr txBox="1">
            <a:spLocks noGrp="1"/>
          </p:cNvSpPr>
          <p:nvPr>
            <p:ph type="title" idx="2"/>
          </p:nvPr>
        </p:nvSpPr>
        <p:spPr>
          <a:xfrm>
            <a:off x="1686175" y="540000"/>
            <a:ext cx="5771700" cy="390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3300">
                <a:latin typeface="Alice"/>
                <a:ea typeface="Alice"/>
                <a:cs typeface="Alice"/>
                <a:sym typeface="Alic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 name="Google Shape;110;p21"/>
          <p:cNvSpPr txBox="1">
            <a:spLocks noGrp="1"/>
          </p:cNvSpPr>
          <p:nvPr>
            <p:ph type="title" idx="3"/>
          </p:nvPr>
        </p:nvSpPr>
        <p:spPr>
          <a:xfrm>
            <a:off x="2455375" y="3956350"/>
            <a:ext cx="42333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atin typeface="Alice"/>
                <a:ea typeface="Alice"/>
                <a:cs typeface="Alice"/>
                <a:sym typeface="Alic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11" name="Google Shape;111;p21"/>
          <p:cNvSpPr txBox="1">
            <a:spLocks noGrp="1"/>
          </p:cNvSpPr>
          <p:nvPr>
            <p:ph type="subTitle" idx="4"/>
          </p:nvPr>
        </p:nvSpPr>
        <p:spPr>
          <a:xfrm>
            <a:off x="2455375" y="3132508"/>
            <a:ext cx="4233300" cy="7941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a:solidFill>
                  <a:schemeClr val="dk1"/>
                </a:solidFill>
                <a:latin typeface="Work Sans"/>
                <a:ea typeface="Work Sans"/>
                <a:cs typeface="Work Sans"/>
                <a:sym typeface="Work Sans"/>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171"/>
        <p:cNvGrpSpPr/>
        <p:nvPr/>
      </p:nvGrpSpPr>
      <p:grpSpPr>
        <a:xfrm>
          <a:off x="0" y="0"/>
          <a:ext cx="0" cy="0"/>
          <a:chOff x="0" y="0"/>
          <a:chExt cx="0" cy="0"/>
        </a:xfrm>
      </p:grpSpPr>
      <p:pic>
        <p:nvPicPr>
          <p:cNvPr id="172" name="Google Shape;172;p31"/>
          <p:cNvPicPr preferRelativeResize="0"/>
          <p:nvPr/>
        </p:nvPicPr>
        <p:blipFill rotWithShape="1">
          <a:blip r:embed="rId2">
            <a:alphaModFix/>
          </a:blip>
          <a:srcRect t="89" b="99"/>
          <a:stretch/>
        </p:blipFill>
        <p:spPr>
          <a:xfrm rot="10800000">
            <a:off x="-37925" y="-15950"/>
            <a:ext cx="9219851" cy="51754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173"/>
        <p:cNvGrpSpPr/>
        <p:nvPr/>
      </p:nvGrpSpPr>
      <p:grpSpPr>
        <a:xfrm>
          <a:off x="0" y="0"/>
          <a:ext cx="0" cy="0"/>
          <a:chOff x="0" y="0"/>
          <a:chExt cx="0" cy="0"/>
        </a:xfrm>
      </p:grpSpPr>
      <p:pic>
        <p:nvPicPr>
          <p:cNvPr id="174" name="Google Shape;174;p32"/>
          <p:cNvPicPr preferRelativeResize="0"/>
          <p:nvPr/>
        </p:nvPicPr>
        <p:blipFill rotWithShape="1">
          <a:blip r:embed="rId2">
            <a:alphaModFix/>
          </a:blip>
          <a:srcRect t="59" b="59"/>
          <a:stretch/>
        </p:blipFill>
        <p:spPr>
          <a:xfrm rot="10800000">
            <a:off x="-37926" y="-15950"/>
            <a:ext cx="9219851" cy="5175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3500">
              <a:solidFill>
                <a:srgbClr val="191919"/>
              </a:solidFill>
              <a:latin typeface="Bebas Neue"/>
              <a:ea typeface="Bebas Neue"/>
              <a:cs typeface="Bebas Neue"/>
              <a:sym typeface="Bebas Neue"/>
            </a:endParaRPr>
          </a:p>
        </p:txBody>
      </p:sp>
      <p:sp>
        <p:nvSpPr>
          <p:cNvPr id="7" name="Google Shape;7;p1"/>
          <p:cNvSpPr txBo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endParaRPr>
              <a:solidFill>
                <a:schemeClr val="dk1"/>
              </a:solidFill>
              <a:latin typeface="Work Sans"/>
              <a:ea typeface="Work Sans"/>
              <a:cs typeface="Work Sans"/>
              <a:sym typeface="Work Sans"/>
            </a:endParaRPr>
          </a:p>
        </p:txBody>
      </p:sp>
      <p:sp>
        <p:nvSpPr>
          <p:cNvPr id="8" name="Google Shape;8;p1"/>
          <p:cNvSpPr txBox="1">
            <a:spLocks noGrp="1"/>
          </p:cNvSpPr>
          <p:nvPr>
            <p:ph type="title"/>
          </p:nvPr>
        </p:nvSpPr>
        <p:spPr>
          <a:xfrm>
            <a:off x="540000" y="720000"/>
            <a:ext cx="80640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300"/>
              <a:buFont typeface="Alice"/>
              <a:buNone/>
              <a:defRPr sz="3300">
                <a:solidFill>
                  <a:schemeClr val="dk1"/>
                </a:solidFill>
                <a:latin typeface="Alice"/>
                <a:ea typeface="Alice"/>
                <a:cs typeface="Alice"/>
                <a:sym typeface="Alice"/>
              </a:defRPr>
            </a:lvl1pPr>
            <a:lvl2pPr lvl="1"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2pPr>
            <a:lvl3pPr lvl="2"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3pPr>
            <a:lvl4pPr lvl="3"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4pPr>
            <a:lvl5pPr lvl="4"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5pPr>
            <a:lvl6pPr lvl="5"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6pPr>
            <a:lvl7pPr lvl="6"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7pPr>
            <a:lvl8pPr lvl="7"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8pPr>
            <a:lvl9pPr lvl="8" rtl="0">
              <a:spcBef>
                <a:spcPts val="0"/>
              </a:spcBef>
              <a:spcAft>
                <a:spcPts val="0"/>
              </a:spcAft>
              <a:buClr>
                <a:schemeClr val="dk1"/>
              </a:buClr>
              <a:buSzPts val="3500"/>
              <a:buFont typeface="Bebas Neue"/>
              <a:buNone/>
              <a:defRPr sz="3500">
                <a:solidFill>
                  <a:schemeClr val="dk1"/>
                </a:solidFill>
                <a:latin typeface="Bebas Neue"/>
                <a:ea typeface="Bebas Neue"/>
                <a:cs typeface="Bebas Neue"/>
                <a:sym typeface="Bebas Neue"/>
              </a:defRPr>
            </a:lvl9pPr>
          </a:lstStyle>
          <a:p>
            <a:endParaRPr/>
          </a:p>
        </p:txBody>
      </p:sp>
      <p:sp>
        <p:nvSpPr>
          <p:cNvPr id="9" name="Google Shape;9;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chemeClr val="dk1"/>
              </a:buClr>
              <a:buSzPts val="1400"/>
              <a:buFont typeface="Work Sans"/>
              <a:buChar char="●"/>
              <a:defRPr>
                <a:solidFill>
                  <a:schemeClr val="dk1"/>
                </a:solidFill>
                <a:latin typeface="Work Sans"/>
                <a:ea typeface="Work Sans"/>
                <a:cs typeface="Work Sans"/>
                <a:sym typeface="Work Sans"/>
              </a:defRPr>
            </a:lvl1pPr>
            <a:lvl2pPr marL="914400" lvl="1"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2pPr>
            <a:lvl3pPr marL="1371600" lvl="2"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3pPr>
            <a:lvl4pPr marL="1828800" lvl="3"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4pPr>
            <a:lvl5pPr marL="2286000" lvl="4"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5pPr>
            <a:lvl6pPr marL="2743200" lvl="5"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6pPr>
            <a:lvl7pPr marL="3200400" lvl="6"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7pPr>
            <a:lvl8pPr marL="3657600" lvl="7" indent="-317500" rtl="0">
              <a:lnSpc>
                <a:spcPct val="115000"/>
              </a:lnSpc>
              <a:spcBef>
                <a:spcPts val="1600"/>
              </a:spcBef>
              <a:spcAft>
                <a:spcPts val="0"/>
              </a:spcAft>
              <a:buClr>
                <a:schemeClr val="dk1"/>
              </a:buClr>
              <a:buSzPts val="1400"/>
              <a:buFont typeface="Work Sans"/>
              <a:buChar char="○"/>
              <a:defRPr>
                <a:solidFill>
                  <a:schemeClr val="dk1"/>
                </a:solidFill>
                <a:latin typeface="Work Sans"/>
                <a:ea typeface="Work Sans"/>
                <a:cs typeface="Work Sans"/>
                <a:sym typeface="Work Sans"/>
              </a:defRPr>
            </a:lvl8pPr>
            <a:lvl9pPr marL="4114800" lvl="8" indent="-317500" rtl="0">
              <a:lnSpc>
                <a:spcPct val="115000"/>
              </a:lnSpc>
              <a:spcBef>
                <a:spcPts val="1600"/>
              </a:spcBef>
              <a:spcAft>
                <a:spcPts val="1600"/>
              </a:spcAft>
              <a:buClr>
                <a:schemeClr val="dk1"/>
              </a:buClr>
              <a:buSzPts val="1400"/>
              <a:buFont typeface="Work Sans"/>
              <a:buChar char="■"/>
              <a:defRPr>
                <a:solidFill>
                  <a:schemeClr val="dk1"/>
                </a:solidFill>
                <a:latin typeface="Work Sans"/>
                <a:ea typeface="Work Sans"/>
                <a:cs typeface="Work Sans"/>
                <a:sym typeface="Work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5" r:id="rId3"/>
    <p:sldLayoutId id="2147483657" r:id="rId4"/>
    <p:sldLayoutId id="2147483658" r:id="rId5"/>
    <p:sldLayoutId id="2147483659" r:id="rId6"/>
    <p:sldLayoutId id="2147483667" r:id="rId7"/>
    <p:sldLayoutId id="2147483677" r:id="rId8"/>
    <p:sldLayoutId id="214748367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scribbr.com/apa-style/reference-entry/"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5"/>
          <p:cNvSpPr/>
          <p:nvPr/>
        </p:nvSpPr>
        <p:spPr>
          <a:xfrm rot="5400000" flipH="1">
            <a:off x="3421949" y="-1732078"/>
            <a:ext cx="2300102" cy="7699504"/>
          </a:xfrm>
          <a:custGeom>
            <a:avLst/>
            <a:gdLst/>
            <a:ahLst/>
            <a:cxnLst/>
            <a:rect l="l" t="t" r="r" b="b"/>
            <a:pathLst>
              <a:path w="64883" h="81182" extrusionOk="0">
                <a:moveTo>
                  <a:pt x="8828" y="10333"/>
                </a:moveTo>
                <a:cubicBezTo>
                  <a:pt x="4877" y="15573"/>
                  <a:pt x="2566" y="21745"/>
                  <a:pt x="1267" y="28172"/>
                </a:cubicBezTo>
                <a:lnTo>
                  <a:pt x="1267" y="28172"/>
                </a:lnTo>
                <a:cubicBezTo>
                  <a:pt x="2657" y="22188"/>
                  <a:pt x="5178" y="15621"/>
                  <a:pt x="8828" y="10333"/>
                </a:cubicBezTo>
                <a:close/>
                <a:moveTo>
                  <a:pt x="1267" y="28172"/>
                </a:moveTo>
                <a:lnTo>
                  <a:pt x="1267" y="28172"/>
                </a:lnTo>
                <a:cubicBezTo>
                  <a:pt x="794" y="30211"/>
                  <a:pt x="452" y="32182"/>
                  <a:pt x="241" y="34012"/>
                </a:cubicBezTo>
                <a:cubicBezTo>
                  <a:pt x="57" y="36081"/>
                  <a:pt x="1" y="38411"/>
                  <a:pt x="86" y="40898"/>
                </a:cubicBezTo>
                <a:lnTo>
                  <a:pt x="86" y="40898"/>
                </a:lnTo>
                <a:cubicBezTo>
                  <a:pt x="60" y="38598"/>
                  <a:pt x="149" y="36312"/>
                  <a:pt x="349" y="34065"/>
                </a:cubicBezTo>
                <a:cubicBezTo>
                  <a:pt x="574" y="32090"/>
                  <a:pt x="874" y="30119"/>
                  <a:pt x="1267" y="28172"/>
                </a:cubicBezTo>
                <a:close/>
                <a:moveTo>
                  <a:pt x="86" y="40898"/>
                </a:moveTo>
                <a:cubicBezTo>
                  <a:pt x="178" y="48828"/>
                  <a:pt x="1654" y="56927"/>
                  <a:pt x="4804" y="64163"/>
                </a:cubicBezTo>
                <a:lnTo>
                  <a:pt x="4804" y="64163"/>
                </a:lnTo>
                <a:cubicBezTo>
                  <a:pt x="1797" y="56772"/>
                  <a:pt x="337" y="48163"/>
                  <a:pt x="86" y="40898"/>
                </a:cubicBezTo>
                <a:close/>
                <a:moveTo>
                  <a:pt x="25570" y="0"/>
                </a:moveTo>
                <a:cubicBezTo>
                  <a:pt x="18543" y="0"/>
                  <a:pt x="12962" y="4346"/>
                  <a:pt x="8828" y="10333"/>
                </a:cubicBezTo>
                <a:lnTo>
                  <a:pt x="8828" y="10333"/>
                </a:lnTo>
                <a:cubicBezTo>
                  <a:pt x="9607" y="9301"/>
                  <a:pt x="10449" y="8305"/>
                  <a:pt x="11359" y="7351"/>
                </a:cubicBezTo>
                <a:cubicBezTo>
                  <a:pt x="15592" y="3248"/>
                  <a:pt x="20670" y="239"/>
                  <a:pt x="26264" y="239"/>
                </a:cubicBezTo>
                <a:cubicBezTo>
                  <a:pt x="28131" y="239"/>
                  <a:pt x="30056" y="574"/>
                  <a:pt x="32026" y="1316"/>
                </a:cubicBezTo>
                <a:cubicBezTo>
                  <a:pt x="39911" y="3944"/>
                  <a:pt x="46617" y="10314"/>
                  <a:pt x="52478" y="15960"/>
                </a:cubicBezTo>
                <a:cubicBezTo>
                  <a:pt x="56957" y="20373"/>
                  <a:pt x="62268" y="25174"/>
                  <a:pt x="63381" y="31611"/>
                </a:cubicBezTo>
                <a:cubicBezTo>
                  <a:pt x="64829" y="39872"/>
                  <a:pt x="60699" y="48590"/>
                  <a:pt x="57010" y="55684"/>
                </a:cubicBezTo>
                <a:cubicBezTo>
                  <a:pt x="51539" y="65809"/>
                  <a:pt x="43090" y="76364"/>
                  <a:pt x="31690" y="79945"/>
                </a:cubicBezTo>
                <a:cubicBezTo>
                  <a:pt x="29593" y="80601"/>
                  <a:pt x="27583" y="80905"/>
                  <a:pt x="25668" y="80905"/>
                </a:cubicBezTo>
                <a:cubicBezTo>
                  <a:pt x="17481" y="80905"/>
                  <a:pt x="11002" y="75341"/>
                  <a:pt x="6612" y="67875"/>
                </a:cubicBezTo>
                <a:cubicBezTo>
                  <a:pt x="5957" y="66667"/>
                  <a:pt x="5355" y="65428"/>
                  <a:pt x="4804" y="64163"/>
                </a:cubicBezTo>
                <a:lnTo>
                  <a:pt x="4804" y="64163"/>
                </a:lnTo>
                <a:cubicBezTo>
                  <a:pt x="8677" y="73683"/>
                  <a:pt x="15116" y="81182"/>
                  <a:pt x="24842" y="81182"/>
                </a:cubicBezTo>
                <a:cubicBezTo>
                  <a:pt x="26966" y="81182"/>
                  <a:pt x="29246" y="80824"/>
                  <a:pt x="31690" y="80052"/>
                </a:cubicBezTo>
                <a:cubicBezTo>
                  <a:pt x="43090" y="76471"/>
                  <a:pt x="51592" y="65863"/>
                  <a:pt x="57118" y="55684"/>
                </a:cubicBezTo>
                <a:cubicBezTo>
                  <a:pt x="60927" y="48710"/>
                  <a:pt x="64883" y="39711"/>
                  <a:pt x="63488" y="31544"/>
                </a:cubicBezTo>
                <a:cubicBezTo>
                  <a:pt x="62375" y="25174"/>
                  <a:pt x="57010" y="20212"/>
                  <a:pt x="52598" y="15907"/>
                </a:cubicBezTo>
                <a:cubicBezTo>
                  <a:pt x="46671" y="10261"/>
                  <a:pt x="39965" y="3837"/>
                  <a:pt x="32026" y="1155"/>
                </a:cubicBezTo>
                <a:cubicBezTo>
                  <a:pt x="29753" y="363"/>
                  <a:pt x="27601" y="0"/>
                  <a:pt x="25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Picture 6"/>
          <p:cNvPicPr>
            <a:picLocks noChangeAspect="1"/>
          </p:cNvPicPr>
          <p:nvPr/>
        </p:nvPicPr>
        <p:blipFill>
          <a:blip r:embed="rId3"/>
          <a:stretch>
            <a:fillRect/>
          </a:stretch>
        </p:blipFill>
        <p:spPr>
          <a:xfrm>
            <a:off x="391491" y="127755"/>
            <a:ext cx="1021673" cy="1534789"/>
          </a:xfrm>
          <a:prstGeom prst="rect">
            <a:avLst/>
          </a:prstGeom>
        </p:spPr>
      </p:pic>
      <p:pic>
        <p:nvPicPr>
          <p:cNvPr id="8" name="Picture 7"/>
          <p:cNvPicPr>
            <a:picLocks noChangeAspect="1"/>
          </p:cNvPicPr>
          <p:nvPr/>
        </p:nvPicPr>
        <p:blipFill>
          <a:blip r:embed="rId4"/>
          <a:stretch>
            <a:fillRect/>
          </a:stretch>
        </p:blipFill>
        <p:spPr>
          <a:xfrm>
            <a:off x="7959436" y="127755"/>
            <a:ext cx="892513" cy="1610989"/>
          </a:xfrm>
          <a:prstGeom prst="rect">
            <a:avLst/>
          </a:prstGeom>
        </p:spPr>
      </p:pic>
      <p:pic>
        <p:nvPicPr>
          <p:cNvPr id="9" name="Picture 8"/>
          <p:cNvPicPr>
            <a:picLocks noChangeAspect="1"/>
          </p:cNvPicPr>
          <p:nvPr/>
        </p:nvPicPr>
        <p:blipFill>
          <a:blip r:embed="rId5"/>
          <a:stretch>
            <a:fillRect/>
          </a:stretch>
        </p:blipFill>
        <p:spPr>
          <a:xfrm>
            <a:off x="2058130" y="127756"/>
            <a:ext cx="5261304" cy="573074"/>
          </a:xfrm>
          <a:prstGeom prst="rect">
            <a:avLst/>
          </a:prstGeom>
        </p:spPr>
      </p:pic>
      <p:pic>
        <p:nvPicPr>
          <p:cNvPr id="10" name="Picture 9"/>
          <p:cNvPicPr>
            <a:picLocks noChangeAspect="1"/>
          </p:cNvPicPr>
          <p:nvPr/>
        </p:nvPicPr>
        <p:blipFill>
          <a:blip r:embed="rId6"/>
          <a:stretch>
            <a:fillRect/>
          </a:stretch>
        </p:blipFill>
        <p:spPr>
          <a:xfrm>
            <a:off x="2582431" y="545368"/>
            <a:ext cx="4212701" cy="573074"/>
          </a:xfrm>
          <a:prstGeom prst="rect">
            <a:avLst/>
          </a:prstGeom>
        </p:spPr>
      </p:pic>
      <p:sp>
        <p:nvSpPr>
          <p:cNvPr id="14" name="TextBox 13"/>
          <p:cNvSpPr txBox="1"/>
          <p:nvPr/>
        </p:nvSpPr>
        <p:spPr>
          <a:xfrm>
            <a:off x="722248" y="1391828"/>
            <a:ext cx="8357959" cy="1323439"/>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4000" b="1" i="1" dirty="0">
              <a:solidFill>
                <a:srgbClr val="000A39"/>
              </a:solidFill>
            </a:endParaRPr>
          </a:p>
          <a:p>
            <a:pPr lvl="0">
              <a:buClrTx/>
              <a:defRPr/>
            </a:pPr>
            <a:r>
              <a:rPr lang="en-US" sz="4000" b="1" i="1" dirty="0">
                <a:solidFill>
                  <a:srgbClr val="000A39"/>
                </a:solidFill>
              </a:rPr>
              <a:t>Executing APA In-Text Citation </a:t>
            </a:r>
          </a:p>
        </p:txBody>
      </p:sp>
      <p:sp>
        <p:nvSpPr>
          <p:cNvPr id="15" name="TextBox 14">
            <a:extLst>
              <a:ext uri="{FF2B5EF4-FFF2-40B4-BE49-F238E27FC236}">
                <a16:creationId xmlns:a16="http://schemas.microsoft.com/office/drawing/2014/main" id="{6CAA037A-7ECB-3E49-8414-D30B1993393E}"/>
              </a:ext>
            </a:extLst>
          </p:cNvPr>
          <p:cNvSpPr txBox="1"/>
          <p:nvPr/>
        </p:nvSpPr>
        <p:spPr>
          <a:xfrm>
            <a:off x="452707" y="4107593"/>
            <a:ext cx="2333872" cy="461665"/>
          </a:xfrm>
          <a:prstGeom prst="rect">
            <a:avLst/>
          </a:prstGeom>
          <a:noFill/>
        </p:spPr>
        <p:txBody>
          <a:bodyPr wrap="square" rtlCol="0">
            <a:spAutoFit/>
          </a:bodyPr>
          <a:lstStyle/>
          <a:p>
            <a:r>
              <a:rPr lang="en-US" sz="1200" b="1" dirty="0">
                <a:solidFill>
                  <a:srgbClr val="000A39"/>
                </a:solidFill>
                <a:latin typeface="Times" pitchFamily="2" charset="0"/>
              </a:rPr>
              <a:t>Presented by </a:t>
            </a:r>
            <a:r>
              <a:rPr lang="en-US" sz="1200" b="1" dirty="0" smtClean="0">
                <a:solidFill>
                  <a:srgbClr val="000A39"/>
                </a:solidFill>
                <a:latin typeface="Times" pitchFamily="2" charset="0"/>
              </a:rPr>
              <a:t>:</a:t>
            </a:r>
            <a:r>
              <a:rPr lang="en-US" sz="1200" b="1" dirty="0">
                <a:solidFill>
                  <a:srgbClr val="000A39"/>
                </a:solidFill>
                <a:latin typeface="Times" pitchFamily="2" charset="0"/>
              </a:rPr>
              <a:t> </a:t>
            </a:r>
            <a:r>
              <a:rPr lang="en-US" sz="1200" dirty="0" smtClean="0">
                <a:solidFill>
                  <a:srgbClr val="000A39"/>
                </a:solidFill>
                <a:latin typeface="Times" pitchFamily="2" charset="0"/>
              </a:rPr>
              <a:t>Dana </a:t>
            </a:r>
            <a:r>
              <a:rPr lang="en-US" sz="1200" dirty="0" err="1" smtClean="0">
                <a:solidFill>
                  <a:srgbClr val="000A39"/>
                </a:solidFill>
                <a:latin typeface="Times" pitchFamily="2" charset="0"/>
              </a:rPr>
              <a:t>Elgheriani</a:t>
            </a:r>
            <a:endParaRPr lang="en-US" sz="1200" dirty="0">
              <a:solidFill>
                <a:srgbClr val="000A39"/>
              </a:solidFill>
              <a:latin typeface="Times" pitchFamily="2" charset="0"/>
            </a:endParaRPr>
          </a:p>
          <a:p>
            <a:r>
              <a:rPr lang="en-US" sz="1200" b="1" dirty="0">
                <a:solidFill>
                  <a:srgbClr val="000A39"/>
                </a:solidFill>
                <a:latin typeface="Times" pitchFamily="2" charset="0"/>
              </a:rPr>
              <a:t>Student number: </a:t>
            </a:r>
            <a:r>
              <a:rPr lang="en-US" sz="1200" b="1" dirty="0" smtClean="0">
                <a:solidFill>
                  <a:srgbClr val="000A39"/>
                </a:solidFill>
                <a:latin typeface="Times" pitchFamily="2" charset="0"/>
              </a:rPr>
              <a:t>3792</a:t>
            </a:r>
            <a:endParaRPr lang="en-US" sz="1200" dirty="0">
              <a:solidFill>
                <a:srgbClr val="000A39"/>
              </a:solidFill>
              <a:latin typeface="Times" pitchFamily="2" charset="0"/>
            </a:endParaRPr>
          </a:p>
        </p:txBody>
      </p:sp>
      <p:sp>
        <p:nvSpPr>
          <p:cNvPr id="16" name="TextBox 15"/>
          <p:cNvSpPr txBox="1"/>
          <p:nvPr/>
        </p:nvSpPr>
        <p:spPr>
          <a:xfrm>
            <a:off x="391491" y="4510782"/>
            <a:ext cx="2471492" cy="276999"/>
          </a:xfrm>
          <a:prstGeom prst="rect">
            <a:avLst/>
          </a:prstGeom>
          <a:noFill/>
          <a:ln w="25400" cap="flat" cmpd="sng" algn="ctr">
            <a:no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smtClean="0">
                <a:ln>
                  <a:noFill/>
                </a:ln>
                <a:solidFill>
                  <a:srgbClr val="000A39"/>
                </a:solidFill>
                <a:effectLst/>
                <a:uLnTx/>
                <a:uFillTx/>
                <a:ea typeface="+mn-ea"/>
              </a:rPr>
              <a:t>Email: dana_3792@limu.edu.ly</a:t>
            </a:r>
            <a:endParaRPr kumimoji="0" lang="en-US" sz="1200" b="1" i="1" u="none" strike="noStrike" kern="0" cap="none" spc="0" normalizeH="0" baseline="0" noProof="0" dirty="0" smtClean="0">
              <a:ln>
                <a:noFill/>
              </a:ln>
              <a:solidFill>
                <a:srgbClr val="000A39"/>
              </a:solidFill>
              <a:effectLst/>
              <a:uLnTx/>
              <a:uFillTx/>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1172" y="1012422"/>
            <a:ext cx="3703026" cy="523220"/>
          </a:xfrm>
          <a:prstGeom prst="rect">
            <a:avLst/>
          </a:prstGeom>
        </p:spPr>
        <p:txBody>
          <a:bodyPr wrap="square">
            <a:spAutoFit/>
          </a:bodyPr>
          <a:lstStyle/>
          <a:p>
            <a:pPr lvl="0" algn="ctr"/>
            <a:r>
              <a:rPr lang="en-US" sz="2800" b="1" i="1" dirty="0">
                <a:solidFill>
                  <a:schemeClr val="accent3">
                    <a:lumMod val="50000"/>
                  </a:schemeClr>
                </a:solidFill>
                <a:latin typeface="Century Gothic" panose="020B0502020202020204"/>
              </a:rPr>
              <a:t>References :</a:t>
            </a:r>
          </a:p>
        </p:txBody>
      </p:sp>
      <p:sp>
        <p:nvSpPr>
          <p:cNvPr id="3" name="Rectangle 2"/>
          <p:cNvSpPr/>
          <p:nvPr/>
        </p:nvSpPr>
        <p:spPr>
          <a:xfrm>
            <a:off x="-1" y="3454205"/>
            <a:ext cx="5562051" cy="677108"/>
          </a:xfrm>
          <a:prstGeom prst="rect">
            <a:avLst/>
          </a:prstGeom>
        </p:spPr>
        <p:txBody>
          <a:bodyPr wrap="square">
            <a:spAutoFit/>
          </a:bodyPr>
          <a:lstStyle/>
          <a:p>
            <a:pPr algn="just"/>
            <a:r>
              <a:rPr lang="en-US" sz="2400" dirty="0" smtClean="0">
                <a:solidFill>
                  <a:schemeClr val="bg2">
                    <a:lumMod val="75000"/>
                  </a:schemeClr>
                </a:solidFill>
                <a:latin typeface="Open Sans"/>
              </a:rPr>
              <a:t>2. </a:t>
            </a:r>
            <a:r>
              <a:rPr lang="en-US" dirty="0" smtClean="0">
                <a:latin typeface="Open Sans"/>
              </a:rPr>
              <a:t>Beginner's </a:t>
            </a:r>
            <a:r>
              <a:rPr lang="en-US" dirty="0">
                <a:latin typeface="Open Sans"/>
              </a:rPr>
              <a:t>guide to APA in-text citation. (2022). Retrieved 27 April 2022, from https://www.scribbr.com/apa-style/in-text-citation/</a:t>
            </a:r>
            <a:endParaRPr lang="en-US" dirty="0"/>
          </a:p>
        </p:txBody>
      </p:sp>
      <p:sp>
        <p:nvSpPr>
          <p:cNvPr id="5" name="Rectangle 4"/>
          <p:cNvSpPr/>
          <p:nvPr/>
        </p:nvSpPr>
        <p:spPr>
          <a:xfrm>
            <a:off x="0" y="1725482"/>
            <a:ext cx="5562051" cy="1538883"/>
          </a:xfrm>
          <a:prstGeom prst="rect">
            <a:avLst/>
          </a:prstGeom>
        </p:spPr>
        <p:txBody>
          <a:bodyPr wrap="square">
            <a:spAutoFit/>
          </a:bodyPr>
          <a:lstStyle/>
          <a:p>
            <a:pPr algn="just"/>
            <a:r>
              <a:rPr lang="en-US" dirty="0" smtClean="0">
                <a:latin typeface="Open Sans"/>
              </a:rPr>
              <a:t> </a:t>
            </a:r>
            <a:r>
              <a:rPr lang="en-US" sz="2400" dirty="0" smtClean="0">
                <a:solidFill>
                  <a:schemeClr val="bg2">
                    <a:lumMod val="75000"/>
                  </a:schemeClr>
                </a:solidFill>
                <a:latin typeface="Open Sans"/>
              </a:rPr>
              <a:t>1. </a:t>
            </a:r>
            <a:r>
              <a:rPr lang="en-US" dirty="0" smtClean="0">
                <a:latin typeface="Open Sans"/>
              </a:rPr>
              <a:t>Lab</a:t>
            </a:r>
            <a:r>
              <a:rPr lang="en-US" dirty="0">
                <a:latin typeface="Open Sans"/>
              </a:rPr>
              <a:t>, P. (2022). In-Text Citations: The Basics // Purdue Writing Lab. Retrieved 27 April 2022, from https://owl.purdue.edu/owl/research_and_citation/apa_style/apa_formatting_and_style_guide/in_text_citations_the_basics.html#:~:text=When%20using%20APA%20format%2C%20follow,the%20end%20of%20the%20paper.</a:t>
            </a:r>
            <a:endParaRPr lang="en-US" dirty="0"/>
          </a:p>
        </p:txBody>
      </p:sp>
      <p:sp>
        <p:nvSpPr>
          <p:cNvPr id="6" name="TextBox 5"/>
          <p:cNvSpPr txBox="1"/>
          <p:nvPr/>
        </p:nvSpPr>
        <p:spPr>
          <a:xfrm>
            <a:off x="4357229" y="4835723"/>
            <a:ext cx="51737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noProof="0" dirty="0" smtClean="0">
                <a:solidFill>
                  <a:sysClr val="windowText" lastClr="000000"/>
                </a:solidFill>
              </a:rPr>
              <a:t>10</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94244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76253" y="550839"/>
            <a:ext cx="7461570" cy="4197133"/>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8"/>
          <p:cNvSpPr/>
          <p:nvPr/>
        </p:nvSpPr>
        <p:spPr>
          <a:xfrm rot="5400000" flipH="1">
            <a:off x="3800533" y="126458"/>
            <a:ext cx="1543080" cy="5202954"/>
          </a:xfrm>
          <a:custGeom>
            <a:avLst/>
            <a:gdLst/>
            <a:ahLst/>
            <a:cxnLst/>
            <a:rect l="l" t="t" r="r" b="b"/>
            <a:pathLst>
              <a:path w="64883" h="81182" extrusionOk="0">
                <a:moveTo>
                  <a:pt x="8828" y="10333"/>
                </a:moveTo>
                <a:cubicBezTo>
                  <a:pt x="4877" y="15573"/>
                  <a:pt x="2566" y="21745"/>
                  <a:pt x="1267" y="28172"/>
                </a:cubicBezTo>
                <a:lnTo>
                  <a:pt x="1267" y="28172"/>
                </a:lnTo>
                <a:cubicBezTo>
                  <a:pt x="2657" y="22188"/>
                  <a:pt x="5178" y="15621"/>
                  <a:pt x="8828" y="10333"/>
                </a:cubicBezTo>
                <a:close/>
                <a:moveTo>
                  <a:pt x="1267" y="28172"/>
                </a:moveTo>
                <a:lnTo>
                  <a:pt x="1267" y="28172"/>
                </a:lnTo>
                <a:cubicBezTo>
                  <a:pt x="794" y="30211"/>
                  <a:pt x="452" y="32182"/>
                  <a:pt x="241" y="34012"/>
                </a:cubicBezTo>
                <a:cubicBezTo>
                  <a:pt x="57" y="36081"/>
                  <a:pt x="1" y="38411"/>
                  <a:pt x="86" y="40898"/>
                </a:cubicBezTo>
                <a:lnTo>
                  <a:pt x="86" y="40898"/>
                </a:lnTo>
                <a:cubicBezTo>
                  <a:pt x="60" y="38598"/>
                  <a:pt x="149" y="36312"/>
                  <a:pt x="349" y="34065"/>
                </a:cubicBezTo>
                <a:cubicBezTo>
                  <a:pt x="574" y="32090"/>
                  <a:pt x="874" y="30119"/>
                  <a:pt x="1267" y="28172"/>
                </a:cubicBezTo>
                <a:close/>
                <a:moveTo>
                  <a:pt x="86" y="40898"/>
                </a:moveTo>
                <a:cubicBezTo>
                  <a:pt x="178" y="48828"/>
                  <a:pt x="1654" y="56927"/>
                  <a:pt x="4804" y="64163"/>
                </a:cubicBezTo>
                <a:lnTo>
                  <a:pt x="4804" y="64163"/>
                </a:lnTo>
                <a:cubicBezTo>
                  <a:pt x="1797" y="56772"/>
                  <a:pt x="337" y="48163"/>
                  <a:pt x="86" y="40898"/>
                </a:cubicBezTo>
                <a:close/>
                <a:moveTo>
                  <a:pt x="25570" y="0"/>
                </a:moveTo>
                <a:cubicBezTo>
                  <a:pt x="18543" y="0"/>
                  <a:pt x="12962" y="4346"/>
                  <a:pt x="8828" y="10333"/>
                </a:cubicBezTo>
                <a:lnTo>
                  <a:pt x="8828" y="10333"/>
                </a:lnTo>
                <a:cubicBezTo>
                  <a:pt x="9607" y="9301"/>
                  <a:pt x="10449" y="8305"/>
                  <a:pt x="11359" y="7351"/>
                </a:cubicBezTo>
                <a:cubicBezTo>
                  <a:pt x="15592" y="3248"/>
                  <a:pt x="20670" y="239"/>
                  <a:pt x="26264" y="239"/>
                </a:cubicBezTo>
                <a:cubicBezTo>
                  <a:pt x="28131" y="239"/>
                  <a:pt x="30056" y="574"/>
                  <a:pt x="32026" y="1316"/>
                </a:cubicBezTo>
                <a:cubicBezTo>
                  <a:pt x="39911" y="3944"/>
                  <a:pt x="46617" y="10314"/>
                  <a:pt x="52478" y="15960"/>
                </a:cubicBezTo>
                <a:cubicBezTo>
                  <a:pt x="56957" y="20373"/>
                  <a:pt x="62268" y="25174"/>
                  <a:pt x="63381" y="31611"/>
                </a:cubicBezTo>
                <a:cubicBezTo>
                  <a:pt x="64829" y="39872"/>
                  <a:pt x="60699" y="48590"/>
                  <a:pt x="57010" y="55684"/>
                </a:cubicBezTo>
                <a:cubicBezTo>
                  <a:pt x="51539" y="65809"/>
                  <a:pt x="43090" y="76364"/>
                  <a:pt x="31690" y="79945"/>
                </a:cubicBezTo>
                <a:cubicBezTo>
                  <a:pt x="29593" y="80601"/>
                  <a:pt x="27583" y="80905"/>
                  <a:pt x="25668" y="80905"/>
                </a:cubicBezTo>
                <a:cubicBezTo>
                  <a:pt x="17481" y="80905"/>
                  <a:pt x="11002" y="75341"/>
                  <a:pt x="6612" y="67875"/>
                </a:cubicBezTo>
                <a:cubicBezTo>
                  <a:pt x="5957" y="66667"/>
                  <a:pt x="5355" y="65428"/>
                  <a:pt x="4804" y="64163"/>
                </a:cubicBezTo>
                <a:lnTo>
                  <a:pt x="4804" y="64163"/>
                </a:lnTo>
                <a:cubicBezTo>
                  <a:pt x="8677" y="73683"/>
                  <a:pt x="15116" y="81182"/>
                  <a:pt x="24842" y="81182"/>
                </a:cubicBezTo>
                <a:cubicBezTo>
                  <a:pt x="26966" y="81182"/>
                  <a:pt x="29246" y="80824"/>
                  <a:pt x="31690" y="80052"/>
                </a:cubicBezTo>
                <a:cubicBezTo>
                  <a:pt x="43090" y="76471"/>
                  <a:pt x="51592" y="65863"/>
                  <a:pt x="57118" y="55684"/>
                </a:cubicBezTo>
                <a:cubicBezTo>
                  <a:pt x="60927" y="48710"/>
                  <a:pt x="64883" y="39711"/>
                  <a:pt x="63488" y="31544"/>
                </a:cubicBezTo>
                <a:cubicBezTo>
                  <a:pt x="62375" y="25174"/>
                  <a:pt x="57010" y="20212"/>
                  <a:pt x="52598" y="15907"/>
                </a:cubicBezTo>
                <a:cubicBezTo>
                  <a:pt x="46671" y="10261"/>
                  <a:pt x="39965" y="3837"/>
                  <a:pt x="32026" y="1155"/>
                </a:cubicBezTo>
                <a:cubicBezTo>
                  <a:pt x="29753" y="363"/>
                  <a:pt x="27601" y="0"/>
                  <a:pt x="255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8"/>
          <p:cNvSpPr/>
          <p:nvPr/>
        </p:nvSpPr>
        <p:spPr>
          <a:xfrm>
            <a:off x="3919940" y="814170"/>
            <a:ext cx="1304263" cy="1126945"/>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8"/>
          <p:cNvSpPr txBox="1">
            <a:spLocks noGrp="1"/>
          </p:cNvSpPr>
          <p:nvPr>
            <p:ph type="title" idx="2"/>
          </p:nvPr>
        </p:nvSpPr>
        <p:spPr>
          <a:xfrm>
            <a:off x="3919940" y="987642"/>
            <a:ext cx="1213500" cy="78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8" name="Title 4">
            <a:extLst>
              <a:ext uri="{FF2B5EF4-FFF2-40B4-BE49-F238E27FC236}">
                <a16:creationId xmlns:a16="http://schemas.microsoft.com/office/drawing/2014/main" id="{DE050F00-385B-154E-BE8D-417B88137BFC}"/>
              </a:ext>
            </a:extLst>
          </p:cNvPr>
          <p:cNvSpPr txBox="1">
            <a:spLocks noGrp="1"/>
          </p:cNvSpPr>
          <p:nvPr>
            <p:ph type="title"/>
          </p:nvPr>
        </p:nvSpPr>
        <p:spPr>
          <a:xfrm>
            <a:off x="2357438" y="196449"/>
            <a:ext cx="4514850" cy="677078"/>
          </a:xfrm>
          <a:prstGeom prst="rect">
            <a:avLst/>
          </a:prstGeom>
          <a:noFill/>
        </p:spPr>
        <p:txBody>
          <a:bodyPr wrap="square" rtlCol="0">
            <a:spAutoFit/>
          </a:bodyPr>
          <a:lstStyle/>
          <a:p>
            <a:pPr algn="ctr"/>
            <a:r>
              <a:rPr lang="en-US" sz="3200" b="1" u="sng" dirty="0">
                <a:solidFill>
                  <a:schemeClr val="accent2">
                    <a:lumMod val="75000"/>
                  </a:schemeClr>
                </a:solidFill>
              </a:rPr>
              <a:t>Objectives</a:t>
            </a:r>
            <a:r>
              <a:rPr lang="en-US" sz="3200" b="1" u="sng" dirty="0">
                <a:solidFill>
                  <a:srgbClr val="42075E"/>
                </a:solidFill>
              </a:rPr>
              <a:t> </a:t>
            </a:r>
          </a:p>
        </p:txBody>
      </p:sp>
      <p:sp>
        <p:nvSpPr>
          <p:cNvPr id="9" name="TextBox 8"/>
          <p:cNvSpPr txBox="1"/>
          <p:nvPr/>
        </p:nvSpPr>
        <p:spPr>
          <a:xfrm>
            <a:off x="2138362" y="2650455"/>
            <a:ext cx="4953001" cy="400110"/>
          </a:xfrm>
          <a:prstGeom prst="rect">
            <a:avLst/>
          </a:prstGeom>
          <a:solidFill>
            <a:schemeClr val="tx2">
              <a:lumMod val="40000"/>
              <a:lumOff val="60000"/>
            </a:schemeClr>
          </a:solid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lang="en-US" sz="2000" b="1" i="1" dirty="0" smtClean="0">
                <a:solidFill>
                  <a:srgbClr val="000A39"/>
                </a:solidFill>
              </a:rPr>
              <a:t>How to execute APA </a:t>
            </a:r>
            <a:r>
              <a:rPr lang="en-US" sz="2000" b="1" i="1" dirty="0" smtClean="0">
                <a:solidFill>
                  <a:srgbClr val="000A39"/>
                </a:solidFill>
              </a:rPr>
              <a:t>in-text citation</a:t>
            </a:r>
            <a:endParaRPr kumimoji="0" lang="en-US" sz="2000" b="1" i="1" u="none" strike="noStrike" kern="0" cap="none" spc="0" normalizeH="0" baseline="0" noProof="0" dirty="0" smtClean="0">
              <a:ln>
                <a:noFill/>
              </a:ln>
              <a:solidFill>
                <a:srgbClr val="000A39"/>
              </a:solidFill>
              <a:effectLst/>
              <a:uLnTx/>
              <a:uFillTx/>
            </a:endParaRPr>
          </a:p>
        </p:txBody>
      </p:sp>
      <p:sp>
        <p:nvSpPr>
          <p:cNvPr id="7" name="TextBox 6"/>
          <p:cNvSpPr txBox="1"/>
          <p:nvPr/>
        </p:nvSpPr>
        <p:spPr>
          <a:xfrm>
            <a:off x="4357229" y="4835723"/>
            <a:ext cx="30480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p:nvPr/>
        </p:nvSpPr>
        <p:spPr>
          <a:xfrm>
            <a:off x="1230278" y="2979716"/>
            <a:ext cx="886950" cy="844675"/>
          </a:xfrm>
          <a:custGeom>
            <a:avLst/>
            <a:gdLst/>
            <a:ahLst/>
            <a:cxnLst/>
            <a:rect l="l" t="t" r="r" b="b"/>
            <a:pathLst>
              <a:path w="35478" h="33787" extrusionOk="0">
                <a:moveTo>
                  <a:pt x="15876" y="1"/>
                </a:moveTo>
                <a:cubicBezTo>
                  <a:pt x="15734" y="1"/>
                  <a:pt x="15600" y="82"/>
                  <a:pt x="15668" y="233"/>
                </a:cubicBezTo>
                <a:cubicBezTo>
                  <a:pt x="15761" y="349"/>
                  <a:pt x="16017" y="564"/>
                  <a:pt x="15867" y="564"/>
                </a:cubicBezTo>
                <a:cubicBezTo>
                  <a:pt x="15811" y="564"/>
                  <a:pt x="15701" y="535"/>
                  <a:pt x="15506" y="461"/>
                </a:cubicBezTo>
                <a:cubicBezTo>
                  <a:pt x="15475" y="451"/>
                  <a:pt x="15446" y="447"/>
                  <a:pt x="15418" y="447"/>
                </a:cubicBezTo>
                <a:cubicBezTo>
                  <a:pt x="15180" y="447"/>
                  <a:pt x="15053" y="763"/>
                  <a:pt x="14888" y="906"/>
                </a:cubicBezTo>
                <a:cubicBezTo>
                  <a:pt x="14592" y="812"/>
                  <a:pt x="14264" y="683"/>
                  <a:pt x="13951" y="683"/>
                </a:cubicBezTo>
                <a:cubicBezTo>
                  <a:pt x="13889" y="683"/>
                  <a:pt x="13828" y="688"/>
                  <a:pt x="13768" y="700"/>
                </a:cubicBezTo>
                <a:cubicBezTo>
                  <a:pt x="13682" y="806"/>
                  <a:pt x="13575" y="834"/>
                  <a:pt x="13461" y="834"/>
                </a:cubicBezTo>
                <a:cubicBezTo>
                  <a:pt x="13322" y="834"/>
                  <a:pt x="13174" y="792"/>
                  <a:pt x="13038" y="792"/>
                </a:cubicBezTo>
                <a:cubicBezTo>
                  <a:pt x="13030" y="792"/>
                  <a:pt x="13021" y="793"/>
                  <a:pt x="13012" y="793"/>
                </a:cubicBezTo>
                <a:cubicBezTo>
                  <a:pt x="13007" y="793"/>
                  <a:pt x="13001" y="793"/>
                  <a:pt x="12996" y="793"/>
                </a:cubicBezTo>
                <a:cubicBezTo>
                  <a:pt x="12739" y="793"/>
                  <a:pt x="12527" y="998"/>
                  <a:pt x="12279" y="998"/>
                </a:cubicBezTo>
                <a:cubicBezTo>
                  <a:pt x="12224" y="998"/>
                  <a:pt x="12168" y="988"/>
                  <a:pt x="12109" y="963"/>
                </a:cubicBezTo>
                <a:cubicBezTo>
                  <a:pt x="12047" y="957"/>
                  <a:pt x="11986" y="954"/>
                  <a:pt x="11925" y="954"/>
                </a:cubicBezTo>
                <a:cubicBezTo>
                  <a:pt x="11333" y="954"/>
                  <a:pt x="10791" y="1233"/>
                  <a:pt x="10208" y="1296"/>
                </a:cubicBezTo>
                <a:cubicBezTo>
                  <a:pt x="10013" y="1433"/>
                  <a:pt x="9752" y="1386"/>
                  <a:pt x="9568" y="1548"/>
                </a:cubicBezTo>
                <a:cubicBezTo>
                  <a:pt x="9224" y="1559"/>
                  <a:pt x="9051" y="1903"/>
                  <a:pt x="8708" y="1949"/>
                </a:cubicBezTo>
                <a:cubicBezTo>
                  <a:pt x="8285" y="2361"/>
                  <a:pt x="7634" y="2315"/>
                  <a:pt x="7153" y="2611"/>
                </a:cubicBezTo>
                <a:cubicBezTo>
                  <a:pt x="6890" y="3048"/>
                  <a:pt x="6351" y="3229"/>
                  <a:pt x="5893" y="3345"/>
                </a:cubicBezTo>
                <a:cubicBezTo>
                  <a:pt x="5939" y="3757"/>
                  <a:pt x="5368" y="3584"/>
                  <a:pt x="5321" y="3927"/>
                </a:cubicBezTo>
                <a:cubicBezTo>
                  <a:pt x="5195" y="4284"/>
                  <a:pt x="4692" y="4202"/>
                  <a:pt x="4475" y="4501"/>
                </a:cubicBezTo>
                <a:cubicBezTo>
                  <a:pt x="4258" y="4902"/>
                  <a:pt x="4017" y="5325"/>
                  <a:pt x="3583" y="5506"/>
                </a:cubicBezTo>
                <a:cubicBezTo>
                  <a:pt x="3124" y="5918"/>
                  <a:pt x="2712" y="6435"/>
                  <a:pt x="2542" y="7031"/>
                </a:cubicBezTo>
                <a:cubicBezTo>
                  <a:pt x="2047" y="7223"/>
                  <a:pt x="2072" y="7797"/>
                  <a:pt x="1751" y="8140"/>
                </a:cubicBezTo>
                <a:cubicBezTo>
                  <a:pt x="1762" y="8437"/>
                  <a:pt x="1317" y="8585"/>
                  <a:pt x="1454" y="8896"/>
                </a:cubicBezTo>
                <a:cubicBezTo>
                  <a:pt x="1523" y="9091"/>
                  <a:pt x="1259" y="9170"/>
                  <a:pt x="1168" y="9308"/>
                </a:cubicBezTo>
                <a:cubicBezTo>
                  <a:pt x="1306" y="9777"/>
                  <a:pt x="1053" y="10211"/>
                  <a:pt x="767" y="10555"/>
                </a:cubicBezTo>
                <a:cubicBezTo>
                  <a:pt x="800" y="10898"/>
                  <a:pt x="468" y="11151"/>
                  <a:pt x="619" y="11494"/>
                </a:cubicBezTo>
                <a:cubicBezTo>
                  <a:pt x="641" y="11824"/>
                  <a:pt x="435" y="12123"/>
                  <a:pt x="344" y="12431"/>
                </a:cubicBezTo>
                <a:cubicBezTo>
                  <a:pt x="493" y="12752"/>
                  <a:pt x="70" y="13049"/>
                  <a:pt x="276" y="13392"/>
                </a:cubicBezTo>
                <a:cubicBezTo>
                  <a:pt x="309" y="13518"/>
                  <a:pt x="446" y="13645"/>
                  <a:pt x="355" y="13782"/>
                </a:cubicBezTo>
                <a:cubicBezTo>
                  <a:pt x="240" y="14158"/>
                  <a:pt x="1" y="14595"/>
                  <a:pt x="171" y="14996"/>
                </a:cubicBezTo>
                <a:cubicBezTo>
                  <a:pt x="424" y="15477"/>
                  <a:pt x="413" y="16059"/>
                  <a:pt x="240" y="16575"/>
                </a:cubicBezTo>
                <a:cubicBezTo>
                  <a:pt x="262" y="16850"/>
                  <a:pt x="526" y="17056"/>
                  <a:pt x="446" y="17375"/>
                </a:cubicBezTo>
                <a:cubicBezTo>
                  <a:pt x="594" y="17696"/>
                  <a:pt x="710" y="18028"/>
                  <a:pt x="572" y="18394"/>
                </a:cubicBezTo>
                <a:cubicBezTo>
                  <a:pt x="446" y="18679"/>
                  <a:pt x="652" y="18874"/>
                  <a:pt x="789" y="19080"/>
                </a:cubicBezTo>
                <a:cubicBezTo>
                  <a:pt x="825" y="19297"/>
                  <a:pt x="847" y="19514"/>
                  <a:pt x="1042" y="19665"/>
                </a:cubicBezTo>
                <a:cubicBezTo>
                  <a:pt x="1328" y="19926"/>
                  <a:pt x="1223" y="20396"/>
                  <a:pt x="1545" y="20649"/>
                </a:cubicBezTo>
                <a:cubicBezTo>
                  <a:pt x="1704" y="20912"/>
                  <a:pt x="1682" y="21278"/>
                  <a:pt x="1957" y="21484"/>
                </a:cubicBezTo>
                <a:cubicBezTo>
                  <a:pt x="2116" y="21931"/>
                  <a:pt x="2300" y="22365"/>
                  <a:pt x="2575" y="22766"/>
                </a:cubicBezTo>
                <a:cubicBezTo>
                  <a:pt x="2838" y="22893"/>
                  <a:pt x="3215" y="22972"/>
                  <a:pt x="3160" y="23338"/>
                </a:cubicBezTo>
                <a:cubicBezTo>
                  <a:pt x="3684" y="23909"/>
                  <a:pt x="4028" y="24747"/>
                  <a:pt x="4852" y="24953"/>
                </a:cubicBezTo>
                <a:cubicBezTo>
                  <a:pt x="4876" y="25145"/>
                  <a:pt x="5000" y="25282"/>
                  <a:pt x="5137" y="25420"/>
                </a:cubicBezTo>
                <a:cubicBezTo>
                  <a:pt x="5047" y="25444"/>
                  <a:pt x="4989" y="25488"/>
                  <a:pt x="4956" y="25582"/>
                </a:cubicBezTo>
                <a:cubicBezTo>
                  <a:pt x="4962" y="25582"/>
                  <a:pt x="4967" y="25581"/>
                  <a:pt x="4973" y="25581"/>
                </a:cubicBezTo>
                <a:cubicBezTo>
                  <a:pt x="5294" y="25581"/>
                  <a:pt x="5450" y="25894"/>
                  <a:pt x="5574" y="26153"/>
                </a:cubicBezTo>
                <a:cubicBezTo>
                  <a:pt x="5711" y="26428"/>
                  <a:pt x="6156" y="26474"/>
                  <a:pt x="6134" y="26818"/>
                </a:cubicBezTo>
                <a:cubicBezTo>
                  <a:pt x="6203" y="26793"/>
                  <a:pt x="6283" y="26771"/>
                  <a:pt x="6362" y="26749"/>
                </a:cubicBezTo>
                <a:lnTo>
                  <a:pt x="6362" y="26749"/>
                </a:lnTo>
                <a:cubicBezTo>
                  <a:pt x="6373" y="27081"/>
                  <a:pt x="6294" y="27493"/>
                  <a:pt x="6706" y="27573"/>
                </a:cubicBezTo>
                <a:cubicBezTo>
                  <a:pt x="6842" y="27496"/>
                  <a:pt x="6932" y="27465"/>
                  <a:pt x="6991" y="27465"/>
                </a:cubicBezTo>
                <a:cubicBezTo>
                  <a:pt x="7219" y="27465"/>
                  <a:pt x="6985" y="27929"/>
                  <a:pt x="7248" y="27929"/>
                </a:cubicBezTo>
                <a:cubicBezTo>
                  <a:pt x="7258" y="27929"/>
                  <a:pt x="7269" y="27929"/>
                  <a:pt x="7280" y="27927"/>
                </a:cubicBezTo>
                <a:cubicBezTo>
                  <a:pt x="7530" y="27996"/>
                  <a:pt x="7428" y="28397"/>
                  <a:pt x="7667" y="28523"/>
                </a:cubicBezTo>
                <a:cubicBezTo>
                  <a:pt x="7804" y="28809"/>
                  <a:pt x="8274" y="28661"/>
                  <a:pt x="8343" y="28990"/>
                </a:cubicBezTo>
                <a:cubicBezTo>
                  <a:pt x="8458" y="29334"/>
                  <a:pt x="8491" y="29724"/>
                  <a:pt x="8766" y="29987"/>
                </a:cubicBezTo>
                <a:cubicBezTo>
                  <a:pt x="9087" y="30158"/>
                  <a:pt x="8939" y="30583"/>
                  <a:pt x="9202" y="30789"/>
                </a:cubicBezTo>
                <a:cubicBezTo>
                  <a:pt x="9265" y="30817"/>
                  <a:pt x="9342" y="30871"/>
                  <a:pt x="9405" y="30871"/>
                </a:cubicBezTo>
                <a:cubicBezTo>
                  <a:pt x="9443" y="30871"/>
                  <a:pt x="9477" y="30850"/>
                  <a:pt x="9499" y="30789"/>
                </a:cubicBezTo>
                <a:cubicBezTo>
                  <a:pt x="9842" y="30331"/>
                  <a:pt x="9246" y="30446"/>
                  <a:pt x="9257" y="30147"/>
                </a:cubicBezTo>
                <a:cubicBezTo>
                  <a:pt x="9235" y="29987"/>
                  <a:pt x="9098" y="29770"/>
                  <a:pt x="9282" y="29666"/>
                </a:cubicBezTo>
                <a:cubicBezTo>
                  <a:pt x="9312" y="29655"/>
                  <a:pt x="9340" y="29651"/>
                  <a:pt x="9366" y="29651"/>
                </a:cubicBezTo>
                <a:cubicBezTo>
                  <a:pt x="9563" y="29651"/>
                  <a:pt x="9682" y="29916"/>
                  <a:pt x="9853" y="29976"/>
                </a:cubicBezTo>
                <a:cubicBezTo>
                  <a:pt x="10197" y="29998"/>
                  <a:pt x="10070" y="30226"/>
                  <a:pt x="10037" y="30388"/>
                </a:cubicBezTo>
                <a:cubicBezTo>
                  <a:pt x="10117" y="30515"/>
                  <a:pt x="10287" y="30468"/>
                  <a:pt x="10414" y="30501"/>
                </a:cubicBezTo>
                <a:cubicBezTo>
                  <a:pt x="10724" y="30732"/>
                  <a:pt x="11249" y="30811"/>
                  <a:pt x="11274" y="31281"/>
                </a:cubicBezTo>
                <a:cubicBezTo>
                  <a:pt x="11279" y="31281"/>
                  <a:pt x="11285" y="31281"/>
                  <a:pt x="11291" y="31281"/>
                </a:cubicBezTo>
                <a:cubicBezTo>
                  <a:pt x="11727" y="31281"/>
                  <a:pt x="12067" y="31694"/>
                  <a:pt x="12499" y="31795"/>
                </a:cubicBezTo>
                <a:cubicBezTo>
                  <a:pt x="12806" y="31841"/>
                  <a:pt x="12979" y="32149"/>
                  <a:pt x="13298" y="32163"/>
                </a:cubicBezTo>
                <a:cubicBezTo>
                  <a:pt x="13623" y="32520"/>
                  <a:pt x="14090" y="32756"/>
                  <a:pt x="14580" y="32756"/>
                </a:cubicBezTo>
                <a:cubicBezTo>
                  <a:pt x="14591" y="32756"/>
                  <a:pt x="14602" y="32756"/>
                  <a:pt x="14614" y="32756"/>
                </a:cubicBezTo>
                <a:cubicBezTo>
                  <a:pt x="14765" y="32893"/>
                  <a:pt x="14982" y="32860"/>
                  <a:pt x="15141" y="32962"/>
                </a:cubicBezTo>
                <a:cubicBezTo>
                  <a:pt x="15289" y="33031"/>
                  <a:pt x="15369" y="33215"/>
                  <a:pt x="15553" y="33215"/>
                </a:cubicBezTo>
                <a:cubicBezTo>
                  <a:pt x="15795" y="33226"/>
                  <a:pt x="15976" y="33443"/>
                  <a:pt x="16207" y="33454"/>
                </a:cubicBezTo>
                <a:cubicBezTo>
                  <a:pt x="16308" y="33305"/>
                  <a:pt x="16399" y="33146"/>
                  <a:pt x="16492" y="32987"/>
                </a:cubicBezTo>
                <a:cubicBezTo>
                  <a:pt x="16627" y="32964"/>
                  <a:pt x="16761" y="32951"/>
                  <a:pt x="16898" y="32951"/>
                </a:cubicBezTo>
                <a:cubicBezTo>
                  <a:pt x="16971" y="32951"/>
                  <a:pt x="17046" y="32954"/>
                  <a:pt x="17121" y="32962"/>
                </a:cubicBezTo>
                <a:cubicBezTo>
                  <a:pt x="17154" y="33099"/>
                  <a:pt x="17086" y="33283"/>
                  <a:pt x="17248" y="33352"/>
                </a:cubicBezTo>
                <a:cubicBezTo>
                  <a:pt x="17624" y="33695"/>
                  <a:pt x="18209" y="33511"/>
                  <a:pt x="18632" y="33786"/>
                </a:cubicBezTo>
                <a:cubicBezTo>
                  <a:pt x="18790" y="33767"/>
                  <a:pt x="18951" y="33762"/>
                  <a:pt x="19113" y="33762"/>
                </a:cubicBezTo>
                <a:cubicBezTo>
                  <a:pt x="19265" y="33762"/>
                  <a:pt x="19418" y="33766"/>
                  <a:pt x="19571" y="33766"/>
                </a:cubicBezTo>
                <a:cubicBezTo>
                  <a:pt x="19632" y="33766"/>
                  <a:pt x="19692" y="33766"/>
                  <a:pt x="19753" y="33764"/>
                </a:cubicBezTo>
                <a:cubicBezTo>
                  <a:pt x="20016" y="33543"/>
                  <a:pt x="20326" y="33513"/>
                  <a:pt x="20645" y="33513"/>
                </a:cubicBezTo>
                <a:cubicBezTo>
                  <a:pt x="20768" y="33513"/>
                  <a:pt x="20892" y="33517"/>
                  <a:pt x="21015" y="33517"/>
                </a:cubicBezTo>
                <a:cubicBezTo>
                  <a:pt x="21185" y="33517"/>
                  <a:pt x="21354" y="33509"/>
                  <a:pt x="21516" y="33467"/>
                </a:cubicBezTo>
                <a:cubicBezTo>
                  <a:pt x="21644" y="33520"/>
                  <a:pt x="21772" y="33539"/>
                  <a:pt x="21900" y="33539"/>
                </a:cubicBezTo>
                <a:cubicBezTo>
                  <a:pt x="22242" y="33539"/>
                  <a:pt x="22583" y="33400"/>
                  <a:pt x="22922" y="33374"/>
                </a:cubicBezTo>
                <a:cubicBezTo>
                  <a:pt x="22985" y="33404"/>
                  <a:pt x="23041" y="33416"/>
                  <a:pt x="23093" y="33416"/>
                </a:cubicBezTo>
                <a:cubicBezTo>
                  <a:pt x="23342" y="33416"/>
                  <a:pt x="23489" y="33135"/>
                  <a:pt x="23748" y="33135"/>
                </a:cubicBezTo>
                <a:cubicBezTo>
                  <a:pt x="23752" y="33135"/>
                  <a:pt x="23756" y="33135"/>
                  <a:pt x="23760" y="33135"/>
                </a:cubicBezTo>
                <a:cubicBezTo>
                  <a:pt x="23801" y="33139"/>
                  <a:pt x="23841" y="33141"/>
                  <a:pt x="23881" y="33141"/>
                </a:cubicBezTo>
                <a:cubicBezTo>
                  <a:pt x="24444" y="33141"/>
                  <a:pt x="24915" y="32776"/>
                  <a:pt x="25408" y="32550"/>
                </a:cubicBezTo>
                <a:cubicBezTo>
                  <a:pt x="25990" y="32058"/>
                  <a:pt x="26872" y="32069"/>
                  <a:pt x="27375" y="31462"/>
                </a:cubicBezTo>
                <a:cubicBezTo>
                  <a:pt x="27393" y="31465"/>
                  <a:pt x="27411" y="31467"/>
                  <a:pt x="27429" y="31467"/>
                </a:cubicBezTo>
                <a:cubicBezTo>
                  <a:pt x="27702" y="31467"/>
                  <a:pt x="27840" y="31142"/>
                  <a:pt x="28119" y="31108"/>
                </a:cubicBezTo>
                <a:cubicBezTo>
                  <a:pt x="28484" y="30949"/>
                  <a:pt x="29001" y="30960"/>
                  <a:pt x="29218" y="30570"/>
                </a:cubicBezTo>
                <a:cubicBezTo>
                  <a:pt x="29435" y="30262"/>
                  <a:pt x="29836" y="30204"/>
                  <a:pt x="30064" y="29919"/>
                </a:cubicBezTo>
                <a:cubicBezTo>
                  <a:pt x="30512" y="29496"/>
                  <a:pt x="31198" y="29358"/>
                  <a:pt x="31575" y="28853"/>
                </a:cubicBezTo>
                <a:cubicBezTo>
                  <a:pt x="31838" y="28705"/>
                  <a:pt x="32022" y="28488"/>
                  <a:pt x="32239" y="28293"/>
                </a:cubicBezTo>
                <a:cubicBezTo>
                  <a:pt x="32572" y="27389"/>
                  <a:pt x="33670" y="26908"/>
                  <a:pt x="33717" y="25867"/>
                </a:cubicBezTo>
                <a:cubicBezTo>
                  <a:pt x="33887" y="25741"/>
                  <a:pt x="34025" y="25582"/>
                  <a:pt x="34151" y="25409"/>
                </a:cubicBezTo>
                <a:cubicBezTo>
                  <a:pt x="34151" y="25329"/>
                  <a:pt x="34093" y="25227"/>
                  <a:pt x="34173" y="25170"/>
                </a:cubicBezTo>
                <a:cubicBezTo>
                  <a:pt x="34483" y="24780"/>
                  <a:pt x="34437" y="24252"/>
                  <a:pt x="34552" y="23796"/>
                </a:cubicBezTo>
                <a:cubicBezTo>
                  <a:pt x="34621" y="23590"/>
                  <a:pt x="34827" y="23464"/>
                  <a:pt x="34906" y="23258"/>
                </a:cubicBezTo>
                <a:cubicBezTo>
                  <a:pt x="34827" y="22330"/>
                  <a:pt x="34917" y="21393"/>
                  <a:pt x="35008" y="20465"/>
                </a:cubicBezTo>
                <a:cubicBezTo>
                  <a:pt x="34722" y="20031"/>
                  <a:pt x="34871" y="19503"/>
                  <a:pt x="34722" y="19023"/>
                </a:cubicBezTo>
                <a:cubicBezTo>
                  <a:pt x="34791" y="18578"/>
                  <a:pt x="34665" y="18155"/>
                  <a:pt x="34541" y="17729"/>
                </a:cubicBezTo>
                <a:cubicBezTo>
                  <a:pt x="34678" y="17306"/>
                  <a:pt x="34585" y="16814"/>
                  <a:pt x="34310" y="16460"/>
                </a:cubicBezTo>
                <a:cubicBezTo>
                  <a:pt x="34071" y="16185"/>
                  <a:pt x="34277" y="15784"/>
                  <a:pt x="34104" y="15499"/>
                </a:cubicBezTo>
                <a:cubicBezTo>
                  <a:pt x="33909" y="15177"/>
                  <a:pt x="34060" y="14776"/>
                  <a:pt x="34036" y="14433"/>
                </a:cubicBezTo>
                <a:cubicBezTo>
                  <a:pt x="34117" y="14375"/>
                  <a:pt x="34200" y="14354"/>
                  <a:pt x="34286" y="14354"/>
                </a:cubicBezTo>
                <a:cubicBezTo>
                  <a:pt x="34382" y="14354"/>
                  <a:pt x="34482" y="14380"/>
                  <a:pt x="34585" y="14411"/>
                </a:cubicBezTo>
                <a:cubicBezTo>
                  <a:pt x="34665" y="14136"/>
                  <a:pt x="34997" y="14079"/>
                  <a:pt x="35066" y="13815"/>
                </a:cubicBezTo>
                <a:cubicBezTo>
                  <a:pt x="35134" y="13507"/>
                  <a:pt x="35478" y="13312"/>
                  <a:pt x="35340" y="12947"/>
                </a:cubicBezTo>
                <a:cubicBezTo>
                  <a:pt x="35239" y="12878"/>
                  <a:pt x="35123" y="12821"/>
                  <a:pt x="35022" y="12752"/>
                </a:cubicBezTo>
                <a:cubicBezTo>
                  <a:pt x="35066" y="12455"/>
                  <a:pt x="35170" y="12065"/>
                  <a:pt x="34964" y="11824"/>
                </a:cubicBezTo>
                <a:cubicBezTo>
                  <a:pt x="35022" y="11631"/>
                  <a:pt x="35170" y="11469"/>
                  <a:pt x="35250" y="11274"/>
                </a:cubicBezTo>
                <a:cubicBezTo>
                  <a:pt x="35134" y="11093"/>
                  <a:pt x="35250" y="10898"/>
                  <a:pt x="35272" y="10703"/>
                </a:cubicBezTo>
                <a:cubicBezTo>
                  <a:pt x="35159" y="10692"/>
                  <a:pt x="35055" y="10692"/>
                  <a:pt x="34939" y="10681"/>
                </a:cubicBezTo>
                <a:cubicBezTo>
                  <a:pt x="35145" y="10233"/>
                  <a:pt x="34483" y="10165"/>
                  <a:pt x="34665" y="9720"/>
                </a:cubicBezTo>
                <a:cubicBezTo>
                  <a:pt x="34467" y="9568"/>
                  <a:pt x="34315" y="9315"/>
                  <a:pt x="34056" y="9315"/>
                </a:cubicBezTo>
                <a:cubicBezTo>
                  <a:pt x="34001" y="9315"/>
                  <a:pt x="33942" y="9326"/>
                  <a:pt x="33876" y="9352"/>
                </a:cubicBezTo>
                <a:cubicBezTo>
                  <a:pt x="33865" y="9159"/>
                  <a:pt x="33797" y="8975"/>
                  <a:pt x="33703" y="8791"/>
                </a:cubicBezTo>
                <a:cubicBezTo>
                  <a:pt x="33786" y="8723"/>
                  <a:pt x="33978" y="8723"/>
                  <a:pt x="33923" y="8563"/>
                </a:cubicBezTo>
                <a:cubicBezTo>
                  <a:pt x="33761" y="8517"/>
                  <a:pt x="33602" y="8368"/>
                  <a:pt x="33659" y="8184"/>
                </a:cubicBezTo>
                <a:cubicBezTo>
                  <a:pt x="33797" y="7841"/>
                  <a:pt x="33349" y="7602"/>
                  <a:pt x="33497" y="7237"/>
                </a:cubicBezTo>
                <a:cubicBezTo>
                  <a:pt x="33338" y="6984"/>
                  <a:pt x="32984" y="7006"/>
                  <a:pt x="32811" y="6767"/>
                </a:cubicBezTo>
                <a:cubicBezTo>
                  <a:pt x="32778" y="6457"/>
                  <a:pt x="32561" y="6182"/>
                  <a:pt x="32286" y="6056"/>
                </a:cubicBezTo>
                <a:cubicBezTo>
                  <a:pt x="32011" y="5954"/>
                  <a:pt x="32011" y="5644"/>
                  <a:pt x="31932" y="5416"/>
                </a:cubicBezTo>
                <a:cubicBezTo>
                  <a:pt x="31759" y="5256"/>
                  <a:pt x="31553" y="5119"/>
                  <a:pt x="31462" y="4888"/>
                </a:cubicBezTo>
                <a:cubicBezTo>
                  <a:pt x="31442" y="4842"/>
                  <a:pt x="31409" y="4824"/>
                  <a:pt x="31371" y="4824"/>
                </a:cubicBezTo>
                <a:cubicBezTo>
                  <a:pt x="31231" y="4824"/>
                  <a:pt x="31027" y="5081"/>
                  <a:pt x="31198" y="5152"/>
                </a:cubicBezTo>
                <a:cubicBezTo>
                  <a:pt x="31531" y="5256"/>
                  <a:pt x="31575" y="5737"/>
                  <a:pt x="31358" y="5965"/>
                </a:cubicBezTo>
                <a:cubicBezTo>
                  <a:pt x="31083" y="5874"/>
                  <a:pt x="30888" y="5622"/>
                  <a:pt x="30707" y="5416"/>
                </a:cubicBezTo>
                <a:lnTo>
                  <a:pt x="30707" y="5416"/>
                </a:lnTo>
                <a:cubicBezTo>
                  <a:pt x="30726" y="5421"/>
                  <a:pt x="30745" y="5423"/>
                  <a:pt x="30763" y="5423"/>
                </a:cubicBezTo>
                <a:cubicBezTo>
                  <a:pt x="30968" y="5423"/>
                  <a:pt x="31131" y="5153"/>
                  <a:pt x="30902" y="5039"/>
                </a:cubicBezTo>
                <a:cubicBezTo>
                  <a:pt x="30865" y="5001"/>
                  <a:pt x="30833" y="4985"/>
                  <a:pt x="30805" y="4985"/>
                </a:cubicBezTo>
                <a:cubicBezTo>
                  <a:pt x="30714" y="4985"/>
                  <a:pt x="30657" y="5143"/>
                  <a:pt x="30613" y="5221"/>
                </a:cubicBezTo>
                <a:cubicBezTo>
                  <a:pt x="30606" y="5221"/>
                  <a:pt x="30600" y="5222"/>
                  <a:pt x="30593" y="5222"/>
                </a:cubicBezTo>
                <a:cubicBezTo>
                  <a:pt x="30373" y="5222"/>
                  <a:pt x="30291" y="4903"/>
                  <a:pt x="30073" y="4903"/>
                </a:cubicBezTo>
                <a:cubicBezTo>
                  <a:pt x="30025" y="4903"/>
                  <a:pt x="29969" y="4918"/>
                  <a:pt x="29905" y="4957"/>
                </a:cubicBezTo>
                <a:cubicBezTo>
                  <a:pt x="29734" y="4718"/>
                  <a:pt x="29652" y="4317"/>
                  <a:pt x="29309" y="4295"/>
                </a:cubicBezTo>
                <a:cubicBezTo>
                  <a:pt x="29196" y="4031"/>
                  <a:pt x="29677" y="4270"/>
                  <a:pt x="29550" y="3985"/>
                </a:cubicBezTo>
                <a:cubicBezTo>
                  <a:pt x="29333" y="3721"/>
                  <a:pt x="29218" y="3265"/>
                  <a:pt x="28828" y="3207"/>
                </a:cubicBezTo>
                <a:cubicBezTo>
                  <a:pt x="28567" y="3117"/>
                  <a:pt x="28372" y="2897"/>
                  <a:pt x="28141" y="2760"/>
                </a:cubicBezTo>
                <a:cubicBezTo>
                  <a:pt x="28083" y="2781"/>
                  <a:pt x="28031" y="2790"/>
                  <a:pt x="27984" y="2790"/>
                </a:cubicBezTo>
                <a:cubicBezTo>
                  <a:pt x="27728" y="2790"/>
                  <a:pt x="27618" y="2518"/>
                  <a:pt x="27386" y="2441"/>
                </a:cubicBezTo>
                <a:cubicBezTo>
                  <a:pt x="27304" y="2462"/>
                  <a:pt x="27223" y="2469"/>
                  <a:pt x="27141" y="2469"/>
                </a:cubicBezTo>
                <a:cubicBezTo>
                  <a:pt x="26971" y="2469"/>
                  <a:pt x="26801" y="2438"/>
                  <a:pt x="26630" y="2438"/>
                </a:cubicBezTo>
                <a:cubicBezTo>
                  <a:pt x="26528" y="2438"/>
                  <a:pt x="26425" y="2449"/>
                  <a:pt x="26323" y="2485"/>
                </a:cubicBezTo>
                <a:cubicBezTo>
                  <a:pt x="25738" y="2337"/>
                  <a:pt x="25304" y="1812"/>
                  <a:pt x="24675" y="1754"/>
                </a:cubicBezTo>
                <a:cubicBezTo>
                  <a:pt x="24480" y="1960"/>
                  <a:pt x="24469" y="2246"/>
                  <a:pt x="24584" y="2499"/>
                </a:cubicBezTo>
                <a:cubicBezTo>
                  <a:pt x="24559" y="2506"/>
                  <a:pt x="24536" y="2509"/>
                  <a:pt x="24513" y="2509"/>
                </a:cubicBezTo>
                <a:cubicBezTo>
                  <a:pt x="24312" y="2509"/>
                  <a:pt x="24218" y="2255"/>
                  <a:pt x="24010" y="2235"/>
                </a:cubicBezTo>
                <a:cubicBezTo>
                  <a:pt x="23771" y="2188"/>
                  <a:pt x="23771" y="1914"/>
                  <a:pt x="23656" y="1754"/>
                </a:cubicBezTo>
                <a:cubicBezTo>
                  <a:pt x="23566" y="1768"/>
                  <a:pt x="23459" y="1819"/>
                  <a:pt x="23362" y="1819"/>
                </a:cubicBezTo>
                <a:cubicBezTo>
                  <a:pt x="23300" y="1819"/>
                  <a:pt x="23242" y="1798"/>
                  <a:pt x="23197" y="1730"/>
                </a:cubicBezTo>
                <a:cubicBezTo>
                  <a:pt x="22936" y="1422"/>
                  <a:pt x="22524" y="1433"/>
                  <a:pt x="22181" y="1263"/>
                </a:cubicBezTo>
                <a:cubicBezTo>
                  <a:pt x="22081" y="1282"/>
                  <a:pt x="22017" y="1411"/>
                  <a:pt x="21913" y="1411"/>
                </a:cubicBezTo>
                <a:cubicBezTo>
                  <a:pt x="21896" y="1411"/>
                  <a:pt x="21878" y="1408"/>
                  <a:pt x="21859" y="1400"/>
                </a:cubicBezTo>
                <a:cubicBezTo>
                  <a:pt x="21505" y="1274"/>
                  <a:pt x="21093" y="1318"/>
                  <a:pt x="20794" y="1068"/>
                </a:cubicBezTo>
                <a:cubicBezTo>
                  <a:pt x="20450" y="862"/>
                  <a:pt x="20063" y="746"/>
                  <a:pt x="19695" y="598"/>
                </a:cubicBezTo>
                <a:cubicBezTo>
                  <a:pt x="19517" y="605"/>
                  <a:pt x="19345" y="646"/>
                  <a:pt x="19171" y="646"/>
                </a:cubicBezTo>
                <a:cubicBezTo>
                  <a:pt x="19076" y="646"/>
                  <a:pt x="18981" y="634"/>
                  <a:pt x="18885" y="598"/>
                </a:cubicBezTo>
                <a:cubicBezTo>
                  <a:pt x="18760" y="945"/>
                  <a:pt x="18433" y="1023"/>
                  <a:pt x="18102" y="1023"/>
                </a:cubicBezTo>
                <a:cubicBezTo>
                  <a:pt x="17974" y="1023"/>
                  <a:pt x="17846" y="1011"/>
                  <a:pt x="17728" y="999"/>
                </a:cubicBezTo>
                <a:cubicBezTo>
                  <a:pt x="17522" y="724"/>
                  <a:pt x="17305" y="472"/>
                  <a:pt x="17110" y="197"/>
                </a:cubicBezTo>
                <a:cubicBezTo>
                  <a:pt x="17074" y="177"/>
                  <a:pt x="17047" y="168"/>
                  <a:pt x="17027" y="168"/>
                </a:cubicBezTo>
                <a:cubicBezTo>
                  <a:pt x="16899" y="168"/>
                  <a:pt x="17030" y="509"/>
                  <a:pt x="16914" y="509"/>
                </a:cubicBezTo>
                <a:cubicBezTo>
                  <a:pt x="16894" y="509"/>
                  <a:pt x="16865" y="498"/>
                  <a:pt x="16825" y="472"/>
                </a:cubicBezTo>
                <a:cubicBezTo>
                  <a:pt x="16594" y="345"/>
                  <a:pt x="16286" y="334"/>
                  <a:pt x="16113" y="117"/>
                </a:cubicBezTo>
                <a:cubicBezTo>
                  <a:pt x="16072" y="38"/>
                  <a:pt x="15973" y="1"/>
                  <a:pt x="15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7"/>
          <p:cNvSpPr/>
          <p:nvPr/>
        </p:nvSpPr>
        <p:spPr>
          <a:xfrm>
            <a:off x="4617736" y="1706306"/>
            <a:ext cx="922425" cy="869200"/>
          </a:xfrm>
          <a:custGeom>
            <a:avLst/>
            <a:gdLst/>
            <a:ahLst/>
            <a:cxnLst/>
            <a:rect l="l" t="t" r="r" b="b"/>
            <a:pathLst>
              <a:path w="36897" h="34768" extrusionOk="0">
                <a:moveTo>
                  <a:pt x="18224" y="1"/>
                </a:moveTo>
                <a:cubicBezTo>
                  <a:pt x="17865" y="1"/>
                  <a:pt x="17489" y="133"/>
                  <a:pt x="17167" y="266"/>
                </a:cubicBezTo>
                <a:cubicBezTo>
                  <a:pt x="16961" y="219"/>
                  <a:pt x="16766" y="95"/>
                  <a:pt x="16560" y="49"/>
                </a:cubicBezTo>
                <a:cubicBezTo>
                  <a:pt x="16230" y="218"/>
                  <a:pt x="15857" y="330"/>
                  <a:pt x="15490" y="330"/>
                </a:cubicBezTo>
                <a:cubicBezTo>
                  <a:pt x="15310" y="330"/>
                  <a:pt x="15131" y="303"/>
                  <a:pt x="14959" y="244"/>
                </a:cubicBezTo>
                <a:cubicBezTo>
                  <a:pt x="14718" y="170"/>
                  <a:pt x="14471" y="136"/>
                  <a:pt x="14225" y="136"/>
                </a:cubicBezTo>
                <a:cubicBezTo>
                  <a:pt x="14013" y="136"/>
                  <a:pt x="13802" y="161"/>
                  <a:pt x="13596" y="208"/>
                </a:cubicBezTo>
                <a:cubicBezTo>
                  <a:pt x="13359" y="708"/>
                  <a:pt x="12803" y="1080"/>
                  <a:pt x="12259" y="1080"/>
                </a:cubicBezTo>
                <a:cubicBezTo>
                  <a:pt x="12017" y="1080"/>
                  <a:pt x="11777" y="1006"/>
                  <a:pt x="11569" y="837"/>
                </a:cubicBezTo>
                <a:cubicBezTo>
                  <a:pt x="11555" y="834"/>
                  <a:pt x="11542" y="833"/>
                  <a:pt x="11528" y="833"/>
                </a:cubicBezTo>
                <a:cubicBezTo>
                  <a:pt x="11346" y="833"/>
                  <a:pt x="11229" y="1097"/>
                  <a:pt x="11078" y="1194"/>
                </a:cubicBezTo>
                <a:cubicBezTo>
                  <a:pt x="10828" y="1238"/>
                  <a:pt x="10358" y="1158"/>
                  <a:pt x="10416" y="1537"/>
                </a:cubicBezTo>
                <a:cubicBezTo>
                  <a:pt x="10341" y="1811"/>
                  <a:pt x="10127" y="1871"/>
                  <a:pt x="9886" y="1871"/>
                </a:cubicBezTo>
                <a:cubicBezTo>
                  <a:pt x="9696" y="1871"/>
                  <a:pt x="9489" y="1834"/>
                  <a:pt x="9322" y="1834"/>
                </a:cubicBezTo>
                <a:cubicBezTo>
                  <a:pt x="9312" y="1834"/>
                  <a:pt x="9302" y="1834"/>
                  <a:pt x="9292" y="1834"/>
                </a:cubicBezTo>
                <a:cubicBezTo>
                  <a:pt x="8905" y="2073"/>
                  <a:pt x="8435" y="2224"/>
                  <a:pt x="8193" y="2636"/>
                </a:cubicBezTo>
                <a:cubicBezTo>
                  <a:pt x="8092" y="2828"/>
                  <a:pt x="7839" y="2795"/>
                  <a:pt x="7680" y="2922"/>
                </a:cubicBezTo>
                <a:cubicBezTo>
                  <a:pt x="7496" y="3070"/>
                  <a:pt x="7279" y="3161"/>
                  <a:pt x="7037" y="3185"/>
                </a:cubicBezTo>
                <a:cubicBezTo>
                  <a:pt x="6798" y="3608"/>
                  <a:pt x="6408" y="3905"/>
                  <a:pt x="5963" y="4089"/>
                </a:cubicBezTo>
                <a:cubicBezTo>
                  <a:pt x="5425" y="4465"/>
                  <a:pt x="5334" y="5232"/>
                  <a:pt x="4738" y="5553"/>
                </a:cubicBezTo>
                <a:cubicBezTo>
                  <a:pt x="4153" y="6012"/>
                  <a:pt x="3777" y="6698"/>
                  <a:pt x="3524" y="7385"/>
                </a:cubicBezTo>
                <a:cubicBezTo>
                  <a:pt x="3571" y="7693"/>
                  <a:pt x="3398" y="7945"/>
                  <a:pt x="3285" y="8209"/>
                </a:cubicBezTo>
                <a:cubicBezTo>
                  <a:pt x="3227" y="8198"/>
                  <a:pt x="3137" y="8198"/>
                  <a:pt x="3090" y="8198"/>
                </a:cubicBezTo>
                <a:cubicBezTo>
                  <a:pt x="2975" y="8690"/>
                  <a:pt x="2450" y="8827"/>
                  <a:pt x="2175" y="9192"/>
                </a:cubicBezTo>
                <a:cubicBezTo>
                  <a:pt x="2129" y="9376"/>
                  <a:pt x="2288" y="9536"/>
                  <a:pt x="2244" y="9709"/>
                </a:cubicBezTo>
                <a:cubicBezTo>
                  <a:pt x="2038" y="10327"/>
                  <a:pt x="1843" y="10945"/>
                  <a:pt x="1522" y="11516"/>
                </a:cubicBezTo>
                <a:cubicBezTo>
                  <a:pt x="1225" y="11881"/>
                  <a:pt x="1019" y="12304"/>
                  <a:pt x="846" y="12752"/>
                </a:cubicBezTo>
                <a:cubicBezTo>
                  <a:pt x="1189" y="13060"/>
                  <a:pt x="1121" y="13623"/>
                  <a:pt x="744" y="13873"/>
                </a:cubicBezTo>
                <a:cubicBezTo>
                  <a:pt x="527" y="13999"/>
                  <a:pt x="871" y="14205"/>
                  <a:pt x="802" y="14389"/>
                </a:cubicBezTo>
                <a:cubicBezTo>
                  <a:pt x="571" y="15133"/>
                  <a:pt x="253" y="15864"/>
                  <a:pt x="91" y="16644"/>
                </a:cubicBezTo>
                <a:cubicBezTo>
                  <a:pt x="137" y="16941"/>
                  <a:pt x="253" y="17226"/>
                  <a:pt x="434" y="17468"/>
                </a:cubicBezTo>
                <a:cubicBezTo>
                  <a:pt x="538" y="17960"/>
                  <a:pt x="195" y="18314"/>
                  <a:pt x="0" y="18715"/>
                </a:cubicBezTo>
                <a:cubicBezTo>
                  <a:pt x="102" y="19322"/>
                  <a:pt x="365" y="19973"/>
                  <a:pt x="206" y="20602"/>
                </a:cubicBezTo>
                <a:cubicBezTo>
                  <a:pt x="47" y="20901"/>
                  <a:pt x="286" y="21118"/>
                  <a:pt x="412" y="21346"/>
                </a:cubicBezTo>
                <a:cubicBezTo>
                  <a:pt x="527" y="21712"/>
                  <a:pt x="640" y="22091"/>
                  <a:pt x="733" y="22467"/>
                </a:cubicBezTo>
                <a:cubicBezTo>
                  <a:pt x="926" y="22857"/>
                  <a:pt x="1269" y="23167"/>
                  <a:pt x="1442" y="23566"/>
                </a:cubicBezTo>
                <a:cubicBezTo>
                  <a:pt x="1384" y="23785"/>
                  <a:pt x="1395" y="23991"/>
                  <a:pt x="1522" y="24197"/>
                </a:cubicBezTo>
                <a:cubicBezTo>
                  <a:pt x="1406" y="24678"/>
                  <a:pt x="1796" y="24997"/>
                  <a:pt x="1934" y="25420"/>
                </a:cubicBezTo>
                <a:cubicBezTo>
                  <a:pt x="2038" y="25650"/>
                  <a:pt x="2162" y="25889"/>
                  <a:pt x="2392" y="26027"/>
                </a:cubicBezTo>
                <a:cubicBezTo>
                  <a:pt x="2873" y="26370"/>
                  <a:pt x="3159" y="26977"/>
                  <a:pt x="3090" y="27573"/>
                </a:cubicBezTo>
                <a:cubicBezTo>
                  <a:pt x="3365" y="28054"/>
                  <a:pt x="3560" y="28567"/>
                  <a:pt x="3925" y="28979"/>
                </a:cubicBezTo>
                <a:cubicBezTo>
                  <a:pt x="4098" y="29438"/>
                  <a:pt x="4716" y="29185"/>
                  <a:pt x="4966" y="29553"/>
                </a:cubicBezTo>
                <a:cubicBezTo>
                  <a:pt x="5139" y="29814"/>
                  <a:pt x="5081" y="30226"/>
                  <a:pt x="5389" y="30388"/>
                </a:cubicBezTo>
                <a:cubicBezTo>
                  <a:pt x="5779" y="30754"/>
                  <a:pt x="6408" y="30754"/>
                  <a:pt x="6661" y="31281"/>
                </a:cubicBezTo>
                <a:cubicBezTo>
                  <a:pt x="6820" y="31682"/>
                  <a:pt x="7312" y="31545"/>
                  <a:pt x="7622" y="31762"/>
                </a:cubicBezTo>
                <a:cubicBezTo>
                  <a:pt x="7930" y="32127"/>
                  <a:pt x="8136" y="32654"/>
                  <a:pt x="8630" y="32825"/>
                </a:cubicBezTo>
                <a:cubicBezTo>
                  <a:pt x="8745" y="32886"/>
                  <a:pt x="8865" y="32909"/>
                  <a:pt x="8988" y="32909"/>
                </a:cubicBezTo>
                <a:cubicBezTo>
                  <a:pt x="9257" y="32909"/>
                  <a:pt x="9537" y="32800"/>
                  <a:pt x="9798" y="32745"/>
                </a:cubicBezTo>
                <a:cubicBezTo>
                  <a:pt x="10059" y="32756"/>
                  <a:pt x="10210" y="32904"/>
                  <a:pt x="10278" y="33146"/>
                </a:cubicBezTo>
                <a:cubicBezTo>
                  <a:pt x="10363" y="33328"/>
                  <a:pt x="10520" y="33360"/>
                  <a:pt x="10693" y="33360"/>
                </a:cubicBezTo>
                <a:cubicBezTo>
                  <a:pt x="10789" y="33360"/>
                  <a:pt x="10889" y="33350"/>
                  <a:pt x="10986" y="33350"/>
                </a:cubicBezTo>
                <a:cubicBezTo>
                  <a:pt x="11090" y="33350"/>
                  <a:pt x="11190" y="33362"/>
                  <a:pt x="11273" y="33410"/>
                </a:cubicBezTo>
                <a:cubicBezTo>
                  <a:pt x="11558" y="33500"/>
                  <a:pt x="11627" y="33844"/>
                  <a:pt x="11891" y="33959"/>
                </a:cubicBezTo>
                <a:cubicBezTo>
                  <a:pt x="12023" y="34032"/>
                  <a:pt x="12184" y="34172"/>
                  <a:pt x="12341" y="34172"/>
                </a:cubicBezTo>
                <a:cubicBezTo>
                  <a:pt x="12402" y="34172"/>
                  <a:pt x="12462" y="34151"/>
                  <a:pt x="12520" y="34096"/>
                </a:cubicBezTo>
                <a:cubicBezTo>
                  <a:pt x="12614" y="34002"/>
                  <a:pt x="12719" y="33967"/>
                  <a:pt x="12829" y="33967"/>
                </a:cubicBezTo>
                <a:cubicBezTo>
                  <a:pt x="13082" y="33967"/>
                  <a:pt x="13361" y="34153"/>
                  <a:pt x="13585" y="34234"/>
                </a:cubicBezTo>
                <a:cubicBezTo>
                  <a:pt x="13619" y="34226"/>
                  <a:pt x="13653" y="34222"/>
                  <a:pt x="13686" y="34222"/>
                </a:cubicBezTo>
                <a:cubicBezTo>
                  <a:pt x="13892" y="34222"/>
                  <a:pt x="14098" y="34356"/>
                  <a:pt x="14294" y="34415"/>
                </a:cubicBezTo>
                <a:cubicBezTo>
                  <a:pt x="14371" y="34384"/>
                  <a:pt x="14449" y="34372"/>
                  <a:pt x="14528" y="34372"/>
                </a:cubicBezTo>
                <a:cubicBezTo>
                  <a:pt x="14779" y="34372"/>
                  <a:pt x="15037" y="34495"/>
                  <a:pt x="15300" y="34495"/>
                </a:cubicBezTo>
                <a:cubicBezTo>
                  <a:pt x="15342" y="34495"/>
                  <a:pt x="15385" y="34491"/>
                  <a:pt x="15428" y="34484"/>
                </a:cubicBezTo>
                <a:cubicBezTo>
                  <a:pt x="15875" y="34528"/>
                  <a:pt x="16316" y="34768"/>
                  <a:pt x="16761" y="34768"/>
                </a:cubicBezTo>
                <a:cubicBezTo>
                  <a:pt x="16896" y="34768"/>
                  <a:pt x="17031" y="34746"/>
                  <a:pt x="17167" y="34690"/>
                </a:cubicBezTo>
                <a:cubicBezTo>
                  <a:pt x="17513" y="34565"/>
                  <a:pt x="17867" y="34521"/>
                  <a:pt x="18223" y="34521"/>
                </a:cubicBezTo>
                <a:cubicBezTo>
                  <a:pt x="18716" y="34521"/>
                  <a:pt x="19212" y="34605"/>
                  <a:pt x="19697" y="34679"/>
                </a:cubicBezTo>
                <a:cubicBezTo>
                  <a:pt x="19811" y="34699"/>
                  <a:pt x="19923" y="34708"/>
                  <a:pt x="20035" y="34708"/>
                </a:cubicBezTo>
                <a:cubicBezTo>
                  <a:pt x="20688" y="34708"/>
                  <a:pt x="21313" y="34411"/>
                  <a:pt x="21964" y="34411"/>
                </a:cubicBezTo>
                <a:cubicBezTo>
                  <a:pt x="22009" y="34411"/>
                  <a:pt x="22055" y="34412"/>
                  <a:pt x="22100" y="34415"/>
                </a:cubicBezTo>
                <a:cubicBezTo>
                  <a:pt x="22454" y="34267"/>
                  <a:pt x="22809" y="34107"/>
                  <a:pt x="23188" y="34072"/>
                </a:cubicBezTo>
                <a:cubicBezTo>
                  <a:pt x="23205" y="34073"/>
                  <a:pt x="23222" y="34074"/>
                  <a:pt x="23239" y="34074"/>
                </a:cubicBezTo>
                <a:cubicBezTo>
                  <a:pt x="23582" y="34074"/>
                  <a:pt x="23764" y="33740"/>
                  <a:pt x="24092" y="33706"/>
                </a:cubicBezTo>
                <a:cubicBezTo>
                  <a:pt x="24526" y="33591"/>
                  <a:pt x="24916" y="33341"/>
                  <a:pt x="25350" y="33193"/>
                </a:cubicBezTo>
                <a:cubicBezTo>
                  <a:pt x="25473" y="33226"/>
                  <a:pt x="25614" y="33273"/>
                  <a:pt x="25749" y="33273"/>
                </a:cubicBezTo>
                <a:cubicBezTo>
                  <a:pt x="25838" y="33273"/>
                  <a:pt x="25925" y="33252"/>
                  <a:pt x="26003" y="33193"/>
                </a:cubicBezTo>
                <a:cubicBezTo>
                  <a:pt x="26415" y="32836"/>
                  <a:pt x="27020" y="33009"/>
                  <a:pt x="27514" y="32836"/>
                </a:cubicBezTo>
                <a:cubicBezTo>
                  <a:pt x="27559" y="32842"/>
                  <a:pt x="27604" y="32845"/>
                  <a:pt x="27648" y="32845"/>
                </a:cubicBezTo>
                <a:cubicBezTo>
                  <a:pt x="28088" y="32845"/>
                  <a:pt x="28446" y="32546"/>
                  <a:pt x="28736" y="32253"/>
                </a:cubicBezTo>
                <a:cubicBezTo>
                  <a:pt x="28956" y="31979"/>
                  <a:pt x="29368" y="31921"/>
                  <a:pt x="29527" y="31589"/>
                </a:cubicBezTo>
                <a:cubicBezTo>
                  <a:pt x="29849" y="31314"/>
                  <a:pt x="30283" y="31155"/>
                  <a:pt x="30500" y="30776"/>
                </a:cubicBezTo>
                <a:cubicBezTo>
                  <a:pt x="30821" y="30548"/>
                  <a:pt x="31472" y="30776"/>
                  <a:pt x="31483" y="30226"/>
                </a:cubicBezTo>
                <a:cubicBezTo>
                  <a:pt x="31873" y="30045"/>
                  <a:pt x="31758" y="29471"/>
                  <a:pt x="32183" y="29312"/>
                </a:cubicBezTo>
                <a:cubicBezTo>
                  <a:pt x="32469" y="29196"/>
                  <a:pt x="32513" y="28853"/>
                  <a:pt x="32777" y="28729"/>
                </a:cubicBezTo>
                <a:cubicBezTo>
                  <a:pt x="32950" y="28567"/>
                  <a:pt x="33213" y="28592"/>
                  <a:pt x="33419" y="28488"/>
                </a:cubicBezTo>
                <a:cubicBezTo>
                  <a:pt x="33406" y="28133"/>
                  <a:pt x="33680" y="27892"/>
                  <a:pt x="33774" y="27573"/>
                </a:cubicBezTo>
                <a:cubicBezTo>
                  <a:pt x="33900" y="27194"/>
                  <a:pt x="34356" y="27081"/>
                  <a:pt x="34562" y="26738"/>
                </a:cubicBezTo>
                <a:cubicBezTo>
                  <a:pt x="34793" y="26485"/>
                  <a:pt x="34666" y="26106"/>
                  <a:pt x="34793" y="25810"/>
                </a:cubicBezTo>
                <a:cubicBezTo>
                  <a:pt x="34861" y="25546"/>
                  <a:pt x="35122" y="25398"/>
                  <a:pt x="35191" y="25123"/>
                </a:cubicBezTo>
                <a:cubicBezTo>
                  <a:pt x="35823" y="24711"/>
                  <a:pt x="35798" y="23785"/>
                  <a:pt x="36246" y="23222"/>
                </a:cubicBezTo>
                <a:cubicBezTo>
                  <a:pt x="36589" y="22904"/>
                  <a:pt x="36485" y="22387"/>
                  <a:pt x="36748" y="22022"/>
                </a:cubicBezTo>
                <a:cubicBezTo>
                  <a:pt x="36726" y="21643"/>
                  <a:pt x="36886" y="21187"/>
                  <a:pt x="36531" y="20934"/>
                </a:cubicBezTo>
                <a:cubicBezTo>
                  <a:pt x="36474" y="20432"/>
                  <a:pt x="36474" y="19926"/>
                  <a:pt x="36633" y="19446"/>
                </a:cubicBezTo>
                <a:cubicBezTo>
                  <a:pt x="36474" y="19264"/>
                  <a:pt x="36564" y="19069"/>
                  <a:pt x="36658" y="18874"/>
                </a:cubicBezTo>
                <a:cubicBezTo>
                  <a:pt x="36658" y="18405"/>
                  <a:pt x="36897" y="17913"/>
                  <a:pt x="36795" y="17443"/>
                </a:cubicBezTo>
                <a:cubicBezTo>
                  <a:pt x="36633" y="16919"/>
                  <a:pt x="36669" y="16369"/>
                  <a:pt x="36669" y="15831"/>
                </a:cubicBezTo>
                <a:cubicBezTo>
                  <a:pt x="36303" y="15213"/>
                  <a:pt x="36177" y="14491"/>
                  <a:pt x="35867" y="13851"/>
                </a:cubicBezTo>
                <a:cubicBezTo>
                  <a:pt x="35740" y="13507"/>
                  <a:pt x="35993" y="13255"/>
                  <a:pt x="36040" y="12958"/>
                </a:cubicBezTo>
                <a:cubicBezTo>
                  <a:pt x="35534" y="12329"/>
                  <a:pt x="35913" y="11425"/>
                  <a:pt x="35559" y="10739"/>
                </a:cubicBezTo>
                <a:cubicBezTo>
                  <a:pt x="35227" y="10338"/>
                  <a:pt x="34916" y="9915"/>
                  <a:pt x="34861" y="9376"/>
                </a:cubicBezTo>
                <a:cubicBezTo>
                  <a:pt x="34482" y="9170"/>
                  <a:pt x="34208" y="8758"/>
                  <a:pt x="34070" y="8368"/>
                </a:cubicBezTo>
                <a:cubicBezTo>
                  <a:pt x="34230" y="7899"/>
                  <a:pt x="33749" y="7704"/>
                  <a:pt x="33669" y="7316"/>
                </a:cubicBezTo>
                <a:cubicBezTo>
                  <a:pt x="33268" y="6731"/>
                  <a:pt x="32433" y="6561"/>
                  <a:pt x="32115" y="5932"/>
                </a:cubicBezTo>
                <a:cubicBezTo>
                  <a:pt x="32057" y="5495"/>
                  <a:pt x="31689" y="5210"/>
                  <a:pt x="31450" y="4877"/>
                </a:cubicBezTo>
                <a:cubicBezTo>
                  <a:pt x="30958" y="4649"/>
                  <a:pt x="30500" y="4339"/>
                  <a:pt x="30214" y="3872"/>
                </a:cubicBezTo>
                <a:cubicBezTo>
                  <a:pt x="29997" y="3482"/>
                  <a:pt x="29448" y="3529"/>
                  <a:pt x="29184" y="3185"/>
                </a:cubicBezTo>
                <a:cubicBezTo>
                  <a:pt x="29149" y="3163"/>
                  <a:pt x="29116" y="3154"/>
                  <a:pt x="29086" y="3154"/>
                </a:cubicBezTo>
                <a:cubicBezTo>
                  <a:pt x="28958" y="3154"/>
                  <a:pt x="28866" y="3314"/>
                  <a:pt x="28737" y="3314"/>
                </a:cubicBezTo>
                <a:cubicBezTo>
                  <a:pt x="28709" y="3314"/>
                  <a:pt x="28679" y="3306"/>
                  <a:pt x="28646" y="3287"/>
                </a:cubicBezTo>
                <a:cubicBezTo>
                  <a:pt x="28589" y="3295"/>
                  <a:pt x="28534" y="3299"/>
                  <a:pt x="28480" y="3299"/>
                </a:cubicBezTo>
                <a:cubicBezTo>
                  <a:pt x="27735" y="3299"/>
                  <a:pt x="27153" y="2594"/>
                  <a:pt x="26759" y="2018"/>
                </a:cubicBezTo>
                <a:cubicBezTo>
                  <a:pt x="26209" y="1834"/>
                  <a:pt x="25784" y="1411"/>
                  <a:pt x="25259" y="1180"/>
                </a:cubicBezTo>
                <a:cubicBezTo>
                  <a:pt x="25140" y="1303"/>
                  <a:pt x="25009" y="1348"/>
                  <a:pt x="24873" y="1348"/>
                </a:cubicBezTo>
                <a:cubicBezTo>
                  <a:pt x="24574" y="1348"/>
                  <a:pt x="24251" y="1130"/>
                  <a:pt x="23976" y="1021"/>
                </a:cubicBezTo>
                <a:cubicBezTo>
                  <a:pt x="23916" y="975"/>
                  <a:pt x="23853" y="962"/>
                  <a:pt x="23788" y="962"/>
                </a:cubicBezTo>
                <a:cubicBezTo>
                  <a:pt x="23701" y="962"/>
                  <a:pt x="23610" y="987"/>
                  <a:pt x="23521" y="987"/>
                </a:cubicBezTo>
                <a:cubicBezTo>
                  <a:pt x="23462" y="987"/>
                  <a:pt x="23404" y="976"/>
                  <a:pt x="23347" y="941"/>
                </a:cubicBezTo>
                <a:cubicBezTo>
                  <a:pt x="23304" y="920"/>
                  <a:pt x="23262" y="911"/>
                  <a:pt x="23219" y="911"/>
                </a:cubicBezTo>
                <a:cubicBezTo>
                  <a:pt x="23082" y="911"/>
                  <a:pt x="22948" y="998"/>
                  <a:pt x="22815" y="998"/>
                </a:cubicBezTo>
                <a:cubicBezTo>
                  <a:pt x="22770" y="998"/>
                  <a:pt x="22726" y="989"/>
                  <a:pt x="22682" y="963"/>
                </a:cubicBezTo>
                <a:cubicBezTo>
                  <a:pt x="22458" y="839"/>
                  <a:pt x="22196" y="756"/>
                  <a:pt x="21938" y="756"/>
                </a:cubicBezTo>
                <a:cubicBezTo>
                  <a:pt x="21842" y="756"/>
                  <a:pt x="21746" y="768"/>
                  <a:pt x="21652" y="793"/>
                </a:cubicBezTo>
                <a:cubicBezTo>
                  <a:pt x="21457" y="818"/>
                  <a:pt x="21262" y="831"/>
                  <a:pt x="21067" y="831"/>
                </a:cubicBezTo>
                <a:cubicBezTo>
                  <a:pt x="20292" y="831"/>
                  <a:pt x="19531" y="627"/>
                  <a:pt x="18873" y="197"/>
                </a:cubicBezTo>
                <a:cubicBezTo>
                  <a:pt x="18676" y="55"/>
                  <a:pt x="18454" y="1"/>
                  <a:pt x="182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7"/>
          <p:cNvSpPr/>
          <p:nvPr/>
        </p:nvSpPr>
        <p:spPr>
          <a:xfrm>
            <a:off x="4617737" y="3003545"/>
            <a:ext cx="922422" cy="797016"/>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7"/>
          <p:cNvSpPr/>
          <p:nvPr/>
        </p:nvSpPr>
        <p:spPr>
          <a:xfrm>
            <a:off x="1184971" y="1718575"/>
            <a:ext cx="977565" cy="844662"/>
          </a:xfrm>
          <a:custGeom>
            <a:avLst/>
            <a:gdLst/>
            <a:ahLst/>
            <a:cxnLst/>
            <a:rect l="l" t="t" r="r" b="b"/>
            <a:pathLst>
              <a:path w="32629" h="28193" extrusionOk="0">
                <a:moveTo>
                  <a:pt x="20314" y="1"/>
                </a:moveTo>
                <a:cubicBezTo>
                  <a:pt x="20197" y="1"/>
                  <a:pt x="20080" y="19"/>
                  <a:pt x="19961" y="68"/>
                </a:cubicBezTo>
                <a:cubicBezTo>
                  <a:pt x="19807" y="133"/>
                  <a:pt x="19651" y="151"/>
                  <a:pt x="19493" y="151"/>
                </a:cubicBezTo>
                <a:cubicBezTo>
                  <a:pt x="19304" y="151"/>
                  <a:pt x="19113" y="125"/>
                  <a:pt x="18923" y="125"/>
                </a:cubicBezTo>
                <a:cubicBezTo>
                  <a:pt x="18799" y="125"/>
                  <a:pt x="18675" y="136"/>
                  <a:pt x="18552" y="172"/>
                </a:cubicBezTo>
                <a:cubicBezTo>
                  <a:pt x="18490" y="167"/>
                  <a:pt x="18429" y="164"/>
                  <a:pt x="18367" y="164"/>
                </a:cubicBezTo>
                <a:cubicBezTo>
                  <a:pt x="17877" y="164"/>
                  <a:pt x="17380" y="312"/>
                  <a:pt x="16882" y="331"/>
                </a:cubicBezTo>
                <a:cubicBezTo>
                  <a:pt x="16778" y="352"/>
                  <a:pt x="16675" y="360"/>
                  <a:pt x="16573" y="360"/>
                </a:cubicBezTo>
                <a:cubicBezTo>
                  <a:pt x="16266" y="360"/>
                  <a:pt x="15964" y="289"/>
                  <a:pt x="15655" y="289"/>
                </a:cubicBezTo>
                <a:cubicBezTo>
                  <a:pt x="15568" y="289"/>
                  <a:pt x="15481" y="295"/>
                  <a:pt x="15393" y="309"/>
                </a:cubicBezTo>
                <a:cubicBezTo>
                  <a:pt x="15248" y="293"/>
                  <a:pt x="15103" y="288"/>
                  <a:pt x="14957" y="288"/>
                </a:cubicBezTo>
                <a:cubicBezTo>
                  <a:pt x="14643" y="288"/>
                  <a:pt x="14327" y="313"/>
                  <a:pt x="14008" y="313"/>
                </a:cubicBezTo>
                <a:cubicBezTo>
                  <a:pt x="13939" y="313"/>
                  <a:pt x="13871" y="312"/>
                  <a:pt x="13803" y="309"/>
                </a:cubicBezTo>
                <a:cubicBezTo>
                  <a:pt x="13619" y="447"/>
                  <a:pt x="13380" y="502"/>
                  <a:pt x="13163" y="559"/>
                </a:cubicBezTo>
                <a:cubicBezTo>
                  <a:pt x="13062" y="522"/>
                  <a:pt x="12956" y="504"/>
                  <a:pt x="12850" y="504"/>
                </a:cubicBezTo>
                <a:cubicBezTo>
                  <a:pt x="12667" y="504"/>
                  <a:pt x="12481" y="557"/>
                  <a:pt x="12314" y="653"/>
                </a:cubicBezTo>
                <a:cubicBezTo>
                  <a:pt x="11960" y="675"/>
                  <a:pt x="11572" y="664"/>
                  <a:pt x="11284" y="914"/>
                </a:cubicBezTo>
                <a:cubicBezTo>
                  <a:pt x="10941" y="1007"/>
                  <a:pt x="10575" y="1076"/>
                  <a:pt x="10290" y="1293"/>
                </a:cubicBezTo>
                <a:cubicBezTo>
                  <a:pt x="10199" y="1408"/>
                  <a:pt x="10048" y="1419"/>
                  <a:pt x="9911" y="1452"/>
                </a:cubicBezTo>
                <a:cubicBezTo>
                  <a:pt x="9581" y="1636"/>
                  <a:pt x="9202" y="1795"/>
                  <a:pt x="8974" y="2106"/>
                </a:cubicBezTo>
                <a:cubicBezTo>
                  <a:pt x="8859" y="2106"/>
                  <a:pt x="8743" y="2117"/>
                  <a:pt x="8664" y="2185"/>
                </a:cubicBezTo>
                <a:cubicBezTo>
                  <a:pt x="8161" y="2540"/>
                  <a:pt x="7634" y="2850"/>
                  <a:pt x="7084" y="3125"/>
                </a:cubicBezTo>
                <a:cubicBezTo>
                  <a:pt x="6867" y="3432"/>
                  <a:pt x="6502" y="3570"/>
                  <a:pt x="6216" y="3776"/>
                </a:cubicBezTo>
                <a:cubicBezTo>
                  <a:pt x="5609" y="4119"/>
                  <a:pt x="5255" y="4817"/>
                  <a:pt x="4579" y="5116"/>
                </a:cubicBezTo>
                <a:cubicBezTo>
                  <a:pt x="4373" y="5446"/>
                  <a:pt x="3994" y="5665"/>
                  <a:pt x="3788" y="5995"/>
                </a:cubicBezTo>
                <a:cubicBezTo>
                  <a:pt x="3058" y="6671"/>
                  <a:pt x="2701" y="7701"/>
                  <a:pt x="2118" y="8514"/>
                </a:cubicBezTo>
                <a:cubicBezTo>
                  <a:pt x="1808" y="9005"/>
                  <a:pt x="1500" y="9555"/>
                  <a:pt x="1432" y="10129"/>
                </a:cubicBezTo>
                <a:cubicBezTo>
                  <a:pt x="940" y="11260"/>
                  <a:pt x="481" y="12439"/>
                  <a:pt x="322" y="13675"/>
                </a:cubicBezTo>
                <a:cubicBezTo>
                  <a:pt x="253" y="13985"/>
                  <a:pt x="322" y="14339"/>
                  <a:pt x="149" y="14636"/>
                </a:cubicBezTo>
                <a:cubicBezTo>
                  <a:pt x="58" y="15334"/>
                  <a:pt x="69" y="16045"/>
                  <a:pt x="1" y="16743"/>
                </a:cubicBezTo>
                <a:cubicBezTo>
                  <a:pt x="160" y="17737"/>
                  <a:pt x="311" y="18723"/>
                  <a:pt x="539" y="19695"/>
                </a:cubicBezTo>
                <a:cubicBezTo>
                  <a:pt x="745" y="20050"/>
                  <a:pt x="998" y="20382"/>
                  <a:pt x="1121" y="20783"/>
                </a:cubicBezTo>
                <a:cubicBezTo>
                  <a:pt x="1164" y="20894"/>
                  <a:pt x="1219" y="21074"/>
                  <a:pt x="1316" y="21074"/>
                </a:cubicBezTo>
                <a:cubicBezTo>
                  <a:pt x="1349" y="21074"/>
                  <a:pt x="1387" y="21053"/>
                  <a:pt x="1432" y="21000"/>
                </a:cubicBezTo>
                <a:cubicBezTo>
                  <a:pt x="1797" y="21423"/>
                  <a:pt x="1890" y="22110"/>
                  <a:pt x="2426" y="22373"/>
                </a:cubicBezTo>
                <a:cubicBezTo>
                  <a:pt x="2758" y="22659"/>
                  <a:pt x="2758" y="23175"/>
                  <a:pt x="3113" y="23436"/>
                </a:cubicBezTo>
                <a:cubicBezTo>
                  <a:pt x="3401" y="23642"/>
                  <a:pt x="3456" y="24137"/>
                  <a:pt x="3835" y="24170"/>
                </a:cubicBezTo>
                <a:cubicBezTo>
                  <a:pt x="4121" y="24502"/>
                  <a:pt x="4568" y="24661"/>
                  <a:pt x="4796" y="25040"/>
                </a:cubicBezTo>
                <a:cubicBezTo>
                  <a:pt x="5335" y="25246"/>
                  <a:pt x="5815" y="25579"/>
                  <a:pt x="6285" y="25908"/>
                </a:cubicBezTo>
                <a:cubicBezTo>
                  <a:pt x="6708" y="26161"/>
                  <a:pt x="7268" y="26197"/>
                  <a:pt x="7658" y="26526"/>
                </a:cubicBezTo>
                <a:cubicBezTo>
                  <a:pt x="8526" y="26848"/>
                  <a:pt x="9419" y="27227"/>
                  <a:pt x="10347" y="27419"/>
                </a:cubicBezTo>
                <a:cubicBezTo>
                  <a:pt x="10628" y="27463"/>
                  <a:pt x="10827" y="27743"/>
                  <a:pt x="11129" y="27743"/>
                </a:cubicBezTo>
                <a:cubicBezTo>
                  <a:pt x="11147" y="27743"/>
                  <a:pt x="11164" y="27742"/>
                  <a:pt x="11182" y="27740"/>
                </a:cubicBezTo>
                <a:cubicBezTo>
                  <a:pt x="11234" y="27723"/>
                  <a:pt x="11282" y="27716"/>
                  <a:pt x="11328" y="27716"/>
                </a:cubicBezTo>
                <a:cubicBezTo>
                  <a:pt x="11589" y="27716"/>
                  <a:pt x="11774" y="27958"/>
                  <a:pt x="12017" y="28026"/>
                </a:cubicBezTo>
                <a:cubicBezTo>
                  <a:pt x="12161" y="27975"/>
                  <a:pt x="12306" y="27958"/>
                  <a:pt x="12451" y="27958"/>
                </a:cubicBezTo>
                <a:cubicBezTo>
                  <a:pt x="12749" y="27958"/>
                  <a:pt x="13048" y="28031"/>
                  <a:pt x="13346" y="28031"/>
                </a:cubicBezTo>
                <a:cubicBezTo>
                  <a:pt x="13457" y="28031"/>
                  <a:pt x="13567" y="28021"/>
                  <a:pt x="13676" y="27993"/>
                </a:cubicBezTo>
                <a:cubicBezTo>
                  <a:pt x="13905" y="28103"/>
                  <a:pt x="14167" y="28166"/>
                  <a:pt x="14426" y="28166"/>
                </a:cubicBezTo>
                <a:cubicBezTo>
                  <a:pt x="14569" y="28166"/>
                  <a:pt x="14710" y="28147"/>
                  <a:pt x="14844" y="28106"/>
                </a:cubicBezTo>
                <a:cubicBezTo>
                  <a:pt x="15176" y="28119"/>
                  <a:pt x="15498" y="28163"/>
                  <a:pt x="15830" y="28188"/>
                </a:cubicBezTo>
                <a:cubicBezTo>
                  <a:pt x="15857" y="28191"/>
                  <a:pt x="15885" y="28193"/>
                  <a:pt x="15912" y="28193"/>
                </a:cubicBezTo>
                <a:cubicBezTo>
                  <a:pt x="16182" y="28193"/>
                  <a:pt x="16436" y="28044"/>
                  <a:pt x="16696" y="28044"/>
                </a:cubicBezTo>
                <a:cubicBezTo>
                  <a:pt x="16758" y="28044"/>
                  <a:pt x="16819" y="28052"/>
                  <a:pt x="16882" y="28073"/>
                </a:cubicBezTo>
                <a:cubicBezTo>
                  <a:pt x="18027" y="27798"/>
                  <a:pt x="19285" y="27889"/>
                  <a:pt x="20315" y="27271"/>
                </a:cubicBezTo>
                <a:cubicBezTo>
                  <a:pt x="20385" y="27288"/>
                  <a:pt x="20451" y="27295"/>
                  <a:pt x="20515" y="27295"/>
                </a:cubicBezTo>
                <a:cubicBezTo>
                  <a:pt x="20965" y="27295"/>
                  <a:pt x="21285" y="26910"/>
                  <a:pt x="21678" y="26710"/>
                </a:cubicBezTo>
                <a:cubicBezTo>
                  <a:pt x="21720" y="26719"/>
                  <a:pt x="21760" y="26723"/>
                  <a:pt x="21799" y="26723"/>
                </a:cubicBezTo>
                <a:cubicBezTo>
                  <a:pt x="22235" y="26723"/>
                  <a:pt x="22487" y="26225"/>
                  <a:pt x="22845" y="26046"/>
                </a:cubicBezTo>
                <a:cubicBezTo>
                  <a:pt x="23290" y="25886"/>
                  <a:pt x="23669" y="25601"/>
                  <a:pt x="24070" y="25373"/>
                </a:cubicBezTo>
                <a:cubicBezTo>
                  <a:pt x="24367" y="25211"/>
                  <a:pt x="24424" y="24799"/>
                  <a:pt x="24757" y="24686"/>
                </a:cubicBezTo>
                <a:cubicBezTo>
                  <a:pt x="25191" y="24560"/>
                  <a:pt x="25191" y="23953"/>
                  <a:pt x="25636" y="23884"/>
                </a:cubicBezTo>
                <a:cubicBezTo>
                  <a:pt x="25979" y="23620"/>
                  <a:pt x="26484" y="23483"/>
                  <a:pt x="26611" y="23013"/>
                </a:cubicBezTo>
                <a:cubicBezTo>
                  <a:pt x="26712" y="22956"/>
                  <a:pt x="26918" y="22818"/>
                  <a:pt x="27034" y="22763"/>
                </a:cubicBezTo>
                <a:cubicBezTo>
                  <a:pt x="27251" y="22294"/>
                  <a:pt x="27811" y="22145"/>
                  <a:pt x="27984" y="21651"/>
                </a:cubicBezTo>
                <a:cubicBezTo>
                  <a:pt x="28259" y="21423"/>
                  <a:pt x="28646" y="21401"/>
                  <a:pt x="28899" y="21126"/>
                </a:cubicBezTo>
                <a:cubicBezTo>
                  <a:pt x="29242" y="20772"/>
                  <a:pt x="29791" y="20668"/>
                  <a:pt x="30030" y="20223"/>
                </a:cubicBezTo>
                <a:cubicBezTo>
                  <a:pt x="30236" y="20209"/>
                  <a:pt x="30399" y="20050"/>
                  <a:pt x="30294" y="19844"/>
                </a:cubicBezTo>
                <a:cubicBezTo>
                  <a:pt x="30431" y="19728"/>
                  <a:pt x="30662" y="19684"/>
                  <a:pt x="30648" y="19467"/>
                </a:cubicBezTo>
                <a:cubicBezTo>
                  <a:pt x="30890" y="19374"/>
                  <a:pt x="31017" y="19042"/>
                  <a:pt x="31212" y="18860"/>
                </a:cubicBezTo>
                <a:cubicBezTo>
                  <a:pt x="31118" y="18586"/>
                  <a:pt x="31313" y="18492"/>
                  <a:pt x="31440" y="18322"/>
                </a:cubicBezTo>
                <a:cubicBezTo>
                  <a:pt x="31519" y="18001"/>
                  <a:pt x="31599" y="17693"/>
                  <a:pt x="31725" y="17383"/>
                </a:cubicBezTo>
                <a:cubicBezTo>
                  <a:pt x="31898" y="17097"/>
                  <a:pt x="32296" y="16811"/>
                  <a:pt x="32090" y="16432"/>
                </a:cubicBezTo>
                <a:cubicBezTo>
                  <a:pt x="32126" y="16182"/>
                  <a:pt x="32253" y="15919"/>
                  <a:pt x="32423" y="15735"/>
                </a:cubicBezTo>
                <a:cubicBezTo>
                  <a:pt x="32629" y="15347"/>
                  <a:pt x="32401" y="14946"/>
                  <a:pt x="32332" y="14556"/>
                </a:cubicBezTo>
                <a:cubicBezTo>
                  <a:pt x="32607" y="13949"/>
                  <a:pt x="32321" y="13274"/>
                  <a:pt x="32079" y="12702"/>
                </a:cubicBezTo>
                <a:cubicBezTo>
                  <a:pt x="32195" y="12257"/>
                  <a:pt x="31678" y="12027"/>
                  <a:pt x="31725" y="11593"/>
                </a:cubicBezTo>
                <a:cubicBezTo>
                  <a:pt x="31555" y="10997"/>
                  <a:pt x="31461" y="10379"/>
                  <a:pt x="31255" y="9807"/>
                </a:cubicBezTo>
                <a:cubicBezTo>
                  <a:pt x="31280" y="8948"/>
                  <a:pt x="30879" y="8170"/>
                  <a:pt x="30821" y="7324"/>
                </a:cubicBezTo>
                <a:cubicBezTo>
                  <a:pt x="30594" y="6888"/>
                  <a:pt x="30352" y="6476"/>
                  <a:pt x="30236" y="5995"/>
                </a:cubicBezTo>
                <a:cubicBezTo>
                  <a:pt x="30135" y="5630"/>
                  <a:pt x="29723" y="5481"/>
                  <a:pt x="29563" y="5149"/>
                </a:cubicBezTo>
                <a:cubicBezTo>
                  <a:pt x="29470" y="5012"/>
                  <a:pt x="29459" y="4817"/>
                  <a:pt x="29344" y="4679"/>
                </a:cubicBezTo>
                <a:cubicBezTo>
                  <a:pt x="28899" y="4267"/>
                  <a:pt x="28646" y="3660"/>
                  <a:pt x="28132" y="3306"/>
                </a:cubicBezTo>
                <a:cubicBezTo>
                  <a:pt x="27902" y="2952"/>
                  <a:pt x="27627" y="2597"/>
                  <a:pt x="27215" y="2449"/>
                </a:cubicBezTo>
                <a:cubicBezTo>
                  <a:pt x="26885" y="2301"/>
                  <a:pt x="26701" y="1933"/>
                  <a:pt x="26358" y="1806"/>
                </a:cubicBezTo>
                <a:cubicBezTo>
                  <a:pt x="25842" y="1614"/>
                  <a:pt x="25386" y="1293"/>
                  <a:pt x="24905" y="1051"/>
                </a:cubicBezTo>
                <a:cubicBezTo>
                  <a:pt x="24551" y="996"/>
                  <a:pt x="24229" y="859"/>
                  <a:pt x="23966" y="617"/>
                </a:cubicBezTo>
                <a:cubicBezTo>
                  <a:pt x="23236" y="510"/>
                  <a:pt x="22544" y="199"/>
                  <a:pt x="21809" y="199"/>
                </a:cubicBezTo>
                <a:cubicBezTo>
                  <a:pt x="21750" y="199"/>
                  <a:pt x="21691" y="201"/>
                  <a:pt x="21631" y="205"/>
                </a:cubicBezTo>
                <a:cubicBezTo>
                  <a:pt x="21588" y="210"/>
                  <a:pt x="21546" y="212"/>
                  <a:pt x="21503" y="212"/>
                </a:cubicBezTo>
                <a:cubicBezTo>
                  <a:pt x="21099" y="212"/>
                  <a:pt x="20709" y="1"/>
                  <a:pt x="203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7"/>
          <p:cNvSpPr txBox="1">
            <a:spLocks noGrp="1"/>
          </p:cNvSpPr>
          <p:nvPr>
            <p:ph type="title" idx="2"/>
          </p:nvPr>
        </p:nvSpPr>
        <p:spPr>
          <a:xfrm>
            <a:off x="1242053" y="1844206"/>
            <a:ext cx="86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04" name="Google Shape;204;p37"/>
          <p:cNvSpPr txBox="1">
            <a:spLocks noGrp="1"/>
          </p:cNvSpPr>
          <p:nvPr>
            <p:ph type="title" idx="4"/>
          </p:nvPr>
        </p:nvSpPr>
        <p:spPr>
          <a:xfrm>
            <a:off x="4670648" y="1844206"/>
            <a:ext cx="8166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07" name="Google Shape;207;p37"/>
          <p:cNvSpPr txBox="1">
            <a:spLocks noGrp="1"/>
          </p:cNvSpPr>
          <p:nvPr>
            <p:ph type="title" idx="7"/>
          </p:nvPr>
        </p:nvSpPr>
        <p:spPr>
          <a:xfrm>
            <a:off x="1242053" y="3105353"/>
            <a:ext cx="8634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0" name="Google Shape;210;p37"/>
          <p:cNvSpPr txBox="1">
            <a:spLocks noGrp="1"/>
          </p:cNvSpPr>
          <p:nvPr>
            <p:ph type="title" idx="13"/>
          </p:nvPr>
        </p:nvSpPr>
        <p:spPr>
          <a:xfrm>
            <a:off x="4670648" y="3105353"/>
            <a:ext cx="8166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212" name="Google Shape;212;p37"/>
          <p:cNvSpPr txBox="1">
            <a:spLocks noGrp="1"/>
          </p:cNvSpPr>
          <p:nvPr>
            <p:ph type="title" idx="15"/>
          </p:nvPr>
        </p:nvSpPr>
        <p:spPr>
          <a:xfrm>
            <a:off x="2208400" y="540000"/>
            <a:ext cx="4727100" cy="39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TABLE OF CONTENTS</a:t>
            </a:r>
            <a:endParaRPr/>
          </a:p>
        </p:txBody>
      </p:sp>
      <p:pic>
        <p:nvPicPr>
          <p:cNvPr id="25" name="Picture 24"/>
          <p:cNvPicPr>
            <a:picLocks noChangeAspect="1"/>
          </p:cNvPicPr>
          <p:nvPr/>
        </p:nvPicPr>
        <p:blipFill>
          <a:blip r:embed="rId3"/>
          <a:stretch>
            <a:fillRect/>
          </a:stretch>
        </p:blipFill>
        <p:spPr>
          <a:xfrm>
            <a:off x="2117228" y="1872659"/>
            <a:ext cx="1676545" cy="536494"/>
          </a:xfrm>
          <a:prstGeom prst="rect">
            <a:avLst/>
          </a:prstGeom>
        </p:spPr>
      </p:pic>
      <p:pic>
        <p:nvPicPr>
          <p:cNvPr id="26" name="Picture 25"/>
          <p:cNvPicPr>
            <a:picLocks noChangeAspect="1"/>
          </p:cNvPicPr>
          <p:nvPr/>
        </p:nvPicPr>
        <p:blipFill>
          <a:blip r:embed="rId4"/>
          <a:stretch>
            <a:fillRect/>
          </a:stretch>
        </p:blipFill>
        <p:spPr>
          <a:xfrm>
            <a:off x="2170139" y="3155143"/>
            <a:ext cx="1335140" cy="493819"/>
          </a:xfrm>
          <a:prstGeom prst="rect">
            <a:avLst/>
          </a:prstGeom>
        </p:spPr>
      </p:pic>
      <p:pic>
        <p:nvPicPr>
          <p:cNvPr id="27" name="Picture 26"/>
          <p:cNvPicPr>
            <a:picLocks noChangeAspect="1"/>
          </p:cNvPicPr>
          <p:nvPr/>
        </p:nvPicPr>
        <p:blipFill>
          <a:blip r:embed="rId5"/>
          <a:stretch>
            <a:fillRect/>
          </a:stretch>
        </p:blipFill>
        <p:spPr>
          <a:xfrm>
            <a:off x="5899695" y="3162259"/>
            <a:ext cx="1505843" cy="536494"/>
          </a:xfrm>
          <a:prstGeom prst="rect">
            <a:avLst/>
          </a:prstGeom>
        </p:spPr>
      </p:pic>
      <p:pic>
        <p:nvPicPr>
          <p:cNvPr id="2" name="Picture 1"/>
          <p:cNvPicPr>
            <a:picLocks noChangeAspect="1"/>
          </p:cNvPicPr>
          <p:nvPr/>
        </p:nvPicPr>
        <p:blipFill>
          <a:blip r:embed="rId6"/>
          <a:stretch>
            <a:fillRect/>
          </a:stretch>
        </p:blipFill>
        <p:spPr>
          <a:xfrm>
            <a:off x="5540159" y="1901112"/>
            <a:ext cx="3380782" cy="536494"/>
          </a:xfrm>
          <a:prstGeom prst="rect">
            <a:avLst/>
          </a:prstGeom>
        </p:spPr>
      </p:pic>
      <p:sp>
        <p:nvSpPr>
          <p:cNvPr id="15" name="TextBox 14"/>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noProof="0" dirty="0" smtClean="0">
                <a:solidFill>
                  <a:sysClr val="windowText" lastClr="000000"/>
                </a:solidFill>
              </a:rPr>
              <a:t>3</a:t>
            </a:r>
            <a:endParaRPr kumimoji="0" lang="en-US" sz="18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Google Shape;227;p39"/>
          <p:cNvSpPr txBox="1">
            <a:spLocks noGrp="1"/>
          </p:cNvSpPr>
          <p:nvPr>
            <p:ph type="title"/>
          </p:nvPr>
        </p:nvSpPr>
        <p:spPr>
          <a:xfrm>
            <a:off x="71217" y="1039951"/>
            <a:ext cx="4155300" cy="572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 dirty="0"/>
              <a:t>INTRODUCTION</a:t>
            </a:r>
            <a:endParaRPr dirty="0"/>
          </a:p>
        </p:txBody>
      </p:sp>
      <p:sp>
        <p:nvSpPr>
          <p:cNvPr id="230" name="Google Shape;230;p39"/>
          <p:cNvSpPr/>
          <p:nvPr/>
        </p:nvSpPr>
        <p:spPr>
          <a:xfrm>
            <a:off x="4810651" y="3699488"/>
            <a:ext cx="1176775" cy="532025"/>
          </a:xfrm>
          <a:custGeom>
            <a:avLst/>
            <a:gdLst/>
            <a:ahLst/>
            <a:cxnLst/>
            <a:rect l="l" t="t" r="r" b="b"/>
            <a:pathLst>
              <a:path w="47071" h="21281" extrusionOk="0">
                <a:moveTo>
                  <a:pt x="11204" y="1"/>
                </a:moveTo>
                <a:cubicBezTo>
                  <a:pt x="10982" y="1"/>
                  <a:pt x="10760" y="23"/>
                  <a:pt x="10540" y="84"/>
                </a:cubicBezTo>
                <a:cubicBezTo>
                  <a:pt x="10095" y="221"/>
                  <a:pt x="9625" y="141"/>
                  <a:pt x="9166" y="221"/>
                </a:cubicBezTo>
                <a:cubicBezTo>
                  <a:pt x="8946" y="113"/>
                  <a:pt x="8720" y="75"/>
                  <a:pt x="8490" y="75"/>
                </a:cubicBezTo>
                <a:cubicBezTo>
                  <a:pt x="7990" y="75"/>
                  <a:pt x="7475" y="253"/>
                  <a:pt x="6980" y="268"/>
                </a:cubicBezTo>
                <a:cubicBezTo>
                  <a:pt x="6809" y="383"/>
                  <a:pt x="6603" y="452"/>
                  <a:pt x="6408" y="531"/>
                </a:cubicBezTo>
                <a:cubicBezTo>
                  <a:pt x="6363" y="537"/>
                  <a:pt x="6317" y="540"/>
                  <a:pt x="6272" y="540"/>
                </a:cubicBezTo>
                <a:cubicBezTo>
                  <a:pt x="6031" y="540"/>
                  <a:pt x="5791" y="471"/>
                  <a:pt x="5550" y="471"/>
                </a:cubicBezTo>
                <a:cubicBezTo>
                  <a:pt x="5493" y="471"/>
                  <a:pt x="5436" y="475"/>
                  <a:pt x="5378" y="485"/>
                </a:cubicBezTo>
                <a:cubicBezTo>
                  <a:pt x="4977" y="633"/>
                  <a:pt x="4623" y="839"/>
                  <a:pt x="4258" y="1045"/>
                </a:cubicBezTo>
                <a:cubicBezTo>
                  <a:pt x="3730" y="1171"/>
                  <a:pt x="3134" y="1160"/>
                  <a:pt x="2711" y="1561"/>
                </a:cubicBezTo>
                <a:cubicBezTo>
                  <a:pt x="2346" y="2031"/>
                  <a:pt x="2140" y="2591"/>
                  <a:pt x="1775" y="3061"/>
                </a:cubicBezTo>
                <a:cubicBezTo>
                  <a:pt x="1475" y="3459"/>
                  <a:pt x="1431" y="3954"/>
                  <a:pt x="1385" y="4421"/>
                </a:cubicBezTo>
                <a:cubicBezTo>
                  <a:pt x="1396" y="4937"/>
                  <a:pt x="1132" y="5382"/>
                  <a:pt x="973" y="5852"/>
                </a:cubicBezTo>
                <a:cubicBezTo>
                  <a:pt x="824" y="6082"/>
                  <a:pt x="629" y="6368"/>
                  <a:pt x="756" y="6643"/>
                </a:cubicBezTo>
                <a:cubicBezTo>
                  <a:pt x="789" y="6838"/>
                  <a:pt x="550" y="7167"/>
                  <a:pt x="835" y="7203"/>
                </a:cubicBezTo>
                <a:cubicBezTo>
                  <a:pt x="789" y="7717"/>
                  <a:pt x="915" y="8381"/>
                  <a:pt x="423" y="8725"/>
                </a:cubicBezTo>
                <a:cubicBezTo>
                  <a:pt x="344" y="9148"/>
                  <a:pt x="388" y="9606"/>
                  <a:pt x="138" y="9972"/>
                </a:cubicBezTo>
                <a:cubicBezTo>
                  <a:pt x="0" y="10120"/>
                  <a:pt x="228" y="10351"/>
                  <a:pt x="33" y="10477"/>
                </a:cubicBezTo>
                <a:cubicBezTo>
                  <a:pt x="80" y="11026"/>
                  <a:pt x="0" y="11609"/>
                  <a:pt x="228" y="12125"/>
                </a:cubicBezTo>
                <a:cubicBezTo>
                  <a:pt x="91" y="12455"/>
                  <a:pt x="275" y="12812"/>
                  <a:pt x="388" y="13119"/>
                </a:cubicBezTo>
                <a:cubicBezTo>
                  <a:pt x="525" y="13600"/>
                  <a:pt x="937" y="13943"/>
                  <a:pt x="1074" y="14424"/>
                </a:cubicBezTo>
                <a:cubicBezTo>
                  <a:pt x="1121" y="14699"/>
                  <a:pt x="1305" y="14951"/>
                  <a:pt x="1338" y="15237"/>
                </a:cubicBezTo>
                <a:cubicBezTo>
                  <a:pt x="1648" y="15569"/>
                  <a:pt x="1912" y="15935"/>
                  <a:pt x="2118" y="16347"/>
                </a:cubicBezTo>
                <a:cubicBezTo>
                  <a:pt x="3148" y="17640"/>
                  <a:pt x="4291" y="19060"/>
                  <a:pt x="5974" y="19505"/>
                </a:cubicBezTo>
                <a:cubicBezTo>
                  <a:pt x="6774" y="19700"/>
                  <a:pt x="7485" y="20145"/>
                  <a:pt x="8252" y="20420"/>
                </a:cubicBezTo>
                <a:cubicBezTo>
                  <a:pt x="9303" y="20673"/>
                  <a:pt x="10380" y="20821"/>
                  <a:pt x="11457" y="20969"/>
                </a:cubicBezTo>
                <a:cubicBezTo>
                  <a:pt x="11637" y="20995"/>
                  <a:pt x="11817" y="21005"/>
                  <a:pt x="11997" y="21005"/>
                </a:cubicBezTo>
                <a:cubicBezTo>
                  <a:pt x="12777" y="21005"/>
                  <a:pt x="13559" y="20810"/>
                  <a:pt x="14339" y="20810"/>
                </a:cubicBezTo>
                <a:cubicBezTo>
                  <a:pt x="14442" y="20810"/>
                  <a:pt x="14546" y="20813"/>
                  <a:pt x="14649" y="20821"/>
                </a:cubicBezTo>
                <a:cubicBezTo>
                  <a:pt x="15070" y="20883"/>
                  <a:pt x="15485" y="20905"/>
                  <a:pt x="15902" y="20905"/>
                </a:cubicBezTo>
                <a:cubicBezTo>
                  <a:pt x="16018" y="20905"/>
                  <a:pt x="16134" y="20904"/>
                  <a:pt x="16250" y="20901"/>
                </a:cubicBezTo>
                <a:lnTo>
                  <a:pt x="16250" y="20752"/>
                </a:lnTo>
                <a:cubicBezTo>
                  <a:pt x="16387" y="20741"/>
                  <a:pt x="16651" y="20741"/>
                  <a:pt x="16788" y="20741"/>
                </a:cubicBezTo>
                <a:lnTo>
                  <a:pt x="16788" y="20662"/>
                </a:lnTo>
                <a:cubicBezTo>
                  <a:pt x="17881" y="20755"/>
                  <a:pt x="18972" y="21042"/>
                  <a:pt x="20064" y="21042"/>
                </a:cubicBezTo>
                <a:cubicBezTo>
                  <a:pt x="20449" y="21042"/>
                  <a:pt x="20834" y="21007"/>
                  <a:pt x="21219" y="20914"/>
                </a:cubicBezTo>
                <a:cubicBezTo>
                  <a:pt x="21260" y="20915"/>
                  <a:pt x="21301" y="20916"/>
                  <a:pt x="21343" y="20916"/>
                </a:cubicBezTo>
                <a:cubicBezTo>
                  <a:pt x="21929" y="20916"/>
                  <a:pt x="22521" y="20819"/>
                  <a:pt x="23113" y="20819"/>
                </a:cubicBezTo>
                <a:cubicBezTo>
                  <a:pt x="23371" y="20819"/>
                  <a:pt x="23628" y="20837"/>
                  <a:pt x="23886" y="20890"/>
                </a:cubicBezTo>
                <a:cubicBezTo>
                  <a:pt x="24050" y="20934"/>
                  <a:pt x="24215" y="20949"/>
                  <a:pt x="24380" y="20949"/>
                </a:cubicBezTo>
                <a:cubicBezTo>
                  <a:pt x="24722" y="20949"/>
                  <a:pt x="25067" y="20885"/>
                  <a:pt x="25415" y="20885"/>
                </a:cubicBezTo>
                <a:cubicBezTo>
                  <a:pt x="25557" y="20885"/>
                  <a:pt x="25699" y="20896"/>
                  <a:pt x="25842" y="20925"/>
                </a:cubicBezTo>
                <a:cubicBezTo>
                  <a:pt x="26467" y="21060"/>
                  <a:pt x="27071" y="21280"/>
                  <a:pt x="27718" y="21280"/>
                </a:cubicBezTo>
                <a:cubicBezTo>
                  <a:pt x="27733" y="21280"/>
                  <a:pt x="27749" y="21280"/>
                  <a:pt x="27764" y="21280"/>
                </a:cubicBezTo>
                <a:cubicBezTo>
                  <a:pt x="27795" y="21280"/>
                  <a:pt x="27827" y="21281"/>
                  <a:pt x="27858" y="21281"/>
                </a:cubicBezTo>
                <a:cubicBezTo>
                  <a:pt x="28832" y="21281"/>
                  <a:pt x="29775" y="20957"/>
                  <a:pt x="30739" y="20901"/>
                </a:cubicBezTo>
                <a:cubicBezTo>
                  <a:pt x="30979" y="20930"/>
                  <a:pt x="31218" y="20941"/>
                  <a:pt x="31458" y="20941"/>
                </a:cubicBezTo>
                <a:cubicBezTo>
                  <a:pt x="31780" y="20941"/>
                  <a:pt x="32101" y="20921"/>
                  <a:pt x="32423" y="20901"/>
                </a:cubicBezTo>
                <a:cubicBezTo>
                  <a:pt x="32509" y="20896"/>
                  <a:pt x="32596" y="20893"/>
                  <a:pt x="32684" y="20893"/>
                </a:cubicBezTo>
                <a:cubicBezTo>
                  <a:pt x="33195" y="20893"/>
                  <a:pt x="33711" y="20968"/>
                  <a:pt x="34221" y="20968"/>
                </a:cubicBezTo>
                <a:cubicBezTo>
                  <a:pt x="34564" y="20968"/>
                  <a:pt x="34904" y="20934"/>
                  <a:pt x="35238" y="20821"/>
                </a:cubicBezTo>
                <a:cubicBezTo>
                  <a:pt x="35719" y="20708"/>
                  <a:pt x="36131" y="20420"/>
                  <a:pt x="36622" y="20365"/>
                </a:cubicBezTo>
                <a:cubicBezTo>
                  <a:pt x="37573" y="20101"/>
                  <a:pt x="38603" y="20134"/>
                  <a:pt x="39517" y="19758"/>
                </a:cubicBezTo>
                <a:lnTo>
                  <a:pt x="39517" y="19758"/>
                </a:lnTo>
                <a:lnTo>
                  <a:pt x="39506" y="19838"/>
                </a:lnTo>
                <a:cubicBezTo>
                  <a:pt x="39734" y="19827"/>
                  <a:pt x="39886" y="19610"/>
                  <a:pt x="40103" y="19574"/>
                </a:cubicBezTo>
                <a:cubicBezTo>
                  <a:pt x="40526" y="19209"/>
                  <a:pt x="40847" y="18692"/>
                  <a:pt x="41429" y="18544"/>
                </a:cubicBezTo>
                <a:cubicBezTo>
                  <a:pt x="41784" y="18360"/>
                  <a:pt x="42207" y="18407"/>
                  <a:pt x="42564" y="18223"/>
                </a:cubicBezTo>
                <a:cubicBezTo>
                  <a:pt x="43272" y="17756"/>
                  <a:pt x="44223" y="17651"/>
                  <a:pt x="44761" y="16918"/>
                </a:cubicBezTo>
                <a:cubicBezTo>
                  <a:pt x="45365" y="16025"/>
                  <a:pt x="45654" y="14940"/>
                  <a:pt x="45665" y="13864"/>
                </a:cubicBezTo>
                <a:cubicBezTo>
                  <a:pt x="45755" y="13636"/>
                  <a:pt x="45434" y="13463"/>
                  <a:pt x="45585" y="13246"/>
                </a:cubicBezTo>
                <a:cubicBezTo>
                  <a:pt x="45722" y="13040"/>
                  <a:pt x="45549" y="12787"/>
                  <a:pt x="45676" y="12581"/>
                </a:cubicBezTo>
                <a:cubicBezTo>
                  <a:pt x="45972" y="11941"/>
                  <a:pt x="45709" y="11254"/>
                  <a:pt x="45835" y="10601"/>
                </a:cubicBezTo>
                <a:cubicBezTo>
                  <a:pt x="46041" y="10235"/>
                  <a:pt x="45629" y="10167"/>
                  <a:pt x="45538" y="9914"/>
                </a:cubicBezTo>
                <a:cubicBezTo>
                  <a:pt x="45744" y="9560"/>
                  <a:pt x="46167" y="9365"/>
                  <a:pt x="46373" y="8999"/>
                </a:cubicBezTo>
                <a:cubicBezTo>
                  <a:pt x="46340" y="8461"/>
                  <a:pt x="46384" y="7763"/>
                  <a:pt x="46901" y="7467"/>
                </a:cubicBezTo>
                <a:cubicBezTo>
                  <a:pt x="46854" y="7066"/>
                  <a:pt x="47071" y="6654"/>
                  <a:pt x="46876" y="6288"/>
                </a:cubicBezTo>
                <a:cubicBezTo>
                  <a:pt x="46695" y="5978"/>
                  <a:pt x="46409" y="5692"/>
                  <a:pt x="46500" y="5291"/>
                </a:cubicBezTo>
                <a:cubicBezTo>
                  <a:pt x="46327" y="5028"/>
                  <a:pt x="46203" y="4673"/>
                  <a:pt x="45871" y="4627"/>
                </a:cubicBezTo>
                <a:cubicBezTo>
                  <a:pt x="45618" y="4366"/>
                  <a:pt x="45206" y="4352"/>
                  <a:pt x="44989" y="4066"/>
                </a:cubicBezTo>
                <a:cubicBezTo>
                  <a:pt x="44933" y="3996"/>
                  <a:pt x="44866" y="3971"/>
                  <a:pt x="44794" y="3971"/>
                </a:cubicBezTo>
                <a:cubicBezTo>
                  <a:pt x="44645" y="3971"/>
                  <a:pt x="44474" y="4078"/>
                  <a:pt x="44335" y="4102"/>
                </a:cubicBezTo>
                <a:cubicBezTo>
                  <a:pt x="43764" y="3701"/>
                  <a:pt x="43294" y="3163"/>
                  <a:pt x="42643" y="2899"/>
                </a:cubicBezTo>
                <a:cubicBezTo>
                  <a:pt x="42138" y="2693"/>
                  <a:pt x="41671" y="2429"/>
                  <a:pt x="41166" y="2248"/>
                </a:cubicBezTo>
                <a:cubicBezTo>
                  <a:pt x="40881" y="2216"/>
                  <a:pt x="40597" y="2108"/>
                  <a:pt x="40317" y="2108"/>
                </a:cubicBezTo>
                <a:cubicBezTo>
                  <a:pt x="40191" y="2108"/>
                  <a:pt x="40065" y="2130"/>
                  <a:pt x="39940" y="2190"/>
                </a:cubicBezTo>
                <a:cubicBezTo>
                  <a:pt x="39911" y="2208"/>
                  <a:pt x="39885" y="2216"/>
                  <a:pt x="39860" y="2216"/>
                </a:cubicBezTo>
                <a:cubicBezTo>
                  <a:pt x="39759" y="2216"/>
                  <a:pt x="39688" y="2095"/>
                  <a:pt x="39586" y="2075"/>
                </a:cubicBezTo>
                <a:cubicBezTo>
                  <a:pt x="39076" y="2055"/>
                  <a:pt x="38601" y="1825"/>
                  <a:pt x="38098" y="1825"/>
                </a:cubicBezTo>
                <a:cubicBezTo>
                  <a:pt x="38038" y="1825"/>
                  <a:pt x="37977" y="1829"/>
                  <a:pt x="37916" y="1836"/>
                </a:cubicBezTo>
                <a:cubicBezTo>
                  <a:pt x="37750" y="1861"/>
                  <a:pt x="37584" y="1872"/>
                  <a:pt x="37418" y="1872"/>
                </a:cubicBezTo>
                <a:cubicBezTo>
                  <a:pt x="36991" y="1872"/>
                  <a:pt x="36567" y="1798"/>
                  <a:pt x="36153" y="1699"/>
                </a:cubicBezTo>
                <a:cubicBezTo>
                  <a:pt x="36107" y="1689"/>
                  <a:pt x="36062" y="1685"/>
                  <a:pt x="36018" y="1685"/>
                </a:cubicBezTo>
                <a:cubicBezTo>
                  <a:pt x="35867" y="1685"/>
                  <a:pt x="35720" y="1729"/>
                  <a:pt x="35573" y="1729"/>
                </a:cubicBezTo>
                <a:cubicBezTo>
                  <a:pt x="35511" y="1729"/>
                  <a:pt x="35449" y="1721"/>
                  <a:pt x="35386" y="1699"/>
                </a:cubicBezTo>
                <a:cubicBezTo>
                  <a:pt x="35166" y="1632"/>
                  <a:pt x="34940" y="1609"/>
                  <a:pt x="34713" y="1609"/>
                </a:cubicBezTo>
                <a:cubicBezTo>
                  <a:pt x="34434" y="1609"/>
                  <a:pt x="34153" y="1644"/>
                  <a:pt x="33876" y="1674"/>
                </a:cubicBezTo>
                <a:cubicBezTo>
                  <a:pt x="33486" y="1594"/>
                  <a:pt x="33109" y="1468"/>
                  <a:pt x="32719" y="1388"/>
                </a:cubicBezTo>
                <a:cubicBezTo>
                  <a:pt x="32690" y="1385"/>
                  <a:pt x="32661" y="1383"/>
                  <a:pt x="32632" y="1383"/>
                </a:cubicBezTo>
                <a:cubicBezTo>
                  <a:pt x="32468" y="1383"/>
                  <a:pt x="32310" y="1432"/>
                  <a:pt x="32151" y="1432"/>
                </a:cubicBezTo>
                <a:cubicBezTo>
                  <a:pt x="32085" y="1432"/>
                  <a:pt x="32019" y="1424"/>
                  <a:pt x="31953" y="1399"/>
                </a:cubicBezTo>
                <a:cubicBezTo>
                  <a:pt x="31926" y="1404"/>
                  <a:pt x="31899" y="1406"/>
                  <a:pt x="31873" y="1406"/>
                </a:cubicBezTo>
                <a:cubicBezTo>
                  <a:pt x="31598" y="1406"/>
                  <a:pt x="31371" y="1166"/>
                  <a:pt x="31117" y="1166"/>
                </a:cubicBezTo>
                <a:cubicBezTo>
                  <a:pt x="31047" y="1166"/>
                  <a:pt x="30976" y="1184"/>
                  <a:pt x="30901" y="1229"/>
                </a:cubicBezTo>
                <a:cubicBezTo>
                  <a:pt x="30603" y="1137"/>
                  <a:pt x="30303" y="1115"/>
                  <a:pt x="30001" y="1115"/>
                </a:cubicBezTo>
                <a:cubicBezTo>
                  <a:pt x="29729" y="1115"/>
                  <a:pt x="29456" y="1133"/>
                  <a:pt x="29183" y="1133"/>
                </a:cubicBezTo>
                <a:cubicBezTo>
                  <a:pt x="28966" y="1133"/>
                  <a:pt x="28748" y="1121"/>
                  <a:pt x="28531" y="1081"/>
                </a:cubicBezTo>
                <a:cubicBezTo>
                  <a:pt x="28429" y="1114"/>
                  <a:pt x="28336" y="1182"/>
                  <a:pt x="28234" y="1207"/>
                </a:cubicBezTo>
                <a:cubicBezTo>
                  <a:pt x="28149" y="1176"/>
                  <a:pt x="28063" y="1165"/>
                  <a:pt x="27977" y="1165"/>
                </a:cubicBezTo>
                <a:cubicBezTo>
                  <a:pt x="27742" y="1165"/>
                  <a:pt x="27504" y="1249"/>
                  <a:pt x="27265" y="1249"/>
                </a:cubicBezTo>
                <a:cubicBezTo>
                  <a:pt x="27203" y="1249"/>
                  <a:pt x="27140" y="1244"/>
                  <a:pt x="27078" y="1229"/>
                </a:cubicBezTo>
                <a:cubicBezTo>
                  <a:pt x="26402" y="1193"/>
                  <a:pt x="25726" y="1149"/>
                  <a:pt x="25053" y="1034"/>
                </a:cubicBezTo>
                <a:cubicBezTo>
                  <a:pt x="24732" y="839"/>
                  <a:pt x="24331" y="943"/>
                  <a:pt x="23977" y="875"/>
                </a:cubicBezTo>
                <a:cubicBezTo>
                  <a:pt x="23955" y="871"/>
                  <a:pt x="23935" y="869"/>
                  <a:pt x="23914" y="869"/>
                </a:cubicBezTo>
                <a:cubicBezTo>
                  <a:pt x="23738" y="869"/>
                  <a:pt x="23573" y="994"/>
                  <a:pt x="23400" y="994"/>
                </a:cubicBezTo>
                <a:cubicBezTo>
                  <a:pt x="23348" y="994"/>
                  <a:pt x="23296" y="983"/>
                  <a:pt x="23243" y="954"/>
                </a:cubicBezTo>
                <a:cubicBezTo>
                  <a:pt x="23119" y="895"/>
                  <a:pt x="22994" y="880"/>
                  <a:pt x="22870" y="880"/>
                </a:cubicBezTo>
                <a:cubicBezTo>
                  <a:pt x="22753" y="880"/>
                  <a:pt x="22637" y="893"/>
                  <a:pt x="22520" y="893"/>
                </a:cubicBezTo>
                <a:cubicBezTo>
                  <a:pt x="22475" y="893"/>
                  <a:pt x="22431" y="891"/>
                  <a:pt x="22386" y="886"/>
                </a:cubicBezTo>
                <a:cubicBezTo>
                  <a:pt x="20680" y="507"/>
                  <a:pt x="18942" y="658"/>
                  <a:pt x="17225" y="496"/>
                </a:cubicBezTo>
                <a:cubicBezTo>
                  <a:pt x="17166" y="505"/>
                  <a:pt x="17107" y="509"/>
                  <a:pt x="17048" y="509"/>
                </a:cubicBezTo>
                <a:cubicBezTo>
                  <a:pt x="16645" y="509"/>
                  <a:pt x="16258" y="323"/>
                  <a:pt x="15848" y="323"/>
                </a:cubicBezTo>
                <a:cubicBezTo>
                  <a:pt x="15788" y="323"/>
                  <a:pt x="15728" y="327"/>
                  <a:pt x="15668" y="336"/>
                </a:cubicBezTo>
                <a:cubicBezTo>
                  <a:pt x="15508" y="376"/>
                  <a:pt x="15348" y="391"/>
                  <a:pt x="15189" y="391"/>
                </a:cubicBezTo>
                <a:cubicBezTo>
                  <a:pt x="14786" y="391"/>
                  <a:pt x="14385" y="298"/>
                  <a:pt x="13981" y="298"/>
                </a:cubicBezTo>
                <a:cubicBezTo>
                  <a:pt x="13815" y="298"/>
                  <a:pt x="13649" y="314"/>
                  <a:pt x="13481" y="358"/>
                </a:cubicBezTo>
                <a:cubicBezTo>
                  <a:pt x="13453" y="368"/>
                  <a:pt x="13425" y="372"/>
                  <a:pt x="13398" y="372"/>
                </a:cubicBezTo>
                <a:cubicBezTo>
                  <a:pt x="13220" y="372"/>
                  <a:pt x="13073" y="192"/>
                  <a:pt x="12893" y="192"/>
                </a:cubicBezTo>
                <a:cubicBezTo>
                  <a:pt x="12873" y="192"/>
                  <a:pt x="12852" y="194"/>
                  <a:pt x="12830" y="199"/>
                </a:cubicBezTo>
                <a:cubicBezTo>
                  <a:pt x="12286" y="135"/>
                  <a:pt x="11743" y="1"/>
                  <a:pt x="112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71217" y="2095586"/>
            <a:ext cx="6660648" cy="954107"/>
          </a:xfrm>
          <a:prstGeom prst="rect">
            <a:avLst/>
          </a:prstGeom>
        </p:spPr>
        <p:txBody>
          <a:bodyPr wrap="square">
            <a:spAutoFit/>
          </a:bodyPr>
          <a:lstStyle/>
          <a:p>
            <a:pPr algn="just"/>
            <a:r>
              <a:rPr lang="en-US" dirty="0">
                <a:solidFill>
                  <a:srgbClr val="333333"/>
                </a:solidFill>
                <a:latin typeface="acumin-pro"/>
              </a:rPr>
              <a:t>When using APA format, follow the author-date method of in-text citation. This means that the author's last name and the year of publication for the source should appear in the text, </a:t>
            </a:r>
            <a:r>
              <a:rPr lang="en-US" dirty="0" smtClean="0">
                <a:solidFill>
                  <a:srgbClr val="333333"/>
                </a:solidFill>
                <a:latin typeface="acumin-pro"/>
              </a:rPr>
              <a:t>One </a:t>
            </a:r>
            <a:r>
              <a:rPr lang="en-US" dirty="0">
                <a:solidFill>
                  <a:srgbClr val="333333"/>
                </a:solidFill>
                <a:latin typeface="acumin-pro"/>
              </a:rPr>
              <a:t>complete reference for each source should appear in the reference list at the end of the paper.</a:t>
            </a:r>
            <a:endParaRPr lang="en-US" dirty="0"/>
          </a:p>
        </p:txBody>
      </p:sp>
      <p:sp>
        <p:nvSpPr>
          <p:cNvPr id="5" name="TextBox 4"/>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ysClr val="windowText" lastClr="000000"/>
                </a:solidFill>
              </a:rPr>
              <a:t>4</a:t>
            </a:r>
            <a:endParaRPr kumimoji="0" lang="en-US" sz="18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58362" y="1818404"/>
            <a:ext cx="3970075" cy="1169551"/>
          </a:xfrm>
          <a:prstGeom prst="rect">
            <a:avLst/>
          </a:prstGeom>
        </p:spPr>
        <p:txBody>
          <a:bodyPr wrap="square">
            <a:spAutoFit/>
          </a:bodyPr>
          <a:lstStyle/>
          <a:p>
            <a:pPr algn="just"/>
            <a:r>
              <a:rPr lang="en-US" dirty="0"/>
              <a:t>If you are referring to an idea from another work but NOT directly quoting the material, or making reference to an entire book</a:t>
            </a:r>
            <a:r>
              <a:rPr lang="en-US" dirty="0" smtClean="0"/>
              <a:t>, </a:t>
            </a:r>
            <a:r>
              <a:rPr lang="en-US" dirty="0"/>
              <a:t>article or other work, you only have to make reference to the author and year of </a:t>
            </a:r>
            <a:r>
              <a:rPr lang="en-US" dirty="0" smtClean="0"/>
              <a:t>publication .</a:t>
            </a:r>
            <a:endParaRPr lang="en-US" dirty="0"/>
          </a:p>
        </p:txBody>
      </p:sp>
      <p:sp>
        <p:nvSpPr>
          <p:cNvPr id="2" name="Rectangle 1"/>
          <p:cNvSpPr/>
          <p:nvPr/>
        </p:nvSpPr>
        <p:spPr>
          <a:xfrm>
            <a:off x="2358362" y="3207272"/>
            <a:ext cx="3128038" cy="307777"/>
          </a:xfrm>
          <a:prstGeom prst="rect">
            <a:avLst/>
          </a:prstGeom>
        </p:spPr>
        <p:txBody>
          <a:bodyPr wrap="square">
            <a:spAutoFit/>
          </a:bodyPr>
          <a:lstStyle/>
          <a:p>
            <a:pPr algn="just"/>
            <a:r>
              <a:rPr lang="en-US" dirty="0"/>
              <a:t>for </a:t>
            </a:r>
            <a:r>
              <a:rPr lang="en-US" dirty="0" smtClean="0"/>
              <a:t>example</a:t>
            </a:r>
            <a:r>
              <a:rPr lang="en-US" dirty="0">
                <a:solidFill>
                  <a:srgbClr val="333333"/>
                </a:solidFill>
                <a:latin typeface="acumin-pro"/>
              </a:rPr>
              <a:t> (Jones, 1998).</a:t>
            </a:r>
            <a:r>
              <a:rPr lang="en-US" dirty="0" smtClean="0"/>
              <a:t>  </a:t>
            </a:r>
            <a:endParaRPr lang="en-US" dirty="0"/>
          </a:p>
        </p:txBody>
      </p:sp>
      <p:sp>
        <p:nvSpPr>
          <p:cNvPr id="5" name="TextBox 4"/>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noProof="0" dirty="0" smtClean="0">
                <a:solidFill>
                  <a:sysClr val="windowText" lastClr="000000"/>
                </a:solidFill>
              </a:rPr>
              <a:t>5</a:t>
            </a: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3" name="Picture 2"/>
          <p:cNvPicPr>
            <a:picLocks noChangeAspect="1"/>
          </p:cNvPicPr>
          <p:nvPr/>
        </p:nvPicPr>
        <p:blipFill>
          <a:blip r:embed="rId2"/>
          <a:stretch>
            <a:fillRect/>
          </a:stretch>
        </p:blipFill>
        <p:spPr>
          <a:xfrm>
            <a:off x="663527" y="1296410"/>
            <a:ext cx="1694835" cy="1603387"/>
          </a:xfrm>
          <a:prstGeom prst="rect">
            <a:avLst/>
          </a:prstGeom>
        </p:spPr>
      </p:pic>
    </p:spTree>
    <p:extLst>
      <p:ext uri="{BB962C8B-B14F-4D97-AF65-F5344CB8AC3E}">
        <p14:creationId xmlns:p14="http://schemas.microsoft.com/office/powerpoint/2010/main" val="1358843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0978" y="2663730"/>
            <a:ext cx="6759324" cy="954107"/>
          </a:xfrm>
          <a:prstGeom prst="rect">
            <a:avLst/>
          </a:prstGeom>
        </p:spPr>
        <p:txBody>
          <a:bodyPr wrap="square">
            <a:spAutoFit/>
          </a:bodyPr>
          <a:lstStyle/>
          <a:p>
            <a:pPr algn="just"/>
            <a:r>
              <a:rPr lang="en-US" dirty="0" smtClean="0"/>
              <a:t>you </a:t>
            </a:r>
            <a:r>
              <a:rPr lang="en-US" dirty="0"/>
              <a:t>should include the page number at the end of the parenthetical citation. Use the abbreviation “p.” (for one page) or “pp.” (for multiple pages) before listing the page number(s). Use an </a:t>
            </a:r>
            <a:r>
              <a:rPr lang="en-US" dirty="0" err="1"/>
              <a:t>en</a:t>
            </a:r>
            <a:r>
              <a:rPr lang="en-US" dirty="0"/>
              <a:t> dash for page ranges. For example, you might write (Jones, 1998, p. 199) or (Jones, 1998, pp. 199–201). This information is reiterated </a:t>
            </a:r>
            <a:r>
              <a:rPr lang="en-US" dirty="0" err="1" smtClean="0"/>
              <a:t>belo</a:t>
            </a:r>
            <a:r>
              <a:rPr lang="ar-SA" dirty="0" smtClean="0"/>
              <a:t> </a:t>
            </a:r>
            <a:r>
              <a:rPr lang="en-US" dirty="0" smtClean="0"/>
              <a:t>.</a:t>
            </a:r>
            <a:endParaRPr lang="en-US" dirty="0"/>
          </a:p>
        </p:txBody>
      </p:sp>
      <p:sp>
        <p:nvSpPr>
          <p:cNvPr id="6" name="Rectangle 5"/>
          <p:cNvSpPr/>
          <p:nvPr/>
        </p:nvSpPr>
        <p:spPr>
          <a:xfrm>
            <a:off x="1513036" y="1445844"/>
            <a:ext cx="5387724" cy="646331"/>
          </a:xfrm>
          <a:prstGeom prst="rect">
            <a:avLst/>
          </a:prstGeom>
        </p:spPr>
        <p:txBody>
          <a:bodyPr wrap="square">
            <a:spAutoFit/>
          </a:bodyPr>
          <a:lstStyle/>
          <a:p>
            <a:pPr algn="just"/>
            <a:r>
              <a:rPr lang="en-US" sz="1800" b="1" i="1" dirty="0"/>
              <a:t>On the other hand, if you are directly quoting or </a:t>
            </a:r>
            <a:r>
              <a:rPr lang="en-US" sz="1800" b="1" i="1" dirty="0" smtClean="0"/>
              <a:t>   borrowing </a:t>
            </a:r>
            <a:r>
              <a:rPr lang="en-US" sz="1800" b="1" i="1" dirty="0"/>
              <a:t>from another </a:t>
            </a:r>
            <a:r>
              <a:rPr lang="en-US" sz="1800" b="1" i="1" dirty="0" smtClean="0"/>
              <a:t>work </a:t>
            </a:r>
            <a:endParaRPr lang="en-US" sz="1800" b="1" i="1" dirty="0"/>
          </a:p>
        </p:txBody>
      </p:sp>
      <p:sp>
        <p:nvSpPr>
          <p:cNvPr id="5" name="TextBox 4"/>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ysClr val="windowText" lastClr="000000"/>
                </a:solidFill>
              </a:rPr>
              <a:t>6</a:t>
            </a:r>
            <a:endParaRPr kumimoji="0" lang="en-US" sz="1800" b="0" i="0" u="none" strike="noStrike" kern="0" cap="none" spc="0" normalizeH="0" baseline="0" noProof="0" dirty="0" smtClean="0">
              <a:ln>
                <a:noFill/>
              </a:ln>
              <a:solidFill>
                <a:sysClr val="windowText" lastClr="000000"/>
              </a:solidFill>
              <a:effectLst/>
              <a:uLnTx/>
              <a:uFillTx/>
            </a:endParaRPr>
          </a:p>
        </p:txBody>
      </p:sp>
      <p:sp>
        <p:nvSpPr>
          <p:cNvPr id="7" name="Google Shape;220;p38"/>
          <p:cNvSpPr txBox="1">
            <a:spLocks noGrp="1"/>
          </p:cNvSpPr>
          <p:nvPr>
            <p:ph type="title" idx="4294967295"/>
          </p:nvPr>
        </p:nvSpPr>
        <p:spPr>
          <a:xfrm>
            <a:off x="89026" y="1325570"/>
            <a:ext cx="1213500" cy="78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400" dirty="0" smtClean="0">
                <a:solidFill>
                  <a:schemeClr val="bg2">
                    <a:lumMod val="25000"/>
                  </a:schemeClr>
                </a:solidFill>
              </a:rPr>
              <a:t>02</a:t>
            </a:r>
            <a:endParaRPr sz="4400" dirty="0">
              <a:solidFill>
                <a:schemeClr val="bg2">
                  <a:lumMod val="25000"/>
                </a:schemeClr>
              </a:solidFill>
            </a:endParaRPr>
          </a:p>
        </p:txBody>
      </p:sp>
    </p:spTree>
    <p:extLst>
      <p:ext uri="{BB962C8B-B14F-4D97-AF65-F5344CB8AC3E}">
        <p14:creationId xmlns:p14="http://schemas.microsoft.com/office/powerpoint/2010/main" val="2897790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18332" y="957262"/>
            <a:ext cx="6535006" cy="3548954"/>
          </a:xfrm>
          <a:prstGeom prst="rect">
            <a:avLst/>
          </a:prstGeom>
        </p:spPr>
      </p:pic>
      <p:sp>
        <p:nvSpPr>
          <p:cNvPr id="3" name="TextBox 2"/>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ysClr val="windowText" lastClr="000000"/>
                </a:solidFill>
              </a:rPr>
              <a:t>7</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111905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5737" y="1521043"/>
            <a:ext cx="2336400" cy="390600"/>
          </a:xfrm>
        </p:spPr>
        <p:txBody>
          <a:bodyPr/>
          <a:lstStyle/>
          <a:p>
            <a:pPr algn="just"/>
            <a:r>
              <a:rPr lang="en-US" dirty="0" smtClean="0"/>
              <a:t>Author</a:t>
            </a:r>
            <a:endParaRPr lang="en-US" dirty="0"/>
          </a:p>
        </p:txBody>
      </p:sp>
      <p:sp>
        <p:nvSpPr>
          <p:cNvPr id="5" name="Subtitle 4"/>
          <p:cNvSpPr>
            <a:spLocks noGrp="1"/>
          </p:cNvSpPr>
          <p:nvPr>
            <p:ph type="subTitle" idx="1"/>
          </p:nvPr>
        </p:nvSpPr>
        <p:spPr>
          <a:xfrm>
            <a:off x="5648450" y="2539422"/>
            <a:ext cx="2336400" cy="484800"/>
          </a:xfrm>
        </p:spPr>
        <p:txBody>
          <a:bodyPr/>
          <a:lstStyle/>
          <a:p>
            <a:pPr algn="just"/>
            <a:r>
              <a:rPr lang="en-US" dirty="0" smtClean="0"/>
              <a:t>( </a:t>
            </a:r>
            <a:r>
              <a:rPr lang="en-US" dirty="0" err="1" smtClean="0"/>
              <a:t>wenson</a:t>
            </a:r>
            <a:r>
              <a:rPr lang="en-US" dirty="0" smtClean="0"/>
              <a:t>, </a:t>
            </a:r>
            <a:r>
              <a:rPr lang="en-US" dirty="0" err="1" smtClean="0"/>
              <a:t>n.d</a:t>
            </a:r>
            <a:r>
              <a:rPr lang="en-US" sz="1600" dirty="0" err="1" smtClean="0"/>
              <a:t>.</a:t>
            </a:r>
            <a:r>
              <a:rPr lang="en-US" sz="1600" dirty="0" smtClean="0"/>
              <a:t>)</a:t>
            </a:r>
            <a:endParaRPr lang="en-US" sz="1600" dirty="0"/>
          </a:p>
        </p:txBody>
      </p:sp>
      <p:sp>
        <p:nvSpPr>
          <p:cNvPr id="9" name="Subtitle 8"/>
          <p:cNvSpPr>
            <a:spLocks noGrp="1"/>
          </p:cNvSpPr>
          <p:nvPr>
            <p:ph type="subTitle" idx="5"/>
          </p:nvPr>
        </p:nvSpPr>
        <p:spPr>
          <a:xfrm>
            <a:off x="5648449" y="1433910"/>
            <a:ext cx="2594307" cy="484800"/>
          </a:xfrm>
        </p:spPr>
        <p:txBody>
          <a:bodyPr/>
          <a:lstStyle/>
          <a:p>
            <a:pPr algn="just"/>
            <a:r>
              <a:rPr lang="en-US" sz="1600" dirty="0" smtClean="0"/>
              <a:t>(Primary colors, 1996)</a:t>
            </a:r>
            <a:endParaRPr lang="en-US" sz="1600" dirty="0"/>
          </a:p>
        </p:txBody>
      </p:sp>
      <p:sp>
        <p:nvSpPr>
          <p:cNvPr id="10" name="Title 9"/>
          <p:cNvSpPr>
            <a:spLocks noGrp="1"/>
          </p:cNvSpPr>
          <p:nvPr>
            <p:ph type="title" idx="6"/>
          </p:nvPr>
        </p:nvSpPr>
        <p:spPr>
          <a:xfrm>
            <a:off x="0" y="2745913"/>
            <a:ext cx="2401723" cy="390600"/>
          </a:xfrm>
        </p:spPr>
        <p:txBody>
          <a:bodyPr/>
          <a:lstStyle/>
          <a:p>
            <a:pPr algn="just"/>
            <a:r>
              <a:rPr lang="en-US" dirty="0" smtClean="0"/>
              <a:t>Publication year</a:t>
            </a:r>
            <a:endParaRPr lang="en-US" dirty="0"/>
          </a:p>
        </p:txBody>
      </p:sp>
      <p:sp>
        <p:nvSpPr>
          <p:cNvPr id="12" name="Subtitle 11"/>
          <p:cNvSpPr>
            <a:spLocks noGrp="1"/>
          </p:cNvSpPr>
          <p:nvPr>
            <p:ph type="subTitle" idx="8"/>
          </p:nvPr>
        </p:nvSpPr>
        <p:spPr>
          <a:xfrm>
            <a:off x="5648450" y="3904902"/>
            <a:ext cx="2831130" cy="484800"/>
          </a:xfrm>
        </p:spPr>
        <p:txBody>
          <a:bodyPr/>
          <a:lstStyle/>
          <a:p>
            <a:pPr algn="just"/>
            <a:r>
              <a:rPr lang="en-US" sz="1600" dirty="0" smtClean="0"/>
              <a:t>(</a:t>
            </a:r>
            <a:r>
              <a:rPr lang="en-US" sz="1600" dirty="0" err="1" smtClean="0"/>
              <a:t>McCombes</a:t>
            </a:r>
            <a:r>
              <a:rPr lang="en-US" sz="1600" dirty="0" smtClean="0"/>
              <a:t>, 2016, para 4)</a:t>
            </a:r>
            <a:endParaRPr lang="en-US" sz="1600" dirty="0"/>
          </a:p>
        </p:txBody>
      </p:sp>
      <p:sp>
        <p:nvSpPr>
          <p:cNvPr id="13" name="Title 12"/>
          <p:cNvSpPr>
            <a:spLocks noGrp="1"/>
          </p:cNvSpPr>
          <p:nvPr>
            <p:ph type="title" idx="9"/>
          </p:nvPr>
        </p:nvSpPr>
        <p:spPr>
          <a:xfrm>
            <a:off x="0" y="3999102"/>
            <a:ext cx="2336400" cy="390600"/>
          </a:xfrm>
        </p:spPr>
        <p:txBody>
          <a:bodyPr/>
          <a:lstStyle/>
          <a:p>
            <a:pPr algn="just"/>
            <a:r>
              <a:rPr lang="en-US" dirty="0" smtClean="0"/>
              <a:t>Page number</a:t>
            </a:r>
            <a:endParaRPr lang="en-US" dirty="0"/>
          </a:p>
        </p:txBody>
      </p:sp>
      <p:sp>
        <p:nvSpPr>
          <p:cNvPr id="16" name="Title 15"/>
          <p:cNvSpPr>
            <a:spLocks noGrp="1"/>
          </p:cNvSpPr>
          <p:nvPr>
            <p:ph type="title" idx="15"/>
          </p:nvPr>
        </p:nvSpPr>
        <p:spPr>
          <a:xfrm>
            <a:off x="96728" y="506991"/>
            <a:ext cx="4403510" cy="308733"/>
          </a:xfrm>
        </p:spPr>
        <p:txBody>
          <a:bodyPr/>
          <a:lstStyle/>
          <a:p>
            <a:pPr algn="just"/>
            <a:r>
              <a:rPr lang="en-US" dirty="0" smtClean="0">
                <a:solidFill>
                  <a:schemeClr val="accent2">
                    <a:lumMod val="50000"/>
                  </a:schemeClr>
                </a:solidFill>
              </a:rPr>
              <a:t>Missing information</a:t>
            </a:r>
            <a:endParaRPr lang="en-US" dirty="0">
              <a:solidFill>
                <a:schemeClr val="accent2">
                  <a:lumMod val="50000"/>
                </a:schemeClr>
              </a:solidFill>
            </a:endParaRPr>
          </a:p>
        </p:txBody>
      </p:sp>
      <p:sp>
        <p:nvSpPr>
          <p:cNvPr id="17" name="Title 15"/>
          <p:cNvSpPr txBox="1">
            <a:spLocks/>
          </p:cNvSpPr>
          <p:nvPr/>
        </p:nvSpPr>
        <p:spPr>
          <a:xfrm>
            <a:off x="5783095" y="494287"/>
            <a:ext cx="4403510" cy="30873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300"/>
              <a:buFont typeface="Alice"/>
              <a:buNone/>
              <a:defRPr sz="3300" b="0" i="0" u="none" strike="noStrike" cap="none">
                <a:solidFill>
                  <a:schemeClr val="dk1"/>
                </a:solidFill>
                <a:latin typeface="Alice"/>
                <a:ea typeface="Alice"/>
                <a:cs typeface="Alice"/>
                <a:sym typeface="Alice"/>
              </a:defRPr>
            </a:lvl1pPr>
            <a:lvl2pPr marR="0" lvl="1"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2pPr>
            <a:lvl3pPr marR="0" lvl="2"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3pPr>
            <a:lvl4pPr marR="0" lvl="3"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4pPr>
            <a:lvl5pPr marR="0" lvl="4"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5pPr>
            <a:lvl6pPr marR="0" lvl="5"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6pPr>
            <a:lvl7pPr marR="0" lvl="6"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7pPr>
            <a:lvl8pPr marR="0" lvl="7"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8pPr>
            <a:lvl9pPr marR="0" lvl="8" algn="l" rtl="0">
              <a:lnSpc>
                <a:spcPct val="100000"/>
              </a:lnSpc>
              <a:spcBef>
                <a:spcPts val="0"/>
              </a:spcBef>
              <a:spcAft>
                <a:spcPts val="0"/>
              </a:spcAft>
              <a:buClr>
                <a:schemeClr val="dk1"/>
              </a:buClr>
              <a:buSzPts val="3500"/>
              <a:buFont typeface="Bebas Neue"/>
              <a:buNone/>
              <a:defRPr sz="3500" b="0" i="0" u="none" strike="noStrike" cap="none">
                <a:solidFill>
                  <a:schemeClr val="dk1"/>
                </a:solidFill>
                <a:latin typeface="Bebas Neue"/>
                <a:ea typeface="Bebas Neue"/>
                <a:cs typeface="Bebas Neue"/>
                <a:sym typeface="Bebas Neue"/>
              </a:defRPr>
            </a:lvl9pPr>
          </a:lstStyle>
          <a:p>
            <a:pPr algn="just"/>
            <a:r>
              <a:rPr lang="en-US" dirty="0" smtClean="0">
                <a:solidFill>
                  <a:schemeClr val="accent2">
                    <a:lumMod val="50000"/>
                  </a:schemeClr>
                </a:solidFill>
              </a:rPr>
              <a:t>Example</a:t>
            </a:r>
            <a:endParaRPr lang="en-US" dirty="0">
              <a:solidFill>
                <a:schemeClr val="accent2">
                  <a:lumMod val="50000"/>
                </a:schemeClr>
              </a:solidFill>
            </a:endParaRPr>
          </a:p>
        </p:txBody>
      </p:sp>
      <p:sp>
        <p:nvSpPr>
          <p:cNvPr id="19" name="TextBox 18"/>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dirty="0">
                <a:solidFill>
                  <a:sysClr val="windowText" lastClr="000000"/>
                </a:solidFill>
              </a:rPr>
              <a:t>8</a:t>
            </a:r>
            <a:endParaRPr kumimoji="0" 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270962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12" name="Rectangle 11"/>
          <p:cNvSpPr/>
          <p:nvPr/>
        </p:nvSpPr>
        <p:spPr>
          <a:xfrm>
            <a:off x="146631" y="890840"/>
            <a:ext cx="2339102" cy="646331"/>
          </a:xfrm>
          <a:prstGeom prst="rect">
            <a:avLst/>
          </a:prstGeom>
        </p:spPr>
        <p:txBody>
          <a:bodyPr wrap="none">
            <a:spAutoFit/>
          </a:bodyPr>
          <a:lstStyle/>
          <a:p>
            <a:pPr lvl="0" algn="just"/>
            <a:r>
              <a:rPr lang="en-US" sz="3600" dirty="0">
                <a:solidFill>
                  <a:schemeClr val="accent3">
                    <a:lumMod val="50000"/>
                  </a:schemeClr>
                </a:solidFill>
                <a:latin typeface="Times" pitchFamily="2" charset="0"/>
              </a:rPr>
              <a:t>Summary : </a:t>
            </a:r>
          </a:p>
        </p:txBody>
      </p:sp>
      <p:sp>
        <p:nvSpPr>
          <p:cNvPr id="7" name="Rectangle 6"/>
          <p:cNvSpPr/>
          <p:nvPr/>
        </p:nvSpPr>
        <p:spPr>
          <a:xfrm>
            <a:off x="0" y="1986152"/>
            <a:ext cx="6604731" cy="1384995"/>
          </a:xfrm>
          <a:prstGeom prst="rect">
            <a:avLst/>
          </a:prstGeom>
        </p:spPr>
        <p:txBody>
          <a:bodyPr wrap="square">
            <a:spAutoFit/>
          </a:bodyPr>
          <a:lstStyle/>
          <a:p>
            <a:pPr algn="just"/>
            <a:r>
              <a:rPr lang="en-US" dirty="0">
                <a:solidFill>
                  <a:srgbClr val="0D405F"/>
                </a:solidFill>
                <a:latin typeface="Inter"/>
              </a:rPr>
              <a:t>In-text citations briefly identify the source of information in the body text. They correspond to a full </a:t>
            </a:r>
            <a:r>
              <a:rPr lang="en-US" dirty="0">
                <a:solidFill>
                  <a:srgbClr val="1F80E8"/>
                </a:solidFill>
                <a:latin typeface="Inter"/>
                <a:hlinkClick r:id="rId3"/>
              </a:rPr>
              <a:t>reference entry</a:t>
            </a:r>
            <a:r>
              <a:rPr lang="en-US" dirty="0">
                <a:solidFill>
                  <a:srgbClr val="0D405F"/>
                </a:solidFill>
                <a:latin typeface="Inter"/>
              </a:rPr>
              <a:t> at the end of your paper</a:t>
            </a:r>
            <a:r>
              <a:rPr lang="en-US" dirty="0" smtClean="0">
                <a:solidFill>
                  <a:srgbClr val="0D405F"/>
                </a:solidFill>
                <a:latin typeface="Inter"/>
              </a:rPr>
              <a:t>.</a:t>
            </a:r>
          </a:p>
          <a:p>
            <a:pPr algn="just"/>
            <a:endParaRPr lang="en-US" dirty="0">
              <a:solidFill>
                <a:srgbClr val="0D405F"/>
              </a:solidFill>
              <a:latin typeface="Inter"/>
            </a:endParaRPr>
          </a:p>
          <a:p>
            <a:pPr algn="just"/>
            <a:r>
              <a:rPr lang="en-US" dirty="0">
                <a:solidFill>
                  <a:srgbClr val="0D405F"/>
                </a:solidFill>
                <a:latin typeface="Inter"/>
              </a:rPr>
              <a:t>APA in-text citations consist of the author’s last name and publication year. When citing a specific part of a source, also include a page number or range, for example  (Johnson, 2017, pp. 39–41).</a:t>
            </a:r>
          </a:p>
        </p:txBody>
      </p:sp>
      <p:sp>
        <p:nvSpPr>
          <p:cNvPr id="4" name="TextBox 3"/>
          <p:cNvSpPr txBox="1"/>
          <p:nvPr/>
        </p:nvSpPr>
        <p:spPr>
          <a:xfrm>
            <a:off x="4357229" y="4835723"/>
            <a:ext cx="3048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noProof="0" dirty="0">
                <a:solidFill>
                  <a:sysClr val="windowText" lastClr="000000"/>
                </a:solidFill>
              </a:rPr>
              <a:t>9</a:t>
            </a:r>
            <a:endParaRPr kumimoji="0" lang="en-US" sz="18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theme/theme1.xml><?xml version="1.0" encoding="utf-8"?>
<a:theme xmlns:a="http://schemas.openxmlformats.org/drawingml/2006/main" name="Watercolor Company Profile by Slidesgo">
  <a:themeElements>
    <a:clrScheme name="Simple Light">
      <a:dk1>
        <a:srgbClr val="343953"/>
      </a:dk1>
      <a:lt1>
        <a:srgbClr val="FFFFFF"/>
      </a:lt1>
      <a:dk2>
        <a:srgbClr val="F0EFF8"/>
      </a:dk2>
      <a:lt2>
        <a:srgbClr val="A9C0E5"/>
      </a:lt2>
      <a:accent1>
        <a:srgbClr val="D9E5F8"/>
      </a:accent1>
      <a:accent2>
        <a:srgbClr val="CBCDE7"/>
      </a:accent2>
      <a:accent3>
        <a:srgbClr val="9F9DC9"/>
      </a:accent3>
      <a:accent4>
        <a:srgbClr val="FBEDB4"/>
      </a:accent4>
      <a:accent5>
        <a:srgbClr val="FFF7D6"/>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344</Words>
  <Application>Microsoft Office PowerPoint</Application>
  <PresentationFormat>On-screen Show (16:9)</PresentationFormat>
  <Paragraphs>44</Paragraphs>
  <Slides>11</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Century Gothic</vt:lpstr>
      <vt:lpstr>Times</vt:lpstr>
      <vt:lpstr>Alice</vt:lpstr>
      <vt:lpstr>Arial</vt:lpstr>
      <vt:lpstr>acumin-pro</vt:lpstr>
      <vt:lpstr>Bebas Neue</vt:lpstr>
      <vt:lpstr>Inter</vt:lpstr>
      <vt:lpstr>Work Sans</vt:lpstr>
      <vt:lpstr>Open Sans</vt:lpstr>
      <vt:lpstr>Watercolor Company Profile by Slidesgo</vt:lpstr>
      <vt:lpstr>PowerPoint Presentation</vt:lpstr>
      <vt:lpstr>01</vt:lpstr>
      <vt:lpstr>01</vt:lpstr>
      <vt:lpstr>INTRODUCTION</vt:lpstr>
      <vt:lpstr>PowerPoint Presentation</vt:lpstr>
      <vt:lpstr>02</vt:lpstr>
      <vt:lpstr>PowerPoint Presentation</vt:lpstr>
      <vt:lpstr>Author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Maher Fattouh</cp:lastModifiedBy>
  <cp:revision>17</cp:revision>
  <dcterms:modified xsi:type="dcterms:W3CDTF">2022-06-14T08:17:25Z</dcterms:modified>
</cp:coreProperties>
</file>