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2" r:id="rId4"/>
    <p:sldId id="259" r:id="rId5"/>
    <p:sldId id="260" r:id="rId6"/>
    <p:sldId id="261" r:id="rId7"/>
    <p:sldId id="264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370E4B7-2AB9-4A7C-9D93-FB81AB574E97}" type="datetimeFigureOut">
              <a:rPr lang="ar-SA" smtClean="0"/>
              <a:t>05/11/1443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34DC9F3-EA0E-47FA-A5B1-C5C7A12604E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4231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7801B-13DC-40AE-9B65-78A747BAF14B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4913-76E2-4FE9-8264-A80B64D8095E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2B8DF-F5A7-4205-831F-DC590E5B76B6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2FF1-6587-4815-9A09-3198180AE45B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9C2B2-FB4C-4E97-A60E-AF427F740413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7DB1-F7F6-4AD7-A89D-C17D0D5F3A69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A1EA0-3866-48FA-98E7-F62FF6919E10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AA2F-873B-42B7-888C-FA7405E3DB42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EEB34-72B3-4D9E-B365-153A1A0A249E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BEF8-8FD3-475C-85EB-1A4F79B219FF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F46A-FB57-486F-BFD2-C178BA163E07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F806-3151-445D-BF30-5B7479FEB35A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161DC-4E00-4B97-A0D7-50F4BE5B6CA1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BCA61-3D61-46F6-A985-49827251AE51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A4354-D460-45C1-A4AE-5A94CA49F250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6B5F-21CC-42AF-B7CF-3998A3E1CE18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2ACE2-0A1A-46FA-9710-019809E5BD41}" type="datetime1">
              <a:rPr lang="en-US" smtClean="0"/>
              <a:t>6/4/2022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deed.com/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rarticlelibrary.com/" TargetMode="External"/><Relationship Id="rId5" Type="http://schemas.openxmlformats.org/officeDocument/2006/relationships/hyperlink" Target="https://www.iedunote.com/" TargetMode="External"/><Relationship Id="rId4" Type="http://schemas.openxmlformats.org/officeDocument/2006/relationships/hyperlink" Target="https://www.upcounsel.com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93881" y="707768"/>
            <a:ext cx="7995195" cy="1089892"/>
          </a:xfrm>
        </p:spPr>
        <p:txBody>
          <a:bodyPr>
            <a:noAutofit/>
          </a:bodyPr>
          <a:lstStyle/>
          <a:p>
            <a:pPr algn="ctr"/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Libyan International Medical University</a:t>
            </a:r>
            <a:b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Faculty of Business Administration</a:t>
            </a:r>
            <a:endParaRPr lang="ar-SA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71390" y="3025734"/>
            <a:ext cx="8951391" cy="1189314"/>
          </a:xfrm>
        </p:spPr>
        <p:txBody>
          <a:bodyPr>
            <a:normAutofit/>
          </a:bodyPr>
          <a:lstStyle/>
          <a:p>
            <a:pPr algn="ctr"/>
            <a:r>
              <a:rPr lang="en-US" sz="4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3200" b="1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Roles of </a:t>
            </a:r>
            <a:r>
              <a:rPr lang="en-US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Manager  </a:t>
            </a:r>
            <a:endParaRPr lang="ar-SA" sz="3200" b="1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ar-SA" sz="3200" b="1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293881" y="4922983"/>
            <a:ext cx="3556001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BY</a:t>
            </a:r>
            <a:r>
              <a:rPr lang="en-US" dirty="0" smtClean="0"/>
              <a:t>: Yasmeen </a:t>
            </a:r>
            <a:r>
              <a:rPr lang="en-US" dirty="0" err="1" smtClean="0"/>
              <a:t>Ahdash</a:t>
            </a:r>
            <a:r>
              <a:rPr lang="en-US" dirty="0" smtClean="0"/>
              <a:t> </a:t>
            </a:r>
          </a:p>
          <a:p>
            <a:r>
              <a:rPr lang="en-US" dirty="0" smtClean="0"/>
              <a:t>3730</a:t>
            </a:r>
          </a:p>
          <a:p>
            <a:r>
              <a:rPr lang="en-US" dirty="0" smtClean="0"/>
              <a:t>DATE:22/3/2022</a:t>
            </a:r>
            <a:endParaRPr lang="ar-S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781" y="152968"/>
            <a:ext cx="1904762" cy="19047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72" y="411810"/>
            <a:ext cx="1624309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87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172342" y="1081707"/>
            <a:ext cx="8911687" cy="1280890"/>
          </a:xfrm>
        </p:spPr>
        <p:txBody>
          <a:bodyPr>
            <a:normAutofit/>
          </a:bodyPr>
          <a:lstStyle/>
          <a:p>
            <a:r>
              <a:rPr lang="en-US" sz="48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anose="04020505051007020D02" pitchFamily="82" charset="0"/>
              </a:rPr>
              <a:t>Content</a:t>
            </a:r>
            <a:endParaRPr lang="ar-SA" sz="4800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anose="04020505051007020D02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6630" y="2191327"/>
            <a:ext cx="8915400" cy="2198255"/>
          </a:xfrm>
        </p:spPr>
        <p:txBody>
          <a:bodyPr/>
          <a:lstStyle/>
          <a:p>
            <a:pPr lvl="1" algn="l" rtl="0">
              <a:buFont typeface="Wingdings" panose="05000000000000000000" pitchFamily="2" charset="2"/>
              <a:buChar char="v"/>
            </a:pPr>
            <a:r>
              <a:rPr lang="en-US" dirty="0" smtClean="0"/>
              <a:t>Introduction </a:t>
            </a:r>
          </a:p>
          <a:p>
            <a:pPr lvl="1" algn="l" rtl="0">
              <a:buFont typeface="Wingdings" panose="05000000000000000000" pitchFamily="2" charset="2"/>
              <a:buChar char="v"/>
            </a:pPr>
            <a:r>
              <a:rPr lang="en-US" dirty="0" smtClean="0"/>
              <a:t>Define management</a:t>
            </a:r>
            <a:endParaRPr lang="en-US" dirty="0"/>
          </a:p>
          <a:p>
            <a:pPr lvl="1" algn="l" rtl="0">
              <a:buFont typeface="Wingdings" panose="05000000000000000000" pitchFamily="2" charset="2"/>
              <a:buChar char="v"/>
            </a:pPr>
            <a:r>
              <a:rPr lang="en-US" dirty="0" smtClean="0"/>
              <a:t>Roles of managers </a:t>
            </a:r>
          </a:p>
          <a:p>
            <a:pPr lvl="1" algn="l" rtl="0">
              <a:buFont typeface="Wingdings" panose="05000000000000000000" pitchFamily="2" charset="2"/>
              <a:buChar char="v"/>
            </a:pPr>
            <a:r>
              <a:rPr lang="en-US" dirty="0" smtClean="0"/>
              <a:t>Explanation</a:t>
            </a:r>
          </a:p>
          <a:p>
            <a:pPr lvl="1" algn="l" rtl="0">
              <a:buFont typeface="Wingdings" panose="05000000000000000000" pitchFamily="2" charset="2"/>
              <a:buChar char="v"/>
            </a:pPr>
            <a:r>
              <a:rPr lang="en-US" dirty="0" smtClean="0"/>
              <a:t>Conclusion </a:t>
            </a:r>
          </a:p>
          <a:p>
            <a:pPr lvl="1" algn="l" rtl="0">
              <a:buFont typeface="Wingdings" panose="05000000000000000000" pitchFamily="2" charset="2"/>
              <a:buChar char="v"/>
            </a:pPr>
            <a:r>
              <a:rPr lang="en-US" dirty="0" smtClean="0"/>
              <a:t>References</a:t>
            </a:r>
          </a:p>
          <a:p>
            <a:pPr lvl="1" algn="l" rtl="0">
              <a:buFont typeface="Wingdings" panose="05000000000000000000" pitchFamily="2" charset="2"/>
              <a:buChar char="v"/>
            </a:pP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722" y="3648365"/>
            <a:ext cx="2022764" cy="302029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6543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410691" y="895927"/>
            <a:ext cx="527396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anose="04020505051007020D02" pitchFamily="82" charset="0"/>
              </a:rPr>
              <a:t>Introduction to management </a:t>
            </a:r>
            <a:endParaRPr lang="ar-SA" sz="4000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anose="04020505051007020D02" pitchFamily="82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346036" y="1958108"/>
            <a:ext cx="8340435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Management is the art of maximizing efficiency, as a social process, a method of getting things done through others a plan of action and its direction by a co-operative group moving towards a common goal .</a:t>
            </a:r>
          </a:p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Effective 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utilization 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available resources to achieve same objective is management.</a:t>
            </a:r>
          </a:p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857" y="3816591"/>
            <a:ext cx="3572598" cy="23774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8465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05891" y="738909"/>
            <a:ext cx="6927273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anose="04020505051007020D02" pitchFamily="82" charset="0"/>
              </a:rPr>
              <a:t>Define management</a:t>
            </a:r>
            <a:endParaRPr lang="ar-SA" sz="4400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anose="04020505051007020D02" pitchFamily="82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941782" y="2419928"/>
            <a:ext cx="3491345" cy="20689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553854" y="1690256"/>
            <a:ext cx="6031346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Management is the process and organizing the resources and activities of a business to achieve specific goals in the most effective and efficient manner possible.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Management defined as all the activities and tasks undertaken for archiving goals by continuous activities like…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Planning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Organizing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Leading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Controlling </a:t>
            </a:r>
            <a:endParaRPr lang="ar-SA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37" y="3694200"/>
            <a:ext cx="3268806" cy="29377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5279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372207" y="835122"/>
            <a:ext cx="4507345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anose="04020505051007020D02" pitchFamily="82" charset="0"/>
              </a:rPr>
              <a:t>What is managers ?</a:t>
            </a:r>
            <a:endParaRPr lang="ar-SA" sz="4400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anose="04020505051007020D02" pitchFamily="82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604654" y="1884218"/>
            <a:ext cx="5726546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A manager is  a person who is responsible for a part of a company ,</a:t>
            </a:r>
            <a:r>
              <a:rPr lang="en-US" dirty="0" err="1" smtClean="0"/>
              <a:t>i.e.,they</a:t>
            </a:r>
            <a:r>
              <a:rPr lang="en-US" dirty="0" smtClean="0"/>
              <a:t> “manage” the company.</a:t>
            </a:r>
          </a:p>
          <a:p>
            <a:r>
              <a:rPr lang="en-US" dirty="0" smtClean="0"/>
              <a:t>Managers may be in charge of a department and the people who work in it . </a:t>
            </a:r>
          </a:p>
          <a:p>
            <a:r>
              <a:rPr lang="en-US" dirty="0" smtClean="0"/>
              <a:t>In some cases ,the manager is in charge of the whole business. 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example,”restaurant</a:t>
            </a:r>
            <a:r>
              <a:rPr lang="en-US" dirty="0" smtClean="0"/>
              <a:t>  manager” is in charge of the whole restaurant. </a:t>
            </a:r>
          </a:p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184" y="4573587"/>
            <a:ext cx="2914650" cy="15716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057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392217" y="812799"/>
            <a:ext cx="538480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anose="04020505051007020D02" pitchFamily="82" charset="0"/>
              </a:rPr>
              <a:t>The roles of managers </a:t>
            </a:r>
            <a:endParaRPr lang="ar-SA" sz="4400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anose="04020505051007020D02" pitchFamily="82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21170"/>
              </p:ext>
            </p:extLst>
          </p:nvPr>
        </p:nvGraphicFramePr>
        <p:xfrm>
          <a:off x="3158837" y="3100164"/>
          <a:ext cx="5929746" cy="2266162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1976582">
                  <a:extLst>
                    <a:ext uri="{9D8B030D-6E8A-4147-A177-3AD203B41FA5}">
                      <a16:colId xmlns:a16="http://schemas.microsoft.com/office/drawing/2014/main" val="2559272064"/>
                    </a:ext>
                  </a:extLst>
                </a:gridCol>
                <a:gridCol w="1976582">
                  <a:extLst>
                    <a:ext uri="{9D8B030D-6E8A-4147-A177-3AD203B41FA5}">
                      <a16:colId xmlns:a16="http://schemas.microsoft.com/office/drawing/2014/main" val="752260321"/>
                    </a:ext>
                  </a:extLst>
                </a:gridCol>
                <a:gridCol w="1976582">
                  <a:extLst>
                    <a:ext uri="{9D8B030D-6E8A-4147-A177-3AD203B41FA5}">
                      <a16:colId xmlns:a16="http://schemas.microsoft.com/office/drawing/2014/main" val="1789868242"/>
                    </a:ext>
                  </a:extLst>
                </a:gridCol>
              </a:tblGrid>
              <a:tr h="1133081">
                <a:tc>
                  <a:txBody>
                    <a:bodyPr/>
                    <a:lstStyle/>
                    <a:p>
                      <a:pPr rtl="1"/>
                      <a:r>
                        <a:rPr lang="en-US" b="0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Decisional role </a:t>
                      </a:r>
                      <a:endParaRPr lang="ar-SA" b="0" i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Information</a:t>
                      </a:r>
                      <a:r>
                        <a:rPr lang="en-US" sz="18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al role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Interpersonal</a:t>
                      </a:r>
                      <a:r>
                        <a:rPr lang="en-US" b="0" i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role</a:t>
                      </a:r>
                      <a:endParaRPr lang="ar-SA" b="0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3657304"/>
                  </a:ext>
                </a:extLst>
              </a:tr>
              <a:tr h="1133081">
                <a:tc>
                  <a:txBody>
                    <a:bodyPr/>
                    <a:lstStyle/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 smtClean="0"/>
                        <a:t>Entrepreneur</a:t>
                      </a:r>
                    </a:p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 smtClean="0"/>
                        <a:t>Disturbance handle </a:t>
                      </a:r>
                    </a:p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 smtClean="0"/>
                        <a:t>Resource allocator </a:t>
                      </a:r>
                    </a:p>
                    <a:p>
                      <a:pPr marL="28575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 smtClean="0"/>
                        <a:t>Negotiator 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 smtClean="0"/>
                        <a:t>Monitor</a:t>
                      </a:r>
                    </a:p>
                    <a:p>
                      <a:pPr marL="285750" lvl="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 smtClean="0"/>
                        <a:t>Disseminator</a:t>
                      </a:r>
                    </a:p>
                    <a:p>
                      <a:pPr marL="285750" lvl="0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 smtClean="0"/>
                        <a:t>Spokes person </a:t>
                      </a:r>
                      <a:endParaRPr lang="ar-SA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lvl="1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 smtClean="0"/>
                        <a:t>Figurehead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  <a:p>
                      <a:pPr marL="742950" lvl="1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 smtClean="0"/>
                        <a:t>Leader</a:t>
                      </a:r>
                    </a:p>
                    <a:p>
                      <a:pPr marL="742950" lvl="1" indent="-285750" algn="l" rtl="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 err="1" smtClean="0"/>
                        <a:t>Liasion</a:t>
                      </a:r>
                      <a:r>
                        <a:rPr lang="en-US" sz="1200" baseline="0" dirty="0" smtClean="0"/>
                        <a:t> </a:t>
                      </a:r>
                      <a:endParaRPr lang="ar-SA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301378"/>
                  </a:ext>
                </a:extLst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135769"/>
              </p:ext>
            </p:extLst>
          </p:nvPr>
        </p:nvGraphicFramePr>
        <p:xfrm>
          <a:off x="4858328" y="1857566"/>
          <a:ext cx="2530764" cy="721051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2530764">
                  <a:extLst>
                    <a:ext uri="{9D8B030D-6E8A-4147-A177-3AD203B41FA5}">
                      <a16:colId xmlns:a16="http://schemas.microsoft.com/office/drawing/2014/main" val="357981744"/>
                    </a:ext>
                  </a:extLst>
                </a:gridCol>
              </a:tblGrid>
              <a:tr h="721051">
                <a:tc>
                  <a:txBody>
                    <a:bodyPr/>
                    <a:lstStyle/>
                    <a:p>
                      <a:pPr algn="ctr" rtl="1"/>
                      <a:r>
                        <a:rPr lang="en-US" sz="3200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Role</a:t>
                      </a:r>
                      <a:endParaRPr lang="ar-SA" sz="3200" i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211900"/>
                  </a:ext>
                </a:extLst>
              </a:tr>
            </a:tbl>
          </a:graphicData>
        </a:graphic>
      </p:graphicFrame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49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54037" y="960582"/>
            <a:ext cx="4645891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anose="04020505051007020D02" pitchFamily="82" charset="0"/>
              </a:rPr>
              <a:t>conclusion</a:t>
            </a:r>
            <a:endParaRPr lang="ar-SA" sz="4400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anose="04020505051007020D02" pitchFamily="82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927927" y="1838037"/>
            <a:ext cx="5578764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Management is all pervasive and every organization must  engage in effective management techniques.</a:t>
            </a:r>
          </a:p>
          <a:p>
            <a:pPr marL="342900" indent="-342900">
              <a:buFont typeface="+mj-lt"/>
              <a:buAutoNum type="arabicPeriod"/>
            </a:pPr>
            <a:endParaRPr lang="en-U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this current competitive world ,it is imperative that proper management is necessary for survival . It is all about how well we can manage men effectively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185" y="4773468"/>
            <a:ext cx="3076575" cy="1485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4936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553111" y="456467"/>
            <a:ext cx="481214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anose="04020505051007020D02" pitchFamily="82" charset="0"/>
              </a:rPr>
              <a:t>References</a:t>
            </a:r>
            <a:endParaRPr lang="ar-SA" sz="4400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anose="04020505051007020D02" pitchFamily="82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712" y="3664122"/>
            <a:ext cx="3944918" cy="26263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502392" y="1390721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70C0"/>
                </a:solidFill>
                <a:latin typeface="Open Sans"/>
              </a:rPr>
              <a:t>Indeed.com. 2022. </a:t>
            </a:r>
            <a:r>
              <a:rPr lang="en-US" i="1" dirty="0">
                <a:solidFill>
                  <a:srgbClr val="0070C0"/>
                </a:solidFill>
                <a:latin typeface="Open Sans"/>
              </a:rPr>
              <a:t>Job Search | Indeed</a:t>
            </a:r>
            <a:r>
              <a:rPr lang="en-US" dirty="0">
                <a:solidFill>
                  <a:srgbClr val="0070C0"/>
                </a:solidFill>
                <a:latin typeface="Open Sans"/>
              </a:rPr>
              <a:t>. [online] Available at: </a:t>
            </a:r>
            <a:r>
              <a:rPr lang="en-US" dirty="0" smtClean="0">
                <a:solidFill>
                  <a:srgbClr val="0070C0"/>
                </a:solidFill>
                <a:latin typeface="Open Sans"/>
                <a:hlinkClick r:id="rId3"/>
              </a:rPr>
              <a:t>https</a:t>
            </a:r>
            <a:r>
              <a:rPr lang="en-US" dirty="0">
                <a:solidFill>
                  <a:srgbClr val="0070C0"/>
                </a:solidFill>
                <a:latin typeface="Open Sans"/>
                <a:hlinkClick r:id="rId3"/>
              </a:rPr>
              <a:t>://</a:t>
            </a:r>
            <a:r>
              <a:rPr lang="en-US" dirty="0" smtClean="0">
                <a:solidFill>
                  <a:srgbClr val="0070C0"/>
                </a:solidFill>
                <a:latin typeface="Open Sans"/>
                <a:hlinkClick r:id="rId3"/>
              </a:rPr>
              <a:t>www.indeed.com</a:t>
            </a:r>
            <a:r>
              <a:rPr lang="en-US" dirty="0" smtClean="0">
                <a:solidFill>
                  <a:srgbClr val="0070C0"/>
                </a:solidFill>
                <a:latin typeface="Open Sans"/>
              </a:rPr>
              <a:t> [</a:t>
            </a:r>
            <a:r>
              <a:rPr lang="en-US" dirty="0">
                <a:solidFill>
                  <a:srgbClr val="0070C0"/>
                </a:solidFill>
                <a:latin typeface="Open Sans"/>
              </a:rPr>
              <a:t>Accessed 23 March 2022</a:t>
            </a:r>
            <a:r>
              <a:rPr lang="en-US" dirty="0" smtClean="0">
                <a:solidFill>
                  <a:srgbClr val="0070C0"/>
                </a:solidFill>
                <a:latin typeface="Open Sans"/>
              </a:rPr>
              <a:t>].</a:t>
            </a:r>
            <a:r>
              <a:rPr lang="en-US" dirty="0"/>
              <a:t>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err="1" smtClean="0">
                <a:solidFill>
                  <a:srgbClr val="0070C0"/>
                </a:solidFill>
              </a:rPr>
              <a:t>UpCounsel</a:t>
            </a:r>
            <a:r>
              <a:rPr lang="en-US" dirty="0">
                <a:solidFill>
                  <a:srgbClr val="0070C0"/>
                </a:solidFill>
              </a:rPr>
              <a:t>. 2022. </a:t>
            </a:r>
            <a:r>
              <a:rPr lang="en-US" i="1" dirty="0">
                <a:solidFill>
                  <a:srgbClr val="0070C0"/>
                </a:solidFill>
              </a:rPr>
              <a:t>Top Attorneys on Demand: Online Business Legal Services, Advice, Free Forms</a:t>
            </a:r>
            <a:r>
              <a:rPr lang="en-US" dirty="0">
                <a:solidFill>
                  <a:srgbClr val="0070C0"/>
                </a:solidFill>
              </a:rPr>
              <a:t>. [online] Available at: </a:t>
            </a:r>
            <a:r>
              <a:rPr lang="en-US" dirty="0" smtClean="0">
                <a:solidFill>
                  <a:srgbClr val="0070C0"/>
                </a:solidFill>
                <a:hlinkClick r:id="rId4"/>
              </a:rPr>
              <a:t>https</a:t>
            </a:r>
            <a:r>
              <a:rPr lang="en-US" dirty="0">
                <a:solidFill>
                  <a:srgbClr val="0070C0"/>
                </a:solidFill>
                <a:hlinkClick r:id="rId4"/>
              </a:rPr>
              <a:t>://</a:t>
            </a:r>
            <a:r>
              <a:rPr lang="en-US" dirty="0" smtClean="0">
                <a:solidFill>
                  <a:srgbClr val="0070C0"/>
                </a:solidFill>
                <a:hlinkClick r:id="rId4"/>
              </a:rPr>
              <a:t>www.upcounsel.com</a:t>
            </a:r>
            <a:r>
              <a:rPr lang="en-US" dirty="0" smtClean="0">
                <a:solidFill>
                  <a:srgbClr val="0070C0"/>
                </a:solidFill>
              </a:rPr>
              <a:t> [</a:t>
            </a:r>
            <a:r>
              <a:rPr lang="en-US" dirty="0">
                <a:solidFill>
                  <a:srgbClr val="0070C0"/>
                </a:solidFill>
              </a:rPr>
              <a:t>Accessed 23 March 2022</a:t>
            </a:r>
            <a:r>
              <a:rPr lang="en-US" dirty="0" smtClean="0">
                <a:solidFill>
                  <a:srgbClr val="0070C0"/>
                </a:solidFill>
              </a:rPr>
              <a:t>].</a:t>
            </a:r>
            <a:r>
              <a:rPr lang="en-US" dirty="0"/>
              <a:t>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err="1" smtClean="0">
                <a:solidFill>
                  <a:srgbClr val="0070C0"/>
                </a:solidFill>
              </a:rPr>
              <a:t>iEduNote</a:t>
            </a:r>
            <a:r>
              <a:rPr lang="en-US" dirty="0">
                <a:solidFill>
                  <a:srgbClr val="0070C0"/>
                </a:solidFill>
              </a:rPr>
              <a:t>. 2022. </a:t>
            </a:r>
            <a:r>
              <a:rPr lang="en-US" i="1" dirty="0">
                <a:solidFill>
                  <a:srgbClr val="0070C0"/>
                </a:solidFill>
              </a:rPr>
              <a:t>iEduNote.com: Get Top Grade with Higher Studies Notes, Articles, Videos</a:t>
            </a:r>
            <a:r>
              <a:rPr lang="en-US" dirty="0">
                <a:solidFill>
                  <a:srgbClr val="0070C0"/>
                </a:solidFill>
              </a:rPr>
              <a:t>. [online] Available at: </a:t>
            </a:r>
            <a:r>
              <a:rPr lang="en-US" dirty="0" smtClean="0">
                <a:solidFill>
                  <a:srgbClr val="0070C0"/>
                </a:solidFill>
                <a:hlinkClick r:id="rId5"/>
              </a:rPr>
              <a:t>https</a:t>
            </a:r>
            <a:r>
              <a:rPr lang="en-US" dirty="0">
                <a:solidFill>
                  <a:srgbClr val="0070C0"/>
                </a:solidFill>
                <a:hlinkClick r:id="rId5"/>
              </a:rPr>
              <a:t>://</a:t>
            </a:r>
            <a:r>
              <a:rPr lang="en-US" dirty="0" smtClean="0">
                <a:solidFill>
                  <a:srgbClr val="0070C0"/>
                </a:solidFill>
                <a:hlinkClick r:id="rId5"/>
              </a:rPr>
              <a:t>www.iedunote.com</a:t>
            </a:r>
            <a:r>
              <a:rPr lang="en-US" dirty="0" smtClean="0">
                <a:solidFill>
                  <a:srgbClr val="0070C0"/>
                </a:solidFill>
              </a:rPr>
              <a:t> [</a:t>
            </a:r>
            <a:r>
              <a:rPr lang="en-US" dirty="0">
                <a:solidFill>
                  <a:srgbClr val="0070C0"/>
                </a:solidFill>
              </a:rPr>
              <a:t>Accessed 23 March 2022</a:t>
            </a:r>
            <a:r>
              <a:rPr lang="en-US" dirty="0" smtClean="0">
                <a:solidFill>
                  <a:srgbClr val="0070C0"/>
                </a:solidFill>
              </a:rPr>
              <a:t>].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70C0"/>
                </a:solidFill>
              </a:rPr>
              <a:t>Your Article Library. 2022. </a:t>
            </a:r>
            <a:r>
              <a:rPr lang="en-US" i="1" dirty="0">
                <a:solidFill>
                  <a:srgbClr val="0070C0"/>
                </a:solidFill>
              </a:rPr>
              <a:t>Homepage | Your Article Library</a:t>
            </a:r>
            <a:r>
              <a:rPr lang="en-US" dirty="0">
                <a:solidFill>
                  <a:srgbClr val="0070C0"/>
                </a:solidFill>
              </a:rPr>
              <a:t>. [online] Available at: </a:t>
            </a:r>
            <a:r>
              <a:rPr lang="en-US" dirty="0" smtClean="0">
                <a:solidFill>
                  <a:srgbClr val="0070C0"/>
                </a:solidFill>
                <a:hlinkClick r:id="rId6"/>
              </a:rPr>
              <a:t>https</a:t>
            </a:r>
            <a:r>
              <a:rPr lang="en-US" dirty="0">
                <a:solidFill>
                  <a:srgbClr val="0070C0"/>
                </a:solidFill>
                <a:hlinkClick r:id="rId6"/>
              </a:rPr>
              <a:t>://</a:t>
            </a:r>
            <a:r>
              <a:rPr lang="en-US" dirty="0" smtClean="0">
                <a:solidFill>
                  <a:srgbClr val="0070C0"/>
                </a:solidFill>
                <a:hlinkClick r:id="rId6"/>
              </a:rPr>
              <a:t>www.yourarticlelibrary.com</a:t>
            </a:r>
            <a:r>
              <a:rPr lang="en-US" dirty="0" smtClean="0">
                <a:solidFill>
                  <a:srgbClr val="0070C0"/>
                </a:solidFill>
              </a:rPr>
              <a:t> [</a:t>
            </a:r>
            <a:r>
              <a:rPr lang="en-US" dirty="0">
                <a:solidFill>
                  <a:srgbClr val="0070C0"/>
                </a:solidFill>
              </a:rPr>
              <a:t>Accessed 23 March 2022].</a:t>
            </a:r>
            <a:endParaRPr lang="en-US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 smtClean="0">
              <a:solidFill>
                <a:srgbClr val="0070C0"/>
              </a:solidFill>
              <a:latin typeface="Open Sans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61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735919" y="4341091"/>
            <a:ext cx="77976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096655" y="1570182"/>
            <a:ext cx="932873" cy="6363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4" name="AutoShape 2" descr="11,813 Thank You Note Stock Photos, Pictures &amp; Royalty-Free Images - iStock"/>
          <p:cNvSpPr>
            <a:spLocks noChangeAspect="1" noChangeArrowheads="1"/>
          </p:cNvSpPr>
          <p:nvPr/>
        </p:nvSpPr>
        <p:spPr bwMode="auto">
          <a:xfrm>
            <a:off x="155575" y="-746125"/>
            <a:ext cx="2943225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" name="AutoShape 4" descr="11,813 Thank You Note Stock Photos, Pictures &amp; Royalty-Free Images - 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4293776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745" y="1276043"/>
            <a:ext cx="3888509" cy="25075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AutoShape 6" descr="Thank you PNG"/>
          <p:cNvSpPr>
            <a:spLocks noChangeAspect="1" noChangeArrowheads="1"/>
          </p:cNvSpPr>
          <p:nvPr/>
        </p:nvSpPr>
        <p:spPr bwMode="auto">
          <a:xfrm>
            <a:off x="-742570" y="-1506266"/>
            <a:ext cx="397241" cy="39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6668655" y="4341091"/>
            <a:ext cx="371301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anose="04020505051007020D02" pitchFamily="82" charset="0"/>
              </a:rPr>
              <a:t>Any question ?</a:t>
            </a:r>
            <a:endParaRPr lang="ar-SA" sz="4800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anose="04020505051007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70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ربطة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472</TotalTime>
  <Words>281</Words>
  <Application>Microsoft Office PowerPoint</Application>
  <PresentationFormat>Widescreen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Blackadder ITC</vt:lpstr>
      <vt:lpstr>Calibri</vt:lpstr>
      <vt:lpstr>Century Gothic</vt:lpstr>
      <vt:lpstr>Open Sans</vt:lpstr>
      <vt:lpstr>Tahoma</vt:lpstr>
      <vt:lpstr>Wingdings</vt:lpstr>
      <vt:lpstr>Wingdings 3</vt:lpstr>
      <vt:lpstr>ربطة</vt:lpstr>
      <vt:lpstr>Libyan International Medical University Faculty of Business Administration</vt:lpstr>
      <vt:lpstr>Content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University Faculty of Business Administration</dc:title>
  <dc:creator>PIXEL</dc:creator>
  <cp:lastModifiedBy>Maher Fattouh</cp:lastModifiedBy>
  <cp:revision>31</cp:revision>
  <dcterms:created xsi:type="dcterms:W3CDTF">2022-03-21T21:08:22Z</dcterms:created>
  <dcterms:modified xsi:type="dcterms:W3CDTF">2022-06-04T08:59:04Z</dcterms:modified>
</cp:coreProperties>
</file>