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0" r:id="rId1"/>
  </p:sldMasterIdLst>
  <p:notesMasterIdLst>
    <p:notesMasterId r:id="rId12"/>
  </p:notesMasterIdLst>
  <p:sldIdLst>
    <p:sldId id="256" r:id="rId2"/>
    <p:sldId id="258" r:id="rId3"/>
    <p:sldId id="259" r:id="rId4"/>
    <p:sldId id="260" r:id="rId5"/>
    <p:sldId id="262" r:id="rId6"/>
    <p:sldId id="263" r:id="rId7"/>
    <p:sldId id="264" r:id="rId8"/>
    <p:sldId id="265" r:id="rId9"/>
    <p:sldId id="268" r:id="rId10"/>
    <p:sldId id="267" r:id="rId11"/>
  </p:sldIdLst>
  <p:sldSz cx="9144000" cy="5143500" type="screen16x9"/>
  <p:notesSz cx="6858000" cy="9144000"/>
  <p:embeddedFontLst>
    <p:embeddedFont>
      <p:font typeface="Catamaran" panose="020B0604020202020204" charset="0"/>
      <p:regular r:id="rId13"/>
      <p:bold r:id="rId14"/>
    </p:embeddedFont>
    <p:embeddedFont>
      <p:font typeface="Montserrat SemiBold" panose="020B0604020202020204" charset="0"/>
      <p:regular r:id="rId15"/>
      <p:bold r:id="rId16"/>
      <p:italic r:id="rId17"/>
      <p:boldItalic r:id="rId18"/>
    </p:embeddedFont>
    <p:embeddedFont>
      <p:font typeface="Bebas Neue" panose="020B0604020202020204" charset="0"/>
      <p:regular r:id="rId19"/>
    </p:embeddedFont>
    <p:embeddedFont>
      <p:font typeface="Montserrat" panose="020B0604020202020204" charset="0"/>
      <p:regular r:id="rId20"/>
      <p:bold r:id="rId21"/>
      <p:italic r:id="rId22"/>
      <p:boldItalic r:id="rId23"/>
    </p:embeddedFont>
    <p:embeddedFont>
      <p:font typeface="Montserrat Black" panose="020B0604020202020204" charset="0"/>
      <p:bold r:id="rId24"/>
      <p:boldItalic r:id="rId2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7D363B2-4B59-494F-87DD-CC541A89372B}">
  <a:tblStyle styleId="{57D363B2-4B59-494F-87DD-CC541A89372B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300" y="6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5" Type="http://schemas.openxmlformats.org/officeDocument/2006/relationships/font" Target="fonts/font13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2.fntdata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58876605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Google Shape;47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2" name="Google Shape;47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4" name="Google Shape;664;g16fe1560ddb_0_6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5" name="Google Shape;665;g16fe1560ddb_0_6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Google Shape;502;g14c2a54f6bb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3" name="Google Shape;503;g14c2a54f6bb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" name="Google Shape;531;g14be284a9b8_0_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2" name="Google Shape;532;g14be284a9b8_0_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" name="Google Shape;538;g14be284a9b8_0_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9" name="Google Shape;539;g14be284a9b8_0_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" name="Google Shape;563;g16fe1560ddb_0_6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4" name="Google Shape;564;g16fe1560ddb_0_6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" name="Google Shape;576;g14be284a9b8_0_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7" name="Google Shape;577;g14be284a9b8_0_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2" name="Google Shape;592;g11fba705b9b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3" name="Google Shape;593;g11fba705b9b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1" name="Google Shape;601;g14c28da1d5d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2" name="Google Shape;602;g14c28da1d5d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" name="Google Shape;669;g14c28da1d5d_0_2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0" name="Google Shape;670;g14c28da1d5d_0_2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oogle Shape;9;p2"/>
          <p:cNvGrpSpPr/>
          <p:nvPr/>
        </p:nvGrpSpPr>
        <p:grpSpPr>
          <a:xfrm>
            <a:off x="-240514" y="2087192"/>
            <a:ext cx="1460031" cy="3181633"/>
            <a:chOff x="-240514" y="2087192"/>
            <a:chExt cx="1460031" cy="3181633"/>
          </a:xfrm>
        </p:grpSpPr>
        <p:sp>
          <p:nvSpPr>
            <p:cNvPr id="10" name="Google Shape;10;p2"/>
            <p:cNvSpPr/>
            <p:nvPr/>
          </p:nvSpPr>
          <p:spPr>
            <a:xfrm rot="10800000">
              <a:off x="-240514" y="3388832"/>
              <a:ext cx="1460031" cy="1879993"/>
            </a:xfrm>
            <a:custGeom>
              <a:avLst/>
              <a:gdLst/>
              <a:ahLst/>
              <a:cxnLst/>
              <a:rect l="l" t="t" r="r" b="b"/>
              <a:pathLst>
                <a:path w="20112" h="25897" fill="none" extrusionOk="0">
                  <a:moveTo>
                    <a:pt x="10056" y="25896"/>
                  </a:moveTo>
                  <a:lnTo>
                    <a:pt x="10056" y="25896"/>
                  </a:lnTo>
                  <a:cubicBezTo>
                    <a:pt x="15609" y="25896"/>
                    <a:pt x="20112" y="21394"/>
                    <a:pt x="20112" y="15841"/>
                  </a:cubicBezTo>
                  <a:lnTo>
                    <a:pt x="20112" y="1"/>
                  </a:lnTo>
                  <a:lnTo>
                    <a:pt x="1" y="1"/>
                  </a:lnTo>
                  <a:lnTo>
                    <a:pt x="1" y="15841"/>
                  </a:lnTo>
                  <a:cubicBezTo>
                    <a:pt x="1" y="21394"/>
                    <a:pt x="4502" y="25896"/>
                    <a:pt x="10056" y="25896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2B3358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1" name="Google Shape;11;p2"/>
            <p:cNvGrpSpPr/>
            <p:nvPr/>
          </p:nvGrpSpPr>
          <p:grpSpPr>
            <a:xfrm rot="10800000">
              <a:off x="230420" y="2087192"/>
              <a:ext cx="518180" cy="1301623"/>
              <a:chOff x="4015600" y="2153250"/>
              <a:chExt cx="140825" cy="353750"/>
            </a:xfrm>
          </p:grpSpPr>
          <p:sp>
            <p:nvSpPr>
              <p:cNvPr id="12" name="Google Shape;12;p2"/>
              <p:cNvSpPr/>
              <p:nvPr/>
            </p:nvSpPr>
            <p:spPr>
              <a:xfrm>
                <a:off x="4085975" y="2153250"/>
                <a:ext cx="25" cy="353750"/>
              </a:xfrm>
              <a:custGeom>
                <a:avLst/>
                <a:gdLst/>
                <a:ahLst/>
                <a:cxnLst/>
                <a:rect l="l" t="t" r="r" b="b"/>
                <a:pathLst>
                  <a:path w="1" h="14150" fill="none" extrusionOk="0">
                    <a:moveTo>
                      <a:pt x="1" y="14150"/>
                    </a:moveTo>
                    <a:lnTo>
                      <a:pt x="1" y="1"/>
                    </a:lnTo>
                  </a:path>
                </a:pathLst>
              </a:custGeom>
              <a:noFill/>
              <a:ln w="19050" cap="flat" cmpd="sng">
                <a:solidFill>
                  <a:srgbClr val="2B3358"/>
                </a:solidFill>
                <a:prstDash val="solid"/>
                <a:miter lim="156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" name="Google Shape;13;p2"/>
              <p:cNvSpPr/>
              <p:nvPr/>
            </p:nvSpPr>
            <p:spPr>
              <a:xfrm>
                <a:off x="4015600" y="2415275"/>
                <a:ext cx="1408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5633" h="1" fill="none" extrusionOk="0">
                    <a:moveTo>
                      <a:pt x="0" y="0"/>
                    </a:moveTo>
                    <a:lnTo>
                      <a:pt x="5633" y="0"/>
                    </a:lnTo>
                  </a:path>
                </a:pathLst>
              </a:custGeom>
              <a:noFill/>
              <a:ln w="19050" cap="flat" cmpd="sng">
                <a:solidFill>
                  <a:srgbClr val="2B3358"/>
                </a:solidFill>
                <a:prstDash val="solid"/>
                <a:miter lim="156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" name="Google Shape;14;p2"/>
              <p:cNvSpPr/>
              <p:nvPr/>
            </p:nvSpPr>
            <p:spPr>
              <a:xfrm>
                <a:off x="4056125" y="2385950"/>
                <a:ext cx="59775" cy="59825"/>
              </a:xfrm>
              <a:custGeom>
                <a:avLst/>
                <a:gdLst/>
                <a:ahLst/>
                <a:cxnLst/>
                <a:rect l="l" t="t" r="r" b="b"/>
                <a:pathLst>
                  <a:path w="2391" h="2393" fill="none" extrusionOk="0">
                    <a:moveTo>
                      <a:pt x="2391" y="2393"/>
                    </a:moveTo>
                    <a:lnTo>
                      <a:pt x="0" y="0"/>
                    </a:lnTo>
                  </a:path>
                </a:pathLst>
              </a:custGeom>
              <a:noFill/>
              <a:ln w="19050" cap="flat" cmpd="sng">
                <a:solidFill>
                  <a:srgbClr val="2B3358"/>
                </a:solidFill>
                <a:prstDash val="solid"/>
                <a:miter lim="156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" name="Google Shape;15;p2"/>
              <p:cNvSpPr/>
              <p:nvPr/>
            </p:nvSpPr>
            <p:spPr>
              <a:xfrm>
                <a:off x="4056125" y="2385950"/>
                <a:ext cx="59775" cy="59825"/>
              </a:xfrm>
              <a:custGeom>
                <a:avLst/>
                <a:gdLst/>
                <a:ahLst/>
                <a:cxnLst/>
                <a:rect l="l" t="t" r="r" b="b"/>
                <a:pathLst>
                  <a:path w="2391" h="2393" fill="none" extrusionOk="0">
                    <a:moveTo>
                      <a:pt x="0" y="2393"/>
                    </a:moveTo>
                    <a:lnTo>
                      <a:pt x="2391" y="0"/>
                    </a:lnTo>
                  </a:path>
                </a:pathLst>
              </a:custGeom>
              <a:noFill/>
              <a:ln w="19050" cap="flat" cmpd="sng">
                <a:solidFill>
                  <a:srgbClr val="2B3358"/>
                </a:solidFill>
                <a:prstDash val="solid"/>
                <a:miter lim="156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6" name="Google Shape;16;p2"/>
          <p:cNvGrpSpPr/>
          <p:nvPr/>
        </p:nvGrpSpPr>
        <p:grpSpPr>
          <a:xfrm>
            <a:off x="7923842" y="-127858"/>
            <a:ext cx="1460031" cy="3181633"/>
            <a:chOff x="7923842" y="-127858"/>
            <a:chExt cx="1460031" cy="3181633"/>
          </a:xfrm>
        </p:grpSpPr>
        <p:sp>
          <p:nvSpPr>
            <p:cNvPr id="17" name="Google Shape;17;p2"/>
            <p:cNvSpPr/>
            <p:nvPr/>
          </p:nvSpPr>
          <p:spPr>
            <a:xfrm>
              <a:off x="7923842" y="-127858"/>
              <a:ext cx="1460031" cy="1879993"/>
            </a:xfrm>
            <a:custGeom>
              <a:avLst/>
              <a:gdLst/>
              <a:ahLst/>
              <a:cxnLst/>
              <a:rect l="l" t="t" r="r" b="b"/>
              <a:pathLst>
                <a:path w="20112" h="25897" fill="none" extrusionOk="0">
                  <a:moveTo>
                    <a:pt x="10056" y="25896"/>
                  </a:moveTo>
                  <a:lnTo>
                    <a:pt x="10056" y="25896"/>
                  </a:lnTo>
                  <a:cubicBezTo>
                    <a:pt x="15609" y="25896"/>
                    <a:pt x="20112" y="21394"/>
                    <a:pt x="20112" y="15841"/>
                  </a:cubicBezTo>
                  <a:lnTo>
                    <a:pt x="20112" y="1"/>
                  </a:lnTo>
                  <a:lnTo>
                    <a:pt x="1" y="1"/>
                  </a:lnTo>
                  <a:lnTo>
                    <a:pt x="1" y="15841"/>
                  </a:lnTo>
                  <a:cubicBezTo>
                    <a:pt x="1" y="21394"/>
                    <a:pt x="4502" y="25896"/>
                    <a:pt x="10056" y="25896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2B3358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8" name="Google Shape;18;p2"/>
            <p:cNvGrpSpPr/>
            <p:nvPr/>
          </p:nvGrpSpPr>
          <p:grpSpPr>
            <a:xfrm>
              <a:off x="8394759" y="1752152"/>
              <a:ext cx="518180" cy="1301623"/>
              <a:chOff x="4015600" y="2153250"/>
              <a:chExt cx="140825" cy="353750"/>
            </a:xfrm>
          </p:grpSpPr>
          <p:sp>
            <p:nvSpPr>
              <p:cNvPr id="19" name="Google Shape;19;p2"/>
              <p:cNvSpPr/>
              <p:nvPr/>
            </p:nvSpPr>
            <p:spPr>
              <a:xfrm>
                <a:off x="4085975" y="2153250"/>
                <a:ext cx="25" cy="353750"/>
              </a:xfrm>
              <a:custGeom>
                <a:avLst/>
                <a:gdLst/>
                <a:ahLst/>
                <a:cxnLst/>
                <a:rect l="l" t="t" r="r" b="b"/>
                <a:pathLst>
                  <a:path w="1" h="14150" fill="none" extrusionOk="0">
                    <a:moveTo>
                      <a:pt x="1" y="14150"/>
                    </a:moveTo>
                    <a:lnTo>
                      <a:pt x="1" y="1"/>
                    </a:lnTo>
                  </a:path>
                </a:pathLst>
              </a:custGeom>
              <a:noFill/>
              <a:ln w="19050" cap="flat" cmpd="sng">
                <a:solidFill>
                  <a:srgbClr val="2B3358"/>
                </a:solidFill>
                <a:prstDash val="solid"/>
                <a:miter lim="156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" name="Google Shape;20;p2"/>
              <p:cNvSpPr/>
              <p:nvPr/>
            </p:nvSpPr>
            <p:spPr>
              <a:xfrm>
                <a:off x="4015600" y="2415275"/>
                <a:ext cx="1408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5633" h="1" fill="none" extrusionOk="0">
                    <a:moveTo>
                      <a:pt x="0" y="0"/>
                    </a:moveTo>
                    <a:lnTo>
                      <a:pt x="5633" y="0"/>
                    </a:lnTo>
                  </a:path>
                </a:pathLst>
              </a:custGeom>
              <a:noFill/>
              <a:ln w="19050" cap="flat" cmpd="sng">
                <a:solidFill>
                  <a:srgbClr val="2B3358"/>
                </a:solidFill>
                <a:prstDash val="solid"/>
                <a:miter lim="156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" name="Google Shape;21;p2"/>
              <p:cNvSpPr/>
              <p:nvPr/>
            </p:nvSpPr>
            <p:spPr>
              <a:xfrm>
                <a:off x="4056125" y="2385950"/>
                <a:ext cx="59775" cy="59825"/>
              </a:xfrm>
              <a:custGeom>
                <a:avLst/>
                <a:gdLst/>
                <a:ahLst/>
                <a:cxnLst/>
                <a:rect l="l" t="t" r="r" b="b"/>
                <a:pathLst>
                  <a:path w="2391" h="2393" fill="none" extrusionOk="0">
                    <a:moveTo>
                      <a:pt x="2391" y="2393"/>
                    </a:moveTo>
                    <a:lnTo>
                      <a:pt x="0" y="0"/>
                    </a:lnTo>
                  </a:path>
                </a:pathLst>
              </a:custGeom>
              <a:noFill/>
              <a:ln w="19050" cap="flat" cmpd="sng">
                <a:solidFill>
                  <a:srgbClr val="2B3358"/>
                </a:solidFill>
                <a:prstDash val="solid"/>
                <a:miter lim="156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" name="Google Shape;22;p2"/>
              <p:cNvSpPr/>
              <p:nvPr/>
            </p:nvSpPr>
            <p:spPr>
              <a:xfrm>
                <a:off x="4056125" y="2385950"/>
                <a:ext cx="59775" cy="59825"/>
              </a:xfrm>
              <a:custGeom>
                <a:avLst/>
                <a:gdLst/>
                <a:ahLst/>
                <a:cxnLst/>
                <a:rect l="l" t="t" r="r" b="b"/>
                <a:pathLst>
                  <a:path w="2391" h="2393" fill="none" extrusionOk="0">
                    <a:moveTo>
                      <a:pt x="0" y="2393"/>
                    </a:moveTo>
                    <a:lnTo>
                      <a:pt x="2391" y="0"/>
                    </a:lnTo>
                  </a:path>
                </a:pathLst>
              </a:custGeom>
              <a:noFill/>
              <a:ln w="19050" cap="flat" cmpd="sng">
                <a:solidFill>
                  <a:srgbClr val="2B3358"/>
                </a:solidFill>
                <a:prstDash val="solid"/>
                <a:miter lim="156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3" name="Google Shape;23;p2"/>
          <p:cNvSpPr txBox="1">
            <a:spLocks noGrp="1"/>
          </p:cNvSpPr>
          <p:nvPr>
            <p:ph type="ctrTitle"/>
          </p:nvPr>
        </p:nvSpPr>
        <p:spPr>
          <a:xfrm>
            <a:off x="1559550" y="834750"/>
            <a:ext cx="6024300" cy="2812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24" name="Google Shape;24;p2"/>
          <p:cNvSpPr txBox="1">
            <a:spLocks noGrp="1"/>
          </p:cNvSpPr>
          <p:nvPr>
            <p:ph type="subTitle" idx="1"/>
          </p:nvPr>
        </p:nvSpPr>
        <p:spPr>
          <a:xfrm>
            <a:off x="1669500" y="3647550"/>
            <a:ext cx="5804400" cy="40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1">
  <p:cSld name="TITLE_AND_TWO_COLUMNS_1"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6" name="Google Shape;306;p22"/>
          <p:cNvGrpSpPr/>
          <p:nvPr/>
        </p:nvGrpSpPr>
        <p:grpSpPr>
          <a:xfrm>
            <a:off x="98568" y="-24"/>
            <a:ext cx="623446" cy="4129641"/>
            <a:chOff x="403368" y="-24"/>
            <a:chExt cx="623446" cy="4129641"/>
          </a:xfrm>
        </p:grpSpPr>
        <p:sp>
          <p:nvSpPr>
            <p:cNvPr id="307" name="Google Shape;307;p22"/>
            <p:cNvSpPr/>
            <p:nvPr/>
          </p:nvSpPr>
          <p:spPr>
            <a:xfrm>
              <a:off x="625818" y="3710994"/>
              <a:ext cx="178571" cy="178571"/>
            </a:xfrm>
            <a:custGeom>
              <a:avLst/>
              <a:gdLst/>
              <a:ahLst/>
              <a:cxnLst/>
              <a:rect l="l" t="t" r="r" b="b"/>
              <a:pathLst>
                <a:path w="3654" h="3654" extrusionOk="0">
                  <a:moveTo>
                    <a:pt x="1827" y="1"/>
                  </a:moveTo>
                  <a:lnTo>
                    <a:pt x="1" y="1827"/>
                  </a:lnTo>
                  <a:lnTo>
                    <a:pt x="1827" y="3654"/>
                  </a:lnTo>
                  <a:lnTo>
                    <a:pt x="3653" y="1827"/>
                  </a:lnTo>
                  <a:lnTo>
                    <a:pt x="1827" y="1"/>
                  </a:lnTo>
                  <a:close/>
                </a:path>
              </a:pathLst>
            </a:custGeom>
            <a:noFill/>
            <a:ln w="19050" cap="flat" cmpd="sng">
              <a:solidFill>
                <a:schemeClr val="lt2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" name="Google Shape;308;p22"/>
            <p:cNvSpPr/>
            <p:nvPr/>
          </p:nvSpPr>
          <p:spPr>
            <a:xfrm>
              <a:off x="715080" y="3443886"/>
              <a:ext cx="49" cy="322347"/>
            </a:xfrm>
            <a:custGeom>
              <a:avLst/>
              <a:gdLst/>
              <a:ahLst/>
              <a:cxnLst/>
              <a:rect l="l" t="t" r="r" b="b"/>
              <a:pathLst>
                <a:path w="1" h="6596" fill="none" extrusionOk="0">
                  <a:moveTo>
                    <a:pt x="0" y="0"/>
                  </a:moveTo>
                  <a:lnTo>
                    <a:pt x="0" y="6596"/>
                  </a:lnTo>
                </a:path>
              </a:pathLst>
            </a:custGeom>
            <a:noFill/>
            <a:ln w="19050" cap="flat" cmpd="sng">
              <a:solidFill>
                <a:schemeClr val="lt2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309;p22"/>
            <p:cNvSpPr/>
            <p:nvPr/>
          </p:nvSpPr>
          <p:spPr>
            <a:xfrm>
              <a:off x="715080" y="3825498"/>
              <a:ext cx="49" cy="304118"/>
            </a:xfrm>
            <a:custGeom>
              <a:avLst/>
              <a:gdLst/>
              <a:ahLst/>
              <a:cxnLst/>
              <a:rect l="l" t="t" r="r" b="b"/>
              <a:pathLst>
                <a:path w="1" h="6223" fill="none" extrusionOk="0">
                  <a:moveTo>
                    <a:pt x="0" y="1"/>
                  </a:moveTo>
                  <a:lnTo>
                    <a:pt x="0" y="6223"/>
                  </a:lnTo>
                </a:path>
              </a:pathLst>
            </a:custGeom>
            <a:noFill/>
            <a:ln w="19050" cap="flat" cmpd="sng">
              <a:solidFill>
                <a:schemeClr val="lt2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Google Shape;310;p22"/>
            <p:cNvSpPr/>
            <p:nvPr/>
          </p:nvSpPr>
          <p:spPr>
            <a:xfrm>
              <a:off x="403368" y="3800255"/>
              <a:ext cx="280172" cy="49"/>
            </a:xfrm>
            <a:custGeom>
              <a:avLst/>
              <a:gdLst/>
              <a:ahLst/>
              <a:cxnLst/>
              <a:rect l="l" t="t" r="r" b="b"/>
              <a:pathLst>
                <a:path w="5733" h="1" fill="none" extrusionOk="0">
                  <a:moveTo>
                    <a:pt x="1" y="0"/>
                  </a:moveTo>
                  <a:lnTo>
                    <a:pt x="5732" y="0"/>
                  </a:lnTo>
                </a:path>
              </a:pathLst>
            </a:custGeom>
            <a:noFill/>
            <a:ln w="19050" cap="flat" cmpd="sng">
              <a:solidFill>
                <a:schemeClr val="lt2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311;p22"/>
            <p:cNvSpPr/>
            <p:nvPr/>
          </p:nvSpPr>
          <p:spPr>
            <a:xfrm>
              <a:off x="715080" y="-24"/>
              <a:ext cx="49" cy="3115218"/>
            </a:xfrm>
            <a:custGeom>
              <a:avLst/>
              <a:gdLst/>
              <a:ahLst/>
              <a:cxnLst/>
              <a:rect l="l" t="t" r="r" b="b"/>
              <a:pathLst>
                <a:path w="1" h="63745" fill="none" extrusionOk="0">
                  <a:moveTo>
                    <a:pt x="0" y="63745"/>
                  </a:moveTo>
                  <a:lnTo>
                    <a:pt x="0" y="0"/>
                  </a:lnTo>
                </a:path>
              </a:pathLst>
            </a:custGeom>
            <a:noFill/>
            <a:ln w="19050" cap="flat" cmpd="sng">
              <a:solidFill>
                <a:schemeClr val="lt2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" name="Google Shape;312;p22"/>
            <p:cNvSpPr/>
            <p:nvPr/>
          </p:nvSpPr>
          <p:spPr>
            <a:xfrm>
              <a:off x="746642" y="3800255"/>
              <a:ext cx="280172" cy="49"/>
            </a:xfrm>
            <a:custGeom>
              <a:avLst/>
              <a:gdLst/>
              <a:ahLst/>
              <a:cxnLst/>
              <a:rect l="l" t="t" r="r" b="b"/>
              <a:pathLst>
                <a:path w="5733" h="1" fill="none" extrusionOk="0">
                  <a:moveTo>
                    <a:pt x="1" y="0"/>
                  </a:moveTo>
                  <a:lnTo>
                    <a:pt x="5732" y="0"/>
                  </a:lnTo>
                </a:path>
              </a:pathLst>
            </a:custGeom>
            <a:noFill/>
            <a:ln w="19050" cap="flat" cmpd="sng">
              <a:solidFill>
                <a:schemeClr val="lt2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13" name="Google Shape;313;p22"/>
          <p:cNvGrpSpPr/>
          <p:nvPr/>
        </p:nvGrpSpPr>
        <p:grpSpPr>
          <a:xfrm rot="10800000">
            <a:off x="8421968" y="1013851"/>
            <a:ext cx="623446" cy="4129641"/>
            <a:chOff x="403368" y="-24"/>
            <a:chExt cx="623446" cy="4129641"/>
          </a:xfrm>
        </p:grpSpPr>
        <p:sp>
          <p:nvSpPr>
            <p:cNvPr id="314" name="Google Shape;314;p22"/>
            <p:cNvSpPr/>
            <p:nvPr/>
          </p:nvSpPr>
          <p:spPr>
            <a:xfrm>
              <a:off x="625818" y="3710994"/>
              <a:ext cx="178571" cy="178571"/>
            </a:xfrm>
            <a:custGeom>
              <a:avLst/>
              <a:gdLst/>
              <a:ahLst/>
              <a:cxnLst/>
              <a:rect l="l" t="t" r="r" b="b"/>
              <a:pathLst>
                <a:path w="3654" h="3654" extrusionOk="0">
                  <a:moveTo>
                    <a:pt x="1827" y="1"/>
                  </a:moveTo>
                  <a:lnTo>
                    <a:pt x="1" y="1827"/>
                  </a:lnTo>
                  <a:lnTo>
                    <a:pt x="1827" y="3654"/>
                  </a:lnTo>
                  <a:lnTo>
                    <a:pt x="3653" y="1827"/>
                  </a:lnTo>
                  <a:lnTo>
                    <a:pt x="1827" y="1"/>
                  </a:lnTo>
                  <a:close/>
                </a:path>
              </a:pathLst>
            </a:custGeom>
            <a:noFill/>
            <a:ln w="19050" cap="flat" cmpd="sng">
              <a:solidFill>
                <a:schemeClr val="lt2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" name="Google Shape;315;p22"/>
            <p:cNvSpPr/>
            <p:nvPr/>
          </p:nvSpPr>
          <p:spPr>
            <a:xfrm>
              <a:off x="715080" y="3443886"/>
              <a:ext cx="49" cy="322347"/>
            </a:xfrm>
            <a:custGeom>
              <a:avLst/>
              <a:gdLst/>
              <a:ahLst/>
              <a:cxnLst/>
              <a:rect l="l" t="t" r="r" b="b"/>
              <a:pathLst>
                <a:path w="1" h="6596" fill="none" extrusionOk="0">
                  <a:moveTo>
                    <a:pt x="0" y="0"/>
                  </a:moveTo>
                  <a:lnTo>
                    <a:pt x="0" y="6596"/>
                  </a:lnTo>
                </a:path>
              </a:pathLst>
            </a:custGeom>
            <a:noFill/>
            <a:ln w="19050" cap="flat" cmpd="sng">
              <a:solidFill>
                <a:schemeClr val="lt2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" name="Google Shape;316;p22"/>
            <p:cNvSpPr/>
            <p:nvPr/>
          </p:nvSpPr>
          <p:spPr>
            <a:xfrm>
              <a:off x="715080" y="3825498"/>
              <a:ext cx="49" cy="304118"/>
            </a:xfrm>
            <a:custGeom>
              <a:avLst/>
              <a:gdLst/>
              <a:ahLst/>
              <a:cxnLst/>
              <a:rect l="l" t="t" r="r" b="b"/>
              <a:pathLst>
                <a:path w="1" h="6223" fill="none" extrusionOk="0">
                  <a:moveTo>
                    <a:pt x="0" y="1"/>
                  </a:moveTo>
                  <a:lnTo>
                    <a:pt x="0" y="6223"/>
                  </a:lnTo>
                </a:path>
              </a:pathLst>
            </a:custGeom>
            <a:noFill/>
            <a:ln w="19050" cap="flat" cmpd="sng">
              <a:solidFill>
                <a:schemeClr val="lt2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" name="Google Shape;317;p22"/>
            <p:cNvSpPr/>
            <p:nvPr/>
          </p:nvSpPr>
          <p:spPr>
            <a:xfrm>
              <a:off x="403368" y="3800255"/>
              <a:ext cx="280172" cy="49"/>
            </a:xfrm>
            <a:custGeom>
              <a:avLst/>
              <a:gdLst/>
              <a:ahLst/>
              <a:cxnLst/>
              <a:rect l="l" t="t" r="r" b="b"/>
              <a:pathLst>
                <a:path w="5733" h="1" fill="none" extrusionOk="0">
                  <a:moveTo>
                    <a:pt x="1" y="0"/>
                  </a:moveTo>
                  <a:lnTo>
                    <a:pt x="5732" y="0"/>
                  </a:lnTo>
                </a:path>
              </a:pathLst>
            </a:custGeom>
            <a:noFill/>
            <a:ln w="19050" cap="flat" cmpd="sng">
              <a:solidFill>
                <a:schemeClr val="lt2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" name="Google Shape;318;p22"/>
            <p:cNvSpPr/>
            <p:nvPr/>
          </p:nvSpPr>
          <p:spPr>
            <a:xfrm>
              <a:off x="715080" y="-24"/>
              <a:ext cx="49" cy="3115218"/>
            </a:xfrm>
            <a:custGeom>
              <a:avLst/>
              <a:gdLst/>
              <a:ahLst/>
              <a:cxnLst/>
              <a:rect l="l" t="t" r="r" b="b"/>
              <a:pathLst>
                <a:path w="1" h="63745" fill="none" extrusionOk="0">
                  <a:moveTo>
                    <a:pt x="0" y="63745"/>
                  </a:moveTo>
                  <a:lnTo>
                    <a:pt x="0" y="0"/>
                  </a:lnTo>
                </a:path>
              </a:pathLst>
            </a:custGeom>
            <a:noFill/>
            <a:ln w="19050" cap="flat" cmpd="sng">
              <a:solidFill>
                <a:schemeClr val="lt2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" name="Google Shape;319;p22"/>
            <p:cNvSpPr/>
            <p:nvPr/>
          </p:nvSpPr>
          <p:spPr>
            <a:xfrm>
              <a:off x="746642" y="3800255"/>
              <a:ext cx="280172" cy="49"/>
            </a:xfrm>
            <a:custGeom>
              <a:avLst/>
              <a:gdLst/>
              <a:ahLst/>
              <a:cxnLst/>
              <a:rect l="l" t="t" r="r" b="b"/>
              <a:pathLst>
                <a:path w="5733" h="1" fill="none" extrusionOk="0">
                  <a:moveTo>
                    <a:pt x="1" y="0"/>
                  </a:moveTo>
                  <a:lnTo>
                    <a:pt x="5732" y="0"/>
                  </a:lnTo>
                </a:path>
              </a:pathLst>
            </a:custGeom>
            <a:noFill/>
            <a:ln w="19050" cap="flat" cmpd="sng">
              <a:solidFill>
                <a:schemeClr val="lt2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20" name="Google Shape;320;p22"/>
          <p:cNvSpPr txBox="1">
            <a:spLocks noGrp="1"/>
          </p:cNvSpPr>
          <p:nvPr>
            <p:ph type="subTitle" idx="1"/>
          </p:nvPr>
        </p:nvSpPr>
        <p:spPr>
          <a:xfrm>
            <a:off x="1181425" y="2303125"/>
            <a:ext cx="2907600" cy="1867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321" name="Google Shape;321;p22"/>
          <p:cNvSpPr txBox="1">
            <a:spLocks noGrp="1"/>
          </p:cNvSpPr>
          <p:nvPr>
            <p:ph type="subTitle" idx="2"/>
          </p:nvPr>
        </p:nvSpPr>
        <p:spPr>
          <a:xfrm>
            <a:off x="4836300" y="2303125"/>
            <a:ext cx="2907600" cy="1867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322" name="Google Shape;322;p22"/>
          <p:cNvSpPr txBox="1">
            <a:spLocks noGrp="1"/>
          </p:cNvSpPr>
          <p:nvPr>
            <p:ph type="title"/>
          </p:nvPr>
        </p:nvSpPr>
        <p:spPr>
          <a:xfrm>
            <a:off x="720000" y="1703763"/>
            <a:ext cx="3615900" cy="572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>
            <a:endParaRPr/>
          </a:p>
        </p:txBody>
      </p:sp>
      <p:sp>
        <p:nvSpPr>
          <p:cNvPr id="323" name="Google Shape;323;p22"/>
          <p:cNvSpPr txBox="1">
            <a:spLocks noGrp="1"/>
          </p:cNvSpPr>
          <p:nvPr>
            <p:ph type="title" idx="3"/>
          </p:nvPr>
        </p:nvSpPr>
        <p:spPr>
          <a:xfrm>
            <a:off x="4808150" y="1703763"/>
            <a:ext cx="3615900" cy="572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BLANK_1_1_1_2"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5" name="Google Shape;345;p24"/>
          <p:cNvGrpSpPr/>
          <p:nvPr/>
        </p:nvGrpSpPr>
        <p:grpSpPr>
          <a:xfrm flipH="1">
            <a:off x="8415175" y="215388"/>
            <a:ext cx="332250" cy="334425"/>
            <a:chOff x="4618500" y="3002875"/>
            <a:chExt cx="332250" cy="334425"/>
          </a:xfrm>
        </p:grpSpPr>
        <p:sp>
          <p:nvSpPr>
            <p:cNvPr id="346" name="Google Shape;346;p24"/>
            <p:cNvSpPr/>
            <p:nvPr/>
          </p:nvSpPr>
          <p:spPr>
            <a:xfrm>
              <a:off x="4738850" y="3123700"/>
              <a:ext cx="95350" cy="95350"/>
            </a:xfrm>
            <a:custGeom>
              <a:avLst/>
              <a:gdLst/>
              <a:ahLst/>
              <a:cxnLst/>
              <a:rect l="l" t="t" r="r" b="b"/>
              <a:pathLst>
                <a:path w="3814" h="3814" extrusionOk="0">
                  <a:moveTo>
                    <a:pt x="1907" y="1"/>
                  </a:moveTo>
                  <a:lnTo>
                    <a:pt x="1" y="1907"/>
                  </a:lnTo>
                  <a:lnTo>
                    <a:pt x="1907" y="3814"/>
                  </a:lnTo>
                  <a:lnTo>
                    <a:pt x="3813" y="1907"/>
                  </a:lnTo>
                  <a:lnTo>
                    <a:pt x="1907" y="1"/>
                  </a:lnTo>
                  <a:close/>
                </a:path>
              </a:pathLst>
            </a:custGeom>
            <a:solidFill>
              <a:schemeClr val="accent2"/>
            </a:solidFill>
            <a:ln w="19050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Google Shape;347;p24"/>
            <p:cNvSpPr/>
            <p:nvPr/>
          </p:nvSpPr>
          <p:spPr>
            <a:xfrm>
              <a:off x="4786525" y="3002875"/>
              <a:ext cx="25" cy="142700"/>
            </a:xfrm>
            <a:custGeom>
              <a:avLst/>
              <a:gdLst/>
              <a:ahLst/>
              <a:cxnLst/>
              <a:rect l="l" t="t" r="r" b="b"/>
              <a:pathLst>
                <a:path w="1" h="5708" fill="none" extrusionOk="0">
                  <a:moveTo>
                    <a:pt x="0" y="1"/>
                  </a:moveTo>
                  <a:lnTo>
                    <a:pt x="0" y="5707"/>
                  </a:lnTo>
                </a:path>
              </a:pathLst>
            </a:custGeom>
            <a:solidFill>
              <a:schemeClr val="accent2"/>
            </a:solidFill>
            <a:ln w="19050" cap="flat" cmpd="sng">
              <a:solidFill>
                <a:schemeClr val="accent2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" name="Google Shape;348;p24"/>
            <p:cNvSpPr/>
            <p:nvPr/>
          </p:nvSpPr>
          <p:spPr>
            <a:xfrm>
              <a:off x="4786525" y="3192875"/>
              <a:ext cx="25" cy="144425"/>
            </a:xfrm>
            <a:custGeom>
              <a:avLst/>
              <a:gdLst/>
              <a:ahLst/>
              <a:cxnLst/>
              <a:rect l="l" t="t" r="r" b="b"/>
              <a:pathLst>
                <a:path w="1" h="5777" fill="none" extrusionOk="0">
                  <a:moveTo>
                    <a:pt x="0" y="1"/>
                  </a:moveTo>
                  <a:lnTo>
                    <a:pt x="0" y="5776"/>
                  </a:lnTo>
                </a:path>
              </a:pathLst>
            </a:custGeom>
            <a:solidFill>
              <a:schemeClr val="accent2"/>
            </a:solidFill>
            <a:ln w="19050" cap="flat" cmpd="sng">
              <a:solidFill>
                <a:schemeClr val="accent2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" name="Google Shape;349;p24"/>
            <p:cNvSpPr/>
            <p:nvPr/>
          </p:nvSpPr>
          <p:spPr>
            <a:xfrm>
              <a:off x="4618500" y="3171375"/>
              <a:ext cx="149575" cy="25"/>
            </a:xfrm>
            <a:custGeom>
              <a:avLst/>
              <a:gdLst/>
              <a:ahLst/>
              <a:cxnLst/>
              <a:rect l="l" t="t" r="r" b="b"/>
              <a:pathLst>
                <a:path w="5983" h="1" fill="none" extrusionOk="0">
                  <a:moveTo>
                    <a:pt x="0" y="0"/>
                  </a:moveTo>
                  <a:lnTo>
                    <a:pt x="5983" y="0"/>
                  </a:lnTo>
                </a:path>
              </a:pathLst>
            </a:custGeom>
            <a:solidFill>
              <a:schemeClr val="accent2"/>
            </a:solidFill>
            <a:ln w="19050" cap="flat" cmpd="sng">
              <a:solidFill>
                <a:schemeClr val="accent2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" name="Google Shape;350;p24"/>
            <p:cNvSpPr/>
            <p:nvPr/>
          </p:nvSpPr>
          <p:spPr>
            <a:xfrm>
              <a:off x="4814275" y="3171375"/>
              <a:ext cx="136475" cy="25"/>
            </a:xfrm>
            <a:custGeom>
              <a:avLst/>
              <a:gdLst/>
              <a:ahLst/>
              <a:cxnLst/>
              <a:rect l="l" t="t" r="r" b="b"/>
              <a:pathLst>
                <a:path w="5459" h="1" fill="none" extrusionOk="0">
                  <a:moveTo>
                    <a:pt x="0" y="0"/>
                  </a:moveTo>
                  <a:lnTo>
                    <a:pt x="5459" y="0"/>
                  </a:lnTo>
                </a:path>
              </a:pathLst>
            </a:custGeom>
            <a:solidFill>
              <a:schemeClr val="accent2"/>
            </a:solidFill>
            <a:ln w="19050" cap="flat" cmpd="sng">
              <a:solidFill>
                <a:schemeClr val="accent2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51" name="Google Shape;351;p24"/>
          <p:cNvGrpSpPr/>
          <p:nvPr/>
        </p:nvGrpSpPr>
        <p:grpSpPr>
          <a:xfrm flipH="1">
            <a:off x="396575" y="4593675"/>
            <a:ext cx="332250" cy="334425"/>
            <a:chOff x="4618500" y="3002875"/>
            <a:chExt cx="332250" cy="334425"/>
          </a:xfrm>
        </p:grpSpPr>
        <p:sp>
          <p:nvSpPr>
            <p:cNvPr id="352" name="Google Shape;352;p24"/>
            <p:cNvSpPr/>
            <p:nvPr/>
          </p:nvSpPr>
          <p:spPr>
            <a:xfrm>
              <a:off x="4738850" y="3123700"/>
              <a:ext cx="95350" cy="95350"/>
            </a:xfrm>
            <a:custGeom>
              <a:avLst/>
              <a:gdLst/>
              <a:ahLst/>
              <a:cxnLst/>
              <a:rect l="l" t="t" r="r" b="b"/>
              <a:pathLst>
                <a:path w="3814" h="3814" extrusionOk="0">
                  <a:moveTo>
                    <a:pt x="1907" y="1"/>
                  </a:moveTo>
                  <a:lnTo>
                    <a:pt x="1" y="1907"/>
                  </a:lnTo>
                  <a:lnTo>
                    <a:pt x="1907" y="3814"/>
                  </a:lnTo>
                  <a:lnTo>
                    <a:pt x="3813" y="1907"/>
                  </a:lnTo>
                  <a:lnTo>
                    <a:pt x="1907" y="1"/>
                  </a:lnTo>
                  <a:close/>
                </a:path>
              </a:pathLst>
            </a:custGeom>
            <a:solidFill>
              <a:schemeClr val="accent2"/>
            </a:solidFill>
            <a:ln w="19050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" name="Google Shape;353;p24"/>
            <p:cNvSpPr/>
            <p:nvPr/>
          </p:nvSpPr>
          <p:spPr>
            <a:xfrm>
              <a:off x="4786525" y="3002875"/>
              <a:ext cx="25" cy="142700"/>
            </a:xfrm>
            <a:custGeom>
              <a:avLst/>
              <a:gdLst/>
              <a:ahLst/>
              <a:cxnLst/>
              <a:rect l="l" t="t" r="r" b="b"/>
              <a:pathLst>
                <a:path w="1" h="5708" fill="none" extrusionOk="0">
                  <a:moveTo>
                    <a:pt x="0" y="1"/>
                  </a:moveTo>
                  <a:lnTo>
                    <a:pt x="0" y="5707"/>
                  </a:lnTo>
                </a:path>
              </a:pathLst>
            </a:custGeom>
            <a:solidFill>
              <a:schemeClr val="accent2"/>
            </a:solidFill>
            <a:ln w="19050" cap="flat" cmpd="sng">
              <a:solidFill>
                <a:schemeClr val="accent2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" name="Google Shape;354;p24"/>
            <p:cNvSpPr/>
            <p:nvPr/>
          </p:nvSpPr>
          <p:spPr>
            <a:xfrm>
              <a:off x="4786525" y="3192875"/>
              <a:ext cx="25" cy="144425"/>
            </a:xfrm>
            <a:custGeom>
              <a:avLst/>
              <a:gdLst/>
              <a:ahLst/>
              <a:cxnLst/>
              <a:rect l="l" t="t" r="r" b="b"/>
              <a:pathLst>
                <a:path w="1" h="5777" fill="none" extrusionOk="0">
                  <a:moveTo>
                    <a:pt x="0" y="1"/>
                  </a:moveTo>
                  <a:lnTo>
                    <a:pt x="0" y="5776"/>
                  </a:lnTo>
                </a:path>
              </a:pathLst>
            </a:custGeom>
            <a:solidFill>
              <a:schemeClr val="accent2"/>
            </a:solidFill>
            <a:ln w="19050" cap="flat" cmpd="sng">
              <a:solidFill>
                <a:schemeClr val="accent2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" name="Google Shape;355;p24"/>
            <p:cNvSpPr/>
            <p:nvPr/>
          </p:nvSpPr>
          <p:spPr>
            <a:xfrm>
              <a:off x="4618500" y="3171375"/>
              <a:ext cx="149575" cy="25"/>
            </a:xfrm>
            <a:custGeom>
              <a:avLst/>
              <a:gdLst/>
              <a:ahLst/>
              <a:cxnLst/>
              <a:rect l="l" t="t" r="r" b="b"/>
              <a:pathLst>
                <a:path w="5983" h="1" fill="none" extrusionOk="0">
                  <a:moveTo>
                    <a:pt x="0" y="0"/>
                  </a:moveTo>
                  <a:lnTo>
                    <a:pt x="5983" y="0"/>
                  </a:lnTo>
                </a:path>
              </a:pathLst>
            </a:custGeom>
            <a:solidFill>
              <a:schemeClr val="accent2"/>
            </a:solidFill>
            <a:ln w="19050" cap="flat" cmpd="sng">
              <a:solidFill>
                <a:schemeClr val="accent2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" name="Google Shape;356;p24"/>
            <p:cNvSpPr/>
            <p:nvPr/>
          </p:nvSpPr>
          <p:spPr>
            <a:xfrm>
              <a:off x="4814275" y="3171375"/>
              <a:ext cx="136475" cy="25"/>
            </a:xfrm>
            <a:custGeom>
              <a:avLst/>
              <a:gdLst/>
              <a:ahLst/>
              <a:cxnLst/>
              <a:rect l="l" t="t" r="r" b="b"/>
              <a:pathLst>
                <a:path w="5459" h="1" fill="none" extrusionOk="0">
                  <a:moveTo>
                    <a:pt x="0" y="0"/>
                  </a:moveTo>
                  <a:lnTo>
                    <a:pt x="5459" y="0"/>
                  </a:lnTo>
                </a:path>
              </a:pathLst>
            </a:custGeom>
            <a:solidFill>
              <a:schemeClr val="accent2"/>
            </a:solidFill>
            <a:ln w="19050" cap="flat" cmpd="sng">
              <a:solidFill>
                <a:schemeClr val="accent2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357" name="Google Shape;357;p24"/>
          <p:cNvCxnSpPr/>
          <p:nvPr/>
        </p:nvCxnSpPr>
        <p:spPr>
          <a:xfrm>
            <a:off x="8582000" y="740899"/>
            <a:ext cx="0" cy="3725100"/>
          </a:xfrm>
          <a:prstGeom prst="straightConnector1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58" name="Google Shape;358;p24"/>
          <p:cNvCxnSpPr/>
          <p:nvPr/>
        </p:nvCxnSpPr>
        <p:spPr>
          <a:xfrm>
            <a:off x="562700" y="688525"/>
            <a:ext cx="0" cy="3724800"/>
          </a:xfrm>
          <a:prstGeom prst="straightConnector1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59" name="Google Shape;359;p24"/>
          <p:cNvCxnSpPr/>
          <p:nvPr/>
        </p:nvCxnSpPr>
        <p:spPr>
          <a:xfrm rot="10800000">
            <a:off x="4836625" y="378625"/>
            <a:ext cx="3383100" cy="0"/>
          </a:xfrm>
          <a:prstGeom prst="straightConnector1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60" name="Google Shape;360;p24"/>
          <p:cNvCxnSpPr/>
          <p:nvPr/>
        </p:nvCxnSpPr>
        <p:spPr>
          <a:xfrm rot="10800000">
            <a:off x="980350" y="4760900"/>
            <a:ext cx="3383100" cy="0"/>
          </a:xfrm>
          <a:prstGeom prst="straightConnector1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61" name="Google Shape;361;p24"/>
          <p:cNvSpPr txBox="1">
            <a:spLocks noGrp="1"/>
          </p:cNvSpPr>
          <p:nvPr>
            <p:ph type="subTitle" idx="1"/>
          </p:nvPr>
        </p:nvSpPr>
        <p:spPr>
          <a:xfrm>
            <a:off x="720000" y="2471175"/>
            <a:ext cx="2336400" cy="572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1800"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362" name="Google Shape;362;p24"/>
          <p:cNvSpPr txBox="1">
            <a:spLocks noGrp="1"/>
          </p:cNvSpPr>
          <p:nvPr>
            <p:ph type="subTitle" idx="2"/>
          </p:nvPr>
        </p:nvSpPr>
        <p:spPr>
          <a:xfrm>
            <a:off x="720000" y="2923116"/>
            <a:ext cx="2336400" cy="91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3" name="Google Shape;363;p24"/>
          <p:cNvSpPr txBox="1">
            <a:spLocks noGrp="1"/>
          </p:cNvSpPr>
          <p:nvPr>
            <p:ph type="subTitle" idx="3"/>
          </p:nvPr>
        </p:nvSpPr>
        <p:spPr>
          <a:xfrm>
            <a:off x="3403800" y="2923116"/>
            <a:ext cx="2336400" cy="91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4" name="Google Shape;364;p24"/>
          <p:cNvSpPr txBox="1">
            <a:spLocks noGrp="1"/>
          </p:cNvSpPr>
          <p:nvPr>
            <p:ph type="subTitle" idx="4"/>
          </p:nvPr>
        </p:nvSpPr>
        <p:spPr>
          <a:xfrm>
            <a:off x="6087600" y="2923116"/>
            <a:ext cx="2336400" cy="91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5" name="Google Shape;365;p24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>
            <a:endParaRPr/>
          </a:p>
        </p:txBody>
      </p:sp>
      <p:sp>
        <p:nvSpPr>
          <p:cNvPr id="366" name="Google Shape;366;p24"/>
          <p:cNvSpPr txBox="1">
            <a:spLocks noGrp="1"/>
          </p:cNvSpPr>
          <p:nvPr>
            <p:ph type="subTitle" idx="5"/>
          </p:nvPr>
        </p:nvSpPr>
        <p:spPr>
          <a:xfrm>
            <a:off x="3403800" y="2471175"/>
            <a:ext cx="2336400" cy="572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1800"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367" name="Google Shape;367;p24"/>
          <p:cNvSpPr txBox="1">
            <a:spLocks noGrp="1"/>
          </p:cNvSpPr>
          <p:nvPr>
            <p:ph type="subTitle" idx="6"/>
          </p:nvPr>
        </p:nvSpPr>
        <p:spPr>
          <a:xfrm>
            <a:off x="6087600" y="2471175"/>
            <a:ext cx="2336400" cy="572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1800"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LANK_1_1_1_1_1_1_1">
    <p:spTree>
      <p:nvGrpSpPr>
        <p:cNvPr id="1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5" name="Google Shape;435;p30"/>
          <p:cNvGrpSpPr/>
          <p:nvPr/>
        </p:nvGrpSpPr>
        <p:grpSpPr>
          <a:xfrm flipH="1">
            <a:off x="8162809" y="-25"/>
            <a:ext cx="532173" cy="3525061"/>
            <a:chOff x="403368" y="-24"/>
            <a:chExt cx="623446" cy="4129641"/>
          </a:xfrm>
        </p:grpSpPr>
        <p:sp>
          <p:nvSpPr>
            <p:cNvPr id="436" name="Google Shape;436;p30"/>
            <p:cNvSpPr/>
            <p:nvPr/>
          </p:nvSpPr>
          <p:spPr>
            <a:xfrm>
              <a:off x="625818" y="3710994"/>
              <a:ext cx="178571" cy="178571"/>
            </a:xfrm>
            <a:custGeom>
              <a:avLst/>
              <a:gdLst/>
              <a:ahLst/>
              <a:cxnLst/>
              <a:rect l="l" t="t" r="r" b="b"/>
              <a:pathLst>
                <a:path w="3654" h="3654" extrusionOk="0">
                  <a:moveTo>
                    <a:pt x="1827" y="1"/>
                  </a:moveTo>
                  <a:lnTo>
                    <a:pt x="1" y="1827"/>
                  </a:lnTo>
                  <a:lnTo>
                    <a:pt x="1827" y="3654"/>
                  </a:lnTo>
                  <a:lnTo>
                    <a:pt x="3653" y="1827"/>
                  </a:lnTo>
                  <a:lnTo>
                    <a:pt x="1827" y="1"/>
                  </a:lnTo>
                  <a:close/>
                </a:path>
              </a:pathLst>
            </a:custGeom>
            <a:noFill/>
            <a:ln w="19050" cap="flat" cmpd="sng">
              <a:solidFill>
                <a:schemeClr val="dk2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" name="Google Shape;437;p30"/>
            <p:cNvSpPr/>
            <p:nvPr/>
          </p:nvSpPr>
          <p:spPr>
            <a:xfrm>
              <a:off x="715080" y="3443886"/>
              <a:ext cx="49" cy="322347"/>
            </a:xfrm>
            <a:custGeom>
              <a:avLst/>
              <a:gdLst/>
              <a:ahLst/>
              <a:cxnLst/>
              <a:rect l="l" t="t" r="r" b="b"/>
              <a:pathLst>
                <a:path w="1" h="6596" fill="none" extrusionOk="0">
                  <a:moveTo>
                    <a:pt x="0" y="0"/>
                  </a:moveTo>
                  <a:lnTo>
                    <a:pt x="0" y="6596"/>
                  </a:lnTo>
                </a:path>
              </a:pathLst>
            </a:custGeom>
            <a:noFill/>
            <a:ln w="19050" cap="flat" cmpd="sng">
              <a:solidFill>
                <a:schemeClr val="dk2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" name="Google Shape;438;p30"/>
            <p:cNvSpPr/>
            <p:nvPr/>
          </p:nvSpPr>
          <p:spPr>
            <a:xfrm>
              <a:off x="715080" y="3825498"/>
              <a:ext cx="49" cy="304118"/>
            </a:xfrm>
            <a:custGeom>
              <a:avLst/>
              <a:gdLst/>
              <a:ahLst/>
              <a:cxnLst/>
              <a:rect l="l" t="t" r="r" b="b"/>
              <a:pathLst>
                <a:path w="1" h="6223" fill="none" extrusionOk="0">
                  <a:moveTo>
                    <a:pt x="0" y="1"/>
                  </a:moveTo>
                  <a:lnTo>
                    <a:pt x="0" y="6223"/>
                  </a:lnTo>
                </a:path>
              </a:pathLst>
            </a:custGeom>
            <a:noFill/>
            <a:ln w="19050" cap="flat" cmpd="sng">
              <a:solidFill>
                <a:schemeClr val="dk2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" name="Google Shape;439;p30"/>
            <p:cNvSpPr/>
            <p:nvPr/>
          </p:nvSpPr>
          <p:spPr>
            <a:xfrm>
              <a:off x="403368" y="3800255"/>
              <a:ext cx="280172" cy="49"/>
            </a:xfrm>
            <a:custGeom>
              <a:avLst/>
              <a:gdLst/>
              <a:ahLst/>
              <a:cxnLst/>
              <a:rect l="l" t="t" r="r" b="b"/>
              <a:pathLst>
                <a:path w="5733" h="1" fill="none" extrusionOk="0">
                  <a:moveTo>
                    <a:pt x="1" y="0"/>
                  </a:moveTo>
                  <a:lnTo>
                    <a:pt x="5732" y="0"/>
                  </a:lnTo>
                </a:path>
              </a:pathLst>
            </a:custGeom>
            <a:noFill/>
            <a:ln w="19050" cap="flat" cmpd="sng">
              <a:solidFill>
                <a:schemeClr val="dk2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" name="Google Shape;440;p30"/>
            <p:cNvSpPr/>
            <p:nvPr/>
          </p:nvSpPr>
          <p:spPr>
            <a:xfrm>
              <a:off x="715080" y="-24"/>
              <a:ext cx="49" cy="3115218"/>
            </a:xfrm>
            <a:custGeom>
              <a:avLst/>
              <a:gdLst/>
              <a:ahLst/>
              <a:cxnLst/>
              <a:rect l="l" t="t" r="r" b="b"/>
              <a:pathLst>
                <a:path w="1" h="63745" fill="none" extrusionOk="0">
                  <a:moveTo>
                    <a:pt x="0" y="63745"/>
                  </a:moveTo>
                  <a:lnTo>
                    <a:pt x="0" y="0"/>
                  </a:lnTo>
                </a:path>
              </a:pathLst>
            </a:custGeom>
            <a:noFill/>
            <a:ln w="19050" cap="flat" cmpd="sng">
              <a:solidFill>
                <a:schemeClr val="dk2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" name="Google Shape;441;p30"/>
            <p:cNvSpPr/>
            <p:nvPr/>
          </p:nvSpPr>
          <p:spPr>
            <a:xfrm>
              <a:off x="746642" y="3800255"/>
              <a:ext cx="280172" cy="49"/>
            </a:xfrm>
            <a:custGeom>
              <a:avLst/>
              <a:gdLst/>
              <a:ahLst/>
              <a:cxnLst/>
              <a:rect l="l" t="t" r="r" b="b"/>
              <a:pathLst>
                <a:path w="5733" h="1" fill="none" extrusionOk="0">
                  <a:moveTo>
                    <a:pt x="1" y="0"/>
                  </a:moveTo>
                  <a:lnTo>
                    <a:pt x="5732" y="0"/>
                  </a:lnTo>
                </a:path>
              </a:pathLst>
            </a:custGeom>
            <a:noFill/>
            <a:ln w="19050" cap="flat" cmpd="sng">
              <a:solidFill>
                <a:schemeClr val="dk2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42" name="Google Shape;442;p30"/>
          <p:cNvGrpSpPr/>
          <p:nvPr/>
        </p:nvGrpSpPr>
        <p:grpSpPr>
          <a:xfrm rot="10800000" flipH="1">
            <a:off x="449010" y="1591380"/>
            <a:ext cx="532173" cy="3525061"/>
            <a:chOff x="403368" y="-24"/>
            <a:chExt cx="623446" cy="4129641"/>
          </a:xfrm>
        </p:grpSpPr>
        <p:sp>
          <p:nvSpPr>
            <p:cNvPr id="443" name="Google Shape;443;p30"/>
            <p:cNvSpPr/>
            <p:nvPr/>
          </p:nvSpPr>
          <p:spPr>
            <a:xfrm>
              <a:off x="625818" y="3710994"/>
              <a:ext cx="178571" cy="178571"/>
            </a:xfrm>
            <a:custGeom>
              <a:avLst/>
              <a:gdLst/>
              <a:ahLst/>
              <a:cxnLst/>
              <a:rect l="l" t="t" r="r" b="b"/>
              <a:pathLst>
                <a:path w="3654" h="3654" extrusionOk="0">
                  <a:moveTo>
                    <a:pt x="1827" y="1"/>
                  </a:moveTo>
                  <a:lnTo>
                    <a:pt x="1" y="1827"/>
                  </a:lnTo>
                  <a:lnTo>
                    <a:pt x="1827" y="3654"/>
                  </a:lnTo>
                  <a:lnTo>
                    <a:pt x="3653" y="1827"/>
                  </a:lnTo>
                  <a:lnTo>
                    <a:pt x="1827" y="1"/>
                  </a:lnTo>
                  <a:close/>
                </a:path>
              </a:pathLst>
            </a:custGeom>
            <a:noFill/>
            <a:ln w="19050" cap="flat" cmpd="sng">
              <a:solidFill>
                <a:schemeClr val="dk2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" name="Google Shape;444;p30"/>
            <p:cNvSpPr/>
            <p:nvPr/>
          </p:nvSpPr>
          <p:spPr>
            <a:xfrm>
              <a:off x="715080" y="3443886"/>
              <a:ext cx="49" cy="322347"/>
            </a:xfrm>
            <a:custGeom>
              <a:avLst/>
              <a:gdLst/>
              <a:ahLst/>
              <a:cxnLst/>
              <a:rect l="l" t="t" r="r" b="b"/>
              <a:pathLst>
                <a:path w="1" h="6596" fill="none" extrusionOk="0">
                  <a:moveTo>
                    <a:pt x="0" y="0"/>
                  </a:moveTo>
                  <a:lnTo>
                    <a:pt x="0" y="6596"/>
                  </a:lnTo>
                </a:path>
              </a:pathLst>
            </a:custGeom>
            <a:noFill/>
            <a:ln w="19050" cap="flat" cmpd="sng">
              <a:solidFill>
                <a:schemeClr val="dk2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" name="Google Shape;445;p30"/>
            <p:cNvSpPr/>
            <p:nvPr/>
          </p:nvSpPr>
          <p:spPr>
            <a:xfrm>
              <a:off x="715080" y="3825498"/>
              <a:ext cx="49" cy="304118"/>
            </a:xfrm>
            <a:custGeom>
              <a:avLst/>
              <a:gdLst/>
              <a:ahLst/>
              <a:cxnLst/>
              <a:rect l="l" t="t" r="r" b="b"/>
              <a:pathLst>
                <a:path w="1" h="6223" fill="none" extrusionOk="0">
                  <a:moveTo>
                    <a:pt x="0" y="1"/>
                  </a:moveTo>
                  <a:lnTo>
                    <a:pt x="0" y="6223"/>
                  </a:lnTo>
                </a:path>
              </a:pathLst>
            </a:custGeom>
            <a:noFill/>
            <a:ln w="19050" cap="flat" cmpd="sng">
              <a:solidFill>
                <a:schemeClr val="dk2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" name="Google Shape;446;p30"/>
            <p:cNvSpPr/>
            <p:nvPr/>
          </p:nvSpPr>
          <p:spPr>
            <a:xfrm>
              <a:off x="403368" y="3800255"/>
              <a:ext cx="280172" cy="49"/>
            </a:xfrm>
            <a:custGeom>
              <a:avLst/>
              <a:gdLst/>
              <a:ahLst/>
              <a:cxnLst/>
              <a:rect l="l" t="t" r="r" b="b"/>
              <a:pathLst>
                <a:path w="5733" h="1" fill="none" extrusionOk="0">
                  <a:moveTo>
                    <a:pt x="1" y="0"/>
                  </a:moveTo>
                  <a:lnTo>
                    <a:pt x="5732" y="0"/>
                  </a:lnTo>
                </a:path>
              </a:pathLst>
            </a:custGeom>
            <a:noFill/>
            <a:ln w="19050" cap="flat" cmpd="sng">
              <a:solidFill>
                <a:schemeClr val="dk2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" name="Google Shape;447;p30"/>
            <p:cNvSpPr/>
            <p:nvPr/>
          </p:nvSpPr>
          <p:spPr>
            <a:xfrm>
              <a:off x="715080" y="-24"/>
              <a:ext cx="49" cy="3115218"/>
            </a:xfrm>
            <a:custGeom>
              <a:avLst/>
              <a:gdLst/>
              <a:ahLst/>
              <a:cxnLst/>
              <a:rect l="l" t="t" r="r" b="b"/>
              <a:pathLst>
                <a:path w="1" h="63745" fill="none" extrusionOk="0">
                  <a:moveTo>
                    <a:pt x="0" y="63745"/>
                  </a:moveTo>
                  <a:lnTo>
                    <a:pt x="0" y="0"/>
                  </a:lnTo>
                </a:path>
              </a:pathLst>
            </a:custGeom>
            <a:noFill/>
            <a:ln w="19050" cap="flat" cmpd="sng">
              <a:solidFill>
                <a:schemeClr val="dk2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" name="Google Shape;448;p30"/>
            <p:cNvSpPr/>
            <p:nvPr/>
          </p:nvSpPr>
          <p:spPr>
            <a:xfrm>
              <a:off x="746642" y="3800255"/>
              <a:ext cx="280172" cy="49"/>
            </a:xfrm>
            <a:custGeom>
              <a:avLst/>
              <a:gdLst/>
              <a:ahLst/>
              <a:cxnLst/>
              <a:rect l="l" t="t" r="r" b="b"/>
              <a:pathLst>
                <a:path w="5733" h="1" fill="none" extrusionOk="0">
                  <a:moveTo>
                    <a:pt x="1" y="0"/>
                  </a:moveTo>
                  <a:lnTo>
                    <a:pt x="5732" y="0"/>
                  </a:lnTo>
                </a:path>
              </a:pathLst>
            </a:custGeom>
            <a:noFill/>
            <a:ln w="19050" cap="flat" cmpd="sng">
              <a:solidFill>
                <a:schemeClr val="dk2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LANK_1_1_1_1_1_1_1_1">
    <p:bg>
      <p:bgPr>
        <a:solidFill>
          <a:schemeClr val="lt1"/>
        </a:solidFill>
        <a:effectLst/>
      </p:bgPr>
    </p:bg>
    <p:spTree>
      <p:nvGrpSpPr>
        <p:cNvPr id="1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0" name="Google Shape;450;p31"/>
          <p:cNvGrpSpPr/>
          <p:nvPr/>
        </p:nvGrpSpPr>
        <p:grpSpPr>
          <a:xfrm>
            <a:off x="449010" y="-25"/>
            <a:ext cx="532173" cy="3525061"/>
            <a:chOff x="403368" y="-24"/>
            <a:chExt cx="623446" cy="4129641"/>
          </a:xfrm>
        </p:grpSpPr>
        <p:sp>
          <p:nvSpPr>
            <p:cNvPr id="451" name="Google Shape;451;p31"/>
            <p:cNvSpPr/>
            <p:nvPr/>
          </p:nvSpPr>
          <p:spPr>
            <a:xfrm>
              <a:off x="625818" y="3710994"/>
              <a:ext cx="178571" cy="178571"/>
            </a:xfrm>
            <a:custGeom>
              <a:avLst/>
              <a:gdLst/>
              <a:ahLst/>
              <a:cxnLst/>
              <a:rect l="l" t="t" r="r" b="b"/>
              <a:pathLst>
                <a:path w="3654" h="3654" extrusionOk="0">
                  <a:moveTo>
                    <a:pt x="1827" y="1"/>
                  </a:moveTo>
                  <a:lnTo>
                    <a:pt x="1" y="1827"/>
                  </a:lnTo>
                  <a:lnTo>
                    <a:pt x="1827" y="3654"/>
                  </a:lnTo>
                  <a:lnTo>
                    <a:pt x="3653" y="1827"/>
                  </a:lnTo>
                  <a:lnTo>
                    <a:pt x="1827" y="1"/>
                  </a:lnTo>
                  <a:close/>
                </a:path>
              </a:pathLst>
            </a:custGeom>
            <a:noFill/>
            <a:ln w="19050" cap="flat" cmpd="sng">
              <a:solidFill>
                <a:schemeClr val="dk2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" name="Google Shape;452;p31"/>
            <p:cNvSpPr/>
            <p:nvPr/>
          </p:nvSpPr>
          <p:spPr>
            <a:xfrm>
              <a:off x="715080" y="3443886"/>
              <a:ext cx="49" cy="322347"/>
            </a:xfrm>
            <a:custGeom>
              <a:avLst/>
              <a:gdLst/>
              <a:ahLst/>
              <a:cxnLst/>
              <a:rect l="l" t="t" r="r" b="b"/>
              <a:pathLst>
                <a:path w="1" h="6596" fill="none" extrusionOk="0">
                  <a:moveTo>
                    <a:pt x="0" y="0"/>
                  </a:moveTo>
                  <a:lnTo>
                    <a:pt x="0" y="6596"/>
                  </a:lnTo>
                </a:path>
              </a:pathLst>
            </a:custGeom>
            <a:noFill/>
            <a:ln w="19050" cap="flat" cmpd="sng">
              <a:solidFill>
                <a:schemeClr val="dk2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" name="Google Shape;453;p31"/>
            <p:cNvSpPr/>
            <p:nvPr/>
          </p:nvSpPr>
          <p:spPr>
            <a:xfrm>
              <a:off x="715080" y="3825498"/>
              <a:ext cx="49" cy="304118"/>
            </a:xfrm>
            <a:custGeom>
              <a:avLst/>
              <a:gdLst/>
              <a:ahLst/>
              <a:cxnLst/>
              <a:rect l="l" t="t" r="r" b="b"/>
              <a:pathLst>
                <a:path w="1" h="6223" fill="none" extrusionOk="0">
                  <a:moveTo>
                    <a:pt x="0" y="1"/>
                  </a:moveTo>
                  <a:lnTo>
                    <a:pt x="0" y="6223"/>
                  </a:lnTo>
                </a:path>
              </a:pathLst>
            </a:custGeom>
            <a:noFill/>
            <a:ln w="19050" cap="flat" cmpd="sng">
              <a:solidFill>
                <a:schemeClr val="dk2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" name="Google Shape;454;p31"/>
            <p:cNvSpPr/>
            <p:nvPr/>
          </p:nvSpPr>
          <p:spPr>
            <a:xfrm>
              <a:off x="403368" y="3800255"/>
              <a:ext cx="280172" cy="49"/>
            </a:xfrm>
            <a:custGeom>
              <a:avLst/>
              <a:gdLst/>
              <a:ahLst/>
              <a:cxnLst/>
              <a:rect l="l" t="t" r="r" b="b"/>
              <a:pathLst>
                <a:path w="5733" h="1" fill="none" extrusionOk="0">
                  <a:moveTo>
                    <a:pt x="1" y="0"/>
                  </a:moveTo>
                  <a:lnTo>
                    <a:pt x="5732" y="0"/>
                  </a:lnTo>
                </a:path>
              </a:pathLst>
            </a:custGeom>
            <a:noFill/>
            <a:ln w="19050" cap="flat" cmpd="sng">
              <a:solidFill>
                <a:schemeClr val="dk2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" name="Google Shape;455;p31"/>
            <p:cNvSpPr/>
            <p:nvPr/>
          </p:nvSpPr>
          <p:spPr>
            <a:xfrm>
              <a:off x="715080" y="-24"/>
              <a:ext cx="49" cy="3115218"/>
            </a:xfrm>
            <a:custGeom>
              <a:avLst/>
              <a:gdLst/>
              <a:ahLst/>
              <a:cxnLst/>
              <a:rect l="l" t="t" r="r" b="b"/>
              <a:pathLst>
                <a:path w="1" h="63745" fill="none" extrusionOk="0">
                  <a:moveTo>
                    <a:pt x="0" y="63745"/>
                  </a:moveTo>
                  <a:lnTo>
                    <a:pt x="0" y="0"/>
                  </a:lnTo>
                </a:path>
              </a:pathLst>
            </a:custGeom>
            <a:noFill/>
            <a:ln w="19050" cap="flat" cmpd="sng">
              <a:solidFill>
                <a:schemeClr val="dk2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" name="Google Shape;456;p31"/>
            <p:cNvSpPr/>
            <p:nvPr/>
          </p:nvSpPr>
          <p:spPr>
            <a:xfrm>
              <a:off x="746642" y="3800255"/>
              <a:ext cx="280172" cy="49"/>
            </a:xfrm>
            <a:custGeom>
              <a:avLst/>
              <a:gdLst/>
              <a:ahLst/>
              <a:cxnLst/>
              <a:rect l="l" t="t" r="r" b="b"/>
              <a:pathLst>
                <a:path w="5733" h="1" fill="none" extrusionOk="0">
                  <a:moveTo>
                    <a:pt x="1" y="0"/>
                  </a:moveTo>
                  <a:lnTo>
                    <a:pt x="5732" y="0"/>
                  </a:lnTo>
                </a:path>
              </a:pathLst>
            </a:custGeom>
            <a:noFill/>
            <a:ln w="19050" cap="flat" cmpd="sng">
              <a:solidFill>
                <a:schemeClr val="dk2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57" name="Google Shape;457;p31"/>
          <p:cNvGrpSpPr/>
          <p:nvPr/>
        </p:nvGrpSpPr>
        <p:grpSpPr>
          <a:xfrm rot="10800000">
            <a:off x="8162809" y="1591380"/>
            <a:ext cx="532173" cy="3525061"/>
            <a:chOff x="403368" y="-24"/>
            <a:chExt cx="623446" cy="4129641"/>
          </a:xfrm>
        </p:grpSpPr>
        <p:sp>
          <p:nvSpPr>
            <p:cNvPr id="458" name="Google Shape;458;p31"/>
            <p:cNvSpPr/>
            <p:nvPr/>
          </p:nvSpPr>
          <p:spPr>
            <a:xfrm>
              <a:off x="625818" y="3710994"/>
              <a:ext cx="178571" cy="178571"/>
            </a:xfrm>
            <a:custGeom>
              <a:avLst/>
              <a:gdLst/>
              <a:ahLst/>
              <a:cxnLst/>
              <a:rect l="l" t="t" r="r" b="b"/>
              <a:pathLst>
                <a:path w="3654" h="3654" extrusionOk="0">
                  <a:moveTo>
                    <a:pt x="1827" y="1"/>
                  </a:moveTo>
                  <a:lnTo>
                    <a:pt x="1" y="1827"/>
                  </a:lnTo>
                  <a:lnTo>
                    <a:pt x="1827" y="3654"/>
                  </a:lnTo>
                  <a:lnTo>
                    <a:pt x="3653" y="1827"/>
                  </a:lnTo>
                  <a:lnTo>
                    <a:pt x="1827" y="1"/>
                  </a:lnTo>
                  <a:close/>
                </a:path>
              </a:pathLst>
            </a:custGeom>
            <a:noFill/>
            <a:ln w="19050" cap="flat" cmpd="sng">
              <a:solidFill>
                <a:schemeClr val="dk2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" name="Google Shape;459;p31"/>
            <p:cNvSpPr/>
            <p:nvPr/>
          </p:nvSpPr>
          <p:spPr>
            <a:xfrm>
              <a:off x="715080" y="3443886"/>
              <a:ext cx="49" cy="322347"/>
            </a:xfrm>
            <a:custGeom>
              <a:avLst/>
              <a:gdLst/>
              <a:ahLst/>
              <a:cxnLst/>
              <a:rect l="l" t="t" r="r" b="b"/>
              <a:pathLst>
                <a:path w="1" h="6596" fill="none" extrusionOk="0">
                  <a:moveTo>
                    <a:pt x="0" y="0"/>
                  </a:moveTo>
                  <a:lnTo>
                    <a:pt x="0" y="6596"/>
                  </a:lnTo>
                </a:path>
              </a:pathLst>
            </a:custGeom>
            <a:noFill/>
            <a:ln w="19050" cap="flat" cmpd="sng">
              <a:solidFill>
                <a:schemeClr val="dk2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" name="Google Shape;460;p31"/>
            <p:cNvSpPr/>
            <p:nvPr/>
          </p:nvSpPr>
          <p:spPr>
            <a:xfrm>
              <a:off x="715080" y="3825498"/>
              <a:ext cx="49" cy="304118"/>
            </a:xfrm>
            <a:custGeom>
              <a:avLst/>
              <a:gdLst/>
              <a:ahLst/>
              <a:cxnLst/>
              <a:rect l="l" t="t" r="r" b="b"/>
              <a:pathLst>
                <a:path w="1" h="6223" fill="none" extrusionOk="0">
                  <a:moveTo>
                    <a:pt x="0" y="1"/>
                  </a:moveTo>
                  <a:lnTo>
                    <a:pt x="0" y="6223"/>
                  </a:lnTo>
                </a:path>
              </a:pathLst>
            </a:custGeom>
            <a:noFill/>
            <a:ln w="19050" cap="flat" cmpd="sng">
              <a:solidFill>
                <a:schemeClr val="dk2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" name="Google Shape;461;p31"/>
            <p:cNvSpPr/>
            <p:nvPr/>
          </p:nvSpPr>
          <p:spPr>
            <a:xfrm>
              <a:off x="403368" y="3800255"/>
              <a:ext cx="280172" cy="49"/>
            </a:xfrm>
            <a:custGeom>
              <a:avLst/>
              <a:gdLst/>
              <a:ahLst/>
              <a:cxnLst/>
              <a:rect l="l" t="t" r="r" b="b"/>
              <a:pathLst>
                <a:path w="5733" h="1" fill="none" extrusionOk="0">
                  <a:moveTo>
                    <a:pt x="1" y="0"/>
                  </a:moveTo>
                  <a:lnTo>
                    <a:pt x="5732" y="0"/>
                  </a:lnTo>
                </a:path>
              </a:pathLst>
            </a:custGeom>
            <a:noFill/>
            <a:ln w="19050" cap="flat" cmpd="sng">
              <a:solidFill>
                <a:schemeClr val="dk2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" name="Google Shape;462;p31"/>
            <p:cNvSpPr/>
            <p:nvPr/>
          </p:nvSpPr>
          <p:spPr>
            <a:xfrm>
              <a:off x="715080" y="-24"/>
              <a:ext cx="49" cy="3115218"/>
            </a:xfrm>
            <a:custGeom>
              <a:avLst/>
              <a:gdLst/>
              <a:ahLst/>
              <a:cxnLst/>
              <a:rect l="l" t="t" r="r" b="b"/>
              <a:pathLst>
                <a:path w="1" h="63745" fill="none" extrusionOk="0">
                  <a:moveTo>
                    <a:pt x="0" y="63745"/>
                  </a:moveTo>
                  <a:lnTo>
                    <a:pt x="0" y="0"/>
                  </a:lnTo>
                </a:path>
              </a:pathLst>
            </a:custGeom>
            <a:noFill/>
            <a:ln w="19050" cap="flat" cmpd="sng">
              <a:solidFill>
                <a:schemeClr val="dk2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" name="Google Shape;463;p31"/>
            <p:cNvSpPr/>
            <p:nvPr/>
          </p:nvSpPr>
          <p:spPr>
            <a:xfrm>
              <a:off x="746642" y="3800255"/>
              <a:ext cx="280172" cy="49"/>
            </a:xfrm>
            <a:custGeom>
              <a:avLst/>
              <a:gdLst/>
              <a:ahLst/>
              <a:cxnLst/>
              <a:rect l="l" t="t" r="r" b="b"/>
              <a:pathLst>
                <a:path w="5733" h="1" fill="none" extrusionOk="0">
                  <a:moveTo>
                    <a:pt x="1" y="0"/>
                  </a:moveTo>
                  <a:lnTo>
                    <a:pt x="5732" y="0"/>
                  </a:lnTo>
                </a:path>
              </a:pathLst>
            </a:custGeom>
            <a:noFill/>
            <a:ln w="19050" cap="flat" cmpd="sng">
              <a:solidFill>
                <a:schemeClr val="dk2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4" name="Google Shape;64;p7"/>
          <p:cNvCxnSpPr/>
          <p:nvPr/>
        </p:nvCxnSpPr>
        <p:spPr>
          <a:xfrm>
            <a:off x="716950" y="4600125"/>
            <a:ext cx="77226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65" name="Google Shape;65;p7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7"/>
          <p:cNvSpPr txBox="1">
            <a:spLocks noGrp="1"/>
          </p:cNvSpPr>
          <p:nvPr>
            <p:ph type="body" idx="1"/>
          </p:nvPr>
        </p:nvSpPr>
        <p:spPr>
          <a:xfrm>
            <a:off x="720000" y="1631425"/>
            <a:ext cx="3769200" cy="293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 sz="1400">
                <a:solidFill>
                  <a:srgbClr val="434343"/>
                </a:solidFill>
              </a:defRPr>
            </a:lvl1pPr>
            <a:lvl2pPr marL="914400" lvl="1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  <a:defRPr>
                <a:solidFill>
                  <a:srgbClr val="434343"/>
                </a:solidFill>
              </a:defRPr>
            </a:lvl2pPr>
            <a:lvl3pPr marL="1371600" lvl="2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■"/>
              <a:defRPr>
                <a:solidFill>
                  <a:srgbClr val="434343"/>
                </a:solidFill>
              </a:defRPr>
            </a:lvl3pPr>
            <a:lvl4pPr marL="1828800" lvl="3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>
                <a:solidFill>
                  <a:srgbClr val="434343"/>
                </a:solidFill>
              </a:defRPr>
            </a:lvl4pPr>
            <a:lvl5pPr marL="2286000" lvl="4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  <a:defRPr>
                <a:solidFill>
                  <a:srgbClr val="434343"/>
                </a:solidFill>
              </a:defRPr>
            </a:lvl5pPr>
            <a:lvl6pPr marL="2743200" lvl="5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■"/>
              <a:defRPr>
                <a:solidFill>
                  <a:srgbClr val="434343"/>
                </a:solidFill>
              </a:defRPr>
            </a:lvl6pPr>
            <a:lvl7pPr marL="3200400" lvl="6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>
                <a:solidFill>
                  <a:srgbClr val="434343"/>
                </a:solidFill>
              </a:defRPr>
            </a:lvl7pPr>
            <a:lvl8pPr marL="3657600" lvl="7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  <a:defRPr>
                <a:solidFill>
                  <a:srgbClr val="434343"/>
                </a:solidFill>
              </a:defRPr>
            </a:lvl8pPr>
            <a:lvl9pPr marL="4114800" lvl="8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■"/>
              <a:defRPr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67" name="Google Shape;67;p7"/>
          <p:cNvSpPr>
            <a:spLocks noGrp="1"/>
          </p:cNvSpPr>
          <p:nvPr>
            <p:ph type="pic" idx="2"/>
          </p:nvPr>
        </p:nvSpPr>
        <p:spPr>
          <a:xfrm>
            <a:off x="5508425" y="1330575"/>
            <a:ext cx="2283300" cy="28110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" name="Google Shape;83;p9"/>
          <p:cNvGrpSpPr/>
          <p:nvPr/>
        </p:nvGrpSpPr>
        <p:grpSpPr>
          <a:xfrm>
            <a:off x="548975" y="367788"/>
            <a:ext cx="332250" cy="334425"/>
            <a:chOff x="4618500" y="3002875"/>
            <a:chExt cx="332250" cy="334425"/>
          </a:xfrm>
        </p:grpSpPr>
        <p:sp>
          <p:nvSpPr>
            <p:cNvPr id="84" name="Google Shape;84;p9"/>
            <p:cNvSpPr/>
            <p:nvPr/>
          </p:nvSpPr>
          <p:spPr>
            <a:xfrm>
              <a:off x="4738850" y="3123700"/>
              <a:ext cx="95350" cy="95350"/>
            </a:xfrm>
            <a:custGeom>
              <a:avLst/>
              <a:gdLst/>
              <a:ahLst/>
              <a:cxnLst/>
              <a:rect l="l" t="t" r="r" b="b"/>
              <a:pathLst>
                <a:path w="3814" h="3814" extrusionOk="0">
                  <a:moveTo>
                    <a:pt x="1907" y="1"/>
                  </a:moveTo>
                  <a:lnTo>
                    <a:pt x="1" y="1907"/>
                  </a:lnTo>
                  <a:lnTo>
                    <a:pt x="1907" y="3814"/>
                  </a:lnTo>
                  <a:lnTo>
                    <a:pt x="3813" y="1907"/>
                  </a:lnTo>
                  <a:lnTo>
                    <a:pt x="1907" y="1"/>
                  </a:lnTo>
                  <a:close/>
                </a:path>
              </a:pathLst>
            </a:custGeom>
            <a:solidFill>
              <a:schemeClr val="accent2"/>
            </a:solidFill>
            <a:ln w="19050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85;p9"/>
            <p:cNvSpPr/>
            <p:nvPr/>
          </p:nvSpPr>
          <p:spPr>
            <a:xfrm>
              <a:off x="4786525" y="3002875"/>
              <a:ext cx="25" cy="142700"/>
            </a:xfrm>
            <a:custGeom>
              <a:avLst/>
              <a:gdLst/>
              <a:ahLst/>
              <a:cxnLst/>
              <a:rect l="l" t="t" r="r" b="b"/>
              <a:pathLst>
                <a:path w="1" h="5708" fill="none" extrusionOk="0">
                  <a:moveTo>
                    <a:pt x="0" y="1"/>
                  </a:moveTo>
                  <a:lnTo>
                    <a:pt x="0" y="5707"/>
                  </a:lnTo>
                </a:path>
              </a:pathLst>
            </a:custGeom>
            <a:solidFill>
              <a:schemeClr val="accent2"/>
            </a:solidFill>
            <a:ln w="19050" cap="flat" cmpd="sng">
              <a:solidFill>
                <a:schemeClr val="accent2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86;p9"/>
            <p:cNvSpPr/>
            <p:nvPr/>
          </p:nvSpPr>
          <p:spPr>
            <a:xfrm>
              <a:off x="4786525" y="3192875"/>
              <a:ext cx="25" cy="144425"/>
            </a:xfrm>
            <a:custGeom>
              <a:avLst/>
              <a:gdLst/>
              <a:ahLst/>
              <a:cxnLst/>
              <a:rect l="l" t="t" r="r" b="b"/>
              <a:pathLst>
                <a:path w="1" h="5777" fill="none" extrusionOk="0">
                  <a:moveTo>
                    <a:pt x="0" y="1"/>
                  </a:moveTo>
                  <a:lnTo>
                    <a:pt x="0" y="5776"/>
                  </a:lnTo>
                </a:path>
              </a:pathLst>
            </a:custGeom>
            <a:solidFill>
              <a:schemeClr val="accent2"/>
            </a:solidFill>
            <a:ln w="19050" cap="flat" cmpd="sng">
              <a:solidFill>
                <a:schemeClr val="accent2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9"/>
            <p:cNvSpPr/>
            <p:nvPr/>
          </p:nvSpPr>
          <p:spPr>
            <a:xfrm>
              <a:off x="4618500" y="3171375"/>
              <a:ext cx="149575" cy="25"/>
            </a:xfrm>
            <a:custGeom>
              <a:avLst/>
              <a:gdLst/>
              <a:ahLst/>
              <a:cxnLst/>
              <a:rect l="l" t="t" r="r" b="b"/>
              <a:pathLst>
                <a:path w="5983" h="1" fill="none" extrusionOk="0">
                  <a:moveTo>
                    <a:pt x="0" y="0"/>
                  </a:moveTo>
                  <a:lnTo>
                    <a:pt x="5983" y="0"/>
                  </a:lnTo>
                </a:path>
              </a:pathLst>
            </a:custGeom>
            <a:solidFill>
              <a:schemeClr val="accent2"/>
            </a:solidFill>
            <a:ln w="19050" cap="flat" cmpd="sng">
              <a:solidFill>
                <a:schemeClr val="accent2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9"/>
            <p:cNvSpPr/>
            <p:nvPr/>
          </p:nvSpPr>
          <p:spPr>
            <a:xfrm>
              <a:off x="4814275" y="3171375"/>
              <a:ext cx="136475" cy="25"/>
            </a:xfrm>
            <a:custGeom>
              <a:avLst/>
              <a:gdLst/>
              <a:ahLst/>
              <a:cxnLst/>
              <a:rect l="l" t="t" r="r" b="b"/>
              <a:pathLst>
                <a:path w="5459" h="1" fill="none" extrusionOk="0">
                  <a:moveTo>
                    <a:pt x="0" y="0"/>
                  </a:moveTo>
                  <a:lnTo>
                    <a:pt x="5459" y="0"/>
                  </a:lnTo>
                </a:path>
              </a:pathLst>
            </a:custGeom>
            <a:solidFill>
              <a:schemeClr val="accent2"/>
            </a:solidFill>
            <a:ln w="19050" cap="flat" cmpd="sng">
              <a:solidFill>
                <a:schemeClr val="accent2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9" name="Google Shape;89;p9"/>
          <p:cNvGrpSpPr/>
          <p:nvPr/>
        </p:nvGrpSpPr>
        <p:grpSpPr>
          <a:xfrm>
            <a:off x="8262775" y="4441275"/>
            <a:ext cx="332250" cy="334425"/>
            <a:chOff x="4618500" y="3002875"/>
            <a:chExt cx="332250" cy="334425"/>
          </a:xfrm>
        </p:grpSpPr>
        <p:sp>
          <p:nvSpPr>
            <p:cNvPr id="90" name="Google Shape;90;p9"/>
            <p:cNvSpPr/>
            <p:nvPr/>
          </p:nvSpPr>
          <p:spPr>
            <a:xfrm>
              <a:off x="4738850" y="3123700"/>
              <a:ext cx="95350" cy="95350"/>
            </a:xfrm>
            <a:custGeom>
              <a:avLst/>
              <a:gdLst/>
              <a:ahLst/>
              <a:cxnLst/>
              <a:rect l="l" t="t" r="r" b="b"/>
              <a:pathLst>
                <a:path w="3814" h="3814" extrusionOk="0">
                  <a:moveTo>
                    <a:pt x="1907" y="1"/>
                  </a:moveTo>
                  <a:lnTo>
                    <a:pt x="1" y="1907"/>
                  </a:lnTo>
                  <a:lnTo>
                    <a:pt x="1907" y="3814"/>
                  </a:lnTo>
                  <a:lnTo>
                    <a:pt x="3813" y="1907"/>
                  </a:lnTo>
                  <a:lnTo>
                    <a:pt x="1907" y="1"/>
                  </a:lnTo>
                  <a:close/>
                </a:path>
              </a:pathLst>
            </a:custGeom>
            <a:solidFill>
              <a:schemeClr val="accent2"/>
            </a:solidFill>
            <a:ln w="19050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9"/>
            <p:cNvSpPr/>
            <p:nvPr/>
          </p:nvSpPr>
          <p:spPr>
            <a:xfrm>
              <a:off x="4786525" y="3002875"/>
              <a:ext cx="25" cy="142700"/>
            </a:xfrm>
            <a:custGeom>
              <a:avLst/>
              <a:gdLst/>
              <a:ahLst/>
              <a:cxnLst/>
              <a:rect l="l" t="t" r="r" b="b"/>
              <a:pathLst>
                <a:path w="1" h="5708" fill="none" extrusionOk="0">
                  <a:moveTo>
                    <a:pt x="0" y="1"/>
                  </a:moveTo>
                  <a:lnTo>
                    <a:pt x="0" y="5707"/>
                  </a:lnTo>
                </a:path>
              </a:pathLst>
            </a:custGeom>
            <a:solidFill>
              <a:schemeClr val="accent2"/>
            </a:solidFill>
            <a:ln w="19050" cap="flat" cmpd="sng">
              <a:solidFill>
                <a:schemeClr val="accent2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p9"/>
            <p:cNvSpPr/>
            <p:nvPr/>
          </p:nvSpPr>
          <p:spPr>
            <a:xfrm>
              <a:off x="4786525" y="3192875"/>
              <a:ext cx="25" cy="144425"/>
            </a:xfrm>
            <a:custGeom>
              <a:avLst/>
              <a:gdLst/>
              <a:ahLst/>
              <a:cxnLst/>
              <a:rect l="l" t="t" r="r" b="b"/>
              <a:pathLst>
                <a:path w="1" h="5777" fill="none" extrusionOk="0">
                  <a:moveTo>
                    <a:pt x="0" y="1"/>
                  </a:moveTo>
                  <a:lnTo>
                    <a:pt x="0" y="5776"/>
                  </a:lnTo>
                </a:path>
              </a:pathLst>
            </a:custGeom>
            <a:solidFill>
              <a:schemeClr val="accent2"/>
            </a:solidFill>
            <a:ln w="19050" cap="flat" cmpd="sng">
              <a:solidFill>
                <a:schemeClr val="accent2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93;p9"/>
            <p:cNvSpPr/>
            <p:nvPr/>
          </p:nvSpPr>
          <p:spPr>
            <a:xfrm>
              <a:off x="4618500" y="3171375"/>
              <a:ext cx="149575" cy="25"/>
            </a:xfrm>
            <a:custGeom>
              <a:avLst/>
              <a:gdLst/>
              <a:ahLst/>
              <a:cxnLst/>
              <a:rect l="l" t="t" r="r" b="b"/>
              <a:pathLst>
                <a:path w="5983" h="1" fill="none" extrusionOk="0">
                  <a:moveTo>
                    <a:pt x="0" y="0"/>
                  </a:moveTo>
                  <a:lnTo>
                    <a:pt x="5983" y="0"/>
                  </a:lnTo>
                </a:path>
              </a:pathLst>
            </a:custGeom>
            <a:solidFill>
              <a:schemeClr val="accent2"/>
            </a:solidFill>
            <a:ln w="19050" cap="flat" cmpd="sng">
              <a:solidFill>
                <a:schemeClr val="accent2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94;p9"/>
            <p:cNvSpPr/>
            <p:nvPr/>
          </p:nvSpPr>
          <p:spPr>
            <a:xfrm>
              <a:off x="4814275" y="3171375"/>
              <a:ext cx="136475" cy="25"/>
            </a:xfrm>
            <a:custGeom>
              <a:avLst/>
              <a:gdLst/>
              <a:ahLst/>
              <a:cxnLst/>
              <a:rect l="l" t="t" r="r" b="b"/>
              <a:pathLst>
                <a:path w="5459" h="1" fill="none" extrusionOk="0">
                  <a:moveTo>
                    <a:pt x="0" y="0"/>
                  </a:moveTo>
                  <a:lnTo>
                    <a:pt x="5459" y="0"/>
                  </a:lnTo>
                </a:path>
              </a:pathLst>
            </a:custGeom>
            <a:solidFill>
              <a:schemeClr val="accent2"/>
            </a:solidFill>
            <a:ln w="19050" cap="flat" cmpd="sng">
              <a:solidFill>
                <a:schemeClr val="accent2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95" name="Google Shape;95;p9"/>
          <p:cNvCxnSpPr/>
          <p:nvPr/>
        </p:nvCxnSpPr>
        <p:spPr>
          <a:xfrm>
            <a:off x="714400" y="893299"/>
            <a:ext cx="0" cy="3725100"/>
          </a:xfrm>
          <a:prstGeom prst="straightConnector1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6" name="Google Shape;96;p9"/>
          <p:cNvCxnSpPr/>
          <p:nvPr/>
        </p:nvCxnSpPr>
        <p:spPr>
          <a:xfrm>
            <a:off x="8428900" y="536125"/>
            <a:ext cx="0" cy="3724800"/>
          </a:xfrm>
          <a:prstGeom prst="straightConnector1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7" name="Google Shape;97;p9"/>
          <p:cNvCxnSpPr/>
          <p:nvPr/>
        </p:nvCxnSpPr>
        <p:spPr>
          <a:xfrm>
            <a:off x="1076675" y="531025"/>
            <a:ext cx="3383100" cy="0"/>
          </a:xfrm>
          <a:prstGeom prst="straightConnector1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8" name="Google Shape;98;p9"/>
          <p:cNvCxnSpPr/>
          <p:nvPr/>
        </p:nvCxnSpPr>
        <p:spPr>
          <a:xfrm>
            <a:off x="4628150" y="4608500"/>
            <a:ext cx="3383100" cy="0"/>
          </a:xfrm>
          <a:prstGeom prst="straightConnector1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9" name="Google Shape;99;p9"/>
          <p:cNvSpPr txBox="1">
            <a:spLocks noGrp="1"/>
          </p:cNvSpPr>
          <p:nvPr>
            <p:ph type="title"/>
          </p:nvPr>
        </p:nvSpPr>
        <p:spPr>
          <a:xfrm>
            <a:off x="979575" y="1364238"/>
            <a:ext cx="3987600" cy="674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00" name="Google Shape;100;p9"/>
          <p:cNvSpPr txBox="1">
            <a:spLocks noGrp="1"/>
          </p:cNvSpPr>
          <p:nvPr>
            <p:ph type="subTitle" idx="1"/>
          </p:nvPr>
        </p:nvSpPr>
        <p:spPr>
          <a:xfrm>
            <a:off x="984475" y="2143763"/>
            <a:ext cx="4013100" cy="137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0"/>
          <p:cNvSpPr txBox="1">
            <a:spLocks noGrp="1"/>
          </p:cNvSpPr>
          <p:nvPr>
            <p:ph type="title"/>
          </p:nvPr>
        </p:nvSpPr>
        <p:spPr>
          <a:xfrm>
            <a:off x="715100" y="535000"/>
            <a:ext cx="7713900" cy="686700"/>
          </a:xfrm>
          <a:prstGeom prst="rect">
            <a:avLst/>
          </a:prstGeom>
          <a:solidFill>
            <a:schemeClr val="dk1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400"/>
              <a:buNone/>
              <a:defRPr sz="27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accent6"/>
        </a:solidFill>
        <a:effectLst/>
      </p:bgPr>
    </p:bg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BLANK_1"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8" name="Google Shape;118;p13"/>
          <p:cNvCxnSpPr/>
          <p:nvPr/>
        </p:nvCxnSpPr>
        <p:spPr>
          <a:xfrm>
            <a:off x="-9575" y="240900"/>
            <a:ext cx="4869300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119" name="Google Shape;119;p13"/>
          <p:cNvCxnSpPr/>
          <p:nvPr/>
        </p:nvCxnSpPr>
        <p:spPr>
          <a:xfrm>
            <a:off x="4274700" y="4911325"/>
            <a:ext cx="4869300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oval" w="med" len="med"/>
            <a:tailEnd type="none" w="med" len="med"/>
          </a:ln>
        </p:spPr>
      </p:cxnSp>
      <p:grpSp>
        <p:nvGrpSpPr>
          <p:cNvPr id="120" name="Google Shape;120;p13"/>
          <p:cNvGrpSpPr/>
          <p:nvPr/>
        </p:nvGrpSpPr>
        <p:grpSpPr>
          <a:xfrm>
            <a:off x="8223425" y="329538"/>
            <a:ext cx="410950" cy="410925"/>
            <a:chOff x="5275800" y="1597475"/>
            <a:chExt cx="410950" cy="410925"/>
          </a:xfrm>
        </p:grpSpPr>
        <p:sp>
          <p:nvSpPr>
            <p:cNvPr id="121" name="Google Shape;121;p13"/>
            <p:cNvSpPr/>
            <p:nvPr/>
          </p:nvSpPr>
          <p:spPr>
            <a:xfrm>
              <a:off x="5506375" y="1828675"/>
              <a:ext cx="119750" cy="119750"/>
            </a:xfrm>
            <a:custGeom>
              <a:avLst/>
              <a:gdLst/>
              <a:ahLst/>
              <a:cxnLst/>
              <a:rect l="l" t="t" r="r" b="b"/>
              <a:pathLst>
                <a:path w="4790" h="4790" fill="none" extrusionOk="0">
                  <a:moveTo>
                    <a:pt x="0" y="0"/>
                  </a:moveTo>
                  <a:lnTo>
                    <a:pt x="4790" y="4790"/>
                  </a:lnTo>
                </a:path>
              </a:pathLst>
            </a:custGeom>
            <a:noFill/>
            <a:ln w="19050" cap="flat" cmpd="sng">
              <a:solidFill>
                <a:schemeClr val="dk2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122;p13"/>
            <p:cNvSpPr/>
            <p:nvPr/>
          </p:nvSpPr>
          <p:spPr>
            <a:xfrm>
              <a:off x="5335525" y="1657825"/>
              <a:ext cx="120500" cy="120475"/>
            </a:xfrm>
            <a:custGeom>
              <a:avLst/>
              <a:gdLst/>
              <a:ahLst/>
              <a:cxnLst/>
              <a:rect l="l" t="t" r="r" b="b"/>
              <a:pathLst>
                <a:path w="4820" h="4819" fill="none" extrusionOk="0">
                  <a:moveTo>
                    <a:pt x="1" y="1"/>
                  </a:moveTo>
                  <a:lnTo>
                    <a:pt x="4820" y="4818"/>
                  </a:lnTo>
                </a:path>
              </a:pathLst>
            </a:custGeom>
            <a:noFill/>
            <a:ln w="19050" cap="flat" cmpd="sng">
              <a:solidFill>
                <a:schemeClr val="dk2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123;p13"/>
            <p:cNvSpPr/>
            <p:nvPr/>
          </p:nvSpPr>
          <p:spPr>
            <a:xfrm>
              <a:off x="5506375" y="1658250"/>
              <a:ext cx="120175" cy="120200"/>
            </a:xfrm>
            <a:custGeom>
              <a:avLst/>
              <a:gdLst/>
              <a:ahLst/>
              <a:cxnLst/>
              <a:rect l="l" t="t" r="r" b="b"/>
              <a:pathLst>
                <a:path w="4807" h="4808" fill="none" extrusionOk="0">
                  <a:moveTo>
                    <a:pt x="0" y="4807"/>
                  </a:moveTo>
                  <a:lnTo>
                    <a:pt x="4807" y="1"/>
                  </a:lnTo>
                </a:path>
              </a:pathLst>
            </a:custGeom>
            <a:noFill/>
            <a:ln w="19050" cap="flat" cmpd="sng">
              <a:solidFill>
                <a:schemeClr val="dk2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124;p13"/>
            <p:cNvSpPr/>
            <p:nvPr/>
          </p:nvSpPr>
          <p:spPr>
            <a:xfrm>
              <a:off x="5336000" y="1828825"/>
              <a:ext cx="120025" cy="120025"/>
            </a:xfrm>
            <a:custGeom>
              <a:avLst/>
              <a:gdLst/>
              <a:ahLst/>
              <a:cxnLst/>
              <a:rect l="l" t="t" r="r" b="b"/>
              <a:pathLst>
                <a:path w="4801" h="4801" fill="none" extrusionOk="0">
                  <a:moveTo>
                    <a:pt x="0" y="4801"/>
                  </a:moveTo>
                  <a:lnTo>
                    <a:pt x="4801" y="1"/>
                  </a:lnTo>
                </a:path>
              </a:pathLst>
            </a:custGeom>
            <a:noFill/>
            <a:ln w="19050" cap="flat" cmpd="sng">
              <a:solidFill>
                <a:schemeClr val="dk2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125;p13"/>
            <p:cNvSpPr/>
            <p:nvPr/>
          </p:nvSpPr>
          <p:spPr>
            <a:xfrm>
              <a:off x="5517425" y="1802925"/>
              <a:ext cx="169325" cy="25"/>
            </a:xfrm>
            <a:custGeom>
              <a:avLst/>
              <a:gdLst/>
              <a:ahLst/>
              <a:cxnLst/>
              <a:rect l="l" t="t" r="r" b="b"/>
              <a:pathLst>
                <a:path w="6773" h="1" fill="none" extrusionOk="0">
                  <a:moveTo>
                    <a:pt x="0" y="0"/>
                  </a:moveTo>
                  <a:lnTo>
                    <a:pt x="6773" y="0"/>
                  </a:lnTo>
                </a:path>
              </a:pathLst>
            </a:custGeom>
            <a:noFill/>
            <a:ln w="19050" cap="flat" cmpd="sng">
              <a:solidFill>
                <a:schemeClr val="dk2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126;p13"/>
            <p:cNvSpPr/>
            <p:nvPr/>
          </p:nvSpPr>
          <p:spPr>
            <a:xfrm>
              <a:off x="5275800" y="1802925"/>
              <a:ext cx="170400" cy="25"/>
            </a:xfrm>
            <a:custGeom>
              <a:avLst/>
              <a:gdLst/>
              <a:ahLst/>
              <a:cxnLst/>
              <a:rect l="l" t="t" r="r" b="b"/>
              <a:pathLst>
                <a:path w="6816" h="1" fill="none" extrusionOk="0">
                  <a:moveTo>
                    <a:pt x="0" y="0"/>
                  </a:moveTo>
                  <a:lnTo>
                    <a:pt x="6815" y="0"/>
                  </a:lnTo>
                </a:path>
              </a:pathLst>
            </a:custGeom>
            <a:noFill/>
            <a:ln w="19050" cap="flat" cmpd="sng">
              <a:solidFill>
                <a:schemeClr val="dk2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127;p13"/>
            <p:cNvSpPr/>
            <p:nvPr/>
          </p:nvSpPr>
          <p:spPr>
            <a:xfrm>
              <a:off x="5481875" y="1597475"/>
              <a:ext cx="25" cy="169925"/>
            </a:xfrm>
            <a:custGeom>
              <a:avLst/>
              <a:gdLst/>
              <a:ahLst/>
              <a:cxnLst/>
              <a:rect l="l" t="t" r="r" b="b"/>
              <a:pathLst>
                <a:path w="1" h="6797" fill="none" extrusionOk="0">
                  <a:moveTo>
                    <a:pt x="0" y="6796"/>
                  </a:moveTo>
                  <a:lnTo>
                    <a:pt x="0" y="0"/>
                  </a:lnTo>
                </a:path>
              </a:pathLst>
            </a:custGeom>
            <a:noFill/>
            <a:ln w="19050" cap="flat" cmpd="sng">
              <a:solidFill>
                <a:schemeClr val="dk2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p13"/>
            <p:cNvSpPr/>
            <p:nvPr/>
          </p:nvSpPr>
          <p:spPr>
            <a:xfrm>
              <a:off x="5481875" y="1838675"/>
              <a:ext cx="25" cy="169725"/>
            </a:xfrm>
            <a:custGeom>
              <a:avLst/>
              <a:gdLst/>
              <a:ahLst/>
              <a:cxnLst/>
              <a:rect l="l" t="t" r="r" b="b"/>
              <a:pathLst>
                <a:path w="1" h="6789" fill="none" extrusionOk="0">
                  <a:moveTo>
                    <a:pt x="0" y="6788"/>
                  </a:moveTo>
                  <a:lnTo>
                    <a:pt x="0" y="0"/>
                  </a:lnTo>
                </a:path>
              </a:pathLst>
            </a:custGeom>
            <a:noFill/>
            <a:ln w="19050" cap="flat" cmpd="sng">
              <a:solidFill>
                <a:schemeClr val="dk2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129;p13"/>
            <p:cNvSpPr/>
            <p:nvPr/>
          </p:nvSpPr>
          <p:spPr>
            <a:xfrm>
              <a:off x="5466125" y="1792225"/>
              <a:ext cx="26475" cy="22675"/>
            </a:xfrm>
            <a:custGeom>
              <a:avLst/>
              <a:gdLst/>
              <a:ahLst/>
              <a:cxnLst/>
              <a:rect l="l" t="t" r="r" b="b"/>
              <a:pathLst>
                <a:path w="1059" h="907" extrusionOk="0">
                  <a:moveTo>
                    <a:pt x="605" y="0"/>
                  </a:moveTo>
                  <a:cubicBezTo>
                    <a:pt x="202" y="0"/>
                    <a:pt x="0" y="488"/>
                    <a:pt x="286" y="773"/>
                  </a:cubicBezTo>
                  <a:cubicBezTo>
                    <a:pt x="378" y="865"/>
                    <a:pt x="491" y="907"/>
                    <a:pt x="602" y="907"/>
                  </a:cubicBezTo>
                  <a:cubicBezTo>
                    <a:pt x="835" y="907"/>
                    <a:pt x="1058" y="726"/>
                    <a:pt x="1058" y="453"/>
                  </a:cubicBezTo>
                  <a:cubicBezTo>
                    <a:pt x="1058" y="203"/>
                    <a:pt x="856" y="0"/>
                    <a:pt x="605" y="0"/>
                  </a:cubicBezTo>
                  <a:close/>
                </a:path>
              </a:pathLst>
            </a:custGeom>
            <a:solidFill>
              <a:srgbClr val="FCA8A2"/>
            </a:solidFill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0" name="Google Shape;130;p13"/>
          <p:cNvSpPr txBox="1">
            <a:spLocks noGrp="1"/>
          </p:cNvSpPr>
          <p:nvPr>
            <p:ph type="title" hasCustomPrompt="1"/>
          </p:nvPr>
        </p:nvSpPr>
        <p:spPr>
          <a:xfrm>
            <a:off x="720000" y="1237225"/>
            <a:ext cx="2411400" cy="59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2400" b="1"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31" name="Google Shape;131;p13"/>
          <p:cNvSpPr txBox="1">
            <a:spLocks noGrp="1"/>
          </p:cNvSpPr>
          <p:nvPr>
            <p:ph type="subTitle" idx="1"/>
          </p:nvPr>
        </p:nvSpPr>
        <p:spPr>
          <a:xfrm>
            <a:off x="720168" y="2236785"/>
            <a:ext cx="2416500" cy="48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2" name="Google Shape;132;p13"/>
          <p:cNvSpPr txBox="1">
            <a:spLocks noGrp="1"/>
          </p:cNvSpPr>
          <p:nvPr>
            <p:ph type="title" idx="2" hasCustomPrompt="1"/>
          </p:nvPr>
        </p:nvSpPr>
        <p:spPr>
          <a:xfrm>
            <a:off x="3368825" y="1237225"/>
            <a:ext cx="2411400" cy="59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2400" b="1"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33" name="Google Shape;133;p13"/>
          <p:cNvSpPr txBox="1">
            <a:spLocks noGrp="1"/>
          </p:cNvSpPr>
          <p:nvPr>
            <p:ph type="subTitle" idx="3"/>
          </p:nvPr>
        </p:nvSpPr>
        <p:spPr>
          <a:xfrm>
            <a:off x="3368813" y="2236785"/>
            <a:ext cx="2416500" cy="48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4" name="Google Shape;134;p13"/>
          <p:cNvSpPr txBox="1">
            <a:spLocks noGrp="1"/>
          </p:cNvSpPr>
          <p:nvPr>
            <p:ph type="title" idx="4" hasCustomPrompt="1"/>
          </p:nvPr>
        </p:nvSpPr>
        <p:spPr>
          <a:xfrm>
            <a:off x="6017450" y="1237225"/>
            <a:ext cx="2416500" cy="59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2400" b="1"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35" name="Google Shape;135;p13"/>
          <p:cNvSpPr txBox="1">
            <a:spLocks noGrp="1"/>
          </p:cNvSpPr>
          <p:nvPr>
            <p:ph type="subTitle" idx="5"/>
          </p:nvPr>
        </p:nvSpPr>
        <p:spPr>
          <a:xfrm>
            <a:off x="6012350" y="2236785"/>
            <a:ext cx="2411400" cy="48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6" name="Google Shape;136;p13"/>
          <p:cNvSpPr txBox="1">
            <a:spLocks noGrp="1"/>
          </p:cNvSpPr>
          <p:nvPr>
            <p:ph type="title" idx="6" hasCustomPrompt="1"/>
          </p:nvPr>
        </p:nvSpPr>
        <p:spPr>
          <a:xfrm>
            <a:off x="720000" y="3043400"/>
            <a:ext cx="2411400" cy="59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2400" b="1"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37" name="Google Shape;137;p13"/>
          <p:cNvSpPr txBox="1">
            <a:spLocks noGrp="1"/>
          </p:cNvSpPr>
          <p:nvPr>
            <p:ph type="subTitle" idx="7"/>
          </p:nvPr>
        </p:nvSpPr>
        <p:spPr>
          <a:xfrm>
            <a:off x="720168" y="4047500"/>
            <a:ext cx="2416500" cy="48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8" name="Google Shape;138;p13"/>
          <p:cNvSpPr txBox="1">
            <a:spLocks noGrp="1"/>
          </p:cNvSpPr>
          <p:nvPr>
            <p:ph type="title" idx="8" hasCustomPrompt="1"/>
          </p:nvPr>
        </p:nvSpPr>
        <p:spPr>
          <a:xfrm>
            <a:off x="3368825" y="3043400"/>
            <a:ext cx="2411400" cy="59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2400" b="1"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39" name="Google Shape;139;p13"/>
          <p:cNvSpPr txBox="1">
            <a:spLocks noGrp="1"/>
          </p:cNvSpPr>
          <p:nvPr>
            <p:ph type="subTitle" idx="9"/>
          </p:nvPr>
        </p:nvSpPr>
        <p:spPr>
          <a:xfrm>
            <a:off x="3368813" y="4047500"/>
            <a:ext cx="2416500" cy="48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0" name="Google Shape;140;p13"/>
          <p:cNvSpPr txBox="1">
            <a:spLocks noGrp="1"/>
          </p:cNvSpPr>
          <p:nvPr>
            <p:ph type="title" idx="13" hasCustomPrompt="1"/>
          </p:nvPr>
        </p:nvSpPr>
        <p:spPr>
          <a:xfrm>
            <a:off x="6017450" y="3043400"/>
            <a:ext cx="2416500" cy="59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2400" b="1"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41" name="Google Shape;141;p13"/>
          <p:cNvSpPr txBox="1">
            <a:spLocks noGrp="1"/>
          </p:cNvSpPr>
          <p:nvPr>
            <p:ph type="subTitle" idx="14"/>
          </p:nvPr>
        </p:nvSpPr>
        <p:spPr>
          <a:xfrm>
            <a:off x="6012350" y="4047500"/>
            <a:ext cx="2411400" cy="48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2" name="Google Shape;142;p13"/>
          <p:cNvSpPr txBox="1">
            <a:spLocks noGrp="1"/>
          </p:cNvSpPr>
          <p:nvPr>
            <p:ph type="title" idx="15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>
            <a:endParaRPr/>
          </a:p>
        </p:txBody>
      </p:sp>
      <p:sp>
        <p:nvSpPr>
          <p:cNvPr id="143" name="Google Shape;143;p13"/>
          <p:cNvSpPr txBox="1">
            <a:spLocks noGrp="1"/>
          </p:cNvSpPr>
          <p:nvPr>
            <p:ph type="subTitle" idx="16"/>
          </p:nvPr>
        </p:nvSpPr>
        <p:spPr>
          <a:xfrm>
            <a:off x="715100" y="1830625"/>
            <a:ext cx="2416500" cy="48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1800"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144" name="Google Shape;144;p13"/>
          <p:cNvSpPr txBox="1">
            <a:spLocks noGrp="1"/>
          </p:cNvSpPr>
          <p:nvPr>
            <p:ph type="subTitle" idx="17"/>
          </p:nvPr>
        </p:nvSpPr>
        <p:spPr>
          <a:xfrm>
            <a:off x="3368810" y="1830625"/>
            <a:ext cx="2416500" cy="48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1800"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145" name="Google Shape;145;p13"/>
          <p:cNvSpPr txBox="1">
            <a:spLocks noGrp="1"/>
          </p:cNvSpPr>
          <p:nvPr>
            <p:ph type="subTitle" idx="18"/>
          </p:nvPr>
        </p:nvSpPr>
        <p:spPr>
          <a:xfrm>
            <a:off x="6017402" y="1830625"/>
            <a:ext cx="2411400" cy="48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1800"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146" name="Google Shape;146;p13"/>
          <p:cNvSpPr txBox="1">
            <a:spLocks noGrp="1"/>
          </p:cNvSpPr>
          <p:nvPr>
            <p:ph type="subTitle" idx="19"/>
          </p:nvPr>
        </p:nvSpPr>
        <p:spPr>
          <a:xfrm>
            <a:off x="715100" y="3636800"/>
            <a:ext cx="2416500" cy="48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1800"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147" name="Google Shape;147;p13"/>
          <p:cNvSpPr txBox="1">
            <a:spLocks noGrp="1"/>
          </p:cNvSpPr>
          <p:nvPr>
            <p:ph type="subTitle" idx="20"/>
          </p:nvPr>
        </p:nvSpPr>
        <p:spPr>
          <a:xfrm>
            <a:off x="3368810" y="3636800"/>
            <a:ext cx="2416500" cy="48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1800"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148" name="Google Shape;148;p13"/>
          <p:cNvSpPr txBox="1">
            <a:spLocks noGrp="1"/>
          </p:cNvSpPr>
          <p:nvPr>
            <p:ph type="subTitle" idx="21"/>
          </p:nvPr>
        </p:nvSpPr>
        <p:spPr>
          <a:xfrm>
            <a:off x="6017402" y="3636799"/>
            <a:ext cx="2411400" cy="48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1800"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1">
  <p:cSld name="BLANK_1_1_1"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15"/>
          <p:cNvSpPr/>
          <p:nvPr/>
        </p:nvSpPr>
        <p:spPr>
          <a:xfrm rot="5400000" flipH="1">
            <a:off x="7682125" y="-978219"/>
            <a:ext cx="572175" cy="2446302"/>
          </a:xfrm>
          <a:custGeom>
            <a:avLst/>
            <a:gdLst/>
            <a:ahLst/>
            <a:cxnLst/>
            <a:rect l="l" t="t" r="r" b="b"/>
            <a:pathLst>
              <a:path w="6688" h="28595" fill="none" extrusionOk="0">
                <a:moveTo>
                  <a:pt x="6687" y="28595"/>
                </a:moveTo>
                <a:lnTo>
                  <a:pt x="6687" y="0"/>
                </a:lnTo>
                <a:lnTo>
                  <a:pt x="1" y="0"/>
                </a:lnTo>
                <a:lnTo>
                  <a:pt x="1" y="21987"/>
                </a:lnTo>
                <a:lnTo>
                  <a:pt x="1" y="21987"/>
                </a:lnTo>
                <a:cubicBezTo>
                  <a:pt x="1" y="25637"/>
                  <a:pt x="3038" y="28595"/>
                  <a:pt x="6687" y="28595"/>
                </a:cubicBezTo>
                <a:close/>
              </a:path>
            </a:pathLst>
          </a:custGeom>
          <a:noFill/>
          <a:ln w="19050" cap="flat" cmpd="sng">
            <a:solidFill>
              <a:schemeClr val="dk2"/>
            </a:solidFill>
            <a:prstDash val="solid"/>
            <a:miter lim="1567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p15"/>
          <p:cNvSpPr/>
          <p:nvPr/>
        </p:nvSpPr>
        <p:spPr>
          <a:xfrm rot="-5400000" flipH="1">
            <a:off x="889700" y="3671431"/>
            <a:ext cx="572175" cy="2446302"/>
          </a:xfrm>
          <a:custGeom>
            <a:avLst/>
            <a:gdLst/>
            <a:ahLst/>
            <a:cxnLst/>
            <a:rect l="l" t="t" r="r" b="b"/>
            <a:pathLst>
              <a:path w="6688" h="28595" fill="none" extrusionOk="0">
                <a:moveTo>
                  <a:pt x="6687" y="28595"/>
                </a:moveTo>
                <a:lnTo>
                  <a:pt x="6687" y="0"/>
                </a:lnTo>
                <a:lnTo>
                  <a:pt x="1" y="0"/>
                </a:lnTo>
                <a:lnTo>
                  <a:pt x="1" y="21987"/>
                </a:lnTo>
                <a:lnTo>
                  <a:pt x="1" y="21987"/>
                </a:lnTo>
                <a:cubicBezTo>
                  <a:pt x="1" y="25637"/>
                  <a:pt x="3038" y="28595"/>
                  <a:pt x="6687" y="28595"/>
                </a:cubicBezTo>
                <a:close/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1567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77" name="Google Shape;177;p15"/>
          <p:cNvGrpSpPr/>
          <p:nvPr/>
        </p:nvGrpSpPr>
        <p:grpSpPr>
          <a:xfrm flipH="1">
            <a:off x="509625" y="329538"/>
            <a:ext cx="410950" cy="410925"/>
            <a:chOff x="5275800" y="1597475"/>
            <a:chExt cx="410950" cy="410925"/>
          </a:xfrm>
        </p:grpSpPr>
        <p:sp>
          <p:nvSpPr>
            <p:cNvPr id="178" name="Google Shape;178;p15"/>
            <p:cNvSpPr/>
            <p:nvPr/>
          </p:nvSpPr>
          <p:spPr>
            <a:xfrm>
              <a:off x="5506375" y="1828675"/>
              <a:ext cx="119750" cy="119750"/>
            </a:xfrm>
            <a:custGeom>
              <a:avLst/>
              <a:gdLst/>
              <a:ahLst/>
              <a:cxnLst/>
              <a:rect l="l" t="t" r="r" b="b"/>
              <a:pathLst>
                <a:path w="4790" h="4790" fill="none" extrusionOk="0">
                  <a:moveTo>
                    <a:pt x="0" y="0"/>
                  </a:moveTo>
                  <a:lnTo>
                    <a:pt x="4790" y="4790"/>
                  </a:lnTo>
                </a:path>
              </a:pathLst>
            </a:custGeom>
            <a:noFill/>
            <a:ln w="19050" cap="flat" cmpd="sng">
              <a:solidFill>
                <a:schemeClr val="accent2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179;p15"/>
            <p:cNvSpPr/>
            <p:nvPr/>
          </p:nvSpPr>
          <p:spPr>
            <a:xfrm>
              <a:off x="5335525" y="1657825"/>
              <a:ext cx="120500" cy="120475"/>
            </a:xfrm>
            <a:custGeom>
              <a:avLst/>
              <a:gdLst/>
              <a:ahLst/>
              <a:cxnLst/>
              <a:rect l="l" t="t" r="r" b="b"/>
              <a:pathLst>
                <a:path w="4820" h="4819" fill="none" extrusionOk="0">
                  <a:moveTo>
                    <a:pt x="1" y="1"/>
                  </a:moveTo>
                  <a:lnTo>
                    <a:pt x="4820" y="4818"/>
                  </a:lnTo>
                </a:path>
              </a:pathLst>
            </a:custGeom>
            <a:noFill/>
            <a:ln w="19050" cap="flat" cmpd="sng">
              <a:solidFill>
                <a:schemeClr val="accent2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180;p15"/>
            <p:cNvSpPr/>
            <p:nvPr/>
          </p:nvSpPr>
          <p:spPr>
            <a:xfrm>
              <a:off x="5506375" y="1658250"/>
              <a:ext cx="120175" cy="120200"/>
            </a:xfrm>
            <a:custGeom>
              <a:avLst/>
              <a:gdLst/>
              <a:ahLst/>
              <a:cxnLst/>
              <a:rect l="l" t="t" r="r" b="b"/>
              <a:pathLst>
                <a:path w="4807" h="4808" fill="none" extrusionOk="0">
                  <a:moveTo>
                    <a:pt x="0" y="4807"/>
                  </a:moveTo>
                  <a:lnTo>
                    <a:pt x="4807" y="1"/>
                  </a:lnTo>
                </a:path>
              </a:pathLst>
            </a:custGeom>
            <a:noFill/>
            <a:ln w="19050" cap="flat" cmpd="sng">
              <a:solidFill>
                <a:schemeClr val="accent2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181;p15"/>
            <p:cNvSpPr/>
            <p:nvPr/>
          </p:nvSpPr>
          <p:spPr>
            <a:xfrm>
              <a:off x="5336000" y="1828825"/>
              <a:ext cx="120025" cy="120025"/>
            </a:xfrm>
            <a:custGeom>
              <a:avLst/>
              <a:gdLst/>
              <a:ahLst/>
              <a:cxnLst/>
              <a:rect l="l" t="t" r="r" b="b"/>
              <a:pathLst>
                <a:path w="4801" h="4801" fill="none" extrusionOk="0">
                  <a:moveTo>
                    <a:pt x="0" y="4801"/>
                  </a:moveTo>
                  <a:lnTo>
                    <a:pt x="4801" y="1"/>
                  </a:lnTo>
                </a:path>
              </a:pathLst>
            </a:custGeom>
            <a:noFill/>
            <a:ln w="19050" cap="flat" cmpd="sng">
              <a:solidFill>
                <a:schemeClr val="accent2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182;p15"/>
            <p:cNvSpPr/>
            <p:nvPr/>
          </p:nvSpPr>
          <p:spPr>
            <a:xfrm>
              <a:off x="5517425" y="1802925"/>
              <a:ext cx="169325" cy="25"/>
            </a:xfrm>
            <a:custGeom>
              <a:avLst/>
              <a:gdLst/>
              <a:ahLst/>
              <a:cxnLst/>
              <a:rect l="l" t="t" r="r" b="b"/>
              <a:pathLst>
                <a:path w="6773" h="1" fill="none" extrusionOk="0">
                  <a:moveTo>
                    <a:pt x="0" y="0"/>
                  </a:moveTo>
                  <a:lnTo>
                    <a:pt x="6773" y="0"/>
                  </a:lnTo>
                </a:path>
              </a:pathLst>
            </a:custGeom>
            <a:noFill/>
            <a:ln w="19050" cap="flat" cmpd="sng">
              <a:solidFill>
                <a:schemeClr val="accent2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183;p15"/>
            <p:cNvSpPr/>
            <p:nvPr/>
          </p:nvSpPr>
          <p:spPr>
            <a:xfrm>
              <a:off x="5275800" y="1802925"/>
              <a:ext cx="170400" cy="25"/>
            </a:xfrm>
            <a:custGeom>
              <a:avLst/>
              <a:gdLst/>
              <a:ahLst/>
              <a:cxnLst/>
              <a:rect l="l" t="t" r="r" b="b"/>
              <a:pathLst>
                <a:path w="6816" h="1" fill="none" extrusionOk="0">
                  <a:moveTo>
                    <a:pt x="0" y="0"/>
                  </a:moveTo>
                  <a:lnTo>
                    <a:pt x="6815" y="0"/>
                  </a:lnTo>
                </a:path>
              </a:pathLst>
            </a:custGeom>
            <a:noFill/>
            <a:ln w="19050" cap="flat" cmpd="sng">
              <a:solidFill>
                <a:schemeClr val="accent2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184;p15"/>
            <p:cNvSpPr/>
            <p:nvPr/>
          </p:nvSpPr>
          <p:spPr>
            <a:xfrm>
              <a:off x="5481875" y="1597475"/>
              <a:ext cx="25" cy="169925"/>
            </a:xfrm>
            <a:custGeom>
              <a:avLst/>
              <a:gdLst/>
              <a:ahLst/>
              <a:cxnLst/>
              <a:rect l="l" t="t" r="r" b="b"/>
              <a:pathLst>
                <a:path w="1" h="6797" fill="none" extrusionOk="0">
                  <a:moveTo>
                    <a:pt x="0" y="6796"/>
                  </a:moveTo>
                  <a:lnTo>
                    <a:pt x="0" y="0"/>
                  </a:lnTo>
                </a:path>
              </a:pathLst>
            </a:custGeom>
            <a:noFill/>
            <a:ln w="19050" cap="flat" cmpd="sng">
              <a:solidFill>
                <a:schemeClr val="accent2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185;p15"/>
            <p:cNvSpPr/>
            <p:nvPr/>
          </p:nvSpPr>
          <p:spPr>
            <a:xfrm>
              <a:off x="5481875" y="1838675"/>
              <a:ext cx="25" cy="169725"/>
            </a:xfrm>
            <a:custGeom>
              <a:avLst/>
              <a:gdLst/>
              <a:ahLst/>
              <a:cxnLst/>
              <a:rect l="l" t="t" r="r" b="b"/>
              <a:pathLst>
                <a:path w="1" h="6789" fill="none" extrusionOk="0">
                  <a:moveTo>
                    <a:pt x="0" y="6788"/>
                  </a:moveTo>
                  <a:lnTo>
                    <a:pt x="0" y="0"/>
                  </a:lnTo>
                </a:path>
              </a:pathLst>
            </a:custGeom>
            <a:noFill/>
            <a:ln w="19050" cap="flat" cmpd="sng">
              <a:solidFill>
                <a:schemeClr val="accent2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186;p15"/>
            <p:cNvSpPr/>
            <p:nvPr/>
          </p:nvSpPr>
          <p:spPr>
            <a:xfrm>
              <a:off x="5466125" y="1792225"/>
              <a:ext cx="26475" cy="22675"/>
            </a:xfrm>
            <a:custGeom>
              <a:avLst/>
              <a:gdLst/>
              <a:ahLst/>
              <a:cxnLst/>
              <a:rect l="l" t="t" r="r" b="b"/>
              <a:pathLst>
                <a:path w="1059" h="907" extrusionOk="0">
                  <a:moveTo>
                    <a:pt x="605" y="0"/>
                  </a:moveTo>
                  <a:cubicBezTo>
                    <a:pt x="202" y="0"/>
                    <a:pt x="0" y="488"/>
                    <a:pt x="286" y="773"/>
                  </a:cubicBezTo>
                  <a:cubicBezTo>
                    <a:pt x="378" y="865"/>
                    <a:pt x="491" y="907"/>
                    <a:pt x="602" y="907"/>
                  </a:cubicBezTo>
                  <a:cubicBezTo>
                    <a:pt x="835" y="907"/>
                    <a:pt x="1058" y="726"/>
                    <a:pt x="1058" y="453"/>
                  </a:cubicBezTo>
                  <a:cubicBezTo>
                    <a:pt x="1058" y="203"/>
                    <a:pt x="856" y="0"/>
                    <a:pt x="605" y="0"/>
                  </a:cubicBezTo>
                  <a:close/>
                </a:path>
              </a:pathLst>
            </a:custGeom>
            <a:solidFill>
              <a:srgbClr val="FCA8A2"/>
            </a:solidFill>
            <a:ln w="19050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87" name="Google Shape;187;p15"/>
          <p:cNvSpPr txBox="1">
            <a:spLocks noGrp="1"/>
          </p:cNvSpPr>
          <p:nvPr>
            <p:ph type="title"/>
          </p:nvPr>
        </p:nvSpPr>
        <p:spPr>
          <a:xfrm>
            <a:off x="715100" y="1902100"/>
            <a:ext cx="7713900" cy="1333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88" name="Google Shape;188;p15"/>
          <p:cNvSpPr txBox="1">
            <a:spLocks noGrp="1"/>
          </p:cNvSpPr>
          <p:nvPr>
            <p:ph type="title" idx="2" hasCustomPrompt="1"/>
          </p:nvPr>
        </p:nvSpPr>
        <p:spPr>
          <a:xfrm>
            <a:off x="2996550" y="1005800"/>
            <a:ext cx="31509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189" name="Google Shape;189;p15"/>
          <p:cNvSpPr txBox="1">
            <a:spLocks noGrp="1"/>
          </p:cNvSpPr>
          <p:nvPr>
            <p:ph type="subTitle" idx="1"/>
          </p:nvPr>
        </p:nvSpPr>
        <p:spPr>
          <a:xfrm>
            <a:off x="715100" y="3768975"/>
            <a:ext cx="7713900" cy="533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190" name="Google Shape;190;p15"/>
          <p:cNvGrpSpPr/>
          <p:nvPr/>
        </p:nvGrpSpPr>
        <p:grpSpPr>
          <a:xfrm flipH="1">
            <a:off x="8223425" y="4403025"/>
            <a:ext cx="410950" cy="410925"/>
            <a:chOff x="5275800" y="1597475"/>
            <a:chExt cx="410950" cy="410925"/>
          </a:xfrm>
        </p:grpSpPr>
        <p:sp>
          <p:nvSpPr>
            <p:cNvPr id="191" name="Google Shape;191;p15"/>
            <p:cNvSpPr/>
            <p:nvPr/>
          </p:nvSpPr>
          <p:spPr>
            <a:xfrm>
              <a:off x="5506375" y="1828675"/>
              <a:ext cx="119750" cy="119750"/>
            </a:xfrm>
            <a:custGeom>
              <a:avLst/>
              <a:gdLst/>
              <a:ahLst/>
              <a:cxnLst/>
              <a:rect l="l" t="t" r="r" b="b"/>
              <a:pathLst>
                <a:path w="4790" h="4790" fill="none" extrusionOk="0">
                  <a:moveTo>
                    <a:pt x="0" y="0"/>
                  </a:moveTo>
                  <a:lnTo>
                    <a:pt x="4790" y="4790"/>
                  </a:lnTo>
                </a:path>
              </a:pathLst>
            </a:custGeom>
            <a:noFill/>
            <a:ln w="19050" cap="flat" cmpd="sng">
              <a:solidFill>
                <a:schemeClr val="accent2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192;p15"/>
            <p:cNvSpPr/>
            <p:nvPr/>
          </p:nvSpPr>
          <p:spPr>
            <a:xfrm>
              <a:off x="5335525" y="1657825"/>
              <a:ext cx="120500" cy="120475"/>
            </a:xfrm>
            <a:custGeom>
              <a:avLst/>
              <a:gdLst/>
              <a:ahLst/>
              <a:cxnLst/>
              <a:rect l="l" t="t" r="r" b="b"/>
              <a:pathLst>
                <a:path w="4820" h="4819" fill="none" extrusionOk="0">
                  <a:moveTo>
                    <a:pt x="1" y="1"/>
                  </a:moveTo>
                  <a:lnTo>
                    <a:pt x="4820" y="4818"/>
                  </a:lnTo>
                </a:path>
              </a:pathLst>
            </a:custGeom>
            <a:noFill/>
            <a:ln w="19050" cap="flat" cmpd="sng">
              <a:solidFill>
                <a:schemeClr val="accent2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193;p15"/>
            <p:cNvSpPr/>
            <p:nvPr/>
          </p:nvSpPr>
          <p:spPr>
            <a:xfrm>
              <a:off x="5506375" y="1658250"/>
              <a:ext cx="120175" cy="120200"/>
            </a:xfrm>
            <a:custGeom>
              <a:avLst/>
              <a:gdLst/>
              <a:ahLst/>
              <a:cxnLst/>
              <a:rect l="l" t="t" r="r" b="b"/>
              <a:pathLst>
                <a:path w="4807" h="4808" fill="none" extrusionOk="0">
                  <a:moveTo>
                    <a:pt x="0" y="4807"/>
                  </a:moveTo>
                  <a:lnTo>
                    <a:pt x="4807" y="1"/>
                  </a:lnTo>
                </a:path>
              </a:pathLst>
            </a:custGeom>
            <a:noFill/>
            <a:ln w="19050" cap="flat" cmpd="sng">
              <a:solidFill>
                <a:schemeClr val="accent2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194;p15"/>
            <p:cNvSpPr/>
            <p:nvPr/>
          </p:nvSpPr>
          <p:spPr>
            <a:xfrm>
              <a:off x="5336000" y="1828825"/>
              <a:ext cx="120025" cy="120025"/>
            </a:xfrm>
            <a:custGeom>
              <a:avLst/>
              <a:gdLst/>
              <a:ahLst/>
              <a:cxnLst/>
              <a:rect l="l" t="t" r="r" b="b"/>
              <a:pathLst>
                <a:path w="4801" h="4801" fill="none" extrusionOk="0">
                  <a:moveTo>
                    <a:pt x="0" y="4801"/>
                  </a:moveTo>
                  <a:lnTo>
                    <a:pt x="4801" y="1"/>
                  </a:lnTo>
                </a:path>
              </a:pathLst>
            </a:custGeom>
            <a:noFill/>
            <a:ln w="19050" cap="flat" cmpd="sng">
              <a:solidFill>
                <a:schemeClr val="accent2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Google Shape;195;p15"/>
            <p:cNvSpPr/>
            <p:nvPr/>
          </p:nvSpPr>
          <p:spPr>
            <a:xfrm>
              <a:off x="5517425" y="1802925"/>
              <a:ext cx="169325" cy="25"/>
            </a:xfrm>
            <a:custGeom>
              <a:avLst/>
              <a:gdLst/>
              <a:ahLst/>
              <a:cxnLst/>
              <a:rect l="l" t="t" r="r" b="b"/>
              <a:pathLst>
                <a:path w="6773" h="1" fill="none" extrusionOk="0">
                  <a:moveTo>
                    <a:pt x="0" y="0"/>
                  </a:moveTo>
                  <a:lnTo>
                    <a:pt x="6773" y="0"/>
                  </a:lnTo>
                </a:path>
              </a:pathLst>
            </a:custGeom>
            <a:noFill/>
            <a:ln w="19050" cap="flat" cmpd="sng">
              <a:solidFill>
                <a:schemeClr val="accent2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" name="Google Shape;196;p15"/>
            <p:cNvSpPr/>
            <p:nvPr/>
          </p:nvSpPr>
          <p:spPr>
            <a:xfrm>
              <a:off x="5275800" y="1802925"/>
              <a:ext cx="170400" cy="25"/>
            </a:xfrm>
            <a:custGeom>
              <a:avLst/>
              <a:gdLst/>
              <a:ahLst/>
              <a:cxnLst/>
              <a:rect l="l" t="t" r="r" b="b"/>
              <a:pathLst>
                <a:path w="6816" h="1" fill="none" extrusionOk="0">
                  <a:moveTo>
                    <a:pt x="0" y="0"/>
                  </a:moveTo>
                  <a:lnTo>
                    <a:pt x="6815" y="0"/>
                  </a:lnTo>
                </a:path>
              </a:pathLst>
            </a:custGeom>
            <a:noFill/>
            <a:ln w="19050" cap="flat" cmpd="sng">
              <a:solidFill>
                <a:schemeClr val="accent2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" name="Google Shape;197;p15"/>
            <p:cNvSpPr/>
            <p:nvPr/>
          </p:nvSpPr>
          <p:spPr>
            <a:xfrm>
              <a:off x="5481875" y="1597475"/>
              <a:ext cx="25" cy="169925"/>
            </a:xfrm>
            <a:custGeom>
              <a:avLst/>
              <a:gdLst/>
              <a:ahLst/>
              <a:cxnLst/>
              <a:rect l="l" t="t" r="r" b="b"/>
              <a:pathLst>
                <a:path w="1" h="6797" fill="none" extrusionOk="0">
                  <a:moveTo>
                    <a:pt x="0" y="6796"/>
                  </a:moveTo>
                  <a:lnTo>
                    <a:pt x="0" y="0"/>
                  </a:lnTo>
                </a:path>
              </a:pathLst>
            </a:custGeom>
            <a:noFill/>
            <a:ln w="19050" cap="flat" cmpd="sng">
              <a:solidFill>
                <a:schemeClr val="accent2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198;p15"/>
            <p:cNvSpPr/>
            <p:nvPr/>
          </p:nvSpPr>
          <p:spPr>
            <a:xfrm>
              <a:off x="5481875" y="1838675"/>
              <a:ext cx="25" cy="169725"/>
            </a:xfrm>
            <a:custGeom>
              <a:avLst/>
              <a:gdLst/>
              <a:ahLst/>
              <a:cxnLst/>
              <a:rect l="l" t="t" r="r" b="b"/>
              <a:pathLst>
                <a:path w="1" h="6789" fill="none" extrusionOk="0">
                  <a:moveTo>
                    <a:pt x="0" y="6788"/>
                  </a:moveTo>
                  <a:lnTo>
                    <a:pt x="0" y="0"/>
                  </a:lnTo>
                </a:path>
              </a:pathLst>
            </a:custGeom>
            <a:noFill/>
            <a:ln w="19050" cap="flat" cmpd="sng">
              <a:solidFill>
                <a:schemeClr val="accent2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199;p15"/>
            <p:cNvSpPr/>
            <p:nvPr/>
          </p:nvSpPr>
          <p:spPr>
            <a:xfrm>
              <a:off x="5466125" y="1792225"/>
              <a:ext cx="26475" cy="22675"/>
            </a:xfrm>
            <a:custGeom>
              <a:avLst/>
              <a:gdLst/>
              <a:ahLst/>
              <a:cxnLst/>
              <a:rect l="l" t="t" r="r" b="b"/>
              <a:pathLst>
                <a:path w="1059" h="907" extrusionOk="0">
                  <a:moveTo>
                    <a:pt x="605" y="0"/>
                  </a:moveTo>
                  <a:cubicBezTo>
                    <a:pt x="202" y="0"/>
                    <a:pt x="0" y="488"/>
                    <a:pt x="286" y="773"/>
                  </a:cubicBezTo>
                  <a:cubicBezTo>
                    <a:pt x="378" y="865"/>
                    <a:pt x="491" y="907"/>
                    <a:pt x="602" y="907"/>
                  </a:cubicBezTo>
                  <a:cubicBezTo>
                    <a:pt x="835" y="907"/>
                    <a:pt x="1058" y="726"/>
                    <a:pt x="1058" y="453"/>
                  </a:cubicBezTo>
                  <a:cubicBezTo>
                    <a:pt x="1058" y="203"/>
                    <a:pt x="856" y="0"/>
                    <a:pt x="605" y="0"/>
                  </a:cubicBezTo>
                  <a:close/>
                </a:path>
              </a:pathLst>
            </a:custGeom>
            <a:solidFill>
              <a:srgbClr val="FCA8A2"/>
            </a:solidFill>
            <a:ln w="19050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CUSTOM"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7" name="Google Shape;227;p17"/>
          <p:cNvGrpSpPr/>
          <p:nvPr/>
        </p:nvGrpSpPr>
        <p:grpSpPr>
          <a:xfrm>
            <a:off x="250968" y="-24"/>
            <a:ext cx="623446" cy="4129641"/>
            <a:chOff x="403368" y="-24"/>
            <a:chExt cx="623446" cy="4129641"/>
          </a:xfrm>
        </p:grpSpPr>
        <p:sp>
          <p:nvSpPr>
            <p:cNvPr id="228" name="Google Shape;228;p17"/>
            <p:cNvSpPr/>
            <p:nvPr/>
          </p:nvSpPr>
          <p:spPr>
            <a:xfrm>
              <a:off x="625818" y="3710994"/>
              <a:ext cx="178571" cy="178571"/>
            </a:xfrm>
            <a:custGeom>
              <a:avLst/>
              <a:gdLst/>
              <a:ahLst/>
              <a:cxnLst/>
              <a:rect l="l" t="t" r="r" b="b"/>
              <a:pathLst>
                <a:path w="3654" h="3654" extrusionOk="0">
                  <a:moveTo>
                    <a:pt x="1827" y="1"/>
                  </a:moveTo>
                  <a:lnTo>
                    <a:pt x="1" y="1827"/>
                  </a:lnTo>
                  <a:lnTo>
                    <a:pt x="1827" y="3654"/>
                  </a:lnTo>
                  <a:lnTo>
                    <a:pt x="3653" y="1827"/>
                  </a:lnTo>
                  <a:lnTo>
                    <a:pt x="1827" y="1"/>
                  </a:lnTo>
                  <a:close/>
                </a:path>
              </a:pathLst>
            </a:custGeom>
            <a:noFill/>
            <a:ln w="19050" cap="flat" cmpd="sng">
              <a:solidFill>
                <a:srgbClr val="2B3358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Google Shape;229;p17"/>
            <p:cNvSpPr/>
            <p:nvPr/>
          </p:nvSpPr>
          <p:spPr>
            <a:xfrm>
              <a:off x="715080" y="3443886"/>
              <a:ext cx="49" cy="322347"/>
            </a:xfrm>
            <a:custGeom>
              <a:avLst/>
              <a:gdLst/>
              <a:ahLst/>
              <a:cxnLst/>
              <a:rect l="l" t="t" r="r" b="b"/>
              <a:pathLst>
                <a:path w="1" h="6596" fill="none" extrusionOk="0">
                  <a:moveTo>
                    <a:pt x="0" y="0"/>
                  </a:moveTo>
                  <a:lnTo>
                    <a:pt x="0" y="6596"/>
                  </a:lnTo>
                </a:path>
              </a:pathLst>
            </a:custGeom>
            <a:noFill/>
            <a:ln w="19050" cap="flat" cmpd="sng">
              <a:solidFill>
                <a:srgbClr val="2B3358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Google Shape;230;p17"/>
            <p:cNvSpPr/>
            <p:nvPr/>
          </p:nvSpPr>
          <p:spPr>
            <a:xfrm>
              <a:off x="715080" y="3825498"/>
              <a:ext cx="49" cy="304118"/>
            </a:xfrm>
            <a:custGeom>
              <a:avLst/>
              <a:gdLst/>
              <a:ahLst/>
              <a:cxnLst/>
              <a:rect l="l" t="t" r="r" b="b"/>
              <a:pathLst>
                <a:path w="1" h="6223" fill="none" extrusionOk="0">
                  <a:moveTo>
                    <a:pt x="0" y="1"/>
                  </a:moveTo>
                  <a:lnTo>
                    <a:pt x="0" y="6223"/>
                  </a:lnTo>
                </a:path>
              </a:pathLst>
            </a:custGeom>
            <a:noFill/>
            <a:ln w="19050" cap="flat" cmpd="sng">
              <a:solidFill>
                <a:srgbClr val="2B3358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231;p17"/>
            <p:cNvSpPr/>
            <p:nvPr/>
          </p:nvSpPr>
          <p:spPr>
            <a:xfrm>
              <a:off x="403368" y="3800255"/>
              <a:ext cx="280172" cy="49"/>
            </a:xfrm>
            <a:custGeom>
              <a:avLst/>
              <a:gdLst/>
              <a:ahLst/>
              <a:cxnLst/>
              <a:rect l="l" t="t" r="r" b="b"/>
              <a:pathLst>
                <a:path w="5733" h="1" fill="none" extrusionOk="0">
                  <a:moveTo>
                    <a:pt x="1" y="0"/>
                  </a:moveTo>
                  <a:lnTo>
                    <a:pt x="5732" y="0"/>
                  </a:lnTo>
                </a:path>
              </a:pathLst>
            </a:custGeom>
            <a:noFill/>
            <a:ln w="19050" cap="flat" cmpd="sng">
              <a:solidFill>
                <a:srgbClr val="2B3358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232;p17"/>
            <p:cNvSpPr/>
            <p:nvPr/>
          </p:nvSpPr>
          <p:spPr>
            <a:xfrm>
              <a:off x="715080" y="-24"/>
              <a:ext cx="49" cy="3115218"/>
            </a:xfrm>
            <a:custGeom>
              <a:avLst/>
              <a:gdLst/>
              <a:ahLst/>
              <a:cxnLst/>
              <a:rect l="l" t="t" r="r" b="b"/>
              <a:pathLst>
                <a:path w="1" h="63745" fill="none" extrusionOk="0">
                  <a:moveTo>
                    <a:pt x="0" y="63745"/>
                  </a:moveTo>
                  <a:lnTo>
                    <a:pt x="0" y="0"/>
                  </a:lnTo>
                </a:path>
              </a:pathLst>
            </a:custGeom>
            <a:noFill/>
            <a:ln w="19050" cap="flat" cmpd="sng">
              <a:solidFill>
                <a:srgbClr val="2B3358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Google Shape;233;p17"/>
            <p:cNvSpPr/>
            <p:nvPr/>
          </p:nvSpPr>
          <p:spPr>
            <a:xfrm>
              <a:off x="746642" y="3800255"/>
              <a:ext cx="280172" cy="49"/>
            </a:xfrm>
            <a:custGeom>
              <a:avLst/>
              <a:gdLst/>
              <a:ahLst/>
              <a:cxnLst/>
              <a:rect l="l" t="t" r="r" b="b"/>
              <a:pathLst>
                <a:path w="5733" h="1" fill="none" extrusionOk="0">
                  <a:moveTo>
                    <a:pt x="1" y="0"/>
                  </a:moveTo>
                  <a:lnTo>
                    <a:pt x="5732" y="0"/>
                  </a:lnTo>
                </a:path>
              </a:pathLst>
            </a:custGeom>
            <a:noFill/>
            <a:ln w="19050" cap="flat" cmpd="sng">
              <a:solidFill>
                <a:srgbClr val="2B3358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34" name="Google Shape;234;p17"/>
          <p:cNvGrpSpPr/>
          <p:nvPr/>
        </p:nvGrpSpPr>
        <p:grpSpPr>
          <a:xfrm rot="10800000">
            <a:off x="8269568" y="1013851"/>
            <a:ext cx="623446" cy="4129641"/>
            <a:chOff x="403368" y="-24"/>
            <a:chExt cx="623446" cy="4129641"/>
          </a:xfrm>
        </p:grpSpPr>
        <p:sp>
          <p:nvSpPr>
            <p:cNvPr id="235" name="Google Shape;235;p17"/>
            <p:cNvSpPr/>
            <p:nvPr/>
          </p:nvSpPr>
          <p:spPr>
            <a:xfrm>
              <a:off x="625818" y="3710994"/>
              <a:ext cx="178571" cy="178571"/>
            </a:xfrm>
            <a:custGeom>
              <a:avLst/>
              <a:gdLst/>
              <a:ahLst/>
              <a:cxnLst/>
              <a:rect l="l" t="t" r="r" b="b"/>
              <a:pathLst>
                <a:path w="3654" h="3654" extrusionOk="0">
                  <a:moveTo>
                    <a:pt x="1827" y="1"/>
                  </a:moveTo>
                  <a:lnTo>
                    <a:pt x="1" y="1827"/>
                  </a:lnTo>
                  <a:lnTo>
                    <a:pt x="1827" y="3654"/>
                  </a:lnTo>
                  <a:lnTo>
                    <a:pt x="3653" y="1827"/>
                  </a:lnTo>
                  <a:lnTo>
                    <a:pt x="1827" y="1"/>
                  </a:lnTo>
                  <a:close/>
                </a:path>
              </a:pathLst>
            </a:custGeom>
            <a:noFill/>
            <a:ln w="19050" cap="flat" cmpd="sng">
              <a:solidFill>
                <a:srgbClr val="2B3358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236;p17"/>
            <p:cNvSpPr/>
            <p:nvPr/>
          </p:nvSpPr>
          <p:spPr>
            <a:xfrm>
              <a:off x="715080" y="3443886"/>
              <a:ext cx="49" cy="322347"/>
            </a:xfrm>
            <a:custGeom>
              <a:avLst/>
              <a:gdLst/>
              <a:ahLst/>
              <a:cxnLst/>
              <a:rect l="l" t="t" r="r" b="b"/>
              <a:pathLst>
                <a:path w="1" h="6596" fill="none" extrusionOk="0">
                  <a:moveTo>
                    <a:pt x="0" y="0"/>
                  </a:moveTo>
                  <a:lnTo>
                    <a:pt x="0" y="6596"/>
                  </a:lnTo>
                </a:path>
              </a:pathLst>
            </a:custGeom>
            <a:noFill/>
            <a:ln w="19050" cap="flat" cmpd="sng">
              <a:solidFill>
                <a:srgbClr val="2B3358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237;p17"/>
            <p:cNvSpPr/>
            <p:nvPr/>
          </p:nvSpPr>
          <p:spPr>
            <a:xfrm>
              <a:off x="715080" y="3825498"/>
              <a:ext cx="49" cy="304118"/>
            </a:xfrm>
            <a:custGeom>
              <a:avLst/>
              <a:gdLst/>
              <a:ahLst/>
              <a:cxnLst/>
              <a:rect l="l" t="t" r="r" b="b"/>
              <a:pathLst>
                <a:path w="1" h="6223" fill="none" extrusionOk="0">
                  <a:moveTo>
                    <a:pt x="0" y="1"/>
                  </a:moveTo>
                  <a:lnTo>
                    <a:pt x="0" y="6223"/>
                  </a:lnTo>
                </a:path>
              </a:pathLst>
            </a:custGeom>
            <a:noFill/>
            <a:ln w="19050" cap="flat" cmpd="sng">
              <a:solidFill>
                <a:srgbClr val="2B3358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238;p17"/>
            <p:cNvSpPr/>
            <p:nvPr/>
          </p:nvSpPr>
          <p:spPr>
            <a:xfrm>
              <a:off x="403368" y="3800255"/>
              <a:ext cx="280172" cy="49"/>
            </a:xfrm>
            <a:custGeom>
              <a:avLst/>
              <a:gdLst/>
              <a:ahLst/>
              <a:cxnLst/>
              <a:rect l="l" t="t" r="r" b="b"/>
              <a:pathLst>
                <a:path w="5733" h="1" fill="none" extrusionOk="0">
                  <a:moveTo>
                    <a:pt x="1" y="0"/>
                  </a:moveTo>
                  <a:lnTo>
                    <a:pt x="5732" y="0"/>
                  </a:lnTo>
                </a:path>
              </a:pathLst>
            </a:custGeom>
            <a:noFill/>
            <a:ln w="19050" cap="flat" cmpd="sng">
              <a:solidFill>
                <a:srgbClr val="2B3358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" name="Google Shape;239;p17"/>
            <p:cNvSpPr/>
            <p:nvPr/>
          </p:nvSpPr>
          <p:spPr>
            <a:xfrm>
              <a:off x="715080" y="-24"/>
              <a:ext cx="49" cy="3115218"/>
            </a:xfrm>
            <a:custGeom>
              <a:avLst/>
              <a:gdLst/>
              <a:ahLst/>
              <a:cxnLst/>
              <a:rect l="l" t="t" r="r" b="b"/>
              <a:pathLst>
                <a:path w="1" h="63745" fill="none" extrusionOk="0">
                  <a:moveTo>
                    <a:pt x="0" y="63745"/>
                  </a:moveTo>
                  <a:lnTo>
                    <a:pt x="0" y="0"/>
                  </a:lnTo>
                </a:path>
              </a:pathLst>
            </a:custGeom>
            <a:noFill/>
            <a:ln w="19050" cap="flat" cmpd="sng">
              <a:solidFill>
                <a:srgbClr val="2B3358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240;p17"/>
            <p:cNvSpPr/>
            <p:nvPr/>
          </p:nvSpPr>
          <p:spPr>
            <a:xfrm>
              <a:off x="746642" y="3800255"/>
              <a:ext cx="280172" cy="49"/>
            </a:xfrm>
            <a:custGeom>
              <a:avLst/>
              <a:gdLst/>
              <a:ahLst/>
              <a:cxnLst/>
              <a:rect l="l" t="t" r="r" b="b"/>
              <a:pathLst>
                <a:path w="5733" h="1" fill="none" extrusionOk="0">
                  <a:moveTo>
                    <a:pt x="1" y="0"/>
                  </a:moveTo>
                  <a:lnTo>
                    <a:pt x="5732" y="0"/>
                  </a:lnTo>
                </a:path>
              </a:pathLst>
            </a:custGeom>
            <a:noFill/>
            <a:ln w="19050" cap="flat" cmpd="sng">
              <a:solidFill>
                <a:srgbClr val="2B3358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41" name="Google Shape;241;p17"/>
          <p:cNvSpPr txBox="1">
            <a:spLocks noGrp="1"/>
          </p:cNvSpPr>
          <p:nvPr>
            <p:ph type="subTitle" idx="1"/>
          </p:nvPr>
        </p:nvSpPr>
        <p:spPr>
          <a:xfrm>
            <a:off x="4962350" y="1894650"/>
            <a:ext cx="3466500" cy="1354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2" name="Google Shape;242;p17"/>
          <p:cNvSpPr txBox="1">
            <a:spLocks noGrp="1"/>
          </p:cNvSpPr>
          <p:nvPr>
            <p:ph type="title"/>
          </p:nvPr>
        </p:nvSpPr>
        <p:spPr>
          <a:xfrm>
            <a:off x="715100" y="1894650"/>
            <a:ext cx="3466500" cy="1354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400"/>
              <a:buNone/>
              <a:defRPr sz="4200"/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3">
  <p:cSld name="CUSTOM_1_2_1_1"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21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>
            <a:endParaRPr/>
          </a:p>
        </p:txBody>
      </p:sp>
      <p:grpSp>
        <p:nvGrpSpPr>
          <p:cNvPr id="293" name="Google Shape;293;p21"/>
          <p:cNvGrpSpPr/>
          <p:nvPr/>
        </p:nvGrpSpPr>
        <p:grpSpPr>
          <a:xfrm>
            <a:off x="332580" y="2063068"/>
            <a:ext cx="155451" cy="3091510"/>
            <a:chOff x="714230" y="2051917"/>
            <a:chExt cx="155451" cy="3091510"/>
          </a:xfrm>
        </p:grpSpPr>
        <p:sp>
          <p:nvSpPr>
            <p:cNvPr id="294" name="Google Shape;294;p21"/>
            <p:cNvSpPr/>
            <p:nvPr/>
          </p:nvSpPr>
          <p:spPr>
            <a:xfrm rot="10800000">
              <a:off x="724050" y="2051917"/>
              <a:ext cx="135874" cy="135874"/>
            </a:xfrm>
            <a:custGeom>
              <a:avLst/>
              <a:gdLst/>
              <a:ahLst/>
              <a:cxnLst/>
              <a:rect l="l" t="t" r="r" b="b"/>
              <a:pathLst>
                <a:path w="3654" h="3654" extrusionOk="0">
                  <a:moveTo>
                    <a:pt x="1827" y="1"/>
                  </a:moveTo>
                  <a:lnTo>
                    <a:pt x="1" y="1827"/>
                  </a:lnTo>
                  <a:lnTo>
                    <a:pt x="1827" y="3654"/>
                  </a:lnTo>
                  <a:lnTo>
                    <a:pt x="3653" y="1827"/>
                  </a:lnTo>
                  <a:lnTo>
                    <a:pt x="1827" y="1"/>
                  </a:lnTo>
                  <a:close/>
                </a:path>
              </a:pathLst>
            </a:custGeom>
            <a:noFill/>
            <a:ln w="19050" cap="flat" cmpd="sng">
              <a:solidFill>
                <a:schemeClr val="lt2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" name="Google Shape;295;p21"/>
            <p:cNvSpPr/>
            <p:nvPr/>
          </p:nvSpPr>
          <p:spPr>
            <a:xfrm rot="10800000">
              <a:off x="791950" y="2170516"/>
              <a:ext cx="37" cy="245272"/>
            </a:xfrm>
            <a:custGeom>
              <a:avLst/>
              <a:gdLst/>
              <a:ahLst/>
              <a:cxnLst/>
              <a:rect l="l" t="t" r="r" b="b"/>
              <a:pathLst>
                <a:path w="1" h="6596" fill="none" extrusionOk="0">
                  <a:moveTo>
                    <a:pt x="0" y="0"/>
                  </a:moveTo>
                  <a:lnTo>
                    <a:pt x="0" y="6596"/>
                  </a:lnTo>
                </a:path>
              </a:pathLst>
            </a:custGeom>
            <a:noFill/>
            <a:ln w="19050" cap="flat" cmpd="sng">
              <a:solidFill>
                <a:schemeClr val="lt2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" name="Google Shape;296;p21"/>
            <p:cNvSpPr/>
            <p:nvPr/>
          </p:nvSpPr>
          <p:spPr>
            <a:xfrm rot="10800000">
              <a:off x="791950" y="2773069"/>
              <a:ext cx="37" cy="2370358"/>
            </a:xfrm>
            <a:custGeom>
              <a:avLst/>
              <a:gdLst/>
              <a:ahLst/>
              <a:cxnLst/>
              <a:rect l="l" t="t" r="r" b="b"/>
              <a:pathLst>
                <a:path w="1" h="63745" fill="none" extrusionOk="0">
                  <a:moveTo>
                    <a:pt x="0" y="63745"/>
                  </a:moveTo>
                  <a:lnTo>
                    <a:pt x="0" y="0"/>
                  </a:lnTo>
                </a:path>
              </a:pathLst>
            </a:custGeom>
            <a:noFill/>
            <a:ln w="19050" cap="flat" cmpd="sng">
              <a:solidFill>
                <a:schemeClr val="lt2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" name="Google Shape;297;p21"/>
            <p:cNvSpPr/>
            <p:nvPr/>
          </p:nvSpPr>
          <p:spPr>
            <a:xfrm rot="10800000">
              <a:off x="791950" y="2508940"/>
              <a:ext cx="37" cy="155451"/>
            </a:xfrm>
            <a:custGeom>
              <a:avLst/>
              <a:gdLst/>
              <a:ahLst/>
              <a:cxnLst/>
              <a:rect l="l" t="t" r="r" b="b"/>
              <a:pathLst>
                <a:path w="1" h="6596" fill="none" extrusionOk="0">
                  <a:moveTo>
                    <a:pt x="0" y="0"/>
                  </a:moveTo>
                  <a:lnTo>
                    <a:pt x="0" y="6596"/>
                  </a:lnTo>
                </a:path>
              </a:pathLst>
            </a:custGeom>
            <a:noFill/>
            <a:ln w="19050" cap="flat" cmpd="sng">
              <a:solidFill>
                <a:schemeClr val="lt2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" name="Google Shape;298;p21"/>
            <p:cNvSpPr/>
            <p:nvPr/>
          </p:nvSpPr>
          <p:spPr>
            <a:xfrm rot="5400000">
              <a:off x="791937" y="2516715"/>
              <a:ext cx="37" cy="155451"/>
            </a:xfrm>
            <a:custGeom>
              <a:avLst/>
              <a:gdLst/>
              <a:ahLst/>
              <a:cxnLst/>
              <a:rect l="l" t="t" r="r" b="b"/>
              <a:pathLst>
                <a:path w="1" h="6596" fill="none" extrusionOk="0">
                  <a:moveTo>
                    <a:pt x="0" y="0"/>
                  </a:moveTo>
                  <a:lnTo>
                    <a:pt x="0" y="6596"/>
                  </a:lnTo>
                </a:path>
              </a:pathLst>
            </a:custGeom>
            <a:noFill/>
            <a:ln w="19050" cap="flat" cmpd="sng">
              <a:solidFill>
                <a:schemeClr val="lt2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99" name="Google Shape;299;p21"/>
          <p:cNvGrpSpPr/>
          <p:nvPr/>
        </p:nvGrpSpPr>
        <p:grpSpPr>
          <a:xfrm>
            <a:off x="8655980" y="2063068"/>
            <a:ext cx="155451" cy="3091510"/>
            <a:chOff x="714230" y="2051917"/>
            <a:chExt cx="155451" cy="3091510"/>
          </a:xfrm>
        </p:grpSpPr>
        <p:sp>
          <p:nvSpPr>
            <p:cNvPr id="300" name="Google Shape;300;p21"/>
            <p:cNvSpPr/>
            <p:nvPr/>
          </p:nvSpPr>
          <p:spPr>
            <a:xfrm rot="10800000">
              <a:off x="724050" y="2051917"/>
              <a:ext cx="135874" cy="135874"/>
            </a:xfrm>
            <a:custGeom>
              <a:avLst/>
              <a:gdLst/>
              <a:ahLst/>
              <a:cxnLst/>
              <a:rect l="l" t="t" r="r" b="b"/>
              <a:pathLst>
                <a:path w="3654" h="3654" extrusionOk="0">
                  <a:moveTo>
                    <a:pt x="1827" y="1"/>
                  </a:moveTo>
                  <a:lnTo>
                    <a:pt x="1" y="1827"/>
                  </a:lnTo>
                  <a:lnTo>
                    <a:pt x="1827" y="3654"/>
                  </a:lnTo>
                  <a:lnTo>
                    <a:pt x="3653" y="1827"/>
                  </a:lnTo>
                  <a:lnTo>
                    <a:pt x="1827" y="1"/>
                  </a:lnTo>
                  <a:close/>
                </a:path>
              </a:pathLst>
            </a:custGeom>
            <a:noFill/>
            <a:ln w="19050" cap="flat" cmpd="sng">
              <a:solidFill>
                <a:schemeClr val="lt2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" name="Google Shape;301;p21"/>
            <p:cNvSpPr/>
            <p:nvPr/>
          </p:nvSpPr>
          <p:spPr>
            <a:xfrm rot="10800000">
              <a:off x="791950" y="2170516"/>
              <a:ext cx="37" cy="245272"/>
            </a:xfrm>
            <a:custGeom>
              <a:avLst/>
              <a:gdLst/>
              <a:ahLst/>
              <a:cxnLst/>
              <a:rect l="l" t="t" r="r" b="b"/>
              <a:pathLst>
                <a:path w="1" h="6596" fill="none" extrusionOk="0">
                  <a:moveTo>
                    <a:pt x="0" y="0"/>
                  </a:moveTo>
                  <a:lnTo>
                    <a:pt x="0" y="6596"/>
                  </a:lnTo>
                </a:path>
              </a:pathLst>
            </a:custGeom>
            <a:noFill/>
            <a:ln w="19050" cap="flat" cmpd="sng">
              <a:solidFill>
                <a:schemeClr val="lt2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" name="Google Shape;302;p21"/>
            <p:cNvSpPr/>
            <p:nvPr/>
          </p:nvSpPr>
          <p:spPr>
            <a:xfrm rot="10800000">
              <a:off x="791950" y="2773069"/>
              <a:ext cx="37" cy="2370358"/>
            </a:xfrm>
            <a:custGeom>
              <a:avLst/>
              <a:gdLst/>
              <a:ahLst/>
              <a:cxnLst/>
              <a:rect l="l" t="t" r="r" b="b"/>
              <a:pathLst>
                <a:path w="1" h="63745" fill="none" extrusionOk="0">
                  <a:moveTo>
                    <a:pt x="0" y="63745"/>
                  </a:moveTo>
                  <a:lnTo>
                    <a:pt x="0" y="0"/>
                  </a:lnTo>
                </a:path>
              </a:pathLst>
            </a:custGeom>
            <a:noFill/>
            <a:ln w="19050" cap="flat" cmpd="sng">
              <a:solidFill>
                <a:schemeClr val="lt2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" name="Google Shape;303;p21"/>
            <p:cNvSpPr/>
            <p:nvPr/>
          </p:nvSpPr>
          <p:spPr>
            <a:xfrm rot="10800000">
              <a:off x="791950" y="2508940"/>
              <a:ext cx="37" cy="155451"/>
            </a:xfrm>
            <a:custGeom>
              <a:avLst/>
              <a:gdLst/>
              <a:ahLst/>
              <a:cxnLst/>
              <a:rect l="l" t="t" r="r" b="b"/>
              <a:pathLst>
                <a:path w="1" h="6596" fill="none" extrusionOk="0">
                  <a:moveTo>
                    <a:pt x="0" y="0"/>
                  </a:moveTo>
                  <a:lnTo>
                    <a:pt x="0" y="6596"/>
                  </a:lnTo>
                </a:path>
              </a:pathLst>
            </a:custGeom>
            <a:noFill/>
            <a:ln w="19050" cap="flat" cmpd="sng">
              <a:solidFill>
                <a:schemeClr val="lt2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" name="Google Shape;304;p21"/>
            <p:cNvSpPr/>
            <p:nvPr/>
          </p:nvSpPr>
          <p:spPr>
            <a:xfrm rot="5400000">
              <a:off x="791937" y="2516715"/>
              <a:ext cx="37" cy="155451"/>
            </a:xfrm>
            <a:custGeom>
              <a:avLst/>
              <a:gdLst/>
              <a:ahLst/>
              <a:cxnLst/>
              <a:rect l="l" t="t" r="r" b="b"/>
              <a:pathLst>
                <a:path w="1" h="6596" fill="none" extrusionOk="0">
                  <a:moveTo>
                    <a:pt x="0" y="0"/>
                  </a:moveTo>
                  <a:lnTo>
                    <a:pt x="0" y="6596"/>
                  </a:lnTo>
                </a:path>
              </a:pathLst>
            </a:custGeom>
            <a:noFill/>
            <a:ln w="19050" cap="flat" cmpd="sng">
              <a:solidFill>
                <a:schemeClr val="lt2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dk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Montserrat SemiBold"/>
              <a:buNone/>
              <a:defRPr sz="340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Montserrat SemiBold"/>
              <a:buNone/>
              <a:defRPr sz="340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2pPr>
            <a:lvl3pPr lvl="2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Montserrat SemiBold"/>
              <a:buNone/>
              <a:defRPr sz="340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3pPr>
            <a:lvl4pPr lvl="3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Montserrat SemiBold"/>
              <a:buNone/>
              <a:defRPr sz="340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4pPr>
            <a:lvl5pPr lvl="4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Montserrat SemiBold"/>
              <a:buNone/>
              <a:defRPr sz="340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5pPr>
            <a:lvl6pPr lvl="5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Montserrat SemiBold"/>
              <a:buNone/>
              <a:defRPr sz="340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6pPr>
            <a:lvl7pPr lvl="6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Montserrat SemiBold"/>
              <a:buNone/>
              <a:defRPr sz="340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7pPr>
            <a:lvl8pPr lvl="7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Montserrat SemiBold"/>
              <a:buNone/>
              <a:defRPr sz="340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8pPr>
            <a:lvl9pPr lvl="8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Montserrat SemiBold"/>
              <a:buNone/>
              <a:defRPr sz="340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atamaran"/>
              <a:buChar char="●"/>
              <a:defRPr>
                <a:solidFill>
                  <a:schemeClr val="lt1"/>
                </a:solidFill>
                <a:latin typeface="Catamaran"/>
                <a:ea typeface="Catamaran"/>
                <a:cs typeface="Catamaran"/>
                <a:sym typeface="Catamaran"/>
              </a:defRPr>
            </a:lvl1pPr>
            <a:lvl2pPr marL="914400" lvl="1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atamaran"/>
              <a:buChar char="○"/>
              <a:defRPr>
                <a:solidFill>
                  <a:schemeClr val="lt1"/>
                </a:solidFill>
                <a:latin typeface="Catamaran"/>
                <a:ea typeface="Catamaran"/>
                <a:cs typeface="Catamaran"/>
                <a:sym typeface="Catamaran"/>
              </a:defRPr>
            </a:lvl2pPr>
            <a:lvl3pPr marL="1371600" lvl="2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atamaran"/>
              <a:buChar char="■"/>
              <a:defRPr>
                <a:solidFill>
                  <a:schemeClr val="lt1"/>
                </a:solidFill>
                <a:latin typeface="Catamaran"/>
                <a:ea typeface="Catamaran"/>
                <a:cs typeface="Catamaran"/>
                <a:sym typeface="Catamaran"/>
              </a:defRPr>
            </a:lvl3pPr>
            <a:lvl4pPr marL="1828800" lvl="3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atamaran"/>
              <a:buChar char="●"/>
              <a:defRPr>
                <a:solidFill>
                  <a:schemeClr val="lt1"/>
                </a:solidFill>
                <a:latin typeface="Catamaran"/>
                <a:ea typeface="Catamaran"/>
                <a:cs typeface="Catamaran"/>
                <a:sym typeface="Catamaran"/>
              </a:defRPr>
            </a:lvl4pPr>
            <a:lvl5pPr marL="2286000" lvl="4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atamaran"/>
              <a:buChar char="○"/>
              <a:defRPr>
                <a:solidFill>
                  <a:schemeClr val="lt1"/>
                </a:solidFill>
                <a:latin typeface="Catamaran"/>
                <a:ea typeface="Catamaran"/>
                <a:cs typeface="Catamaran"/>
                <a:sym typeface="Catamaran"/>
              </a:defRPr>
            </a:lvl5pPr>
            <a:lvl6pPr marL="2743200" lvl="5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atamaran"/>
              <a:buChar char="■"/>
              <a:defRPr>
                <a:solidFill>
                  <a:schemeClr val="lt1"/>
                </a:solidFill>
                <a:latin typeface="Catamaran"/>
                <a:ea typeface="Catamaran"/>
                <a:cs typeface="Catamaran"/>
                <a:sym typeface="Catamaran"/>
              </a:defRPr>
            </a:lvl6pPr>
            <a:lvl7pPr marL="3200400" lvl="6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atamaran"/>
              <a:buChar char="●"/>
              <a:defRPr>
                <a:solidFill>
                  <a:schemeClr val="lt1"/>
                </a:solidFill>
                <a:latin typeface="Catamaran"/>
                <a:ea typeface="Catamaran"/>
                <a:cs typeface="Catamaran"/>
                <a:sym typeface="Catamaran"/>
              </a:defRPr>
            </a:lvl7pPr>
            <a:lvl8pPr marL="3657600" lvl="7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atamaran"/>
              <a:buChar char="○"/>
              <a:defRPr>
                <a:solidFill>
                  <a:schemeClr val="lt1"/>
                </a:solidFill>
                <a:latin typeface="Catamaran"/>
                <a:ea typeface="Catamaran"/>
                <a:cs typeface="Catamaran"/>
                <a:sym typeface="Catamaran"/>
              </a:defRPr>
            </a:lvl8pPr>
            <a:lvl9pPr marL="4114800" lvl="8" indent="-3175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Font typeface="Catamaran"/>
              <a:buChar char="■"/>
              <a:defRPr>
                <a:solidFill>
                  <a:schemeClr val="lt1"/>
                </a:solidFill>
                <a:latin typeface="Catamaran"/>
                <a:ea typeface="Catamaran"/>
                <a:cs typeface="Catamaran"/>
                <a:sym typeface="Catamaran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3" r:id="rId2"/>
    <p:sldLayoutId id="2147483655" r:id="rId3"/>
    <p:sldLayoutId id="2147483656" r:id="rId4"/>
    <p:sldLayoutId id="2147483658" r:id="rId5"/>
    <p:sldLayoutId id="2147483659" r:id="rId6"/>
    <p:sldLayoutId id="2147483661" r:id="rId7"/>
    <p:sldLayoutId id="2147483663" r:id="rId8"/>
    <p:sldLayoutId id="2147483667" r:id="rId9"/>
    <p:sldLayoutId id="2147483668" r:id="rId10"/>
    <p:sldLayoutId id="2147483670" r:id="rId11"/>
    <p:sldLayoutId id="2147483676" r:id="rId12"/>
    <p:sldLayoutId id="2147483677" r:id="rId13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elpguide.org/articles/relationships-communication/nonverbal-communication.htm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goodtherapy.org/blog/psychpedia/nonverbal-communication" TargetMode="External"/><Relationship Id="rId5" Type="http://schemas.openxmlformats.org/officeDocument/2006/relationships/hyperlink" Target="https://dictionary.cambridge.org/us/dictionary/english/non-verbal" TargetMode="External"/><Relationship Id="rId4" Type="http://schemas.openxmlformats.org/officeDocument/2006/relationships/hyperlink" Target="https://www.betterup.com/blog/types-of-nonverbal-communication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Google Shape;474;p35"/>
          <p:cNvSpPr txBox="1">
            <a:spLocks noGrp="1"/>
          </p:cNvSpPr>
          <p:nvPr>
            <p:ph type="ctrTitle"/>
          </p:nvPr>
        </p:nvSpPr>
        <p:spPr>
          <a:xfrm>
            <a:off x="1599592" y="99311"/>
            <a:ext cx="5944772" cy="1988596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l"/>
            <a:r>
              <a:rPr lang="en-US" sz="2400" b="1" dirty="0">
                <a:solidFill>
                  <a:sysClr val="windowText" lastClr="000000"/>
                </a:solidFill>
                <a:latin typeface="DM Serif Display"/>
                <a:sym typeface="DM Serif Display"/>
              </a:rPr>
              <a:t>Libyan International Medical University</a:t>
            </a:r>
            <a:br>
              <a:rPr lang="en-US" sz="2400" b="1" dirty="0">
                <a:solidFill>
                  <a:sysClr val="windowText" lastClr="000000"/>
                </a:solidFill>
                <a:latin typeface="DM Serif Display"/>
                <a:sym typeface="DM Serif Display"/>
              </a:rPr>
            </a:br>
            <a:r>
              <a:rPr lang="en-US" sz="2400" b="1" dirty="0">
                <a:solidFill>
                  <a:sysClr val="windowText" lastClr="000000"/>
                </a:solidFill>
                <a:latin typeface="DM Serif Display"/>
                <a:sym typeface="DM Serif Display"/>
              </a:rPr>
              <a:t>Faculty of Business Administration</a:t>
            </a:r>
            <a:r>
              <a:rPr lang="en-US" sz="2800" b="1" dirty="0">
                <a:solidFill>
                  <a:sysClr val="windowText" lastClr="000000"/>
                </a:solidFill>
                <a:latin typeface="DM Serif Display"/>
                <a:sym typeface="DM Serif Display"/>
              </a:rPr>
              <a:t/>
            </a:r>
            <a:br>
              <a:rPr lang="en-US" sz="2800" b="1" dirty="0">
                <a:solidFill>
                  <a:sysClr val="windowText" lastClr="000000"/>
                </a:solidFill>
                <a:latin typeface="DM Serif Display"/>
                <a:sym typeface="DM Serif Display"/>
              </a:rPr>
            </a:br>
            <a:endParaRPr sz="2800" dirty="0"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475" name="Google Shape;475;p35"/>
          <p:cNvSpPr txBox="1">
            <a:spLocks noGrp="1"/>
          </p:cNvSpPr>
          <p:nvPr>
            <p:ph type="subTitle" idx="1"/>
          </p:nvPr>
        </p:nvSpPr>
        <p:spPr>
          <a:xfrm>
            <a:off x="1613471" y="4147504"/>
            <a:ext cx="3923927" cy="995996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/>
            <a:r>
              <a:rPr lang="en-US" b="1" dirty="0">
                <a:solidFill>
                  <a:schemeClr val="bg1">
                    <a:lumMod val="10000"/>
                  </a:schemeClr>
                </a:solidFill>
              </a:rPr>
              <a:t>Name</a:t>
            </a:r>
            <a:r>
              <a:rPr lang="en-US" b="1" dirty="0" smtClean="0">
                <a:solidFill>
                  <a:schemeClr val="bg1">
                    <a:lumMod val="10000"/>
                  </a:schemeClr>
                </a:solidFill>
              </a:rPr>
              <a:t>: Mohamed </a:t>
            </a:r>
            <a:r>
              <a:rPr lang="en-US" b="1" dirty="0" err="1">
                <a:solidFill>
                  <a:schemeClr val="bg1">
                    <a:lumMod val="10000"/>
                  </a:schemeClr>
                </a:solidFill>
              </a:rPr>
              <a:t>Fathi</a:t>
            </a:r>
            <a:r>
              <a:rPr lang="en-US" b="1" dirty="0">
                <a:solidFill>
                  <a:schemeClr val="bg1">
                    <a:lumMod val="10000"/>
                  </a:schemeClr>
                </a:solidFill>
              </a:rPr>
              <a:t>   </a:t>
            </a:r>
            <a:endParaRPr lang="en-US" b="1" dirty="0" smtClean="0">
              <a:solidFill>
                <a:schemeClr val="bg1">
                  <a:lumMod val="10000"/>
                </a:schemeClr>
              </a:solidFill>
            </a:endParaRPr>
          </a:p>
          <a:p>
            <a:pPr marL="0" lvl="0" indent="0" algn="l"/>
            <a:r>
              <a:rPr lang="en-US" b="1" dirty="0" smtClean="0">
                <a:solidFill>
                  <a:schemeClr val="bg1">
                    <a:lumMod val="10000"/>
                  </a:schemeClr>
                </a:solidFill>
              </a:rPr>
              <a:t>             </a:t>
            </a:r>
            <a:r>
              <a:rPr lang="en-US" b="1" dirty="0">
                <a:solidFill>
                  <a:schemeClr val="bg1">
                    <a:lumMod val="10000"/>
                  </a:schemeClr>
                </a:solidFill>
              </a:rPr>
              <a:t>ID:3761                           Email:mohammed_3761@limu.edu.ly</a:t>
            </a:r>
            <a:endParaRPr dirty="0"/>
          </a:p>
        </p:txBody>
      </p:sp>
      <p:grpSp>
        <p:nvGrpSpPr>
          <p:cNvPr id="476" name="Google Shape;476;p35"/>
          <p:cNvGrpSpPr/>
          <p:nvPr/>
        </p:nvGrpSpPr>
        <p:grpSpPr>
          <a:xfrm>
            <a:off x="1979712" y="1161234"/>
            <a:ext cx="4303492" cy="392758"/>
            <a:chOff x="2420254" y="534995"/>
            <a:chExt cx="4303492" cy="392758"/>
          </a:xfrm>
        </p:grpSpPr>
        <p:grpSp>
          <p:nvGrpSpPr>
            <p:cNvPr id="477" name="Google Shape;477;p35"/>
            <p:cNvGrpSpPr/>
            <p:nvPr/>
          </p:nvGrpSpPr>
          <p:grpSpPr>
            <a:xfrm>
              <a:off x="4375682" y="534995"/>
              <a:ext cx="392680" cy="392758"/>
              <a:chOff x="4375682" y="534995"/>
              <a:chExt cx="392680" cy="392758"/>
            </a:xfrm>
          </p:grpSpPr>
          <p:sp>
            <p:nvSpPr>
              <p:cNvPr id="478" name="Google Shape;478;p35"/>
              <p:cNvSpPr/>
              <p:nvPr/>
            </p:nvSpPr>
            <p:spPr>
              <a:xfrm rot="-5400000">
                <a:off x="4571983" y="535078"/>
                <a:ext cx="78" cy="392680"/>
              </a:xfrm>
              <a:custGeom>
                <a:avLst/>
                <a:gdLst/>
                <a:ahLst/>
                <a:cxnLst/>
                <a:rect l="l" t="t" r="r" b="b"/>
                <a:pathLst>
                  <a:path w="1" h="5005" fill="none" extrusionOk="0">
                    <a:moveTo>
                      <a:pt x="1" y="5004"/>
                    </a:moveTo>
                    <a:lnTo>
                      <a:pt x="1" y="0"/>
                    </a:lnTo>
                  </a:path>
                </a:pathLst>
              </a:custGeom>
              <a:noFill/>
              <a:ln w="19050" cap="flat" cmpd="sng">
                <a:solidFill>
                  <a:schemeClr val="lt2"/>
                </a:solidFill>
                <a:prstDash val="solid"/>
                <a:miter lim="156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9" name="Google Shape;479;p35"/>
              <p:cNvSpPr/>
              <p:nvPr/>
            </p:nvSpPr>
            <p:spPr>
              <a:xfrm rot="-5400000">
                <a:off x="4375638" y="731335"/>
                <a:ext cx="392758" cy="78"/>
              </a:xfrm>
              <a:custGeom>
                <a:avLst/>
                <a:gdLst/>
                <a:ahLst/>
                <a:cxnLst/>
                <a:rect l="l" t="t" r="r" b="b"/>
                <a:pathLst>
                  <a:path w="5006" h="1" fill="none" extrusionOk="0">
                    <a:moveTo>
                      <a:pt x="1" y="0"/>
                    </a:moveTo>
                    <a:lnTo>
                      <a:pt x="5005" y="0"/>
                    </a:lnTo>
                  </a:path>
                </a:pathLst>
              </a:custGeom>
              <a:noFill/>
              <a:ln w="19050" cap="flat" cmpd="sng">
                <a:solidFill>
                  <a:schemeClr val="lt2"/>
                </a:solidFill>
                <a:prstDash val="solid"/>
                <a:miter lim="156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0" name="Google Shape;480;p35"/>
              <p:cNvSpPr/>
              <p:nvPr/>
            </p:nvSpPr>
            <p:spPr>
              <a:xfrm rot="-5400000">
                <a:off x="4509213" y="667356"/>
                <a:ext cx="128043" cy="128043"/>
              </a:xfrm>
              <a:custGeom>
                <a:avLst/>
                <a:gdLst/>
                <a:ahLst/>
                <a:cxnLst/>
                <a:rect l="l" t="t" r="r" b="b"/>
                <a:pathLst>
                  <a:path w="1632" h="1632" fill="none" extrusionOk="0">
                    <a:moveTo>
                      <a:pt x="1631" y="1631"/>
                    </a:moveTo>
                    <a:lnTo>
                      <a:pt x="1" y="1"/>
                    </a:lnTo>
                  </a:path>
                </a:pathLst>
              </a:custGeom>
              <a:noFill/>
              <a:ln w="19050" cap="flat" cmpd="sng">
                <a:solidFill>
                  <a:schemeClr val="lt2"/>
                </a:solidFill>
                <a:prstDash val="solid"/>
                <a:miter lim="156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1" name="Google Shape;481;p35"/>
              <p:cNvSpPr/>
              <p:nvPr/>
            </p:nvSpPr>
            <p:spPr>
              <a:xfrm rot="-5400000">
                <a:off x="4509213" y="667356"/>
                <a:ext cx="128043" cy="128043"/>
              </a:xfrm>
              <a:custGeom>
                <a:avLst/>
                <a:gdLst/>
                <a:ahLst/>
                <a:cxnLst/>
                <a:rect l="l" t="t" r="r" b="b"/>
                <a:pathLst>
                  <a:path w="1632" h="1632" fill="none" extrusionOk="0">
                    <a:moveTo>
                      <a:pt x="1" y="1631"/>
                    </a:moveTo>
                    <a:lnTo>
                      <a:pt x="1631" y="1"/>
                    </a:lnTo>
                  </a:path>
                </a:pathLst>
              </a:custGeom>
              <a:noFill/>
              <a:ln w="19050" cap="flat" cmpd="sng">
                <a:solidFill>
                  <a:schemeClr val="lt2"/>
                </a:solidFill>
                <a:prstDash val="solid"/>
                <a:miter lim="156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482" name="Google Shape;482;p35"/>
            <p:cNvSpPr/>
            <p:nvPr/>
          </p:nvSpPr>
          <p:spPr>
            <a:xfrm rot="-5400000">
              <a:off x="5801635" y="-190654"/>
              <a:ext cx="78" cy="1844144"/>
            </a:xfrm>
            <a:custGeom>
              <a:avLst/>
              <a:gdLst/>
              <a:ahLst/>
              <a:cxnLst/>
              <a:rect l="l" t="t" r="r" b="b"/>
              <a:pathLst>
                <a:path w="1" h="23505" fill="none" extrusionOk="0">
                  <a:moveTo>
                    <a:pt x="1" y="23505"/>
                  </a:moveTo>
                  <a:lnTo>
                    <a:pt x="1" y="0"/>
                  </a:lnTo>
                </a:path>
              </a:pathLst>
            </a:custGeom>
            <a:noFill/>
            <a:ln w="19050" cap="flat" cmpd="sng">
              <a:solidFill>
                <a:schemeClr val="lt2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" name="Google Shape;483;p35"/>
            <p:cNvSpPr/>
            <p:nvPr/>
          </p:nvSpPr>
          <p:spPr>
            <a:xfrm rot="-5400000">
              <a:off x="3342326" y="-190693"/>
              <a:ext cx="78" cy="1844222"/>
            </a:xfrm>
            <a:custGeom>
              <a:avLst/>
              <a:gdLst/>
              <a:ahLst/>
              <a:cxnLst/>
              <a:rect l="l" t="t" r="r" b="b"/>
              <a:pathLst>
                <a:path w="1" h="23506" fill="none" extrusionOk="0">
                  <a:moveTo>
                    <a:pt x="1" y="23505"/>
                  </a:moveTo>
                  <a:lnTo>
                    <a:pt x="1" y="1"/>
                  </a:lnTo>
                </a:path>
              </a:pathLst>
            </a:custGeom>
            <a:noFill/>
            <a:ln w="19050" cap="flat" cmpd="sng">
              <a:solidFill>
                <a:schemeClr val="lt2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84" name="Google Shape;484;p35"/>
          <p:cNvGrpSpPr/>
          <p:nvPr/>
        </p:nvGrpSpPr>
        <p:grpSpPr>
          <a:xfrm>
            <a:off x="2421466" y="3838996"/>
            <a:ext cx="4303492" cy="392680"/>
            <a:chOff x="2420254" y="4215820"/>
            <a:chExt cx="4303492" cy="392680"/>
          </a:xfrm>
        </p:grpSpPr>
        <p:grpSp>
          <p:nvGrpSpPr>
            <p:cNvPr id="485" name="Google Shape;485;p35"/>
            <p:cNvGrpSpPr/>
            <p:nvPr/>
          </p:nvGrpSpPr>
          <p:grpSpPr>
            <a:xfrm>
              <a:off x="4375682" y="4215820"/>
              <a:ext cx="392680" cy="392680"/>
              <a:chOff x="4375682" y="4215820"/>
              <a:chExt cx="392680" cy="392680"/>
            </a:xfrm>
          </p:grpSpPr>
          <p:sp>
            <p:nvSpPr>
              <p:cNvPr id="486" name="Google Shape;486;p35"/>
              <p:cNvSpPr/>
              <p:nvPr/>
            </p:nvSpPr>
            <p:spPr>
              <a:xfrm rot="-5400000">
                <a:off x="4571983" y="4215825"/>
                <a:ext cx="78" cy="392680"/>
              </a:xfrm>
              <a:custGeom>
                <a:avLst/>
                <a:gdLst/>
                <a:ahLst/>
                <a:cxnLst/>
                <a:rect l="l" t="t" r="r" b="b"/>
                <a:pathLst>
                  <a:path w="1" h="5005" fill="none" extrusionOk="0">
                    <a:moveTo>
                      <a:pt x="1" y="5004"/>
                    </a:moveTo>
                    <a:lnTo>
                      <a:pt x="1" y="0"/>
                    </a:lnTo>
                  </a:path>
                </a:pathLst>
              </a:custGeom>
              <a:noFill/>
              <a:ln w="19050" cap="flat" cmpd="sng">
                <a:solidFill>
                  <a:schemeClr val="lt2"/>
                </a:solidFill>
                <a:prstDash val="solid"/>
                <a:miter lim="156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7" name="Google Shape;487;p35"/>
              <p:cNvSpPr/>
              <p:nvPr/>
            </p:nvSpPr>
            <p:spPr>
              <a:xfrm rot="-5400000">
                <a:off x="4375677" y="4412121"/>
                <a:ext cx="392680" cy="78"/>
              </a:xfrm>
              <a:custGeom>
                <a:avLst/>
                <a:gdLst/>
                <a:ahLst/>
                <a:cxnLst/>
                <a:rect l="l" t="t" r="r" b="b"/>
                <a:pathLst>
                  <a:path w="5005" h="1" fill="none" extrusionOk="0">
                    <a:moveTo>
                      <a:pt x="1" y="0"/>
                    </a:moveTo>
                    <a:lnTo>
                      <a:pt x="5005" y="0"/>
                    </a:lnTo>
                  </a:path>
                </a:pathLst>
              </a:custGeom>
              <a:noFill/>
              <a:ln w="19050" cap="flat" cmpd="sng">
                <a:solidFill>
                  <a:schemeClr val="lt2"/>
                </a:solidFill>
                <a:prstDash val="solid"/>
                <a:miter lim="156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8" name="Google Shape;488;p35"/>
              <p:cNvSpPr/>
              <p:nvPr/>
            </p:nvSpPr>
            <p:spPr>
              <a:xfrm rot="-5400000">
                <a:off x="4509174" y="4348063"/>
                <a:ext cx="128121" cy="128043"/>
              </a:xfrm>
              <a:custGeom>
                <a:avLst/>
                <a:gdLst/>
                <a:ahLst/>
                <a:cxnLst/>
                <a:rect l="l" t="t" r="r" b="b"/>
                <a:pathLst>
                  <a:path w="1633" h="1632" fill="none" extrusionOk="0">
                    <a:moveTo>
                      <a:pt x="1632" y="1631"/>
                    </a:moveTo>
                    <a:lnTo>
                      <a:pt x="0" y="1"/>
                    </a:lnTo>
                  </a:path>
                </a:pathLst>
              </a:custGeom>
              <a:noFill/>
              <a:ln w="19050" cap="flat" cmpd="sng">
                <a:solidFill>
                  <a:schemeClr val="lt2"/>
                </a:solidFill>
                <a:prstDash val="solid"/>
                <a:miter lim="156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9" name="Google Shape;489;p35"/>
              <p:cNvSpPr/>
              <p:nvPr/>
            </p:nvSpPr>
            <p:spPr>
              <a:xfrm rot="-5400000">
                <a:off x="4509174" y="4348063"/>
                <a:ext cx="128121" cy="128043"/>
              </a:xfrm>
              <a:custGeom>
                <a:avLst/>
                <a:gdLst/>
                <a:ahLst/>
                <a:cxnLst/>
                <a:rect l="l" t="t" r="r" b="b"/>
                <a:pathLst>
                  <a:path w="1633" h="1632" fill="none" extrusionOk="0">
                    <a:moveTo>
                      <a:pt x="0" y="1631"/>
                    </a:moveTo>
                    <a:lnTo>
                      <a:pt x="1632" y="1"/>
                    </a:lnTo>
                  </a:path>
                </a:pathLst>
              </a:custGeom>
              <a:noFill/>
              <a:ln w="19050" cap="flat" cmpd="sng">
                <a:solidFill>
                  <a:schemeClr val="lt2"/>
                </a:solidFill>
                <a:prstDash val="solid"/>
                <a:miter lim="156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490" name="Google Shape;490;p35"/>
            <p:cNvSpPr/>
            <p:nvPr/>
          </p:nvSpPr>
          <p:spPr>
            <a:xfrm rot="-5400000">
              <a:off x="5801635" y="3490093"/>
              <a:ext cx="78" cy="1844144"/>
            </a:xfrm>
            <a:custGeom>
              <a:avLst/>
              <a:gdLst/>
              <a:ahLst/>
              <a:cxnLst/>
              <a:rect l="l" t="t" r="r" b="b"/>
              <a:pathLst>
                <a:path w="1" h="23505" fill="none" extrusionOk="0">
                  <a:moveTo>
                    <a:pt x="1" y="23505"/>
                  </a:moveTo>
                  <a:lnTo>
                    <a:pt x="1" y="0"/>
                  </a:lnTo>
                </a:path>
              </a:pathLst>
            </a:custGeom>
            <a:noFill/>
            <a:ln w="19050" cap="flat" cmpd="sng">
              <a:solidFill>
                <a:schemeClr val="lt2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1" name="Google Shape;491;p35"/>
            <p:cNvSpPr/>
            <p:nvPr/>
          </p:nvSpPr>
          <p:spPr>
            <a:xfrm rot="-5400000">
              <a:off x="3342326" y="3490054"/>
              <a:ext cx="78" cy="1844222"/>
            </a:xfrm>
            <a:custGeom>
              <a:avLst/>
              <a:gdLst/>
              <a:ahLst/>
              <a:cxnLst/>
              <a:rect l="l" t="t" r="r" b="b"/>
              <a:pathLst>
                <a:path w="1" h="23506" fill="none" extrusionOk="0">
                  <a:moveTo>
                    <a:pt x="1" y="23505"/>
                  </a:moveTo>
                  <a:lnTo>
                    <a:pt x="1" y="1"/>
                  </a:lnTo>
                </a:path>
              </a:pathLst>
            </a:custGeom>
            <a:noFill/>
            <a:ln w="19050" cap="flat" cmpd="sng">
              <a:solidFill>
                <a:schemeClr val="lt2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20" name="صورة 19">
            <a:extLst>
              <a:ext uri="{FF2B5EF4-FFF2-40B4-BE49-F238E27FC236}">
                <a16:creationId xmlns:a16="http://schemas.microsoft.com/office/drawing/2014/main" id="{86A61C18-DEB4-44ED-866D-B67D44D648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90" y="12778"/>
            <a:ext cx="1289039" cy="1230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صورة 20">
            <a:extLst>
              <a:ext uri="{FF2B5EF4-FFF2-40B4-BE49-F238E27FC236}">
                <a16:creationId xmlns:a16="http://schemas.microsoft.com/office/drawing/2014/main" id="{87A71573-44DD-4C57-8DFC-C440E759856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7776" y="-246679"/>
            <a:ext cx="1462127" cy="148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مستطيل 2"/>
          <p:cNvSpPr/>
          <p:nvPr/>
        </p:nvSpPr>
        <p:spPr>
          <a:xfrm>
            <a:off x="1359202" y="2180267"/>
            <a:ext cx="603538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The Non-verbal Communication Competence.</a:t>
            </a:r>
            <a:endParaRPr lang="ar-SA" sz="1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6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79512" y="1131590"/>
            <a:ext cx="4536504" cy="10156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s" sz="6000" dirty="0">
                <a:solidFill>
                  <a:schemeClr val="lt1"/>
                </a:solidFill>
              </a:rPr>
              <a:t>Thank you</a:t>
            </a:r>
            <a:endParaRPr lang="ar-SA" sz="6000" dirty="0"/>
          </a:p>
        </p:txBody>
      </p:sp>
      <p:sp>
        <p:nvSpPr>
          <p:cNvPr id="3" name="مستطيل 2"/>
          <p:cNvSpPr/>
          <p:nvPr/>
        </p:nvSpPr>
        <p:spPr>
          <a:xfrm>
            <a:off x="6300192" y="2787774"/>
            <a:ext cx="2520280" cy="5232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lvl="0">
              <a:buClr>
                <a:schemeClr val="dk1"/>
              </a:buClr>
              <a:buSzPts val="1100"/>
            </a:pPr>
            <a:r>
              <a:rPr lang="en-US" sz="2800" dirty="0">
                <a:solidFill>
                  <a:schemeClr val="lt1"/>
                </a:solidFill>
              </a:rPr>
              <a:t>Any question?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Google Shape;505;p37"/>
          <p:cNvSpPr txBox="1">
            <a:spLocks noGrp="1"/>
          </p:cNvSpPr>
          <p:nvPr>
            <p:ph type="title"/>
          </p:nvPr>
        </p:nvSpPr>
        <p:spPr>
          <a:xfrm>
            <a:off x="720000" y="1237225"/>
            <a:ext cx="2411400" cy="59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507" name="Google Shape;507;p37"/>
          <p:cNvSpPr txBox="1">
            <a:spLocks noGrp="1"/>
          </p:cNvSpPr>
          <p:nvPr>
            <p:ph type="title" idx="2"/>
          </p:nvPr>
        </p:nvSpPr>
        <p:spPr>
          <a:xfrm>
            <a:off x="3368825" y="1237225"/>
            <a:ext cx="2411400" cy="59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509" name="Google Shape;509;p37"/>
          <p:cNvSpPr txBox="1">
            <a:spLocks noGrp="1"/>
          </p:cNvSpPr>
          <p:nvPr>
            <p:ph type="title" idx="4"/>
          </p:nvPr>
        </p:nvSpPr>
        <p:spPr>
          <a:xfrm>
            <a:off x="6017450" y="1237225"/>
            <a:ext cx="2416500" cy="59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</a:t>
            </a:r>
            <a:endParaRPr/>
          </a:p>
        </p:txBody>
      </p:sp>
      <p:sp>
        <p:nvSpPr>
          <p:cNvPr id="511" name="Google Shape;511;p37"/>
          <p:cNvSpPr txBox="1">
            <a:spLocks noGrp="1"/>
          </p:cNvSpPr>
          <p:nvPr>
            <p:ph type="title" idx="6"/>
          </p:nvPr>
        </p:nvSpPr>
        <p:spPr>
          <a:xfrm>
            <a:off x="720000" y="3043400"/>
            <a:ext cx="2411400" cy="59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04</a:t>
            </a:r>
            <a:endParaRPr/>
          </a:p>
        </p:txBody>
      </p:sp>
      <p:sp>
        <p:nvSpPr>
          <p:cNvPr id="513" name="Google Shape;513;p37"/>
          <p:cNvSpPr txBox="1">
            <a:spLocks noGrp="1"/>
          </p:cNvSpPr>
          <p:nvPr>
            <p:ph type="title" idx="8"/>
          </p:nvPr>
        </p:nvSpPr>
        <p:spPr>
          <a:xfrm>
            <a:off x="3368825" y="3043400"/>
            <a:ext cx="2411400" cy="59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05</a:t>
            </a:r>
            <a:endParaRPr/>
          </a:p>
        </p:txBody>
      </p:sp>
      <p:sp>
        <p:nvSpPr>
          <p:cNvPr id="515" name="Google Shape;515;p37"/>
          <p:cNvSpPr txBox="1">
            <a:spLocks noGrp="1"/>
          </p:cNvSpPr>
          <p:nvPr>
            <p:ph type="title" idx="13"/>
          </p:nvPr>
        </p:nvSpPr>
        <p:spPr>
          <a:xfrm>
            <a:off x="6017450" y="3043400"/>
            <a:ext cx="2416500" cy="59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06</a:t>
            </a:r>
            <a:endParaRPr/>
          </a:p>
        </p:txBody>
      </p:sp>
      <p:sp>
        <p:nvSpPr>
          <p:cNvPr id="517" name="Google Shape;517;p37"/>
          <p:cNvSpPr txBox="1">
            <a:spLocks noGrp="1"/>
          </p:cNvSpPr>
          <p:nvPr>
            <p:ph type="title" idx="15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Table of </a:t>
            </a:r>
            <a:r>
              <a:rPr lang="en">
                <a:latin typeface="Montserrat Black"/>
                <a:ea typeface="Montserrat Black"/>
                <a:cs typeface="Montserrat Black"/>
                <a:sym typeface="Montserrat Black"/>
              </a:rPr>
              <a:t>contents</a:t>
            </a:r>
            <a:endParaRPr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518" name="Google Shape;518;p37"/>
          <p:cNvSpPr txBox="1">
            <a:spLocks noGrp="1"/>
          </p:cNvSpPr>
          <p:nvPr>
            <p:ph type="subTitle" idx="16"/>
          </p:nvPr>
        </p:nvSpPr>
        <p:spPr>
          <a:xfrm>
            <a:off x="715100" y="1830625"/>
            <a:ext cx="2416500" cy="484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Introduction </a:t>
            </a:r>
            <a:endParaRPr dirty="0"/>
          </a:p>
        </p:txBody>
      </p:sp>
      <p:sp>
        <p:nvSpPr>
          <p:cNvPr id="519" name="Google Shape;519;p37"/>
          <p:cNvSpPr txBox="1">
            <a:spLocks noGrp="1"/>
          </p:cNvSpPr>
          <p:nvPr>
            <p:ph type="subTitle" idx="17"/>
          </p:nvPr>
        </p:nvSpPr>
        <p:spPr>
          <a:xfrm>
            <a:off x="3368810" y="1830625"/>
            <a:ext cx="2416500" cy="484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Objective</a:t>
            </a:r>
            <a:endParaRPr dirty="0"/>
          </a:p>
        </p:txBody>
      </p:sp>
      <p:sp>
        <p:nvSpPr>
          <p:cNvPr id="520" name="Google Shape;520;p37"/>
          <p:cNvSpPr txBox="1">
            <a:spLocks noGrp="1"/>
          </p:cNvSpPr>
          <p:nvPr>
            <p:ph type="subTitle" idx="18"/>
          </p:nvPr>
        </p:nvSpPr>
        <p:spPr>
          <a:xfrm>
            <a:off x="6026325" y="1995686"/>
            <a:ext cx="2411400" cy="484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5 Examples of Non-Verbal Com.</a:t>
            </a:r>
            <a:endParaRPr dirty="0"/>
          </a:p>
        </p:txBody>
      </p:sp>
      <p:sp>
        <p:nvSpPr>
          <p:cNvPr id="521" name="Google Shape;521;p37"/>
          <p:cNvSpPr txBox="1">
            <a:spLocks noGrp="1"/>
          </p:cNvSpPr>
          <p:nvPr>
            <p:ph type="subTitle" idx="19"/>
          </p:nvPr>
        </p:nvSpPr>
        <p:spPr>
          <a:xfrm>
            <a:off x="566881" y="3651870"/>
            <a:ext cx="2650488" cy="484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Defines Non-Verbal</a:t>
            </a:r>
            <a:endParaRPr dirty="0"/>
          </a:p>
        </p:txBody>
      </p:sp>
      <p:sp>
        <p:nvSpPr>
          <p:cNvPr id="522" name="Google Shape;522;p37"/>
          <p:cNvSpPr txBox="1">
            <a:spLocks noGrp="1"/>
          </p:cNvSpPr>
          <p:nvPr>
            <p:ph type="subTitle" idx="20"/>
          </p:nvPr>
        </p:nvSpPr>
        <p:spPr>
          <a:xfrm>
            <a:off x="3368810" y="3636800"/>
            <a:ext cx="2416500" cy="484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Conclusion </a:t>
            </a:r>
            <a:endParaRPr dirty="0"/>
          </a:p>
        </p:txBody>
      </p:sp>
      <p:sp>
        <p:nvSpPr>
          <p:cNvPr id="523" name="Google Shape;523;p37"/>
          <p:cNvSpPr txBox="1">
            <a:spLocks noGrp="1"/>
          </p:cNvSpPr>
          <p:nvPr>
            <p:ph type="subTitle" idx="21"/>
          </p:nvPr>
        </p:nvSpPr>
        <p:spPr>
          <a:xfrm>
            <a:off x="6017402" y="3636799"/>
            <a:ext cx="2411400" cy="484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References </a:t>
            </a:r>
            <a:endParaRPr dirty="0"/>
          </a:p>
        </p:txBody>
      </p:sp>
      <p:cxnSp>
        <p:nvCxnSpPr>
          <p:cNvPr id="524" name="Google Shape;524;p37"/>
          <p:cNvCxnSpPr/>
          <p:nvPr/>
        </p:nvCxnSpPr>
        <p:spPr>
          <a:xfrm>
            <a:off x="716425" y="1758975"/>
            <a:ext cx="23514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25" name="Google Shape;525;p37"/>
          <p:cNvCxnSpPr/>
          <p:nvPr/>
        </p:nvCxnSpPr>
        <p:spPr>
          <a:xfrm>
            <a:off x="3366913" y="1758975"/>
            <a:ext cx="2351400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26" name="Google Shape;526;p37"/>
          <p:cNvCxnSpPr/>
          <p:nvPr/>
        </p:nvCxnSpPr>
        <p:spPr>
          <a:xfrm>
            <a:off x="6086325" y="1758975"/>
            <a:ext cx="2351400" cy="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27" name="Google Shape;527;p37"/>
          <p:cNvCxnSpPr/>
          <p:nvPr/>
        </p:nvCxnSpPr>
        <p:spPr>
          <a:xfrm>
            <a:off x="716425" y="3564750"/>
            <a:ext cx="23514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28" name="Google Shape;528;p37"/>
          <p:cNvCxnSpPr/>
          <p:nvPr/>
        </p:nvCxnSpPr>
        <p:spPr>
          <a:xfrm>
            <a:off x="3366913" y="3564750"/>
            <a:ext cx="2351400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29" name="Google Shape;529;p37"/>
          <p:cNvCxnSpPr/>
          <p:nvPr/>
        </p:nvCxnSpPr>
        <p:spPr>
          <a:xfrm>
            <a:off x="6086325" y="3564750"/>
            <a:ext cx="2351400" cy="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3" name="عنوان فرعي 6"/>
          <p:cNvSpPr>
            <a:spLocks noGrp="1"/>
          </p:cNvSpPr>
          <p:nvPr>
            <p:ph type="subTitle" idx="14"/>
          </p:nvPr>
        </p:nvSpPr>
        <p:spPr>
          <a:xfrm>
            <a:off x="3306913" y="2283718"/>
            <a:ext cx="2411400" cy="484800"/>
          </a:xfrm>
        </p:spPr>
        <p:txBody>
          <a:bodyPr/>
          <a:lstStyle/>
          <a:p>
            <a:r>
              <a:rPr lang="en-US" dirty="0" smtClean="0"/>
              <a:t>Non-Verbal Com.</a:t>
            </a:r>
            <a:endParaRPr lang="ar-SA" dirty="0"/>
          </a:p>
        </p:txBody>
      </p:sp>
      <p:sp>
        <p:nvSpPr>
          <p:cNvPr id="8" name="شكل بيضاوي 7"/>
          <p:cNvSpPr/>
          <p:nvPr/>
        </p:nvSpPr>
        <p:spPr>
          <a:xfrm>
            <a:off x="8100392" y="4004728"/>
            <a:ext cx="936104" cy="1008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3200" dirty="0" smtClean="0"/>
              <a:t>2</a:t>
            </a:r>
            <a:endParaRPr lang="ar-SA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" name="Google Shape;534;p38"/>
          <p:cNvSpPr txBox="1">
            <a:spLocks noGrp="1"/>
          </p:cNvSpPr>
          <p:nvPr>
            <p:ph type="subTitle" idx="1"/>
          </p:nvPr>
        </p:nvSpPr>
        <p:spPr>
          <a:xfrm>
            <a:off x="4283968" y="1764413"/>
            <a:ext cx="3600400" cy="173049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/>
            <a:r>
              <a:rPr lang="en-US" sz="2000" dirty="0"/>
              <a:t>Nonspeaking autism is the term used to describe autism in those who cannot </a:t>
            </a:r>
            <a:r>
              <a:rPr lang="en-US" sz="2000" dirty="0" smtClean="0"/>
              <a:t>talk it </a:t>
            </a:r>
            <a:r>
              <a:rPr lang="en-US" sz="2000" dirty="0"/>
              <a:t>may also be referred to as autism without </a:t>
            </a:r>
            <a:r>
              <a:rPr lang="en-US" sz="2000" dirty="0" smtClean="0"/>
              <a:t>verbalization the </a:t>
            </a:r>
            <a:r>
              <a:rPr lang="en-US" sz="2000" dirty="0"/>
              <a:t>label nonverbal, though, isn't entirely accurate.</a:t>
            </a:r>
            <a:endParaRPr sz="2000" dirty="0"/>
          </a:p>
        </p:txBody>
      </p:sp>
      <p:sp>
        <p:nvSpPr>
          <p:cNvPr id="535" name="Google Shape;535;p38"/>
          <p:cNvSpPr txBox="1">
            <a:spLocks noGrp="1"/>
          </p:cNvSpPr>
          <p:nvPr>
            <p:ph type="title"/>
          </p:nvPr>
        </p:nvSpPr>
        <p:spPr>
          <a:xfrm>
            <a:off x="457428" y="1491630"/>
            <a:ext cx="3754532" cy="136815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Montserrat Black"/>
                <a:ea typeface="Montserrat Black"/>
                <a:cs typeface="Montserrat Black"/>
                <a:sym typeface="Montserrat Black"/>
              </a:rPr>
              <a:t>Introduction</a:t>
            </a:r>
            <a:endParaRPr dirty="0"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cxnSp>
        <p:nvCxnSpPr>
          <p:cNvPr id="536" name="Google Shape;536;p38"/>
          <p:cNvCxnSpPr/>
          <p:nvPr/>
        </p:nvCxnSpPr>
        <p:spPr>
          <a:xfrm>
            <a:off x="4211960" y="1756525"/>
            <a:ext cx="0" cy="168390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" name="شكل بيضاوي 1"/>
          <p:cNvSpPr/>
          <p:nvPr/>
        </p:nvSpPr>
        <p:spPr>
          <a:xfrm>
            <a:off x="7524328" y="3795886"/>
            <a:ext cx="1080120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3200" dirty="0" smtClean="0"/>
              <a:t>3</a:t>
            </a:r>
            <a:endParaRPr lang="ar-SA" sz="3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" name="Google Shape;541;p39"/>
          <p:cNvSpPr/>
          <p:nvPr/>
        </p:nvSpPr>
        <p:spPr>
          <a:xfrm>
            <a:off x="6711609" y="594569"/>
            <a:ext cx="1714500" cy="2651700"/>
          </a:xfrm>
          <a:prstGeom prst="round2SameRect">
            <a:avLst>
              <a:gd name="adj1" fmla="val 50000"/>
              <a:gd name="adj2" fmla="val 0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2" name="Google Shape;542;p39"/>
          <p:cNvSpPr txBox="1">
            <a:spLocks noGrp="1"/>
          </p:cNvSpPr>
          <p:nvPr>
            <p:ph type="title"/>
          </p:nvPr>
        </p:nvSpPr>
        <p:spPr>
          <a:xfrm>
            <a:off x="755576" y="555526"/>
            <a:ext cx="5184576" cy="792088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 smtClean="0">
                <a:latin typeface="Montserrat Black"/>
                <a:ea typeface="Montserrat Black"/>
                <a:cs typeface="Montserrat Black"/>
                <a:sym typeface="Montserrat Black"/>
              </a:rPr>
              <a:t>5 Examples of Non-Verbal</a:t>
            </a:r>
            <a:endParaRPr sz="2800" dirty="0"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grpSp>
        <p:nvGrpSpPr>
          <p:cNvPr id="543" name="Google Shape;543;p39"/>
          <p:cNvGrpSpPr/>
          <p:nvPr/>
        </p:nvGrpSpPr>
        <p:grpSpPr>
          <a:xfrm>
            <a:off x="6332620" y="1920419"/>
            <a:ext cx="820264" cy="922288"/>
            <a:chOff x="2523000" y="1954875"/>
            <a:chExt cx="262325" cy="295000"/>
          </a:xfrm>
        </p:grpSpPr>
        <p:sp>
          <p:nvSpPr>
            <p:cNvPr id="544" name="Google Shape;544;p39"/>
            <p:cNvSpPr/>
            <p:nvPr/>
          </p:nvSpPr>
          <p:spPr>
            <a:xfrm>
              <a:off x="2523000" y="1954875"/>
              <a:ext cx="262325" cy="295000"/>
            </a:xfrm>
            <a:custGeom>
              <a:avLst/>
              <a:gdLst/>
              <a:ahLst/>
              <a:cxnLst/>
              <a:rect l="l" t="t" r="r" b="b"/>
              <a:pathLst>
                <a:path w="10493" h="11800" extrusionOk="0">
                  <a:moveTo>
                    <a:pt x="5294" y="709"/>
                  </a:moveTo>
                  <a:cubicBezTo>
                    <a:pt x="6350" y="1316"/>
                    <a:pt x="7422" y="1602"/>
                    <a:pt x="8487" y="1602"/>
                  </a:cubicBezTo>
                  <a:cubicBezTo>
                    <a:pt x="8915" y="1602"/>
                    <a:pt x="9343" y="1556"/>
                    <a:pt x="9767" y="1465"/>
                  </a:cubicBezTo>
                  <a:lnTo>
                    <a:pt x="9767" y="5026"/>
                  </a:lnTo>
                  <a:cubicBezTo>
                    <a:pt x="9767" y="7798"/>
                    <a:pt x="7940" y="10287"/>
                    <a:pt x="5294" y="11137"/>
                  </a:cubicBezTo>
                  <a:cubicBezTo>
                    <a:pt x="2647" y="10350"/>
                    <a:pt x="789" y="7798"/>
                    <a:pt x="789" y="5026"/>
                  </a:cubicBezTo>
                  <a:lnTo>
                    <a:pt x="789" y="1465"/>
                  </a:lnTo>
                  <a:cubicBezTo>
                    <a:pt x="1222" y="1556"/>
                    <a:pt x="1654" y="1602"/>
                    <a:pt x="2084" y="1602"/>
                  </a:cubicBezTo>
                  <a:cubicBezTo>
                    <a:pt x="3153" y="1602"/>
                    <a:pt x="4215" y="1316"/>
                    <a:pt x="5294" y="709"/>
                  </a:cubicBezTo>
                  <a:close/>
                  <a:moveTo>
                    <a:pt x="5266" y="0"/>
                  </a:moveTo>
                  <a:cubicBezTo>
                    <a:pt x="5207" y="0"/>
                    <a:pt x="5152" y="16"/>
                    <a:pt x="5105" y="48"/>
                  </a:cubicBezTo>
                  <a:cubicBezTo>
                    <a:pt x="4065" y="646"/>
                    <a:pt x="3057" y="930"/>
                    <a:pt x="2017" y="930"/>
                  </a:cubicBezTo>
                  <a:cubicBezTo>
                    <a:pt x="1513" y="930"/>
                    <a:pt x="1009" y="835"/>
                    <a:pt x="473" y="678"/>
                  </a:cubicBezTo>
                  <a:cubicBezTo>
                    <a:pt x="440" y="669"/>
                    <a:pt x="408" y="665"/>
                    <a:pt x="378" y="665"/>
                  </a:cubicBezTo>
                  <a:cubicBezTo>
                    <a:pt x="297" y="665"/>
                    <a:pt x="228" y="695"/>
                    <a:pt x="158" y="741"/>
                  </a:cubicBezTo>
                  <a:cubicBezTo>
                    <a:pt x="95" y="804"/>
                    <a:pt x="1" y="898"/>
                    <a:pt x="1" y="993"/>
                  </a:cubicBezTo>
                  <a:lnTo>
                    <a:pt x="1" y="4994"/>
                  </a:lnTo>
                  <a:cubicBezTo>
                    <a:pt x="127" y="8176"/>
                    <a:pt x="2206" y="10917"/>
                    <a:pt x="5199" y="11799"/>
                  </a:cubicBezTo>
                  <a:lnTo>
                    <a:pt x="5357" y="11799"/>
                  </a:lnTo>
                  <a:cubicBezTo>
                    <a:pt x="8350" y="10917"/>
                    <a:pt x="10492" y="8176"/>
                    <a:pt x="10492" y="5026"/>
                  </a:cubicBezTo>
                  <a:lnTo>
                    <a:pt x="10492" y="1056"/>
                  </a:lnTo>
                  <a:cubicBezTo>
                    <a:pt x="10492" y="930"/>
                    <a:pt x="10429" y="835"/>
                    <a:pt x="10335" y="772"/>
                  </a:cubicBezTo>
                  <a:cubicBezTo>
                    <a:pt x="10282" y="720"/>
                    <a:pt x="10230" y="697"/>
                    <a:pt x="10173" y="697"/>
                  </a:cubicBezTo>
                  <a:cubicBezTo>
                    <a:pt x="10126" y="697"/>
                    <a:pt x="10076" y="713"/>
                    <a:pt x="10019" y="741"/>
                  </a:cubicBezTo>
                  <a:cubicBezTo>
                    <a:pt x="9509" y="876"/>
                    <a:pt x="9006" y="946"/>
                    <a:pt x="8504" y="946"/>
                  </a:cubicBezTo>
                  <a:cubicBezTo>
                    <a:pt x="7490" y="946"/>
                    <a:pt x="6485" y="659"/>
                    <a:pt x="5451" y="48"/>
                  </a:cubicBezTo>
                  <a:cubicBezTo>
                    <a:pt x="5388" y="16"/>
                    <a:pt x="5325" y="0"/>
                    <a:pt x="526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</a:endParaRPr>
            </a:p>
          </p:txBody>
        </p:sp>
        <p:sp>
          <p:nvSpPr>
            <p:cNvPr id="545" name="Google Shape;545;p39"/>
            <p:cNvSpPr/>
            <p:nvPr/>
          </p:nvSpPr>
          <p:spPr>
            <a:xfrm>
              <a:off x="2595475" y="2024575"/>
              <a:ext cx="122100" cy="138650"/>
            </a:xfrm>
            <a:custGeom>
              <a:avLst/>
              <a:gdLst/>
              <a:ahLst/>
              <a:cxnLst/>
              <a:rect l="l" t="t" r="r" b="b"/>
              <a:pathLst>
                <a:path w="4884" h="5546" extrusionOk="0">
                  <a:moveTo>
                    <a:pt x="2426" y="694"/>
                  </a:moveTo>
                  <a:cubicBezTo>
                    <a:pt x="2836" y="694"/>
                    <a:pt x="3151" y="1009"/>
                    <a:pt x="3151" y="1418"/>
                  </a:cubicBezTo>
                  <a:cubicBezTo>
                    <a:pt x="3151" y="1796"/>
                    <a:pt x="2836" y="2111"/>
                    <a:pt x="2426" y="2111"/>
                  </a:cubicBezTo>
                  <a:cubicBezTo>
                    <a:pt x="2048" y="2111"/>
                    <a:pt x="1733" y="1796"/>
                    <a:pt x="1733" y="1418"/>
                  </a:cubicBezTo>
                  <a:cubicBezTo>
                    <a:pt x="1733" y="1009"/>
                    <a:pt x="2048" y="694"/>
                    <a:pt x="2426" y="694"/>
                  </a:cubicBezTo>
                  <a:close/>
                  <a:moveTo>
                    <a:pt x="2426" y="2742"/>
                  </a:moveTo>
                  <a:cubicBezTo>
                    <a:pt x="3371" y="2742"/>
                    <a:pt x="4159" y="3529"/>
                    <a:pt x="4159" y="4474"/>
                  </a:cubicBezTo>
                  <a:lnTo>
                    <a:pt x="4159" y="4821"/>
                  </a:lnTo>
                  <a:lnTo>
                    <a:pt x="693" y="4821"/>
                  </a:lnTo>
                  <a:lnTo>
                    <a:pt x="693" y="4474"/>
                  </a:lnTo>
                  <a:cubicBezTo>
                    <a:pt x="693" y="3529"/>
                    <a:pt x="1481" y="2742"/>
                    <a:pt x="2426" y="2742"/>
                  </a:cubicBezTo>
                  <a:close/>
                  <a:moveTo>
                    <a:pt x="2458" y="1"/>
                  </a:moveTo>
                  <a:cubicBezTo>
                    <a:pt x="1733" y="1"/>
                    <a:pt x="1103" y="599"/>
                    <a:pt x="1103" y="1355"/>
                  </a:cubicBezTo>
                  <a:cubicBezTo>
                    <a:pt x="1103" y="1733"/>
                    <a:pt x="1198" y="2048"/>
                    <a:pt x="1450" y="2269"/>
                  </a:cubicBezTo>
                  <a:cubicBezTo>
                    <a:pt x="630" y="2647"/>
                    <a:pt x="63" y="3498"/>
                    <a:pt x="63" y="4474"/>
                  </a:cubicBezTo>
                  <a:lnTo>
                    <a:pt x="63" y="5199"/>
                  </a:lnTo>
                  <a:cubicBezTo>
                    <a:pt x="0" y="5388"/>
                    <a:pt x="158" y="5546"/>
                    <a:pt x="347" y="5546"/>
                  </a:cubicBezTo>
                  <a:lnTo>
                    <a:pt x="4506" y="5546"/>
                  </a:lnTo>
                  <a:cubicBezTo>
                    <a:pt x="4726" y="5546"/>
                    <a:pt x="4884" y="5388"/>
                    <a:pt x="4884" y="5199"/>
                  </a:cubicBezTo>
                  <a:lnTo>
                    <a:pt x="4884" y="4474"/>
                  </a:lnTo>
                  <a:cubicBezTo>
                    <a:pt x="4884" y="3498"/>
                    <a:pt x="4317" y="2647"/>
                    <a:pt x="3497" y="2269"/>
                  </a:cubicBezTo>
                  <a:cubicBezTo>
                    <a:pt x="3718" y="2048"/>
                    <a:pt x="3844" y="1702"/>
                    <a:pt x="3844" y="1355"/>
                  </a:cubicBezTo>
                  <a:cubicBezTo>
                    <a:pt x="3844" y="599"/>
                    <a:pt x="3214" y="1"/>
                    <a:pt x="245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</a:endParaRPr>
            </a:p>
          </p:txBody>
        </p:sp>
      </p:grpSp>
      <p:sp>
        <p:nvSpPr>
          <p:cNvPr id="546" name="Google Shape;546;p39"/>
          <p:cNvSpPr txBox="1">
            <a:spLocks noGrp="1"/>
          </p:cNvSpPr>
          <p:nvPr>
            <p:ph type="ctrTitle" idx="4294967295"/>
          </p:nvPr>
        </p:nvSpPr>
        <p:spPr>
          <a:xfrm>
            <a:off x="6160205" y="2842696"/>
            <a:ext cx="1165200" cy="51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OUR LOGO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547" name="Google Shape;547;p39"/>
          <p:cNvSpPr txBox="1">
            <a:spLocks noGrp="1"/>
          </p:cNvSpPr>
          <p:nvPr>
            <p:ph type="subTitle" idx="1"/>
          </p:nvPr>
        </p:nvSpPr>
        <p:spPr>
          <a:xfrm>
            <a:off x="755576" y="1696062"/>
            <a:ext cx="4536504" cy="209982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82600" indent="-342900" algn="just">
              <a:buFont typeface="+mj-lt"/>
              <a:buAutoNum type="arabicPeriod"/>
            </a:pPr>
            <a:r>
              <a:rPr lang="en-US" sz="1600" dirty="0"/>
              <a:t>Body movement and posture. ...</a:t>
            </a:r>
          </a:p>
          <a:p>
            <a:pPr marL="482600" indent="-342900" algn="just">
              <a:buFont typeface="+mj-lt"/>
              <a:buAutoNum type="arabicPeriod"/>
            </a:pPr>
            <a:r>
              <a:rPr lang="en-US" sz="1600" dirty="0"/>
              <a:t>Gestures. ...</a:t>
            </a:r>
          </a:p>
          <a:p>
            <a:pPr marL="482600" indent="-342900" algn="just">
              <a:buFont typeface="+mj-lt"/>
              <a:buAutoNum type="arabicPeriod"/>
            </a:pPr>
            <a:r>
              <a:rPr lang="en-US" sz="1600" dirty="0"/>
              <a:t>Eye contact. ...</a:t>
            </a:r>
          </a:p>
          <a:p>
            <a:pPr marL="482600" indent="-342900" algn="just">
              <a:buFont typeface="+mj-lt"/>
              <a:buAutoNum type="arabicPeriod"/>
            </a:pPr>
            <a:r>
              <a:rPr lang="en-US" sz="1600" dirty="0"/>
              <a:t>Touch. ...</a:t>
            </a:r>
          </a:p>
          <a:p>
            <a:pPr marL="482600" indent="-342900" algn="just">
              <a:buFont typeface="+mj-lt"/>
              <a:buAutoNum type="arabicPeriod"/>
            </a:pPr>
            <a:r>
              <a:rPr lang="en-US" sz="1600" dirty="0"/>
              <a:t>Space. ...</a:t>
            </a:r>
          </a:p>
          <a:p>
            <a:pPr marL="482600" indent="-342900" algn="just">
              <a:buFont typeface="+mj-lt"/>
              <a:buAutoNum type="arabicPeriod"/>
            </a:pPr>
            <a:r>
              <a:rPr lang="en-US" sz="1600" dirty="0"/>
              <a:t>Voice. ...</a:t>
            </a:r>
          </a:p>
          <a:p>
            <a:pPr marL="482600" indent="-342900" algn="just">
              <a:buFont typeface="+mj-lt"/>
              <a:buAutoNum type="arabicPeriod"/>
            </a:pPr>
            <a:r>
              <a:rPr lang="en-US" sz="1600" dirty="0"/>
              <a:t>Pay attention to inconsistencies.</a:t>
            </a:r>
          </a:p>
          <a:p>
            <a:pPr marL="0" lvl="0" indent="0" algn="ctr" rtl="0">
              <a:spcBef>
                <a:spcPts val="1600"/>
              </a:spcBef>
              <a:spcAft>
                <a:spcPts val="1600"/>
              </a:spcAft>
              <a:buNone/>
            </a:pPr>
            <a:endParaRPr dirty="0"/>
          </a:p>
        </p:txBody>
      </p:sp>
      <p:sp>
        <p:nvSpPr>
          <p:cNvPr id="2" name="شكل بيضاوي 1"/>
          <p:cNvSpPr/>
          <p:nvPr/>
        </p:nvSpPr>
        <p:spPr>
          <a:xfrm>
            <a:off x="6985173" y="3579862"/>
            <a:ext cx="1405837" cy="1008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3200" dirty="0" smtClean="0"/>
              <a:t>4</a:t>
            </a:r>
            <a:endParaRPr lang="ar-SA" sz="3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6" name="Google Shape;566;p41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Montserrat Black"/>
                <a:ea typeface="Montserrat Black"/>
                <a:cs typeface="Montserrat Black"/>
                <a:sym typeface="Montserrat Black"/>
              </a:rPr>
              <a:t>Define Non-Verbal</a:t>
            </a:r>
            <a:endParaRPr dirty="0"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567" name="Google Shape;567;p41"/>
          <p:cNvSpPr txBox="1">
            <a:spLocks noGrp="1"/>
          </p:cNvSpPr>
          <p:nvPr>
            <p:ph type="body" idx="1"/>
          </p:nvPr>
        </p:nvSpPr>
        <p:spPr>
          <a:xfrm>
            <a:off x="683568" y="1441504"/>
            <a:ext cx="5868224" cy="293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lt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lt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lt1"/>
              </a:solidFill>
            </a:endParaRPr>
          </a:p>
        </p:txBody>
      </p:sp>
      <p:grpSp>
        <p:nvGrpSpPr>
          <p:cNvPr id="568" name="Google Shape;568;p41"/>
          <p:cNvGrpSpPr/>
          <p:nvPr/>
        </p:nvGrpSpPr>
        <p:grpSpPr>
          <a:xfrm>
            <a:off x="8262775" y="367788"/>
            <a:ext cx="332250" cy="334425"/>
            <a:chOff x="4618500" y="3002875"/>
            <a:chExt cx="332250" cy="334425"/>
          </a:xfrm>
        </p:grpSpPr>
        <p:sp>
          <p:nvSpPr>
            <p:cNvPr id="569" name="Google Shape;569;p41"/>
            <p:cNvSpPr/>
            <p:nvPr/>
          </p:nvSpPr>
          <p:spPr>
            <a:xfrm>
              <a:off x="4738850" y="3123700"/>
              <a:ext cx="95350" cy="95350"/>
            </a:xfrm>
            <a:custGeom>
              <a:avLst/>
              <a:gdLst/>
              <a:ahLst/>
              <a:cxnLst/>
              <a:rect l="l" t="t" r="r" b="b"/>
              <a:pathLst>
                <a:path w="3814" h="3814" extrusionOk="0">
                  <a:moveTo>
                    <a:pt x="1907" y="1"/>
                  </a:moveTo>
                  <a:lnTo>
                    <a:pt x="1" y="1907"/>
                  </a:lnTo>
                  <a:lnTo>
                    <a:pt x="1907" y="3814"/>
                  </a:lnTo>
                  <a:lnTo>
                    <a:pt x="3813" y="1907"/>
                  </a:lnTo>
                  <a:lnTo>
                    <a:pt x="1907" y="1"/>
                  </a:ln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0" name="Google Shape;570;p41"/>
            <p:cNvSpPr/>
            <p:nvPr/>
          </p:nvSpPr>
          <p:spPr>
            <a:xfrm>
              <a:off x="4786525" y="3002875"/>
              <a:ext cx="25" cy="142700"/>
            </a:xfrm>
            <a:custGeom>
              <a:avLst/>
              <a:gdLst/>
              <a:ahLst/>
              <a:cxnLst/>
              <a:rect l="l" t="t" r="r" b="b"/>
              <a:pathLst>
                <a:path w="1" h="5708" fill="none" extrusionOk="0">
                  <a:moveTo>
                    <a:pt x="0" y="1"/>
                  </a:moveTo>
                  <a:lnTo>
                    <a:pt x="0" y="5707"/>
                  </a:lnTo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1" name="Google Shape;571;p41"/>
            <p:cNvSpPr/>
            <p:nvPr/>
          </p:nvSpPr>
          <p:spPr>
            <a:xfrm>
              <a:off x="4786525" y="3192875"/>
              <a:ext cx="25" cy="144425"/>
            </a:xfrm>
            <a:custGeom>
              <a:avLst/>
              <a:gdLst/>
              <a:ahLst/>
              <a:cxnLst/>
              <a:rect l="l" t="t" r="r" b="b"/>
              <a:pathLst>
                <a:path w="1" h="5777" fill="none" extrusionOk="0">
                  <a:moveTo>
                    <a:pt x="0" y="1"/>
                  </a:moveTo>
                  <a:lnTo>
                    <a:pt x="0" y="5776"/>
                  </a:lnTo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2" name="Google Shape;572;p41"/>
            <p:cNvSpPr/>
            <p:nvPr/>
          </p:nvSpPr>
          <p:spPr>
            <a:xfrm>
              <a:off x="4618500" y="3171375"/>
              <a:ext cx="149575" cy="25"/>
            </a:xfrm>
            <a:custGeom>
              <a:avLst/>
              <a:gdLst/>
              <a:ahLst/>
              <a:cxnLst/>
              <a:rect l="l" t="t" r="r" b="b"/>
              <a:pathLst>
                <a:path w="5983" h="1" fill="none" extrusionOk="0">
                  <a:moveTo>
                    <a:pt x="0" y="0"/>
                  </a:moveTo>
                  <a:lnTo>
                    <a:pt x="5983" y="0"/>
                  </a:lnTo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3" name="Google Shape;573;p41"/>
            <p:cNvSpPr/>
            <p:nvPr/>
          </p:nvSpPr>
          <p:spPr>
            <a:xfrm>
              <a:off x="4814275" y="3171375"/>
              <a:ext cx="136475" cy="25"/>
            </a:xfrm>
            <a:custGeom>
              <a:avLst/>
              <a:gdLst/>
              <a:ahLst/>
              <a:cxnLst/>
              <a:rect l="l" t="t" r="r" b="b"/>
              <a:pathLst>
                <a:path w="5459" h="1" fill="none" extrusionOk="0">
                  <a:moveTo>
                    <a:pt x="0" y="0"/>
                  </a:moveTo>
                  <a:lnTo>
                    <a:pt x="5459" y="0"/>
                  </a:lnTo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مستطيل 2"/>
          <p:cNvSpPr/>
          <p:nvPr/>
        </p:nvSpPr>
        <p:spPr>
          <a:xfrm>
            <a:off x="147645" y="1851670"/>
            <a:ext cx="760321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Body </a:t>
            </a:r>
            <a:r>
              <a:rPr lang="en-US" sz="2400" dirty="0"/>
              <a:t>language is a potent form of non-verbal </a:t>
            </a:r>
            <a:r>
              <a:rPr lang="en-US" sz="2400" dirty="0" smtClean="0"/>
              <a:t>communication there </a:t>
            </a:r>
            <a:r>
              <a:rPr lang="en-US" sz="2400" dirty="0"/>
              <a:t>are tests in verbal and non-verbal </a:t>
            </a:r>
            <a:r>
              <a:rPr lang="en-US" sz="2400" dirty="0" smtClean="0"/>
              <a:t>reasoning </a:t>
            </a:r>
            <a:r>
              <a:rPr lang="en-US" sz="2400" dirty="0"/>
              <a:t>not able </a:t>
            </a:r>
            <a:r>
              <a:rPr lang="en-US" sz="2400" dirty="0" smtClean="0"/>
              <a:t>to  </a:t>
            </a:r>
            <a:r>
              <a:rPr lang="en-US" sz="2400" dirty="0"/>
              <a:t>talk or use </a:t>
            </a:r>
            <a:r>
              <a:rPr lang="en-US" sz="2400" dirty="0" smtClean="0"/>
              <a:t>words </a:t>
            </a:r>
            <a:r>
              <a:rPr lang="en-US" sz="2400" dirty="0"/>
              <a:t>h</a:t>
            </a:r>
            <a:r>
              <a:rPr lang="en-US" sz="2400" dirty="0" smtClean="0"/>
              <a:t>e </a:t>
            </a:r>
            <a:r>
              <a:rPr lang="en-US" sz="2400" dirty="0"/>
              <a:t>has cerebral palsy and is non-verbal</a:t>
            </a:r>
            <a:endParaRPr lang="ar-SA" sz="2400" dirty="0"/>
          </a:p>
        </p:txBody>
      </p:sp>
      <p:sp>
        <p:nvSpPr>
          <p:cNvPr id="4" name="شكل بيضاوي 3"/>
          <p:cNvSpPr/>
          <p:nvPr/>
        </p:nvSpPr>
        <p:spPr>
          <a:xfrm>
            <a:off x="7782728" y="3357019"/>
            <a:ext cx="1296144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3200" dirty="0" smtClean="0"/>
              <a:t>5</a:t>
            </a:r>
            <a:endParaRPr lang="ar-SA" sz="3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" name="Google Shape;579;p42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Montserrat Black"/>
                <a:ea typeface="Montserrat Black"/>
                <a:cs typeface="Montserrat Black"/>
                <a:sym typeface="Montserrat Black"/>
              </a:rPr>
              <a:t>Non-Verbal Words</a:t>
            </a:r>
            <a:endParaRPr dirty="0"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586" name="Google Shape;586;p42"/>
          <p:cNvSpPr txBox="1"/>
          <p:nvPr/>
        </p:nvSpPr>
        <p:spPr>
          <a:xfrm>
            <a:off x="1106441" y="3743995"/>
            <a:ext cx="5040560" cy="4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 algn="just"/>
            <a:r>
              <a:rPr lang="en-US" sz="2000" dirty="0"/>
              <a:t>Something that's nonverbal </a:t>
            </a:r>
            <a:r>
              <a:rPr lang="en-US" sz="2000" dirty="0" smtClean="0"/>
              <a:t>doesnt use spoken words Nonverbal </a:t>
            </a:r>
            <a:r>
              <a:rPr lang="en-US" sz="2000" dirty="0"/>
              <a:t>communication might consist of hand gestures or facial expressions. Use the adjective nonverbal when you talk about a method of communicating without spoken language, or a person who isn't able to use speech</a:t>
            </a:r>
            <a:endParaRPr sz="2000" dirty="0">
              <a:solidFill>
                <a:schemeClr val="lt1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cxnSp>
        <p:nvCxnSpPr>
          <p:cNvPr id="588" name="Google Shape;588;p42"/>
          <p:cNvCxnSpPr/>
          <p:nvPr/>
        </p:nvCxnSpPr>
        <p:spPr>
          <a:xfrm rot="10800000">
            <a:off x="899592" y="1821725"/>
            <a:ext cx="0" cy="597900"/>
          </a:xfrm>
          <a:prstGeom prst="straightConnector1">
            <a:avLst/>
          </a:prstGeom>
          <a:noFill/>
          <a:ln w="28575" cap="rnd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89" name="Google Shape;589;p42"/>
          <p:cNvCxnSpPr/>
          <p:nvPr/>
        </p:nvCxnSpPr>
        <p:spPr>
          <a:xfrm rot="10800000">
            <a:off x="899591" y="2764073"/>
            <a:ext cx="0" cy="597900"/>
          </a:xfrm>
          <a:prstGeom prst="straightConnector1">
            <a:avLst/>
          </a:prstGeom>
          <a:noFill/>
          <a:ln w="28575" cap="rnd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90" name="Google Shape;590;p42"/>
          <p:cNvCxnSpPr/>
          <p:nvPr/>
        </p:nvCxnSpPr>
        <p:spPr>
          <a:xfrm rot="10800000">
            <a:off x="899592" y="3752050"/>
            <a:ext cx="0" cy="597900"/>
          </a:xfrm>
          <a:prstGeom prst="straightConnector1">
            <a:avLst/>
          </a:prstGeom>
          <a:noFill/>
          <a:ln w="28575" cap="rnd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" name="شكل بيضاوي 1"/>
          <p:cNvSpPr/>
          <p:nvPr/>
        </p:nvSpPr>
        <p:spPr>
          <a:xfrm>
            <a:off x="7452320" y="3743995"/>
            <a:ext cx="1152128" cy="12040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3200" dirty="0" smtClean="0"/>
              <a:t>6</a:t>
            </a:r>
            <a:endParaRPr lang="ar-SA" sz="32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99" name="Google Shape;599;p43"/>
          <p:cNvCxnSpPr/>
          <p:nvPr/>
        </p:nvCxnSpPr>
        <p:spPr>
          <a:xfrm>
            <a:off x="323528" y="1203598"/>
            <a:ext cx="0" cy="16839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027" name="Picture 3" descr="C:\Users\Public\Pictures\Sample Pictures\165932858741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83069"/>
            <a:ext cx="7305675" cy="4581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شكل بيضاوي 5"/>
          <p:cNvSpPr/>
          <p:nvPr/>
        </p:nvSpPr>
        <p:spPr>
          <a:xfrm>
            <a:off x="7884368" y="4124500"/>
            <a:ext cx="1008111" cy="1019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3200" dirty="0" smtClean="0"/>
              <a:t>7</a:t>
            </a:r>
            <a:endParaRPr lang="ar-SA" sz="3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8" name="Google Shape;608;p44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Montserrat Black"/>
                <a:ea typeface="Montserrat Black"/>
                <a:cs typeface="Montserrat Black"/>
                <a:sym typeface="Montserrat Black"/>
              </a:rPr>
              <a:t>Conclusion</a:t>
            </a:r>
            <a:endParaRPr dirty="0"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2" name="عنوان فرعي 1"/>
          <p:cNvSpPr>
            <a:spLocks noGrp="1"/>
          </p:cNvSpPr>
          <p:nvPr>
            <p:ph type="subTitle" idx="1"/>
          </p:nvPr>
        </p:nvSpPr>
        <p:spPr>
          <a:xfrm>
            <a:off x="251520" y="3147814"/>
            <a:ext cx="8460432" cy="572700"/>
          </a:xfrm>
        </p:spPr>
        <p:txBody>
          <a:bodyPr/>
          <a:lstStyle/>
          <a:p>
            <a:pPr algn="just"/>
            <a:r>
              <a:rPr lang="en-US" sz="2800" dirty="0"/>
              <a:t>A knowledge of the several factors involved with nonverbal communication, and an awareness of its power will improve our ability to communicate with others.</a:t>
            </a:r>
            <a:endParaRPr lang="ar-SA" sz="2800" dirty="0"/>
          </a:p>
        </p:txBody>
      </p:sp>
      <p:sp>
        <p:nvSpPr>
          <p:cNvPr id="8" name="شكل بيضاوي 7"/>
          <p:cNvSpPr/>
          <p:nvPr/>
        </p:nvSpPr>
        <p:spPr>
          <a:xfrm>
            <a:off x="7524328" y="3651870"/>
            <a:ext cx="1080120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3200" dirty="0" smtClean="0"/>
              <a:t>8</a:t>
            </a:r>
            <a:endParaRPr lang="ar-SA" sz="32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2" name="Google Shape;672;p47"/>
          <p:cNvSpPr txBox="1">
            <a:spLocks noGrp="1"/>
          </p:cNvSpPr>
          <p:nvPr>
            <p:ph type="title"/>
          </p:nvPr>
        </p:nvSpPr>
        <p:spPr>
          <a:xfrm>
            <a:off x="-972616" y="195486"/>
            <a:ext cx="7713900" cy="864096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dirty="0" smtClean="0">
                <a:latin typeface="Montserrat Black"/>
                <a:ea typeface="Montserrat Black"/>
                <a:cs typeface="Montserrat Black"/>
                <a:sym typeface="Montserrat Black"/>
              </a:rPr>
              <a:t>References</a:t>
            </a:r>
            <a:endParaRPr sz="4400" dirty="0"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674" name="Google Shape;674;p47"/>
          <p:cNvSpPr txBox="1">
            <a:spLocks noGrp="1"/>
          </p:cNvSpPr>
          <p:nvPr>
            <p:ph type="subTitle" idx="1"/>
          </p:nvPr>
        </p:nvSpPr>
        <p:spPr>
          <a:xfrm>
            <a:off x="-6809" y="2859782"/>
            <a:ext cx="7713900" cy="533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sz="1600" dirty="0"/>
              <a:t>Nonverbal communication and body language. HelpGuide.org. (n.d.). Retrieved November 22, 2022, from </a:t>
            </a:r>
            <a:r>
              <a:rPr lang="en-US" sz="1600" dirty="0">
                <a:hlinkClick r:id="rId3"/>
              </a:rPr>
              <a:t>https://www.helpguide.org/articles/relationships-communication/nonverbal-communication.htm</a:t>
            </a:r>
            <a:r>
              <a:rPr lang="en-US" sz="1600" dirty="0"/>
              <a:t> </a:t>
            </a:r>
          </a:p>
          <a:p>
            <a:r>
              <a:rPr lang="en-US" sz="1600" dirty="0"/>
              <a:t/>
            </a:r>
            <a:br>
              <a:rPr lang="en-US" sz="1600" dirty="0"/>
            </a:br>
            <a:endParaRPr lang="en-US" sz="1600" dirty="0"/>
          </a:p>
          <a:p>
            <a:pPr algn="just"/>
            <a:r>
              <a:rPr lang="en-US" sz="1400" dirty="0"/>
              <a:t>8 types of nonverbal communication that can help to improve your speech. 8 Types of Nonverbal Communication That Can Help to Improve Your Speech. (n.d.). Retrieved November 22, 2022, from </a:t>
            </a:r>
            <a:r>
              <a:rPr lang="en-US" sz="1400" dirty="0">
                <a:hlinkClick r:id="rId4"/>
              </a:rPr>
              <a:t>https://www.betterup.com/blog/types-of-nonverbal-communication</a:t>
            </a:r>
            <a:r>
              <a:rPr lang="en-US" sz="1400" dirty="0"/>
              <a:t> </a:t>
            </a:r>
          </a:p>
          <a:p>
            <a:pPr algn="just"/>
            <a:r>
              <a:rPr lang="en-US" sz="1400" dirty="0"/>
              <a:t/>
            </a:r>
            <a:br>
              <a:rPr lang="en-US" sz="1400" dirty="0"/>
            </a:br>
            <a:endParaRPr lang="en-US" sz="1400" dirty="0"/>
          </a:p>
          <a:p>
            <a:pPr algn="just"/>
            <a:r>
              <a:rPr lang="en-US" sz="1400" dirty="0"/>
              <a:t>Non-verbal. NON-VERBAL | definition in the Cambridge English Dictionary. (n.d.). Retrieved November 22, 2022, from </a:t>
            </a:r>
            <a:r>
              <a:rPr lang="en-US" sz="1400" dirty="0">
                <a:hlinkClick r:id="rId5"/>
              </a:rPr>
              <a:t>https://dictionary.cambridge.org/us/dictionary/english/non-verbal</a:t>
            </a:r>
            <a:r>
              <a:rPr lang="en-US" sz="1400" dirty="0"/>
              <a:t> </a:t>
            </a:r>
          </a:p>
          <a:p>
            <a:pPr algn="just"/>
            <a:r>
              <a:rPr lang="en-US" sz="1400" dirty="0"/>
              <a:t/>
            </a:r>
            <a:br>
              <a:rPr lang="en-US" sz="1400" dirty="0"/>
            </a:br>
            <a:endParaRPr lang="en-US" sz="1400" dirty="0"/>
          </a:p>
          <a:p>
            <a:pPr algn="just"/>
            <a:r>
              <a:rPr lang="en-US" sz="1400" dirty="0"/>
              <a:t>Nonverbal communication. GoodTherapy.org Therapy Blog. (n.d.). Retrieved November 22, 2022, from </a:t>
            </a:r>
            <a:r>
              <a:rPr lang="en-US" sz="1400" dirty="0">
                <a:hlinkClick r:id="rId6"/>
              </a:rPr>
              <a:t>https://www.goodtherapy.org/blog/psychpedia/nonverbal-communication</a:t>
            </a:r>
            <a:r>
              <a:rPr lang="en-US" sz="1600" dirty="0"/>
              <a:t> 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675" name="Google Shape;675;p47"/>
          <p:cNvGrpSpPr/>
          <p:nvPr/>
        </p:nvGrpSpPr>
        <p:grpSpPr>
          <a:xfrm rot="-5400000">
            <a:off x="4329448" y="1652761"/>
            <a:ext cx="488225" cy="5350538"/>
            <a:chOff x="6083600" y="3072400"/>
            <a:chExt cx="125125" cy="1371300"/>
          </a:xfrm>
        </p:grpSpPr>
        <p:sp>
          <p:nvSpPr>
            <p:cNvPr id="676" name="Google Shape;676;p47"/>
            <p:cNvSpPr/>
            <p:nvPr/>
          </p:nvSpPr>
          <p:spPr>
            <a:xfrm>
              <a:off x="6146150" y="3695500"/>
              <a:ext cx="25" cy="125125"/>
            </a:xfrm>
            <a:custGeom>
              <a:avLst/>
              <a:gdLst/>
              <a:ahLst/>
              <a:cxnLst/>
              <a:rect l="l" t="t" r="r" b="b"/>
              <a:pathLst>
                <a:path w="1" h="5005" fill="none" extrusionOk="0">
                  <a:moveTo>
                    <a:pt x="1" y="5004"/>
                  </a:moveTo>
                  <a:lnTo>
                    <a:pt x="1" y="0"/>
                  </a:lnTo>
                </a:path>
              </a:pathLst>
            </a:custGeom>
            <a:noFill/>
            <a:ln w="19050" cap="flat" cmpd="sng">
              <a:solidFill>
                <a:schemeClr val="accent2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7" name="Google Shape;677;p47"/>
            <p:cNvSpPr/>
            <p:nvPr/>
          </p:nvSpPr>
          <p:spPr>
            <a:xfrm>
              <a:off x="6083600" y="3758050"/>
              <a:ext cx="125125" cy="25"/>
            </a:xfrm>
            <a:custGeom>
              <a:avLst/>
              <a:gdLst/>
              <a:ahLst/>
              <a:cxnLst/>
              <a:rect l="l" t="t" r="r" b="b"/>
              <a:pathLst>
                <a:path w="5005" h="1" fill="none" extrusionOk="0">
                  <a:moveTo>
                    <a:pt x="1" y="0"/>
                  </a:moveTo>
                  <a:lnTo>
                    <a:pt x="5005" y="0"/>
                  </a:lnTo>
                </a:path>
              </a:pathLst>
            </a:custGeom>
            <a:noFill/>
            <a:ln w="19050" cap="flat" cmpd="sng">
              <a:solidFill>
                <a:schemeClr val="accent2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8" name="Google Shape;678;p47"/>
            <p:cNvSpPr/>
            <p:nvPr/>
          </p:nvSpPr>
          <p:spPr>
            <a:xfrm>
              <a:off x="6125775" y="3738050"/>
              <a:ext cx="40825" cy="40800"/>
            </a:xfrm>
            <a:custGeom>
              <a:avLst/>
              <a:gdLst/>
              <a:ahLst/>
              <a:cxnLst/>
              <a:rect l="l" t="t" r="r" b="b"/>
              <a:pathLst>
                <a:path w="1633" h="1632" fill="none" extrusionOk="0">
                  <a:moveTo>
                    <a:pt x="1632" y="1631"/>
                  </a:moveTo>
                  <a:lnTo>
                    <a:pt x="0" y="1"/>
                  </a:lnTo>
                </a:path>
              </a:pathLst>
            </a:custGeom>
            <a:noFill/>
            <a:ln w="19050" cap="flat" cmpd="sng">
              <a:solidFill>
                <a:schemeClr val="accent2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9" name="Google Shape;679;p47"/>
            <p:cNvSpPr/>
            <p:nvPr/>
          </p:nvSpPr>
          <p:spPr>
            <a:xfrm>
              <a:off x="6125775" y="3738050"/>
              <a:ext cx="40825" cy="40800"/>
            </a:xfrm>
            <a:custGeom>
              <a:avLst/>
              <a:gdLst/>
              <a:ahLst/>
              <a:cxnLst/>
              <a:rect l="l" t="t" r="r" b="b"/>
              <a:pathLst>
                <a:path w="1633" h="1632" fill="none" extrusionOk="0">
                  <a:moveTo>
                    <a:pt x="0" y="1631"/>
                  </a:moveTo>
                  <a:lnTo>
                    <a:pt x="1632" y="1"/>
                  </a:lnTo>
                </a:path>
              </a:pathLst>
            </a:custGeom>
            <a:noFill/>
            <a:ln w="19050" cap="flat" cmpd="sng">
              <a:solidFill>
                <a:schemeClr val="accent2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0" name="Google Shape;680;p47"/>
            <p:cNvSpPr/>
            <p:nvPr/>
          </p:nvSpPr>
          <p:spPr>
            <a:xfrm>
              <a:off x="6146150" y="3856075"/>
              <a:ext cx="25" cy="587625"/>
            </a:xfrm>
            <a:custGeom>
              <a:avLst/>
              <a:gdLst/>
              <a:ahLst/>
              <a:cxnLst/>
              <a:rect l="l" t="t" r="r" b="b"/>
              <a:pathLst>
                <a:path w="1" h="23505" fill="none" extrusionOk="0">
                  <a:moveTo>
                    <a:pt x="1" y="23505"/>
                  </a:moveTo>
                  <a:lnTo>
                    <a:pt x="1" y="0"/>
                  </a:lnTo>
                </a:path>
              </a:pathLst>
            </a:custGeom>
            <a:noFill/>
            <a:ln w="19050" cap="flat" cmpd="sng">
              <a:solidFill>
                <a:schemeClr val="accent2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1" name="Google Shape;681;p47"/>
            <p:cNvSpPr/>
            <p:nvPr/>
          </p:nvSpPr>
          <p:spPr>
            <a:xfrm>
              <a:off x="6146150" y="3072400"/>
              <a:ext cx="25" cy="587650"/>
            </a:xfrm>
            <a:custGeom>
              <a:avLst/>
              <a:gdLst/>
              <a:ahLst/>
              <a:cxnLst/>
              <a:rect l="l" t="t" r="r" b="b"/>
              <a:pathLst>
                <a:path w="1" h="23506" fill="none" extrusionOk="0">
                  <a:moveTo>
                    <a:pt x="1" y="23505"/>
                  </a:moveTo>
                  <a:lnTo>
                    <a:pt x="1" y="1"/>
                  </a:lnTo>
                </a:path>
              </a:pathLst>
            </a:custGeom>
            <a:noFill/>
            <a:ln w="19050" cap="flat" cmpd="sng">
              <a:solidFill>
                <a:schemeClr val="accent2"/>
              </a:solidFill>
              <a:prstDash val="solid"/>
              <a:miter lim="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شكل بيضاوي 1"/>
          <p:cNvSpPr/>
          <p:nvPr/>
        </p:nvSpPr>
        <p:spPr>
          <a:xfrm>
            <a:off x="7884368" y="4083917"/>
            <a:ext cx="1152128" cy="93610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3200" dirty="0" smtClean="0"/>
              <a:t>9</a:t>
            </a:r>
            <a:endParaRPr lang="ar-SA" sz="3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Elegant and Linear Aesthetic Business Plan for Korean Corporations by Slidesgo">
  <a:themeElements>
    <a:clrScheme name="Simple Light">
      <a:dk1>
        <a:srgbClr val="F5F5F5"/>
      </a:dk1>
      <a:lt1>
        <a:srgbClr val="273446"/>
      </a:lt1>
      <a:dk2>
        <a:srgbClr val="ACD1E5"/>
      </a:dk2>
      <a:lt2>
        <a:srgbClr val="F3CEB2"/>
      </a:lt2>
      <a:accent1>
        <a:srgbClr val="F3D57A"/>
      </a:accent1>
      <a:accent2>
        <a:srgbClr val="D1E7B6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273446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205</Words>
  <Application>Microsoft Office PowerPoint</Application>
  <PresentationFormat>On-screen Show (16:9)</PresentationFormat>
  <Paragraphs>54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Catamaran</vt:lpstr>
      <vt:lpstr>Montserrat SemiBold</vt:lpstr>
      <vt:lpstr>DM Serif Display</vt:lpstr>
      <vt:lpstr>Bebas Neue</vt:lpstr>
      <vt:lpstr>Montserrat</vt:lpstr>
      <vt:lpstr>Montserrat Black</vt:lpstr>
      <vt:lpstr>Arial</vt:lpstr>
      <vt:lpstr>Elegant and Linear Aesthetic Business Plan for Korean Corporations by Slidesgo</vt:lpstr>
      <vt:lpstr>Libyan International Medical University Faculty of Business Administration </vt:lpstr>
      <vt:lpstr>01</vt:lpstr>
      <vt:lpstr>Introduction</vt:lpstr>
      <vt:lpstr>5 Examples of Non-Verbal</vt:lpstr>
      <vt:lpstr>Define Non-Verbal</vt:lpstr>
      <vt:lpstr>Non-Verbal Words</vt:lpstr>
      <vt:lpstr>PowerPoint Presentation</vt:lpstr>
      <vt:lpstr>Conclusion</vt:lpstr>
      <vt:lpstr>References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Libyan International Medical University Faculty of Business Administration</dc:title>
  <dc:creator>home</dc:creator>
  <cp:lastModifiedBy>Maher Fattouh</cp:lastModifiedBy>
  <cp:revision>12</cp:revision>
  <dcterms:modified xsi:type="dcterms:W3CDTF">2023-02-23T09:26:26Z</dcterms:modified>
</cp:coreProperties>
</file>