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7" r:id="rId1"/>
  </p:sldMasterIdLst>
  <p:notesMasterIdLst>
    <p:notesMasterId r:id="rId12"/>
  </p:notesMasterIdLst>
  <p:sldIdLst>
    <p:sldId id="256" r:id="rId2"/>
    <p:sldId id="258" r:id="rId3"/>
    <p:sldId id="259" r:id="rId4"/>
    <p:sldId id="260" r:id="rId5"/>
    <p:sldId id="261" r:id="rId6"/>
    <p:sldId id="262" r:id="rId7"/>
    <p:sldId id="264" r:id="rId8"/>
    <p:sldId id="280" r:id="rId9"/>
    <p:sldId id="284" r:id="rId10"/>
    <p:sldId id="283"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2848">
          <p15:clr>
            <a:srgbClr val="747775"/>
          </p15:clr>
        </p15:guide>
        <p15:guide id="2" orient="horz" pos="162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12DD286-9AE7-4549-A652-3F02BEE3056A}">
  <a:tblStyle styleId="{312DD286-9AE7-4549-A652-3F02BEE3056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22"/>
    <p:restoredTop sz="94699"/>
  </p:normalViewPr>
  <p:slideViewPr>
    <p:cSldViewPr snapToGrid="0">
      <p:cViewPr varScale="1">
        <p:scale>
          <a:sx n="100" d="100"/>
          <a:sy n="100" d="100"/>
        </p:scale>
        <p:origin x="204" y="60"/>
      </p:cViewPr>
      <p:guideLst>
        <p:guide pos="2848"/>
        <p:guide orient="horz" pos="16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27e67992fb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27e67992fb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2161ca7da69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2161ca7da69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133f6155f6d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133f6155f6d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ed9256fe6f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ed9256fe6f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1dd46dd1d67_2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1dd46dd1d67_2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1dd46dd1d67_2_6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1dd46dd1d67_2_6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6"/>
        <p:cNvGrpSpPr/>
        <p:nvPr/>
      </p:nvGrpSpPr>
      <p:grpSpPr>
        <a:xfrm>
          <a:off x="0" y="0"/>
          <a:ext cx="0" cy="0"/>
          <a:chOff x="0" y="0"/>
          <a:chExt cx="0" cy="0"/>
        </a:xfrm>
      </p:grpSpPr>
      <p:sp>
        <p:nvSpPr>
          <p:cNvPr id="647" name="Google Shape;647;gd5260bdd85_0_2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8" name="Google Shape;648;gd5260bdd85_0_2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4"/>
        <p:cNvGrpSpPr/>
        <p:nvPr/>
      </p:nvGrpSpPr>
      <p:grpSpPr>
        <a:xfrm>
          <a:off x="0" y="0"/>
          <a:ext cx="0" cy="0"/>
          <a:chOff x="0" y="0"/>
          <a:chExt cx="0" cy="0"/>
        </a:xfrm>
      </p:grpSpPr>
      <p:sp>
        <p:nvSpPr>
          <p:cNvPr id="705" name="Google Shape;705;g1340135a08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6" name="Google Shape;706;g1340135a08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3225" y="994725"/>
            <a:ext cx="4960500" cy="2553000"/>
          </a:xfrm>
          <a:prstGeom prst="rect">
            <a:avLst/>
          </a:prstGeom>
        </p:spPr>
        <p:txBody>
          <a:bodyPr spcFirstLastPara="1" wrap="square" lIns="91425" tIns="91425" rIns="91425" bIns="91425" anchor="b" anchorCtr="0">
            <a:noAutofit/>
          </a:bodyPr>
          <a:lstStyle>
            <a:lvl1pPr lvl="0">
              <a:spcBef>
                <a:spcPts val="0"/>
              </a:spcBef>
              <a:spcAft>
                <a:spcPts val="0"/>
              </a:spcAft>
              <a:buSzPts val="5200"/>
              <a:buNone/>
              <a:defRPr sz="4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13225" y="3588575"/>
            <a:ext cx="4960500" cy="4758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dk1"/>
              </a:buClr>
              <a:buSzPts val="1400"/>
              <a:buNone/>
              <a:defRPr sz="1600">
                <a:solidFill>
                  <a:schemeClr val="dk1"/>
                </a:solidFill>
              </a:defRPr>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a:endParaRPr/>
          </a:p>
        </p:txBody>
      </p:sp>
      <p:grpSp>
        <p:nvGrpSpPr>
          <p:cNvPr id="11" name="Google Shape;11;p2"/>
          <p:cNvGrpSpPr/>
          <p:nvPr/>
        </p:nvGrpSpPr>
        <p:grpSpPr>
          <a:xfrm>
            <a:off x="0" y="0"/>
            <a:ext cx="9147813" cy="5174100"/>
            <a:chOff x="0" y="0"/>
            <a:chExt cx="9147813" cy="5174100"/>
          </a:xfrm>
        </p:grpSpPr>
        <p:sp>
          <p:nvSpPr>
            <p:cNvPr id="12" name="Google Shape;12;p2"/>
            <p:cNvSpPr/>
            <p:nvPr/>
          </p:nvSpPr>
          <p:spPr>
            <a:xfrm>
              <a:off x="7800513" y="0"/>
              <a:ext cx="13473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0" y="0"/>
              <a:ext cx="7800600" cy="336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0" y="336000"/>
              <a:ext cx="209400" cy="4838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5;p2"/>
          <p:cNvSpPr>
            <a:spLocks noGrp="1"/>
          </p:cNvSpPr>
          <p:nvPr>
            <p:ph type="pic" idx="2"/>
          </p:nvPr>
        </p:nvSpPr>
        <p:spPr>
          <a:xfrm>
            <a:off x="6040913" y="774300"/>
            <a:ext cx="2540400" cy="3594900"/>
          </a:xfrm>
          <a:prstGeom prst="rect">
            <a:avLst/>
          </a:prstGeom>
          <a:no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124"/>
        <p:cNvGrpSpPr/>
        <p:nvPr/>
      </p:nvGrpSpPr>
      <p:grpSpPr>
        <a:xfrm>
          <a:off x="0" y="0"/>
          <a:ext cx="0" cy="0"/>
          <a:chOff x="0" y="0"/>
          <a:chExt cx="0" cy="0"/>
        </a:xfrm>
      </p:grpSpPr>
      <p:sp>
        <p:nvSpPr>
          <p:cNvPr id="125" name="Google Shape;125;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26" name="Google Shape;126;p20"/>
          <p:cNvSpPr txBox="1">
            <a:spLocks noGrp="1"/>
          </p:cNvSpPr>
          <p:nvPr>
            <p:ph type="subTitle" idx="1"/>
          </p:nvPr>
        </p:nvSpPr>
        <p:spPr>
          <a:xfrm>
            <a:off x="720025" y="1617562"/>
            <a:ext cx="7704000" cy="5304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127" name="Google Shape;127;p20"/>
          <p:cNvSpPr txBox="1">
            <a:spLocks noGrp="1"/>
          </p:cNvSpPr>
          <p:nvPr>
            <p:ph type="subTitle" idx="2"/>
          </p:nvPr>
        </p:nvSpPr>
        <p:spPr>
          <a:xfrm>
            <a:off x="720025" y="2731125"/>
            <a:ext cx="7704000" cy="527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128" name="Google Shape;128;p20"/>
          <p:cNvSpPr txBox="1">
            <a:spLocks noGrp="1"/>
          </p:cNvSpPr>
          <p:nvPr>
            <p:ph type="subTitle" idx="3"/>
          </p:nvPr>
        </p:nvSpPr>
        <p:spPr>
          <a:xfrm>
            <a:off x="720025" y="3851625"/>
            <a:ext cx="7704000" cy="527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129" name="Google Shape;129;p20"/>
          <p:cNvSpPr txBox="1">
            <a:spLocks noGrp="1"/>
          </p:cNvSpPr>
          <p:nvPr>
            <p:ph type="subTitle" idx="4"/>
          </p:nvPr>
        </p:nvSpPr>
        <p:spPr>
          <a:xfrm>
            <a:off x="720025" y="1241271"/>
            <a:ext cx="7704000" cy="5304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100" b="1">
                <a:latin typeface="Arsenal"/>
                <a:ea typeface="Arsenal"/>
                <a:cs typeface="Arsenal"/>
                <a:sym typeface="Arsenal"/>
              </a:defRPr>
            </a:lvl1pPr>
            <a:lvl2pPr lvl="1" rtl="0">
              <a:lnSpc>
                <a:spcPct val="115000"/>
              </a:lnSpc>
              <a:spcBef>
                <a:spcPts val="0"/>
              </a:spcBef>
              <a:spcAft>
                <a:spcPts val="0"/>
              </a:spcAft>
              <a:buSzPts val="2400"/>
              <a:buFont typeface="DM Sans"/>
              <a:buNone/>
              <a:defRPr sz="2400" b="1">
                <a:latin typeface="DM Sans"/>
                <a:ea typeface="DM Sans"/>
                <a:cs typeface="DM Sans"/>
                <a:sym typeface="DM Sans"/>
              </a:defRPr>
            </a:lvl2pPr>
            <a:lvl3pPr lvl="2" rtl="0">
              <a:lnSpc>
                <a:spcPct val="115000"/>
              </a:lnSpc>
              <a:spcBef>
                <a:spcPts val="0"/>
              </a:spcBef>
              <a:spcAft>
                <a:spcPts val="0"/>
              </a:spcAft>
              <a:buSzPts val="2400"/>
              <a:buFont typeface="DM Sans"/>
              <a:buNone/>
              <a:defRPr sz="2400" b="1">
                <a:latin typeface="DM Sans"/>
                <a:ea typeface="DM Sans"/>
                <a:cs typeface="DM Sans"/>
                <a:sym typeface="DM Sans"/>
              </a:defRPr>
            </a:lvl3pPr>
            <a:lvl4pPr lvl="3" rtl="0">
              <a:lnSpc>
                <a:spcPct val="115000"/>
              </a:lnSpc>
              <a:spcBef>
                <a:spcPts val="0"/>
              </a:spcBef>
              <a:spcAft>
                <a:spcPts val="0"/>
              </a:spcAft>
              <a:buSzPts val="2400"/>
              <a:buFont typeface="DM Sans"/>
              <a:buNone/>
              <a:defRPr sz="2400" b="1">
                <a:latin typeface="DM Sans"/>
                <a:ea typeface="DM Sans"/>
                <a:cs typeface="DM Sans"/>
                <a:sym typeface="DM Sans"/>
              </a:defRPr>
            </a:lvl4pPr>
            <a:lvl5pPr lvl="4" rtl="0">
              <a:lnSpc>
                <a:spcPct val="115000"/>
              </a:lnSpc>
              <a:spcBef>
                <a:spcPts val="0"/>
              </a:spcBef>
              <a:spcAft>
                <a:spcPts val="0"/>
              </a:spcAft>
              <a:buSzPts val="2400"/>
              <a:buFont typeface="DM Sans"/>
              <a:buNone/>
              <a:defRPr sz="2400" b="1">
                <a:latin typeface="DM Sans"/>
                <a:ea typeface="DM Sans"/>
                <a:cs typeface="DM Sans"/>
                <a:sym typeface="DM Sans"/>
              </a:defRPr>
            </a:lvl5pPr>
            <a:lvl6pPr lvl="5" rtl="0">
              <a:lnSpc>
                <a:spcPct val="115000"/>
              </a:lnSpc>
              <a:spcBef>
                <a:spcPts val="0"/>
              </a:spcBef>
              <a:spcAft>
                <a:spcPts val="0"/>
              </a:spcAft>
              <a:buSzPts val="2400"/>
              <a:buFont typeface="DM Sans"/>
              <a:buNone/>
              <a:defRPr sz="2400" b="1">
                <a:latin typeface="DM Sans"/>
                <a:ea typeface="DM Sans"/>
                <a:cs typeface="DM Sans"/>
                <a:sym typeface="DM Sans"/>
              </a:defRPr>
            </a:lvl6pPr>
            <a:lvl7pPr lvl="6" rtl="0">
              <a:lnSpc>
                <a:spcPct val="115000"/>
              </a:lnSpc>
              <a:spcBef>
                <a:spcPts val="0"/>
              </a:spcBef>
              <a:spcAft>
                <a:spcPts val="0"/>
              </a:spcAft>
              <a:buSzPts val="2400"/>
              <a:buFont typeface="DM Sans"/>
              <a:buNone/>
              <a:defRPr sz="2400" b="1">
                <a:latin typeface="DM Sans"/>
                <a:ea typeface="DM Sans"/>
                <a:cs typeface="DM Sans"/>
                <a:sym typeface="DM Sans"/>
              </a:defRPr>
            </a:lvl7pPr>
            <a:lvl8pPr lvl="7" rtl="0">
              <a:lnSpc>
                <a:spcPct val="115000"/>
              </a:lnSpc>
              <a:spcBef>
                <a:spcPts val="0"/>
              </a:spcBef>
              <a:spcAft>
                <a:spcPts val="0"/>
              </a:spcAft>
              <a:buSzPts val="2400"/>
              <a:buFont typeface="DM Sans"/>
              <a:buNone/>
              <a:defRPr sz="2400" b="1">
                <a:latin typeface="DM Sans"/>
                <a:ea typeface="DM Sans"/>
                <a:cs typeface="DM Sans"/>
                <a:sym typeface="DM Sans"/>
              </a:defRPr>
            </a:lvl8pPr>
            <a:lvl9pPr lvl="8"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130" name="Google Shape;130;p20"/>
          <p:cNvSpPr txBox="1">
            <a:spLocks noGrp="1"/>
          </p:cNvSpPr>
          <p:nvPr>
            <p:ph type="subTitle" idx="5"/>
          </p:nvPr>
        </p:nvSpPr>
        <p:spPr>
          <a:xfrm>
            <a:off x="720025" y="2350125"/>
            <a:ext cx="7704000" cy="5277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100" b="1">
                <a:latin typeface="Arsenal"/>
                <a:ea typeface="Arsenal"/>
                <a:cs typeface="Arsenal"/>
                <a:sym typeface="Arsenal"/>
              </a:defRPr>
            </a:lvl1pPr>
            <a:lvl2pPr lvl="1" rtl="0">
              <a:lnSpc>
                <a:spcPct val="115000"/>
              </a:lnSpc>
              <a:spcBef>
                <a:spcPts val="0"/>
              </a:spcBef>
              <a:spcAft>
                <a:spcPts val="0"/>
              </a:spcAft>
              <a:buSzPts val="2400"/>
              <a:buFont typeface="DM Sans"/>
              <a:buNone/>
              <a:defRPr sz="2400" b="1">
                <a:latin typeface="DM Sans"/>
                <a:ea typeface="DM Sans"/>
                <a:cs typeface="DM Sans"/>
                <a:sym typeface="DM Sans"/>
              </a:defRPr>
            </a:lvl2pPr>
            <a:lvl3pPr lvl="2" rtl="0">
              <a:lnSpc>
                <a:spcPct val="115000"/>
              </a:lnSpc>
              <a:spcBef>
                <a:spcPts val="0"/>
              </a:spcBef>
              <a:spcAft>
                <a:spcPts val="0"/>
              </a:spcAft>
              <a:buSzPts val="2400"/>
              <a:buFont typeface="DM Sans"/>
              <a:buNone/>
              <a:defRPr sz="2400" b="1">
                <a:latin typeface="DM Sans"/>
                <a:ea typeface="DM Sans"/>
                <a:cs typeface="DM Sans"/>
                <a:sym typeface="DM Sans"/>
              </a:defRPr>
            </a:lvl3pPr>
            <a:lvl4pPr lvl="3" rtl="0">
              <a:lnSpc>
                <a:spcPct val="115000"/>
              </a:lnSpc>
              <a:spcBef>
                <a:spcPts val="0"/>
              </a:spcBef>
              <a:spcAft>
                <a:spcPts val="0"/>
              </a:spcAft>
              <a:buSzPts val="2400"/>
              <a:buFont typeface="DM Sans"/>
              <a:buNone/>
              <a:defRPr sz="2400" b="1">
                <a:latin typeface="DM Sans"/>
                <a:ea typeface="DM Sans"/>
                <a:cs typeface="DM Sans"/>
                <a:sym typeface="DM Sans"/>
              </a:defRPr>
            </a:lvl4pPr>
            <a:lvl5pPr lvl="4" rtl="0">
              <a:lnSpc>
                <a:spcPct val="115000"/>
              </a:lnSpc>
              <a:spcBef>
                <a:spcPts val="0"/>
              </a:spcBef>
              <a:spcAft>
                <a:spcPts val="0"/>
              </a:spcAft>
              <a:buSzPts val="2400"/>
              <a:buFont typeface="DM Sans"/>
              <a:buNone/>
              <a:defRPr sz="2400" b="1">
                <a:latin typeface="DM Sans"/>
                <a:ea typeface="DM Sans"/>
                <a:cs typeface="DM Sans"/>
                <a:sym typeface="DM Sans"/>
              </a:defRPr>
            </a:lvl5pPr>
            <a:lvl6pPr lvl="5" rtl="0">
              <a:lnSpc>
                <a:spcPct val="115000"/>
              </a:lnSpc>
              <a:spcBef>
                <a:spcPts val="0"/>
              </a:spcBef>
              <a:spcAft>
                <a:spcPts val="0"/>
              </a:spcAft>
              <a:buSzPts val="2400"/>
              <a:buFont typeface="DM Sans"/>
              <a:buNone/>
              <a:defRPr sz="2400" b="1">
                <a:latin typeface="DM Sans"/>
                <a:ea typeface="DM Sans"/>
                <a:cs typeface="DM Sans"/>
                <a:sym typeface="DM Sans"/>
              </a:defRPr>
            </a:lvl6pPr>
            <a:lvl7pPr lvl="6" rtl="0">
              <a:lnSpc>
                <a:spcPct val="115000"/>
              </a:lnSpc>
              <a:spcBef>
                <a:spcPts val="0"/>
              </a:spcBef>
              <a:spcAft>
                <a:spcPts val="0"/>
              </a:spcAft>
              <a:buSzPts val="2400"/>
              <a:buFont typeface="DM Sans"/>
              <a:buNone/>
              <a:defRPr sz="2400" b="1">
                <a:latin typeface="DM Sans"/>
                <a:ea typeface="DM Sans"/>
                <a:cs typeface="DM Sans"/>
                <a:sym typeface="DM Sans"/>
              </a:defRPr>
            </a:lvl7pPr>
            <a:lvl8pPr lvl="7" rtl="0">
              <a:lnSpc>
                <a:spcPct val="115000"/>
              </a:lnSpc>
              <a:spcBef>
                <a:spcPts val="0"/>
              </a:spcBef>
              <a:spcAft>
                <a:spcPts val="0"/>
              </a:spcAft>
              <a:buSzPts val="2400"/>
              <a:buFont typeface="DM Sans"/>
              <a:buNone/>
              <a:defRPr sz="2400" b="1">
                <a:latin typeface="DM Sans"/>
                <a:ea typeface="DM Sans"/>
                <a:cs typeface="DM Sans"/>
                <a:sym typeface="DM Sans"/>
              </a:defRPr>
            </a:lvl8pPr>
            <a:lvl9pPr lvl="8"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131" name="Google Shape;131;p20"/>
          <p:cNvSpPr txBox="1">
            <a:spLocks noGrp="1"/>
          </p:cNvSpPr>
          <p:nvPr>
            <p:ph type="subTitle" idx="6"/>
          </p:nvPr>
        </p:nvSpPr>
        <p:spPr>
          <a:xfrm>
            <a:off x="720025" y="3470625"/>
            <a:ext cx="7704000" cy="5277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100" b="1">
                <a:latin typeface="Arsenal"/>
                <a:ea typeface="Arsenal"/>
                <a:cs typeface="Arsenal"/>
                <a:sym typeface="Arsenal"/>
              </a:defRPr>
            </a:lvl1pPr>
            <a:lvl2pPr lvl="1" rtl="0">
              <a:lnSpc>
                <a:spcPct val="115000"/>
              </a:lnSpc>
              <a:spcBef>
                <a:spcPts val="0"/>
              </a:spcBef>
              <a:spcAft>
                <a:spcPts val="0"/>
              </a:spcAft>
              <a:buSzPts val="2400"/>
              <a:buFont typeface="DM Sans"/>
              <a:buNone/>
              <a:defRPr sz="2400" b="1">
                <a:latin typeface="DM Sans"/>
                <a:ea typeface="DM Sans"/>
                <a:cs typeface="DM Sans"/>
                <a:sym typeface="DM Sans"/>
              </a:defRPr>
            </a:lvl2pPr>
            <a:lvl3pPr lvl="2" rtl="0">
              <a:lnSpc>
                <a:spcPct val="115000"/>
              </a:lnSpc>
              <a:spcBef>
                <a:spcPts val="0"/>
              </a:spcBef>
              <a:spcAft>
                <a:spcPts val="0"/>
              </a:spcAft>
              <a:buSzPts val="2400"/>
              <a:buFont typeface="DM Sans"/>
              <a:buNone/>
              <a:defRPr sz="2400" b="1">
                <a:latin typeface="DM Sans"/>
                <a:ea typeface="DM Sans"/>
                <a:cs typeface="DM Sans"/>
                <a:sym typeface="DM Sans"/>
              </a:defRPr>
            </a:lvl3pPr>
            <a:lvl4pPr lvl="3" rtl="0">
              <a:lnSpc>
                <a:spcPct val="115000"/>
              </a:lnSpc>
              <a:spcBef>
                <a:spcPts val="0"/>
              </a:spcBef>
              <a:spcAft>
                <a:spcPts val="0"/>
              </a:spcAft>
              <a:buSzPts val="2400"/>
              <a:buFont typeface="DM Sans"/>
              <a:buNone/>
              <a:defRPr sz="2400" b="1">
                <a:latin typeface="DM Sans"/>
                <a:ea typeface="DM Sans"/>
                <a:cs typeface="DM Sans"/>
                <a:sym typeface="DM Sans"/>
              </a:defRPr>
            </a:lvl4pPr>
            <a:lvl5pPr lvl="4" rtl="0">
              <a:lnSpc>
                <a:spcPct val="115000"/>
              </a:lnSpc>
              <a:spcBef>
                <a:spcPts val="0"/>
              </a:spcBef>
              <a:spcAft>
                <a:spcPts val="0"/>
              </a:spcAft>
              <a:buSzPts val="2400"/>
              <a:buFont typeface="DM Sans"/>
              <a:buNone/>
              <a:defRPr sz="2400" b="1">
                <a:latin typeface="DM Sans"/>
                <a:ea typeface="DM Sans"/>
                <a:cs typeface="DM Sans"/>
                <a:sym typeface="DM Sans"/>
              </a:defRPr>
            </a:lvl5pPr>
            <a:lvl6pPr lvl="5" rtl="0">
              <a:lnSpc>
                <a:spcPct val="115000"/>
              </a:lnSpc>
              <a:spcBef>
                <a:spcPts val="0"/>
              </a:spcBef>
              <a:spcAft>
                <a:spcPts val="0"/>
              </a:spcAft>
              <a:buSzPts val="2400"/>
              <a:buFont typeface="DM Sans"/>
              <a:buNone/>
              <a:defRPr sz="2400" b="1">
                <a:latin typeface="DM Sans"/>
                <a:ea typeface="DM Sans"/>
                <a:cs typeface="DM Sans"/>
                <a:sym typeface="DM Sans"/>
              </a:defRPr>
            </a:lvl6pPr>
            <a:lvl7pPr lvl="6" rtl="0">
              <a:lnSpc>
                <a:spcPct val="115000"/>
              </a:lnSpc>
              <a:spcBef>
                <a:spcPts val="0"/>
              </a:spcBef>
              <a:spcAft>
                <a:spcPts val="0"/>
              </a:spcAft>
              <a:buSzPts val="2400"/>
              <a:buFont typeface="DM Sans"/>
              <a:buNone/>
              <a:defRPr sz="2400" b="1">
                <a:latin typeface="DM Sans"/>
                <a:ea typeface="DM Sans"/>
                <a:cs typeface="DM Sans"/>
                <a:sym typeface="DM Sans"/>
              </a:defRPr>
            </a:lvl7pPr>
            <a:lvl8pPr lvl="7" rtl="0">
              <a:lnSpc>
                <a:spcPct val="115000"/>
              </a:lnSpc>
              <a:spcBef>
                <a:spcPts val="0"/>
              </a:spcBef>
              <a:spcAft>
                <a:spcPts val="0"/>
              </a:spcAft>
              <a:buSzPts val="2400"/>
              <a:buFont typeface="DM Sans"/>
              <a:buNone/>
              <a:defRPr sz="2400" b="1">
                <a:latin typeface="DM Sans"/>
                <a:ea typeface="DM Sans"/>
                <a:cs typeface="DM Sans"/>
                <a:sym typeface="DM Sans"/>
              </a:defRPr>
            </a:lvl8pPr>
            <a:lvl9pPr lvl="8"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grpSp>
        <p:nvGrpSpPr>
          <p:cNvPr id="132" name="Google Shape;132;p20"/>
          <p:cNvGrpSpPr/>
          <p:nvPr/>
        </p:nvGrpSpPr>
        <p:grpSpPr>
          <a:xfrm>
            <a:off x="0" y="0"/>
            <a:ext cx="9143875" cy="5140200"/>
            <a:chOff x="0" y="0"/>
            <a:chExt cx="9143875" cy="5140200"/>
          </a:xfrm>
        </p:grpSpPr>
        <p:sp>
          <p:nvSpPr>
            <p:cNvPr id="133" name="Google Shape;133;p20"/>
            <p:cNvSpPr/>
            <p:nvPr/>
          </p:nvSpPr>
          <p:spPr>
            <a:xfrm>
              <a:off x="0" y="4804200"/>
              <a:ext cx="713100" cy="336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0"/>
            <p:cNvSpPr/>
            <p:nvPr/>
          </p:nvSpPr>
          <p:spPr>
            <a:xfrm>
              <a:off x="8430775" y="0"/>
              <a:ext cx="713100" cy="12414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146"/>
        <p:cNvGrpSpPr/>
        <p:nvPr/>
      </p:nvGrpSpPr>
      <p:grpSpPr>
        <a:xfrm>
          <a:off x="0" y="0"/>
          <a:ext cx="0" cy="0"/>
          <a:chOff x="0" y="0"/>
          <a:chExt cx="0" cy="0"/>
        </a:xfrm>
      </p:grpSpPr>
      <p:sp>
        <p:nvSpPr>
          <p:cNvPr id="147" name="Google Shape;147;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8" name="Google Shape;148;p22"/>
          <p:cNvSpPr txBox="1">
            <a:spLocks noGrp="1"/>
          </p:cNvSpPr>
          <p:nvPr>
            <p:ph type="subTitle" idx="1"/>
          </p:nvPr>
        </p:nvSpPr>
        <p:spPr>
          <a:xfrm>
            <a:off x="1845775" y="1749375"/>
            <a:ext cx="2585100" cy="9111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49" name="Google Shape;149;p22"/>
          <p:cNvSpPr txBox="1">
            <a:spLocks noGrp="1"/>
          </p:cNvSpPr>
          <p:nvPr>
            <p:ph type="subTitle" idx="2"/>
          </p:nvPr>
        </p:nvSpPr>
        <p:spPr>
          <a:xfrm>
            <a:off x="5845670" y="1749375"/>
            <a:ext cx="2585100" cy="9111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50" name="Google Shape;150;p22"/>
          <p:cNvSpPr txBox="1">
            <a:spLocks noGrp="1"/>
          </p:cNvSpPr>
          <p:nvPr>
            <p:ph type="subTitle" idx="3"/>
          </p:nvPr>
        </p:nvSpPr>
        <p:spPr>
          <a:xfrm>
            <a:off x="1845775" y="3333375"/>
            <a:ext cx="2585100" cy="9111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51" name="Google Shape;151;p22"/>
          <p:cNvSpPr txBox="1">
            <a:spLocks noGrp="1"/>
          </p:cNvSpPr>
          <p:nvPr>
            <p:ph type="subTitle" idx="4"/>
          </p:nvPr>
        </p:nvSpPr>
        <p:spPr>
          <a:xfrm>
            <a:off x="5845670" y="3333375"/>
            <a:ext cx="2585100" cy="9111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52" name="Google Shape;152;p22"/>
          <p:cNvSpPr txBox="1">
            <a:spLocks noGrp="1"/>
          </p:cNvSpPr>
          <p:nvPr>
            <p:ph type="subTitle" idx="5"/>
          </p:nvPr>
        </p:nvSpPr>
        <p:spPr>
          <a:xfrm>
            <a:off x="1845775" y="1408925"/>
            <a:ext cx="2585100" cy="4668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100" b="1">
                <a:latin typeface="Arsenal"/>
                <a:ea typeface="Arsenal"/>
                <a:cs typeface="Arsenal"/>
                <a:sym typeface="Arsenal"/>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153" name="Google Shape;153;p22"/>
          <p:cNvSpPr txBox="1">
            <a:spLocks noGrp="1"/>
          </p:cNvSpPr>
          <p:nvPr>
            <p:ph type="subTitle" idx="6"/>
          </p:nvPr>
        </p:nvSpPr>
        <p:spPr>
          <a:xfrm>
            <a:off x="5845673" y="1408925"/>
            <a:ext cx="2585100" cy="4668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100" b="1">
                <a:latin typeface="Arsenal"/>
                <a:ea typeface="Arsenal"/>
                <a:cs typeface="Arsenal"/>
                <a:sym typeface="Arsenal"/>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154" name="Google Shape;154;p22"/>
          <p:cNvSpPr txBox="1">
            <a:spLocks noGrp="1"/>
          </p:cNvSpPr>
          <p:nvPr>
            <p:ph type="subTitle" idx="7"/>
          </p:nvPr>
        </p:nvSpPr>
        <p:spPr>
          <a:xfrm>
            <a:off x="1845775" y="2992875"/>
            <a:ext cx="2585100" cy="4668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100" b="1">
                <a:latin typeface="Arsenal"/>
                <a:ea typeface="Arsenal"/>
                <a:cs typeface="Arsenal"/>
                <a:sym typeface="Arsenal"/>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155" name="Google Shape;155;p22"/>
          <p:cNvSpPr txBox="1">
            <a:spLocks noGrp="1"/>
          </p:cNvSpPr>
          <p:nvPr>
            <p:ph type="subTitle" idx="8"/>
          </p:nvPr>
        </p:nvSpPr>
        <p:spPr>
          <a:xfrm>
            <a:off x="5845673" y="2992875"/>
            <a:ext cx="2585100" cy="4668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100" b="1">
                <a:latin typeface="Arsenal"/>
                <a:ea typeface="Arsenal"/>
                <a:cs typeface="Arsenal"/>
                <a:sym typeface="Arsenal"/>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156" name="Google Shape;156;p22"/>
          <p:cNvSpPr/>
          <p:nvPr/>
        </p:nvSpPr>
        <p:spPr>
          <a:xfrm>
            <a:off x="5867400" y="0"/>
            <a:ext cx="3276900" cy="3360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2"/>
          <p:cNvSpPr/>
          <p:nvPr/>
        </p:nvSpPr>
        <p:spPr>
          <a:xfrm>
            <a:off x="0" y="4804200"/>
            <a:ext cx="713100" cy="336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hanks">
  <p:cSld name="CUSTOM_3_1">
    <p:spTree>
      <p:nvGrpSpPr>
        <p:cNvPr id="1" name="Shape 183"/>
        <p:cNvGrpSpPr/>
        <p:nvPr/>
      </p:nvGrpSpPr>
      <p:grpSpPr>
        <a:xfrm>
          <a:off x="0" y="0"/>
          <a:ext cx="0" cy="0"/>
          <a:chOff x="0" y="0"/>
          <a:chExt cx="0" cy="0"/>
        </a:xfrm>
      </p:grpSpPr>
      <p:sp>
        <p:nvSpPr>
          <p:cNvPr id="184" name="Google Shape;184;p25"/>
          <p:cNvSpPr txBox="1">
            <a:spLocks noGrp="1"/>
          </p:cNvSpPr>
          <p:nvPr>
            <p:ph type="title"/>
          </p:nvPr>
        </p:nvSpPr>
        <p:spPr>
          <a:xfrm>
            <a:off x="3484975" y="387600"/>
            <a:ext cx="4015800" cy="1058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sz="7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85" name="Google Shape;185;p25"/>
          <p:cNvSpPr txBox="1">
            <a:spLocks noGrp="1"/>
          </p:cNvSpPr>
          <p:nvPr>
            <p:ph type="subTitle" idx="1"/>
          </p:nvPr>
        </p:nvSpPr>
        <p:spPr>
          <a:xfrm>
            <a:off x="3484975" y="1542056"/>
            <a:ext cx="4015800" cy="1224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86" name="Google Shape;186;p25"/>
          <p:cNvSpPr>
            <a:spLocks noGrp="1"/>
          </p:cNvSpPr>
          <p:nvPr>
            <p:ph type="pic" idx="2"/>
          </p:nvPr>
        </p:nvSpPr>
        <p:spPr>
          <a:xfrm>
            <a:off x="713225" y="774300"/>
            <a:ext cx="2540400" cy="4369200"/>
          </a:xfrm>
          <a:prstGeom prst="rect">
            <a:avLst/>
          </a:prstGeom>
          <a:noFill/>
          <a:ln>
            <a:noFill/>
          </a:ln>
        </p:spPr>
      </p:sp>
      <p:sp>
        <p:nvSpPr>
          <p:cNvPr id="187" name="Google Shape;187;p25"/>
          <p:cNvSpPr txBox="1"/>
          <p:nvPr/>
        </p:nvSpPr>
        <p:spPr>
          <a:xfrm>
            <a:off x="3484975" y="3535750"/>
            <a:ext cx="4015800" cy="774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300"/>
              </a:spcBef>
              <a:spcAft>
                <a:spcPts val="0"/>
              </a:spcAft>
              <a:buNone/>
            </a:pPr>
            <a:r>
              <a:rPr lang="en" sz="1200">
                <a:solidFill>
                  <a:schemeClr val="dk1"/>
                </a:solidFill>
                <a:latin typeface="DM Sans"/>
                <a:ea typeface="DM Sans"/>
                <a:cs typeface="DM Sans"/>
                <a:sym typeface="DM Sans"/>
              </a:rPr>
              <a:t>CREDITS: This presentation template was created by </a:t>
            </a:r>
            <a:r>
              <a:rPr lang="en" sz="1200" b="1" u="sng">
                <a:solidFill>
                  <a:schemeClr val="dk1"/>
                </a:solidFill>
                <a:latin typeface="DM Sans"/>
                <a:ea typeface="DM Sans"/>
                <a:cs typeface="DM Sans"/>
                <a:sym typeface="DM Sans"/>
                <a:hlinkClick r:id="rId2">
                  <a:extLst>
                    <a:ext uri="{A12FA001-AC4F-418D-AE19-62706E023703}">
                      <ahyp:hlinkClr xmlns:ahyp="http://schemas.microsoft.com/office/drawing/2018/hyperlinkcolor" xmlns="" val="tx"/>
                    </a:ext>
                  </a:extLst>
                </a:hlinkClick>
              </a:rPr>
              <a:t>Slidesgo</a:t>
            </a:r>
            <a:r>
              <a:rPr lang="en" sz="1200" b="1">
                <a:solidFill>
                  <a:schemeClr val="dk1"/>
                </a:solidFill>
                <a:latin typeface="DM Sans"/>
                <a:ea typeface="DM Sans"/>
                <a:cs typeface="DM Sans"/>
                <a:sym typeface="DM Sans"/>
              </a:rPr>
              <a:t>,</a:t>
            </a:r>
            <a:r>
              <a:rPr lang="en" sz="1200">
                <a:solidFill>
                  <a:schemeClr val="dk1"/>
                </a:solidFill>
                <a:latin typeface="DM Sans"/>
                <a:ea typeface="DM Sans"/>
                <a:cs typeface="DM Sans"/>
                <a:sym typeface="DM Sans"/>
              </a:rPr>
              <a:t> and includes icons by</a:t>
            </a:r>
            <a:r>
              <a:rPr lang="en" sz="1200" b="1">
                <a:solidFill>
                  <a:schemeClr val="dk1"/>
                </a:solidFill>
                <a:latin typeface="DM Sans"/>
                <a:ea typeface="DM Sans"/>
                <a:cs typeface="DM Sans"/>
                <a:sym typeface="DM Sans"/>
              </a:rPr>
              <a:t> </a:t>
            </a:r>
            <a:r>
              <a:rPr lang="en" sz="1200" b="1" u="sng">
                <a:solidFill>
                  <a:schemeClr val="dk1"/>
                </a:solidFill>
                <a:latin typeface="DM Sans"/>
                <a:ea typeface="DM Sans"/>
                <a:cs typeface="DM Sans"/>
                <a:sym typeface="DM Sans"/>
                <a:hlinkClick r:id="rId3">
                  <a:extLst>
                    <a:ext uri="{A12FA001-AC4F-418D-AE19-62706E023703}">
                      <ahyp:hlinkClr xmlns:ahyp="http://schemas.microsoft.com/office/drawing/2018/hyperlinkcolor" xmlns="" val="tx"/>
                    </a:ext>
                  </a:extLst>
                </a:hlinkClick>
              </a:rPr>
              <a:t>Flaticon</a:t>
            </a:r>
            <a:r>
              <a:rPr lang="en" sz="1200" b="1">
                <a:solidFill>
                  <a:schemeClr val="dk1"/>
                </a:solidFill>
                <a:latin typeface="DM Sans"/>
                <a:ea typeface="DM Sans"/>
                <a:cs typeface="DM Sans"/>
                <a:sym typeface="DM Sans"/>
              </a:rPr>
              <a:t>,</a:t>
            </a:r>
            <a:r>
              <a:rPr lang="en" sz="1200">
                <a:solidFill>
                  <a:schemeClr val="dk1"/>
                </a:solidFill>
                <a:latin typeface="DM Sans"/>
                <a:ea typeface="DM Sans"/>
                <a:cs typeface="DM Sans"/>
                <a:sym typeface="DM Sans"/>
              </a:rPr>
              <a:t> and infographics &amp; images by </a:t>
            </a:r>
            <a:r>
              <a:rPr lang="en" sz="1200" b="1" u="sng">
                <a:solidFill>
                  <a:schemeClr val="dk1"/>
                </a:solidFill>
                <a:latin typeface="DM Sans"/>
                <a:ea typeface="DM Sans"/>
                <a:cs typeface="DM Sans"/>
                <a:sym typeface="DM Sans"/>
                <a:hlinkClick r:id="rId4">
                  <a:extLst>
                    <a:ext uri="{A12FA001-AC4F-418D-AE19-62706E023703}">
                      <ahyp:hlinkClr xmlns:ahyp="http://schemas.microsoft.com/office/drawing/2018/hyperlinkcolor" xmlns="" val="tx"/>
                    </a:ext>
                  </a:extLst>
                </a:hlinkClick>
              </a:rPr>
              <a:t>Freepik</a:t>
            </a:r>
            <a:r>
              <a:rPr lang="en" sz="1200" b="1" u="sng">
                <a:solidFill>
                  <a:schemeClr val="dk1"/>
                </a:solidFill>
                <a:latin typeface="DM Sans"/>
                <a:ea typeface="DM Sans"/>
                <a:cs typeface="DM Sans"/>
                <a:sym typeface="DM Sans"/>
              </a:rPr>
              <a:t> </a:t>
            </a:r>
            <a:endParaRPr sz="1200" b="1" u="sng">
              <a:solidFill>
                <a:schemeClr val="dk1"/>
              </a:solidFill>
              <a:latin typeface="DM Sans"/>
              <a:ea typeface="DM Sans"/>
              <a:cs typeface="DM Sans"/>
              <a:sym typeface="DM Sans"/>
            </a:endParaRPr>
          </a:p>
        </p:txBody>
      </p:sp>
      <p:grpSp>
        <p:nvGrpSpPr>
          <p:cNvPr id="188" name="Google Shape;188;p25"/>
          <p:cNvGrpSpPr/>
          <p:nvPr/>
        </p:nvGrpSpPr>
        <p:grpSpPr>
          <a:xfrm>
            <a:off x="0" y="0"/>
            <a:ext cx="9147800" cy="5143500"/>
            <a:chOff x="0" y="0"/>
            <a:chExt cx="9147800" cy="5143500"/>
          </a:xfrm>
        </p:grpSpPr>
        <p:sp>
          <p:nvSpPr>
            <p:cNvPr id="189" name="Google Shape;189;p25"/>
            <p:cNvSpPr/>
            <p:nvPr/>
          </p:nvSpPr>
          <p:spPr>
            <a:xfrm flipH="1">
              <a:off x="8434700" y="0"/>
              <a:ext cx="7131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5"/>
            <p:cNvSpPr/>
            <p:nvPr/>
          </p:nvSpPr>
          <p:spPr>
            <a:xfrm>
              <a:off x="0" y="0"/>
              <a:ext cx="713100" cy="7743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CUSTOM_7">
    <p:spTree>
      <p:nvGrpSpPr>
        <p:cNvPr id="1" name="Shape 191"/>
        <p:cNvGrpSpPr/>
        <p:nvPr/>
      </p:nvGrpSpPr>
      <p:grpSpPr>
        <a:xfrm>
          <a:off x="0" y="0"/>
          <a:ext cx="0" cy="0"/>
          <a:chOff x="0" y="0"/>
          <a:chExt cx="0" cy="0"/>
        </a:xfrm>
      </p:grpSpPr>
      <p:grpSp>
        <p:nvGrpSpPr>
          <p:cNvPr id="192" name="Google Shape;192;p26"/>
          <p:cNvGrpSpPr/>
          <p:nvPr/>
        </p:nvGrpSpPr>
        <p:grpSpPr>
          <a:xfrm rot="10800000" flipH="1">
            <a:off x="0" y="0"/>
            <a:ext cx="9143875" cy="5140200"/>
            <a:chOff x="0" y="0"/>
            <a:chExt cx="9143875" cy="5140200"/>
          </a:xfrm>
        </p:grpSpPr>
        <p:sp>
          <p:nvSpPr>
            <p:cNvPr id="193" name="Google Shape;193;p26"/>
            <p:cNvSpPr/>
            <p:nvPr/>
          </p:nvSpPr>
          <p:spPr>
            <a:xfrm>
              <a:off x="0" y="4804200"/>
              <a:ext cx="713100" cy="336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6"/>
            <p:cNvSpPr/>
            <p:nvPr/>
          </p:nvSpPr>
          <p:spPr>
            <a:xfrm>
              <a:off x="8430775" y="0"/>
              <a:ext cx="713100" cy="12414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1">
  <p:cSld name="CUSTOM_8">
    <p:spTree>
      <p:nvGrpSpPr>
        <p:cNvPr id="1" name="Shape 195"/>
        <p:cNvGrpSpPr/>
        <p:nvPr/>
      </p:nvGrpSpPr>
      <p:grpSpPr>
        <a:xfrm>
          <a:off x="0" y="0"/>
          <a:ext cx="0" cy="0"/>
          <a:chOff x="0" y="0"/>
          <a:chExt cx="0" cy="0"/>
        </a:xfrm>
      </p:grpSpPr>
      <p:sp>
        <p:nvSpPr>
          <p:cNvPr id="196" name="Google Shape;196;p27"/>
          <p:cNvSpPr/>
          <p:nvPr/>
        </p:nvSpPr>
        <p:spPr>
          <a:xfrm rot="10800000" flipH="1">
            <a:off x="5867400" y="4804200"/>
            <a:ext cx="3276900" cy="3360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7"/>
          <p:cNvSpPr/>
          <p:nvPr/>
        </p:nvSpPr>
        <p:spPr>
          <a:xfrm rot="10800000" flipH="1">
            <a:off x="0" y="0"/>
            <a:ext cx="713100" cy="336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2">
  <p:cSld name="CUSTOM_11">
    <p:spTree>
      <p:nvGrpSpPr>
        <p:cNvPr id="1" name="Shape 198"/>
        <p:cNvGrpSpPr/>
        <p:nvPr/>
      </p:nvGrpSpPr>
      <p:grpSpPr>
        <a:xfrm>
          <a:off x="0" y="0"/>
          <a:ext cx="0" cy="0"/>
          <a:chOff x="0" y="0"/>
          <a:chExt cx="0" cy="0"/>
        </a:xfrm>
      </p:grpSpPr>
      <p:sp>
        <p:nvSpPr>
          <p:cNvPr id="199" name="Google Shape;199;p28"/>
          <p:cNvSpPr txBox="1">
            <a:spLocks noGrp="1"/>
          </p:cNvSpPr>
          <p:nvPr>
            <p:ph type="title"/>
          </p:nvPr>
        </p:nvSpPr>
        <p:spPr>
          <a:xfrm>
            <a:off x="723450" y="511025"/>
            <a:ext cx="7697100" cy="4824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Font typeface="Arial"/>
              <a:buNone/>
              <a:defRPr>
                <a:solidFill>
                  <a:schemeClr val="lt1"/>
                </a:solidFill>
                <a:latin typeface="Arial"/>
                <a:ea typeface="Arial"/>
                <a:cs typeface="Arial"/>
                <a:sym typeface="Arial"/>
              </a:defRPr>
            </a:lvl1pPr>
            <a:lvl2pPr lvl="1" rtl="0">
              <a:spcBef>
                <a:spcPts val="0"/>
              </a:spcBef>
              <a:spcAft>
                <a:spcPts val="0"/>
              </a:spcAft>
              <a:buSzPts val="3500"/>
              <a:buFont typeface="Arial"/>
              <a:buNone/>
              <a:defRPr>
                <a:latin typeface="Arial"/>
                <a:ea typeface="Arial"/>
                <a:cs typeface="Arial"/>
                <a:sym typeface="Arial"/>
              </a:defRPr>
            </a:lvl2pPr>
            <a:lvl3pPr lvl="2" rtl="0">
              <a:spcBef>
                <a:spcPts val="0"/>
              </a:spcBef>
              <a:spcAft>
                <a:spcPts val="0"/>
              </a:spcAft>
              <a:buSzPts val="3500"/>
              <a:buFont typeface="Arial"/>
              <a:buNone/>
              <a:defRPr>
                <a:latin typeface="Arial"/>
                <a:ea typeface="Arial"/>
                <a:cs typeface="Arial"/>
                <a:sym typeface="Arial"/>
              </a:defRPr>
            </a:lvl3pPr>
            <a:lvl4pPr lvl="3" rtl="0">
              <a:spcBef>
                <a:spcPts val="0"/>
              </a:spcBef>
              <a:spcAft>
                <a:spcPts val="0"/>
              </a:spcAft>
              <a:buSzPts val="3500"/>
              <a:buFont typeface="Arial"/>
              <a:buNone/>
              <a:defRPr>
                <a:latin typeface="Arial"/>
                <a:ea typeface="Arial"/>
                <a:cs typeface="Arial"/>
                <a:sym typeface="Arial"/>
              </a:defRPr>
            </a:lvl4pPr>
            <a:lvl5pPr lvl="4" rtl="0">
              <a:spcBef>
                <a:spcPts val="0"/>
              </a:spcBef>
              <a:spcAft>
                <a:spcPts val="0"/>
              </a:spcAft>
              <a:buSzPts val="3500"/>
              <a:buFont typeface="Arial"/>
              <a:buNone/>
              <a:defRPr>
                <a:latin typeface="Arial"/>
                <a:ea typeface="Arial"/>
                <a:cs typeface="Arial"/>
                <a:sym typeface="Arial"/>
              </a:defRPr>
            </a:lvl5pPr>
            <a:lvl6pPr lvl="5" rtl="0">
              <a:spcBef>
                <a:spcPts val="0"/>
              </a:spcBef>
              <a:spcAft>
                <a:spcPts val="0"/>
              </a:spcAft>
              <a:buSzPts val="3500"/>
              <a:buFont typeface="Arial"/>
              <a:buNone/>
              <a:defRPr>
                <a:latin typeface="Arial"/>
                <a:ea typeface="Arial"/>
                <a:cs typeface="Arial"/>
                <a:sym typeface="Arial"/>
              </a:defRPr>
            </a:lvl6pPr>
            <a:lvl7pPr lvl="6" rtl="0">
              <a:spcBef>
                <a:spcPts val="0"/>
              </a:spcBef>
              <a:spcAft>
                <a:spcPts val="0"/>
              </a:spcAft>
              <a:buSzPts val="3500"/>
              <a:buFont typeface="Arial"/>
              <a:buNone/>
              <a:defRPr>
                <a:latin typeface="Arial"/>
                <a:ea typeface="Arial"/>
                <a:cs typeface="Arial"/>
                <a:sym typeface="Arial"/>
              </a:defRPr>
            </a:lvl7pPr>
            <a:lvl8pPr lvl="7" rtl="0">
              <a:spcBef>
                <a:spcPts val="0"/>
              </a:spcBef>
              <a:spcAft>
                <a:spcPts val="0"/>
              </a:spcAft>
              <a:buSzPts val="3500"/>
              <a:buFont typeface="Arial"/>
              <a:buNone/>
              <a:defRPr>
                <a:latin typeface="Arial"/>
                <a:ea typeface="Arial"/>
                <a:cs typeface="Arial"/>
                <a:sym typeface="Arial"/>
              </a:defRPr>
            </a:lvl8pPr>
            <a:lvl9pPr lvl="8" rtl="0">
              <a:spcBef>
                <a:spcPts val="0"/>
              </a:spcBef>
              <a:spcAft>
                <a:spcPts val="0"/>
              </a:spcAft>
              <a:buSzPts val="3500"/>
              <a:buFont typeface="Arial"/>
              <a:buNone/>
              <a:defRPr>
                <a:latin typeface="Arial"/>
                <a:ea typeface="Arial"/>
                <a:cs typeface="Arial"/>
                <a:sym typeface="Arial"/>
              </a:defRPr>
            </a:lvl9pPr>
          </a:lstStyle>
          <a:p>
            <a:endParaRPr/>
          </a:p>
        </p:txBody>
      </p:sp>
      <p:grpSp>
        <p:nvGrpSpPr>
          <p:cNvPr id="200" name="Google Shape;200;p28"/>
          <p:cNvGrpSpPr/>
          <p:nvPr/>
        </p:nvGrpSpPr>
        <p:grpSpPr>
          <a:xfrm>
            <a:off x="125" y="0"/>
            <a:ext cx="9144000" cy="5155375"/>
            <a:chOff x="125" y="0"/>
            <a:chExt cx="9144000" cy="5155375"/>
          </a:xfrm>
        </p:grpSpPr>
        <p:sp>
          <p:nvSpPr>
            <p:cNvPr id="201" name="Google Shape;201;p28"/>
            <p:cNvSpPr/>
            <p:nvPr/>
          </p:nvSpPr>
          <p:spPr>
            <a:xfrm>
              <a:off x="125" y="4819375"/>
              <a:ext cx="9144000" cy="336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8"/>
            <p:cNvSpPr/>
            <p:nvPr/>
          </p:nvSpPr>
          <p:spPr>
            <a:xfrm>
              <a:off x="8430775" y="0"/>
              <a:ext cx="713100" cy="5394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grpSp>
        <p:nvGrpSpPr>
          <p:cNvPr id="17" name="Google Shape;17;p3"/>
          <p:cNvGrpSpPr/>
          <p:nvPr/>
        </p:nvGrpSpPr>
        <p:grpSpPr>
          <a:xfrm>
            <a:off x="150" y="0"/>
            <a:ext cx="9147650" cy="5174100"/>
            <a:chOff x="150" y="0"/>
            <a:chExt cx="9147650" cy="5174100"/>
          </a:xfrm>
        </p:grpSpPr>
        <p:sp>
          <p:nvSpPr>
            <p:cNvPr id="18" name="Google Shape;18;p3"/>
            <p:cNvSpPr/>
            <p:nvPr/>
          </p:nvSpPr>
          <p:spPr>
            <a:xfrm flipH="1">
              <a:off x="150" y="0"/>
              <a:ext cx="13473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flipH="1">
              <a:off x="1347500" y="0"/>
              <a:ext cx="7800300" cy="336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flipH="1">
              <a:off x="8434700" y="4369200"/>
              <a:ext cx="713100" cy="8049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3"/>
          <p:cNvSpPr txBox="1">
            <a:spLocks noGrp="1"/>
          </p:cNvSpPr>
          <p:nvPr>
            <p:ph type="title"/>
          </p:nvPr>
        </p:nvSpPr>
        <p:spPr>
          <a:xfrm>
            <a:off x="3367100" y="1972250"/>
            <a:ext cx="5067600" cy="841800"/>
          </a:xfrm>
          <a:prstGeom prst="rect">
            <a:avLst/>
          </a:prstGeom>
        </p:spPr>
        <p:txBody>
          <a:bodyPr spcFirstLastPara="1" wrap="square" lIns="91425" tIns="91425" rIns="91425" bIns="91425" anchor="t" anchorCtr="0">
            <a:noAutofit/>
          </a:bodyPr>
          <a:lstStyle>
            <a:lvl1pPr lvl="0" algn="r">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2" name="Google Shape;22;p3"/>
          <p:cNvSpPr txBox="1">
            <a:spLocks noGrp="1"/>
          </p:cNvSpPr>
          <p:nvPr>
            <p:ph type="title" idx="2" hasCustomPrompt="1"/>
          </p:nvPr>
        </p:nvSpPr>
        <p:spPr>
          <a:xfrm>
            <a:off x="7110500" y="774300"/>
            <a:ext cx="1324200" cy="964200"/>
          </a:xfrm>
          <a:prstGeom prst="rect">
            <a:avLst/>
          </a:prstGeom>
          <a:solidFill>
            <a:schemeClr val="dk2"/>
          </a:solidFill>
        </p:spPr>
        <p:txBody>
          <a:bodyPr spcFirstLastPara="1" wrap="square" lIns="91425" tIns="91425" rIns="91425" bIns="91425" anchor="ctr" anchorCtr="0">
            <a:noAutofit/>
          </a:bodyPr>
          <a:lstStyle>
            <a:lvl1pPr lvl="0" algn="r" rtl="0">
              <a:spcBef>
                <a:spcPts val="0"/>
              </a:spcBef>
              <a:spcAft>
                <a:spcPts val="0"/>
              </a:spcAft>
              <a:buSzPts val="6000"/>
              <a:buNone/>
              <a:defRPr sz="6000">
                <a:solidFill>
                  <a:schemeClr val="accen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3" name="Google Shape;23;p3"/>
          <p:cNvSpPr txBox="1">
            <a:spLocks noGrp="1"/>
          </p:cNvSpPr>
          <p:nvPr>
            <p:ph type="subTitle" idx="1"/>
          </p:nvPr>
        </p:nvSpPr>
        <p:spPr>
          <a:xfrm>
            <a:off x="3367100" y="3056825"/>
            <a:ext cx="5067600" cy="713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1400"/>
              <a:buNone/>
              <a:defRPr sz="16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
        <p:nvSpPr>
          <p:cNvPr id="24" name="Google Shape;24;p3"/>
          <p:cNvSpPr>
            <a:spLocks noGrp="1"/>
          </p:cNvSpPr>
          <p:nvPr>
            <p:ph type="pic" idx="3"/>
          </p:nvPr>
        </p:nvSpPr>
        <p:spPr>
          <a:xfrm>
            <a:off x="0" y="774300"/>
            <a:ext cx="3253500" cy="3610200"/>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720000" y="1413525"/>
            <a:ext cx="4294800" cy="20952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sz="4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6" name="Google Shape;56;p9"/>
          <p:cNvSpPr txBox="1">
            <a:spLocks noGrp="1"/>
          </p:cNvSpPr>
          <p:nvPr>
            <p:ph type="subTitle" idx="1"/>
          </p:nvPr>
        </p:nvSpPr>
        <p:spPr>
          <a:xfrm>
            <a:off x="720000" y="3508800"/>
            <a:ext cx="4294800" cy="100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0"/>
        <p:cNvGrpSpPr/>
        <p:nvPr/>
      </p:nvGrpSpPr>
      <p:grpSpPr>
        <a:xfrm>
          <a:off x="0" y="0"/>
          <a:ext cx="0" cy="0"/>
          <a:chOff x="0" y="0"/>
          <a:chExt cx="0" cy="0"/>
        </a:xfrm>
      </p:grpSpPr>
      <p:sp>
        <p:nvSpPr>
          <p:cNvPr id="61" name="Google Shape;61;p11"/>
          <p:cNvSpPr txBox="1">
            <a:spLocks noGrp="1"/>
          </p:cNvSpPr>
          <p:nvPr>
            <p:ph type="title" hasCustomPrompt="1"/>
          </p:nvPr>
        </p:nvSpPr>
        <p:spPr>
          <a:xfrm>
            <a:off x="1347500" y="1895525"/>
            <a:ext cx="6449100" cy="1039800"/>
          </a:xfrm>
          <a:prstGeom prst="rect">
            <a:avLst/>
          </a:prstGeom>
        </p:spPr>
        <p:txBody>
          <a:bodyPr spcFirstLastPara="1" wrap="square" lIns="91425" tIns="91425" rIns="91425" bIns="91425" anchor="b" anchorCtr="0">
            <a:noAutofit/>
          </a:bodyPr>
          <a:lstStyle>
            <a:lvl1pPr marL="0" marR="0" lvl="0" indent="0" algn="ctr" rtl="0">
              <a:lnSpc>
                <a:spcPct val="100000"/>
              </a:lnSpc>
              <a:spcBef>
                <a:spcPts val="0"/>
              </a:spcBef>
              <a:spcAft>
                <a:spcPts val="0"/>
              </a:spcAft>
              <a:buSzPts val="9600"/>
              <a:buNone/>
              <a:defRPr sz="6000">
                <a:solidFill>
                  <a:schemeClr val="accent2"/>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62" name="Google Shape;62;p11"/>
          <p:cNvSpPr txBox="1">
            <a:spLocks noGrp="1"/>
          </p:cNvSpPr>
          <p:nvPr>
            <p:ph type="subTitle" idx="1"/>
          </p:nvPr>
        </p:nvSpPr>
        <p:spPr>
          <a:xfrm>
            <a:off x="1347500" y="2879000"/>
            <a:ext cx="6449100" cy="49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63"/>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64"/>
        <p:cNvGrpSpPr/>
        <p:nvPr/>
      </p:nvGrpSpPr>
      <p:grpSpPr>
        <a:xfrm>
          <a:off x="0" y="0"/>
          <a:ext cx="0" cy="0"/>
          <a:chOff x="0" y="0"/>
          <a:chExt cx="0" cy="0"/>
        </a:xfrm>
      </p:grpSpPr>
      <p:sp>
        <p:nvSpPr>
          <p:cNvPr id="65" name="Google Shape;65;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6" name="Google Shape;66;p13"/>
          <p:cNvSpPr txBox="1">
            <a:spLocks noGrp="1"/>
          </p:cNvSpPr>
          <p:nvPr>
            <p:ph type="subTitle" idx="1"/>
          </p:nvPr>
        </p:nvSpPr>
        <p:spPr>
          <a:xfrm>
            <a:off x="713225" y="2193175"/>
            <a:ext cx="2305500" cy="5727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67" name="Google Shape;67;p13"/>
          <p:cNvSpPr txBox="1">
            <a:spLocks noGrp="1"/>
          </p:cNvSpPr>
          <p:nvPr>
            <p:ph type="subTitle" idx="2"/>
          </p:nvPr>
        </p:nvSpPr>
        <p:spPr>
          <a:xfrm>
            <a:off x="713225" y="3739402"/>
            <a:ext cx="2305500" cy="5727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68" name="Google Shape;68;p13"/>
          <p:cNvSpPr txBox="1">
            <a:spLocks noGrp="1"/>
          </p:cNvSpPr>
          <p:nvPr>
            <p:ph type="subTitle" idx="3"/>
          </p:nvPr>
        </p:nvSpPr>
        <p:spPr>
          <a:xfrm>
            <a:off x="3419250" y="3739402"/>
            <a:ext cx="2305500" cy="5727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69" name="Google Shape;69;p13"/>
          <p:cNvSpPr txBox="1">
            <a:spLocks noGrp="1"/>
          </p:cNvSpPr>
          <p:nvPr>
            <p:ph type="subTitle" idx="4"/>
          </p:nvPr>
        </p:nvSpPr>
        <p:spPr>
          <a:xfrm>
            <a:off x="3419250" y="2193175"/>
            <a:ext cx="2305500" cy="5727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70" name="Google Shape;70;p13"/>
          <p:cNvSpPr txBox="1">
            <a:spLocks noGrp="1"/>
          </p:cNvSpPr>
          <p:nvPr>
            <p:ph type="title" idx="5" hasCustomPrompt="1"/>
          </p:nvPr>
        </p:nvSpPr>
        <p:spPr>
          <a:xfrm>
            <a:off x="1415375" y="1365925"/>
            <a:ext cx="901200" cy="470400"/>
          </a:xfrm>
          <a:prstGeom prst="rect">
            <a:avLst/>
          </a:prstGeom>
          <a:solidFill>
            <a:schemeClr val="dk2"/>
          </a:solidFill>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28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1" name="Google Shape;71;p13"/>
          <p:cNvSpPr txBox="1">
            <a:spLocks noGrp="1"/>
          </p:cNvSpPr>
          <p:nvPr>
            <p:ph type="title" idx="6" hasCustomPrompt="1"/>
          </p:nvPr>
        </p:nvSpPr>
        <p:spPr>
          <a:xfrm>
            <a:off x="4121400" y="2912300"/>
            <a:ext cx="901200" cy="470400"/>
          </a:xfrm>
          <a:prstGeom prst="rect">
            <a:avLst/>
          </a:prstGeom>
          <a:solidFill>
            <a:schemeClr val="dk2"/>
          </a:solidFill>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28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2" name="Google Shape;72;p13"/>
          <p:cNvSpPr txBox="1">
            <a:spLocks noGrp="1"/>
          </p:cNvSpPr>
          <p:nvPr>
            <p:ph type="title" idx="7" hasCustomPrompt="1"/>
          </p:nvPr>
        </p:nvSpPr>
        <p:spPr>
          <a:xfrm>
            <a:off x="1415375" y="2912300"/>
            <a:ext cx="901200" cy="470400"/>
          </a:xfrm>
          <a:prstGeom prst="rect">
            <a:avLst/>
          </a:prstGeom>
          <a:solidFill>
            <a:schemeClr val="dk2"/>
          </a:solidFill>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28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3" name="Google Shape;73;p13"/>
          <p:cNvSpPr txBox="1">
            <a:spLocks noGrp="1"/>
          </p:cNvSpPr>
          <p:nvPr>
            <p:ph type="title" idx="8" hasCustomPrompt="1"/>
          </p:nvPr>
        </p:nvSpPr>
        <p:spPr>
          <a:xfrm>
            <a:off x="4121400" y="1365925"/>
            <a:ext cx="901200" cy="470400"/>
          </a:xfrm>
          <a:prstGeom prst="rect">
            <a:avLst/>
          </a:prstGeom>
          <a:solidFill>
            <a:schemeClr val="dk2"/>
          </a:solidFill>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28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4" name="Google Shape;74;p13"/>
          <p:cNvSpPr txBox="1">
            <a:spLocks noGrp="1"/>
          </p:cNvSpPr>
          <p:nvPr>
            <p:ph type="subTitle" idx="9"/>
          </p:nvPr>
        </p:nvSpPr>
        <p:spPr>
          <a:xfrm>
            <a:off x="6125275" y="3739402"/>
            <a:ext cx="2305500" cy="5727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75" name="Google Shape;75;p13"/>
          <p:cNvSpPr txBox="1">
            <a:spLocks noGrp="1"/>
          </p:cNvSpPr>
          <p:nvPr>
            <p:ph type="subTitle" idx="13"/>
          </p:nvPr>
        </p:nvSpPr>
        <p:spPr>
          <a:xfrm>
            <a:off x="6125275" y="2193175"/>
            <a:ext cx="2305500" cy="5727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76" name="Google Shape;76;p13"/>
          <p:cNvSpPr txBox="1">
            <a:spLocks noGrp="1"/>
          </p:cNvSpPr>
          <p:nvPr>
            <p:ph type="title" idx="14" hasCustomPrompt="1"/>
          </p:nvPr>
        </p:nvSpPr>
        <p:spPr>
          <a:xfrm>
            <a:off x="6827425" y="2912300"/>
            <a:ext cx="901200" cy="470400"/>
          </a:xfrm>
          <a:prstGeom prst="rect">
            <a:avLst/>
          </a:prstGeom>
          <a:solidFill>
            <a:schemeClr val="dk2"/>
          </a:solidFill>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28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7" name="Google Shape;77;p13"/>
          <p:cNvSpPr txBox="1">
            <a:spLocks noGrp="1"/>
          </p:cNvSpPr>
          <p:nvPr>
            <p:ph type="title" idx="15" hasCustomPrompt="1"/>
          </p:nvPr>
        </p:nvSpPr>
        <p:spPr>
          <a:xfrm>
            <a:off x="6827425" y="1365925"/>
            <a:ext cx="901200" cy="470400"/>
          </a:xfrm>
          <a:prstGeom prst="rect">
            <a:avLst/>
          </a:prstGeom>
          <a:solidFill>
            <a:schemeClr val="dk2"/>
          </a:solidFill>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28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8" name="Google Shape;78;p13"/>
          <p:cNvSpPr txBox="1">
            <a:spLocks noGrp="1"/>
          </p:cNvSpPr>
          <p:nvPr>
            <p:ph type="subTitle" idx="16"/>
          </p:nvPr>
        </p:nvSpPr>
        <p:spPr>
          <a:xfrm>
            <a:off x="713225" y="1987975"/>
            <a:ext cx="2305500" cy="3852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100" b="1">
                <a:latin typeface="Arsenal"/>
                <a:ea typeface="Arsenal"/>
                <a:cs typeface="Arsenal"/>
                <a:sym typeface="Arsenal"/>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79" name="Google Shape;79;p13"/>
          <p:cNvSpPr txBox="1">
            <a:spLocks noGrp="1"/>
          </p:cNvSpPr>
          <p:nvPr>
            <p:ph type="subTitle" idx="17"/>
          </p:nvPr>
        </p:nvSpPr>
        <p:spPr>
          <a:xfrm>
            <a:off x="713225" y="3534198"/>
            <a:ext cx="2305500" cy="3852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100" b="1">
                <a:latin typeface="Arsenal"/>
                <a:ea typeface="Arsenal"/>
                <a:cs typeface="Arsenal"/>
                <a:sym typeface="Arsenal"/>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80" name="Google Shape;80;p13"/>
          <p:cNvSpPr txBox="1">
            <a:spLocks noGrp="1"/>
          </p:cNvSpPr>
          <p:nvPr>
            <p:ph type="subTitle" idx="18"/>
          </p:nvPr>
        </p:nvSpPr>
        <p:spPr>
          <a:xfrm>
            <a:off x="3419250" y="3534198"/>
            <a:ext cx="2305500" cy="3852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100" b="1">
                <a:latin typeface="Arsenal"/>
                <a:ea typeface="Arsenal"/>
                <a:cs typeface="Arsenal"/>
                <a:sym typeface="Arsenal"/>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81" name="Google Shape;81;p13"/>
          <p:cNvSpPr txBox="1">
            <a:spLocks noGrp="1"/>
          </p:cNvSpPr>
          <p:nvPr>
            <p:ph type="subTitle" idx="19"/>
          </p:nvPr>
        </p:nvSpPr>
        <p:spPr>
          <a:xfrm>
            <a:off x="3419250" y="1987975"/>
            <a:ext cx="2305500" cy="3852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100" b="1">
                <a:latin typeface="Arsenal"/>
                <a:ea typeface="Arsenal"/>
                <a:cs typeface="Arsenal"/>
                <a:sym typeface="Arsenal"/>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82" name="Google Shape;82;p13"/>
          <p:cNvSpPr txBox="1">
            <a:spLocks noGrp="1"/>
          </p:cNvSpPr>
          <p:nvPr>
            <p:ph type="subTitle" idx="20"/>
          </p:nvPr>
        </p:nvSpPr>
        <p:spPr>
          <a:xfrm>
            <a:off x="6125275" y="3534198"/>
            <a:ext cx="2305500" cy="3852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100" b="1">
                <a:latin typeface="Arsenal"/>
                <a:ea typeface="Arsenal"/>
                <a:cs typeface="Arsenal"/>
                <a:sym typeface="Arsenal"/>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83" name="Google Shape;83;p13"/>
          <p:cNvSpPr txBox="1">
            <a:spLocks noGrp="1"/>
          </p:cNvSpPr>
          <p:nvPr>
            <p:ph type="subTitle" idx="21"/>
          </p:nvPr>
        </p:nvSpPr>
        <p:spPr>
          <a:xfrm>
            <a:off x="6125275" y="1987975"/>
            <a:ext cx="2305500" cy="3852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100" b="1">
                <a:latin typeface="Arsenal"/>
                <a:ea typeface="Arsenal"/>
                <a:cs typeface="Arsenal"/>
                <a:sym typeface="Arsenal"/>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grpSp>
        <p:nvGrpSpPr>
          <p:cNvPr id="84" name="Google Shape;84;p13"/>
          <p:cNvGrpSpPr/>
          <p:nvPr/>
        </p:nvGrpSpPr>
        <p:grpSpPr>
          <a:xfrm>
            <a:off x="0" y="0"/>
            <a:ext cx="9144300" cy="5140200"/>
            <a:chOff x="0" y="0"/>
            <a:chExt cx="9144300" cy="5140200"/>
          </a:xfrm>
        </p:grpSpPr>
        <p:sp>
          <p:nvSpPr>
            <p:cNvPr id="85" name="Google Shape;85;p13"/>
            <p:cNvSpPr/>
            <p:nvPr/>
          </p:nvSpPr>
          <p:spPr>
            <a:xfrm>
              <a:off x="5867400" y="0"/>
              <a:ext cx="3276900" cy="3360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0" y="4804200"/>
              <a:ext cx="713100" cy="336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87"/>
        <p:cNvGrpSpPr/>
        <p:nvPr/>
      </p:nvGrpSpPr>
      <p:grpSpPr>
        <a:xfrm>
          <a:off x="0" y="0"/>
          <a:ext cx="0" cy="0"/>
          <a:chOff x="0" y="0"/>
          <a:chExt cx="0" cy="0"/>
        </a:xfrm>
      </p:grpSpPr>
      <p:sp>
        <p:nvSpPr>
          <p:cNvPr id="88" name="Google Shape;88;p14"/>
          <p:cNvSpPr txBox="1">
            <a:spLocks noGrp="1"/>
          </p:cNvSpPr>
          <p:nvPr>
            <p:ph type="title"/>
          </p:nvPr>
        </p:nvSpPr>
        <p:spPr>
          <a:xfrm>
            <a:off x="1170425" y="3837300"/>
            <a:ext cx="4491300" cy="5319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3000"/>
              <a:buNone/>
              <a:defRPr sz="21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89" name="Google Shape;89;p14"/>
          <p:cNvSpPr txBox="1">
            <a:spLocks noGrp="1"/>
          </p:cNvSpPr>
          <p:nvPr>
            <p:ph type="subTitle" idx="1"/>
          </p:nvPr>
        </p:nvSpPr>
        <p:spPr>
          <a:xfrm>
            <a:off x="1170425" y="774300"/>
            <a:ext cx="4491300" cy="29523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sz="3000"/>
            </a:lvl1pPr>
            <a:lvl2pPr lvl="1" rtl="0">
              <a:lnSpc>
                <a:spcPct val="100000"/>
              </a:lnSpc>
              <a:spcBef>
                <a:spcPts val="0"/>
              </a:spcBef>
              <a:spcAft>
                <a:spcPts val="0"/>
              </a:spcAft>
              <a:buSzPts val="3000"/>
              <a:buNone/>
              <a:defRPr sz="3000"/>
            </a:lvl2pPr>
            <a:lvl3pPr lvl="2" rtl="0">
              <a:lnSpc>
                <a:spcPct val="100000"/>
              </a:lnSpc>
              <a:spcBef>
                <a:spcPts val="0"/>
              </a:spcBef>
              <a:spcAft>
                <a:spcPts val="0"/>
              </a:spcAft>
              <a:buSzPts val="3000"/>
              <a:buNone/>
              <a:defRPr sz="3000"/>
            </a:lvl3pPr>
            <a:lvl4pPr lvl="3" rtl="0">
              <a:lnSpc>
                <a:spcPct val="100000"/>
              </a:lnSpc>
              <a:spcBef>
                <a:spcPts val="0"/>
              </a:spcBef>
              <a:spcAft>
                <a:spcPts val="0"/>
              </a:spcAft>
              <a:buSzPts val="3000"/>
              <a:buNone/>
              <a:defRPr sz="3000"/>
            </a:lvl4pPr>
            <a:lvl5pPr lvl="4" rtl="0">
              <a:lnSpc>
                <a:spcPct val="100000"/>
              </a:lnSpc>
              <a:spcBef>
                <a:spcPts val="0"/>
              </a:spcBef>
              <a:spcAft>
                <a:spcPts val="0"/>
              </a:spcAft>
              <a:buSzPts val="3000"/>
              <a:buNone/>
              <a:defRPr sz="3000"/>
            </a:lvl5pPr>
            <a:lvl6pPr lvl="5" rtl="0">
              <a:lnSpc>
                <a:spcPct val="100000"/>
              </a:lnSpc>
              <a:spcBef>
                <a:spcPts val="0"/>
              </a:spcBef>
              <a:spcAft>
                <a:spcPts val="0"/>
              </a:spcAft>
              <a:buSzPts val="3000"/>
              <a:buNone/>
              <a:defRPr sz="3000"/>
            </a:lvl6pPr>
            <a:lvl7pPr lvl="6" rtl="0">
              <a:lnSpc>
                <a:spcPct val="100000"/>
              </a:lnSpc>
              <a:spcBef>
                <a:spcPts val="0"/>
              </a:spcBef>
              <a:spcAft>
                <a:spcPts val="0"/>
              </a:spcAft>
              <a:buSzPts val="3000"/>
              <a:buNone/>
              <a:defRPr sz="3000"/>
            </a:lvl7pPr>
            <a:lvl8pPr lvl="7" rtl="0">
              <a:lnSpc>
                <a:spcPct val="100000"/>
              </a:lnSpc>
              <a:spcBef>
                <a:spcPts val="0"/>
              </a:spcBef>
              <a:spcAft>
                <a:spcPts val="0"/>
              </a:spcAft>
              <a:buSzPts val="3000"/>
              <a:buNone/>
              <a:defRPr sz="3000"/>
            </a:lvl8pPr>
            <a:lvl9pPr lvl="8" rtl="0">
              <a:lnSpc>
                <a:spcPct val="100000"/>
              </a:lnSpc>
              <a:spcBef>
                <a:spcPts val="0"/>
              </a:spcBef>
              <a:spcAft>
                <a:spcPts val="0"/>
              </a:spcAft>
              <a:buSzPts val="3000"/>
              <a:buNone/>
              <a:defRPr sz="3000"/>
            </a:lvl9pPr>
          </a:lstStyle>
          <a:p>
            <a:endParaRPr/>
          </a:p>
        </p:txBody>
      </p:sp>
      <p:sp>
        <p:nvSpPr>
          <p:cNvPr id="90" name="Google Shape;90;p14"/>
          <p:cNvSpPr>
            <a:spLocks noGrp="1"/>
          </p:cNvSpPr>
          <p:nvPr>
            <p:ph type="pic" idx="2"/>
          </p:nvPr>
        </p:nvSpPr>
        <p:spPr>
          <a:xfrm>
            <a:off x="5890250" y="774300"/>
            <a:ext cx="2540400" cy="4369200"/>
          </a:xfrm>
          <a:prstGeom prst="rect">
            <a:avLst/>
          </a:prstGeom>
          <a:no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p:cSld name="CUSTOM_9">
    <p:spTree>
      <p:nvGrpSpPr>
        <p:cNvPr id="1" name="Shape 95"/>
        <p:cNvGrpSpPr/>
        <p:nvPr/>
      </p:nvGrpSpPr>
      <p:grpSpPr>
        <a:xfrm>
          <a:off x="0" y="0"/>
          <a:ext cx="0" cy="0"/>
          <a:chOff x="0" y="0"/>
          <a:chExt cx="0" cy="0"/>
        </a:xfrm>
      </p:grpSpPr>
      <p:sp>
        <p:nvSpPr>
          <p:cNvPr id="96" name="Google Shape;96;p16"/>
          <p:cNvSpPr txBox="1">
            <a:spLocks noGrp="1"/>
          </p:cNvSpPr>
          <p:nvPr>
            <p:ph type="title"/>
          </p:nvPr>
        </p:nvSpPr>
        <p:spPr>
          <a:xfrm>
            <a:off x="720000" y="836175"/>
            <a:ext cx="3644100" cy="22962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7" name="Google Shape;97;p16"/>
          <p:cNvSpPr txBox="1">
            <a:spLocks noGrp="1"/>
          </p:cNvSpPr>
          <p:nvPr>
            <p:ph type="subTitle" idx="1"/>
          </p:nvPr>
        </p:nvSpPr>
        <p:spPr>
          <a:xfrm>
            <a:off x="720000" y="3132225"/>
            <a:ext cx="3644100" cy="1116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98" name="Google Shape;98;p16"/>
          <p:cNvSpPr>
            <a:spLocks noGrp="1"/>
          </p:cNvSpPr>
          <p:nvPr>
            <p:ph type="pic" idx="2"/>
          </p:nvPr>
        </p:nvSpPr>
        <p:spPr>
          <a:xfrm>
            <a:off x="5890250" y="774300"/>
            <a:ext cx="2540400" cy="3594900"/>
          </a:xfrm>
          <a:prstGeom prst="rect">
            <a:avLst/>
          </a:prstGeom>
          <a:noFill/>
          <a:ln>
            <a:noFill/>
          </a:ln>
        </p:spPr>
      </p:sp>
      <p:grpSp>
        <p:nvGrpSpPr>
          <p:cNvPr id="99" name="Google Shape;99;p16"/>
          <p:cNvGrpSpPr/>
          <p:nvPr/>
        </p:nvGrpSpPr>
        <p:grpSpPr>
          <a:xfrm>
            <a:off x="0" y="0"/>
            <a:ext cx="9147813" cy="5174075"/>
            <a:chOff x="0" y="0"/>
            <a:chExt cx="9147813" cy="5174075"/>
          </a:xfrm>
        </p:grpSpPr>
        <p:sp>
          <p:nvSpPr>
            <p:cNvPr id="100" name="Google Shape;100;p16"/>
            <p:cNvSpPr/>
            <p:nvPr/>
          </p:nvSpPr>
          <p:spPr>
            <a:xfrm>
              <a:off x="7800513" y="0"/>
              <a:ext cx="13473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6"/>
            <p:cNvSpPr/>
            <p:nvPr/>
          </p:nvSpPr>
          <p:spPr>
            <a:xfrm>
              <a:off x="0" y="0"/>
              <a:ext cx="7800600" cy="336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6"/>
            <p:cNvSpPr/>
            <p:nvPr/>
          </p:nvSpPr>
          <p:spPr>
            <a:xfrm>
              <a:off x="0" y="4608575"/>
              <a:ext cx="209400" cy="565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2">
  <p:cSld name="CUSTOM_4_1">
    <p:spTree>
      <p:nvGrpSpPr>
        <p:cNvPr id="1" name="Shape 110"/>
        <p:cNvGrpSpPr/>
        <p:nvPr/>
      </p:nvGrpSpPr>
      <p:grpSpPr>
        <a:xfrm>
          <a:off x="0" y="0"/>
          <a:ext cx="0" cy="0"/>
          <a:chOff x="0" y="0"/>
          <a:chExt cx="0" cy="0"/>
        </a:xfrm>
      </p:grpSpPr>
      <p:sp>
        <p:nvSpPr>
          <p:cNvPr id="111" name="Google Shape;111;p1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2" name="Google Shape;112;p18"/>
          <p:cNvSpPr txBox="1">
            <a:spLocks noGrp="1"/>
          </p:cNvSpPr>
          <p:nvPr>
            <p:ph type="body" idx="1"/>
          </p:nvPr>
        </p:nvSpPr>
        <p:spPr>
          <a:xfrm>
            <a:off x="720000" y="1215750"/>
            <a:ext cx="7704000" cy="3233100"/>
          </a:xfrm>
          <a:prstGeom prst="rect">
            <a:avLst/>
          </a:prstGeom>
        </p:spPr>
        <p:txBody>
          <a:bodyPr spcFirstLastPara="1" wrap="square" lIns="91425" tIns="91425" rIns="91425" bIns="91425" anchor="t" anchorCtr="0">
            <a:noAutofit/>
          </a:bodyPr>
          <a:lstStyle>
            <a:lvl1pPr marL="457200" lvl="0" indent="-279400" rtl="0">
              <a:spcBef>
                <a:spcPts val="0"/>
              </a:spcBef>
              <a:spcAft>
                <a:spcPts val="0"/>
              </a:spcAft>
              <a:buSzPts val="800"/>
              <a:buFont typeface="Nunito Light"/>
              <a:buChar char="●"/>
              <a:defRPr/>
            </a:lvl1pPr>
            <a:lvl2pPr marL="914400" lvl="1" indent="-304800" rtl="0">
              <a:spcBef>
                <a:spcPts val="0"/>
              </a:spcBef>
              <a:spcAft>
                <a:spcPts val="0"/>
              </a:spcAft>
              <a:buSzPts val="1200"/>
              <a:buFont typeface="Nunito Light"/>
              <a:buChar char="○"/>
              <a:defRPr/>
            </a:lvl2pPr>
            <a:lvl3pPr marL="1371600" lvl="2" indent="-304800" rtl="0">
              <a:lnSpc>
                <a:spcPct val="115000"/>
              </a:lnSpc>
              <a:spcBef>
                <a:spcPts val="0"/>
              </a:spcBef>
              <a:spcAft>
                <a:spcPts val="0"/>
              </a:spcAft>
              <a:buClr>
                <a:srgbClr val="FFC800"/>
              </a:buClr>
              <a:buSzPts val="1200"/>
              <a:buFont typeface="Nunito Light"/>
              <a:buChar char="■"/>
              <a:defRPr/>
            </a:lvl3pPr>
            <a:lvl4pPr marL="1828800" lvl="3" indent="-304800" rtl="0">
              <a:lnSpc>
                <a:spcPct val="115000"/>
              </a:lnSpc>
              <a:spcBef>
                <a:spcPts val="0"/>
              </a:spcBef>
              <a:spcAft>
                <a:spcPts val="0"/>
              </a:spcAft>
              <a:buClr>
                <a:srgbClr val="FFC800"/>
              </a:buClr>
              <a:buSzPts val="1200"/>
              <a:buFont typeface="Nunito Light"/>
              <a:buChar char="●"/>
              <a:defRPr/>
            </a:lvl4pPr>
            <a:lvl5pPr marL="2286000" lvl="4" indent="-304800" rtl="0">
              <a:lnSpc>
                <a:spcPct val="115000"/>
              </a:lnSpc>
              <a:spcBef>
                <a:spcPts val="0"/>
              </a:spcBef>
              <a:spcAft>
                <a:spcPts val="0"/>
              </a:spcAft>
              <a:buClr>
                <a:srgbClr val="434343"/>
              </a:buClr>
              <a:buSzPts val="1200"/>
              <a:buFont typeface="Nunito Light"/>
              <a:buChar char="○"/>
              <a:defRPr/>
            </a:lvl5pPr>
            <a:lvl6pPr marL="2743200" lvl="5" indent="-304800" rtl="0">
              <a:lnSpc>
                <a:spcPct val="115000"/>
              </a:lnSpc>
              <a:spcBef>
                <a:spcPts val="0"/>
              </a:spcBef>
              <a:spcAft>
                <a:spcPts val="0"/>
              </a:spcAft>
              <a:buClr>
                <a:srgbClr val="434343"/>
              </a:buClr>
              <a:buSzPts val="1200"/>
              <a:buFont typeface="Nunito Light"/>
              <a:buChar char="■"/>
              <a:defRPr/>
            </a:lvl6pPr>
            <a:lvl7pPr marL="3200400" lvl="6" indent="-304800" rtl="0">
              <a:lnSpc>
                <a:spcPct val="115000"/>
              </a:lnSpc>
              <a:spcBef>
                <a:spcPts val="0"/>
              </a:spcBef>
              <a:spcAft>
                <a:spcPts val="0"/>
              </a:spcAft>
              <a:buClr>
                <a:srgbClr val="434343"/>
              </a:buClr>
              <a:buSzPts val="1200"/>
              <a:buFont typeface="Nunito Light"/>
              <a:buChar char="●"/>
              <a:defRPr/>
            </a:lvl7pPr>
            <a:lvl8pPr marL="3657600" lvl="7" indent="-304800" rtl="0">
              <a:lnSpc>
                <a:spcPct val="115000"/>
              </a:lnSpc>
              <a:spcBef>
                <a:spcPts val="0"/>
              </a:spcBef>
              <a:spcAft>
                <a:spcPts val="0"/>
              </a:spcAft>
              <a:buClr>
                <a:srgbClr val="434343"/>
              </a:buClr>
              <a:buSzPts val="1200"/>
              <a:buFont typeface="Nunito Light"/>
              <a:buChar char="○"/>
              <a:defRPr/>
            </a:lvl8pPr>
            <a:lvl9pPr marL="4114800" lvl="8" indent="-304800" rtl="0">
              <a:lnSpc>
                <a:spcPct val="115000"/>
              </a:lnSpc>
              <a:spcBef>
                <a:spcPts val="0"/>
              </a:spcBef>
              <a:spcAft>
                <a:spcPts val="0"/>
              </a:spcAft>
              <a:buClr>
                <a:srgbClr val="434343"/>
              </a:buClr>
              <a:buSzPts val="1200"/>
              <a:buFont typeface="Nunito Light"/>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Arsenal"/>
              <a:buNone/>
              <a:defRPr sz="3500" b="1">
                <a:solidFill>
                  <a:schemeClr val="dk1"/>
                </a:solidFill>
                <a:latin typeface="Arsenal"/>
                <a:ea typeface="Arsenal"/>
                <a:cs typeface="Arsenal"/>
                <a:sym typeface="Arsenal"/>
              </a:defRPr>
            </a:lvl1pPr>
            <a:lvl2pPr lvl="1" rtl="0">
              <a:spcBef>
                <a:spcPts val="0"/>
              </a:spcBef>
              <a:spcAft>
                <a:spcPts val="0"/>
              </a:spcAft>
              <a:buClr>
                <a:schemeClr val="dk1"/>
              </a:buClr>
              <a:buSzPts val="3500"/>
              <a:buFont typeface="Arsenal"/>
              <a:buNone/>
              <a:defRPr sz="3500" b="1">
                <a:solidFill>
                  <a:schemeClr val="dk1"/>
                </a:solidFill>
                <a:latin typeface="Arsenal"/>
                <a:ea typeface="Arsenal"/>
                <a:cs typeface="Arsenal"/>
                <a:sym typeface="Arsenal"/>
              </a:defRPr>
            </a:lvl2pPr>
            <a:lvl3pPr lvl="2" rtl="0">
              <a:spcBef>
                <a:spcPts val="0"/>
              </a:spcBef>
              <a:spcAft>
                <a:spcPts val="0"/>
              </a:spcAft>
              <a:buClr>
                <a:schemeClr val="dk1"/>
              </a:buClr>
              <a:buSzPts val="3500"/>
              <a:buFont typeface="Arsenal"/>
              <a:buNone/>
              <a:defRPr sz="3500" b="1">
                <a:solidFill>
                  <a:schemeClr val="dk1"/>
                </a:solidFill>
                <a:latin typeface="Arsenal"/>
                <a:ea typeface="Arsenal"/>
                <a:cs typeface="Arsenal"/>
                <a:sym typeface="Arsenal"/>
              </a:defRPr>
            </a:lvl3pPr>
            <a:lvl4pPr lvl="3" rtl="0">
              <a:spcBef>
                <a:spcPts val="0"/>
              </a:spcBef>
              <a:spcAft>
                <a:spcPts val="0"/>
              </a:spcAft>
              <a:buClr>
                <a:schemeClr val="dk1"/>
              </a:buClr>
              <a:buSzPts val="3500"/>
              <a:buFont typeface="Arsenal"/>
              <a:buNone/>
              <a:defRPr sz="3500" b="1">
                <a:solidFill>
                  <a:schemeClr val="dk1"/>
                </a:solidFill>
                <a:latin typeface="Arsenal"/>
                <a:ea typeface="Arsenal"/>
                <a:cs typeface="Arsenal"/>
                <a:sym typeface="Arsenal"/>
              </a:defRPr>
            </a:lvl4pPr>
            <a:lvl5pPr lvl="4" rtl="0">
              <a:spcBef>
                <a:spcPts val="0"/>
              </a:spcBef>
              <a:spcAft>
                <a:spcPts val="0"/>
              </a:spcAft>
              <a:buClr>
                <a:schemeClr val="dk1"/>
              </a:buClr>
              <a:buSzPts val="3500"/>
              <a:buFont typeface="Arsenal"/>
              <a:buNone/>
              <a:defRPr sz="3500" b="1">
                <a:solidFill>
                  <a:schemeClr val="dk1"/>
                </a:solidFill>
                <a:latin typeface="Arsenal"/>
                <a:ea typeface="Arsenal"/>
                <a:cs typeface="Arsenal"/>
                <a:sym typeface="Arsenal"/>
              </a:defRPr>
            </a:lvl5pPr>
            <a:lvl6pPr lvl="5" rtl="0">
              <a:spcBef>
                <a:spcPts val="0"/>
              </a:spcBef>
              <a:spcAft>
                <a:spcPts val="0"/>
              </a:spcAft>
              <a:buClr>
                <a:schemeClr val="dk1"/>
              </a:buClr>
              <a:buSzPts val="3500"/>
              <a:buFont typeface="Arsenal"/>
              <a:buNone/>
              <a:defRPr sz="3500" b="1">
                <a:solidFill>
                  <a:schemeClr val="dk1"/>
                </a:solidFill>
                <a:latin typeface="Arsenal"/>
                <a:ea typeface="Arsenal"/>
                <a:cs typeface="Arsenal"/>
                <a:sym typeface="Arsenal"/>
              </a:defRPr>
            </a:lvl6pPr>
            <a:lvl7pPr lvl="6" rtl="0">
              <a:spcBef>
                <a:spcPts val="0"/>
              </a:spcBef>
              <a:spcAft>
                <a:spcPts val="0"/>
              </a:spcAft>
              <a:buClr>
                <a:schemeClr val="dk1"/>
              </a:buClr>
              <a:buSzPts val="3500"/>
              <a:buFont typeface="Arsenal"/>
              <a:buNone/>
              <a:defRPr sz="3500" b="1">
                <a:solidFill>
                  <a:schemeClr val="dk1"/>
                </a:solidFill>
                <a:latin typeface="Arsenal"/>
                <a:ea typeface="Arsenal"/>
                <a:cs typeface="Arsenal"/>
                <a:sym typeface="Arsenal"/>
              </a:defRPr>
            </a:lvl7pPr>
            <a:lvl8pPr lvl="7" rtl="0">
              <a:spcBef>
                <a:spcPts val="0"/>
              </a:spcBef>
              <a:spcAft>
                <a:spcPts val="0"/>
              </a:spcAft>
              <a:buClr>
                <a:schemeClr val="dk1"/>
              </a:buClr>
              <a:buSzPts val="3500"/>
              <a:buFont typeface="Arsenal"/>
              <a:buNone/>
              <a:defRPr sz="3500" b="1">
                <a:solidFill>
                  <a:schemeClr val="dk1"/>
                </a:solidFill>
                <a:latin typeface="Arsenal"/>
                <a:ea typeface="Arsenal"/>
                <a:cs typeface="Arsenal"/>
                <a:sym typeface="Arsenal"/>
              </a:defRPr>
            </a:lvl8pPr>
            <a:lvl9pPr lvl="8" rtl="0">
              <a:spcBef>
                <a:spcPts val="0"/>
              </a:spcBef>
              <a:spcAft>
                <a:spcPts val="0"/>
              </a:spcAft>
              <a:buClr>
                <a:schemeClr val="dk1"/>
              </a:buClr>
              <a:buSzPts val="3500"/>
              <a:buFont typeface="Arsenal"/>
              <a:buNone/>
              <a:defRPr sz="3500" b="1">
                <a:solidFill>
                  <a:schemeClr val="dk1"/>
                </a:solidFill>
                <a:latin typeface="Arsenal"/>
                <a:ea typeface="Arsenal"/>
                <a:cs typeface="Arsenal"/>
                <a:sym typeface="Arsenal"/>
              </a:defRPr>
            </a:lvl9pPr>
          </a:lstStyle>
          <a:p>
            <a:endParaRPr/>
          </a:p>
        </p:txBody>
      </p:sp>
      <p:sp>
        <p:nvSpPr>
          <p:cNvPr id="7" name="Google Shape;7;p1"/>
          <p:cNvSpPr txBox="1">
            <a:spLocks noGrp="1"/>
          </p:cNvSpPr>
          <p:nvPr>
            <p:ph type="body" idx="1"/>
          </p:nvPr>
        </p:nvSpPr>
        <p:spPr>
          <a:xfrm>
            <a:off x="713400"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1pPr>
            <a:lvl2pPr marL="914400" lvl="1"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2pPr>
            <a:lvl3pPr marL="1371600" lvl="2"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3pPr>
            <a:lvl4pPr marL="1828800" lvl="3"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4pPr>
            <a:lvl5pPr marL="2286000" lvl="4"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5pPr>
            <a:lvl6pPr marL="2743200" lvl="5"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6pPr>
            <a:lvl7pPr marL="3200400" lvl="6"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7pPr>
            <a:lvl8pPr marL="3657600" lvl="7"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8pPr>
            <a:lvl9pPr marL="4114800" lvl="8" indent="-317500">
              <a:lnSpc>
                <a:spcPct val="115000"/>
              </a:lnSpc>
              <a:spcBef>
                <a:spcPts val="0"/>
              </a:spcBef>
              <a:spcAft>
                <a:spcPts val="0"/>
              </a:spcAft>
              <a:buClr>
                <a:schemeClr val="dk1"/>
              </a:buClr>
              <a:buSzPts val="1400"/>
              <a:buFont typeface="DM Sans"/>
              <a:buChar char="■"/>
              <a:defRPr>
                <a:solidFill>
                  <a:schemeClr val="dk1"/>
                </a:solidFill>
                <a:latin typeface="DM Sans"/>
                <a:ea typeface="DM Sans"/>
                <a:cs typeface="DM Sans"/>
                <a:sym typeface="DM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5" r:id="rId3"/>
    <p:sldLayoutId id="2147483657" r:id="rId4"/>
    <p:sldLayoutId id="2147483658" r:id="rId5"/>
    <p:sldLayoutId id="2147483659" r:id="rId6"/>
    <p:sldLayoutId id="2147483660" r:id="rId7"/>
    <p:sldLayoutId id="2147483662" r:id="rId8"/>
    <p:sldLayoutId id="2147483664" r:id="rId9"/>
    <p:sldLayoutId id="2147483666" r:id="rId10"/>
    <p:sldLayoutId id="2147483668" r:id="rId11"/>
    <p:sldLayoutId id="2147483671" r:id="rId12"/>
    <p:sldLayoutId id="2147483672" r:id="rId13"/>
    <p:sldLayoutId id="2147483673" r:id="rId14"/>
    <p:sldLayoutId id="2147483674"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2"/>
        <p:cNvGrpSpPr/>
        <p:nvPr/>
      </p:nvGrpSpPr>
      <p:grpSpPr>
        <a:xfrm>
          <a:off x="0" y="0"/>
          <a:ext cx="0" cy="0"/>
          <a:chOff x="0" y="0"/>
          <a:chExt cx="0" cy="0"/>
        </a:xfrm>
      </p:grpSpPr>
      <p:sp>
        <p:nvSpPr>
          <p:cNvPr id="213" name="Google Shape;213;p32"/>
          <p:cNvSpPr txBox="1">
            <a:spLocks noGrp="1"/>
          </p:cNvSpPr>
          <p:nvPr>
            <p:ph type="ctrTitle"/>
          </p:nvPr>
        </p:nvSpPr>
        <p:spPr>
          <a:xfrm>
            <a:off x="461824" y="2378827"/>
            <a:ext cx="4960500" cy="2553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1400" b="0" dirty="0"/>
              <a:t>Name</a:t>
            </a:r>
            <a:r>
              <a:rPr lang="en-US" sz="1400" b="0" dirty="0" smtClean="0"/>
              <a:t>: MONTHER-GARGOUM</a:t>
            </a:r>
            <a:r>
              <a:rPr lang="en-US" sz="1400" b="0" dirty="0"/>
              <a:t/>
            </a:r>
            <a:br>
              <a:rPr lang="en-US" sz="1400" b="0" dirty="0"/>
            </a:br>
            <a:r>
              <a:rPr lang="en-US" sz="1400" b="0" dirty="0"/>
              <a:t>Email</a:t>
            </a:r>
            <a:r>
              <a:rPr lang="en-US" sz="1400" b="0" dirty="0" smtClean="0"/>
              <a:t>: Munther4024@limu.ly</a:t>
            </a:r>
            <a:r>
              <a:rPr lang="en-US" sz="1400" b="0" dirty="0"/>
              <a:t/>
            </a:r>
            <a:br>
              <a:rPr lang="en-US" sz="1400" b="0" dirty="0"/>
            </a:br>
            <a:r>
              <a:rPr lang="en-US" sz="1400" b="0" dirty="0"/>
              <a:t>ID</a:t>
            </a:r>
            <a:r>
              <a:rPr lang="en-US" sz="1400" b="0" dirty="0" smtClean="0"/>
              <a:t>: 4024</a:t>
            </a:r>
            <a:endParaRPr sz="1400" b="0" dirty="0"/>
          </a:p>
        </p:txBody>
      </p:sp>
      <p:pic>
        <p:nvPicPr>
          <p:cNvPr id="215" name="Google Shape;215;p32"/>
          <p:cNvPicPr preferRelativeResize="0">
            <a:picLocks noGrp="1"/>
          </p:cNvPicPr>
          <p:nvPr>
            <p:ph type="pic" idx="2"/>
          </p:nvPr>
        </p:nvPicPr>
        <p:blipFill rotWithShape="1">
          <a:blip r:embed="rId3">
            <a:alphaModFix/>
          </a:blip>
          <a:srcRect l="9616" b="17722"/>
          <a:stretch/>
        </p:blipFill>
        <p:spPr>
          <a:xfrm>
            <a:off x="6079566" y="329924"/>
            <a:ext cx="1723437" cy="2709015"/>
          </a:xfrm>
          <a:prstGeom prst="rect">
            <a:avLst/>
          </a:prstGeom>
        </p:spPr>
      </p:pic>
      <p:pic>
        <p:nvPicPr>
          <p:cNvPr id="4" name="Picture 3">
            <a:extLst>
              <a:ext uri="{FF2B5EF4-FFF2-40B4-BE49-F238E27FC236}">
                <a16:creationId xmlns:a16="http://schemas.microsoft.com/office/drawing/2014/main" id="{06D43722-3A2D-F343-AB07-EFF94D56897D}"/>
              </a:ext>
            </a:extLst>
          </p:cNvPr>
          <p:cNvPicPr>
            <a:picLocks noChangeAspect="1"/>
          </p:cNvPicPr>
          <p:nvPr/>
        </p:nvPicPr>
        <p:blipFill>
          <a:blip r:embed="rId4"/>
          <a:stretch>
            <a:fillRect/>
          </a:stretch>
        </p:blipFill>
        <p:spPr>
          <a:xfrm>
            <a:off x="0" y="0"/>
            <a:ext cx="892767" cy="630978"/>
          </a:xfrm>
          <a:prstGeom prst="rect">
            <a:avLst/>
          </a:prstGeom>
        </p:spPr>
      </p:pic>
      <p:pic>
        <p:nvPicPr>
          <p:cNvPr id="5" name="Picture 4">
            <a:extLst>
              <a:ext uri="{FF2B5EF4-FFF2-40B4-BE49-F238E27FC236}">
                <a16:creationId xmlns:a16="http://schemas.microsoft.com/office/drawing/2014/main" id="{E001C19B-5C2A-E24D-9CFF-FE79BAB013C7}"/>
              </a:ext>
            </a:extLst>
          </p:cNvPr>
          <p:cNvPicPr>
            <a:picLocks noChangeAspect="1"/>
          </p:cNvPicPr>
          <p:nvPr/>
        </p:nvPicPr>
        <p:blipFill>
          <a:blip r:embed="rId5"/>
          <a:stretch>
            <a:fillRect/>
          </a:stretch>
        </p:blipFill>
        <p:spPr>
          <a:xfrm>
            <a:off x="8397896" y="0"/>
            <a:ext cx="746104" cy="602138"/>
          </a:xfrm>
          <a:prstGeom prst="rect">
            <a:avLst/>
          </a:prstGeom>
        </p:spPr>
      </p:pic>
      <p:sp>
        <p:nvSpPr>
          <p:cNvPr id="6" name="TextBox 5">
            <a:extLst>
              <a:ext uri="{FF2B5EF4-FFF2-40B4-BE49-F238E27FC236}">
                <a16:creationId xmlns:a16="http://schemas.microsoft.com/office/drawing/2014/main" id="{3ADB75EB-709A-9044-84B9-B93AB40A2A7B}"/>
              </a:ext>
            </a:extLst>
          </p:cNvPr>
          <p:cNvSpPr txBox="1"/>
          <p:nvPr/>
        </p:nvSpPr>
        <p:spPr>
          <a:xfrm>
            <a:off x="320040" y="2084832"/>
            <a:ext cx="5712460" cy="954107"/>
          </a:xfrm>
          <a:prstGeom prst="rect">
            <a:avLst/>
          </a:prstGeom>
          <a:noFill/>
        </p:spPr>
        <p:txBody>
          <a:bodyPr wrap="square" rtlCol="0">
            <a:spAutoFit/>
          </a:bodyPr>
          <a:lstStyle/>
          <a:p>
            <a:pPr algn="ctr"/>
            <a:r>
              <a:rPr lang="en-US" sz="2800" dirty="0"/>
              <a:t>The Meaning of the Constitution of Civil Society</a:t>
            </a:r>
          </a:p>
        </p:txBody>
      </p:sp>
      <p:sp>
        <p:nvSpPr>
          <p:cNvPr id="2" name="Rectangle 1"/>
          <p:cNvSpPr/>
          <p:nvPr/>
        </p:nvSpPr>
        <p:spPr>
          <a:xfrm>
            <a:off x="1460500" y="301069"/>
            <a:ext cx="4572000" cy="536044"/>
          </a:xfrm>
          <a:prstGeom prst="rect">
            <a:avLst/>
          </a:prstGeom>
        </p:spPr>
        <p:txBody>
          <a:bodyPr>
            <a:spAutoFit/>
          </a:bodyPr>
          <a:lstStyle/>
          <a:p>
            <a:pPr marL="12700" algn="ctr">
              <a:spcBef>
                <a:spcPts val="100"/>
              </a:spcBef>
            </a:pPr>
            <a:r>
              <a:rPr lang="en-US" b="1" spc="-50" dirty="0"/>
              <a:t>Libyan</a:t>
            </a:r>
            <a:r>
              <a:rPr lang="en-US" b="1" spc="110" dirty="0"/>
              <a:t> </a:t>
            </a:r>
            <a:r>
              <a:rPr lang="en-US" b="1" dirty="0"/>
              <a:t>International</a:t>
            </a:r>
            <a:r>
              <a:rPr lang="en-US" b="1" spc="110" dirty="0"/>
              <a:t> </a:t>
            </a:r>
            <a:r>
              <a:rPr lang="en-US" b="1" dirty="0"/>
              <a:t>Medical</a:t>
            </a:r>
            <a:r>
              <a:rPr lang="en-US" b="1" spc="110" dirty="0"/>
              <a:t> </a:t>
            </a:r>
            <a:r>
              <a:rPr lang="en-US" b="1" spc="-10" dirty="0"/>
              <a:t>University</a:t>
            </a:r>
          </a:p>
          <a:p>
            <a:pPr marL="12700" algn="ctr">
              <a:spcBef>
                <a:spcPts val="100"/>
              </a:spcBef>
            </a:pPr>
            <a:r>
              <a:rPr lang="en-US" b="1" spc="-10" dirty="0"/>
              <a:t>Faculty of Business Administration</a:t>
            </a:r>
            <a:endParaRPr lang="en-US"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07"/>
        <p:cNvGrpSpPr/>
        <p:nvPr/>
      </p:nvGrpSpPr>
      <p:grpSpPr>
        <a:xfrm>
          <a:off x="0" y="0"/>
          <a:ext cx="0" cy="0"/>
          <a:chOff x="0" y="0"/>
          <a:chExt cx="0" cy="0"/>
        </a:xfrm>
      </p:grpSpPr>
      <p:sp>
        <p:nvSpPr>
          <p:cNvPr id="708" name="Google Shape;708;p59"/>
          <p:cNvSpPr txBox="1">
            <a:spLocks noGrp="1"/>
          </p:cNvSpPr>
          <p:nvPr>
            <p:ph type="title"/>
          </p:nvPr>
        </p:nvSpPr>
        <p:spPr>
          <a:xfrm>
            <a:off x="3484975" y="387600"/>
            <a:ext cx="4015800" cy="105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Thanks!</a:t>
            </a:r>
            <a:endParaRPr/>
          </a:p>
        </p:txBody>
      </p:sp>
      <p:sp>
        <p:nvSpPr>
          <p:cNvPr id="709" name="Google Shape;709;p59"/>
          <p:cNvSpPr txBox="1">
            <a:spLocks noGrp="1"/>
          </p:cNvSpPr>
          <p:nvPr>
            <p:ph type="subTitle" idx="1"/>
          </p:nvPr>
        </p:nvSpPr>
        <p:spPr>
          <a:xfrm>
            <a:off x="3565000" y="1552401"/>
            <a:ext cx="4015800" cy="122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b="1" dirty="0">
                <a:latin typeface="DM Sans"/>
                <a:ea typeface="DM Sans"/>
                <a:cs typeface="DM Sans"/>
                <a:sym typeface="DM Sans"/>
              </a:rPr>
              <a:t>Do you have any questions?</a:t>
            </a:r>
            <a:endParaRPr sz="1800" b="1" dirty="0">
              <a:latin typeface="DM Sans"/>
              <a:ea typeface="DM Sans"/>
              <a:cs typeface="DM Sans"/>
              <a:sym typeface="DM Sans"/>
            </a:endParaRPr>
          </a:p>
          <a:p>
            <a:pPr marL="0" lvl="0" indent="0" algn="l" rtl="0">
              <a:spcBef>
                <a:spcPts val="0"/>
              </a:spcBef>
              <a:spcAft>
                <a:spcPts val="0"/>
              </a:spcAft>
              <a:buNone/>
            </a:pPr>
            <a:endParaRPr dirty="0"/>
          </a:p>
        </p:txBody>
      </p:sp>
      <p:pic>
        <p:nvPicPr>
          <p:cNvPr id="711" name="Google Shape;711;p59"/>
          <p:cNvPicPr preferRelativeResize="0">
            <a:picLocks noGrp="1"/>
          </p:cNvPicPr>
          <p:nvPr>
            <p:ph type="pic" idx="2"/>
          </p:nvPr>
        </p:nvPicPr>
        <p:blipFill rotWithShape="1">
          <a:blip r:embed="rId3">
            <a:alphaModFix/>
          </a:blip>
          <a:srcRect l="6392" r="6392"/>
          <a:stretch/>
        </p:blipFill>
        <p:spPr>
          <a:xfrm>
            <a:off x="713225" y="774300"/>
            <a:ext cx="2540400" cy="4369200"/>
          </a:xfrm>
          <a:prstGeom prst="rect">
            <a:avLst/>
          </a:prstGeom>
        </p:spPr>
      </p:pic>
      <p:sp>
        <p:nvSpPr>
          <p:cNvPr id="2" name="TextBox 1">
            <a:extLst>
              <a:ext uri="{FF2B5EF4-FFF2-40B4-BE49-F238E27FC236}">
                <a16:creationId xmlns:a16="http://schemas.microsoft.com/office/drawing/2014/main" id="{CDE7CA47-439F-404B-9D2F-1D60389BAC26}"/>
              </a:ext>
            </a:extLst>
          </p:cNvPr>
          <p:cNvSpPr txBox="1"/>
          <p:nvPr/>
        </p:nvSpPr>
        <p:spPr>
          <a:xfrm>
            <a:off x="3374136" y="4755900"/>
            <a:ext cx="484022" cy="307777"/>
          </a:xfrm>
          <a:prstGeom prst="rect">
            <a:avLst/>
          </a:prstGeom>
          <a:noFill/>
        </p:spPr>
        <p:txBody>
          <a:bodyPr wrap="square" rtlCol="0">
            <a:spAutoFit/>
          </a:bodyPr>
          <a:lstStyle/>
          <a:p>
            <a:r>
              <a:rPr lang="ar-SA" dirty="0"/>
              <a:t>10</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234" name="Google Shape;234;p34"/>
          <p:cNvSpPr txBox="1">
            <a:spLocks noGrp="1"/>
          </p:cNvSpPr>
          <p:nvPr>
            <p:ph type="title" idx="5"/>
          </p:nvPr>
        </p:nvSpPr>
        <p:spPr>
          <a:xfrm>
            <a:off x="1415375" y="1365925"/>
            <a:ext cx="901200" cy="47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35" name="Google Shape;235;p34"/>
          <p:cNvSpPr txBox="1">
            <a:spLocks noGrp="1"/>
          </p:cNvSpPr>
          <p:nvPr>
            <p:ph type="title" idx="6"/>
          </p:nvPr>
        </p:nvSpPr>
        <p:spPr>
          <a:xfrm>
            <a:off x="4121400" y="2912300"/>
            <a:ext cx="901200" cy="47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a:p>
        </p:txBody>
      </p:sp>
      <p:sp>
        <p:nvSpPr>
          <p:cNvPr id="236" name="Google Shape;236;p34"/>
          <p:cNvSpPr txBox="1">
            <a:spLocks noGrp="1"/>
          </p:cNvSpPr>
          <p:nvPr>
            <p:ph type="title" idx="7"/>
          </p:nvPr>
        </p:nvSpPr>
        <p:spPr>
          <a:xfrm>
            <a:off x="1415375" y="2912300"/>
            <a:ext cx="901200" cy="47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237" name="Google Shape;237;p34"/>
          <p:cNvSpPr txBox="1">
            <a:spLocks noGrp="1"/>
          </p:cNvSpPr>
          <p:nvPr>
            <p:ph type="title" idx="8"/>
          </p:nvPr>
        </p:nvSpPr>
        <p:spPr>
          <a:xfrm>
            <a:off x="4121400" y="1365925"/>
            <a:ext cx="901200" cy="47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40" name="Google Shape;240;p34"/>
          <p:cNvSpPr txBox="1">
            <a:spLocks noGrp="1"/>
          </p:cNvSpPr>
          <p:nvPr>
            <p:ph type="title" idx="14"/>
          </p:nvPr>
        </p:nvSpPr>
        <p:spPr>
          <a:xfrm>
            <a:off x="6827425" y="2912300"/>
            <a:ext cx="901200" cy="47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06</a:t>
            </a:r>
            <a:endParaRPr/>
          </a:p>
        </p:txBody>
      </p:sp>
      <p:sp>
        <p:nvSpPr>
          <p:cNvPr id="241" name="Google Shape;241;p34"/>
          <p:cNvSpPr txBox="1">
            <a:spLocks noGrp="1"/>
          </p:cNvSpPr>
          <p:nvPr>
            <p:ph type="title" idx="15"/>
          </p:nvPr>
        </p:nvSpPr>
        <p:spPr>
          <a:xfrm>
            <a:off x="6827425" y="1365925"/>
            <a:ext cx="901200" cy="47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43" name="Google Shape;243;p34"/>
          <p:cNvSpPr txBox="1">
            <a:spLocks noGrp="1"/>
          </p:cNvSpPr>
          <p:nvPr>
            <p:ph type="subTitle" idx="17"/>
          </p:nvPr>
        </p:nvSpPr>
        <p:spPr>
          <a:xfrm>
            <a:off x="656075" y="3553408"/>
            <a:ext cx="2305500" cy="1316327"/>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400" b="0" i="0" u="none" strike="noStrike" dirty="0">
                <a:solidFill>
                  <a:srgbClr val="1F1F1F"/>
                </a:solidFill>
                <a:effectLst/>
                <a:latin typeface="Google Sans"/>
              </a:rPr>
              <a:t>the role of the civil society organization</a:t>
            </a:r>
            <a:endParaRPr dirty="0"/>
          </a:p>
        </p:txBody>
      </p:sp>
      <p:sp>
        <p:nvSpPr>
          <p:cNvPr id="244" name="Google Shape;244;p34"/>
          <p:cNvSpPr txBox="1">
            <a:spLocks noGrp="1"/>
          </p:cNvSpPr>
          <p:nvPr>
            <p:ph type="subTitle" idx="18"/>
          </p:nvPr>
        </p:nvSpPr>
        <p:spPr>
          <a:xfrm>
            <a:off x="3419250" y="4311436"/>
            <a:ext cx="2305500" cy="385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b="0" i="0" u="none" strike="noStrike" dirty="0">
                <a:solidFill>
                  <a:srgbClr val="1F1F1F"/>
                </a:solidFill>
                <a:effectLst/>
                <a:latin typeface="Google Sans"/>
              </a:rPr>
              <a:t>The five basic principles of society</a:t>
            </a:r>
            <a:endParaRPr dirty="0"/>
          </a:p>
        </p:txBody>
      </p:sp>
      <p:sp>
        <p:nvSpPr>
          <p:cNvPr id="245" name="Google Shape;245;p34"/>
          <p:cNvSpPr txBox="1">
            <a:spLocks noGrp="1"/>
          </p:cNvSpPr>
          <p:nvPr>
            <p:ph type="subTitle" idx="19"/>
          </p:nvPr>
        </p:nvSpPr>
        <p:spPr>
          <a:xfrm>
            <a:off x="3439931" y="2594917"/>
            <a:ext cx="2305500" cy="385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b="0" dirty="0"/>
              <a:t>What are the three principles of civil society?</a:t>
            </a:r>
            <a:endParaRPr b="0" dirty="0"/>
          </a:p>
        </p:txBody>
      </p:sp>
      <p:sp>
        <p:nvSpPr>
          <p:cNvPr id="246" name="Google Shape;246;p34"/>
          <p:cNvSpPr txBox="1">
            <a:spLocks noGrp="1"/>
          </p:cNvSpPr>
          <p:nvPr>
            <p:ph type="subTitle" idx="20"/>
          </p:nvPr>
        </p:nvSpPr>
        <p:spPr>
          <a:xfrm>
            <a:off x="6125275" y="3534198"/>
            <a:ext cx="2305500" cy="385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Conclusions</a:t>
            </a:r>
            <a:endParaRPr/>
          </a:p>
        </p:txBody>
      </p:sp>
      <p:sp>
        <p:nvSpPr>
          <p:cNvPr id="247" name="Google Shape;247;p34"/>
          <p:cNvSpPr txBox="1">
            <a:spLocks noGrp="1"/>
          </p:cNvSpPr>
          <p:nvPr>
            <p:ph type="subTitle" idx="21"/>
          </p:nvPr>
        </p:nvSpPr>
        <p:spPr>
          <a:xfrm>
            <a:off x="6125275" y="2375602"/>
            <a:ext cx="2544325" cy="385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b="0" i="0" u="none" strike="noStrike" dirty="0">
                <a:solidFill>
                  <a:srgbClr val="1F1F1F"/>
                </a:solidFill>
                <a:effectLst/>
                <a:latin typeface="Google Sans"/>
              </a:rPr>
              <a:t>What is civil society examples?</a:t>
            </a:r>
            <a:endParaRPr dirty="0"/>
          </a:p>
        </p:txBody>
      </p:sp>
      <p:sp>
        <p:nvSpPr>
          <p:cNvPr id="3" name="Subtitle 2">
            <a:extLst>
              <a:ext uri="{FF2B5EF4-FFF2-40B4-BE49-F238E27FC236}">
                <a16:creationId xmlns:a16="http://schemas.microsoft.com/office/drawing/2014/main" id="{A78AD555-14FE-D743-8163-06DD6C563E3C}"/>
              </a:ext>
            </a:extLst>
          </p:cNvPr>
          <p:cNvSpPr>
            <a:spLocks noGrp="1"/>
          </p:cNvSpPr>
          <p:nvPr>
            <p:ph type="subTitle" idx="16"/>
          </p:nvPr>
        </p:nvSpPr>
        <p:spPr>
          <a:xfrm>
            <a:off x="800019" y="3339498"/>
            <a:ext cx="3147912" cy="385200"/>
          </a:xfrm>
        </p:spPr>
        <p:txBody>
          <a:bodyPr/>
          <a:lstStyle/>
          <a:p>
            <a:pPr algn="l"/>
            <a:r>
              <a:rPr lang="en-US" b="0" i="0" u="none" strike="noStrike" dirty="0" smtClean="0">
                <a:solidFill>
                  <a:srgbClr val="1F1F1F"/>
                </a:solidFill>
                <a:effectLst/>
                <a:latin typeface="Google Sans"/>
              </a:rPr>
              <a:t>What is the full meaning of civil society?</a:t>
            </a:r>
            <a:endParaRPr lang="en-US" b="0" i="0" u="none" strike="noStrike" dirty="0" smtClean="0">
              <a:solidFill>
                <a:srgbClr val="202124"/>
              </a:solidFill>
              <a:effectLst/>
              <a:latin typeface="arial" panose="020B0604020202020204" pitchFamily="34" charset="0"/>
            </a:endParaRPr>
          </a:p>
          <a:p>
            <a:r>
              <a:rPr lang="en-US" dirty="0"/>
              <a:t/>
            </a:r>
            <a:br>
              <a:rPr lang="en-US" dirty="0"/>
            </a:br>
            <a:endParaRPr lang="en-US" dirty="0"/>
          </a:p>
        </p:txBody>
      </p:sp>
      <p:sp>
        <p:nvSpPr>
          <p:cNvPr id="14" name="TextBox 13">
            <a:extLst>
              <a:ext uri="{FF2B5EF4-FFF2-40B4-BE49-F238E27FC236}">
                <a16:creationId xmlns:a16="http://schemas.microsoft.com/office/drawing/2014/main" id="{E7D73071-D786-CA4A-B516-C2F072369D43}"/>
              </a:ext>
            </a:extLst>
          </p:cNvPr>
          <p:cNvSpPr txBox="1"/>
          <p:nvPr/>
        </p:nvSpPr>
        <p:spPr>
          <a:xfrm>
            <a:off x="73152" y="4542748"/>
            <a:ext cx="284052" cy="307777"/>
          </a:xfrm>
          <a:prstGeom prst="rect">
            <a:avLst/>
          </a:prstGeom>
          <a:noFill/>
        </p:spPr>
        <p:txBody>
          <a:bodyPr wrap="none" rtlCol="0">
            <a:spAutoFit/>
          </a:bodyPr>
          <a:lstStyle/>
          <a:p>
            <a:r>
              <a:rPr lang="en-US" dirty="0"/>
              <a:t>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1"/>
        <p:cNvGrpSpPr/>
        <p:nvPr/>
      </p:nvGrpSpPr>
      <p:grpSpPr>
        <a:xfrm>
          <a:off x="0" y="0"/>
          <a:ext cx="0" cy="0"/>
          <a:chOff x="0" y="0"/>
          <a:chExt cx="0" cy="0"/>
        </a:xfrm>
      </p:grpSpPr>
      <p:sp>
        <p:nvSpPr>
          <p:cNvPr id="252" name="Google Shape;252;p35"/>
          <p:cNvSpPr txBox="1">
            <a:spLocks noGrp="1"/>
          </p:cNvSpPr>
          <p:nvPr>
            <p:ph type="title"/>
          </p:nvPr>
        </p:nvSpPr>
        <p:spPr>
          <a:xfrm>
            <a:off x="510213" y="801277"/>
            <a:ext cx="8684692" cy="841800"/>
          </a:xfrm>
          <a:prstGeom prst="rect">
            <a:avLst/>
          </a:prstGeom>
        </p:spPr>
        <p:txBody>
          <a:bodyPr spcFirstLastPara="1" wrap="square" lIns="91425" tIns="91425" rIns="91425" bIns="91425" anchor="t" anchorCtr="0">
            <a:noAutofit/>
          </a:bodyPr>
          <a:lstStyle/>
          <a:p>
            <a:r>
              <a:rPr lang="en-US" sz="2800" b="0" i="0" u="none" strike="noStrike" dirty="0">
                <a:solidFill>
                  <a:srgbClr val="1F1F1F"/>
                </a:solidFill>
                <a:effectLst/>
                <a:latin typeface="Google Sans"/>
              </a:rPr>
              <a:t>What is the full meaning of civil society?</a:t>
            </a:r>
            <a:r>
              <a:rPr lang="en-US" sz="2800" b="0" i="0" u="none" strike="noStrike" dirty="0">
                <a:solidFill>
                  <a:srgbClr val="202124"/>
                </a:solidFill>
                <a:effectLst/>
                <a:latin typeface="arial" panose="020B0604020202020204" pitchFamily="34" charset="0"/>
              </a:rPr>
              <a:t/>
            </a:r>
            <a:br>
              <a:rPr lang="en-US" sz="2800" b="0" i="0" u="none" strike="noStrike" dirty="0">
                <a:solidFill>
                  <a:srgbClr val="202124"/>
                </a:solidFill>
                <a:effectLst/>
                <a:latin typeface="arial" panose="020B0604020202020204" pitchFamily="34" charset="0"/>
              </a:rPr>
            </a:br>
            <a:r>
              <a:rPr lang="en-US" sz="2800" dirty="0"/>
              <a:t/>
            </a:r>
            <a:br>
              <a:rPr lang="en-US" sz="2800" dirty="0"/>
            </a:br>
            <a:endParaRPr sz="2800" dirty="0"/>
          </a:p>
        </p:txBody>
      </p:sp>
      <p:sp>
        <p:nvSpPr>
          <p:cNvPr id="253" name="Google Shape;253;p35"/>
          <p:cNvSpPr txBox="1">
            <a:spLocks noGrp="1"/>
          </p:cNvSpPr>
          <p:nvPr>
            <p:ph type="subTitle" idx="1"/>
          </p:nvPr>
        </p:nvSpPr>
        <p:spPr>
          <a:xfrm>
            <a:off x="3381456" y="1399500"/>
            <a:ext cx="5067600" cy="713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b="1" i="1" dirty="0"/>
              <a:t>The collective of non-governmental organizations and institutions known as civil society includes a variety of cultural, religious, and special interest groups that uphold social norms and represent the interests of citizens.</a:t>
            </a:r>
          </a:p>
          <a:p>
            <a:pPr marL="0" lvl="0" indent="0" algn="l" rtl="0">
              <a:spcBef>
                <a:spcPts val="0"/>
              </a:spcBef>
              <a:spcAft>
                <a:spcPts val="0"/>
              </a:spcAft>
              <a:buNone/>
            </a:pPr>
            <a:endParaRPr sz="2000" b="1" i="1" dirty="0"/>
          </a:p>
        </p:txBody>
      </p:sp>
      <p:pic>
        <p:nvPicPr>
          <p:cNvPr id="255" name="Google Shape;255;p35"/>
          <p:cNvPicPr preferRelativeResize="0">
            <a:picLocks noGrp="1"/>
          </p:cNvPicPr>
          <p:nvPr>
            <p:ph type="pic" idx="3"/>
          </p:nvPr>
        </p:nvPicPr>
        <p:blipFill rotWithShape="1">
          <a:blip r:embed="rId3">
            <a:alphaModFix/>
          </a:blip>
          <a:srcRect l="26861" r="23787" b="17945"/>
          <a:stretch/>
        </p:blipFill>
        <p:spPr>
          <a:xfrm>
            <a:off x="0" y="774301"/>
            <a:ext cx="2578100" cy="2788050"/>
          </a:xfrm>
          <a:prstGeom prst="rect">
            <a:avLst/>
          </a:prstGeom>
        </p:spPr>
      </p:pic>
      <p:sp>
        <p:nvSpPr>
          <p:cNvPr id="5" name="TextBox 4">
            <a:extLst>
              <a:ext uri="{FF2B5EF4-FFF2-40B4-BE49-F238E27FC236}">
                <a16:creationId xmlns:a16="http://schemas.microsoft.com/office/drawing/2014/main" id="{AB986075-F3F3-2D49-A6BA-62DD58B7D6AD}"/>
              </a:ext>
            </a:extLst>
          </p:cNvPr>
          <p:cNvSpPr txBox="1"/>
          <p:nvPr/>
        </p:nvSpPr>
        <p:spPr>
          <a:xfrm>
            <a:off x="1490472" y="4791456"/>
            <a:ext cx="329184" cy="307777"/>
          </a:xfrm>
          <a:prstGeom prst="rect">
            <a:avLst/>
          </a:prstGeom>
          <a:noFill/>
        </p:spPr>
        <p:txBody>
          <a:bodyPr wrap="square" rtlCol="0">
            <a:spAutoFit/>
          </a:bodyPr>
          <a:lstStyle/>
          <a:p>
            <a:r>
              <a:rPr lang="en-US" dirty="0"/>
              <a:t>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6"/>
          <p:cNvSpPr txBox="1">
            <a:spLocks noGrp="1"/>
          </p:cNvSpPr>
          <p:nvPr>
            <p:ph type="title"/>
          </p:nvPr>
        </p:nvSpPr>
        <p:spPr>
          <a:xfrm>
            <a:off x="427392" y="19147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What are the three principles of civil society?</a:t>
            </a:r>
            <a:endParaRPr dirty="0"/>
          </a:p>
        </p:txBody>
      </p:sp>
      <p:sp>
        <p:nvSpPr>
          <p:cNvPr id="263" name="Google Shape;263;p36"/>
          <p:cNvSpPr txBox="1">
            <a:spLocks noGrp="1"/>
          </p:cNvSpPr>
          <p:nvPr>
            <p:ph type="subTitle" idx="3"/>
          </p:nvPr>
        </p:nvSpPr>
        <p:spPr>
          <a:xfrm>
            <a:off x="427392" y="1574769"/>
            <a:ext cx="7704000" cy="527700"/>
          </a:xfrm>
          <a:prstGeom prst="rect">
            <a:avLst/>
          </a:prstGeom>
        </p:spPr>
        <p:txBody>
          <a:bodyPr spcFirstLastPara="1" wrap="square" lIns="91425" tIns="91425" rIns="91425" bIns="91425" anchor="t" anchorCtr="0">
            <a:noAutofit/>
          </a:bodyPr>
          <a:lstStyle/>
          <a:p>
            <a:pPr marL="0" lvl="0" indent="0"/>
            <a:r>
              <a:rPr lang="en-US" sz="2000" dirty="0">
                <a:solidFill>
                  <a:schemeClr val="bg1">
                    <a:lumMod val="10000"/>
                  </a:schemeClr>
                </a:solidFill>
              </a:rPr>
              <a:t>Various cultural, religious, and special interest groups that defend social norms and represent the interests of citizens make up the collective of non-governmental organizations and institutions known as civil society.</a:t>
            </a:r>
          </a:p>
          <a:p>
            <a:pPr marL="0" lvl="0" indent="0"/>
            <a:endParaRPr lang="en-US" sz="2000" dirty="0">
              <a:solidFill>
                <a:schemeClr val="bg1">
                  <a:lumMod val="10000"/>
                </a:schemeClr>
              </a:solidFill>
            </a:endParaRPr>
          </a:p>
          <a:p>
            <a:pPr marL="0" lvl="0" indent="0"/>
            <a:endParaRPr sz="2000" dirty="0">
              <a:solidFill>
                <a:schemeClr val="bg1">
                  <a:lumMod val="10000"/>
                </a:schemeClr>
              </a:solidFill>
            </a:endParaRPr>
          </a:p>
        </p:txBody>
      </p:sp>
      <p:sp>
        <p:nvSpPr>
          <p:cNvPr id="12" name="TextBox 11">
            <a:extLst>
              <a:ext uri="{FF2B5EF4-FFF2-40B4-BE49-F238E27FC236}">
                <a16:creationId xmlns:a16="http://schemas.microsoft.com/office/drawing/2014/main" id="{AFC9D31C-B5A0-A944-AFEE-D8AFFEA9115F}"/>
              </a:ext>
            </a:extLst>
          </p:cNvPr>
          <p:cNvSpPr txBox="1"/>
          <p:nvPr/>
        </p:nvSpPr>
        <p:spPr>
          <a:xfrm>
            <a:off x="73152" y="4516670"/>
            <a:ext cx="998547" cy="307777"/>
          </a:xfrm>
          <a:prstGeom prst="rect">
            <a:avLst/>
          </a:prstGeom>
          <a:noFill/>
        </p:spPr>
        <p:txBody>
          <a:bodyPr wrap="square" rtlCol="0">
            <a:spAutoFit/>
          </a:bodyPr>
          <a:lstStyle/>
          <a:p>
            <a:r>
              <a:rPr lang="en-US" dirty="0"/>
              <a:t>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0"/>
        <p:cNvGrpSpPr/>
        <p:nvPr/>
      </p:nvGrpSpPr>
      <p:grpSpPr>
        <a:xfrm>
          <a:off x="0" y="0"/>
          <a:ext cx="0" cy="0"/>
          <a:chOff x="0" y="0"/>
          <a:chExt cx="0" cy="0"/>
        </a:xfrm>
      </p:grpSpPr>
      <p:sp>
        <p:nvSpPr>
          <p:cNvPr id="271" name="Google Shape;271;p37"/>
          <p:cNvSpPr txBox="1">
            <a:spLocks noGrp="1"/>
          </p:cNvSpPr>
          <p:nvPr>
            <p:ph type="subTitle" idx="1"/>
          </p:nvPr>
        </p:nvSpPr>
        <p:spPr>
          <a:xfrm>
            <a:off x="849863" y="61993"/>
            <a:ext cx="4491300" cy="320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1800" b="0" i="0" u="none" strike="noStrike" dirty="0">
                <a:solidFill>
                  <a:schemeClr val="bg1">
                    <a:lumMod val="10000"/>
                  </a:schemeClr>
                </a:solidFill>
                <a:effectLst/>
                <a:latin typeface="Google Sans"/>
              </a:rPr>
              <a:t>Civil society comprises organizations that are not associated with government—including schools and universities, advocacy groups, professional associations, churches, and cultural institutions .</a:t>
            </a:r>
            <a:endParaRPr sz="1800" dirty="0">
              <a:solidFill>
                <a:schemeClr val="bg1">
                  <a:lumMod val="10000"/>
                </a:schemeClr>
              </a:solidFill>
            </a:endParaRPr>
          </a:p>
        </p:txBody>
      </p:sp>
      <p:sp>
        <p:nvSpPr>
          <p:cNvPr id="272" name="Google Shape;272;p37"/>
          <p:cNvSpPr txBox="1">
            <a:spLocks noGrp="1"/>
          </p:cNvSpPr>
          <p:nvPr>
            <p:ph type="title"/>
          </p:nvPr>
        </p:nvSpPr>
        <p:spPr>
          <a:xfrm>
            <a:off x="1056025" y="254646"/>
            <a:ext cx="4491300" cy="531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i="0" u="none" strike="noStrike" dirty="0">
                <a:solidFill>
                  <a:srgbClr val="1F1F1F"/>
                </a:solidFill>
                <a:effectLst/>
                <a:latin typeface="Google Sans"/>
              </a:rPr>
              <a:t>What is civil society examples?</a:t>
            </a:r>
            <a:endParaRPr dirty="0"/>
          </a:p>
        </p:txBody>
      </p:sp>
      <p:pic>
        <p:nvPicPr>
          <p:cNvPr id="273" name="Google Shape;273;p37"/>
          <p:cNvPicPr preferRelativeResize="0">
            <a:picLocks noGrp="1"/>
          </p:cNvPicPr>
          <p:nvPr>
            <p:ph type="pic" idx="2"/>
          </p:nvPr>
        </p:nvPicPr>
        <p:blipFill rotWithShape="1">
          <a:blip r:embed="rId3">
            <a:alphaModFix/>
          </a:blip>
          <a:srcRect l="25363" r="25329"/>
          <a:stretch/>
        </p:blipFill>
        <p:spPr>
          <a:xfrm>
            <a:off x="5890250" y="774300"/>
            <a:ext cx="2540400" cy="4369199"/>
          </a:xfrm>
          <a:prstGeom prst="rect">
            <a:avLst/>
          </a:prstGeom>
        </p:spPr>
      </p:pic>
      <p:sp>
        <p:nvSpPr>
          <p:cNvPr id="274" name="Google Shape;274;p37"/>
          <p:cNvSpPr/>
          <p:nvPr/>
        </p:nvSpPr>
        <p:spPr>
          <a:xfrm>
            <a:off x="0" y="0"/>
            <a:ext cx="7131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7"/>
          <p:cNvSpPr/>
          <p:nvPr/>
        </p:nvSpPr>
        <p:spPr>
          <a:xfrm flipH="1">
            <a:off x="8434700" y="0"/>
            <a:ext cx="713100" cy="7743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5208886A-93F6-1047-A1BF-A0E1C473491D}"/>
              </a:ext>
            </a:extLst>
          </p:cNvPr>
          <p:cNvSpPr txBox="1"/>
          <p:nvPr/>
        </p:nvSpPr>
        <p:spPr>
          <a:xfrm>
            <a:off x="713100" y="4690872"/>
            <a:ext cx="439632" cy="307777"/>
          </a:xfrm>
          <a:prstGeom prst="rect">
            <a:avLst/>
          </a:prstGeom>
          <a:noFill/>
        </p:spPr>
        <p:txBody>
          <a:bodyPr wrap="square" rtlCol="0">
            <a:spAutoFit/>
          </a:bodyPr>
          <a:lstStyle/>
          <a:p>
            <a:r>
              <a:rPr lang="en-US" dirty="0"/>
              <a:t>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38"/>
          <p:cNvSpPr txBox="1">
            <a:spLocks noGrp="1"/>
          </p:cNvSpPr>
          <p:nvPr>
            <p:ph type="title"/>
          </p:nvPr>
        </p:nvSpPr>
        <p:spPr>
          <a:xfrm>
            <a:off x="1706000" y="-788712"/>
            <a:ext cx="6449100" cy="264826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3200" b="0" i="0" u="none" strike="noStrike" dirty="0">
                <a:solidFill>
                  <a:srgbClr val="1F1F1F"/>
                </a:solidFill>
                <a:effectLst/>
                <a:latin typeface="Google Sans"/>
              </a:rPr>
              <a:t>What is the role of the civil society organization?</a:t>
            </a:r>
            <a:endParaRPr sz="3200" dirty="0"/>
          </a:p>
        </p:txBody>
      </p:sp>
      <p:sp>
        <p:nvSpPr>
          <p:cNvPr id="281" name="Google Shape;281;p38"/>
          <p:cNvSpPr txBox="1">
            <a:spLocks noGrp="1"/>
          </p:cNvSpPr>
          <p:nvPr>
            <p:ph type="subTitle" idx="1"/>
          </p:nvPr>
        </p:nvSpPr>
        <p:spPr>
          <a:xfrm>
            <a:off x="1539524" y="1855499"/>
            <a:ext cx="6449100" cy="142845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0" i="0" u="none" strike="noStrike" dirty="0">
                <a:solidFill>
                  <a:schemeClr val="bg1">
                    <a:lumMod val="10000"/>
                  </a:schemeClr>
                </a:solidFill>
                <a:effectLst/>
                <a:latin typeface="Google Sans"/>
              </a:rPr>
              <a:t>advocating for human rights, for the needs and priorities of their constituency (especially of marginalized groups) and advocating against government deficiencies. contributing to mediating and resolving conflict, contribute to social innovation. influencing government policy and lobbying for change.</a:t>
            </a:r>
            <a:endParaRPr dirty="0">
              <a:solidFill>
                <a:schemeClr val="bg1">
                  <a:lumMod val="10000"/>
                </a:schemeClr>
              </a:solidFill>
            </a:endParaRPr>
          </a:p>
        </p:txBody>
      </p:sp>
      <p:sp>
        <p:nvSpPr>
          <p:cNvPr id="282" name="Google Shape;282;p38"/>
          <p:cNvSpPr/>
          <p:nvPr/>
        </p:nvSpPr>
        <p:spPr>
          <a:xfrm flipH="1">
            <a:off x="150" y="336000"/>
            <a:ext cx="713100" cy="4807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8"/>
          <p:cNvSpPr/>
          <p:nvPr/>
        </p:nvSpPr>
        <p:spPr>
          <a:xfrm flipH="1">
            <a:off x="713300" y="0"/>
            <a:ext cx="8434500" cy="336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8"/>
          <p:cNvSpPr/>
          <p:nvPr/>
        </p:nvSpPr>
        <p:spPr>
          <a:xfrm flipH="1">
            <a:off x="8434700" y="4369200"/>
            <a:ext cx="713100" cy="804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36055C30-A466-674A-BBA4-EF785486A4BD}"/>
              </a:ext>
            </a:extLst>
          </p:cNvPr>
          <p:cNvSpPr txBox="1"/>
          <p:nvPr/>
        </p:nvSpPr>
        <p:spPr>
          <a:xfrm>
            <a:off x="713250" y="4771650"/>
            <a:ext cx="192024" cy="307777"/>
          </a:xfrm>
          <a:prstGeom prst="rect">
            <a:avLst/>
          </a:prstGeom>
          <a:noFill/>
        </p:spPr>
        <p:txBody>
          <a:bodyPr wrap="square" rtlCol="0">
            <a:spAutoFit/>
          </a:bodyPr>
          <a:lstStyle/>
          <a:p>
            <a:r>
              <a:rPr lang="en-US" dirty="0"/>
              <a:t>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pic>
        <p:nvPicPr>
          <p:cNvPr id="302" name="Google Shape;302;p40"/>
          <p:cNvPicPr preferRelativeResize="0">
            <a:picLocks noGrp="1"/>
          </p:cNvPicPr>
          <p:nvPr>
            <p:ph type="pic" idx="2"/>
          </p:nvPr>
        </p:nvPicPr>
        <p:blipFill rotWithShape="1">
          <a:blip r:embed="rId3">
            <a:alphaModFix/>
          </a:blip>
          <a:srcRect l="26443" r="26443"/>
          <a:stretch/>
        </p:blipFill>
        <p:spPr>
          <a:xfrm>
            <a:off x="5890250" y="774300"/>
            <a:ext cx="2540400" cy="3594903"/>
          </a:xfrm>
          <a:prstGeom prst="rect">
            <a:avLst/>
          </a:prstGeom>
        </p:spPr>
      </p:pic>
      <p:sp>
        <p:nvSpPr>
          <p:cNvPr id="303" name="Google Shape;303;p40"/>
          <p:cNvSpPr txBox="1">
            <a:spLocks noGrp="1"/>
          </p:cNvSpPr>
          <p:nvPr>
            <p:ph type="title"/>
          </p:nvPr>
        </p:nvSpPr>
        <p:spPr>
          <a:xfrm>
            <a:off x="720000" y="-373800"/>
            <a:ext cx="4574376" cy="22962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b="0" i="0" u="none" strike="noStrike" dirty="0">
                <a:solidFill>
                  <a:srgbClr val="1F1F1F"/>
                </a:solidFill>
                <a:effectLst/>
                <a:latin typeface="Google Sans"/>
              </a:rPr>
              <a:t>The five basic principles of society</a:t>
            </a:r>
            <a:endParaRPr dirty="0"/>
          </a:p>
        </p:txBody>
      </p:sp>
      <p:sp>
        <p:nvSpPr>
          <p:cNvPr id="304" name="Google Shape;304;p40"/>
          <p:cNvSpPr txBox="1">
            <a:spLocks noGrp="1"/>
          </p:cNvSpPr>
          <p:nvPr>
            <p:ph type="subTitle" idx="1"/>
          </p:nvPr>
        </p:nvSpPr>
        <p:spPr>
          <a:xfrm>
            <a:off x="713350" y="2104801"/>
            <a:ext cx="3644100" cy="11163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sz="2400" b="0" i="0" u="none" strike="noStrike" dirty="0">
                <a:solidFill>
                  <a:srgbClr val="040C28"/>
                </a:solidFill>
                <a:effectLst/>
                <a:latin typeface="Google Sans"/>
              </a:rPr>
              <a:t>1.access to resources    2.equity</a:t>
            </a:r>
          </a:p>
          <a:p>
            <a:pPr marL="0" lvl="0" indent="0" algn="l" rtl="0">
              <a:spcBef>
                <a:spcPts val="0"/>
              </a:spcBef>
              <a:spcAft>
                <a:spcPts val="0"/>
              </a:spcAft>
              <a:buNone/>
            </a:pPr>
            <a:r>
              <a:rPr lang="en-US" sz="2400" b="0" i="0" u="none" strike="noStrike" dirty="0">
                <a:solidFill>
                  <a:srgbClr val="040C28"/>
                </a:solidFill>
                <a:effectLst/>
                <a:latin typeface="Google Sans"/>
              </a:rPr>
              <a:t>3.participation</a:t>
            </a:r>
          </a:p>
          <a:p>
            <a:pPr marL="0" lvl="0" indent="0" algn="l" rtl="0">
              <a:spcBef>
                <a:spcPts val="0"/>
              </a:spcBef>
              <a:spcAft>
                <a:spcPts val="0"/>
              </a:spcAft>
              <a:buNone/>
            </a:pPr>
            <a:r>
              <a:rPr lang="en-US" sz="2400" b="0" i="0" u="none" strike="noStrike" dirty="0">
                <a:solidFill>
                  <a:srgbClr val="040C28"/>
                </a:solidFill>
                <a:effectLst/>
                <a:latin typeface="Google Sans"/>
              </a:rPr>
              <a:t>4.diversity </a:t>
            </a:r>
          </a:p>
          <a:p>
            <a:pPr marL="0" lvl="0" indent="0" algn="l" rtl="0">
              <a:spcBef>
                <a:spcPts val="0"/>
              </a:spcBef>
              <a:spcAft>
                <a:spcPts val="0"/>
              </a:spcAft>
              <a:buNone/>
            </a:pPr>
            <a:r>
              <a:rPr lang="en-US" sz="2400" b="0" i="0" u="none" strike="noStrike" dirty="0">
                <a:solidFill>
                  <a:srgbClr val="040C28"/>
                </a:solidFill>
                <a:effectLst/>
                <a:latin typeface="Google Sans"/>
              </a:rPr>
              <a:t>5.human rights</a:t>
            </a:r>
            <a:r>
              <a:rPr lang="en-US" sz="2400" b="0" i="0" u="none" strike="noStrike" dirty="0">
                <a:solidFill>
                  <a:srgbClr val="474747"/>
                </a:solidFill>
                <a:effectLst/>
                <a:latin typeface="Google Sans"/>
              </a:rPr>
              <a:t>.</a:t>
            </a:r>
            <a:endParaRPr sz="2400" dirty="0"/>
          </a:p>
        </p:txBody>
      </p:sp>
      <p:sp>
        <p:nvSpPr>
          <p:cNvPr id="2" name="TextBox 1">
            <a:extLst>
              <a:ext uri="{FF2B5EF4-FFF2-40B4-BE49-F238E27FC236}">
                <a16:creationId xmlns:a16="http://schemas.microsoft.com/office/drawing/2014/main" id="{5D6462C4-A721-BE47-B9D8-64940E963816}"/>
              </a:ext>
            </a:extLst>
          </p:cNvPr>
          <p:cNvSpPr txBox="1"/>
          <p:nvPr/>
        </p:nvSpPr>
        <p:spPr>
          <a:xfrm>
            <a:off x="228600" y="4736592"/>
            <a:ext cx="558372" cy="307777"/>
          </a:xfrm>
          <a:prstGeom prst="rect">
            <a:avLst/>
          </a:prstGeom>
          <a:noFill/>
        </p:spPr>
        <p:txBody>
          <a:bodyPr wrap="square" rtlCol="0">
            <a:spAutoFit/>
          </a:bodyPr>
          <a:lstStyle/>
          <a:p>
            <a:r>
              <a:rPr lang="en-US" dirty="0"/>
              <a:t>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9"/>
        <p:cNvGrpSpPr/>
        <p:nvPr/>
      </p:nvGrpSpPr>
      <p:grpSpPr>
        <a:xfrm>
          <a:off x="0" y="0"/>
          <a:ext cx="0" cy="0"/>
          <a:chOff x="0" y="0"/>
          <a:chExt cx="0" cy="0"/>
        </a:xfrm>
      </p:grpSpPr>
      <p:sp>
        <p:nvSpPr>
          <p:cNvPr id="650" name="Google Shape;650;p5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Conclusions</a:t>
            </a:r>
            <a:endParaRPr/>
          </a:p>
        </p:txBody>
      </p:sp>
      <p:sp>
        <p:nvSpPr>
          <p:cNvPr id="21" name="TextBox 20">
            <a:extLst>
              <a:ext uri="{FF2B5EF4-FFF2-40B4-BE49-F238E27FC236}">
                <a16:creationId xmlns:a16="http://schemas.microsoft.com/office/drawing/2014/main" id="{2C718F81-0870-0B43-9CA0-C4B123731E97}"/>
              </a:ext>
            </a:extLst>
          </p:cNvPr>
          <p:cNvSpPr txBox="1"/>
          <p:nvPr/>
        </p:nvSpPr>
        <p:spPr>
          <a:xfrm>
            <a:off x="82296" y="4507992"/>
            <a:ext cx="284052" cy="307777"/>
          </a:xfrm>
          <a:prstGeom prst="rect">
            <a:avLst/>
          </a:prstGeom>
          <a:noFill/>
        </p:spPr>
        <p:txBody>
          <a:bodyPr wrap="none" rtlCol="0">
            <a:spAutoFit/>
          </a:bodyPr>
          <a:lstStyle/>
          <a:p>
            <a:r>
              <a:rPr lang="ar-SA" dirty="0"/>
              <a:t>8</a:t>
            </a:r>
            <a:endParaRPr lang="en-US" dirty="0"/>
          </a:p>
        </p:txBody>
      </p:sp>
      <p:sp>
        <p:nvSpPr>
          <p:cNvPr id="10" name="TextBox 9">
            <a:extLst>
              <a:ext uri="{FF2B5EF4-FFF2-40B4-BE49-F238E27FC236}">
                <a16:creationId xmlns:a16="http://schemas.microsoft.com/office/drawing/2014/main" id="{1DB7E06B-FFF3-4346-9125-14BCB627367E}"/>
              </a:ext>
            </a:extLst>
          </p:cNvPr>
          <p:cNvSpPr txBox="1"/>
          <p:nvPr/>
        </p:nvSpPr>
        <p:spPr>
          <a:xfrm>
            <a:off x="366348" y="1373945"/>
            <a:ext cx="6866556" cy="707886"/>
          </a:xfrm>
          <a:prstGeom prst="rect">
            <a:avLst/>
          </a:prstGeom>
          <a:noFill/>
        </p:spPr>
        <p:txBody>
          <a:bodyPr wrap="square">
            <a:spAutoFit/>
          </a:bodyPr>
          <a:lstStyle/>
          <a:p>
            <a:r>
              <a:rPr lang="en-US" sz="2000" b="0" i="0" u="none" strike="noStrike" dirty="0">
                <a:solidFill>
                  <a:srgbClr val="444444"/>
                </a:solidFill>
                <a:effectLst/>
                <a:latin typeface="Open Sans" panose="020F0502020204030204" pitchFamily="34" charset="0"/>
              </a:rPr>
              <a:t> </a:t>
            </a:r>
            <a:r>
              <a:rPr lang="en-US" sz="2000" b="1" dirty="0">
                <a:solidFill>
                  <a:srgbClr val="444444"/>
                </a:solidFill>
                <a:latin typeface="Open Sans" panose="020F0502020204030204" pitchFamily="34" charset="0"/>
              </a:rPr>
              <a:t>.</a:t>
            </a:r>
            <a:r>
              <a:rPr lang="en-US" sz="2000" b="0" i="0" u="none" strike="noStrike" dirty="0">
                <a:solidFill>
                  <a:srgbClr val="444444"/>
                </a:solidFill>
                <a:effectLst/>
                <a:latin typeface="Open Sans" panose="020F0502020204030204" pitchFamily="34" charset="0"/>
              </a:rPr>
              <a:t>Civil society” remains an </a:t>
            </a:r>
            <a:r>
              <a:rPr lang="en-US" sz="2000" b="0" i="0" u="none" strike="noStrike" dirty="0" err="1">
                <a:solidFill>
                  <a:srgbClr val="444444"/>
                </a:solidFill>
                <a:effectLst/>
                <a:latin typeface="Open Sans" panose="020F0502020204030204" pitchFamily="34" charset="0"/>
              </a:rPr>
              <a:t>ideologem</a:t>
            </a:r>
            <a:r>
              <a:rPr lang="en-US" sz="2000" b="0" i="0" u="none" strike="noStrike" dirty="0">
                <a:solidFill>
                  <a:srgbClr val="444444"/>
                </a:solidFill>
                <a:effectLst/>
                <a:latin typeface="Open Sans" panose="020F0502020204030204" pitchFamily="34" charset="0"/>
              </a:rPr>
              <a:t> rather than a rigorous scientific concept.</a:t>
            </a:r>
            <a:endParaRPr lang="en-US" sz="2000" dirty="0"/>
          </a:p>
        </p:txBody>
      </p:sp>
      <p:sp>
        <p:nvSpPr>
          <p:cNvPr id="8" name="TextBox 7">
            <a:extLst>
              <a:ext uri="{FF2B5EF4-FFF2-40B4-BE49-F238E27FC236}">
                <a16:creationId xmlns:a16="http://schemas.microsoft.com/office/drawing/2014/main" id="{077CFCF4-ABBC-9844-9589-6AB2D99FC854}"/>
              </a:ext>
            </a:extLst>
          </p:cNvPr>
          <p:cNvSpPr txBox="1"/>
          <p:nvPr/>
        </p:nvSpPr>
        <p:spPr>
          <a:xfrm>
            <a:off x="366348" y="2324125"/>
            <a:ext cx="8658780" cy="707886"/>
          </a:xfrm>
          <a:prstGeom prst="rect">
            <a:avLst/>
          </a:prstGeom>
          <a:noFill/>
        </p:spPr>
        <p:txBody>
          <a:bodyPr wrap="square" rtlCol="0">
            <a:spAutoFit/>
          </a:bodyPr>
          <a:lstStyle/>
          <a:p>
            <a:r>
              <a:rPr lang="en-US" sz="2000" b="0" i="0" u="none" strike="noStrike" dirty="0">
                <a:solidFill>
                  <a:srgbClr val="444444"/>
                </a:solidFill>
                <a:effectLst/>
                <a:latin typeface="Open Sans" panose="020B0606030504020204" pitchFamily="34" charset="0"/>
              </a:rPr>
              <a:t>. A critical interpretation of civil society discourse needs placing it in the context of contingent policy regimes defined by institutional factors.</a:t>
            </a: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7C7F2-9A9E-0245-9DEA-618E19CDCA5E}"/>
              </a:ext>
            </a:extLst>
          </p:cNvPr>
          <p:cNvSpPr>
            <a:spLocks noGrp="1"/>
          </p:cNvSpPr>
          <p:nvPr>
            <p:ph type="title"/>
          </p:nvPr>
        </p:nvSpPr>
        <p:spPr/>
        <p:txBody>
          <a:bodyPr/>
          <a:lstStyle/>
          <a:p>
            <a:r>
              <a:rPr lang="en-US" dirty="0"/>
              <a:t>Reference</a:t>
            </a:r>
          </a:p>
        </p:txBody>
      </p:sp>
      <p:sp>
        <p:nvSpPr>
          <p:cNvPr id="9" name="Subtitle 8">
            <a:extLst>
              <a:ext uri="{FF2B5EF4-FFF2-40B4-BE49-F238E27FC236}">
                <a16:creationId xmlns:a16="http://schemas.microsoft.com/office/drawing/2014/main" id="{8EAACAA4-CA16-4146-A76B-A5E6729F4653}"/>
              </a:ext>
            </a:extLst>
          </p:cNvPr>
          <p:cNvSpPr>
            <a:spLocks noGrp="1"/>
          </p:cNvSpPr>
          <p:nvPr>
            <p:ph type="subTitle" idx="7"/>
          </p:nvPr>
        </p:nvSpPr>
        <p:spPr>
          <a:xfrm>
            <a:off x="480354" y="2104950"/>
            <a:ext cx="6451558" cy="466800"/>
          </a:xfrm>
        </p:spPr>
        <p:txBody>
          <a:bodyPr/>
          <a:lstStyle/>
          <a:p>
            <a:r>
              <a:rPr lang="en-US" dirty="0"/>
              <a:t>The roles of civil society and business. FDSD. (2022, March 14). https://</a:t>
            </a:r>
            <a:r>
              <a:rPr lang="en-US" dirty="0" err="1"/>
              <a:t>www.fdsd.org</a:t>
            </a:r>
            <a:r>
              <a:rPr lang="en-US" dirty="0"/>
              <a:t>/ways-forward/roles-civil-society-business/</a:t>
            </a:r>
          </a:p>
        </p:txBody>
      </p:sp>
      <p:sp>
        <p:nvSpPr>
          <p:cNvPr id="11" name="TextBox 10">
            <a:extLst>
              <a:ext uri="{FF2B5EF4-FFF2-40B4-BE49-F238E27FC236}">
                <a16:creationId xmlns:a16="http://schemas.microsoft.com/office/drawing/2014/main" id="{4E0E2A14-C466-D044-8544-BB19C580EEFB}"/>
              </a:ext>
            </a:extLst>
          </p:cNvPr>
          <p:cNvSpPr txBox="1"/>
          <p:nvPr/>
        </p:nvSpPr>
        <p:spPr>
          <a:xfrm>
            <a:off x="338328" y="4507992"/>
            <a:ext cx="284052" cy="307777"/>
          </a:xfrm>
          <a:prstGeom prst="rect">
            <a:avLst/>
          </a:prstGeom>
          <a:noFill/>
        </p:spPr>
        <p:txBody>
          <a:bodyPr wrap="none" rtlCol="0">
            <a:spAutoFit/>
          </a:bodyPr>
          <a:lstStyle/>
          <a:p>
            <a:r>
              <a:rPr lang="ar-SA" dirty="0"/>
              <a:t>9</a:t>
            </a:r>
            <a:endParaRPr lang="en-US" dirty="0"/>
          </a:p>
        </p:txBody>
      </p:sp>
    </p:spTree>
    <p:extLst>
      <p:ext uri="{BB962C8B-B14F-4D97-AF65-F5344CB8AC3E}">
        <p14:creationId xmlns:p14="http://schemas.microsoft.com/office/powerpoint/2010/main" val="908149066"/>
      </p:ext>
    </p:extLst>
  </p:cSld>
  <p:clrMapOvr>
    <a:masterClrMapping/>
  </p:clrMapOvr>
</p:sld>
</file>

<file path=ppt/theme/theme1.xml><?xml version="1.0" encoding="utf-8"?>
<a:theme xmlns:a="http://schemas.openxmlformats.org/drawingml/2006/main" name="Structural Racism in Society Thesis Defense by Slidesgo">
  <a:themeElements>
    <a:clrScheme name="Simple Light">
      <a:dk1>
        <a:srgbClr val="3E3E3E"/>
      </a:dk1>
      <a:lt1>
        <a:srgbClr val="EFEFEF"/>
      </a:lt1>
      <a:dk2>
        <a:srgbClr val="E9C66B"/>
      </a:dk2>
      <a:lt2>
        <a:srgbClr val="DBA97C"/>
      </a:lt2>
      <a:accent1>
        <a:srgbClr val="7F6E5C"/>
      </a:accent1>
      <a:accent2>
        <a:srgbClr val="48535A"/>
      </a:accent2>
      <a:accent3>
        <a:srgbClr val="598270"/>
      </a:accent3>
      <a:accent4>
        <a:srgbClr val="013E3F"/>
      </a:accent4>
      <a:accent5>
        <a:srgbClr val="FFFFFF"/>
      </a:accent5>
      <a:accent6>
        <a:srgbClr val="FFFFFF"/>
      </a:accent6>
      <a:hlink>
        <a:srgbClr val="3E3E3E"/>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2834</TotalTime>
  <Words>299</Words>
  <Application>Microsoft Office PowerPoint</Application>
  <PresentationFormat>On-screen Show (16:9)</PresentationFormat>
  <Paragraphs>47</Paragraphs>
  <Slides>10</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Arial</vt:lpstr>
      <vt:lpstr>Arsenal</vt:lpstr>
      <vt:lpstr>DM Sans</vt:lpstr>
      <vt:lpstr>Google Sans</vt:lpstr>
      <vt:lpstr>Nunito Light</vt:lpstr>
      <vt:lpstr>Open Sans</vt:lpstr>
      <vt:lpstr>Structural Racism in Society Thesis Defense by Slidesgo</vt:lpstr>
      <vt:lpstr>Name: MONTHER-GARGOUM Email: Munther4024@limu.ly ID: 4024</vt:lpstr>
      <vt:lpstr>Table of contents</vt:lpstr>
      <vt:lpstr>What is the full meaning of civil society?  </vt:lpstr>
      <vt:lpstr>What are the three principles of civil society?</vt:lpstr>
      <vt:lpstr>What is civil society examples?</vt:lpstr>
      <vt:lpstr>What is the role of the civil society organization?</vt:lpstr>
      <vt:lpstr>The five basic principles of society</vt:lpstr>
      <vt:lpstr>Conclusions</vt:lpstr>
      <vt:lpstr>Reference</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Name:MONTHER-GARGOUM Email:Munther4024@limu.ly ID:4024</dc:title>
  <cp:lastModifiedBy>Maher Fattouh</cp:lastModifiedBy>
  <cp:revision>6</cp:revision>
  <dcterms:modified xsi:type="dcterms:W3CDTF">2023-11-12T07:28:30Z</dcterms:modified>
</cp:coreProperties>
</file>