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2"/>
  </p:notesMasterIdLst>
  <p:sldIdLst>
    <p:sldId id="256" r:id="rId2"/>
    <p:sldId id="257" r:id="rId3"/>
    <p:sldId id="258" r:id="rId4"/>
    <p:sldId id="259" r:id="rId5"/>
    <p:sldId id="261" r:id="rId6"/>
    <p:sldId id="262" r:id="rId7"/>
    <p:sldId id="275" r:id="rId8"/>
    <p:sldId id="264" r:id="rId9"/>
    <p:sldId id="284" r:id="rId10"/>
    <p:sldId id="285" r:id="rId11"/>
  </p:sldIdLst>
  <p:sldSz cx="9144000" cy="5143500" type="screen16x9"/>
  <p:notesSz cx="6858000" cy="9144000"/>
  <p:embeddedFontLst>
    <p:embeddedFont>
      <p:font typeface="Open Sans Light" panose="020B0604020202020204" charset="0"/>
      <p:regular r:id="rId13"/>
      <p:bold r:id="rId14"/>
      <p:italic r:id="rId15"/>
      <p:boldItalic r:id="rId16"/>
    </p:embeddedFont>
    <p:embeddedFont>
      <p:font typeface="Fira Sans Extra Condensed Medium" panose="020B0604020202020204" charset="0"/>
      <p:regular r:id="rId17"/>
      <p:bold r:id="rId18"/>
      <p:italic r:id="rId19"/>
      <p:boldItalic r:id="rId20"/>
    </p:embeddedFont>
    <p:embeddedFont>
      <p:font typeface="DM Serif Display" panose="020B0604020202020204" charset="0"/>
      <p:regular r:id="rId21"/>
      <p: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C0CE941D-C959-B247-82FA-F2950154D5E1}">
          <p14:sldIdLst>
            <p14:sldId id="256"/>
            <p14:sldId id="257"/>
            <p14:sldId id="258"/>
            <p14:sldId id="259"/>
            <p14:sldId id="261"/>
            <p14:sldId id="262"/>
            <p14:sldId id="275"/>
            <p14:sldId id="264"/>
            <p14:sldId id="284"/>
            <p14:sldId id="285"/>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E3F99C6-DB65-41A1-80C9-48AC5DEE3F65}">
  <a:tblStyle styleId="{7E3F99C6-DB65-41A1-80C9-48AC5DEE3F6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94676"/>
  </p:normalViewPr>
  <p:slideViewPr>
    <p:cSldViewPr snapToGrid="0" snapToObjects="1">
      <p:cViewPr varScale="1">
        <p:scale>
          <a:sx n="82" d="100"/>
          <a:sy n="82" d="100"/>
        </p:scale>
        <p:origin x="152"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65404552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4dfce81f19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4dfce81f19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5f24f68604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5f24f68604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54713f6f7e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54713f6f7e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545caf3b90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9" name="Google Shape;749;g545caf3b90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449550" y="1472625"/>
            <a:ext cx="4245000" cy="178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1pPr>
            <a:lvl2pPr lvl="1"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2pPr>
            <a:lvl3pPr lvl="2"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3pPr>
            <a:lvl4pPr lvl="3"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4pPr>
            <a:lvl5pPr lvl="4"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5pPr>
            <a:lvl6pPr lvl="5"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6pPr>
            <a:lvl7pPr lvl="6"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7pPr>
            <a:lvl8pPr lvl="7"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8pPr>
            <a:lvl9pPr lvl="8"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9pPr>
          </a:lstStyle>
          <a:p>
            <a:endParaRPr/>
          </a:p>
        </p:txBody>
      </p:sp>
      <p:sp>
        <p:nvSpPr>
          <p:cNvPr id="10" name="Google Shape;10;p2"/>
          <p:cNvSpPr txBox="1">
            <a:spLocks noGrp="1"/>
          </p:cNvSpPr>
          <p:nvPr>
            <p:ph type="subTitle" idx="1"/>
          </p:nvPr>
        </p:nvSpPr>
        <p:spPr>
          <a:xfrm>
            <a:off x="2070875" y="2901600"/>
            <a:ext cx="5002200" cy="717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rgbClr val="CCCCCC"/>
              </a:buClr>
              <a:buSzPts val="1200"/>
              <a:buNone/>
              <a:defRPr>
                <a:solidFill>
                  <a:srgbClr val="CCCCCC"/>
                </a:solidFill>
              </a:defRPr>
            </a:lvl1pPr>
            <a:lvl2pPr lvl="1" algn="ctr" rtl="0">
              <a:lnSpc>
                <a:spcPct val="100000"/>
              </a:lnSpc>
              <a:spcBef>
                <a:spcPts val="0"/>
              </a:spcBef>
              <a:spcAft>
                <a:spcPts val="0"/>
              </a:spcAft>
              <a:buClr>
                <a:srgbClr val="CCCCCC"/>
              </a:buClr>
              <a:buSzPts val="2800"/>
              <a:buNone/>
              <a:defRPr sz="2800">
                <a:solidFill>
                  <a:srgbClr val="CCCCCC"/>
                </a:solidFill>
              </a:defRPr>
            </a:lvl2pPr>
            <a:lvl3pPr lvl="2" algn="ctr" rtl="0">
              <a:lnSpc>
                <a:spcPct val="100000"/>
              </a:lnSpc>
              <a:spcBef>
                <a:spcPts val="0"/>
              </a:spcBef>
              <a:spcAft>
                <a:spcPts val="0"/>
              </a:spcAft>
              <a:buClr>
                <a:srgbClr val="CCCCCC"/>
              </a:buClr>
              <a:buSzPts val="2800"/>
              <a:buNone/>
              <a:defRPr sz="2800">
                <a:solidFill>
                  <a:srgbClr val="CCCCCC"/>
                </a:solidFill>
              </a:defRPr>
            </a:lvl3pPr>
            <a:lvl4pPr lvl="3" algn="ctr" rtl="0">
              <a:lnSpc>
                <a:spcPct val="100000"/>
              </a:lnSpc>
              <a:spcBef>
                <a:spcPts val="0"/>
              </a:spcBef>
              <a:spcAft>
                <a:spcPts val="0"/>
              </a:spcAft>
              <a:buClr>
                <a:srgbClr val="CCCCCC"/>
              </a:buClr>
              <a:buSzPts val="2800"/>
              <a:buNone/>
              <a:defRPr sz="2800">
                <a:solidFill>
                  <a:srgbClr val="CCCCCC"/>
                </a:solidFill>
              </a:defRPr>
            </a:lvl4pPr>
            <a:lvl5pPr lvl="4" algn="ctr" rtl="0">
              <a:lnSpc>
                <a:spcPct val="100000"/>
              </a:lnSpc>
              <a:spcBef>
                <a:spcPts val="0"/>
              </a:spcBef>
              <a:spcAft>
                <a:spcPts val="0"/>
              </a:spcAft>
              <a:buClr>
                <a:srgbClr val="CCCCCC"/>
              </a:buClr>
              <a:buSzPts val="2800"/>
              <a:buNone/>
              <a:defRPr sz="2800">
                <a:solidFill>
                  <a:srgbClr val="CCCCCC"/>
                </a:solidFill>
              </a:defRPr>
            </a:lvl5pPr>
            <a:lvl6pPr lvl="5" algn="ctr" rtl="0">
              <a:lnSpc>
                <a:spcPct val="100000"/>
              </a:lnSpc>
              <a:spcBef>
                <a:spcPts val="0"/>
              </a:spcBef>
              <a:spcAft>
                <a:spcPts val="0"/>
              </a:spcAft>
              <a:buClr>
                <a:srgbClr val="CCCCCC"/>
              </a:buClr>
              <a:buSzPts val="2800"/>
              <a:buNone/>
              <a:defRPr sz="2800">
                <a:solidFill>
                  <a:srgbClr val="CCCCCC"/>
                </a:solidFill>
              </a:defRPr>
            </a:lvl6pPr>
            <a:lvl7pPr lvl="6" algn="ctr" rtl="0">
              <a:lnSpc>
                <a:spcPct val="100000"/>
              </a:lnSpc>
              <a:spcBef>
                <a:spcPts val="0"/>
              </a:spcBef>
              <a:spcAft>
                <a:spcPts val="0"/>
              </a:spcAft>
              <a:buClr>
                <a:srgbClr val="CCCCCC"/>
              </a:buClr>
              <a:buSzPts val="2800"/>
              <a:buNone/>
              <a:defRPr sz="2800">
                <a:solidFill>
                  <a:srgbClr val="CCCCCC"/>
                </a:solidFill>
              </a:defRPr>
            </a:lvl7pPr>
            <a:lvl8pPr lvl="7" algn="ctr" rtl="0">
              <a:lnSpc>
                <a:spcPct val="100000"/>
              </a:lnSpc>
              <a:spcBef>
                <a:spcPts val="0"/>
              </a:spcBef>
              <a:spcAft>
                <a:spcPts val="0"/>
              </a:spcAft>
              <a:buClr>
                <a:srgbClr val="CCCCCC"/>
              </a:buClr>
              <a:buSzPts val="2800"/>
              <a:buNone/>
              <a:defRPr sz="2800">
                <a:solidFill>
                  <a:srgbClr val="CCCCCC"/>
                </a:solidFill>
              </a:defRPr>
            </a:lvl8pPr>
            <a:lvl9pPr lvl="8" algn="ctr" rtl="0">
              <a:lnSpc>
                <a:spcPct val="100000"/>
              </a:lnSpc>
              <a:spcBef>
                <a:spcPts val="0"/>
              </a:spcBef>
              <a:spcAft>
                <a:spcPts val="0"/>
              </a:spcAft>
              <a:buClr>
                <a:srgbClr val="CCCCCC"/>
              </a:buClr>
              <a:buSzPts val="2800"/>
              <a:buNone/>
              <a:defRPr sz="2800">
                <a:solidFill>
                  <a:srgbClr val="CCCCCC"/>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11_1_2_1">
    <p:spTree>
      <p:nvGrpSpPr>
        <p:cNvPr id="1" name="Shape 120"/>
        <p:cNvGrpSpPr/>
        <p:nvPr/>
      </p:nvGrpSpPr>
      <p:grpSpPr>
        <a:xfrm>
          <a:off x="0" y="0"/>
          <a:ext cx="0" cy="0"/>
          <a:chOff x="0" y="0"/>
          <a:chExt cx="0" cy="0"/>
        </a:xfrm>
      </p:grpSpPr>
      <p:sp>
        <p:nvSpPr>
          <p:cNvPr id="121" name="Google Shape;121;p20"/>
          <p:cNvSpPr txBox="1">
            <a:spLocks noGrp="1"/>
          </p:cNvSpPr>
          <p:nvPr>
            <p:ph type="title"/>
          </p:nvPr>
        </p:nvSpPr>
        <p:spPr>
          <a:xfrm>
            <a:off x="1676549" y="2123400"/>
            <a:ext cx="2847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B7B7B7"/>
              </a:buClr>
              <a:buSzPts val="2800"/>
              <a:buNone/>
              <a:defRPr>
                <a:solidFill>
                  <a:srgbClr val="B7B7B7"/>
                </a:solidFill>
              </a:defRPr>
            </a:lvl1pPr>
            <a:lvl2pPr lvl="1" rtl="0">
              <a:spcBef>
                <a:spcPts val="0"/>
              </a:spcBef>
              <a:spcAft>
                <a:spcPts val="0"/>
              </a:spcAft>
              <a:buClr>
                <a:srgbClr val="B7B7B7"/>
              </a:buClr>
              <a:buSzPts val="2800"/>
              <a:buNone/>
              <a:defRPr>
                <a:solidFill>
                  <a:srgbClr val="B7B7B7"/>
                </a:solidFill>
              </a:defRPr>
            </a:lvl2pPr>
            <a:lvl3pPr lvl="2" rtl="0">
              <a:spcBef>
                <a:spcPts val="0"/>
              </a:spcBef>
              <a:spcAft>
                <a:spcPts val="0"/>
              </a:spcAft>
              <a:buClr>
                <a:srgbClr val="B7B7B7"/>
              </a:buClr>
              <a:buSzPts val="2800"/>
              <a:buNone/>
              <a:defRPr>
                <a:solidFill>
                  <a:srgbClr val="B7B7B7"/>
                </a:solidFill>
              </a:defRPr>
            </a:lvl3pPr>
            <a:lvl4pPr lvl="3" rtl="0">
              <a:spcBef>
                <a:spcPts val="0"/>
              </a:spcBef>
              <a:spcAft>
                <a:spcPts val="0"/>
              </a:spcAft>
              <a:buClr>
                <a:srgbClr val="B7B7B7"/>
              </a:buClr>
              <a:buSzPts val="2800"/>
              <a:buNone/>
              <a:defRPr>
                <a:solidFill>
                  <a:srgbClr val="B7B7B7"/>
                </a:solidFill>
              </a:defRPr>
            </a:lvl4pPr>
            <a:lvl5pPr lvl="4" rtl="0">
              <a:spcBef>
                <a:spcPts val="0"/>
              </a:spcBef>
              <a:spcAft>
                <a:spcPts val="0"/>
              </a:spcAft>
              <a:buClr>
                <a:srgbClr val="B7B7B7"/>
              </a:buClr>
              <a:buSzPts val="2800"/>
              <a:buNone/>
              <a:defRPr>
                <a:solidFill>
                  <a:srgbClr val="B7B7B7"/>
                </a:solidFill>
              </a:defRPr>
            </a:lvl5pPr>
            <a:lvl6pPr lvl="5" rtl="0">
              <a:spcBef>
                <a:spcPts val="0"/>
              </a:spcBef>
              <a:spcAft>
                <a:spcPts val="0"/>
              </a:spcAft>
              <a:buClr>
                <a:srgbClr val="B7B7B7"/>
              </a:buClr>
              <a:buSzPts val="2800"/>
              <a:buNone/>
              <a:defRPr>
                <a:solidFill>
                  <a:srgbClr val="B7B7B7"/>
                </a:solidFill>
              </a:defRPr>
            </a:lvl6pPr>
            <a:lvl7pPr lvl="6" rtl="0">
              <a:spcBef>
                <a:spcPts val="0"/>
              </a:spcBef>
              <a:spcAft>
                <a:spcPts val="0"/>
              </a:spcAft>
              <a:buClr>
                <a:srgbClr val="B7B7B7"/>
              </a:buClr>
              <a:buSzPts val="2800"/>
              <a:buNone/>
              <a:defRPr>
                <a:solidFill>
                  <a:srgbClr val="B7B7B7"/>
                </a:solidFill>
              </a:defRPr>
            </a:lvl7pPr>
            <a:lvl8pPr lvl="7" rtl="0">
              <a:spcBef>
                <a:spcPts val="0"/>
              </a:spcBef>
              <a:spcAft>
                <a:spcPts val="0"/>
              </a:spcAft>
              <a:buClr>
                <a:srgbClr val="B7B7B7"/>
              </a:buClr>
              <a:buSzPts val="2800"/>
              <a:buNone/>
              <a:defRPr>
                <a:solidFill>
                  <a:srgbClr val="B7B7B7"/>
                </a:solidFill>
              </a:defRPr>
            </a:lvl8pPr>
            <a:lvl9pPr lvl="8" rtl="0">
              <a:spcBef>
                <a:spcPts val="0"/>
              </a:spcBef>
              <a:spcAft>
                <a:spcPts val="0"/>
              </a:spcAft>
              <a:buClr>
                <a:srgbClr val="B7B7B7"/>
              </a:buClr>
              <a:buSzPts val="2800"/>
              <a:buNone/>
              <a:defRPr>
                <a:solidFill>
                  <a:srgbClr val="B7B7B7"/>
                </a:solidFill>
              </a:defRPr>
            </a:lvl9pPr>
          </a:lstStyle>
          <a:p>
            <a:endParaRPr/>
          </a:p>
        </p:txBody>
      </p:sp>
      <p:sp>
        <p:nvSpPr>
          <p:cNvPr id="122" name="Google Shape;122;p20"/>
          <p:cNvSpPr txBox="1">
            <a:spLocks noGrp="1"/>
          </p:cNvSpPr>
          <p:nvPr>
            <p:ph type="subTitle" idx="1"/>
          </p:nvPr>
        </p:nvSpPr>
        <p:spPr>
          <a:xfrm flipH="1">
            <a:off x="5020872" y="1986750"/>
            <a:ext cx="2631000" cy="1170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13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p:cSld name="CUSTOM_27">
    <p:bg>
      <p:bgPr>
        <a:solidFill>
          <a:srgbClr val="FFFFFF"/>
        </a:solidFill>
        <a:effectLst/>
      </p:bgPr>
    </p:bg>
    <p:spTree>
      <p:nvGrpSpPr>
        <p:cNvPr id="1" name="Shape 13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p:nvPr/>
        </p:nvSpPr>
        <p:spPr>
          <a:xfrm>
            <a:off x="1578888" y="1536078"/>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3" name="Google Shape;13;p3"/>
          <p:cNvSpPr txBox="1">
            <a:spLocks noGrp="1"/>
          </p:cNvSpPr>
          <p:nvPr>
            <p:ph type="ctrTitle"/>
          </p:nvPr>
        </p:nvSpPr>
        <p:spPr>
          <a:xfrm>
            <a:off x="2869492" y="2202425"/>
            <a:ext cx="11700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4" name="Google Shape;14;p3"/>
          <p:cNvSpPr txBox="1">
            <a:spLocks noGrp="1"/>
          </p:cNvSpPr>
          <p:nvPr>
            <p:ph type="subTitle" idx="1"/>
          </p:nvPr>
        </p:nvSpPr>
        <p:spPr>
          <a:xfrm>
            <a:off x="2133184" y="2617473"/>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5" name="Google Shape;15;p3"/>
          <p:cNvSpPr txBox="1">
            <a:spLocks noGrp="1"/>
          </p:cNvSpPr>
          <p:nvPr>
            <p:ph type="title" idx="2" hasCustomPrompt="1"/>
          </p:nvPr>
        </p:nvSpPr>
        <p:spPr>
          <a:xfrm>
            <a:off x="2285884" y="1624335"/>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6" name="Google Shape;16;p3"/>
          <p:cNvSpPr txBox="1">
            <a:spLocks noGrp="1"/>
          </p:cNvSpPr>
          <p:nvPr>
            <p:ph type="ctrTitle" idx="3"/>
          </p:nvPr>
        </p:nvSpPr>
        <p:spPr>
          <a:xfrm>
            <a:off x="3965788" y="2199025"/>
            <a:ext cx="2251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7" name="Google Shape;17;p3"/>
          <p:cNvSpPr txBox="1">
            <a:spLocks noGrp="1"/>
          </p:cNvSpPr>
          <p:nvPr>
            <p:ph type="subTitle" idx="4"/>
          </p:nvPr>
        </p:nvSpPr>
        <p:spPr>
          <a:xfrm>
            <a:off x="4240888" y="2612183"/>
            <a:ext cx="19767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8" name="Google Shape;18;p3"/>
          <p:cNvSpPr txBox="1">
            <a:spLocks noGrp="1"/>
          </p:cNvSpPr>
          <p:nvPr>
            <p:ph type="title" idx="5" hasCustomPrompt="1"/>
          </p:nvPr>
        </p:nvSpPr>
        <p:spPr>
          <a:xfrm>
            <a:off x="4483545" y="162093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9" name="Google Shape;19;p3"/>
          <p:cNvSpPr txBox="1">
            <a:spLocks noGrp="1"/>
          </p:cNvSpPr>
          <p:nvPr>
            <p:ph type="ctrTitle" idx="6"/>
          </p:nvPr>
        </p:nvSpPr>
        <p:spPr>
          <a:xfrm>
            <a:off x="6974340" y="2199050"/>
            <a:ext cx="1444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20" name="Google Shape;20;p3"/>
          <p:cNvSpPr txBox="1">
            <a:spLocks noGrp="1"/>
          </p:cNvSpPr>
          <p:nvPr>
            <p:ph type="subTitle" idx="7"/>
          </p:nvPr>
        </p:nvSpPr>
        <p:spPr>
          <a:xfrm>
            <a:off x="6512506" y="2612198"/>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1" name="Google Shape;21;p3"/>
          <p:cNvSpPr txBox="1">
            <a:spLocks noGrp="1"/>
          </p:cNvSpPr>
          <p:nvPr>
            <p:ph type="title" idx="8" hasCustomPrompt="1"/>
          </p:nvPr>
        </p:nvSpPr>
        <p:spPr>
          <a:xfrm>
            <a:off x="6665206" y="162094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22" name="Google Shape;22;p3"/>
          <p:cNvSpPr txBox="1">
            <a:spLocks noGrp="1"/>
          </p:cNvSpPr>
          <p:nvPr>
            <p:ph type="ctrTitle" idx="9"/>
          </p:nvPr>
        </p:nvSpPr>
        <p:spPr>
          <a:xfrm>
            <a:off x="725626" y="3784901"/>
            <a:ext cx="11700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3"/>
          </p:nvPr>
        </p:nvSpPr>
        <p:spPr>
          <a:xfrm>
            <a:off x="725625" y="4199959"/>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4" hasCustomPrompt="1"/>
          </p:nvPr>
        </p:nvSpPr>
        <p:spPr>
          <a:xfrm>
            <a:off x="725637" y="3219993"/>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5"/>
          </p:nvPr>
        </p:nvSpPr>
        <p:spPr>
          <a:xfrm>
            <a:off x="2870600" y="3781501"/>
            <a:ext cx="11286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6"/>
          </p:nvPr>
        </p:nvSpPr>
        <p:spPr>
          <a:xfrm>
            <a:off x="2870596" y="4194668"/>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7" hasCustomPrompt="1"/>
          </p:nvPr>
        </p:nvSpPr>
        <p:spPr>
          <a:xfrm>
            <a:off x="2870612" y="321659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8" name="Google Shape;28;p3"/>
          <p:cNvSpPr txBox="1">
            <a:spLocks noGrp="1"/>
          </p:cNvSpPr>
          <p:nvPr>
            <p:ph type="ctrTitle" idx="18"/>
          </p:nvPr>
        </p:nvSpPr>
        <p:spPr>
          <a:xfrm>
            <a:off x="5015575" y="3781526"/>
            <a:ext cx="9165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9" name="Google Shape;29;p3"/>
          <p:cNvSpPr txBox="1">
            <a:spLocks noGrp="1"/>
          </p:cNvSpPr>
          <p:nvPr>
            <p:ph type="subTitle" idx="19"/>
          </p:nvPr>
        </p:nvSpPr>
        <p:spPr>
          <a:xfrm>
            <a:off x="5015575" y="419468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30" name="Google Shape;30;p3"/>
          <p:cNvSpPr txBox="1">
            <a:spLocks noGrp="1"/>
          </p:cNvSpPr>
          <p:nvPr>
            <p:ph type="title" idx="20" hasCustomPrompt="1"/>
          </p:nvPr>
        </p:nvSpPr>
        <p:spPr>
          <a:xfrm>
            <a:off x="5015587" y="321660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31" name="Google Shape;31;p3"/>
          <p:cNvSpPr/>
          <p:nvPr/>
        </p:nvSpPr>
        <p:spPr>
          <a:xfrm>
            <a:off x="737900" y="547725"/>
            <a:ext cx="749700" cy="486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2" name="Google Shape;32;p3"/>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3" name="Google Shape;33;p3"/>
          <p:cNvSpPr/>
          <p:nvPr/>
        </p:nvSpPr>
        <p:spPr>
          <a:xfrm>
            <a:off x="-99062" y="3110610"/>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p:cSld name="CUSTOM_13">
    <p:spTree>
      <p:nvGrpSpPr>
        <p:cNvPr id="1" name="Shape 34"/>
        <p:cNvGrpSpPr/>
        <p:nvPr/>
      </p:nvGrpSpPr>
      <p:grpSpPr>
        <a:xfrm>
          <a:off x="0" y="0"/>
          <a:ext cx="0" cy="0"/>
          <a:chOff x="0" y="0"/>
          <a:chExt cx="0" cy="0"/>
        </a:xfrm>
      </p:grpSpPr>
      <p:sp>
        <p:nvSpPr>
          <p:cNvPr id="35" name="Google Shape;35;p4"/>
          <p:cNvSpPr txBox="1">
            <a:spLocks noGrp="1"/>
          </p:cNvSpPr>
          <p:nvPr>
            <p:ph type="title"/>
          </p:nvPr>
        </p:nvSpPr>
        <p:spPr>
          <a:xfrm flipH="1">
            <a:off x="4804872" y="2123400"/>
            <a:ext cx="2847000" cy="896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B7B7B7"/>
              </a:buClr>
              <a:buSzPts val="2800"/>
              <a:buNone/>
              <a:defRPr>
                <a:solidFill>
                  <a:srgbClr val="B7B7B7"/>
                </a:solidFill>
              </a:defRPr>
            </a:lvl1pPr>
            <a:lvl2pPr lvl="1" rtl="0">
              <a:spcBef>
                <a:spcPts val="0"/>
              </a:spcBef>
              <a:spcAft>
                <a:spcPts val="0"/>
              </a:spcAft>
              <a:buClr>
                <a:srgbClr val="B7B7B7"/>
              </a:buClr>
              <a:buSzPts val="2800"/>
              <a:buNone/>
              <a:defRPr>
                <a:solidFill>
                  <a:srgbClr val="B7B7B7"/>
                </a:solidFill>
              </a:defRPr>
            </a:lvl2pPr>
            <a:lvl3pPr lvl="2" rtl="0">
              <a:spcBef>
                <a:spcPts val="0"/>
              </a:spcBef>
              <a:spcAft>
                <a:spcPts val="0"/>
              </a:spcAft>
              <a:buClr>
                <a:srgbClr val="B7B7B7"/>
              </a:buClr>
              <a:buSzPts val="2800"/>
              <a:buNone/>
              <a:defRPr>
                <a:solidFill>
                  <a:srgbClr val="B7B7B7"/>
                </a:solidFill>
              </a:defRPr>
            </a:lvl3pPr>
            <a:lvl4pPr lvl="3" rtl="0">
              <a:spcBef>
                <a:spcPts val="0"/>
              </a:spcBef>
              <a:spcAft>
                <a:spcPts val="0"/>
              </a:spcAft>
              <a:buClr>
                <a:srgbClr val="B7B7B7"/>
              </a:buClr>
              <a:buSzPts val="2800"/>
              <a:buNone/>
              <a:defRPr>
                <a:solidFill>
                  <a:srgbClr val="B7B7B7"/>
                </a:solidFill>
              </a:defRPr>
            </a:lvl4pPr>
            <a:lvl5pPr lvl="4" rtl="0">
              <a:spcBef>
                <a:spcPts val="0"/>
              </a:spcBef>
              <a:spcAft>
                <a:spcPts val="0"/>
              </a:spcAft>
              <a:buClr>
                <a:srgbClr val="B7B7B7"/>
              </a:buClr>
              <a:buSzPts val="2800"/>
              <a:buNone/>
              <a:defRPr>
                <a:solidFill>
                  <a:srgbClr val="B7B7B7"/>
                </a:solidFill>
              </a:defRPr>
            </a:lvl5pPr>
            <a:lvl6pPr lvl="5" rtl="0">
              <a:spcBef>
                <a:spcPts val="0"/>
              </a:spcBef>
              <a:spcAft>
                <a:spcPts val="0"/>
              </a:spcAft>
              <a:buClr>
                <a:srgbClr val="B7B7B7"/>
              </a:buClr>
              <a:buSzPts val="2800"/>
              <a:buNone/>
              <a:defRPr>
                <a:solidFill>
                  <a:srgbClr val="B7B7B7"/>
                </a:solidFill>
              </a:defRPr>
            </a:lvl6pPr>
            <a:lvl7pPr lvl="6" rtl="0">
              <a:spcBef>
                <a:spcPts val="0"/>
              </a:spcBef>
              <a:spcAft>
                <a:spcPts val="0"/>
              </a:spcAft>
              <a:buClr>
                <a:srgbClr val="B7B7B7"/>
              </a:buClr>
              <a:buSzPts val="2800"/>
              <a:buNone/>
              <a:defRPr>
                <a:solidFill>
                  <a:srgbClr val="B7B7B7"/>
                </a:solidFill>
              </a:defRPr>
            </a:lvl7pPr>
            <a:lvl8pPr lvl="7" rtl="0">
              <a:spcBef>
                <a:spcPts val="0"/>
              </a:spcBef>
              <a:spcAft>
                <a:spcPts val="0"/>
              </a:spcAft>
              <a:buClr>
                <a:srgbClr val="B7B7B7"/>
              </a:buClr>
              <a:buSzPts val="2800"/>
              <a:buNone/>
              <a:defRPr>
                <a:solidFill>
                  <a:srgbClr val="B7B7B7"/>
                </a:solidFill>
              </a:defRPr>
            </a:lvl8pPr>
            <a:lvl9pPr lvl="8" rtl="0">
              <a:spcBef>
                <a:spcPts val="0"/>
              </a:spcBef>
              <a:spcAft>
                <a:spcPts val="0"/>
              </a:spcAft>
              <a:buClr>
                <a:srgbClr val="B7B7B7"/>
              </a:buClr>
              <a:buSzPts val="2800"/>
              <a:buNone/>
              <a:defRPr>
                <a:solidFill>
                  <a:srgbClr val="B7B7B7"/>
                </a:solidFill>
              </a:defRPr>
            </a:lvl9pPr>
          </a:lstStyle>
          <a:p>
            <a:endParaRPr/>
          </a:p>
        </p:txBody>
      </p:sp>
      <p:sp>
        <p:nvSpPr>
          <p:cNvPr id="36" name="Google Shape;36;p4"/>
          <p:cNvSpPr txBox="1">
            <a:spLocks noGrp="1"/>
          </p:cNvSpPr>
          <p:nvPr>
            <p:ph type="subTitle" idx="1"/>
          </p:nvPr>
        </p:nvSpPr>
        <p:spPr>
          <a:xfrm>
            <a:off x="2178957" y="2185251"/>
            <a:ext cx="19959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100"/>
              <a:buNone/>
              <a:defRPr sz="1100"/>
            </a:lvl1pPr>
            <a:lvl2pPr lvl="1" algn="r" rtl="0">
              <a:lnSpc>
                <a:spcPct val="100000"/>
              </a:lnSpc>
              <a:spcBef>
                <a:spcPts val="0"/>
              </a:spcBef>
              <a:spcAft>
                <a:spcPts val="0"/>
              </a:spcAft>
              <a:buSzPts val="1100"/>
              <a:buNone/>
              <a:defRPr sz="1100"/>
            </a:lvl2pPr>
            <a:lvl3pPr lvl="2" algn="r" rtl="0">
              <a:lnSpc>
                <a:spcPct val="100000"/>
              </a:lnSpc>
              <a:spcBef>
                <a:spcPts val="0"/>
              </a:spcBef>
              <a:spcAft>
                <a:spcPts val="0"/>
              </a:spcAft>
              <a:buSzPts val="1100"/>
              <a:buNone/>
              <a:defRPr sz="1100"/>
            </a:lvl3pPr>
            <a:lvl4pPr lvl="3" algn="r" rtl="0">
              <a:lnSpc>
                <a:spcPct val="100000"/>
              </a:lnSpc>
              <a:spcBef>
                <a:spcPts val="0"/>
              </a:spcBef>
              <a:spcAft>
                <a:spcPts val="0"/>
              </a:spcAft>
              <a:buSzPts val="1100"/>
              <a:buNone/>
              <a:defRPr sz="1100"/>
            </a:lvl4pPr>
            <a:lvl5pPr lvl="4" algn="r" rtl="0">
              <a:lnSpc>
                <a:spcPct val="100000"/>
              </a:lnSpc>
              <a:spcBef>
                <a:spcPts val="0"/>
              </a:spcBef>
              <a:spcAft>
                <a:spcPts val="0"/>
              </a:spcAft>
              <a:buSzPts val="1100"/>
              <a:buNone/>
              <a:defRPr sz="1100"/>
            </a:lvl5pPr>
            <a:lvl6pPr lvl="5" algn="r" rtl="0">
              <a:lnSpc>
                <a:spcPct val="100000"/>
              </a:lnSpc>
              <a:spcBef>
                <a:spcPts val="0"/>
              </a:spcBef>
              <a:spcAft>
                <a:spcPts val="0"/>
              </a:spcAft>
              <a:buSzPts val="1100"/>
              <a:buNone/>
              <a:defRPr sz="1100"/>
            </a:lvl6pPr>
            <a:lvl7pPr lvl="6" algn="r" rtl="0">
              <a:lnSpc>
                <a:spcPct val="100000"/>
              </a:lnSpc>
              <a:spcBef>
                <a:spcPts val="0"/>
              </a:spcBef>
              <a:spcAft>
                <a:spcPts val="0"/>
              </a:spcAft>
              <a:buSzPts val="1100"/>
              <a:buNone/>
              <a:defRPr sz="1100"/>
            </a:lvl7pPr>
            <a:lvl8pPr lvl="7" algn="r" rtl="0">
              <a:lnSpc>
                <a:spcPct val="100000"/>
              </a:lnSpc>
              <a:spcBef>
                <a:spcPts val="0"/>
              </a:spcBef>
              <a:spcAft>
                <a:spcPts val="0"/>
              </a:spcAft>
              <a:buSzPts val="1100"/>
              <a:buNone/>
              <a:defRPr sz="1100"/>
            </a:lvl8pPr>
            <a:lvl9pPr lvl="8" algn="r" rtl="0">
              <a:lnSpc>
                <a:spcPct val="100000"/>
              </a:lnSpc>
              <a:spcBef>
                <a:spcPts val="0"/>
              </a:spcBef>
              <a:spcAft>
                <a:spcPts val="0"/>
              </a:spcAft>
              <a:buSzPts val="1100"/>
              <a:buNone/>
              <a:defRPr sz="1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subtitle">
  <p:cSld name="CUSTOM_14">
    <p:spTree>
      <p:nvGrpSpPr>
        <p:cNvPr id="1" name="Shape 37"/>
        <p:cNvGrpSpPr/>
        <p:nvPr/>
      </p:nvGrpSpPr>
      <p:grpSpPr>
        <a:xfrm>
          <a:off x="0" y="0"/>
          <a:ext cx="0" cy="0"/>
          <a:chOff x="0" y="0"/>
          <a:chExt cx="0" cy="0"/>
        </a:xfrm>
      </p:grpSpPr>
      <p:sp>
        <p:nvSpPr>
          <p:cNvPr id="38" name="Google Shape;38;p5"/>
          <p:cNvSpPr txBox="1">
            <a:spLocks noGrp="1"/>
          </p:cNvSpPr>
          <p:nvPr>
            <p:ph type="ctrTitle"/>
          </p:nvPr>
        </p:nvSpPr>
        <p:spPr>
          <a:xfrm>
            <a:off x="3870900" y="376498"/>
            <a:ext cx="3867300" cy="20541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1600"/>
              <a:buNone/>
              <a:defRPr sz="1600"/>
            </a:lvl2pPr>
            <a:lvl3pPr lvl="2" algn="r" rtl="0">
              <a:spcBef>
                <a:spcPts val="0"/>
              </a:spcBef>
              <a:spcAft>
                <a:spcPts val="0"/>
              </a:spcAft>
              <a:buSzPts val="1600"/>
              <a:buNone/>
              <a:defRPr sz="1600"/>
            </a:lvl3pPr>
            <a:lvl4pPr lvl="3" algn="r" rtl="0">
              <a:spcBef>
                <a:spcPts val="0"/>
              </a:spcBef>
              <a:spcAft>
                <a:spcPts val="0"/>
              </a:spcAft>
              <a:buSzPts val="1600"/>
              <a:buNone/>
              <a:defRPr sz="1600"/>
            </a:lvl4pPr>
            <a:lvl5pPr lvl="4" algn="r" rtl="0">
              <a:spcBef>
                <a:spcPts val="0"/>
              </a:spcBef>
              <a:spcAft>
                <a:spcPts val="0"/>
              </a:spcAft>
              <a:buSzPts val="1600"/>
              <a:buNone/>
              <a:defRPr sz="1600"/>
            </a:lvl5pPr>
            <a:lvl6pPr lvl="5" algn="r" rtl="0">
              <a:spcBef>
                <a:spcPts val="0"/>
              </a:spcBef>
              <a:spcAft>
                <a:spcPts val="0"/>
              </a:spcAft>
              <a:buSzPts val="1600"/>
              <a:buNone/>
              <a:defRPr sz="1600"/>
            </a:lvl6pPr>
            <a:lvl7pPr lvl="6" algn="r" rtl="0">
              <a:spcBef>
                <a:spcPts val="0"/>
              </a:spcBef>
              <a:spcAft>
                <a:spcPts val="0"/>
              </a:spcAft>
              <a:buSzPts val="1600"/>
              <a:buNone/>
              <a:defRPr sz="1600"/>
            </a:lvl7pPr>
            <a:lvl8pPr lvl="7" algn="r" rtl="0">
              <a:spcBef>
                <a:spcPts val="0"/>
              </a:spcBef>
              <a:spcAft>
                <a:spcPts val="0"/>
              </a:spcAft>
              <a:buSzPts val="1600"/>
              <a:buNone/>
              <a:defRPr sz="1600"/>
            </a:lvl8pPr>
            <a:lvl9pPr lvl="8" algn="r" rtl="0">
              <a:spcBef>
                <a:spcPts val="0"/>
              </a:spcBef>
              <a:spcAft>
                <a:spcPts val="0"/>
              </a:spcAft>
              <a:buSzPts val="1600"/>
              <a:buNone/>
              <a:defRPr sz="1600"/>
            </a:lvl9pPr>
          </a:lstStyle>
          <a:p>
            <a:endParaRPr/>
          </a:p>
        </p:txBody>
      </p:sp>
      <p:sp>
        <p:nvSpPr>
          <p:cNvPr id="39" name="Google Shape;39;p5"/>
          <p:cNvSpPr txBox="1">
            <a:spLocks noGrp="1"/>
          </p:cNvSpPr>
          <p:nvPr>
            <p:ph type="subTitle" idx="1"/>
          </p:nvPr>
        </p:nvSpPr>
        <p:spPr>
          <a:xfrm>
            <a:off x="4754950" y="2314225"/>
            <a:ext cx="2983200" cy="178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design + subtitle">
  <p:cSld name="CUSTOM_15">
    <p:spTree>
      <p:nvGrpSpPr>
        <p:cNvPr id="1" name="Shape 44"/>
        <p:cNvGrpSpPr/>
        <p:nvPr/>
      </p:nvGrpSpPr>
      <p:grpSpPr>
        <a:xfrm>
          <a:off x="0" y="0"/>
          <a:ext cx="0" cy="0"/>
          <a:chOff x="0" y="0"/>
          <a:chExt cx="0" cy="0"/>
        </a:xfrm>
      </p:grpSpPr>
      <p:sp>
        <p:nvSpPr>
          <p:cNvPr id="45" name="Google Shape;45;p7"/>
          <p:cNvSpPr txBox="1">
            <a:spLocks noGrp="1"/>
          </p:cNvSpPr>
          <p:nvPr>
            <p:ph type="subTitle" idx="1"/>
          </p:nvPr>
        </p:nvSpPr>
        <p:spPr>
          <a:xfrm>
            <a:off x="3531568" y="3311625"/>
            <a:ext cx="49818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CCCCCC"/>
              </a:buClr>
              <a:buSzPts val="1000"/>
              <a:buNone/>
              <a:defRPr sz="1000">
                <a:solidFill>
                  <a:srgbClr val="CCCCCC"/>
                </a:solidFill>
              </a:defRPr>
            </a:lvl1pPr>
            <a:lvl2pPr lvl="1" algn="r" rtl="0">
              <a:lnSpc>
                <a:spcPct val="100000"/>
              </a:lnSpc>
              <a:spcBef>
                <a:spcPts val="0"/>
              </a:spcBef>
              <a:spcAft>
                <a:spcPts val="0"/>
              </a:spcAft>
              <a:buClr>
                <a:srgbClr val="CCCCCC"/>
              </a:buClr>
              <a:buSzPts val="1000"/>
              <a:buNone/>
              <a:defRPr sz="1000">
                <a:solidFill>
                  <a:srgbClr val="CCCCCC"/>
                </a:solidFill>
              </a:defRPr>
            </a:lvl2pPr>
            <a:lvl3pPr lvl="2" algn="r" rtl="0">
              <a:lnSpc>
                <a:spcPct val="100000"/>
              </a:lnSpc>
              <a:spcBef>
                <a:spcPts val="0"/>
              </a:spcBef>
              <a:spcAft>
                <a:spcPts val="0"/>
              </a:spcAft>
              <a:buClr>
                <a:srgbClr val="CCCCCC"/>
              </a:buClr>
              <a:buSzPts val="1000"/>
              <a:buNone/>
              <a:defRPr sz="1000">
                <a:solidFill>
                  <a:srgbClr val="CCCCCC"/>
                </a:solidFill>
              </a:defRPr>
            </a:lvl3pPr>
            <a:lvl4pPr lvl="3" algn="r" rtl="0">
              <a:lnSpc>
                <a:spcPct val="100000"/>
              </a:lnSpc>
              <a:spcBef>
                <a:spcPts val="0"/>
              </a:spcBef>
              <a:spcAft>
                <a:spcPts val="0"/>
              </a:spcAft>
              <a:buClr>
                <a:srgbClr val="CCCCCC"/>
              </a:buClr>
              <a:buSzPts val="1000"/>
              <a:buNone/>
              <a:defRPr sz="1000">
                <a:solidFill>
                  <a:srgbClr val="CCCCCC"/>
                </a:solidFill>
              </a:defRPr>
            </a:lvl4pPr>
            <a:lvl5pPr lvl="4" algn="r" rtl="0">
              <a:lnSpc>
                <a:spcPct val="100000"/>
              </a:lnSpc>
              <a:spcBef>
                <a:spcPts val="0"/>
              </a:spcBef>
              <a:spcAft>
                <a:spcPts val="0"/>
              </a:spcAft>
              <a:buClr>
                <a:srgbClr val="CCCCCC"/>
              </a:buClr>
              <a:buSzPts val="1000"/>
              <a:buNone/>
              <a:defRPr sz="1000">
                <a:solidFill>
                  <a:srgbClr val="CCCCCC"/>
                </a:solidFill>
              </a:defRPr>
            </a:lvl5pPr>
            <a:lvl6pPr lvl="5" algn="r" rtl="0">
              <a:lnSpc>
                <a:spcPct val="100000"/>
              </a:lnSpc>
              <a:spcBef>
                <a:spcPts val="0"/>
              </a:spcBef>
              <a:spcAft>
                <a:spcPts val="0"/>
              </a:spcAft>
              <a:buClr>
                <a:srgbClr val="CCCCCC"/>
              </a:buClr>
              <a:buSzPts val="1000"/>
              <a:buNone/>
              <a:defRPr sz="1000">
                <a:solidFill>
                  <a:srgbClr val="CCCCCC"/>
                </a:solidFill>
              </a:defRPr>
            </a:lvl6pPr>
            <a:lvl7pPr lvl="6" algn="r" rtl="0">
              <a:lnSpc>
                <a:spcPct val="100000"/>
              </a:lnSpc>
              <a:spcBef>
                <a:spcPts val="0"/>
              </a:spcBef>
              <a:spcAft>
                <a:spcPts val="0"/>
              </a:spcAft>
              <a:buClr>
                <a:srgbClr val="CCCCCC"/>
              </a:buClr>
              <a:buSzPts val="1000"/>
              <a:buNone/>
              <a:defRPr sz="1000">
                <a:solidFill>
                  <a:srgbClr val="CCCCCC"/>
                </a:solidFill>
              </a:defRPr>
            </a:lvl7pPr>
            <a:lvl8pPr lvl="7" algn="r" rtl="0">
              <a:lnSpc>
                <a:spcPct val="100000"/>
              </a:lnSpc>
              <a:spcBef>
                <a:spcPts val="0"/>
              </a:spcBef>
              <a:spcAft>
                <a:spcPts val="0"/>
              </a:spcAft>
              <a:buClr>
                <a:srgbClr val="CCCCCC"/>
              </a:buClr>
              <a:buSzPts val="1000"/>
              <a:buNone/>
              <a:defRPr sz="1000">
                <a:solidFill>
                  <a:srgbClr val="CCCCCC"/>
                </a:solidFill>
              </a:defRPr>
            </a:lvl8pPr>
            <a:lvl9pPr lvl="8" algn="r" rtl="0">
              <a:lnSpc>
                <a:spcPct val="100000"/>
              </a:lnSpc>
              <a:spcBef>
                <a:spcPts val="0"/>
              </a:spcBef>
              <a:spcAft>
                <a:spcPts val="0"/>
              </a:spcAft>
              <a:buClr>
                <a:srgbClr val="CCCCCC"/>
              </a:buClr>
              <a:buSzPts val="1000"/>
              <a:buNone/>
              <a:defRPr sz="1000">
                <a:solidFill>
                  <a:srgbClr val="CCCCCC"/>
                </a:solidFill>
              </a:defRPr>
            </a:lvl9pPr>
          </a:lstStyle>
          <a:p>
            <a:endParaRPr/>
          </a:p>
        </p:txBody>
      </p:sp>
      <p:sp>
        <p:nvSpPr>
          <p:cNvPr id="46" name="Google Shape;46;p7"/>
          <p:cNvSpPr txBox="1">
            <a:spLocks noGrp="1"/>
          </p:cNvSpPr>
          <p:nvPr>
            <p:ph type="ctrTitle"/>
          </p:nvPr>
        </p:nvSpPr>
        <p:spPr>
          <a:xfrm>
            <a:off x="723600" y="470625"/>
            <a:ext cx="14976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lumns 1">
  <p:cSld name="CUSTOM_16">
    <p:spTree>
      <p:nvGrpSpPr>
        <p:cNvPr id="1" name="Shape 47"/>
        <p:cNvGrpSpPr/>
        <p:nvPr/>
      </p:nvGrpSpPr>
      <p:grpSpPr>
        <a:xfrm>
          <a:off x="0" y="0"/>
          <a:ext cx="0" cy="0"/>
          <a:chOff x="0" y="0"/>
          <a:chExt cx="0" cy="0"/>
        </a:xfrm>
      </p:grpSpPr>
      <p:sp>
        <p:nvSpPr>
          <p:cNvPr id="48" name="Google Shape;48;p8"/>
          <p:cNvSpPr txBox="1">
            <a:spLocks noGrp="1"/>
          </p:cNvSpPr>
          <p:nvPr>
            <p:ph type="subTitle" idx="1"/>
          </p:nvPr>
        </p:nvSpPr>
        <p:spPr>
          <a:xfrm>
            <a:off x="934666" y="2394325"/>
            <a:ext cx="2877300" cy="2952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800">
                <a:solidFill>
                  <a:srgbClr val="B7B7B7"/>
                </a:solidFill>
                <a:latin typeface="DM Serif Display"/>
                <a:ea typeface="DM Serif Display"/>
                <a:cs typeface="DM Serif Display"/>
                <a:sym typeface="DM Serif Display"/>
              </a:defRPr>
            </a:lvl1pPr>
            <a:lvl2pPr lvl="1" rtl="0">
              <a:spcBef>
                <a:spcPts val="1600"/>
              </a:spcBef>
              <a:spcAft>
                <a:spcPts val="0"/>
              </a:spcAft>
              <a:buNone/>
              <a:defRPr>
                <a:solidFill>
                  <a:srgbClr val="B7B7B7"/>
                </a:solidFill>
                <a:latin typeface="DM Serif Display"/>
                <a:ea typeface="DM Serif Display"/>
                <a:cs typeface="DM Serif Display"/>
                <a:sym typeface="DM Serif Display"/>
              </a:defRPr>
            </a:lvl2pPr>
            <a:lvl3pPr lvl="2" rtl="0">
              <a:spcBef>
                <a:spcPts val="1600"/>
              </a:spcBef>
              <a:spcAft>
                <a:spcPts val="0"/>
              </a:spcAft>
              <a:buNone/>
              <a:defRPr>
                <a:solidFill>
                  <a:srgbClr val="B7B7B7"/>
                </a:solidFill>
                <a:latin typeface="DM Serif Display"/>
                <a:ea typeface="DM Serif Display"/>
                <a:cs typeface="DM Serif Display"/>
                <a:sym typeface="DM Serif Display"/>
              </a:defRPr>
            </a:lvl3pPr>
            <a:lvl4pPr lvl="3" rtl="0">
              <a:spcBef>
                <a:spcPts val="1600"/>
              </a:spcBef>
              <a:spcAft>
                <a:spcPts val="0"/>
              </a:spcAft>
              <a:buNone/>
              <a:defRPr>
                <a:solidFill>
                  <a:srgbClr val="B7B7B7"/>
                </a:solidFill>
                <a:latin typeface="DM Serif Display"/>
                <a:ea typeface="DM Serif Display"/>
                <a:cs typeface="DM Serif Display"/>
                <a:sym typeface="DM Serif Display"/>
              </a:defRPr>
            </a:lvl4pPr>
            <a:lvl5pPr lvl="4" rtl="0">
              <a:spcBef>
                <a:spcPts val="1600"/>
              </a:spcBef>
              <a:spcAft>
                <a:spcPts val="0"/>
              </a:spcAft>
              <a:buNone/>
              <a:defRPr>
                <a:solidFill>
                  <a:srgbClr val="B7B7B7"/>
                </a:solidFill>
                <a:latin typeface="DM Serif Display"/>
                <a:ea typeface="DM Serif Display"/>
                <a:cs typeface="DM Serif Display"/>
                <a:sym typeface="DM Serif Display"/>
              </a:defRPr>
            </a:lvl5pPr>
            <a:lvl6pPr lvl="5" rtl="0">
              <a:spcBef>
                <a:spcPts val="1600"/>
              </a:spcBef>
              <a:spcAft>
                <a:spcPts val="0"/>
              </a:spcAft>
              <a:buNone/>
              <a:defRPr>
                <a:solidFill>
                  <a:srgbClr val="B7B7B7"/>
                </a:solidFill>
                <a:latin typeface="DM Serif Display"/>
                <a:ea typeface="DM Serif Display"/>
                <a:cs typeface="DM Serif Display"/>
                <a:sym typeface="DM Serif Display"/>
              </a:defRPr>
            </a:lvl6pPr>
            <a:lvl7pPr lvl="6" rtl="0">
              <a:spcBef>
                <a:spcPts val="1600"/>
              </a:spcBef>
              <a:spcAft>
                <a:spcPts val="0"/>
              </a:spcAft>
              <a:buNone/>
              <a:defRPr>
                <a:solidFill>
                  <a:srgbClr val="B7B7B7"/>
                </a:solidFill>
                <a:latin typeface="DM Serif Display"/>
                <a:ea typeface="DM Serif Display"/>
                <a:cs typeface="DM Serif Display"/>
                <a:sym typeface="DM Serif Display"/>
              </a:defRPr>
            </a:lvl7pPr>
            <a:lvl8pPr lvl="7" rtl="0">
              <a:spcBef>
                <a:spcPts val="1600"/>
              </a:spcBef>
              <a:spcAft>
                <a:spcPts val="0"/>
              </a:spcAft>
              <a:buNone/>
              <a:defRPr>
                <a:solidFill>
                  <a:srgbClr val="B7B7B7"/>
                </a:solidFill>
                <a:latin typeface="DM Serif Display"/>
                <a:ea typeface="DM Serif Display"/>
                <a:cs typeface="DM Serif Display"/>
                <a:sym typeface="DM Serif Display"/>
              </a:defRPr>
            </a:lvl8pPr>
            <a:lvl9pPr lvl="8" rtl="0">
              <a:spcBef>
                <a:spcPts val="1600"/>
              </a:spcBef>
              <a:spcAft>
                <a:spcPts val="1600"/>
              </a:spcAft>
              <a:buNone/>
              <a:defRPr>
                <a:solidFill>
                  <a:srgbClr val="B7B7B7"/>
                </a:solidFill>
                <a:latin typeface="DM Serif Display"/>
                <a:ea typeface="DM Serif Display"/>
                <a:cs typeface="DM Serif Display"/>
                <a:sym typeface="DM Serif Display"/>
              </a:defRPr>
            </a:lvl9pPr>
          </a:lstStyle>
          <a:p>
            <a:endParaRPr/>
          </a:p>
        </p:txBody>
      </p:sp>
      <p:sp>
        <p:nvSpPr>
          <p:cNvPr id="49" name="Google Shape;49;p8"/>
          <p:cNvSpPr txBox="1">
            <a:spLocks noGrp="1"/>
          </p:cNvSpPr>
          <p:nvPr>
            <p:ph type="subTitle" idx="2"/>
          </p:nvPr>
        </p:nvSpPr>
        <p:spPr>
          <a:xfrm>
            <a:off x="934666" y="2571750"/>
            <a:ext cx="2877300" cy="295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000">
                <a:solidFill>
                  <a:srgbClr val="B7B7B7"/>
                </a:solidFill>
              </a:defRPr>
            </a:lvl1pPr>
            <a:lvl2pPr lvl="1" rtl="0">
              <a:spcBef>
                <a:spcPts val="1600"/>
              </a:spcBef>
              <a:spcAft>
                <a:spcPts val="0"/>
              </a:spcAft>
              <a:buNone/>
              <a:defRPr>
                <a:solidFill>
                  <a:srgbClr val="B7B7B7"/>
                </a:solidFill>
              </a:defRPr>
            </a:lvl2pPr>
            <a:lvl3pPr lvl="2" rtl="0">
              <a:spcBef>
                <a:spcPts val="1600"/>
              </a:spcBef>
              <a:spcAft>
                <a:spcPts val="0"/>
              </a:spcAft>
              <a:buNone/>
              <a:defRPr>
                <a:solidFill>
                  <a:srgbClr val="B7B7B7"/>
                </a:solidFill>
              </a:defRPr>
            </a:lvl3pPr>
            <a:lvl4pPr lvl="3" rtl="0">
              <a:spcBef>
                <a:spcPts val="1600"/>
              </a:spcBef>
              <a:spcAft>
                <a:spcPts val="0"/>
              </a:spcAft>
              <a:buNone/>
              <a:defRPr>
                <a:solidFill>
                  <a:srgbClr val="B7B7B7"/>
                </a:solidFill>
              </a:defRPr>
            </a:lvl4pPr>
            <a:lvl5pPr lvl="4" rtl="0">
              <a:spcBef>
                <a:spcPts val="1600"/>
              </a:spcBef>
              <a:spcAft>
                <a:spcPts val="0"/>
              </a:spcAft>
              <a:buNone/>
              <a:defRPr>
                <a:solidFill>
                  <a:srgbClr val="B7B7B7"/>
                </a:solidFill>
              </a:defRPr>
            </a:lvl5pPr>
            <a:lvl6pPr lvl="5" rtl="0">
              <a:spcBef>
                <a:spcPts val="1600"/>
              </a:spcBef>
              <a:spcAft>
                <a:spcPts val="0"/>
              </a:spcAft>
              <a:buNone/>
              <a:defRPr>
                <a:solidFill>
                  <a:srgbClr val="B7B7B7"/>
                </a:solidFill>
              </a:defRPr>
            </a:lvl6pPr>
            <a:lvl7pPr lvl="6" rtl="0">
              <a:spcBef>
                <a:spcPts val="1600"/>
              </a:spcBef>
              <a:spcAft>
                <a:spcPts val="0"/>
              </a:spcAft>
              <a:buNone/>
              <a:defRPr>
                <a:solidFill>
                  <a:srgbClr val="B7B7B7"/>
                </a:solidFill>
              </a:defRPr>
            </a:lvl7pPr>
            <a:lvl8pPr lvl="7" rtl="0">
              <a:spcBef>
                <a:spcPts val="1600"/>
              </a:spcBef>
              <a:spcAft>
                <a:spcPts val="0"/>
              </a:spcAft>
              <a:buNone/>
              <a:defRPr>
                <a:solidFill>
                  <a:srgbClr val="B7B7B7"/>
                </a:solidFill>
              </a:defRPr>
            </a:lvl8pPr>
            <a:lvl9pPr lvl="8" rtl="0">
              <a:spcBef>
                <a:spcPts val="1600"/>
              </a:spcBef>
              <a:spcAft>
                <a:spcPts val="1600"/>
              </a:spcAft>
              <a:buNone/>
              <a:defRPr>
                <a:solidFill>
                  <a:srgbClr val="B7B7B7"/>
                </a:solidFill>
              </a:defRPr>
            </a:lvl9pPr>
          </a:lstStyle>
          <a:p>
            <a:endParaRPr/>
          </a:p>
        </p:txBody>
      </p:sp>
      <p:sp>
        <p:nvSpPr>
          <p:cNvPr id="50" name="Google Shape;50;p8"/>
          <p:cNvSpPr txBox="1">
            <a:spLocks noGrp="1"/>
          </p:cNvSpPr>
          <p:nvPr>
            <p:ph type="subTitle" idx="3"/>
          </p:nvPr>
        </p:nvSpPr>
        <p:spPr>
          <a:xfrm>
            <a:off x="5371290" y="2394325"/>
            <a:ext cx="2877300" cy="2952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800">
                <a:latin typeface="DM Serif Display"/>
                <a:ea typeface="DM Serif Display"/>
                <a:cs typeface="DM Serif Display"/>
                <a:sym typeface="DM Serif Display"/>
              </a:defRPr>
            </a:lvl1pPr>
            <a:lvl2pPr lvl="1" rtl="0">
              <a:spcBef>
                <a:spcPts val="1600"/>
              </a:spcBef>
              <a:spcAft>
                <a:spcPts val="0"/>
              </a:spcAft>
              <a:buNone/>
              <a:defRPr>
                <a:latin typeface="DM Serif Display"/>
                <a:ea typeface="DM Serif Display"/>
                <a:cs typeface="DM Serif Display"/>
                <a:sym typeface="DM Serif Display"/>
              </a:defRPr>
            </a:lvl2pPr>
            <a:lvl3pPr lvl="2" rtl="0">
              <a:spcBef>
                <a:spcPts val="1600"/>
              </a:spcBef>
              <a:spcAft>
                <a:spcPts val="0"/>
              </a:spcAft>
              <a:buNone/>
              <a:defRPr>
                <a:latin typeface="DM Serif Display"/>
                <a:ea typeface="DM Serif Display"/>
                <a:cs typeface="DM Serif Display"/>
                <a:sym typeface="DM Serif Display"/>
              </a:defRPr>
            </a:lvl3pPr>
            <a:lvl4pPr lvl="3" rtl="0">
              <a:spcBef>
                <a:spcPts val="1600"/>
              </a:spcBef>
              <a:spcAft>
                <a:spcPts val="0"/>
              </a:spcAft>
              <a:buNone/>
              <a:defRPr>
                <a:latin typeface="DM Serif Display"/>
                <a:ea typeface="DM Serif Display"/>
                <a:cs typeface="DM Serif Display"/>
                <a:sym typeface="DM Serif Display"/>
              </a:defRPr>
            </a:lvl4pPr>
            <a:lvl5pPr lvl="4" rtl="0">
              <a:spcBef>
                <a:spcPts val="1600"/>
              </a:spcBef>
              <a:spcAft>
                <a:spcPts val="0"/>
              </a:spcAft>
              <a:buNone/>
              <a:defRPr>
                <a:latin typeface="DM Serif Display"/>
                <a:ea typeface="DM Serif Display"/>
                <a:cs typeface="DM Serif Display"/>
                <a:sym typeface="DM Serif Display"/>
              </a:defRPr>
            </a:lvl5pPr>
            <a:lvl6pPr lvl="5" rtl="0">
              <a:spcBef>
                <a:spcPts val="1600"/>
              </a:spcBef>
              <a:spcAft>
                <a:spcPts val="0"/>
              </a:spcAft>
              <a:buNone/>
              <a:defRPr>
                <a:latin typeface="DM Serif Display"/>
                <a:ea typeface="DM Serif Display"/>
                <a:cs typeface="DM Serif Display"/>
                <a:sym typeface="DM Serif Display"/>
              </a:defRPr>
            </a:lvl6pPr>
            <a:lvl7pPr lvl="6" rtl="0">
              <a:spcBef>
                <a:spcPts val="1600"/>
              </a:spcBef>
              <a:spcAft>
                <a:spcPts val="0"/>
              </a:spcAft>
              <a:buNone/>
              <a:defRPr>
                <a:latin typeface="DM Serif Display"/>
                <a:ea typeface="DM Serif Display"/>
                <a:cs typeface="DM Serif Display"/>
                <a:sym typeface="DM Serif Display"/>
              </a:defRPr>
            </a:lvl7pPr>
            <a:lvl8pPr lvl="7" rtl="0">
              <a:spcBef>
                <a:spcPts val="1600"/>
              </a:spcBef>
              <a:spcAft>
                <a:spcPts val="0"/>
              </a:spcAft>
              <a:buNone/>
              <a:defRPr>
                <a:latin typeface="DM Serif Display"/>
                <a:ea typeface="DM Serif Display"/>
                <a:cs typeface="DM Serif Display"/>
                <a:sym typeface="DM Serif Display"/>
              </a:defRPr>
            </a:lvl8pPr>
            <a:lvl9pPr lvl="8" rtl="0">
              <a:spcBef>
                <a:spcPts val="1600"/>
              </a:spcBef>
              <a:spcAft>
                <a:spcPts val="1600"/>
              </a:spcAft>
              <a:buNone/>
              <a:defRPr>
                <a:latin typeface="DM Serif Display"/>
                <a:ea typeface="DM Serif Display"/>
                <a:cs typeface="DM Serif Display"/>
                <a:sym typeface="DM Serif Display"/>
              </a:defRPr>
            </a:lvl9pPr>
          </a:lstStyle>
          <a:p>
            <a:endParaRPr/>
          </a:p>
        </p:txBody>
      </p:sp>
      <p:sp>
        <p:nvSpPr>
          <p:cNvPr id="51" name="Google Shape;51;p8"/>
          <p:cNvSpPr txBox="1">
            <a:spLocks noGrp="1"/>
          </p:cNvSpPr>
          <p:nvPr>
            <p:ph type="subTitle" idx="4"/>
          </p:nvPr>
        </p:nvSpPr>
        <p:spPr>
          <a:xfrm>
            <a:off x="5371290" y="2571750"/>
            <a:ext cx="2877300" cy="295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0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lums 2">
  <p:cSld name="TITLE_ONLY_3">
    <p:spTree>
      <p:nvGrpSpPr>
        <p:cNvPr id="1" name="Shape 64"/>
        <p:cNvGrpSpPr/>
        <p:nvPr/>
      </p:nvGrpSpPr>
      <p:grpSpPr>
        <a:xfrm>
          <a:off x="0" y="0"/>
          <a:ext cx="0" cy="0"/>
          <a:chOff x="0" y="0"/>
          <a:chExt cx="0" cy="0"/>
        </a:xfrm>
      </p:grpSpPr>
      <p:sp>
        <p:nvSpPr>
          <p:cNvPr id="65" name="Google Shape;65;p10"/>
          <p:cNvSpPr txBox="1">
            <a:spLocks noGrp="1"/>
          </p:cNvSpPr>
          <p:nvPr>
            <p:ph type="ctrTitle"/>
          </p:nvPr>
        </p:nvSpPr>
        <p:spPr>
          <a:xfrm>
            <a:off x="-539012" y="2132593"/>
            <a:ext cx="4567800" cy="94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66" name="Google Shape;66;p10"/>
          <p:cNvSpPr txBox="1">
            <a:spLocks noGrp="1"/>
          </p:cNvSpPr>
          <p:nvPr>
            <p:ph type="subTitle" idx="1"/>
          </p:nvPr>
        </p:nvSpPr>
        <p:spPr>
          <a:xfrm>
            <a:off x="1231588" y="3202043"/>
            <a:ext cx="2797200" cy="111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67" name="Google Shape;67;p10"/>
          <p:cNvSpPr txBox="1">
            <a:spLocks noGrp="1"/>
          </p:cNvSpPr>
          <p:nvPr>
            <p:ph type="subTitle" idx="2"/>
          </p:nvPr>
        </p:nvSpPr>
        <p:spPr>
          <a:xfrm>
            <a:off x="5115470" y="3202043"/>
            <a:ext cx="27972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8" name="Google Shape;68;p10"/>
          <p:cNvSpPr txBox="1">
            <a:spLocks noGrp="1"/>
          </p:cNvSpPr>
          <p:nvPr>
            <p:ph type="ctrTitle" idx="3"/>
          </p:nvPr>
        </p:nvSpPr>
        <p:spPr>
          <a:xfrm>
            <a:off x="5115470" y="2132593"/>
            <a:ext cx="4587300" cy="946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lumns 1">
  <p:cSld name="CUSTOM_21">
    <p:spTree>
      <p:nvGrpSpPr>
        <p:cNvPr id="1" name="Shape 89"/>
        <p:cNvGrpSpPr/>
        <p:nvPr/>
      </p:nvGrpSpPr>
      <p:grpSpPr>
        <a:xfrm>
          <a:off x="0" y="0"/>
          <a:ext cx="0" cy="0"/>
          <a:chOff x="0" y="0"/>
          <a:chExt cx="0" cy="0"/>
        </a:xfrm>
      </p:grpSpPr>
      <p:sp>
        <p:nvSpPr>
          <p:cNvPr id="90" name="Google Shape;90;p15"/>
          <p:cNvSpPr txBox="1">
            <a:spLocks noGrp="1"/>
          </p:cNvSpPr>
          <p:nvPr>
            <p:ph type="subTitle" idx="1"/>
          </p:nvPr>
        </p:nvSpPr>
        <p:spPr>
          <a:xfrm>
            <a:off x="8652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1" name="Google Shape;91;p15"/>
          <p:cNvSpPr txBox="1">
            <a:spLocks noGrp="1"/>
          </p:cNvSpPr>
          <p:nvPr>
            <p:ph type="subTitle" idx="2"/>
          </p:nvPr>
        </p:nvSpPr>
        <p:spPr>
          <a:xfrm>
            <a:off x="36630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2" name="Google Shape;92;p15"/>
          <p:cNvSpPr txBox="1">
            <a:spLocks noGrp="1"/>
          </p:cNvSpPr>
          <p:nvPr>
            <p:ph type="ctrTitle"/>
          </p:nvPr>
        </p:nvSpPr>
        <p:spPr>
          <a:xfrm>
            <a:off x="4646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3" name="Google Shape;93;p15"/>
          <p:cNvSpPr txBox="1">
            <a:spLocks noGrp="1"/>
          </p:cNvSpPr>
          <p:nvPr>
            <p:ph type="ctrTitle" idx="3"/>
          </p:nvPr>
        </p:nvSpPr>
        <p:spPr>
          <a:xfrm>
            <a:off x="326235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4" name="Google Shape;94;p15"/>
          <p:cNvSpPr txBox="1">
            <a:spLocks noGrp="1"/>
          </p:cNvSpPr>
          <p:nvPr>
            <p:ph type="subTitle" idx="4"/>
          </p:nvPr>
        </p:nvSpPr>
        <p:spPr>
          <a:xfrm>
            <a:off x="646075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5" name="Google Shape;95;p15"/>
          <p:cNvSpPr txBox="1">
            <a:spLocks noGrp="1"/>
          </p:cNvSpPr>
          <p:nvPr>
            <p:ph type="ctrTitle" idx="5"/>
          </p:nvPr>
        </p:nvSpPr>
        <p:spPr>
          <a:xfrm>
            <a:off x="60601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6" name="Google Shape;96;p15"/>
          <p:cNvSpPr txBox="1">
            <a:spLocks noGrp="1"/>
          </p:cNvSpPr>
          <p:nvPr>
            <p:ph type="ctrTitle" idx="6"/>
          </p:nvPr>
        </p:nvSpPr>
        <p:spPr>
          <a:xfrm>
            <a:off x="723600" y="470625"/>
            <a:ext cx="20781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ree columns 2">
  <p:cSld name="CUSTOM_11_1">
    <p:spTree>
      <p:nvGrpSpPr>
        <p:cNvPr id="1" name="Shape 109"/>
        <p:cNvGrpSpPr/>
        <p:nvPr/>
      </p:nvGrpSpPr>
      <p:grpSpPr>
        <a:xfrm>
          <a:off x="0" y="0"/>
          <a:ext cx="0" cy="0"/>
          <a:chOff x="0" y="0"/>
          <a:chExt cx="0" cy="0"/>
        </a:xfrm>
      </p:grpSpPr>
      <p:sp>
        <p:nvSpPr>
          <p:cNvPr id="110" name="Google Shape;110;p19"/>
          <p:cNvSpPr txBox="1">
            <a:spLocks noGrp="1"/>
          </p:cNvSpPr>
          <p:nvPr>
            <p:ph type="ctrTitle"/>
          </p:nvPr>
        </p:nvSpPr>
        <p:spPr>
          <a:xfrm>
            <a:off x="1263150" y="1910650"/>
            <a:ext cx="1338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14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111" name="Google Shape;111;p19"/>
          <p:cNvSpPr txBox="1">
            <a:spLocks noGrp="1"/>
          </p:cNvSpPr>
          <p:nvPr>
            <p:ph type="subTitle" idx="1"/>
          </p:nvPr>
        </p:nvSpPr>
        <p:spPr>
          <a:xfrm>
            <a:off x="1310100" y="2426522"/>
            <a:ext cx="1244400" cy="771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0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12" name="Google Shape;112;p19"/>
          <p:cNvSpPr txBox="1">
            <a:spLocks noGrp="1"/>
          </p:cNvSpPr>
          <p:nvPr>
            <p:ph type="ctrTitle" idx="2"/>
          </p:nvPr>
        </p:nvSpPr>
        <p:spPr>
          <a:xfrm>
            <a:off x="3902700" y="1910650"/>
            <a:ext cx="1338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14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113" name="Google Shape;113;p19"/>
          <p:cNvSpPr txBox="1">
            <a:spLocks noGrp="1"/>
          </p:cNvSpPr>
          <p:nvPr>
            <p:ph type="subTitle" idx="3"/>
          </p:nvPr>
        </p:nvSpPr>
        <p:spPr>
          <a:xfrm>
            <a:off x="3949650" y="2426522"/>
            <a:ext cx="1244400" cy="771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0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14" name="Google Shape;114;p19"/>
          <p:cNvSpPr txBox="1">
            <a:spLocks noGrp="1"/>
          </p:cNvSpPr>
          <p:nvPr>
            <p:ph type="ctrTitle" idx="4"/>
          </p:nvPr>
        </p:nvSpPr>
        <p:spPr>
          <a:xfrm>
            <a:off x="6589500" y="1910650"/>
            <a:ext cx="1338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14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115" name="Google Shape;115;p19"/>
          <p:cNvSpPr txBox="1">
            <a:spLocks noGrp="1"/>
          </p:cNvSpPr>
          <p:nvPr>
            <p:ph type="subTitle" idx="5"/>
          </p:nvPr>
        </p:nvSpPr>
        <p:spPr>
          <a:xfrm>
            <a:off x="6636450" y="2426522"/>
            <a:ext cx="1244400" cy="771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0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16" name="Google Shape;116;p19"/>
          <p:cNvSpPr txBox="1">
            <a:spLocks noGrp="1"/>
          </p:cNvSpPr>
          <p:nvPr>
            <p:ph type="title" idx="6" hasCustomPrompt="1"/>
          </p:nvPr>
        </p:nvSpPr>
        <p:spPr>
          <a:xfrm>
            <a:off x="1422605" y="3223975"/>
            <a:ext cx="10194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9pPr>
          </a:lstStyle>
          <a:p>
            <a:r>
              <a:t>xx%</a:t>
            </a:r>
          </a:p>
        </p:txBody>
      </p:sp>
      <p:sp>
        <p:nvSpPr>
          <p:cNvPr id="117" name="Google Shape;117;p19"/>
          <p:cNvSpPr txBox="1">
            <a:spLocks noGrp="1"/>
          </p:cNvSpPr>
          <p:nvPr>
            <p:ph type="title" idx="7" hasCustomPrompt="1"/>
          </p:nvPr>
        </p:nvSpPr>
        <p:spPr>
          <a:xfrm>
            <a:off x="4038680" y="3223975"/>
            <a:ext cx="10194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9pPr>
          </a:lstStyle>
          <a:p>
            <a:r>
              <a:t>xx%</a:t>
            </a:r>
          </a:p>
        </p:txBody>
      </p:sp>
      <p:sp>
        <p:nvSpPr>
          <p:cNvPr id="118" name="Google Shape;118;p19"/>
          <p:cNvSpPr txBox="1">
            <a:spLocks noGrp="1"/>
          </p:cNvSpPr>
          <p:nvPr>
            <p:ph type="title" idx="8" hasCustomPrompt="1"/>
          </p:nvPr>
        </p:nvSpPr>
        <p:spPr>
          <a:xfrm>
            <a:off x="6749255" y="3223975"/>
            <a:ext cx="10194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1800"/>
              <a:buFont typeface="Fira Sans Extra Condensed Medium"/>
              <a:buNone/>
              <a:defRPr sz="1800">
                <a:latin typeface="Fira Sans Extra Condensed Medium"/>
                <a:ea typeface="Fira Sans Extra Condensed Medium"/>
                <a:cs typeface="Fira Sans Extra Condensed Medium"/>
                <a:sym typeface="Fira Sans Extra Condensed Medium"/>
              </a:defRPr>
            </a:lvl9pPr>
          </a:lstStyle>
          <a:p>
            <a:r>
              <a:t>xx%</a:t>
            </a:r>
          </a:p>
        </p:txBody>
      </p:sp>
      <p:sp>
        <p:nvSpPr>
          <p:cNvPr id="119" name="Google Shape;119;p19"/>
          <p:cNvSpPr txBox="1">
            <a:spLocks noGrp="1"/>
          </p:cNvSpPr>
          <p:nvPr>
            <p:ph type="ctrTitle" idx="9"/>
          </p:nvPr>
        </p:nvSpPr>
        <p:spPr>
          <a:xfrm>
            <a:off x="723600" y="470625"/>
            <a:ext cx="20781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1pPr>
            <a:lvl2pPr lvl="1"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1pPr>
            <a:lvl2pPr marL="914400" lvl="1"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2pPr>
            <a:lvl3pPr marL="1371600" lvl="2"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3pPr>
            <a:lvl4pPr marL="1828800" lvl="3"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4pPr>
            <a:lvl5pPr marL="2286000" lvl="4"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5pPr>
            <a:lvl6pPr marL="2743200" lvl="5"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6pPr>
            <a:lvl7pPr marL="3200400" lvl="6"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7pPr>
            <a:lvl8pPr marL="3657600" lvl="7"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8pPr>
            <a:lvl9pPr marL="4114800" lvl="8" indent="-304800" rtl="0">
              <a:lnSpc>
                <a:spcPct val="115000"/>
              </a:lnSpc>
              <a:spcBef>
                <a:spcPts val="1600"/>
              </a:spcBef>
              <a:spcAft>
                <a:spcPts val="160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6" r:id="rId7"/>
    <p:sldLayoutId id="2147483661" r:id="rId8"/>
    <p:sldLayoutId id="2147483665" r:id="rId9"/>
    <p:sldLayoutId id="2147483666" r:id="rId10"/>
    <p:sldLayoutId id="2147483669" r:id="rId11"/>
    <p:sldLayoutId id="214748367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adelaide.edu.au/writingcentre/sites/default/files/docs/learningguide-writingaresearchreport.pdf"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29"/>
          <p:cNvSpPr/>
          <p:nvPr/>
        </p:nvSpPr>
        <p:spPr>
          <a:xfrm rot="10800000">
            <a:off x="7782000" y="367900"/>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rgbClr val="FFFFFF"/>
            </a:solidFill>
            <a:prstDash val="solid"/>
            <a:round/>
            <a:headEnd type="none" w="med" len="med"/>
            <a:tailEnd type="none" w="med" len="med"/>
          </a:ln>
        </p:spPr>
      </p:sp>
      <p:sp>
        <p:nvSpPr>
          <p:cNvPr id="145" name="Google Shape;145;p29"/>
          <p:cNvSpPr/>
          <p:nvPr/>
        </p:nvSpPr>
        <p:spPr>
          <a:xfrm>
            <a:off x="381075" y="3949313"/>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chemeClr val="lt1"/>
            </a:solidFill>
            <a:prstDash val="solid"/>
            <a:round/>
            <a:headEnd type="none" w="med" len="med"/>
            <a:tailEnd type="none" w="med" len="med"/>
          </a:ln>
        </p:spPr>
      </p:sp>
      <p:sp>
        <p:nvSpPr>
          <p:cNvPr id="146" name="Google Shape;146;p29"/>
          <p:cNvSpPr txBox="1">
            <a:spLocks noGrp="1"/>
          </p:cNvSpPr>
          <p:nvPr>
            <p:ph type="subTitle" idx="1"/>
          </p:nvPr>
        </p:nvSpPr>
        <p:spPr>
          <a:xfrm>
            <a:off x="2539650" y="-75404"/>
            <a:ext cx="4064700" cy="717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dirty="0"/>
              <a:t>LIBYAN INTERNATIONAL MEDICAL UNIVERSITY </a:t>
            </a:r>
          </a:p>
          <a:p>
            <a:pPr marL="0" lvl="0" indent="0" algn="ctr" rtl="0">
              <a:spcBef>
                <a:spcPts val="0"/>
              </a:spcBef>
              <a:spcAft>
                <a:spcPts val="0"/>
              </a:spcAft>
              <a:buNone/>
            </a:pPr>
            <a:r>
              <a:rPr lang="es" dirty="0"/>
              <a:t>FACULTY OF BUSINESS ADMINISTRATION</a:t>
            </a:r>
            <a:endParaRPr dirty="0"/>
          </a:p>
        </p:txBody>
      </p:sp>
      <p:sp>
        <p:nvSpPr>
          <p:cNvPr id="147" name="Google Shape;147;p29"/>
          <p:cNvSpPr txBox="1">
            <a:spLocks noGrp="1"/>
          </p:cNvSpPr>
          <p:nvPr>
            <p:ph type="ctrTitle"/>
          </p:nvPr>
        </p:nvSpPr>
        <p:spPr>
          <a:xfrm>
            <a:off x="1333575" y="1771389"/>
            <a:ext cx="6693648" cy="17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solidFill>
                  <a:srgbClr val="F3F3F3"/>
                </a:solidFill>
              </a:rPr>
              <a:t>Appropriate Format for Writing a Research Report </a:t>
            </a:r>
            <a:endParaRPr dirty="0">
              <a:solidFill>
                <a:srgbClr val="F3F3F3"/>
              </a:solidFill>
            </a:endParaRPr>
          </a:p>
        </p:txBody>
      </p:sp>
      <p:pic>
        <p:nvPicPr>
          <p:cNvPr id="1028" name="Picture 4" descr="Libyan International Medical University">
            <a:extLst>
              <a:ext uri="{FF2B5EF4-FFF2-40B4-BE49-F238E27FC236}">
                <a16:creationId xmlns:a16="http://schemas.microsoft.com/office/drawing/2014/main" id="{210A7193-AAE6-5A4D-9FC9-36532ABB45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4108" y="43179"/>
            <a:ext cx="603152" cy="47983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كلية إدارة الأعمال LIMU - Faculty of Business Administration - Home |  Facebook">
            <a:extLst>
              <a:ext uri="{FF2B5EF4-FFF2-40B4-BE49-F238E27FC236}">
                <a16:creationId xmlns:a16="http://schemas.microsoft.com/office/drawing/2014/main" id="{E78C416F-0BA9-9443-85DE-176086E43F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3117" y="36564"/>
            <a:ext cx="586776" cy="5867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467F9DD-A876-6A4B-B574-DFD192C73730}"/>
              </a:ext>
            </a:extLst>
          </p:cNvPr>
          <p:cNvSpPr txBox="1"/>
          <p:nvPr/>
        </p:nvSpPr>
        <p:spPr>
          <a:xfrm>
            <a:off x="3407534" y="4006147"/>
            <a:ext cx="3269771" cy="769441"/>
          </a:xfrm>
          <a:prstGeom prst="rect">
            <a:avLst/>
          </a:prstGeom>
          <a:noFill/>
        </p:spPr>
        <p:txBody>
          <a:bodyPr wrap="square" rtlCol="0">
            <a:spAutoFit/>
          </a:bodyPr>
          <a:lstStyle/>
          <a:p>
            <a:r>
              <a:rPr lang="x-none" sz="1100" dirty="0">
                <a:solidFill>
                  <a:schemeClr val="bg1"/>
                </a:solidFill>
              </a:rPr>
              <a:t>NAME: AHMED GARGOUM</a:t>
            </a:r>
          </a:p>
          <a:p>
            <a:r>
              <a:rPr lang="x-none" sz="1100" dirty="0">
                <a:solidFill>
                  <a:schemeClr val="bg1"/>
                </a:solidFill>
              </a:rPr>
              <a:t>ID NO: 3296</a:t>
            </a:r>
          </a:p>
          <a:p>
            <a:r>
              <a:rPr lang="x-none" sz="1100" dirty="0">
                <a:solidFill>
                  <a:schemeClr val="bg1"/>
                </a:solidFill>
              </a:rPr>
              <a:t>E-MAIL: AHMED_3296 @LIMU.EDU.LY</a:t>
            </a:r>
          </a:p>
          <a:p>
            <a:r>
              <a:rPr lang="x-none" sz="1100" dirty="0">
                <a:solidFill>
                  <a:schemeClr val="bg1"/>
                </a:solidFill>
              </a:rPr>
              <a:t>DATE: 13/4/2022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79"/>
        <p:cNvGrpSpPr/>
        <p:nvPr/>
      </p:nvGrpSpPr>
      <p:grpSpPr>
        <a:xfrm>
          <a:off x="0" y="0"/>
          <a:ext cx="0" cy="0"/>
          <a:chOff x="0" y="0"/>
          <a:chExt cx="0" cy="0"/>
        </a:xfrm>
      </p:grpSpPr>
      <p:sp>
        <p:nvSpPr>
          <p:cNvPr id="780" name="Google Shape;780;p58"/>
          <p:cNvSpPr/>
          <p:nvPr/>
        </p:nvSpPr>
        <p:spPr>
          <a:xfrm>
            <a:off x="4333799" y="-513900"/>
            <a:ext cx="7147115" cy="308565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58"/>
          <p:cNvSpPr/>
          <p:nvPr/>
        </p:nvSpPr>
        <p:spPr>
          <a:xfrm>
            <a:off x="-215402" y="1695899"/>
            <a:ext cx="7147115" cy="2599653"/>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8"/>
          <p:cNvSpPr txBox="1">
            <a:spLocks noGrp="1"/>
          </p:cNvSpPr>
          <p:nvPr>
            <p:ph type="title"/>
          </p:nvPr>
        </p:nvSpPr>
        <p:spPr>
          <a:xfrm>
            <a:off x="1816470" y="2123400"/>
            <a:ext cx="5511060" cy="89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6600" dirty="0">
                <a:solidFill>
                  <a:srgbClr val="F3F3F3"/>
                </a:solidFill>
              </a:rPr>
              <a:t>THANK YOU FOR YOUR ATTENTION</a:t>
            </a:r>
            <a:endParaRPr sz="6600" dirty="0">
              <a:solidFill>
                <a:srgbClr val="F3F3F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151"/>
        <p:cNvGrpSpPr/>
        <p:nvPr/>
      </p:nvGrpSpPr>
      <p:grpSpPr>
        <a:xfrm>
          <a:off x="0" y="0"/>
          <a:ext cx="0" cy="0"/>
          <a:chOff x="0" y="0"/>
          <a:chExt cx="0" cy="0"/>
        </a:xfrm>
      </p:grpSpPr>
      <p:sp>
        <p:nvSpPr>
          <p:cNvPr id="153" name="Google Shape;153;p30"/>
          <p:cNvSpPr txBox="1">
            <a:spLocks noGrp="1"/>
          </p:cNvSpPr>
          <p:nvPr>
            <p:ph type="ctrTitle" idx="6"/>
          </p:nvPr>
        </p:nvSpPr>
        <p:spPr>
          <a:xfrm>
            <a:off x="6974206" y="2315585"/>
            <a:ext cx="1444800" cy="577800"/>
          </a:xfrm>
          <a:prstGeom prst="rect">
            <a:avLst/>
          </a:prstGeom>
        </p:spPr>
        <p:txBody>
          <a:bodyPr spcFirstLastPara="1" wrap="square" lIns="91425" tIns="91425" rIns="91425" bIns="91425" anchor="b" anchorCtr="0">
            <a:noAutofit/>
          </a:bodyPr>
          <a:lstStyle/>
          <a:p>
            <a:pPr algn="l"/>
            <a:r>
              <a:rPr lang="en-US" dirty="0"/>
              <a:t>The Preliminary Material </a:t>
            </a:r>
            <a:br>
              <a:rPr lang="en-US" dirty="0"/>
            </a:br>
            <a:endParaRPr dirty="0"/>
          </a:p>
        </p:txBody>
      </p:sp>
      <p:sp>
        <p:nvSpPr>
          <p:cNvPr id="154" name="Google Shape;154;p30"/>
          <p:cNvSpPr txBox="1">
            <a:spLocks noGrp="1"/>
          </p:cNvSpPr>
          <p:nvPr>
            <p:ph type="title" idx="8"/>
          </p:nvPr>
        </p:nvSpPr>
        <p:spPr>
          <a:xfrm>
            <a:off x="6665206" y="1620947"/>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03</a:t>
            </a:r>
            <a:endParaRPr/>
          </a:p>
        </p:txBody>
      </p:sp>
      <p:sp>
        <p:nvSpPr>
          <p:cNvPr id="155" name="Google Shape;155;p30"/>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solidFill>
                  <a:schemeClr val="dk1"/>
                </a:solidFill>
              </a:rPr>
              <a:t>T</a:t>
            </a:r>
            <a:r>
              <a:rPr lang="es"/>
              <a:t>able of Contents</a:t>
            </a:r>
            <a:endParaRPr/>
          </a:p>
        </p:txBody>
      </p:sp>
      <p:sp>
        <p:nvSpPr>
          <p:cNvPr id="156" name="Google Shape;156;p30"/>
          <p:cNvSpPr txBox="1">
            <a:spLocks noGrp="1"/>
          </p:cNvSpPr>
          <p:nvPr>
            <p:ph type="ctrTitle"/>
          </p:nvPr>
        </p:nvSpPr>
        <p:spPr>
          <a:xfrm>
            <a:off x="2945048" y="2014300"/>
            <a:ext cx="11700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Clr>
                <a:schemeClr val="dk1"/>
              </a:buClr>
              <a:buSzPts val="1100"/>
              <a:buFont typeface="Arial"/>
              <a:buNone/>
            </a:pPr>
            <a:r>
              <a:rPr lang="en-US" dirty="0"/>
              <a:t>Introduction</a:t>
            </a:r>
            <a:endParaRPr dirty="0"/>
          </a:p>
        </p:txBody>
      </p:sp>
      <p:sp>
        <p:nvSpPr>
          <p:cNvPr id="158" name="Google Shape;158;p30"/>
          <p:cNvSpPr txBox="1">
            <a:spLocks noGrp="1"/>
          </p:cNvSpPr>
          <p:nvPr>
            <p:ph type="title" idx="2"/>
          </p:nvPr>
        </p:nvSpPr>
        <p:spPr>
          <a:xfrm>
            <a:off x="2285884" y="1624335"/>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01</a:t>
            </a:r>
            <a:endParaRPr/>
          </a:p>
        </p:txBody>
      </p:sp>
      <p:sp>
        <p:nvSpPr>
          <p:cNvPr id="159" name="Google Shape;159;p30"/>
          <p:cNvSpPr txBox="1">
            <a:spLocks noGrp="1"/>
          </p:cNvSpPr>
          <p:nvPr>
            <p:ph type="ctrTitle" idx="3"/>
          </p:nvPr>
        </p:nvSpPr>
        <p:spPr>
          <a:xfrm>
            <a:off x="4718439" y="2149764"/>
            <a:ext cx="1828040"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steps for starting a research report</a:t>
            </a:r>
            <a:endParaRPr dirty="0"/>
          </a:p>
        </p:txBody>
      </p:sp>
      <p:sp>
        <p:nvSpPr>
          <p:cNvPr id="161" name="Google Shape;161;p30"/>
          <p:cNvSpPr txBox="1">
            <a:spLocks noGrp="1"/>
          </p:cNvSpPr>
          <p:nvPr>
            <p:ph type="title" idx="5"/>
          </p:nvPr>
        </p:nvSpPr>
        <p:spPr>
          <a:xfrm>
            <a:off x="4483545" y="1620937"/>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02</a:t>
            </a:r>
            <a:endParaRPr/>
          </a:p>
        </p:txBody>
      </p:sp>
      <p:sp>
        <p:nvSpPr>
          <p:cNvPr id="162" name="Google Shape;162;p30"/>
          <p:cNvSpPr txBox="1">
            <a:spLocks noGrp="1"/>
          </p:cNvSpPr>
          <p:nvPr>
            <p:ph type="ctrTitle" idx="9"/>
          </p:nvPr>
        </p:nvSpPr>
        <p:spPr>
          <a:xfrm>
            <a:off x="686686" y="3905768"/>
            <a:ext cx="1170000" cy="577800"/>
          </a:xfrm>
          <a:prstGeom prst="rect">
            <a:avLst/>
          </a:prstGeom>
        </p:spPr>
        <p:txBody>
          <a:bodyPr spcFirstLastPara="1" wrap="square" lIns="91425" tIns="91425" rIns="91425" bIns="91425" anchor="b" anchorCtr="0">
            <a:noAutofit/>
          </a:bodyPr>
          <a:lstStyle/>
          <a:p>
            <a:pPr>
              <a:buSzPts val="1100"/>
            </a:pPr>
            <a:r>
              <a:rPr lang="en-US" dirty="0"/>
              <a:t>The Body of</a:t>
            </a:r>
            <a:br>
              <a:rPr lang="en-US" dirty="0"/>
            </a:br>
            <a:r>
              <a:rPr lang="en-US" dirty="0"/>
              <a:t>the Report </a:t>
            </a:r>
            <a:br>
              <a:rPr lang="en-US" dirty="0"/>
            </a:br>
            <a:endParaRPr dirty="0"/>
          </a:p>
        </p:txBody>
      </p:sp>
      <p:sp>
        <p:nvSpPr>
          <p:cNvPr id="164" name="Google Shape;164;p30"/>
          <p:cNvSpPr txBox="1">
            <a:spLocks noGrp="1"/>
          </p:cNvSpPr>
          <p:nvPr>
            <p:ph type="title" idx="14"/>
          </p:nvPr>
        </p:nvSpPr>
        <p:spPr>
          <a:xfrm>
            <a:off x="725637" y="3219993"/>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a:t>04</a:t>
            </a:r>
            <a:endParaRPr/>
          </a:p>
        </p:txBody>
      </p:sp>
      <p:sp>
        <p:nvSpPr>
          <p:cNvPr id="165" name="Google Shape;165;p30"/>
          <p:cNvSpPr txBox="1">
            <a:spLocks noGrp="1"/>
          </p:cNvSpPr>
          <p:nvPr>
            <p:ph type="ctrTitle" idx="15"/>
          </p:nvPr>
        </p:nvSpPr>
        <p:spPr>
          <a:xfrm>
            <a:off x="2870596" y="3903068"/>
            <a:ext cx="1393056" cy="577800"/>
          </a:xfrm>
          <a:prstGeom prst="rect">
            <a:avLst/>
          </a:prstGeom>
        </p:spPr>
        <p:txBody>
          <a:bodyPr spcFirstLastPara="1" wrap="square" lIns="91425" tIns="91425" rIns="91425" bIns="91425" anchor="b" anchorCtr="0">
            <a:noAutofit/>
          </a:bodyPr>
          <a:lstStyle/>
          <a:p>
            <a:pPr>
              <a:buSzPts val="1100"/>
            </a:pPr>
            <a:r>
              <a:rPr lang="en-US" dirty="0"/>
              <a:t>Supplementary Material </a:t>
            </a:r>
            <a:br>
              <a:rPr lang="en-US" dirty="0"/>
            </a:br>
            <a:endParaRPr dirty="0"/>
          </a:p>
        </p:txBody>
      </p:sp>
      <p:sp>
        <p:nvSpPr>
          <p:cNvPr id="167" name="Google Shape;167;p30"/>
          <p:cNvSpPr txBox="1">
            <a:spLocks noGrp="1"/>
          </p:cNvSpPr>
          <p:nvPr>
            <p:ph type="title" idx="17"/>
          </p:nvPr>
        </p:nvSpPr>
        <p:spPr>
          <a:xfrm>
            <a:off x="2870612" y="3216594"/>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a:t>05</a:t>
            </a:r>
            <a:endParaRPr/>
          </a:p>
        </p:txBody>
      </p:sp>
      <p:sp>
        <p:nvSpPr>
          <p:cNvPr id="168" name="Google Shape;168;p30"/>
          <p:cNvSpPr txBox="1">
            <a:spLocks noGrp="1"/>
          </p:cNvSpPr>
          <p:nvPr>
            <p:ph type="ctrTitle" idx="18"/>
          </p:nvPr>
        </p:nvSpPr>
        <p:spPr>
          <a:xfrm>
            <a:off x="5015575" y="3612739"/>
            <a:ext cx="1169999"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Conclusion </a:t>
            </a:r>
            <a:endParaRPr dirty="0"/>
          </a:p>
        </p:txBody>
      </p:sp>
      <p:sp>
        <p:nvSpPr>
          <p:cNvPr id="170" name="Google Shape;170;p30"/>
          <p:cNvSpPr txBox="1">
            <a:spLocks noGrp="1"/>
          </p:cNvSpPr>
          <p:nvPr>
            <p:ph type="title" idx="20"/>
          </p:nvPr>
        </p:nvSpPr>
        <p:spPr>
          <a:xfrm>
            <a:off x="5015587" y="3216604"/>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a:t>06</a:t>
            </a:r>
            <a:endParaRPr/>
          </a:p>
        </p:txBody>
      </p:sp>
      <p:sp>
        <p:nvSpPr>
          <p:cNvPr id="12" name="TextBox 11">
            <a:extLst>
              <a:ext uri="{FF2B5EF4-FFF2-40B4-BE49-F238E27FC236}">
                <a16:creationId xmlns:a16="http://schemas.microsoft.com/office/drawing/2014/main" id="{849ADA18-FF01-9248-B9E3-C86B015D5720}"/>
              </a:ext>
            </a:extLst>
          </p:cNvPr>
          <p:cNvSpPr txBox="1"/>
          <p:nvPr/>
        </p:nvSpPr>
        <p:spPr>
          <a:xfrm>
            <a:off x="8559209" y="4827181"/>
            <a:ext cx="383438" cy="307777"/>
          </a:xfrm>
          <a:prstGeom prst="rect">
            <a:avLst/>
          </a:prstGeom>
          <a:noFill/>
        </p:spPr>
        <p:txBody>
          <a:bodyPr wrap="none" rtlCol="0">
            <a:spAutoFit/>
          </a:bodyPr>
          <a:lstStyle/>
          <a:p>
            <a:r>
              <a:rPr lang="x-none" dirty="0"/>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1"/>
          <p:cNvSpPr/>
          <p:nvPr/>
        </p:nvSpPr>
        <p:spPr>
          <a:xfrm flipH="1">
            <a:off x="-39700" y="540000"/>
            <a:ext cx="2030700" cy="1479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6" name="Google Shape;176;p31"/>
          <p:cNvPicPr preferRelativeResize="0"/>
          <p:nvPr/>
        </p:nvPicPr>
        <p:blipFill rotWithShape="1">
          <a:blip r:embed="rId3">
            <a:alphaModFix/>
          </a:blip>
          <a:srcRect t="5444" b="5444"/>
          <a:stretch/>
        </p:blipFill>
        <p:spPr>
          <a:xfrm flipH="1">
            <a:off x="4361900" y="1730775"/>
            <a:ext cx="4825200" cy="2870100"/>
          </a:xfrm>
          <a:prstGeom prst="rect">
            <a:avLst/>
          </a:prstGeom>
          <a:noFill/>
          <a:ln>
            <a:noFill/>
          </a:ln>
        </p:spPr>
      </p:pic>
      <p:sp>
        <p:nvSpPr>
          <p:cNvPr id="177" name="Google Shape;177;p31"/>
          <p:cNvSpPr/>
          <p:nvPr/>
        </p:nvSpPr>
        <p:spPr>
          <a:xfrm flipH="1">
            <a:off x="578725" y="1404925"/>
            <a:ext cx="4790700" cy="25383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itle 2">
            <a:extLst>
              <a:ext uri="{FF2B5EF4-FFF2-40B4-BE49-F238E27FC236}">
                <a16:creationId xmlns:a16="http://schemas.microsoft.com/office/drawing/2014/main" id="{6F78CB69-E456-9846-AB78-EA42D6DFBC46}"/>
              </a:ext>
            </a:extLst>
          </p:cNvPr>
          <p:cNvSpPr>
            <a:spLocks noGrp="1"/>
          </p:cNvSpPr>
          <p:nvPr>
            <p:ph type="title"/>
          </p:nvPr>
        </p:nvSpPr>
        <p:spPr>
          <a:xfrm flipH="1">
            <a:off x="4893325" y="2298925"/>
            <a:ext cx="2847000" cy="896700"/>
          </a:xfrm>
        </p:spPr>
        <p:txBody>
          <a:bodyPr/>
          <a:lstStyle/>
          <a:p>
            <a:r>
              <a:rPr lang="x-none" sz="3200" dirty="0"/>
              <a:t>Introduction</a:t>
            </a:r>
          </a:p>
        </p:txBody>
      </p:sp>
      <p:sp>
        <p:nvSpPr>
          <p:cNvPr id="5" name="Subtitle 4">
            <a:extLst>
              <a:ext uri="{FF2B5EF4-FFF2-40B4-BE49-F238E27FC236}">
                <a16:creationId xmlns:a16="http://schemas.microsoft.com/office/drawing/2014/main" id="{D3ACB848-9680-3346-9673-2C1640A549A4}"/>
              </a:ext>
            </a:extLst>
          </p:cNvPr>
          <p:cNvSpPr>
            <a:spLocks noGrp="1"/>
          </p:cNvSpPr>
          <p:nvPr>
            <p:ph type="subTitle" idx="1"/>
          </p:nvPr>
        </p:nvSpPr>
        <p:spPr>
          <a:xfrm>
            <a:off x="249114" y="2298924"/>
            <a:ext cx="3993277" cy="1478999"/>
          </a:xfrm>
        </p:spPr>
        <p:txBody>
          <a:bodyPr/>
          <a:lstStyle/>
          <a:p>
            <a:pPr algn="just"/>
            <a:r>
              <a:rPr lang="en-US" sz="2400" dirty="0"/>
              <a:t>A report is usually divided into three sections: preliminary material, body, and supplemental material.</a:t>
            </a:r>
            <a:endParaRPr lang="x-none" sz="2400" dirty="0"/>
          </a:p>
        </p:txBody>
      </p:sp>
      <p:sp>
        <p:nvSpPr>
          <p:cNvPr id="7" name="TextBox 6">
            <a:extLst>
              <a:ext uri="{FF2B5EF4-FFF2-40B4-BE49-F238E27FC236}">
                <a16:creationId xmlns:a16="http://schemas.microsoft.com/office/drawing/2014/main" id="{346A4FA8-F769-C74D-94CA-792AB8EA992D}"/>
              </a:ext>
            </a:extLst>
          </p:cNvPr>
          <p:cNvSpPr txBox="1"/>
          <p:nvPr/>
        </p:nvSpPr>
        <p:spPr>
          <a:xfrm>
            <a:off x="8463516" y="4816549"/>
            <a:ext cx="383438" cy="307777"/>
          </a:xfrm>
          <a:prstGeom prst="rect">
            <a:avLst/>
          </a:prstGeom>
          <a:noFill/>
        </p:spPr>
        <p:txBody>
          <a:bodyPr wrap="none" rtlCol="0">
            <a:spAutoFit/>
          </a:bodyPr>
          <a:lstStyle/>
          <a:p>
            <a:r>
              <a:rPr lang="x-none" dirty="0"/>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a:stretch/>
        </p:blipFill>
        <p:spPr>
          <a:xfrm>
            <a:off x="0" y="12476"/>
            <a:ext cx="3073552" cy="4857236"/>
          </a:xfrm>
          <a:prstGeom prst="rect">
            <a:avLst/>
          </a:prstGeom>
          <a:noFill/>
          <a:ln>
            <a:noFill/>
          </a:ln>
        </p:spPr>
      </p:pic>
      <p:sp>
        <p:nvSpPr>
          <p:cNvPr id="185" name="Google Shape;185;p32"/>
          <p:cNvSpPr txBox="1">
            <a:spLocks noGrp="1"/>
          </p:cNvSpPr>
          <p:nvPr>
            <p:ph type="ctrTitle"/>
          </p:nvPr>
        </p:nvSpPr>
        <p:spPr>
          <a:xfrm>
            <a:off x="3870900" y="376498"/>
            <a:ext cx="3867300" cy="2054100"/>
          </a:xfrm>
          <a:prstGeom prst="rect">
            <a:avLst/>
          </a:prstGeom>
        </p:spPr>
        <p:txBody>
          <a:bodyPr spcFirstLastPara="1" wrap="square" lIns="91425" tIns="91425" rIns="91425" bIns="91425" anchor="b" anchorCtr="0">
            <a:noAutofit/>
          </a:bodyPr>
          <a:lstStyle/>
          <a:p>
            <a:pPr algn="l"/>
            <a:r>
              <a:rPr lang="en-US" dirty="0"/>
              <a:t>First steps for starting a research report</a:t>
            </a:r>
            <a:br>
              <a:rPr lang="en-US" dirty="0"/>
            </a:br>
            <a:endParaRPr sz="2800" dirty="0"/>
          </a:p>
        </p:txBody>
      </p:sp>
      <p:sp>
        <p:nvSpPr>
          <p:cNvPr id="188" name="Google Shape;188;p32"/>
          <p:cNvSpPr/>
          <p:nvPr/>
        </p:nvSpPr>
        <p:spPr>
          <a:xfrm>
            <a:off x="1729675" y="2063475"/>
            <a:ext cx="955875" cy="1130375"/>
          </a:xfrm>
          <a:prstGeom prst="flowChartInternalStorage">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Subtitle 2">
            <a:extLst>
              <a:ext uri="{FF2B5EF4-FFF2-40B4-BE49-F238E27FC236}">
                <a16:creationId xmlns:a16="http://schemas.microsoft.com/office/drawing/2014/main" id="{957DA6AD-A042-8C4A-8C3E-1B55B0E1517B}"/>
              </a:ext>
            </a:extLst>
          </p:cNvPr>
          <p:cNvSpPr>
            <a:spLocks noGrp="1"/>
          </p:cNvSpPr>
          <p:nvPr>
            <p:ph type="subTitle" idx="1"/>
          </p:nvPr>
        </p:nvSpPr>
        <p:spPr>
          <a:xfrm>
            <a:off x="3585368" y="2301650"/>
            <a:ext cx="5069533" cy="1784400"/>
          </a:xfrm>
        </p:spPr>
        <p:txBody>
          <a:bodyPr/>
          <a:lstStyle/>
          <a:p>
            <a:pPr algn="l"/>
            <a:r>
              <a:rPr lang="en-US" sz="1800" dirty="0"/>
              <a:t>STEP 1: </a:t>
            </a:r>
            <a:r>
              <a:rPr lang="en-US" sz="1800" dirty="0" smtClean="0"/>
              <a:t>Analyze </a:t>
            </a:r>
            <a:r>
              <a:rPr lang="en-US" sz="1800" dirty="0"/>
              <a:t>the Task</a:t>
            </a:r>
          </a:p>
          <a:p>
            <a:pPr algn="l"/>
            <a:endParaRPr lang="en-US" sz="1800" dirty="0"/>
          </a:p>
          <a:p>
            <a:pPr algn="l"/>
            <a:r>
              <a:rPr lang="en-US" sz="1800" dirty="0"/>
              <a:t>STEP 2: Develop a Rough Plan</a:t>
            </a:r>
          </a:p>
          <a:p>
            <a:pPr algn="l"/>
            <a:endParaRPr lang="en-US" sz="1800" dirty="0"/>
          </a:p>
          <a:p>
            <a:pPr algn="l"/>
            <a:r>
              <a:rPr lang="en-US" sz="1800" dirty="0"/>
              <a:t>STEP 3: Do the Research</a:t>
            </a:r>
          </a:p>
          <a:p>
            <a:pPr algn="l"/>
            <a:r>
              <a:rPr lang="en-US" sz="1800" dirty="0"/>
              <a:t> </a:t>
            </a:r>
          </a:p>
          <a:p>
            <a:pPr algn="l"/>
            <a:r>
              <a:rPr lang="en-US" sz="1800" dirty="0"/>
              <a:t> </a:t>
            </a:r>
          </a:p>
          <a:p>
            <a:pPr algn="l"/>
            <a:endParaRPr lang="en-US" sz="1800" dirty="0"/>
          </a:p>
          <a:p>
            <a:pPr algn="l"/>
            <a:r>
              <a:rPr lang="en-US" sz="1800" dirty="0"/>
              <a:t> </a:t>
            </a:r>
          </a:p>
        </p:txBody>
      </p:sp>
      <p:sp>
        <p:nvSpPr>
          <p:cNvPr id="4" name="TextBox 3">
            <a:extLst>
              <a:ext uri="{FF2B5EF4-FFF2-40B4-BE49-F238E27FC236}">
                <a16:creationId xmlns:a16="http://schemas.microsoft.com/office/drawing/2014/main" id="{2E66B93B-BE8C-F344-9221-EEAFEA5D0D7B}"/>
              </a:ext>
            </a:extLst>
          </p:cNvPr>
          <p:cNvSpPr txBox="1"/>
          <p:nvPr/>
        </p:nvSpPr>
        <p:spPr>
          <a:xfrm>
            <a:off x="8580474" y="4859079"/>
            <a:ext cx="383438" cy="307777"/>
          </a:xfrm>
          <a:prstGeom prst="rect">
            <a:avLst/>
          </a:prstGeom>
          <a:noFill/>
        </p:spPr>
        <p:txBody>
          <a:bodyPr wrap="none" rtlCol="0">
            <a:spAutoFit/>
          </a:bodyPr>
          <a:lstStyle/>
          <a:p>
            <a:r>
              <a:rPr lang="x-none" dirty="0"/>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0" name="Google Shape;200;p34"/>
          <p:cNvSpPr/>
          <p:nvPr/>
        </p:nvSpPr>
        <p:spPr>
          <a:xfrm flipH="1">
            <a:off x="2835063" y="-12175"/>
            <a:ext cx="6315000" cy="4298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2" name="Google Shape;202;p34"/>
          <p:cNvCxnSpPr/>
          <p:nvPr/>
        </p:nvCxnSpPr>
        <p:spPr>
          <a:xfrm>
            <a:off x="1024150" y="4286225"/>
            <a:ext cx="2004900" cy="0"/>
          </a:xfrm>
          <a:prstGeom prst="straightConnector1">
            <a:avLst/>
          </a:prstGeom>
          <a:noFill/>
          <a:ln w="9525" cap="flat" cmpd="sng">
            <a:solidFill>
              <a:schemeClr val="dk2"/>
            </a:solidFill>
            <a:prstDash val="solid"/>
            <a:round/>
            <a:headEnd type="none" w="med" len="med"/>
            <a:tailEnd type="none" w="med" len="med"/>
          </a:ln>
        </p:spPr>
      </p:cxnSp>
      <p:sp>
        <p:nvSpPr>
          <p:cNvPr id="3" name="Subtitle 2">
            <a:extLst>
              <a:ext uri="{FF2B5EF4-FFF2-40B4-BE49-F238E27FC236}">
                <a16:creationId xmlns:a16="http://schemas.microsoft.com/office/drawing/2014/main" id="{228E440E-8EB1-604B-A71D-414B96F39DA4}"/>
              </a:ext>
            </a:extLst>
          </p:cNvPr>
          <p:cNvSpPr>
            <a:spLocks noGrp="1"/>
          </p:cNvSpPr>
          <p:nvPr>
            <p:ph type="subTitle" idx="1"/>
          </p:nvPr>
        </p:nvSpPr>
        <p:spPr>
          <a:xfrm>
            <a:off x="2870433" y="356400"/>
            <a:ext cx="5987359" cy="2822150"/>
          </a:xfrm>
        </p:spPr>
        <p:txBody>
          <a:bodyPr/>
          <a:lstStyle/>
          <a:p>
            <a:pPr algn="just"/>
            <a:r>
              <a:rPr lang="en-US" sz="2000" dirty="0"/>
              <a:t>Title of Report: Make sure it's clear and expresses exactly what you're looking for.</a:t>
            </a:r>
          </a:p>
          <a:p>
            <a:pPr algn="just"/>
            <a:endParaRPr lang="en-US" sz="2000" dirty="0"/>
          </a:p>
          <a:p>
            <a:pPr algn="just"/>
            <a:r>
              <a:rPr lang="en-US" sz="2000" dirty="0"/>
              <a:t>Table of Contents : List all sections, subheadings, tables/graphs, and appendices, as well as their page numbers.</a:t>
            </a:r>
          </a:p>
          <a:p>
            <a:pPr algn="just"/>
            <a:endParaRPr lang="en-US" sz="2000" dirty="0"/>
          </a:p>
          <a:p>
            <a:pPr algn="just"/>
            <a:r>
              <a:rPr lang="en-US" sz="2000" dirty="0"/>
              <a:t>Abstract/Synopsis : This is a shortened version of the report's overview. Please see the Learning Guide Writing an Abstract for more information on how to write this.</a:t>
            </a:r>
          </a:p>
          <a:p>
            <a:pPr algn="just"/>
            <a:endParaRPr lang="en-US" sz="2000" dirty="0"/>
          </a:p>
          <a:p>
            <a:pPr algn="just"/>
            <a:endParaRPr lang="en-US" sz="2000" dirty="0"/>
          </a:p>
          <a:p>
            <a:pPr algn="just"/>
            <a:endParaRPr lang="en-US" sz="2000" dirty="0"/>
          </a:p>
          <a:p>
            <a:pPr algn="just"/>
            <a:endParaRPr lang="x-none" sz="2000" dirty="0"/>
          </a:p>
        </p:txBody>
      </p:sp>
      <p:sp>
        <p:nvSpPr>
          <p:cNvPr id="5" name="Title 4">
            <a:extLst>
              <a:ext uri="{FF2B5EF4-FFF2-40B4-BE49-F238E27FC236}">
                <a16:creationId xmlns:a16="http://schemas.microsoft.com/office/drawing/2014/main" id="{B85AB2E8-0F7D-F348-9008-92FA6F676B5A}"/>
              </a:ext>
            </a:extLst>
          </p:cNvPr>
          <p:cNvSpPr>
            <a:spLocks noGrp="1"/>
          </p:cNvSpPr>
          <p:nvPr>
            <p:ph type="ctrTitle"/>
          </p:nvPr>
        </p:nvSpPr>
        <p:spPr>
          <a:xfrm>
            <a:off x="0" y="857274"/>
            <a:ext cx="3029050" cy="946200"/>
          </a:xfrm>
        </p:spPr>
        <p:txBody>
          <a:bodyPr/>
          <a:lstStyle/>
          <a:p>
            <a:r>
              <a:rPr lang="en-US" sz="4000" dirty="0"/>
              <a:t>The Preliminary Material </a:t>
            </a:r>
            <a:br>
              <a:rPr lang="en-US" sz="4000" dirty="0"/>
            </a:br>
            <a:endParaRPr lang="x-none" sz="4000" dirty="0"/>
          </a:p>
        </p:txBody>
      </p:sp>
      <p:sp>
        <p:nvSpPr>
          <p:cNvPr id="8" name="TextBox 7">
            <a:extLst>
              <a:ext uri="{FF2B5EF4-FFF2-40B4-BE49-F238E27FC236}">
                <a16:creationId xmlns:a16="http://schemas.microsoft.com/office/drawing/2014/main" id="{79F52BA3-8772-7F40-B8E2-3EE4116911F8}"/>
              </a:ext>
            </a:extLst>
          </p:cNvPr>
          <p:cNvSpPr txBox="1"/>
          <p:nvPr/>
        </p:nvSpPr>
        <p:spPr>
          <a:xfrm>
            <a:off x="8825023" y="4901609"/>
            <a:ext cx="383438" cy="307777"/>
          </a:xfrm>
          <a:prstGeom prst="rect">
            <a:avLst/>
          </a:prstGeom>
          <a:noFill/>
        </p:spPr>
        <p:txBody>
          <a:bodyPr wrap="none" rtlCol="0">
            <a:spAutoFit/>
          </a:bodyPr>
          <a:lstStyle/>
          <a:p>
            <a:r>
              <a:rPr lang="x-none"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35"/>
          <p:cNvPicPr preferRelativeResize="0"/>
          <p:nvPr/>
        </p:nvPicPr>
        <p:blipFill rotWithShape="1">
          <a:blip r:embed="rId3">
            <a:alphaModFix/>
          </a:blip>
          <a:srcRect l="651" t="1526" r="661"/>
          <a:stretch/>
        </p:blipFill>
        <p:spPr>
          <a:xfrm>
            <a:off x="0" y="-14976"/>
            <a:ext cx="9164223" cy="5146176"/>
          </a:xfrm>
          <a:prstGeom prst="rect">
            <a:avLst/>
          </a:prstGeom>
          <a:noFill/>
          <a:ln>
            <a:noFill/>
          </a:ln>
        </p:spPr>
      </p:pic>
      <p:sp>
        <p:nvSpPr>
          <p:cNvPr id="211" name="Google Shape;211;p35"/>
          <p:cNvSpPr/>
          <p:nvPr/>
        </p:nvSpPr>
        <p:spPr>
          <a:xfrm>
            <a:off x="0" y="-42600"/>
            <a:ext cx="9845698" cy="5173800"/>
          </a:xfrm>
          <a:prstGeom prst="rect">
            <a:avLst/>
          </a:prstGeom>
          <a:solidFill>
            <a:srgbClr val="F3F3F3">
              <a:alpha val="723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5"/>
          <p:cNvSpPr txBox="1">
            <a:spLocks noGrp="1"/>
          </p:cNvSpPr>
          <p:nvPr>
            <p:ph type="subTitle" idx="4"/>
          </p:nvPr>
        </p:nvSpPr>
        <p:spPr>
          <a:xfrm>
            <a:off x="208377" y="979699"/>
            <a:ext cx="8935623" cy="2114375"/>
          </a:xfrm>
          <a:prstGeom prst="rect">
            <a:avLst/>
          </a:prstGeom>
        </p:spPr>
        <p:txBody>
          <a:bodyPr spcFirstLastPara="1" wrap="square" lIns="91425" tIns="91425" rIns="91425" bIns="91425" anchor="t" anchorCtr="0">
            <a:noAutofit/>
          </a:bodyPr>
          <a:lstStyle/>
          <a:p>
            <a:pPr marL="285750" indent="-285750" algn="just">
              <a:spcAft>
                <a:spcPts val="1600"/>
              </a:spcAft>
              <a:buFont typeface="Arial" panose="020B0604020202020204" pitchFamily="34" charset="0"/>
              <a:buChar char="•"/>
            </a:pPr>
            <a:r>
              <a:rPr lang="en-US" sz="1800" dirty="0">
                <a:solidFill>
                  <a:schemeClr val="bg1">
                    <a:lumMod val="10000"/>
                  </a:schemeClr>
                </a:solidFill>
              </a:rPr>
              <a:t>Introduction : The reason for your report's existence.</a:t>
            </a:r>
          </a:p>
          <a:p>
            <a:pPr marL="285750" indent="-285750" algn="just">
              <a:spcAft>
                <a:spcPts val="1600"/>
              </a:spcAft>
              <a:buFont typeface="Arial" panose="020B0604020202020204" pitchFamily="34" charset="0"/>
              <a:buChar char="•"/>
            </a:pPr>
            <a:r>
              <a:rPr lang="en-US" sz="1800" dirty="0">
                <a:solidFill>
                  <a:schemeClr val="bg1">
                    <a:lumMod val="10000"/>
                  </a:schemeClr>
                </a:solidFill>
              </a:rPr>
              <a:t>Literature Review: If you're required to conduct a separate literature review, you'll need to organize your findings carefully.</a:t>
            </a:r>
          </a:p>
          <a:p>
            <a:pPr marL="285750" indent="-285750" algn="just">
              <a:spcAft>
                <a:spcPts val="1600"/>
              </a:spcAft>
              <a:buFont typeface="Arial" panose="020B0604020202020204" pitchFamily="34" charset="0"/>
              <a:buChar char="•"/>
            </a:pPr>
            <a:r>
              <a:rPr lang="en-US" sz="1800" dirty="0">
                <a:solidFill>
                  <a:schemeClr val="bg1">
                    <a:lumMod val="10000"/>
                  </a:schemeClr>
                </a:solidFill>
              </a:rPr>
              <a:t>Methodology: You should explicitly state what methodology you utilized in your study, i.e. what you did and how you performed it, in this section.</a:t>
            </a:r>
          </a:p>
          <a:p>
            <a:pPr marL="285750" indent="-285750" algn="just">
              <a:spcAft>
                <a:spcPts val="1600"/>
              </a:spcAft>
              <a:buFont typeface="Arial" panose="020B0604020202020204" pitchFamily="34" charset="0"/>
              <a:buChar char="•"/>
            </a:pPr>
            <a:r>
              <a:rPr lang="en-US" sz="1800" dirty="0">
                <a:solidFill>
                  <a:schemeClr val="bg1">
                    <a:lumMod val="10000"/>
                  </a:schemeClr>
                </a:solidFill>
              </a:rPr>
              <a:t>Results : This is where you'll write down what you discovered during your investigation. You present your research findings but do not interpret them.</a:t>
            </a:r>
          </a:p>
          <a:p>
            <a:pPr marL="285750" indent="-285750" algn="just">
              <a:spcAft>
                <a:spcPts val="1600"/>
              </a:spcAft>
              <a:buFont typeface="Arial" panose="020B0604020202020204" pitchFamily="34" charset="0"/>
              <a:buChar char="•"/>
            </a:pPr>
            <a:r>
              <a:rPr lang="en-US" sz="1800" dirty="0">
                <a:solidFill>
                  <a:schemeClr val="bg1">
                    <a:lumMod val="10000"/>
                  </a:schemeClr>
                </a:solidFill>
              </a:rPr>
              <a:t>Conclusion : This is a summary of the most important findings/results. This section should not contain any new information.</a:t>
            </a:r>
          </a:p>
          <a:p>
            <a:pPr marL="285750" indent="-285750" algn="just">
              <a:spcAft>
                <a:spcPts val="1600"/>
              </a:spcAft>
              <a:buFont typeface="Arial" panose="020B0604020202020204" pitchFamily="34" charset="0"/>
              <a:buChar char="•"/>
            </a:pPr>
            <a:endParaRPr lang="en-US" sz="1800" dirty="0">
              <a:solidFill>
                <a:schemeClr val="bg1">
                  <a:lumMod val="10000"/>
                </a:schemeClr>
              </a:solidFill>
            </a:endParaRPr>
          </a:p>
          <a:p>
            <a:pPr marL="285750" indent="-285750" algn="just">
              <a:spcAft>
                <a:spcPts val="1600"/>
              </a:spcAft>
              <a:buFont typeface="Arial" panose="020B0604020202020204" pitchFamily="34" charset="0"/>
              <a:buChar char="•"/>
            </a:pPr>
            <a:endParaRPr lang="en-US" sz="1800" dirty="0">
              <a:solidFill>
                <a:schemeClr val="bg1">
                  <a:lumMod val="10000"/>
                </a:schemeClr>
              </a:solidFill>
            </a:endParaRPr>
          </a:p>
          <a:p>
            <a:pPr marL="285750" indent="-285750" algn="just">
              <a:spcAft>
                <a:spcPts val="1600"/>
              </a:spcAft>
              <a:buFont typeface="Arial" panose="020B0604020202020204" pitchFamily="34" charset="0"/>
              <a:buChar char="•"/>
            </a:pPr>
            <a:endParaRPr lang="en-US" sz="1800" dirty="0">
              <a:solidFill>
                <a:schemeClr val="bg1">
                  <a:lumMod val="10000"/>
                </a:schemeClr>
              </a:solidFill>
            </a:endParaRPr>
          </a:p>
          <a:p>
            <a:pPr marL="285750" lvl="0" indent="-285750" algn="just" rtl="0">
              <a:spcBef>
                <a:spcPts val="0"/>
              </a:spcBef>
              <a:spcAft>
                <a:spcPts val="1600"/>
              </a:spcAft>
              <a:buFont typeface="Arial" panose="020B0604020202020204" pitchFamily="34" charset="0"/>
              <a:buChar char="•"/>
            </a:pPr>
            <a:endParaRPr sz="1800" dirty="0">
              <a:solidFill>
                <a:schemeClr val="bg1">
                  <a:lumMod val="10000"/>
                </a:schemeClr>
              </a:solidFill>
            </a:endParaRPr>
          </a:p>
        </p:txBody>
      </p:sp>
      <p:sp>
        <p:nvSpPr>
          <p:cNvPr id="214" name="Google Shape;214;p35"/>
          <p:cNvSpPr txBox="1">
            <a:spLocks noGrp="1"/>
          </p:cNvSpPr>
          <p:nvPr>
            <p:ph type="subTitle" idx="3"/>
          </p:nvPr>
        </p:nvSpPr>
        <p:spPr>
          <a:xfrm>
            <a:off x="2435303" y="-14976"/>
            <a:ext cx="5167422" cy="967051"/>
          </a:xfrm>
          <a:prstGeom prst="rect">
            <a:avLst/>
          </a:prstGeom>
        </p:spPr>
        <p:txBody>
          <a:bodyPr spcFirstLastPara="1" wrap="square" lIns="91425" tIns="91425" rIns="91425" bIns="91425" anchor="b" anchorCtr="0">
            <a:noAutofit/>
          </a:bodyPr>
          <a:lstStyle/>
          <a:p>
            <a:pPr marL="0" lvl="0" indent="0">
              <a:spcAft>
                <a:spcPts val="1600"/>
              </a:spcAft>
            </a:pPr>
            <a:r>
              <a:rPr lang="en-US" sz="3600" dirty="0"/>
              <a:t>The Body of  the Report</a:t>
            </a:r>
            <a:endParaRPr sz="3600" dirty="0"/>
          </a:p>
        </p:txBody>
      </p:sp>
      <p:sp>
        <p:nvSpPr>
          <p:cNvPr id="4" name="TextBox 3">
            <a:extLst>
              <a:ext uri="{FF2B5EF4-FFF2-40B4-BE49-F238E27FC236}">
                <a16:creationId xmlns:a16="http://schemas.microsoft.com/office/drawing/2014/main" id="{BEA87337-0B8B-414E-A332-5282442DB2B8}"/>
              </a:ext>
            </a:extLst>
          </p:cNvPr>
          <p:cNvSpPr txBox="1"/>
          <p:nvPr/>
        </p:nvSpPr>
        <p:spPr>
          <a:xfrm>
            <a:off x="8760562" y="4823423"/>
            <a:ext cx="383438" cy="307777"/>
          </a:xfrm>
          <a:prstGeom prst="rect">
            <a:avLst/>
          </a:prstGeom>
          <a:noFill/>
        </p:spPr>
        <p:txBody>
          <a:bodyPr wrap="none" rtlCol="0">
            <a:spAutoFit/>
          </a:bodyPr>
          <a:lstStyle/>
          <a:p>
            <a:r>
              <a:rPr lang="x-none" dirty="0"/>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pic>
        <p:nvPicPr>
          <p:cNvPr id="527" name="Google Shape;527;p48"/>
          <p:cNvPicPr preferRelativeResize="0"/>
          <p:nvPr/>
        </p:nvPicPr>
        <p:blipFill rotWithShape="1">
          <a:blip r:embed="rId3">
            <a:alphaModFix/>
          </a:blip>
          <a:srcRect t="11237"/>
          <a:stretch/>
        </p:blipFill>
        <p:spPr>
          <a:xfrm>
            <a:off x="0" y="0"/>
            <a:ext cx="3869100" cy="5143500"/>
          </a:xfrm>
          <a:prstGeom prst="rect">
            <a:avLst/>
          </a:prstGeom>
          <a:noFill/>
          <a:ln>
            <a:noFill/>
          </a:ln>
        </p:spPr>
      </p:pic>
      <p:sp>
        <p:nvSpPr>
          <p:cNvPr id="528" name="Google Shape;528;p48"/>
          <p:cNvSpPr txBox="1">
            <a:spLocks noGrp="1"/>
          </p:cNvSpPr>
          <p:nvPr>
            <p:ph type="ctrTitle" idx="6"/>
          </p:nvPr>
        </p:nvSpPr>
        <p:spPr>
          <a:xfrm>
            <a:off x="257287" y="1346769"/>
            <a:ext cx="3516476" cy="963900"/>
          </a:xfrm>
          <a:prstGeom prst="rect">
            <a:avLst/>
          </a:prstGeom>
        </p:spPr>
        <p:txBody>
          <a:bodyPr spcFirstLastPara="1" wrap="square" lIns="91425" tIns="91425" rIns="91425" bIns="91425" anchor="t" anchorCtr="0">
            <a:noAutofit/>
          </a:bodyPr>
          <a:lstStyle/>
          <a:p>
            <a:r>
              <a:rPr lang="en-US" sz="3600" dirty="0">
                <a:solidFill>
                  <a:schemeClr val="bg1"/>
                </a:solidFill>
              </a:rPr>
              <a:t>The Supplementary Material </a:t>
            </a:r>
            <a:br>
              <a:rPr lang="en-US" sz="3600" dirty="0">
                <a:solidFill>
                  <a:schemeClr val="bg1"/>
                </a:solidFill>
              </a:rPr>
            </a:br>
            <a:r>
              <a:rPr lang="en-US" sz="3600" dirty="0">
                <a:solidFill>
                  <a:schemeClr val="bg1"/>
                </a:solidFill>
              </a:rPr>
              <a:t/>
            </a:r>
            <a:br>
              <a:rPr lang="en-US" sz="3600" dirty="0">
                <a:solidFill>
                  <a:schemeClr val="bg1"/>
                </a:solidFill>
              </a:rPr>
            </a:br>
            <a:endParaRPr sz="3600" dirty="0">
              <a:solidFill>
                <a:schemeClr val="bg1"/>
              </a:solidFill>
            </a:endParaRPr>
          </a:p>
          <a:p>
            <a:pPr marL="0" lvl="0" indent="0" algn="l" rtl="0">
              <a:spcBef>
                <a:spcPts val="0"/>
              </a:spcBef>
              <a:spcAft>
                <a:spcPts val="0"/>
              </a:spcAft>
              <a:buNone/>
            </a:pPr>
            <a:endParaRPr sz="3600" dirty="0">
              <a:solidFill>
                <a:schemeClr val="bg1"/>
              </a:solidFill>
            </a:endParaRPr>
          </a:p>
        </p:txBody>
      </p:sp>
      <p:sp>
        <p:nvSpPr>
          <p:cNvPr id="13" name="Subtitle 12">
            <a:extLst>
              <a:ext uri="{FF2B5EF4-FFF2-40B4-BE49-F238E27FC236}">
                <a16:creationId xmlns:a16="http://schemas.microsoft.com/office/drawing/2014/main" id="{761A97CB-787E-A94F-85A7-99F0E9584653}"/>
              </a:ext>
            </a:extLst>
          </p:cNvPr>
          <p:cNvSpPr>
            <a:spLocks noGrp="1"/>
          </p:cNvSpPr>
          <p:nvPr>
            <p:ph type="subTitle" idx="4"/>
          </p:nvPr>
        </p:nvSpPr>
        <p:spPr>
          <a:xfrm>
            <a:off x="3773763" y="1198269"/>
            <a:ext cx="5112950" cy="1112400"/>
          </a:xfrm>
        </p:spPr>
        <p:txBody>
          <a:bodyPr/>
          <a:lstStyle/>
          <a:p>
            <a:pPr algn="just"/>
            <a:r>
              <a:rPr lang="en-US" sz="1800" dirty="0"/>
              <a:t>References or Bibliography : All references used in your report or referred to for background information are included in this category.</a:t>
            </a:r>
          </a:p>
          <a:p>
            <a:pPr algn="just"/>
            <a:endParaRPr lang="en-US" sz="1800" dirty="0"/>
          </a:p>
          <a:p>
            <a:pPr algn="just"/>
            <a:r>
              <a:rPr lang="en-US" sz="1800" dirty="0"/>
              <a:t>Appendices: You should supplement the report with further information.</a:t>
            </a:r>
          </a:p>
          <a:p>
            <a:pPr algn="just"/>
            <a:r>
              <a:rPr lang="en-US" sz="1800" dirty="0"/>
              <a:t/>
            </a:r>
            <a:br>
              <a:rPr lang="en-US" sz="1800" dirty="0"/>
            </a:br>
            <a:endParaRPr lang="en-US" sz="1800" dirty="0"/>
          </a:p>
          <a:p>
            <a:pPr algn="just"/>
            <a:endParaRPr lang="x-none" sz="1800" dirty="0"/>
          </a:p>
        </p:txBody>
      </p:sp>
      <p:sp>
        <p:nvSpPr>
          <p:cNvPr id="14" name="TextBox 13">
            <a:extLst>
              <a:ext uri="{FF2B5EF4-FFF2-40B4-BE49-F238E27FC236}">
                <a16:creationId xmlns:a16="http://schemas.microsoft.com/office/drawing/2014/main" id="{F52DA038-C940-AC4C-80B5-F28578ED31C0}"/>
              </a:ext>
            </a:extLst>
          </p:cNvPr>
          <p:cNvSpPr txBox="1"/>
          <p:nvPr/>
        </p:nvSpPr>
        <p:spPr>
          <a:xfrm>
            <a:off x="8729330" y="4890977"/>
            <a:ext cx="383438" cy="307777"/>
          </a:xfrm>
          <a:prstGeom prst="rect">
            <a:avLst/>
          </a:prstGeom>
          <a:noFill/>
        </p:spPr>
        <p:txBody>
          <a:bodyPr wrap="none" rtlCol="0">
            <a:spAutoFit/>
          </a:bodyPr>
          <a:lstStyle/>
          <a:p>
            <a:r>
              <a:rPr lang="x-none" dirty="0"/>
              <a:t>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37"/>
          <p:cNvPicPr preferRelativeResize="0"/>
          <p:nvPr/>
        </p:nvPicPr>
        <p:blipFill rotWithShape="1">
          <a:blip r:embed="rId3">
            <a:alphaModFix/>
          </a:blip>
          <a:srcRect b="38099"/>
          <a:stretch/>
        </p:blipFill>
        <p:spPr>
          <a:xfrm flipH="1">
            <a:off x="0" y="18960"/>
            <a:ext cx="9139252" cy="2244739"/>
          </a:xfrm>
          <a:prstGeom prst="rect">
            <a:avLst/>
          </a:prstGeom>
          <a:noFill/>
          <a:ln>
            <a:noFill/>
          </a:ln>
        </p:spPr>
      </p:pic>
      <p:sp>
        <p:nvSpPr>
          <p:cNvPr id="248" name="Google Shape;248;p37"/>
          <p:cNvSpPr/>
          <p:nvPr/>
        </p:nvSpPr>
        <p:spPr>
          <a:xfrm>
            <a:off x="372140" y="2263700"/>
            <a:ext cx="8215865" cy="286084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7"/>
          <p:cNvSpPr txBox="1">
            <a:spLocks noGrp="1"/>
          </p:cNvSpPr>
          <p:nvPr>
            <p:ph type="ctrTitle" idx="3"/>
          </p:nvPr>
        </p:nvSpPr>
        <p:spPr>
          <a:xfrm>
            <a:off x="2966274" y="458913"/>
            <a:ext cx="4587300" cy="946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800" dirty="0"/>
              <a:t>Conclusion</a:t>
            </a:r>
            <a:endParaRPr sz="4800" dirty="0"/>
          </a:p>
        </p:txBody>
      </p:sp>
      <p:sp>
        <p:nvSpPr>
          <p:cNvPr id="7" name="Subtitle 6">
            <a:extLst>
              <a:ext uri="{FF2B5EF4-FFF2-40B4-BE49-F238E27FC236}">
                <a16:creationId xmlns:a16="http://schemas.microsoft.com/office/drawing/2014/main" id="{8C2F03A6-753E-FD4E-B3A4-76FC3A41BF49}"/>
              </a:ext>
            </a:extLst>
          </p:cNvPr>
          <p:cNvSpPr>
            <a:spLocks noGrp="1"/>
          </p:cNvSpPr>
          <p:nvPr>
            <p:ph type="subTitle" idx="2"/>
          </p:nvPr>
        </p:nvSpPr>
        <p:spPr>
          <a:xfrm>
            <a:off x="555995" y="2381564"/>
            <a:ext cx="7609810" cy="1918497"/>
          </a:xfrm>
        </p:spPr>
        <p:txBody>
          <a:bodyPr/>
          <a:lstStyle/>
          <a:p>
            <a:pPr algn="just"/>
            <a:r>
              <a:rPr lang="x-none" sz="2800" dirty="0">
                <a:solidFill>
                  <a:schemeClr val="bg1">
                    <a:lumMod val="10000"/>
                  </a:schemeClr>
                </a:solidFill>
              </a:rPr>
              <a:t>In conclusion , evrey step that was mentioned in the presention its important to have great research report so we need alwys check out the preliminary, body and the supplementry materials and overview them.</a:t>
            </a:r>
          </a:p>
        </p:txBody>
      </p:sp>
      <p:sp>
        <p:nvSpPr>
          <p:cNvPr id="8" name="TextBox 7">
            <a:extLst>
              <a:ext uri="{FF2B5EF4-FFF2-40B4-BE49-F238E27FC236}">
                <a16:creationId xmlns:a16="http://schemas.microsoft.com/office/drawing/2014/main" id="{0BAE92E7-40DF-CA48-957B-DE59CFE8FEC5}"/>
              </a:ext>
            </a:extLst>
          </p:cNvPr>
          <p:cNvSpPr txBox="1"/>
          <p:nvPr/>
        </p:nvSpPr>
        <p:spPr>
          <a:xfrm>
            <a:off x="8665535" y="4816763"/>
            <a:ext cx="383438" cy="307777"/>
          </a:xfrm>
          <a:prstGeom prst="rect">
            <a:avLst/>
          </a:prstGeom>
          <a:noFill/>
        </p:spPr>
        <p:txBody>
          <a:bodyPr wrap="none" rtlCol="0">
            <a:spAutoFit/>
          </a:bodyPr>
          <a:lstStyle/>
          <a:p>
            <a:r>
              <a:rPr lang="x-none" dirty="0"/>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2" name="Google Shape;752;p57"/>
          <p:cNvSpPr/>
          <p:nvPr/>
        </p:nvSpPr>
        <p:spPr>
          <a:xfrm>
            <a:off x="451733" y="933042"/>
            <a:ext cx="8240233" cy="3644273"/>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4" name="Google Shape;764;p57"/>
          <p:cNvSpPr txBox="1">
            <a:spLocks noGrp="1"/>
          </p:cNvSpPr>
          <p:nvPr>
            <p:ph type="ctrTitle" idx="9"/>
          </p:nvPr>
        </p:nvSpPr>
        <p:spPr>
          <a:xfrm>
            <a:off x="984096" y="215444"/>
            <a:ext cx="4188642" cy="94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a:t>References</a:t>
            </a:r>
            <a:endParaRPr sz="4000" dirty="0"/>
          </a:p>
        </p:txBody>
      </p:sp>
      <p:grpSp>
        <p:nvGrpSpPr>
          <p:cNvPr id="766" name="Google Shape;766;p57"/>
          <p:cNvGrpSpPr/>
          <p:nvPr/>
        </p:nvGrpSpPr>
        <p:grpSpPr>
          <a:xfrm>
            <a:off x="6039294" y="1626645"/>
            <a:ext cx="2190306" cy="2275504"/>
            <a:chOff x="2994525" y="238125"/>
            <a:chExt cx="245250" cy="270075"/>
          </a:xfrm>
        </p:grpSpPr>
        <p:sp>
          <p:nvSpPr>
            <p:cNvPr id="767" name="Google Shape;767;p57"/>
            <p:cNvSpPr/>
            <p:nvPr/>
          </p:nvSpPr>
          <p:spPr>
            <a:xfrm>
              <a:off x="3069425" y="302250"/>
              <a:ext cx="95475" cy="124075"/>
            </a:xfrm>
            <a:custGeom>
              <a:avLst/>
              <a:gdLst/>
              <a:ahLst/>
              <a:cxnLst/>
              <a:rect l="l" t="t" r="r" b="b"/>
              <a:pathLst>
                <a:path w="3819" h="4963" extrusionOk="0">
                  <a:moveTo>
                    <a:pt x="1909" y="319"/>
                  </a:moveTo>
                  <a:cubicBezTo>
                    <a:pt x="1953" y="319"/>
                    <a:pt x="1998" y="323"/>
                    <a:pt x="2043" y="332"/>
                  </a:cubicBezTo>
                  <a:cubicBezTo>
                    <a:pt x="2359" y="397"/>
                    <a:pt x="2587" y="674"/>
                    <a:pt x="2587" y="997"/>
                  </a:cubicBezTo>
                  <a:lnTo>
                    <a:pt x="2587" y="1172"/>
                  </a:lnTo>
                  <a:cubicBezTo>
                    <a:pt x="2331" y="1088"/>
                    <a:pt x="2223" y="819"/>
                    <a:pt x="2218" y="806"/>
                  </a:cubicBezTo>
                  <a:cubicBezTo>
                    <a:pt x="2192" y="739"/>
                    <a:pt x="2131" y="704"/>
                    <a:pt x="2070" y="704"/>
                  </a:cubicBezTo>
                  <a:cubicBezTo>
                    <a:pt x="2015" y="704"/>
                    <a:pt x="1961" y="731"/>
                    <a:pt x="1931" y="787"/>
                  </a:cubicBezTo>
                  <a:cubicBezTo>
                    <a:pt x="1928" y="791"/>
                    <a:pt x="1740" y="1129"/>
                    <a:pt x="1231" y="1188"/>
                  </a:cubicBezTo>
                  <a:lnTo>
                    <a:pt x="1231" y="996"/>
                  </a:lnTo>
                  <a:cubicBezTo>
                    <a:pt x="1231" y="905"/>
                    <a:pt x="1249" y="815"/>
                    <a:pt x="1285" y="732"/>
                  </a:cubicBezTo>
                  <a:lnTo>
                    <a:pt x="1285" y="733"/>
                  </a:lnTo>
                  <a:cubicBezTo>
                    <a:pt x="1392" y="478"/>
                    <a:pt x="1641" y="319"/>
                    <a:pt x="1909" y="319"/>
                  </a:cubicBezTo>
                  <a:close/>
                  <a:moveTo>
                    <a:pt x="2048" y="1141"/>
                  </a:moveTo>
                  <a:cubicBezTo>
                    <a:pt x="2152" y="1284"/>
                    <a:pt x="2325" y="1448"/>
                    <a:pt x="2587" y="1499"/>
                  </a:cubicBezTo>
                  <a:lnTo>
                    <a:pt x="2587" y="1716"/>
                  </a:lnTo>
                  <a:cubicBezTo>
                    <a:pt x="2587" y="2078"/>
                    <a:pt x="2300" y="2377"/>
                    <a:pt x="1938" y="2393"/>
                  </a:cubicBezTo>
                  <a:lnTo>
                    <a:pt x="1881" y="2393"/>
                  </a:lnTo>
                  <a:cubicBezTo>
                    <a:pt x="1518" y="2377"/>
                    <a:pt x="1231" y="2079"/>
                    <a:pt x="1231" y="1716"/>
                  </a:cubicBezTo>
                  <a:lnTo>
                    <a:pt x="1231" y="1507"/>
                  </a:lnTo>
                  <a:cubicBezTo>
                    <a:pt x="1638" y="1469"/>
                    <a:pt x="1899" y="1289"/>
                    <a:pt x="2048" y="1141"/>
                  </a:cubicBezTo>
                  <a:close/>
                  <a:moveTo>
                    <a:pt x="1930" y="2711"/>
                  </a:moveTo>
                  <a:cubicBezTo>
                    <a:pt x="1946" y="2711"/>
                    <a:pt x="1962" y="2712"/>
                    <a:pt x="1978" y="2712"/>
                  </a:cubicBezTo>
                  <a:lnTo>
                    <a:pt x="1989" y="2712"/>
                  </a:lnTo>
                  <a:cubicBezTo>
                    <a:pt x="2013" y="2715"/>
                    <a:pt x="2036" y="2716"/>
                    <a:pt x="2060" y="2719"/>
                  </a:cubicBezTo>
                  <a:lnTo>
                    <a:pt x="2097" y="2724"/>
                  </a:lnTo>
                  <a:lnTo>
                    <a:pt x="2012" y="2887"/>
                  </a:lnTo>
                  <a:lnTo>
                    <a:pt x="1805" y="2887"/>
                  </a:lnTo>
                  <a:lnTo>
                    <a:pt x="1721" y="2724"/>
                  </a:lnTo>
                  <a:cubicBezTo>
                    <a:pt x="1733" y="2723"/>
                    <a:pt x="1745" y="2720"/>
                    <a:pt x="1757" y="2719"/>
                  </a:cubicBezTo>
                  <a:cubicBezTo>
                    <a:pt x="1780" y="2716"/>
                    <a:pt x="1805" y="2715"/>
                    <a:pt x="1829" y="2712"/>
                  </a:cubicBezTo>
                  <a:lnTo>
                    <a:pt x="1840" y="2712"/>
                  </a:lnTo>
                  <a:cubicBezTo>
                    <a:pt x="1856" y="2712"/>
                    <a:pt x="1870" y="2711"/>
                    <a:pt x="1887" y="2711"/>
                  </a:cubicBezTo>
                  <a:close/>
                  <a:moveTo>
                    <a:pt x="1984" y="3205"/>
                  </a:moveTo>
                  <a:lnTo>
                    <a:pt x="2168" y="4003"/>
                  </a:lnTo>
                  <a:lnTo>
                    <a:pt x="1910" y="4240"/>
                  </a:lnTo>
                  <a:lnTo>
                    <a:pt x="1651" y="4003"/>
                  </a:lnTo>
                  <a:lnTo>
                    <a:pt x="1834" y="3205"/>
                  </a:lnTo>
                  <a:close/>
                  <a:moveTo>
                    <a:pt x="2414" y="2799"/>
                  </a:moveTo>
                  <a:cubicBezTo>
                    <a:pt x="2640" y="2879"/>
                    <a:pt x="2848" y="3005"/>
                    <a:pt x="3021" y="3170"/>
                  </a:cubicBezTo>
                  <a:cubicBezTo>
                    <a:pt x="3330" y="3463"/>
                    <a:pt x="3501" y="3844"/>
                    <a:pt x="3501" y="4242"/>
                  </a:cubicBezTo>
                  <a:lnTo>
                    <a:pt x="3501" y="4646"/>
                  </a:lnTo>
                  <a:lnTo>
                    <a:pt x="317" y="4646"/>
                  </a:lnTo>
                  <a:lnTo>
                    <a:pt x="317" y="4242"/>
                  </a:lnTo>
                  <a:cubicBezTo>
                    <a:pt x="317" y="3844"/>
                    <a:pt x="488" y="3463"/>
                    <a:pt x="796" y="3170"/>
                  </a:cubicBezTo>
                  <a:cubicBezTo>
                    <a:pt x="970" y="3005"/>
                    <a:pt x="1177" y="2879"/>
                    <a:pt x="1403" y="2799"/>
                  </a:cubicBezTo>
                  <a:lnTo>
                    <a:pt x="1541" y="3066"/>
                  </a:lnTo>
                  <a:lnTo>
                    <a:pt x="1321" y="4020"/>
                  </a:lnTo>
                  <a:cubicBezTo>
                    <a:pt x="1308" y="4076"/>
                    <a:pt x="1325" y="4135"/>
                    <a:pt x="1368" y="4172"/>
                  </a:cubicBezTo>
                  <a:lnTo>
                    <a:pt x="1802" y="4570"/>
                  </a:lnTo>
                  <a:cubicBezTo>
                    <a:pt x="1832" y="4598"/>
                    <a:pt x="1870" y="4612"/>
                    <a:pt x="1909" y="4612"/>
                  </a:cubicBezTo>
                  <a:cubicBezTo>
                    <a:pt x="1947" y="4612"/>
                    <a:pt x="1986" y="4598"/>
                    <a:pt x="2016" y="4570"/>
                  </a:cubicBezTo>
                  <a:lnTo>
                    <a:pt x="2449" y="4172"/>
                  </a:lnTo>
                  <a:cubicBezTo>
                    <a:pt x="2492" y="4135"/>
                    <a:pt x="2510" y="4076"/>
                    <a:pt x="2496" y="4020"/>
                  </a:cubicBezTo>
                  <a:lnTo>
                    <a:pt x="2277" y="3066"/>
                  </a:lnTo>
                  <a:lnTo>
                    <a:pt x="2414" y="2799"/>
                  </a:lnTo>
                  <a:close/>
                  <a:moveTo>
                    <a:pt x="1910" y="1"/>
                  </a:moveTo>
                  <a:cubicBezTo>
                    <a:pt x="1359" y="1"/>
                    <a:pt x="913" y="446"/>
                    <a:pt x="913" y="996"/>
                  </a:cubicBezTo>
                  <a:lnTo>
                    <a:pt x="913" y="1716"/>
                  </a:lnTo>
                  <a:cubicBezTo>
                    <a:pt x="913" y="2023"/>
                    <a:pt x="1056" y="2312"/>
                    <a:pt x="1298" y="2499"/>
                  </a:cubicBezTo>
                  <a:cubicBezTo>
                    <a:pt x="553" y="2759"/>
                    <a:pt x="1" y="3456"/>
                    <a:pt x="1" y="4242"/>
                  </a:cubicBezTo>
                  <a:lnTo>
                    <a:pt x="1" y="4805"/>
                  </a:lnTo>
                  <a:cubicBezTo>
                    <a:pt x="1" y="4893"/>
                    <a:pt x="72" y="4963"/>
                    <a:pt x="160" y="4963"/>
                  </a:cubicBezTo>
                  <a:lnTo>
                    <a:pt x="3659" y="4963"/>
                  </a:lnTo>
                  <a:cubicBezTo>
                    <a:pt x="3747" y="4963"/>
                    <a:pt x="3818" y="4893"/>
                    <a:pt x="3818" y="4805"/>
                  </a:cubicBezTo>
                  <a:lnTo>
                    <a:pt x="3818" y="4242"/>
                  </a:lnTo>
                  <a:cubicBezTo>
                    <a:pt x="3817" y="3456"/>
                    <a:pt x="3265" y="2759"/>
                    <a:pt x="2521" y="2499"/>
                  </a:cubicBezTo>
                  <a:cubicBezTo>
                    <a:pt x="2762" y="2312"/>
                    <a:pt x="2904" y="2023"/>
                    <a:pt x="2904" y="1716"/>
                  </a:cubicBezTo>
                  <a:lnTo>
                    <a:pt x="2904" y="996"/>
                  </a:lnTo>
                  <a:cubicBezTo>
                    <a:pt x="2904" y="446"/>
                    <a:pt x="2459" y="1"/>
                    <a:pt x="19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57"/>
            <p:cNvSpPr/>
            <p:nvPr/>
          </p:nvSpPr>
          <p:spPr>
            <a:xfrm>
              <a:off x="3022075" y="263900"/>
              <a:ext cx="194075" cy="116525"/>
            </a:xfrm>
            <a:custGeom>
              <a:avLst/>
              <a:gdLst/>
              <a:ahLst/>
              <a:cxnLst/>
              <a:rect l="l" t="t" r="r" b="b"/>
              <a:pathLst>
                <a:path w="7763" h="4661" extrusionOk="0">
                  <a:moveTo>
                    <a:pt x="3803" y="1"/>
                  </a:moveTo>
                  <a:cubicBezTo>
                    <a:pt x="3775" y="1"/>
                    <a:pt x="3746" y="8"/>
                    <a:pt x="3721" y="23"/>
                  </a:cubicBezTo>
                  <a:cubicBezTo>
                    <a:pt x="3701" y="35"/>
                    <a:pt x="1725" y="1213"/>
                    <a:pt x="234" y="1213"/>
                  </a:cubicBezTo>
                  <a:cubicBezTo>
                    <a:pt x="155" y="1213"/>
                    <a:pt x="88" y="1270"/>
                    <a:pt x="76" y="1348"/>
                  </a:cubicBezTo>
                  <a:cubicBezTo>
                    <a:pt x="73" y="1366"/>
                    <a:pt x="1" y="1838"/>
                    <a:pt x="2" y="2546"/>
                  </a:cubicBezTo>
                  <a:cubicBezTo>
                    <a:pt x="2" y="2633"/>
                    <a:pt x="73" y="2705"/>
                    <a:pt x="161" y="2705"/>
                  </a:cubicBezTo>
                  <a:cubicBezTo>
                    <a:pt x="248" y="2705"/>
                    <a:pt x="318" y="2633"/>
                    <a:pt x="318" y="2546"/>
                  </a:cubicBezTo>
                  <a:cubicBezTo>
                    <a:pt x="317" y="2205"/>
                    <a:pt x="336" y="1866"/>
                    <a:pt x="372" y="1528"/>
                  </a:cubicBezTo>
                  <a:cubicBezTo>
                    <a:pt x="1012" y="1501"/>
                    <a:pt x="1782" y="1294"/>
                    <a:pt x="2663" y="911"/>
                  </a:cubicBezTo>
                  <a:cubicBezTo>
                    <a:pt x="3052" y="743"/>
                    <a:pt x="3433" y="553"/>
                    <a:pt x="3802" y="343"/>
                  </a:cubicBezTo>
                  <a:cubicBezTo>
                    <a:pt x="4172" y="553"/>
                    <a:pt x="4552" y="743"/>
                    <a:pt x="4942" y="911"/>
                  </a:cubicBezTo>
                  <a:cubicBezTo>
                    <a:pt x="5824" y="1294"/>
                    <a:pt x="6594" y="1500"/>
                    <a:pt x="7233" y="1528"/>
                  </a:cubicBezTo>
                  <a:cubicBezTo>
                    <a:pt x="7278" y="1921"/>
                    <a:pt x="7379" y="3145"/>
                    <a:pt x="7084" y="4468"/>
                  </a:cubicBezTo>
                  <a:cubicBezTo>
                    <a:pt x="7065" y="4553"/>
                    <a:pt x="7119" y="4638"/>
                    <a:pt x="7204" y="4656"/>
                  </a:cubicBezTo>
                  <a:cubicBezTo>
                    <a:pt x="7216" y="4659"/>
                    <a:pt x="7227" y="4660"/>
                    <a:pt x="7239" y="4660"/>
                  </a:cubicBezTo>
                  <a:cubicBezTo>
                    <a:pt x="7313" y="4660"/>
                    <a:pt x="7378" y="4609"/>
                    <a:pt x="7394" y="4537"/>
                  </a:cubicBezTo>
                  <a:cubicBezTo>
                    <a:pt x="7763" y="2878"/>
                    <a:pt x="7539" y="1410"/>
                    <a:pt x="7530" y="1348"/>
                  </a:cubicBezTo>
                  <a:cubicBezTo>
                    <a:pt x="7518" y="1270"/>
                    <a:pt x="7450" y="1213"/>
                    <a:pt x="7372" y="1213"/>
                  </a:cubicBezTo>
                  <a:cubicBezTo>
                    <a:pt x="5882" y="1213"/>
                    <a:pt x="3904" y="35"/>
                    <a:pt x="3884" y="23"/>
                  </a:cubicBezTo>
                  <a:cubicBezTo>
                    <a:pt x="3859" y="8"/>
                    <a:pt x="3831" y="1"/>
                    <a:pt x="38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57"/>
            <p:cNvSpPr/>
            <p:nvPr/>
          </p:nvSpPr>
          <p:spPr>
            <a:xfrm>
              <a:off x="3022425" y="338625"/>
              <a:ext cx="181650" cy="142600"/>
            </a:xfrm>
            <a:custGeom>
              <a:avLst/>
              <a:gdLst/>
              <a:ahLst/>
              <a:cxnLst/>
              <a:rect l="l" t="t" r="r" b="b"/>
              <a:pathLst>
                <a:path w="7266" h="5704" extrusionOk="0">
                  <a:moveTo>
                    <a:pt x="165" y="1"/>
                  </a:moveTo>
                  <a:cubicBezTo>
                    <a:pt x="161" y="1"/>
                    <a:pt x="158" y="1"/>
                    <a:pt x="155" y="1"/>
                  </a:cubicBezTo>
                  <a:cubicBezTo>
                    <a:pt x="67" y="8"/>
                    <a:pt x="0" y="84"/>
                    <a:pt x="7" y="172"/>
                  </a:cubicBezTo>
                  <a:cubicBezTo>
                    <a:pt x="81" y="1350"/>
                    <a:pt x="353" y="2385"/>
                    <a:pt x="815" y="3249"/>
                  </a:cubicBezTo>
                  <a:cubicBezTo>
                    <a:pt x="1453" y="4439"/>
                    <a:pt x="2435" y="5263"/>
                    <a:pt x="3738" y="5696"/>
                  </a:cubicBezTo>
                  <a:cubicBezTo>
                    <a:pt x="3755" y="5701"/>
                    <a:pt x="3771" y="5704"/>
                    <a:pt x="3788" y="5704"/>
                  </a:cubicBezTo>
                  <a:cubicBezTo>
                    <a:pt x="3805" y="5704"/>
                    <a:pt x="3822" y="5701"/>
                    <a:pt x="3839" y="5696"/>
                  </a:cubicBezTo>
                  <a:cubicBezTo>
                    <a:pt x="4683" y="5415"/>
                    <a:pt x="5401" y="4966"/>
                    <a:pt x="5970" y="4360"/>
                  </a:cubicBezTo>
                  <a:cubicBezTo>
                    <a:pt x="6540" y="3753"/>
                    <a:pt x="6968" y="2985"/>
                    <a:pt x="7241" y="2078"/>
                  </a:cubicBezTo>
                  <a:cubicBezTo>
                    <a:pt x="7265" y="1995"/>
                    <a:pt x="7218" y="1907"/>
                    <a:pt x="7135" y="1881"/>
                  </a:cubicBezTo>
                  <a:cubicBezTo>
                    <a:pt x="7119" y="1877"/>
                    <a:pt x="7104" y="1875"/>
                    <a:pt x="7088" y="1875"/>
                  </a:cubicBezTo>
                  <a:cubicBezTo>
                    <a:pt x="7021" y="1875"/>
                    <a:pt x="6958" y="1918"/>
                    <a:pt x="6937" y="1986"/>
                  </a:cubicBezTo>
                  <a:cubicBezTo>
                    <a:pt x="6678" y="2847"/>
                    <a:pt x="6276" y="3571"/>
                    <a:pt x="5740" y="4142"/>
                  </a:cubicBezTo>
                  <a:cubicBezTo>
                    <a:pt x="5218" y="4698"/>
                    <a:pt x="4562" y="5112"/>
                    <a:pt x="3790" y="5377"/>
                  </a:cubicBezTo>
                  <a:cubicBezTo>
                    <a:pt x="2590" y="4967"/>
                    <a:pt x="1684" y="4200"/>
                    <a:pt x="1095" y="3100"/>
                  </a:cubicBezTo>
                  <a:cubicBezTo>
                    <a:pt x="654" y="2276"/>
                    <a:pt x="395" y="1285"/>
                    <a:pt x="323" y="153"/>
                  </a:cubicBezTo>
                  <a:cubicBezTo>
                    <a:pt x="319" y="67"/>
                    <a:pt x="249" y="1"/>
                    <a:pt x="1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57"/>
            <p:cNvSpPr/>
            <p:nvPr/>
          </p:nvSpPr>
          <p:spPr>
            <a:xfrm>
              <a:off x="2994525" y="238125"/>
              <a:ext cx="245250" cy="270075"/>
            </a:xfrm>
            <a:custGeom>
              <a:avLst/>
              <a:gdLst/>
              <a:ahLst/>
              <a:cxnLst/>
              <a:rect l="l" t="t" r="r" b="b"/>
              <a:pathLst>
                <a:path w="9810" h="10803" extrusionOk="0">
                  <a:moveTo>
                    <a:pt x="4904" y="343"/>
                  </a:moveTo>
                  <a:cubicBezTo>
                    <a:pt x="5371" y="608"/>
                    <a:pt x="5853" y="849"/>
                    <a:pt x="6347" y="1063"/>
                  </a:cubicBezTo>
                  <a:cubicBezTo>
                    <a:pt x="7462" y="1547"/>
                    <a:pt x="8432" y="1805"/>
                    <a:pt x="9235" y="1832"/>
                  </a:cubicBezTo>
                  <a:cubicBezTo>
                    <a:pt x="9287" y="2275"/>
                    <a:pt x="9423" y="3780"/>
                    <a:pt x="9080" y="5430"/>
                  </a:cubicBezTo>
                  <a:lnTo>
                    <a:pt x="9080" y="5432"/>
                  </a:lnTo>
                  <a:cubicBezTo>
                    <a:pt x="8840" y="6576"/>
                    <a:pt x="8422" y="7563"/>
                    <a:pt x="7832" y="8366"/>
                  </a:cubicBezTo>
                  <a:cubicBezTo>
                    <a:pt x="7109" y="9352"/>
                    <a:pt x="6124" y="10061"/>
                    <a:pt x="4904" y="10477"/>
                  </a:cubicBezTo>
                  <a:cubicBezTo>
                    <a:pt x="3687" y="10061"/>
                    <a:pt x="2703" y="9353"/>
                    <a:pt x="1980" y="8369"/>
                  </a:cubicBezTo>
                  <a:cubicBezTo>
                    <a:pt x="1391" y="7568"/>
                    <a:pt x="971" y="6583"/>
                    <a:pt x="732" y="5441"/>
                  </a:cubicBezTo>
                  <a:cubicBezTo>
                    <a:pt x="387" y="3789"/>
                    <a:pt x="521" y="2278"/>
                    <a:pt x="575" y="1833"/>
                  </a:cubicBezTo>
                  <a:cubicBezTo>
                    <a:pt x="1377" y="1805"/>
                    <a:pt x="2346" y="1547"/>
                    <a:pt x="3462" y="1063"/>
                  </a:cubicBezTo>
                  <a:cubicBezTo>
                    <a:pt x="3955" y="849"/>
                    <a:pt x="4437" y="608"/>
                    <a:pt x="4904" y="343"/>
                  </a:cubicBezTo>
                  <a:close/>
                  <a:moveTo>
                    <a:pt x="4905" y="1"/>
                  </a:moveTo>
                  <a:cubicBezTo>
                    <a:pt x="4877" y="1"/>
                    <a:pt x="4848" y="8"/>
                    <a:pt x="4823" y="23"/>
                  </a:cubicBezTo>
                  <a:cubicBezTo>
                    <a:pt x="4798" y="38"/>
                    <a:pt x="2313" y="1517"/>
                    <a:pt x="436" y="1517"/>
                  </a:cubicBezTo>
                  <a:cubicBezTo>
                    <a:pt x="357" y="1517"/>
                    <a:pt x="291" y="1575"/>
                    <a:pt x="279" y="1652"/>
                  </a:cubicBezTo>
                  <a:cubicBezTo>
                    <a:pt x="268" y="1726"/>
                    <a:pt x="0" y="3481"/>
                    <a:pt x="420" y="5496"/>
                  </a:cubicBezTo>
                  <a:cubicBezTo>
                    <a:pt x="668" y="6685"/>
                    <a:pt x="1107" y="7713"/>
                    <a:pt x="1722" y="8553"/>
                  </a:cubicBezTo>
                  <a:cubicBezTo>
                    <a:pt x="2495" y="9606"/>
                    <a:pt x="3549" y="10360"/>
                    <a:pt x="4854" y="10795"/>
                  </a:cubicBezTo>
                  <a:cubicBezTo>
                    <a:pt x="4871" y="10800"/>
                    <a:pt x="4887" y="10803"/>
                    <a:pt x="4904" y="10803"/>
                  </a:cubicBezTo>
                  <a:cubicBezTo>
                    <a:pt x="4921" y="10803"/>
                    <a:pt x="4938" y="10800"/>
                    <a:pt x="4955" y="10795"/>
                  </a:cubicBezTo>
                  <a:cubicBezTo>
                    <a:pt x="6261" y="10360"/>
                    <a:pt x="7315" y="9606"/>
                    <a:pt x="8088" y="8553"/>
                  </a:cubicBezTo>
                  <a:cubicBezTo>
                    <a:pt x="8703" y="7713"/>
                    <a:pt x="9142" y="6685"/>
                    <a:pt x="9390" y="5496"/>
                  </a:cubicBezTo>
                  <a:cubicBezTo>
                    <a:pt x="9809" y="3481"/>
                    <a:pt x="9543" y="1724"/>
                    <a:pt x="9531" y="1652"/>
                  </a:cubicBezTo>
                  <a:cubicBezTo>
                    <a:pt x="9519" y="1575"/>
                    <a:pt x="9453" y="1517"/>
                    <a:pt x="9375" y="1517"/>
                  </a:cubicBezTo>
                  <a:cubicBezTo>
                    <a:pt x="7497" y="1517"/>
                    <a:pt x="5012" y="38"/>
                    <a:pt x="4986" y="23"/>
                  </a:cubicBezTo>
                  <a:cubicBezTo>
                    <a:pt x="4961" y="8"/>
                    <a:pt x="4933" y="1"/>
                    <a:pt x="49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AF13DE59-9D0E-D14E-BC2C-3C7442A16908}"/>
              </a:ext>
            </a:extLst>
          </p:cNvPr>
          <p:cNvSpPr>
            <a:spLocks noGrp="1"/>
          </p:cNvSpPr>
          <p:nvPr>
            <p:ph type="subTitle" idx="3"/>
          </p:nvPr>
        </p:nvSpPr>
        <p:spPr>
          <a:xfrm>
            <a:off x="566490" y="1384598"/>
            <a:ext cx="5225363" cy="2969763"/>
          </a:xfrm>
        </p:spPr>
        <p:txBody>
          <a:bodyPr/>
          <a:lstStyle/>
          <a:p>
            <a:endParaRPr lang="en-US" sz="1600" i="1" dirty="0">
              <a:solidFill>
                <a:schemeClr val="bg1"/>
              </a:solidFill>
            </a:endParaRPr>
          </a:p>
          <a:p>
            <a:r>
              <a:rPr lang="en-US" sz="1600" i="1" dirty="0">
                <a:solidFill>
                  <a:schemeClr val="bg1"/>
                </a:solidFill>
              </a:rPr>
              <a:t>Writing a research report - university of </a:t>
            </a:r>
            <a:r>
              <a:rPr lang="en-US" sz="1600" i="1" dirty="0" err="1">
                <a:solidFill>
                  <a:schemeClr val="bg1"/>
                </a:solidFill>
              </a:rPr>
              <a:t>adelaide</a:t>
            </a:r>
            <a:r>
              <a:rPr lang="en-US" sz="1600" dirty="0">
                <a:solidFill>
                  <a:schemeClr val="bg1"/>
                </a:solidFill>
              </a:rPr>
              <a:t>. (n.d.). Retrieved April 12, 2022, from </a:t>
            </a:r>
            <a:r>
              <a:rPr lang="en-US" sz="1600" dirty="0">
                <a:solidFill>
                  <a:schemeClr val="bg1"/>
                </a:solidFill>
                <a:hlinkClick r:id="rId3">
                  <a:extLst>
                    <a:ext uri="{A12FA001-AC4F-418D-AE19-62706E023703}">
                      <ahyp:hlinkClr xmlns="" xmlns:ahyp="http://schemas.microsoft.com/office/drawing/2018/hyperlinkcolor" val="tx"/>
                    </a:ext>
                  </a:extLst>
                </a:hlinkClick>
              </a:rPr>
              <a:t>https://www.adelaide.edu.au/writingcentre/sites/default/files/docs/learningguide-writingaresearchreport.pdf</a:t>
            </a:r>
            <a:r>
              <a:rPr lang="en-US" sz="1600" dirty="0">
                <a:solidFill>
                  <a:schemeClr val="bg1"/>
                </a:solidFill>
              </a:rPr>
              <a:t>. </a:t>
            </a:r>
          </a:p>
          <a:p>
            <a:endParaRPr lang="x-none" sz="1600" dirty="0"/>
          </a:p>
        </p:txBody>
      </p:sp>
      <p:sp>
        <p:nvSpPr>
          <p:cNvPr id="17" name="TextBox 16">
            <a:extLst>
              <a:ext uri="{FF2B5EF4-FFF2-40B4-BE49-F238E27FC236}">
                <a16:creationId xmlns:a16="http://schemas.microsoft.com/office/drawing/2014/main" id="{98B3290A-CC33-F949-9B81-86C1D04F7E10}"/>
              </a:ext>
            </a:extLst>
          </p:cNvPr>
          <p:cNvSpPr txBox="1"/>
          <p:nvPr/>
        </p:nvSpPr>
        <p:spPr>
          <a:xfrm>
            <a:off x="8782493" y="4890977"/>
            <a:ext cx="383438" cy="307777"/>
          </a:xfrm>
          <a:prstGeom prst="rect">
            <a:avLst/>
          </a:prstGeom>
          <a:noFill/>
        </p:spPr>
        <p:txBody>
          <a:bodyPr wrap="none" rtlCol="0">
            <a:spAutoFit/>
          </a:bodyPr>
          <a:lstStyle/>
          <a:p>
            <a:r>
              <a:rPr lang="x-none" dirty="0"/>
              <a:t>09</a:t>
            </a:r>
          </a:p>
        </p:txBody>
      </p:sp>
    </p:spTree>
  </p:cSld>
  <p:clrMapOvr>
    <a:masterClrMapping/>
  </p:clrMapOvr>
</p:sld>
</file>

<file path=ppt/theme/theme1.xml><?xml version="1.0" encoding="utf-8"?>
<a:theme xmlns:a="http://schemas.openxmlformats.org/drawingml/2006/main" name="Invesment Business Plan by Slidego">
  <a:themeElements>
    <a:clrScheme name="Simple Light">
      <a:dk1>
        <a:srgbClr val="434343"/>
      </a:dk1>
      <a:lt1>
        <a:srgbClr val="F3F3F3"/>
      </a:lt1>
      <a:dk2>
        <a:srgbClr val="3D4658"/>
      </a:dk2>
      <a:lt2>
        <a:srgbClr val="EEEEEE"/>
      </a:lt2>
      <a:accent1>
        <a:srgbClr val="434343"/>
      </a:accent1>
      <a:accent2>
        <a:srgbClr val="434343"/>
      </a:accent2>
      <a:accent3>
        <a:srgbClr val="434343"/>
      </a:accent3>
      <a:accent4>
        <a:srgbClr val="434343"/>
      </a:accent4>
      <a:accent5>
        <a:srgbClr val="434343"/>
      </a:accent5>
      <a:accent6>
        <a:srgbClr val="434343"/>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2069</TotalTime>
  <Words>396</Words>
  <Application>Microsoft Office PowerPoint</Application>
  <PresentationFormat>On-screen Show (16:9)</PresentationFormat>
  <Paragraphs>67</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Open Sans Light</vt:lpstr>
      <vt:lpstr>Fira Sans Extra Condensed Medium</vt:lpstr>
      <vt:lpstr>DM Serif Display</vt:lpstr>
      <vt:lpstr>Arial</vt:lpstr>
      <vt:lpstr>Invesment Business Plan by Slidego</vt:lpstr>
      <vt:lpstr>Appropriate Format for Writing a Research Report </vt:lpstr>
      <vt:lpstr>The Preliminary Material  </vt:lpstr>
      <vt:lpstr>Introduction</vt:lpstr>
      <vt:lpstr>First steps for starting a research report </vt:lpstr>
      <vt:lpstr>The Preliminary Material  </vt:lpstr>
      <vt:lpstr>PowerPoint Presentation</vt:lpstr>
      <vt:lpstr>The Supplementary Material    </vt:lpstr>
      <vt:lpstr>Conclusion</vt:lpstr>
      <vt:lpstr>References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Appropriate Format for Writing a Research Report </dc:title>
  <cp:lastModifiedBy>Maher Fattouh</cp:lastModifiedBy>
  <cp:revision>4</cp:revision>
  <dcterms:modified xsi:type="dcterms:W3CDTF">2022-05-26T07:25:53Z</dcterms:modified>
</cp:coreProperties>
</file>