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60" r:id="rId2"/>
    <p:sldMasterId id="2147483662" r:id="rId3"/>
    <p:sldMasterId id="2147483666" r:id="rId4"/>
    <p:sldMasterId id="2147483670" r:id="rId5"/>
  </p:sldMasterIdLst>
  <p:notesMasterIdLst>
    <p:notesMasterId r:id="rId7"/>
  </p:notesMasterIdLst>
  <p:handoutMasterIdLst>
    <p:handoutMasterId r:id="rId8"/>
  </p:handoutMasterIdLst>
  <p:sldIdLst>
    <p:sldId id="260" r:id="rId6"/>
  </p:sldIdLst>
  <p:sldSz cx="21388388" cy="30275213"/>
  <p:notesSz cx="6858000" cy="9144000"/>
  <p:defaultText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65">
          <p15:clr>
            <a:srgbClr val="A4A3A4"/>
          </p15:clr>
        </p15:guide>
        <p15:guide id="3" orient="horz" pos="18541">
          <p15:clr>
            <a:srgbClr val="A4A3A4"/>
          </p15:clr>
        </p15:guide>
        <p15:guide id="5" pos="131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B3D5"/>
    <a:srgbClr val="B17FA6"/>
    <a:srgbClr val="D15FB9"/>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89" autoAdjust="0"/>
    <p:restoredTop sz="94777" autoAdjust="0"/>
  </p:normalViewPr>
  <p:slideViewPr>
    <p:cSldViewPr snapToGrid="0" snapToObjects="1" showGuides="1">
      <p:cViewPr>
        <p:scale>
          <a:sx n="40" d="100"/>
          <a:sy n="40" d="100"/>
        </p:scale>
        <p:origin x="930" y="-4530"/>
      </p:cViewPr>
      <p:guideLst>
        <p:guide orient="horz" pos="265"/>
        <p:guide orient="horz" pos="18541"/>
        <p:guide pos="131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5.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6/12/2022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2639113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6/12/2022</a:t>
            </a:fld>
            <a:endParaRPr lang="en-US" dirty="0"/>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3109100856"/>
      </p:ext>
    </p:extLst>
  </p:cSld>
  <p:clrMap bg1="lt1" tx1="dk1" bg2="lt2" tx2="dk2" accent1="accent1" accent2="accent2" accent3="accent3" accent4="accent4" accent5="accent5" accent6="accent6" hlink="hlink" folHlink="folHlink"/>
  <p:notesStyle>
    <a:lvl1pPr marL="0" algn="l" defTabSz="3038715" rtl="0" eaLnBrk="1" latinLnBrk="0" hangingPunct="1">
      <a:defRPr sz="4100" kern="1200">
        <a:solidFill>
          <a:schemeClr val="tx1"/>
        </a:solidFill>
        <a:latin typeface="+mn-lt"/>
        <a:ea typeface="+mn-ea"/>
        <a:cs typeface="+mn-cs"/>
      </a:defRPr>
    </a:lvl1pPr>
    <a:lvl2pPr marL="1519358" algn="l" defTabSz="3038715" rtl="0" eaLnBrk="1" latinLnBrk="0" hangingPunct="1">
      <a:defRPr sz="4100" kern="1200">
        <a:solidFill>
          <a:schemeClr val="tx1"/>
        </a:solidFill>
        <a:latin typeface="+mn-lt"/>
        <a:ea typeface="+mn-ea"/>
        <a:cs typeface="+mn-cs"/>
      </a:defRPr>
    </a:lvl2pPr>
    <a:lvl3pPr marL="3038715" algn="l" defTabSz="3038715" rtl="0" eaLnBrk="1" latinLnBrk="0" hangingPunct="1">
      <a:defRPr sz="4100" kern="1200">
        <a:solidFill>
          <a:schemeClr val="tx1"/>
        </a:solidFill>
        <a:latin typeface="+mn-lt"/>
        <a:ea typeface="+mn-ea"/>
        <a:cs typeface="+mn-cs"/>
      </a:defRPr>
    </a:lvl3pPr>
    <a:lvl4pPr marL="4558071" algn="l" defTabSz="3038715" rtl="0" eaLnBrk="1" latinLnBrk="0" hangingPunct="1">
      <a:defRPr sz="4100" kern="1200">
        <a:solidFill>
          <a:schemeClr val="tx1"/>
        </a:solidFill>
        <a:latin typeface="+mn-lt"/>
        <a:ea typeface="+mn-ea"/>
        <a:cs typeface="+mn-cs"/>
      </a:defRPr>
    </a:lvl4pPr>
    <a:lvl5pPr marL="6077429" algn="l" defTabSz="3038715" rtl="0" eaLnBrk="1" latinLnBrk="0" hangingPunct="1">
      <a:defRPr sz="4100" kern="1200">
        <a:solidFill>
          <a:schemeClr val="tx1"/>
        </a:solidFill>
        <a:latin typeface="+mn-lt"/>
        <a:ea typeface="+mn-ea"/>
        <a:cs typeface="+mn-cs"/>
      </a:defRPr>
    </a:lvl5pPr>
    <a:lvl6pPr marL="7596786" algn="l" defTabSz="3038715" rtl="0" eaLnBrk="1" latinLnBrk="0" hangingPunct="1">
      <a:defRPr sz="4100" kern="1200">
        <a:solidFill>
          <a:schemeClr val="tx1"/>
        </a:solidFill>
        <a:latin typeface="+mn-lt"/>
        <a:ea typeface="+mn-ea"/>
        <a:cs typeface="+mn-cs"/>
      </a:defRPr>
    </a:lvl6pPr>
    <a:lvl7pPr marL="9116145" algn="l" defTabSz="3038715" rtl="0" eaLnBrk="1" latinLnBrk="0" hangingPunct="1">
      <a:defRPr sz="4100" kern="1200">
        <a:solidFill>
          <a:schemeClr val="tx1"/>
        </a:solidFill>
        <a:latin typeface="+mn-lt"/>
        <a:ea typeface="+mn-ea"/>
        <a:cs typeface="+mn-cs"/>
      </a:defRPr>
    </a:lvl7pPr>
    <a:lvl8pPr marL="10635501" algn="l" defTabSz="3038715" rtl="0" eaLnBrk="1" latinLnBrk="0" hangingPunct="1">
      <a:defRPr sz="4100" kern="1200">
        <a:solidFill>
          <a:schemeClr val="tx1"/>
        </a:solidFill>
        <a:latin typeface="+mn-lt"/>
        <a:ea typeface="+mn-ea"/>
        <a:cs typeface="+mn-cs"/>
      </a:defRPr>
    </a:lvl8pPr>
    <a:lvl9pPr marL="12154859" algn="l" defTabSz="3038715" rtl="0" eaLnBrk="1" latinLnBrk="0" hangingPunct="1">
      <a:defRPr sz="4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2217738" y="685800"/>
            <a:ext cx="2422525" cy="3429000"/>
          </a:xfrm>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10"/>
          </p:nvPr>
        </p:nvSpPr>
        <p:spPr/>
        <p:txBody>
          <a:bodyPr/>
          <a:lstStyle/>
          <a:p>
            <a:fld id="{26A1A87D-CAF7-4BDC-A0D3-C0DBEDE8161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809687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1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6" y="5365571"/>
            <a:ext cx="10101856"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3" y="4846571"/>
            <a:ext cx="1009388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4" y="13074968"/>
            <a:ext cx="10096349"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0846594" y="4846571"/>
            <a:ext cx="1009375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0846594" y="5365571"/>
            <a:ext cx="10093752"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0846595" y="13090934"/>
            <a:ext cx="10090978"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0842728" y="13648380"/>
            <a:ext cx="10094847"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0854419" y="23621119"/>
            <a:ext cx="10085926"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0846595" y="24192710"/>
            <a:ext cx="1009097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7" y="13633725"/>
            <a:ext cx="1010272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90079" y="3554249"/>
            <a:ext cx="15608232" cy="769234"/>
          </a:xfrm>
          <a:prstGeom prst="rect">
            <a:avLst/>
          </a:prstGeom>
        </p:spPr>
        <p:txBody>
          <a:bodyPr lIns="54681" tIns="27341" rIns="54681" bIns="27341">
            <a:normAutofit/>
          </a:bodyPr>
          <a:lstStyle>
            <a:lvl1pPr marL="0" indent="0" algn="ctr">
              <a:buFontTx/>
              <a:buNone/>
              <a:defRPr sz="43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9" name="Text Placeholder 76"/>
          <p:cNvSpPr>
            <a:spLocks noGrp="1"/>
          </p:cNvSpPr>
          <p:nvPr>
            <p:ph type="body" sz="quarter" idx="151" hasCustomPrompt="1"/>
          </p:nvPr>
        </p:nvSpPr>
        <p:spPr>
          <a:xfrm>
            <a:off x="2890079" y="2235565"/>
            <a:ext cx="15608232" cy="1318684"/>
          </a:xfrm>
          <a:prstGeom prst="rect">
            <a:avLst/>
          </a:prstGeom>
        </p:spPr>
        <p:txBody>
          <a:bodyPr lIns="54681" tIns="27341" rIns="54681" bIns="27341" anchor="t" anchorCtr="1">
            <a:normAutofit/>
          </a:bodyPr>
          <a:lstStyle>
            <a:lvl1pPr marL="0" indent="0" algn="ctr">
              <a:buFontTx/>
              <a:buNone/>
              <a:defRPr sz="69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80" name="Text Placeholder 76"/>
          <p:cNvSpPr>
            <a:spLocks noGrp="1"/>
          </p:cNvSpPr>
          <p:nvPr>
            <p:ph type="body" sz="quarter" idx="153" hasCustomPrompt="1"/>
          </p:nvPr>
        </p:nvSpPr>
        <p:spPr>
          <a:xfrm>
            <a:off x="2890079" y="348658"/>
            <a:ext cx="15608232" cy="1886907"/>
          </a:xfrm>
          <a:prstGeom prst="rect">
            <a:avLst/>
          </a:prstGeom>
        </p:spPr>
        <p:txBody>
          <a:bodyPr lIns="54681" tIns="27341" rIns="54681" bIns="27341" anchor="t" anchorCtr="1">
            <a:normAutofit/>
          </a:bodyPr>
          <a:lstStyle>
            <a:lvl1pPr marL="0" indent="0" algn="ctr">
              <a:buFontTx/>
              <a:buNone/>
              <a:defRPr sz="99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6" y="5365571"/>
            <a:ext cx="10101856"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3" y="4846571"/>
            <a:ext cx="1009388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4" y="13074968"/>
            <a:ext cx="10096349"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0846594" y="4846571"/>
            <a:ext cx="10093752"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0846594" y="5365571"/>
            <a:ext cx="10093752"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0846595" y="13090934"/>
            <a:ext cx="10090978"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0842728" y="13648380"/>
            <a:ext cx="10094847"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0854419" y="23621119"/>
            <a:ext cx="10085926" cy="558738"/>
          </a:xfrm>
          <a:prstGeom prst="rect">
            <a:avLst/>
          </a:prstGeom>
          <a:noFill/>
        </p:spPr>
        <p:txBody>
          <a:bodyPr wrap="square" lIns="63307" tIns="63307" rIns="63307" bIns="63307" anchor="ctr" anchorCtr="0">
            <a:spAutoFit/>
          </a:bodyPr>
          <a:lstStyle>
            <a:lvl1pPr marL="0" indent="0" algn="ctr">
              <a:buNone/>
              <a:defRPr sz="2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0846595" y="24192710"/>
            <a:ext cx="1009097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7" y="13633725"/>
            <a:ext cx="10102728" cy="627402"/>
          </a:xfrm>
          <a:prstGeom prst="rect">
            <a:avLst/>
          </a:prstGeom>
        </p:spPr>
        <p:txBody>
          <a:bodyPr wrap="square" lIns="158267" tIns="158267" rIns="158267" bIns="158267">
            <a:spAutoFit/>
          </a:bodyPr>
          <a:lstStyle>
            <a:lvl1pPr marL="0" indent="0">
              <a:buNone/>
              <a:defRPr sz="2000">
                <a:solidFill>
                  <a:schemeClr val="accent5">
                    <a:lumMod val="50000"/>
                  </a:schemeClr>
                </a:solidFill>
                <a:latin typeface="Times New Roman" panose="02020603050405020304" pitchFamily="18" charset="0"/>
                <a:cs typeface="Times New Roman" panose="02020603050405020304" pitchFamily="18" charset="0"/>
              </a:defRPr>
            </a:lvl1pPr>
            <a:lvl2pPr marL="1028732" indent="-395666">
              <a:defRPr sz="1700">
                <a:latin typeface="Trebuchet MS" pitchFamily="34" charset="0"/>
              </a:defRPr>
            </a:lvl2pPr>
            <a:lvl3pPr marL="1424397" indent="-395666">
              <a:defRPr sz="1700">
                <a:latin typeface="Trebuchet MS" pitchFamily="34" charset="0"/>
              </a:defRPr>
            </a:lvl3pPr>
            <a:lvl4pPr marL="1859630" indent="-435233">
              <a:defRPr sz="1700">
                <a:latin typeface="Trebuchet MS" pitchFamily="34" charset="0"/>
              </a:defRPr>
            </a:lvl4pPr>
            <a:lvl5pPr marL="2176163" indent="-316533">
              <a:defRPr sz="17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90079" y="3554249"/>
            <a:ext cx="15608232" cy="769234"/>
          </a:xfrm>
          <a:prstGeom prst="rect">
            <a:avLst/>
          </a:prstGeom>
        </p:spPr>
        <p:txBody>
          <a:bodyPr lIns="54681" tIns="27341" rIns="54681" bIns="27341">
            <a:normAutofit/>
          </a:bodyPr>
          <a:lstStyle>
            <a:lvl1pPr marL="0" indent="0" algn="ctr">
              <a:buFontTx/>
              <a:buNone/>
              <a:defRPr sz="43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9" name="Text Placeholder 76"/>
          <p:cNvSpPr>
            <a:spLocks noGrp="1"/>
          </p:cNvSpPr>
          <p:nvPr>
            <p:ph type="body" sz="quarter" idx="151" hasCustomPrompt="1"/>
          </p:nvPr>
        </p:nvSpPr>
        <p:spPr>
          <a:xfrm>
            <a:off x="2890079" y="2235565"/>
            <a:ext cx="15608232" cy="1318684"/>
          </a:xfrm>
          <a:prstGeom prst="rect">
            <a:avLst/>
          </a:prstGeom>
        </p:spPr>
        <p:txBody>
          <a:bodyPr lIns="54681" tIns="27341" rIns="54681" bIns="27341" anchor="t" anchorCtr="1">
            <a:normAutofit/>
          </a:bodyPr>
          <a:lstStyle>
            <a:lvl1pPr marL="0" indent="0" algn="ctr">
              <a:buFontTx/>
              <a:buNone/>
              <a:defRPr sz="69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80" name="Text Placeholder 76"/>
          <p:cNvSpPr>
            <a:spLocks noGrp="1"/>
          </p:cNvSpPr>
          <p:nvPr>
            <p:ph type="body" sz="quarter" idx="153" hasCustomPrompt="1"/>
          </p:nvPr>
        </p:nvSpPr>
        <p:spPr>
          <a:xfrm>
            <a:off x="2890079" y="348658"/>
            <a:ext cx="15608232" cy="1886907"/>
          </a:xfrm>
          <a:prstGeom prst="rect">
            <a:avLst/>
          </a:prstGeom>
        </p:spPr>
        <p:txBody>
          <a:bodyPr lIns="54681" tIns="27341" rIns="54681" bIns="27341" anchor="t" anchorCtr="1">
            <a:normAutofit/>
          </a:bodyPr>
          <a:lstStyle>
            <a:lvl1pPr marL="0" indent="0" algn="ctr">
              <a:buFontTx/>
              <a:buNone/>
              <a:defRPr sz="99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3014640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1"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4"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7"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93"/>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4267634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6x60 Template -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3103"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45037" y="4839719"/>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42716" y="13870648"/>
            <a:ext cx="4901506"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44652" y="13240465"/>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5646480" y="5664486"/>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5646480" y="501207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5646480" y="20211407"/>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5646480" y="1955169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16062017" y="501207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16062017" y="5671787"/>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16062017" y="1329585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16060794" y="13955567"/>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16062017" y="23614263"/>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16060794" y="2444633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83"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84" name="Text Placeholder 76"/>
          <p:cNvSpPr>
            <a:spLocks noGrp="1"/>
          </p:cNvSpPr>
          <p:nvPr>
            <p:ph type="body" sz="quarter" idx="184" hasCustomPrompt="1"/>
          </p:nvPr>
        </p:nvSpPr>
        <p:spPr>
          <a:xfrm>
            <a:off x="2855499" y="3083593"/>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85"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1859121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1"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3"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6"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91"/>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2387671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24002" y="5866321"/>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232848" y="5056458"/>
            <a:ext cx="4896864" cy="787017"/>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232847" y="13193841"/>
            <a:ext cx="4897637"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584593"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584591" y="5225735"/>
            <a:ext cx="4896864"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908485"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904614" y="5225735"/>
            <a:ext cx="4901506"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271246" y="5225735"/>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271246" y="5866321"/>
            <a:ext cx="4895959"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271246" y="13249230"/>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271248" y="13806060"/>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271246" y="23570719"/>
            <a:ext cx="4895959" cy="787017"/>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271248" y="24310969"/>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224002" y="13751015"/>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2890983" y="3112234"/>
            <a:ext cx="15593247" cy="1177369"/>
          </a:xfrm>
          <a:prstGeom prst="rect">
            <a:avLst/>
          </a:prstGeom>
        </p:spPr>
        <p:txBody>
          <a:bodyPr lIns="54425" tIns="27213" rIns="54425" bIns="27213">
            <a:normAutofit/>
          </a:bodyPr>
          <a:lstStyle>
            <a:lvl1pPr marL="0" indent="0" algn="ctr">
              <a:buFontTx/>
              <a:buNone/>
              <a:defRPr sz="36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8" name="Text Placeholder 76"/>
          <p:cNvSpPr>
            <a:spLocks noGrp="1"/>
          </p:cNvSpPr>
          <p:nvPr>
            <p:ph type="body" sz="quarter" idx="151" hasCustomPrompt="1"/>
          </p:nvPr>
        </p:nvSpPr>
        <p:spPr>
          <a:xfrm>
            <a:off x="2890983" y="1934864"/>
            <a:ext cx="15593247" cy="1177369"/>
          </a:xfrm>
          <a:prstGeom prst="rect">
            <a:avLst/>
          </a:prstGeom>
        </p:spPr>
        <p:txBody>
          <a:bodyPr lIns="54425" tIns="27213" rIns="54425" bIns="27213" anchor="t" anchorCtr="1">
            <a:normAutofit/>
          </a:bodyPr>
          <a:lstStyle>
            <a:lvl1pPr marL="0" indent="0" algn="ctr">
              <a:buFontTx/>
              <a:buNone/>
              <a:defRPr sz="52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79" name="Text Placeholder 76"/>
          <p:cNvSpPr>
            <a:spLocks noGrp="1"/>
          </p:cNvSpPr>
          <p:nvPr>
            <p:ph type="body" sz="quarter" idx="153" hasCustomPrompt="1"/>
          </p:nvPr>
        </p:nvSpPr>
        <p:spPr>
          <a:xfrm>
            <a:off x="2890983" y="428414"/>
            <a:ext cx="15593247" cy="1506453"/>
          </a:xfrm>
          <a:prstGeom prst="rect">
            <a:avLst/>
          </a:prstGeom>
        </p:spPr>
        <p:txBody>
          <a:bodyPr lIns="54425" tIns="27213" rIns="54425" bIns="27213" anchor="t" anchorCtr="1">
            <a:normAutofit/>
          </a:bodyPr>
          <a:lstStyle>
            <a:lvl1pPr marL="0" indent="0" algn="ctr">
              <a:buFontTx/>
              <a:buNone/>
              <a:defRPr sz="68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42036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6x60 Template -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614"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460" y="4869795"/>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49460" y="13539480"/>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646481"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646479" y="5042150"/>
            <a:ext cx="4896864"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846594" y="5634410"/>
            <a:ext cx="4896863"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842724" y="5042150"/>
            <a:ext cx="4901506" cy="45022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042838" y="5042150"/>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042838" y="5634410"/>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042838" y="13594868"/>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041612" y="1425458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042838" y="23913278"/>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041612" y="24707969"/>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614" y="1416216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77" name="Text Placeholder 76"/>
          <p:cNvSpPr>
            <a:spLocks noGrp="1"/>
          </p:cNvSpPr>
          <p:nvPr>
            <p:ph type="body" sz="quarter" idx="184" hasCustomPrompt="1"/>
          </p:nvPr>
        </p:nvSpPr>
        <p:spPr>
          <a:xfrm>
            <a:off x="2855499" y="3083587"/>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78"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290414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6x60 Template -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3103" y="5634410"/>
            <a:ext cx="4900732"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45037" y="4839719"/>
            <a:ext cx="4896864" cy="794938"/>
          </a:xfrm>
          <a:prstGeom prst="rect">
            <a:avLst/>
          </a:prstGeom>
          <a:noFill/>
        </p:spPr>
        <p:txBody>
          <a:bodyPr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42716" y="13870648"/>
            <a:ext cx="4901506"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44651" y="13240465"/>
            <a:ext cx="489763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5646480" y="5664486"/>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5646480" y="501207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5646480" y="20211407"/>
            <a:ext cx="10096977"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5646480" y="19551694"/>
            <a:ext cx="10096977"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16062017" y="501207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16062017" y="5671787"/>
            <a:ext cx="4895959"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16062017" y="13295854"/>
            <a:ext cx="4895959" cy="45022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16060792" y="13955567"/>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16062017" y="23614263"/>
            <a:ext cx="4895959" cy="794938"/>
          </a:xfrm>
          <a:prstGeom prst="rect">
            <a:avLst/>
          </a:prstGeom>
          <a:noFill/>
        </p:spPr>
        <p:txBody>
          <a:bodyPr wrap="square" lIns="52249" tIns="52249" rIns="52249" bIns="52249" anchor="ctr" anchorCtr="0">
            <a:spAutoFit/>
          </a:bodyPr>
          <a:lstStyle>
            <a:lvl1pPr marL="0" indent="0" algn="ctr">
              <a:buNone/>
              <a:defRPr sz="224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16060792" y="24446331"/>
            <a:ext cx="4898411" cy="493538"/>
          </a:xfrm>
          <a:prstGeom prst="rect">
            <a:avLst/>
          </a:prstGeom>
        </p:spPr>
        <p:txBody>
          <a:bodyPr wrap="square" lIns="130622" tIns="130622" rIns="130622" bIns="130622">
            <a:spAutoFit/>
          </a:bodyPr>
          <a:lstStyle>
            <a:lvl1pPr marL="0" indent="0">
              <a:buNone/>
              <a:defRPr sz="1493">
                <a:solidFill>
                  <a:schemeClr val="accent5">
                    <a:lumMod val="50000"/>
                  </a:schemeClr>
                </a:solidFill>
                <a:latin typeface="Times New Roman" panose="02020603050405020304" pitchFamily="18" charset="0"/>
                <a:cs typeface="Times New Roman" panose="02020603050405020304" pitchFamily="18" charset="0"/>
              </a:defRPr>
            </a:lvl1pPr>
            <a:lvl2pPr marL="905674" indent="-348336">
              <a:defRPr sz="1493">
                <a:latin typeface="Trebuchet MS" pitchFamily="34" charset="0"/>
              </a:defRPr>
            </a:lvl2pPr>
            <a:lvl3pPr marL="1254010" indent="-348336">
              <a:defRPr sz="1493">
                <a:latin typeface="Trebuchet MS" pitchFamily="34" charset="0"/>
              </a:defRPr>
            </a:lvl3pPr>
            <a:lvl4pPr marL="1637181" indent="-383170">
              <a:defRPr sz="1493">
                <a:latin typeface="Trebuchet MS" pitchFamily="34" charset="0"/>
              </a:defRPr>
            </a:lvl4pPr>
            <a:lvl5pPr marL="1915850" indent="-278669">
              <a:defRPr sz="1493">
                <a:latin typeface="Trebuchet MS" pitchFamily="34" charset="0"/>
              </a:defRPr>
            </a:lvl5pPr>
          </a:lstStyle>
          <a:p>
            <a:pPr lvl="0"/>
            <a:r>
              <a:rPr lang="en-US" dirty="0"/>
              <a:t>Enter your text here</a:t>
            </a:r>
          </a:p>
        </p:txBody>
      </p:sp>
      <p:sp>
        <p:nvSpPr>
          <p:cNvPr id="83" name="Text Placeholder 76"/>
          <p:cNvSpPr>
            <a:spLocks noGrp="1"/>
          </p:cNvSpPr>
          <p:nvPr>
            <p:ph type="body" sz="quarter" idx="150" hasCustomPrompt="1"/>
          </p:nvPr>
        </p:nvSpPr>
        <p:spPr>
          <a:xfrm>
            <a:off x="2855499" y="1983196"/>
            <a:ext cx="15677392" cy="1100390"/>
          </a:xfrm>
          <a:prstGeom prst="rect">
            <a:avLst/>
          </a:prstGeom>
        </p:spPr>
        <p:txBody>
          <a:bodyPr>
            <a:normAutofit/>
          </a:bodyPr>
          <a:lstStyle>
            <a:lvl1pPr marL="0" indent="0" algn="ctr">
              <a:buFontTx/>
              <a:buNone/>
              <a:defRPr sz="3840">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authors</a:t>
            </a:r>
          </a:p>
        </p:txBody>
      </p:sp>
      <p:sp>
        <p:nvSpPr>
          <p:cNvPr id="84" name="Text Placeholder 76"/>
          <p:cNvSpPr>
            <a:spLocks noGrp="1"/>
          </p:cNvSpPr>
          <p:nvPr>
            <p:ph type="body" sz="quarter" idx="184" hasCustomPrompt="1"/>
          </p:nvPr>
        </p:nvSpPr>
        <p:spPr>
          <a:xfrm>
            <a:off x="2855499" y="3083587"/>
            <a:ext cx="15677392" cy="1167207"/>
          </a:xfrm>
          <a:prstGeom prst="rect">
            <a:avLst/>
          </a:prstGeom>
        </p:spPr>
        <p:txBody>
          <a:bodyPr>
            <a:normAutofit/>
          </a:bodyPr>
          <a:lstStyle>
            <a:lvl1pPr marL="0" indent="0" algn="ctr">
              <a:buFontTx/>
              <a:buNone/>
              <a:defRPr sz="2987">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affiliations</a:t>
            </a:r>
          </a:p>
        </p:txBody>
      </p:sp>
      <p:sp>
        <p:nvSpPr>
          <p:cNvPr id="85" name="Text Placeholder 76"/>
          <p:cNvSpPr>
            <a:spLocks noGrp="1"/>
          </p:cNvSpPr>
          <p:nvPr>
            <p:ph type="body" sz="quarter" idx="185" hasCustomPrompt="1"/>
          </p:nvPr>
        </p:nvSpPr>
        <p:spPr>
          <a:xfrm>
            <a:off x="2855499" y="427453"/>
            <a:ext cx="15677392" cy="1534829"/>
          </a:xfrm>
          <a:prstGeom prst="rect">
            <a:avLst/>
          </a:prstGeom>
        </p:spPr>
        <p:txBody>
          <a:bodyPr>
            <a:normAutofit/>
          </a:bodyPr>
          <a:lstStyle>
            <a:lvl1pPr marL="0" indent="0" algn="ctr">
              <a:buFontTx/>
              <a:buNone/>
              <a:defRPr sz="5120" b="1">
                <a:solidFill>
                  <a:schemeClr val="accent5">
                    <a:lumMod val="50000"/>
                  </a:schemeClr>
                </a:solidFill>
              </a:defRPr>
            </a:lvl1pPr>
            <a:lvl2pPr>
              <a:buFontTx/>
              <a:buNone/>
              <a:defRPr sz="7680"/>
            </a:lvl2pPr>
            <a:lvl3pPr>
              <a:buFontTx/>
              <a:buNone/>
              <a:defRPr sz="7680"/>
            </a:lvl3pPr>
            <a:lvl4pPr>
              <a:buFontTx/>
              <a:buNone/>
              <a:defRPr sz="7680"/>
            </a:lvl4pPr>
            <a:lvl5pPr>
              <a:buFontTx/>
              <a:buNone/>
              <a:defRPr sz="7680"/>
            </a:lvl5pPr>
          </a:lstStyle>
          <a:p>
            <a:pPr lvl="0"/>
            <a:r>
              <a:rPr lang="en-US" dirty="0"/>
              <a:t>Click here to add title</a:t>
            </a:r>
          </a:p>
        </p:txBody>
      </p:sp>
    </p:spTree>
    <p:extLst>
      <p:ext uri="{BB962C8B-B14F-4D97-AF65-F5344CB8AC3E}">
        <p14:creationId xmlns:p14="http://schemas.microsoft.com/office/powerpoint/2010/main" val="67484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24002" y="5866321"/>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232848" y="5056455"/>
            <a:ext cx="4896864" cy="787017"/>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232847" y="13193838"/>
            <a:ext cx="4897637"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5584591"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5584591" y="5225732"/>
            <a:ext cx="4896864"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0908483" y="5866321"/>
            <a:ext cx="4896863"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904614" y="5225732"/>
            <a:ext cx="4901506" cy="448463"/>
          </a:xfrm>
          <a:prstGeom prst="rect">
            <a:avLst/>
          </a:prstGeom>
          <a:noFill/>
        </p:spPr>
        <p:txBody>
          <a:bodyPr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16271246" y="5225732"/>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6271246" y="5866321"/>
            <a:ext cx="4895959"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6271246" y="13249226"/>
            <a:ext cx="4895959" cy="448463"/>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6271247" y="13806060"/>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6271246" y="23570714"/>
            <a:ext cx="4895959" cy="787017"/>
          </a:xfrm>
          <a:prstGeom prst="rect">
            <a:avLst/>
          </a:prstGeom>
          <a:noFill/>
        </p:spPr>
        <p:txBody>
          <a:bodyPr wrap="square" lIns="54423" tIns="54423" rIns="54423" bIns="54423" anchor="ctr" anchorCtr="0">
            <a:spAutoFit/>
          </a:bodyPr>
          <a:lstStyle>
            <a:lvl1pPr marL="0" indent="0" algn="ctr">
              <a:buNone/>
              <a:defRPr sz="22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6271247" y="24310969"/>
            <a:ext cx="4898411"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224002" y="13751015"/>
            <a:ext cx="4900732" cy="505602"/>
          </a:xfrm>
          <a:prstGeom prst="rect">
            <a:avLst/>
          </a:prstGeom>
        </p:spPr>
        <p:txBody>
          <a:bodyPr wrap="square" lIns="136056" tIns="136056" rIns="136056" bIns="136056">
            <a:spAutoFit/>
          </a:bodyPr>
          <a:lstStyle>
            <a:lvl1pPr marL="0" indent="0">
              <a:buNone/>
              <a:defRPr sz="1500">
                <a:solidFill>
                  <a:schemeClr val="accent5">
                    <a:lumMod val="50000"/>
                  </a:schemeClr>
                </a:solidFill>
                <a:latin typeface="Times New Roman" pitchFamily="18" charset="0"/>
                <a:cs typeface="Times New Roman" pitchFamily="18" charset="0"/>
              </a:defRPr>
            </a:lvl1pPr>
            <a:lvl2pPr marL="884363" indent="-340140">
              <a:defRPr sz="1500">
                <a:latin typeface="Trebuchet MS" pitchFamily="34" charset="0"/>
              </a:defRPr>
            </a:lvl2pPr>
            <a:lvl3pPr marL="1224503" indent="-340140">
              <a:defRPr sz="1500">
                <a:latin typeface="Trebuchet MS" pitchFamily="34" charset="0"/>
              </a:defRPr>
            </a:lvl3pPr>
            <a:lvl4pPr marL="1598657" indent="-374154">
              <a:defRPr sz="1500">
                <a:latin typeface="Trebuchet MS" pitchFamily="34" charset="0"/>
              </a:defRPr>
            </a:lvl4pPr>
            <a:lvl5pPr marL="1870769" indent="-272112">
              <a:defRPr sz="1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2890981" y="3112234"/>
            <a:ext cx="15593247" cy="1177369"/>
          </a:xfrm>
          <a:prstGeom prst="rect">
            <a:avLst/>
          </a:prstGeom>
        </p:spPr>
        <p:txBody>
          <a:bodyPr lIns="54425" tIns="27213" rIns="54425" bIns="27213">
            <a:normAutofit/>
          </a:bodyPr>
          <a:lstStyle>
            <a:lvl1pPr marL="0" indent="0" algn="ctr">
              <a:buFontTx/>
              <a:buNone/>
              <a:defRPr sz="36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affiliations</a:t>
            </a:r>
          </a:p>
        </p:txBody>
      </p:sp>
      <p:sp>
        <p:nvSpPr>
          <p:cNvPr id="78" name="Text Placeholder 76"/>
          <p:cNvSpPr>
            <a:spLocks noGrp="1"/>
          </p:cNvSpPr>
          <p:nvPr>
            <p:ph type="body" sz="quarter" idx="151" hasCustomPrompt="1"/>
          </p:nvPr>
        </p:nvSpPr>
        <p:spPr>
          <a:xfrm>
            <a:off x="2890981" y="1934864"/>
            <a:ext cx="15593247" cy="1177369"/>
          </a:xfrm>
          <a:prstGeom prst="rect">
            <a:avLst/>
          </a:prstGeom>
        </p:spPr>
        <p:txBody>
          <a:bodyPr lIns="54425" tIns="27213" rIns="54425" bIns="27213" anchor="t" anchorCtr="1">
            <a:normAutofit/>
          </a:bodyPr>
          <a:lstStyle>
            <a:lvl1pPr marL="0" indent="0" algn="ctr">
              <a:buFontTx/>
              <a:buNone/>
              <a:defRPr sz="5200">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authors</a:t>
            </a:r>
          </a:p>
        </p:txBody>
      </p:sp>
      <p:sp>
        <p:nvSpPr>
          <p:cNvPr id="79" name="Text Placeholder 76"/>
          <p:cNvSpPr>
            <a:spLocks noGrp="1"/>
          </p:cNvSpPr>
          <p:nvPr>
            <p:ph type="body" sz="quarter" idx="153" hasCustomPrompt="1"/>
          </p:nvPr>
        </p:nvSpPr>
        <p:spPr>
          <a:xfrm>
            <a:off x="2890981" y="428410"/>
            <a:ext cx="15593247" cy="1506453"/>
          </a:xfrm>
          <a:prstGeom prst="rect">
            <a:avLst/>
          </a:prstGeom>
        </p:spPr>
        <p:txBody>
          <a:bodyPr lIns="54425" tIns="27213" rIns="54425" bIns="27213" anchor="t" anchorCtr="1">
            <a:normAutofit/>
          </a:bodyPr>
          <a:lstStyle>
            <a:lvl1pPr marL="0" indent="0" algn="ctr">
              <a:buFontTx/>
              <a:buNone/>
              <a:defRPr sz="6800" b="1">
                <a:solidFill>
                  <a:schemeClr val="accent5">
                    <a:lumMod val="50000"/>
                  </a:schemeClr>
                </a:solidFill>
                <a:latin typeface="+mj-lt"/>
              </a:defRPr>
            </a:lvl1pPr>
            <a:lvl2pPr>
              <a:buFontTx/>
              <a:buNone/>
              <a:defRPr sz="4300"/>
            </a:lvl2pPr>
            <a:lvl3pPr>
              <a:buFontTx/>
              <a:buNone/>
              <a:defRPr sz="4300"/>
            </a:lvl3pPr>
            <a:lvl4pPr>
              <a:buFontTx/>
              <a:buNone/>
              <a:defRPr sz="4300"/>
            </a:lvl4pPr>
            <a:lvl5pPr>
              <a:buFontTx/>
              <a:buNone/>
              <a:defRPr sz="4300"/>
            </a:lvl5pPr>
          </a:lstStyle>
          <a:p>
            <a:pPr lvl="0"/>
            <a:r>
              <a:rPr lang="en-US" dirty="0"/>
              <a:t>Click here to add title</a:t>
            </a:r>
          </a:p>
        </p:txBody>
      </p:sp>
    </p:spTree>
    <p:extLst>
      <p:ext uri="{BB962C8B-B14F-4D97-AF65-F5344CB8AC3E}">
        <p14:creationId xmlns:p14="http://schemas.microsoft.com/office/powerpoint/2010/main" val="2702522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Relationship Id="rId13" Type="http://schemas.openxmlformats.org/officeDocument/2006/relationships/image" Target="../media/image6.png"/><Relationship Id="rId3" Type="http://schemas.openxmlformats.org/officeDocument/2006/relationships/theme" Target="../theme/theme3.xml"/><Relationship Id="rId7" Type="http://schemas.openxmlformats.org/officeDocument/2006/relationships/image" Target="../media/image4.png"/><Relationship Id="rId12" Type="http://schemas.openxmlformats.org/officeDocument/2006/relationships/hyperlink" Target="https://www.posterpresentations.com/research" TargetMode="Externa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png"/><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Relationship Id="rId13" Type="http://schemas.openxmlformats.org/officeDocument/2006/relationships/image" Target="../media/image6.png"/><Relationship Id="rId3" Type="http://schemas.openxmlformats.org/officeDocument/2006/relationships/theme" Target="../theme/theme4.xml"/><Relationship Id="rId7" Type="http://schemas.openxmlformats.org/officeDocument/2006/relationships/image" Target="../media/image4.png"/><Relationship Id="rId12" Type="http://schemas.openxmlformats.org/officeDocument/2006/relationships/hyperlink" Target="https://www.posterpresentations.com/research" TargetMode="Externa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png"/><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hyperlink" Target="https://www.posterpresentations.com/research" TargetMode="External"/><Relationship Id="rId3" Type="http://schemas.openxmlformats.org/officeDocument/2006/relationships/slideLayout" Target="../slideLayouts/slideLayout9.xml"/><Relationship Id="rId7" Type="http://schemas.openxmlformats.org/officeDocument/2006/relationships/image" Target="../media/image3.png"/><Relationship Id="rId12"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png"/><Relationship Id="rId10" Type="http://schemas.openxmlformats.org/officeDocument/2006/relationships/image" Target="../media/image7.png"/><Relationship Id="rId4" Type="http://schemas.openxmlformats.org/officeDocument/2006/relationships/theme" Target="../theme/theme5.xml"/><Relationship Id="rId9" Type="http://schemas.openxmlformats.org/officeDocument/2006/relationships/hyperlink" Target="https://www.posterpresentations.com/how-to-change-the-research-poster-template-colors.html" TargetMode="Externa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086753" y="29699044"/>
            <a:ext cx="1578661" cy="227684"/>
          </a:xfrm>
          <a:prstGeom prst="rect">
            <a:avLst/>
          </a:prstGeom>
          <a:noFill/>
          <a:ln w="9525">
            <a:noFill/>
            <a:miter lim="800000"/>
            <a:headEnd/>
            <a:tailEnd/>
          </a:ln>
          <a:effectLst/>
        </p:spPr>
        <p:txBody>
          <a:bodyPr wrap="square" lIns="63187" tIns="31588" rIns="63187" bIns="31588">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700" b="1" dirty="0">
                <a:solidFill>
                  <a:schemeClr val="bg1">
                    <a:lumMod val="75000"/>
                  </a:schemeClr>
                </a:solidFill>
                <a:latin typeface="Arial" charset="0"/>
              </a:rPr>
              <a:t>www.PosterPresentations.com</a:t>
            </a:r>
          </a:p>
        </p:txBody>
      </p:sp>
      <p:graphicFrame>
        <p:nvGraphicFramePr>
          <p:cNvPr id="3" name="Table 2">
            <a:extLst>
              <a:ext uri="{FF2B5EF4-FFF2-40B4-BE49-F238E27FC236}">
                <a16:creationId xmlns:a16="http://schemas.microsoft.com/office/drawing/2014/main" id="{C74784A8-6F25-7449-9CCF-614BC1946BC7}"/>
              </a:ext>
            </a:extLst>
          </p:cNvPr>
          <p:cNvGraphicFramePr>
            <a:graphicFrameLocks noGrp="1"/>
          </p:cNvGraphicFramePr>
          <p:nvPr userDrawn="1">
            <p:extLst>
              <p:ext uri="{D42A27DB-BD31-4B8C-83A1-F6EECF244321}">
                <p14:modId xmlns:p14="http://schemas.microsoft.com/office/powerpoint/2010/main" val="1988771644"/>
              </p:ext>
            </p:extLst>
          </p:nvPr>
        </p:nvGraphicFramePr>
        <p:xfrm>
          <a:off x="-8726464" y="34253"/>
          <a:ext cx="8117859" cy="30210615"/>
        </p:xfrm>
        <a:graphic>
          <a:graphicData uri="http://schemas.openxmlformats.org/drawingml/2006/table">
            <a:tbl>
              <a:tblPr firstRow="1" bandRow="1">
                <a:tableStyleId>{5C22544A-7EE6-4342-B048-85BDC9FD1C3A}</a:tableStyleId>
              </a:tblPr>
              <a:tblGrid>
                <a:gridCol w="3480873">
                  <a:extLst>
                    <a:ext uri="{9D8B030D-6E8A-4147-A177-3AD203B41FA5}">
                      <a16:colId xmlns:a16="http://schemas.microsoft.com/office/drawing/2014/main" val="20000"/>
                    </a:ext>
                  </a:extLst>
                </a:gridCol>
                <a:gridCol w="4636986">
                  <a:extLst>
                    <a:ext uri="{9D8B030D-6E8A-4147-A177-3AD203B41FA5}">
                      <a16:colId xmlns:a16="http://schemas.microsoft.com/office/drawing/2014/main" val="20001"/>
                    </a:ext>
                  </a:extLst>
                </a:gridCol>
              </a:tblGrid>
              <a:tr h="1170738">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100" b="0" spc="600" dirty="0">
                          <a:solidFill>
                            <a:srgbClr val="1F3A4E"/>
                          </a:solidFill>
                          <a:latin typeface="Arial Black" panose="020B0A04020102020204" pitchFamily="34" charset="0"/>
                        </a:rPr>
                        <a:t>QUICK START GUIDE</a:t>
                      </a:r>
                      <a:br>
                        <a:rPr lang="en-US" sz="3100" b="0" spc="600" dirty="0">
                          <a:solidFill>
                            <a:srgbClr val="1F3A4E"/>
                          </a:solidFill>
                          <a:latin typeface="Arial Black" panose="020B0A04020102020204" pitchFamily="34" charset="0"/>
                        </a:rPr>
                      </a:br>
                      <a:r>
                        <a:rPr lang="en-US" sz="2400" b="1" spc="0" dirty="0">
                          <a:solidFill>
                            <a:srgbClr val="FF0000"/>
                          </a:solidFill>
                          <a:latin typeface="Trebuchet MS" pitchFamily="34" charset="0"/>
                        </a:rPr>
                        <a:t>(THIS SIDEBAR WILL NOT PRINT)</a:t>
                      </a:r>
                      <a:endParaRPr lang="en-US" sz="3100" b="1" spc="600" dirty="0">
                        <a:solidFill>
                          <a:schemeClr val="bg1"/>
                        </a:solidFill>
                        <a:latin typeface="Trebuchet MS" pitchFamily="34" charset="0"/>
                      </a:endParaRPr>
                    </a:p>
                  </a:txBody>
                  <a:tcPr marL="182880" marT="137159">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3598932">
                <a:tc gridSpan="2">
                  <a:txBody>
                    <a:bodyPr/>
                    <a:lstStyle/>
                    <a:p>
                      <a:pPr defTabSz="3765639"/>
                      <a:r>
                        <a:rPr lang="en-US" sz="1800" i="0" dirty="0">
                          <a:solidFill>
                            <a:srgbClr val="D9D9D9"/>
                          </a:solidFill>
                          <a:latin typeface="Arial"/>
                          <a:cs typeface="Arial"/>
                        </a:rPr>
                        <a:t>This PowerPoint template produces a </a:t>
                      </a:r>
                      <a:r>
                        <a:rPr lang="en-US" sz="1800" i="0" dirty="0">
                          <a:solidFill>
                            <a:srgbClr val="FFC000"/>
                          </a:solidFill>
                          <a:latin typeface="Arial"/>
                          <a:cs typeface="Arial"/>
                        </a:rPr>
                        <a:t>A1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182880" marT="137159">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292704">
                <a:tc>
                  <a:txBody>
                    <a:bodyPr/>
                    <a:lstStyle/>
                    <a:p>
                      <a:pPr algn="ctr"/>
                      <a:endParaRPr lang="en-US" sz="1800" dirty="0">
                        <a:solidFill>
                          <a:srgbClr val="1F3A4E"/>
                        </a:solidFill>
                      </a:endParaRPr>
                    </a:p>
                    <a:p>
                      <a:pPr algn="ctr"/>
                      <a:endParaRPr lang="en-US" sz="1800" dirty="0">
                        <a:solidFill>
                          <a:srgbClr val="1F3A4E"/>
                        </a:solidFill>
                      </a:endParaRPr>
                    </a:p>
                    <a:p>
                      <a:pPr algn="ctr"/>
                      <a:r>
                        <a:rPr lang="en-US" sz="1800" dirty="0">
                          <a:solidFill>
                            <a:schemeClr val="bg1"/>
                          </a:solidFill>
                          <a:latin typeface="Arial" panose="020B0604020202020204" pitchFamily="34" charset="0"/>
                          <a:cs typeface="Arial" panose="020B0604020202020204" pitchFamily="34" charset="0"/>
                        </a:rPr>
                        <a:t>This is a poster template for a </a:t>
                      </a:r>
                      <a:br>
                        <a:rPr lang="en-US" sz="1800" dirty="0">
                          <a:solidFill>
                            <a:schemeClr val="bg1"/>
                          </a:solidFill>
                          <a:latin typeface="Arial" panose="020B0604020202020204" pitchFamily="34" charset="0"/>
                          <a:cs typeface="Arial" panose="020B0604020202020204" pitchFamily="34" charset="0"/>
                        </a:rPr>
                      </a:br>
                      <a:r>
                        <a:rPr lang="en-US" sz="3100" b="1" dirty="0">
                          <a:solidFill>
                            <a:srgbClr val="FFC000"/>
                          </a:solidFill>
                          <a:latin typeface="Arial" panose="020B0604020202020204" pitchFamily="34" charset="0"/>
                          <a:cs typeface="Arial" panose="020B0604020202020204" pitchFamily="34" charset="0"/>
                        </a:rPr>
                        <a:t>A1</a:t>
                      </a:r>
                    </a:p>
                    <a:p>
                      <a:pPr marL="0" marR="0" indent="0" algn="ctr" defTabSz="3802180" rtl="0" eaLnBrk="1" fontAlgn="auto" latinLnBrk="0" hangingPunct="1">
                        <a:lnSpc>
                          <a:spcPct val="100000"/>
                        </a:lnSpc>
                        <a:spcBef>
                          <a:spcPts val="0"/>
                        </a:spcBef>
                        <a:spcAft>
                          <a:spcPts val="0"/>
                        </a:spcAft>
                        <a:buClrTx/>
                        <a:buSzTx/>
                        <a:buFontTx/>
                        <a:buNone/>
                        <a:tabLst/>
                        <a:defRPr/>
                      </a:pPr>
                      <a:r>
                        <a:rPr lang="en-US" sz="1800" dirty="0">
                          <a:solidFill>
                            <a:srgbClr val="FFC000"/>
                          </a:solidFill>
                          <a:latin typeface="Arial" panose="020B0604020202020204" pitchFamily="34" charset="0"/>
                          <a:cs typeface="Arial" panose="020B0604020202020204" pitchFamily="34" charset="0"/>
                        </a:rPr>
                        <a:t>594mm x 841mm</a:t>
                      </a:r>
                    </a:p>
                    <a:p>
                      <a:pPr marL="0" marR="0" indent="0" algn="ctr" defTabSz="3802180" rtl="0" eaLnBrk="1" fontAlgn="auto" latinLnBrk="0" hangingPunct="1">
                        <a:lnSpc>
                          <a:spcPct val="100000"/>
                        </a:lnSpc>
                        <a:spcBef>
                          <a:spcPts val="0"/>
                        </a:spcBef>
                        <a:spcAft>
                          <a:spcPts val="0"/>
                        </a:spcAft>
                        <a:buClrTx/>
                        <a:buSzTx/>
                        <a:buFontTx/>
                        <a:buNone/>
                        <a:tabLst/>
                        <a:defRPr/>
                      </a:pPr>
                      <a:r>
                        <a:rPr lang="en-US" sz="1800" dirty="0">
                          <a:solidFill>
                            <a:srgbClr val="FFC000"/>
                          </a:solidFill>
                          <a:latin typeface="Arial" panose="020B0604020202020204" pitchFamily="34" charset="0"/>
                          <a:cs typeface="Arial" panose="020B0604020202020204" pitchFamily="34" charset="0"/>
                        </a:rPr>
                        <a:t>23.39 inches x 33.11 inches</a:t>
                      </a:r>
                      <a:br>
                        <a:rPr lang="en-US" sz="1800" dirty="0">
                          <a:solidFill>
                            <a:schemeClr val="bg1"/>
                          </a:solidFill>
                          <a:latin typeface="Arial" panose="020B0604020202020204" pitchFamily="34" charset="0"/>
                          <a:cs typeface="Arial" panose="020B0604020202020204" pitchFamily="34" charset="0"/>
                        </a:rPr>
                      </a:br>
                      <a:r>
                        <a:rPr lang="en-US" sz="1800" dirty="0">
                          <a:solidFill>
                            <a:schemeClr val="bg1"/>
                          </a:solidFill>
                          <a:latin typeface="Arial" panose="020B0604020202020204" pitchFamily="34" charset="0"/>
                          <a:cs typeface="Arial" panose="020B0604020202020204" pitchFamily="34" charset="0"/>
                        </a:rPr>
                        <a:t>research presentation poster</a:t>
                      </a:r>
                    </a:p>
                    <a:p>
                      <a:endParaRPr lang="en-US" sz="18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0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endParaRPr lang="en-US" sz="1800" b="0" baseline="0" dirty="0">
                        <a:solidFill>
                          <a:srgbClr val="FFC000"/>
                        </a:solidFill>
                        <a:latin typeface="Arial" panose="020B0604020202020204" pitchFamily="34" charset="0"/>
                        <a:cs typeface="Arial" panose="020B0604020202020204" pitchFamily="34" charset="0"/>
                      </a:endParaRPr>
                    </a:p>
                  </a:txBody>
                  <a:tcPr marL="182880" marT="137159">
                    <a:solidFill>
                      <a:srgbClr val="010101"/>
                    </a:solidFill>
                  </a:tcPr>
                </a:tc>
                <a:extLst>
                  <a:ext uri="{0D108BD9-81ED-4DB2-BD59-A6C34878D82A}">
                    <a16:rowId xmlns:a16="http://schemas.microsoft.com/office/drawing/2014/main" val="10008"/>
                  </a:ext>
                </a:extLst>
              </a:tr>
              <a:tr h="3340697">
                <a:tc>
                  <a:txBody>
                    <a:bodyPr/>
                    <a:lstStyle/>
                    <a:p>
                      <a:endParaRPr lang="en-US" sz="1800" dirty="0">
                        <a:solidFill>
                          <a:srgbClr val="1F3A4E"/>
                        </a:solidFill>
                      </a:endParaRPr>
                    </a:p>
                  </a:txBody>
                  <a:tcPr>
                    <a:blipFill rotWithShape="1">
                      <a:blip r:embed="rId3"/>
                      <a:stretch>
                        <a:fillRect/>
                      </a:stretch>
                    </a:blipFill>
                  </a:tcPr>
                </a:tc>
                <a:tc>
                  <a:txBody>
                    <a:bodyPr/>
                    <a:lstStyle/>
                    <a:p>
                      <a:pPr algn="l"/>
                      <a:r>
                        <a:rPr lang="en-US" sz="20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0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0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59">
                    <a:solidFill>
                      <a:srgbClr val="010101"/>
                    </a:solidFill>
                  </a:tcPr>
                </a:tc>
                <a:extLst>
                  <a:ext uri="{0D108BD9-81ED-4DB2-BD59-A6C34878D82A}">
                    <a16:rowId xmlns:a16="http://schemas.microsoft.com/office/drawing/2014/main" val="10001"/>
                  </a:ext>
                </a:extLst>
              </a:tr>
              <a:tr h="1994590">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0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945819">
                <a:tc>
                  <a:txBody>
                    <a:bodyPr/>
                    <a:lstStyle/>
                    <a:p>
                      <a:endParaRPr lang="en-US" sz="1800" dirty="0">
                        <a:solidFill>
                          <a:srgbClr val="1F3A4E"/>
                        </a:solidFill>
                      </a:endParaRPr>
                    </a:p>
                  </a:txBody>
                  <a:tcPr>
                    <a:blipFill rotWithShape="1">
                      <a:blip r:embed="rId4"/>
                      <a:stretch>
                        <a:fillRect/>
                      </a:stretch>
                    </a:blipFill>
                  </a:tcPr>
                </a:tc>
                <a:tc>
                  <a:txBody>
                    <a:bodyPr/>
                    <a:lstStyle/>
                    <a:p>
                      <a:pPr marL="0" lvl="1" indent="0" algn="l" defTabSz="114300"/>
                      <a:r>
                        <a:rPr lang="en-US" sz="20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59">
                    <a:solidFill>
                      <a:srgbClr val="010101"/>
                    </a:solidFill>
                  </a:tcPr>
                </a:tc>
                <a:extLst>
                  <a:ext uri="{0D108BD9-81ED-4DB2-BD59-A6C34878D82A}">
                    <a16:rowId xmlns:a16="http://schemas.microsoft.com/office/drawing/2014/main" val="10003"/>
                  </a:ext>
                </a:extLst>
              </a:tr>
              <a:tr h="3208687">
                <a:tc gridSpan="2">
                  <a:txBody>
                    <a:bodyPr/>
                    <a:lstStyle/>
                    <a:p>
                      <a:r>
                        <a:rPr lang="en-US" sz="20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124673">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59">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1868684">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182880" marT="137159">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206781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182880" marT="137159">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59728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182880" marT="137159">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4" name="Table 3">
            <a:extLst>
              <a:ext uri="{FF2B5EF4-FFF2-40B4-BE49-F238E27FC236}">
                <a16:creationId xmlns:a16="http://schemas.microsoft.com/office/drawing/2014/main" id="{70EF0DC5-0CE8-8B48-8495-AC770E4326B0}"/>
              </a:ext>
            </a:extLst>
          </p:cNvPr>
          <p:cNvGraphicFramePr>
            <a:graphicFrameLocks noGrp="1"/>
          </p:cNvGraphicFramePr>
          <p:nvPr userDrawn="1">
            <p:extLst>
              <p:ext uri="{D42A27DB-BD31-4B8C-83A1-F6EECF244321}">
                <p14:modId xmlns:p14="http://schemas.microsoft.com/office/powerpoint/2010/main" val="2914211395"/>
              </p:ext>
            </p:extLst>
          </p:nvPr>
        </p:nvGraphicFramePr>
        <p:xfrm>
          <a:off x="21937684" y="-142032"/>
          <a:ext cx="8060660" cy="31292193"/>
        </p:xfrm>
        <a:graphic>
          <a:graphicData uri="http://schemas.openxmlformats.org/drawingml/2006/table">
            <a:tbl>
              <a:tblPr firstRow="1" bandRow="1">
                <a:tableStyleId>{5C22544A-7EE6-4342-B048-85BDC9FD1C3A}</a:tableStyleId>
              </a:tblPr>
              <a:tblGrid>
                <a:gridCol w="3162981">
                  <a:extLst>
                    <a:ext uri="{9D8B030D-6E8A-4147-A177-3AD203B41FA5}">
                      <a16:colId xmlns:a16="http://schemas.microsoft.com/office/drawing/2014/main" val="20000"/>
                    </a:ext>
                  </a:extLst>
                </a:gridCol>
                <a:gridCol w="950236">
                  <a:extLst>
                    <a:ext uri="{9D8B030D-6E8A-4147-A177-3AD203B41FA5}">
                      <a16:colId xmlns:a16="http://schemas.microsoft.com/office/drawing/2014/main" val="764104496"/>
                    </a:ext>
                  </a:extLst>
                </a:gridCol>
                <a:gridCol w="3947443">
                  <a:extLst>
                    <a:ext uri="{9D8B030D-6E8A-4147-A177-3AD203B41FA5}">
                      <a16:colId xmlns:a16="http://schemas.microsoft.com/office/drawing/2014/main" val="4164475170"/>
                    </a:ext>
                  </a:extLst>
                </a:gridCol>
              </a:tblGrid>
              <a:tr h="1192134">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100" b="0" spc="600" dirty="0">
                          <a:solidFill>
                            <a:srgbClr val="1F3A4E"/>
                          </a:solidFill>
                          <a:latin typeface="Arial Black" panose="020B0A04020102020204" pitchFamily="34" charset="0"/>
                        </a:rPr>
                        <a:t>QUICK START GUIDE</a:t>
                      </a:r>
                      <a:br>
                        <a:rPr lang="en-US" sz="3100" b="0" spc="600" dirty="0">
                          <a:solidFill>
                            <a:srgbClr val="1F3A4E"/>
                          </a:solidFill>
                          <a:latin typeface="Arial Black" panose="020B0A04020102020204" pitchFamily="34" charset="0"/>
                        </a:rPr>
                      </a:br>
                      <a:r>
                        <a:rPr lang="en-US" sz="2400" b="1" spc="0" dirty="0">
                          <a:solidFill>
                            <a:srgbClr val="FF0000"/>
                          </a:solidFill>
                          <a:latin typeface="Trebuchet MS" pitchFamily="34" charset="0"/>
                        </a:rPr>
                        <a:t>(THIS SIDEBAR WILL NOT PRINT)</a:t>
                      </a:r>
                      <a:endParaRPr lang="en-US" sz="3100" b="1" spc="600" dirty="0">
                        <a:solidFill>
                          <a:schemeClr val="bg1"/>
                        </a:solidFill>
                        <a:latin typeface="Trebuchet MS" pitchFamily="34" charset="0"/>
                      </a:endParaRPr>
                    </a:p>
                  </a:txBody>
                  <a:tcPr marL="182880" marT="137159">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727946">
                <a:tc gridSpan="3">
                  <a:txBody>
                    <a:bodyPr/>
                    <a:lstStyle/>
                    <a:p>
                      <a:pPr algn="l"/>
                      <a:r>
                        <a:rPr lang="en-US" sz="20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18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18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1800" dirty="0">
                        <a:solidFill>
                          <a:srgbClr val="FFC000"/>
                        </a:solidFill>
                      </a:endParaRPr>
                    </a:p>
                    <a:p>
                      <a:pPr marL="0" indent="0" algn="l" defTabSz="114300"/>
                      <a:endParaRPr lang="en-US" sz="1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8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1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8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59">
                    <a:solidFill>
                      <a:schemeClr val="tx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259477">
                <a:tc gridSpan="3">
                  <a:txBody>
                    <a:bodyPr/>
                    <a:lstStyle/>
                    <a:p>
                      <a:r>
                        <a:rPr lang="en-US" sz="2000" b="1" dirty="0">
                          <a:solidFill>
                            <a:srgbClr val="FFC000"/>
                          </a:solidFill>
                          <a:latin typeface="Arial" panose="020B0604020202020204" pitchFamily="34" charset="0"/>
                          <a:cs typeface="Arial" panose="020B0604020202020204" pitchFamily="34" charset="0"/>
                        </a:rPr>
                        <a:t>How to change the column layout configuration</a:t>
                      </a:r>
                    </a:p>
                    <a:p>
                      <a:r>
                        <a:rPr lang="en-US" sz="18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1800" dirty="0">
                          <a:solidFill>
                            <a:srgbClr val="D9D9D9"/>
                          </a:solidFill>
                          <a:latin typeface="Arial" panose="020B0604020202020204" pitchFamily="34" charset="0"/>
                          <a:cs typeface="Arial" panose="020B0604020202020204" pitchFamily="34" charset="0"/>
                        </a:rPr>
                        <a:t>You can see a tutorial here: </a:t>
                      </a:r>
                      <a:r>
                        <a:rPr lang="en-US" sz="1800" u="sng" dirty="0">
                          <a:solidFill>
                            <a:srgbClr val="FFC000"/>
                          </a:solidFill>
                          <a:latin typeface="Arial" panose="020B0604020202020204" pitchFamily="34" charset="0"/>
                          <a:cs typeface="Arial" panose="020B0604020202020204" pitchFamily="34" charset="0"/>
                        </a:rPr>
                        <a:t>https://</a:t>
                      </a:r>
                      <a:r>
                        <a:rPr lang="en-US" sz="1800" u="sng" dirty="0" err="1">
                          <a:solidFill>
                            <a:srgbClr val="FFC000"/>
                          </a:solidFill>
                          <a:latin typeface="Arial" panose="020B0604020202020204" pitchFamily="34" charset="0"/>
                          <a:cs typeface="Arial" panose="020B0604020202020204" pitchFamily="34" charset="0"/>
                        </a:rPr>
                        <a:t>www.posterpresentations.com</a:t>
                      </a:r>
                      <a:r>
                        <a:rPr lang="en-US" sz="1800" u="sng" dirty="0">
                          <a:solidFill>
                            <a:srgbClr val="FFC000"/>
                          </a:solidFill>
                          <a:latin typeface="Arial" panose="020B0604020202020204" pitchFamily="34" charset="0"/>
                          <a:cs typeface="Arial" panose="020B0604020202020204" pitchFamily="34" charset="0"/>
                        </a:rPr>
                        <a:t>/how-to-change-the-column-</a:t>
                      </a:r>
                      <a:r>
                        <a:rPr lang="en-US" sz="1800" u="sng" dirty="0" err="1">
                          <a:solidFill>
                            <a:srgbClr val="FFC000"/>
                          </a:solidFill>
                          <a:latin typeface="Arial" panose="020B0604020202020204" pitchFamily="34" charset="0"/>
                          <a:cs typeface="Arial" panose="020B0604020202020204" pitchFamily="34" charset="0"/>
                        </a:rPr>
                        <a:t>configuration.html</a:t>
                      </a:r>
                      <a:endParaRPr lang="en-US" sz="4400" u="sng" dirty="0">
                        <a:solidFill>
                          <a:srgbClr val="FFC000"/>
                        </a:solidFill>
                      </a:endParaRPr>
                    </a:p>
                  </a:txBody>
                  <a:tcPr marL="182880" marT="137159">
                    <a:solidFill>
                      <a:schemeClr val="tx1"/>
                    </a:solidFill>
                  </a:tcPr>
                </a:tc>
                <a:tc hMerge="1">
                  <a:txBody>
                    <a:bodyPr/>
                    <a:lstStyle/>
                    <a:p>
                      <a:endParaRPr lang="en-US"/>
                    </a:p>
                  </a:txBody>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1678544">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rgbClr val="D9D9D9"/>
                        </a:solidFill>
                        <a:latin typeface="Arial" panose="020B0604020202020204" pitchFamily="34" charset="0"/>
                        <a:cs typeface="Arial" panose="020B0604020202020204" pitchFamily="34" charset="0"/>
                      </a:endParaRPr>
                    </a:p>
                  </a:txBody>
                  <a:tcPr marL="182880" marT="137159">
                    <a:blipFill dpi="0" rotWithShape="1">
                      <a:blip r:embed="rId8">
                        <a:extLst>
                          <a:ext uri="{28A0092B-C50C-407E-A947-70E740481C1C}">
                            <a14:useLocalDpi xmlns:a14="http://schemas.microsoft.com/office/drawing/2010/main" val="0"/>
                          </a:ext>
                        </a:extLst>
                      </a:blip>
                      <a:srcRect/>
                      <a:stretch>
                        <a:fillRect/>
                      </a:stretch>
                    </a:blipFill>
                  </a:tcPr>
                </a:tc>
                <a:tc rowSpan="2"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panose="020B0604020202020204" pitchFamily="34" charset="0"/>
                          <a:cs typeface="Arial" panose="020B0604020202020204" pitchFamily="34" charset="0"/>
                        </a:rPr>
                        <a:t>The Quick Start</a:t>
                      </a:r>
                      <a:r>
                        <a:rPr lang="en-US" sz="1800" baseline="0" noProof="0" dirty="0">
                          <a:solidFill>
                            <a:srgbClr val="D9D9D9"/>
                          </a:solidFill>
                          <a:latin typeface="Arial" panose="020B0604020202020204" pitchFamily="34" charset="0"/>
                          <a:cs typeface="Arial" panose="020B0604020202020204" pitchFamily="34" charset="0"/>
                        </a:rPr>
                        <a:t> Guides</a:t>
                      </a:r>
                      <a:r>
                        <a:rPr lang="en-US" sz="1800" noProof="0" dirty="0">
                          <a:solidFill>
                            <a:srgbClr val="D9D9D9"/>
                          </a:solidFill>
                          <a:latin typeface="Arial" panose="020B0604020202020204" pitchFamily="34" charset="0"/>
                          <a:cs typeface="Arial" panose="020B0604020202020204" pitchFamily="34" charset="0"/>
                        </a:rPr>
                        <a:t> </a:t>
                      </a:r>
                      <a:r>
                        <a:rPr lang="en-US" sz="1800" u="sng" noProof="0" dirty="0">
                          <a:solidFill>
                            <a:srgbClr val="D9D9D9"/>
                          </a:solidFill>
                          <a:latin typeface="Arial" panose="020B0604020202020204" pitchFamily="34" charset="0"/>
                          <a:cs typeface="Arial" panose="020B0604020202020204" pitchFamily="34" charset="0"/>
                        </a:rPr>
                        <a:t>are outside the template’s printable area</a:t>
                      </a:r>
                      <a:r>
                        <a:rPr lang="en-US" sz="1800" noProof="0" dirty="0">
                          <a:solidFill>
                            <a:srgbClr val="D9D9D9"/>
                          </a:solidFill>
                          <a:latin typeface="Arial" panose="020B0604020202020204" pitchFamily="34" charset="0"/>
                          <a:cs typeface="Arial" panose="020B0604020202020204" pitchFamily="34" charset="0"/>
                        </a:rPr>
                        <a:t> and they will not be on the printed poster</a:t>
                      </a:r>
                      <a:r>
                        <a:rPr lang="en-US" sz="18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baseline="0" noProof="0" dirty="0">
                          <a:solidFill>
                            <a:srgbClr val="D9D9D9"/>
                          </a:solidFill>
                          <a:latin typeface="Arial" panose="020B0604020202020204" pitchFamily="34" charset="0"/>
                          <a:cs typeface="Arial" panose="020B0604020202020204" pitchFamily="34" charset="0"/>
                        </a:rPr>
                        <a:t>To hide the guides click on the </a:t>
                      </a:r>
                      <a:r>
                        <a:rPr lang="en-US" sz="1800" b="1" baseline="0" noProof="0" dirty="0">
                          <a:solidFill>
                            <a:srgbClr val="D9D9D9"/>
                          </a:solidFill>
                          <a:latin typeface="Arial" panose="020B0604020202020204" pitchFamily="34" charset="0"/>
                          <a:cs typeface="Arial" panose="020B0604020202020204" pitchFamily="34" charset="0"/>
                        </a:rPr>
                        <a:t>Home</a:t>
                      </a:r>
                      <a:r>
                        <a:rPr lang="en-US" sz="18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1800" b="1" baseline="0" noProof="0" dirty="0">
                          <a:solidFill>
                            <a:srgbClr val="D9D9D9"/>
                          </a:solidFill>
                          <a:latin typeface="Arial" panose="020B0604020202020204" pitchFamily="34" charset="0"/>
                          <a:cs typeface="Arial" panose="020B0604020202020204" pitchFamily="34" charset="0"/>
                        </a:rPr>
                        <a:t>Layout</a:t>
                      </a:r>
                      <a:r>
                        <a:rPr lang="en-US" sz="18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1800" b="1" baseline="0" noProof="0" dirty="0">
                          <a:solidFill>
                            <a:srgbClr val="D9D9D9"/>
                          </a:solidFill>
                          <a:latin typeface="Arial" panose="020B0604020202020204" pitchFamily="34" charset="0"/>
                          <a:cs typeface="Arial" panose="020B0604020202020204" pitchFamily="34" charset="0"/>
                        </a:rPr>
                        <a:t>Without Guides </a:t>
                      </a:r>
                      <a:r>
                        <a:rPr lang="en-US" sz="1800" b="0" baseline="0" noProof="0" dirty="0">
                          <a:solidFill>
                            <a:srgbClr val="D9D9D9"/>
                          </a:solidFill>
                          <a:latin typeface="Arial" panose="020B0604020202020204" pitchFamily="34" charset="0"/>
                          <a:cs typeface="Arial" panose="020B0604020202020204" pitchFamily="34" charset="0"/>
                        </a:rPr>
                        <a:t>layout</a:t>
                      </a:r>
                      <a:r>
                        <a:rPr lang="en-US" sz="1800" baseline="0" noProof="0" dirty="0">
                          <a:solidFill>
                            <a:srgbClr val="D9D9D9"/>
                          </a:solidFill>
                          <a:latin typeface="Arial" panose="020B0604020202020204" pitchFamily="34" charset="0"/>
                          <a:cs typeface="Arial" panose="020B0604020202020204" pitchFamily="34" charset="0"/>
                        </a:rPr>
                        <a:t>.</a:t>
                      </a:r>
                      <a:endParaRPr lang="en-US" sz="1800" noProof="0" dirty="0">
                        <a:solidFill>
                          <a:srgbClr val="D9D9D9"/>
                        </a:solidFill>
                        <a:latin typeface="Arial" panose="020B0604020202020204" pitchFamily="34" charset="0"/>
                        <a:cs typeface="Arial" panose="020B0604020202020204" pitchFamily="34" charset="0"/>
                      </a:endParaRPr>
                    </a:p>
                  </a:txBody>
                  <a:tcPr marL="182880" marT="137159">
                    <a:solidFill>
                      <a:srgbClr val="010101"/>
                    </a:solidFill>
                  </a:tcPr>
                </a:tc>
                <a:tc rowSpan="2"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a:solidFill>
                            <a:srgbClr val="D9D9D9"/>
                          </a:solidFill>
                          <a:latin typeface="Arial" panose="020B0604020202020204" pitchFamily="34" charset="0"/>
                          <a:cs typeface="Arial" panose="020B0604020202020204" pitchFamily="34" charset="0"/>
                        </a:rPr>
                        <a:t>The Quick Start</a:t>
                      </a:r>
                      <a:r>
                        <a:rPr lang="en-US" sz="2800" baseline="0" noProof="0">
                          <a:solidFill>
                            <a:srgbClr val="D9D9D9"/>
                          </a:solidFill>
                          <a:latin typeface="Arial" panose="020B0604020202020204" pitchFamily="34" charset="0"/>
                          <a:cs typeface="Arial" panose="020B0604020202020204" pitchFamily="34" charset="0"/>
                        </a:rPr>
                        <a:t> Guides</a:t>
                      </a:r>
                      <a:r>
                        <a:rPr lang="en-US" sz="2800" noProof="0">
                          <a:solidFill>
                            <a:srgbClr val="D9D9D9"/>
                          </a:solidFill>
                          <a:latin typeface="Arial" panose="020B0604020202020204" pitchFamily="34" charset="0"/>
                          <a:cs typeface="Arial" panose="020B0604020202020204" pitchFamily="34" charset="0"/>
                        </a:rPr>
                        <a:t> </a:t>
                      </a:r>
                      <a:r>
                        <a:rPr lang="en-US" sz="2800" u="sng" noProof="0">
                          <a:solidFill>
                            <a:srgbClr val="D9D9D9"/>
                          </a:solidFill>
                          <a:latin typeface="Arial" panose="020B0604020202020204" pitchFamily="34" charset="0"/>
                          <a:cs typeface="Arial" panose="020B0604020202020204" pitchFamily="34" charset="0"/>
                        </a:rPr>
                        <a:t>are outside the template’s printable area</a:t>
                      </a:r>
                      <a:r>
                        <a:rPr lang="en-US" sz="2800" noProof="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To hide the guides click on the </a:t>
                      </a:r>
                      <a:r>
                        <a:rPr lang="en-US" sz="2800" b="1" baseline="0" noProof="0">
                          <a:solidFill>
                            <a:srgbClr val="D9D9D9"/>
                          </a:solidFill>
                          <a:latin typeface="Arial" panose="020B0604020202020204" pitchFamily="34" charset="0"/>
                          <a:cs typeface="Arial" panose="020B0604020202020204" pitchFamily="34" charset="0"/>
                        </a:rPr>
                        <a:t>Home</a:t>
                      </a:r>
                      <a:r>
                        <a:rPr lang="en-US" sz="2800" baseline="0" noProof="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a:solidFill>
                            <a:srgbClr val="D9D9D9"/>
                          </a:solidFill>
                          <a:latin typeface="Arial" panose="020B0604020202020204" pitchFamily="34" charset="0"/>
                          <a:cs typeface="Arial" panose="020B0604020202020204" pitchFamily="34" charset="0"/>
                        </a:rPr>
                        <a:t>Without Guides </a:t>
                      </a:r>
                      <a:r>
                        <a:rPr lang="en-US" sz="2800" b="0"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5446459">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rgbClr val="D9D9D9"/>
                        </a:solidFill>
                        <a:latin typeface="Arial" panose="020B0604020202020204" pitchFamily="34" charset="0"/>
                        <a:cs typeface="Arial" panose="020B0604020202020204" pitchFamily="34" charset="0"/>
                      </a:endParaRPr>
                    </a:p>
                  </a:txBody>
                  <a:tcPr marL="182880" marT="137159">
                    <a:solidFill>
                      <a:srgbClr val="010101"/>
                    </a:solidFill>
                  </a:tcPr>
                </a:tc>
                <a:tc gridSpan="2" v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vMerge="1">
                  <a:txBody>
                    <a:bodyPr/>
                    <a:lstStyle/>
                    <a:p>
                      <a:endParaRPr lang="en-US"/>
                    </a:p>
                  </a:txBody>
                  <a:tcPr/>
                </a:tc>
                <a:extLst>
                  <a:ext uri="{0D108BD9-81ED-4DB2-BD59-A6C34878D82A}">
                    <a16:rowId xmlns:a16="http://schemas.microsoft.com/office/drawing/2014/main" val="1766341567"/>
                  </a:ext>
                </a:extLst>
              </a:tr>
              <a:tr h="4626677">
                <a:tc>
                  <a:txBody>
                    <a:bodyPr/>
                    <a:lstStyle/>
                    <a:p>
                      <a:pPr rtl="0"/>
                      <a:r>
                        <a:rPr lang="en-US" sz="2400" b="1" dirty="0">
                          <a:solidFill>
                            <a:srgbClr val="FFC000"/>
                          </a:solidFill>
                          <a:latin typeface="Arial" panose="020B0604020202020204" pitchFamily="34" charset="0"/>
                          <a:cs typeface="Arial" panose="020B0604020202020204" pitchFamily="34" charset="0"/>
                        </a:rPr>
                        <a:t>How to</a:t>
                      </a:r>
                      <a:r>
                        <a:rPr lang="en-US" sz="2400" b="1" baseline="0" dirty="0">
                          <a:solidFill>
                            <a:srgbClr val="FFC000"/>
                          </a:solidFill>
                          <a:latin typeface="Arial" panose="020B0604020202020204" pitchFamily="34" charset="0"/>
                          <a:cs typeface="Arial" panose="020B0604020202020204" pitchFamily="34" charset="0"/>
                        </a:rPr>
                        <a:t> preview your poster prior to printing</a:t>
                      </a:r>
                      <a:endParaRPr lang="en-US" sz="2400" b="1" dirty="0">
                        <a:solidFill>
                          <a:srgbClr val="FFC000"/>
                        </a:solidFill>
                        <a:latin typeface="Arial" panose="020B0604020202020204" pitchFamily="34" charset="0"/>
                        <a:cs typeface="Arial" panose="020B0604020202020204" pitchFamily="34" charset="0"/>
                      </a:endParaRPr>
                    </a:p>
                    <a:p>
                      <a:pPr rtl="0"/>
                      <a:r>
                        <a:rPr lang="en-US" sz="2000" dirty="0">
                          <a:solidFill>
                            <a:srgbClr val="D9D9D9"/>
                          </a:solidFill>
                          <a:latin typeface="Arial" panose="020B0604020202020204" pitchFamily="34" charset="0"/>
                          <a:cs typeface="Arial" panose="020B0604020202020204" pitchFamily="34" charset="0"/>
                        </a:rPr>
                        <a:t>You can preview your poster at any time by pressing the </a:t>
                      </a:r>
                      <a:r>
                        <a:rPr lang="en-US" sz="2000" dirty="0">
                          <a:solidFill>
                            <a:srgbClr val="FFC000"/>
                          </a:solidFill>
                          <a:latin typeface="Arial" panose="020B0604020202020204" pitchFamily="34" charset="0"/>
                          <a:cs typeface="Arial" panose="020B0604020202020204" pitchFamily="34" charset="0"/>
                        </a:rPr>
                        <a:t>F5 key</a:t>
                      </a:r>
                      <a:r>
                        <a:rPr lang="en-US" sz="20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000" dirty="0">
                          <a:solidFill>
                            <a:srgbClr val="FFC000"/>
                          </a:solidFill>
                          <a:latin typeface="Arial" panose="020B0604020202020204" pitchFamily="34" charset="0"/>
                          <a:cs typeface="Arial" panose="020B0604020202020204" pitchFamily="34" charset="0"/>
                        </a:rPr>
                        <a:t>ESC key </a:t>
                      </a:r>
                      <a:r>
                        <a:rPr lang="en-US" sz="2000" dirty="0">
                          <a:solidFill>
                            <a:srgbClr val="D9D9D9"/>
                          </a:solidFill>
                          <a:latin typeface="Arial" panose="020B0604020202020204" pitchFamily="34" charset="0"/>
                          <a:cs typeface="Arial" panose="020B0604020202020204" pitchFamily="34" charset="0"/>
                        </a:rPr>
                        <a:t>to exit Preview.</a:t>
                      </a:r>
                    </a:p>
                  </a:txBody>
                  <a:tcPr marL="182880" marT="137159">
                    <a:solidFill>
                      <a:srgbClr val="010101"/>
                    </a:solidFill>
                  </a:tcPr>
                </a:tc>
                <a:tc gridSpan="2">
                  <a:txBody>
                    <a:bodyPr/>
                    <a:lstStyle/>
                    <a:p>
                      <a:pPr rtl="0"/>
                      <a:r>
                        <a:rPr lang="en-US" sz="8800" b="1" dirty="0">
                          <a:solidFill>
                            <a:srgbClr val="D9D9D9"/>
                          </a:solidFill>
                          <a:latin typeface="Arial" panose="020B0604020202020204" pitchFamily="34" charset="0"/>
                          <a:cs typeface="Arial" panose="020B0604020202020204" pitchFamily="34" charset="0"/>
                        </a:rPr>
                        <a:t>F5</a:t>
                      </a:r>
                      <a:r>
                        <a:rPr lang="en-US" sz="1800" baseline="0" dirty="0">
                          <a:solidFill>
                            <a:srgbClr val="D9D9D9"/>
                          </a:solidFill>
                          <a:latin typeface="Arial" panose="020B0604020202020204" pitchFamily="34" charset="0"/>
                          <a:cs typeface="Arial" panose="020B0604020202020204" pitchFamily="34" charset="0"/>
                        </a:rPr>
                        <a:t> </a:t>
                      </a:r>
                      <a:endParaRPr lang="en-US" sz="1800" dirty="0">
                        <a:solidFill>
                          <a:srgbClr val="D9D9D9"/>
                        </a:solidFill>
                        <a:latin typeface="Arial" panose="020B0604020202020204" pitchFamily="34" charset="0"/>
                        <a:cs typeface="Arial" panose="020B0604020202020204" pitchFamily="34" charset="0"/>
                      </a:endParaRPr>
                    </a:p>
                  </a:txBody>
                  <a:tcPr marL="182880" marT="137159">
                    <a:solidFill>
                      <a:schemeClr val="tx1">
                        <a:lumMod val="95000"/>
                        <a:lumOff val="5000"/>
                      </a:schemeClr>
                    </a:solidFill>
                  </a:tcPr>
                </a:tc>
                <a:tc hMerge="1">
                  <a:txBody>
                    <a:bodyPr/>
                    <a:lstStyle/>
                    <a:p>
                      <a:pPr algn="ctr"/>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6000"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308827">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0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When you are ready to have your poster printed go online to </a:t>
                      </a:r>
                      <a:r>
                        <a:rPr lang="en-US" sz="1800" noProof="0" dirty="0" err="1">
                          <a:solidFill>
                            <a:srgbClr val="FFC000"/>
                          </a:solidFill>
                          <a:latin typeface="Arial"/>
                          <a:cs typeface="Arial"/>
                        </a:rPr>
                        <a:t>PosterPresentations.com</a:t>
                      </a:r>
                      <a:r>
                        <a:rPr lang="en-US" sz="1800" noProof="0" dirty="0">
                          <a:solidFill>
                            <a:srgbClr val="D9D9D9"/>
                          </a:solidFill>
                          <a:latin typeface="Arial"/>
                          <a:cs typeface="Arial"/>
                        </a:rPr>
                        <a:t> and click on the "</a:t>
                      </a:r>
                      <a:r>
                        <a:rPr lang="en-US" sz="1800" noProof="0" dirty="0">
                          <a:solidFill>
                            <a:srgbClr val="FFC000"/>
                          </a:solidFill>
                          <a:latin typeface="Arial"/>
                          <a:cs typeface="Arial"/>
                        </a:rPr>
                        <a:t>Order Your Poster</a:t>
                      </a:r>
                      <a:r>
                        <a:rPr lang="en-US" sz="18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1800" noProof="0" dirty="0">
                          <a:solidFill>
                            <a:srgbClr val="D9D9D9"/>
                          </a:solidFill>
                          <a:latin typeface="Arial"/>
                          <a:cs typeface="Arial"/>
                        </a:rPr>
                      </a:br>
                      <a:r>
                        <a:rPr lang="en-US" sz="1800" noProof="0" dirty="0">
                          <a:solidFill>
                            <a:srgbClr val="D9D9D9"/>
                          </a:solidFill>
                          <a:latin typeface="Arial"/>
                          <a:cs typeface="Arial"/>
                        </a:rPr>
                        <a:t>Go to </a:t>
                      </a:r>
                      <a:r>
                        <a:rPr lang="en-US" sz="1800" noProof="0" dirty="0" err="1">
                          <a:solidFill>
                            <a:srgbClr val="FFC000"/>
                          </a:solidFill>
                          <a:latin typeface="Arial"/>
                          <a:cs typeface="Arial"/>
                        </a:rPr>
                        <a:t>PosterPresentations.com</a:t>
                      </a:r>
                      <a:r>
                        <a:rPr lang="en-US" sz="1800" noProof="0" dirty="0">
                          <a:solidFill>
                            <a:srgbClr val="D9D9D9"/>
                          </a:solidFill>
                          <a:latin typeface="Arial"/>
                          <a:cs typeface="Arial"/>
                        </a:rPr>
                        <a:t> for more information.</a:t>
                      </a:r>
                    </a:p>
                  </a:txBody>
                  <a:tcPr marL="182880" marT="137159">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047130">
                <a:tc gridSpan="3">
                  <a:txBody>
                    <a:bodyPr/>
                    <a:lstStyle/>
                    <a:p>
                      <a:endParaRPr lang="en-US" sz="1800" dirty="0">
                        <a:solidFill>
                          <a:srgbClr val="1F3A4E"/>
                        </a:solidFill>
                      </a:endParaRPr>
                    </a:p>
                  </a:txBody>
                  <a:tcPr marL="182880" marT="137159">
                    <a:blipFill dpi="0" rotWithShape="1">
                      <a:blip r:embed="rId9">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2004999">
                <a:tc gridSpan="2">
                  <a:txBody>
                    <a:bodyPr/>
                    <a:lstStyle/>
                    <a:p>
                      <a:pPr>
                        <a:lnSpc>
                          <a:spcPts val="2600"/>
                        </a:lnSpc>
                      </a:pPr>
                      <a:r>
                        <a:rPr lang="en-US" sz="1800" dirty="0">
                          <a:solidFill>
                            <a:schemeClr val="bg1">
                              <a:lumMod val="85000"/>
                            </a:schemeClr>
                          </a:solidFill>
                          <a:latin typeface="Arial"/>
                          <a:cs typeface="Arial"/>
                        </a:rPr>
                        <a:t>© 2019</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ts val="26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182880" marT="137159">
                    <a:solidFill>
                      <a:srgbClr val="010101"/>
                    </a:solidFill>
                  </a:tcPr>
                </a:tc>
                <a:tc hMerge="1">
                  <a:txBody>
                    <a:bodyPr/>
                    <a:lstStyle/>
                    <a:p>
                      <a:pPr>
                        <a:lnSpc>
                          <a:spcPts val="2600"/>
                        </a:lnSpc>
                      </a:pPr>
                      <a:endParaRPr lang="en-US" sz="2400" dirty="0">
                        <a:solidFill>
                          <a:schemeClr val="bg1">
                            <a:lumMod val="85000"/>
                          </a:schemeClr>
                        </a:solidFill>
                        <a:latin typeface="Arial"/>
                        <a:cs typeface="Arial"/>
                      </a:endParaRPr>
                    </a:p>
                  </a:txBody>
                  <a:tcPr marL="182880" marT="137160">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D0D0D0"/>
                          </a:solidFill>
                          <a:latin typeface="Arial"/>
                          <a:cs typeface="Arial"/>
                        </a:rPr>
                        <a:t>For complete tutorials</a:t>
                      </a:r>
                      <a:r>
                        <a:rPr lang="en-US" sz="18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500" b="1" dirty="0">
                          <a:solidFill>
                            <a:srgbClr val="FFC000"/>
                          </a:solidFill>
                          <a:latin typeface="Arial"/>
                          <a:cs typeface="Arial"/>
                        </a:rPr>
                        <a:t>https://</a:t>
                      </a:r>
                      <a:r>
                        <a:rPr lang="en-US" sz="1500" b="1" dirty="0" err="1">
                          <a:solidFill>
                            <a:srgbClr val="FFC000"/>
                          </a:solidFill>
                          <a:latin typeface="Arial"/>
                          <a:cs typeface="Arial"/>
                        </a:rPr>
                        <a:t>www.posterpresentations.com</a:t>
                      </a:r>
                      <a:r>
                        <a:rPr lang="en-US" sz="1500" b="1" dirty="0">
                          <a:solidFill>
                            <a:srgbClr val="FFC000"/>
                          </a:solidFill>
                          <a:latin typeface="Arial"/>
                          <a:cs typeface="Arial"/>
                        </a:rPr>
                        <a:t>/</a:t>
                      </a:r>
                      <a:r>
                        <a:rPr lang="en-US" sz="1500" b="1" dirty="0" err="1">
                          <a:solidFill>
                            <a:srgbClr val="FFC000"/>
                          </a:solidFill>
                          <a:latin typeface="Arial"/>
                          <a:cs typeface="Arial"/>
                        </a:rPr>
                        <a:t>helpdesk.html</a:t>
                      </a:r>
                      <a:endParaRPr lang="en-US" sz="9600" dirty="0"/>
                    </a:p>
                  </a:txBody>
                  <a:tcPr marL="182880" marT="137159">
                    <a:solidFill>
                      <a:srgbClr val="010101"/>
                    </a:solidFill>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3038715" rtl="0" eaLnBrk="1" latinLnBrk="0" hangingPunct="1">
        <a:spcBef>
          <a:spcPct val="0"/>
        </a:spcBef>
        <a:buNone/>
        <a:defRPr sz="6000" kern="1200">
          <a:solidFill>
            <a:schemeClr val="bg1"/>
          </a:solidFill>
          <a:latin typeface="Trebuchet MS" pitchFamily="34" charset="0"/>
          <a:ea typeface="+mj-ea"/>
          <a:cs typeface="+mj-cs"/>
        </a:defRPr>
      </a:lvl1pPr>
    </p:titleStyle>
    <p:bodyStyle>
      <a:lvl1pPr marL="1139518" indent="-1139518" algn="l" defTabSz="3038715" rtl="0" eaLnBrk="1" latinLnBrk="0" hangingPunct="1">
        <a:spcBef>
          <a:spcPct val="20000"/>
        </a:spcBef>
        <a:buFont typeface="Arial" pitchFamily="34" charset="0"/>
        <a:buChar char="•"/>
        <a:defRPr sz="10600" kern="1200">
          <a:solidFill>
            <a:schemeClr val="tx1"/>
          </a:solidFill>
          <a:latin typeface="+mn-lt"/>
          <a:ea typeface="+mn-ea"/>
          <a:cs typeface="+mn-cs"/>
        </a:defRPr>
      </a:lvl1pPr>
      <a:lvl2pPr marL="2468955" indent="-949598" algn="l" defTabSz="3038715" rtl="0" eaLnBrk="1" latinLnBrk="0" hangingPunct="1">
        <a:spcBef>
          <a:spcPct val="20000"/>
        </a:spcBef>
        <a:buFont typeface="Arial" pitchFamily="34" charset="0"/>
        <a:buChar char="–"/>
        <a:defRPr sz="9400" kern="1200">
          <a:solidFill>
            <a:schemeClr val="tx1"/>
          </a:solidFill>
          <a:latin typeface="+mn-lt"/>
          <a:ea typeface="+mn-ea"/>
          <a:cs typeface="+mn-cs"/>
        </a:defRPr>
      </a:lvl2pPr>
      <a:lvl3pPr marL="3798394" indent="-759679" algn="l" defTabSz="3038715" rtl="0" eaLnBrk="1" latinLnBrk="0" hangingPunct="1">
        <a:spcBef>
          <a:spcPct val="20000"/>
        </a:spcBef>
        <a:buFont typeface="Arial" pitchFamily="34" charset="0"/>
        <a:buChar char="•"/>
        <a:defRPr sz="8000" kern="1200">
          <a:solidFill>
            <a:schemeClr val="tx1"/>
          </a:solidFill>
          <a:latin typeface="+mn-lt"/>
          <a:ea typeface="+mn-ea"/>
          <a:cs typeface="+mn-cs"/>
        </a:defRPr>
      </a:lvl3pPr>
      <a:lvl4pPr marL="531775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4pPr>
      <a:lvl5pPr marL="683710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5pPr>
      <a:lvl6pPr marL="8356465"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6pPr>
      <a:lvl7pPr marL="987582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7pPr>
      <a:lvl8pPr marL="11395179"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8pPr>
      <a:lvl9pPr marL="1291453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9pPr>
    </p:bodyStyle>
    <p:other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086753" y="29699044"/>
            <a:ext cx="1578661" cy="227684"/>
          </a:xfrm>
          <a:prstGeom prst="rect">
            <a:avLst/>
          </a:prstGeom>
          <a:noFill/>
          <a:ln w="9525">
            <a:noFill/>
            <a:miter lim="800000"/>
            <a:headEnd/>
            <a:tailEnd/>
          </a:ln>
          <a:effectLst/>
        </p:spPr>
        <p:txBody>
          <a:bodyPr wrap="square" lIns="63187" tIns="31588" rIns="63187" bIns="31588">
            <a:spAutoFit/>
          </a:bodyPr>
          <a:lstStyle/>
          <a:p>
            <a:pPr eaLnBrk="0" hangingPunct="0">
              <a:lnSpc>
                <a:spcPct val="65000"/>
              </a:lnSpc>
              <a:spcBef>
                <a:spcPct val="50000"/>
              </a:spcBef>
              <a:defRPr/>
            </a:pPr>
            <a:r>
              <a:rPr lang="en-US" sz="4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70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3448820764"/>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3038715" rtl="0" eaLnBrk="1" latinLnBrk="0" hangingPunct="1">
        <a:spcBef>
          <a:spcPct val="0"/>
        </a:spcBef>
        <a:buNone/>
        <a:defRPr sz="6000" kern="1200">
          <a:solidFill>
            <a:schemeClr val="bg1"/>
          </a:solidFill>
          <a:latin typeface="Trebuchet MS" pitchFamily="34" charset="0"/>
          <a:ea typeface="+mj-ea"/>
          <a:cs typeface="+mj-cs"/>
        </a:defRPr>
      </a:lvl1pPr>
    </p:titleStyle>
    <p:bodyStyle>
      <a:lvl1pPr marL="1139518" indent="-1139518" algn="l" defTabSz="3038715" rtl="0" eaLnBrk="1" latinLnBrk="0" hangingPunct="1">
        <a:spcBef>
          <a:spcPct val="20000"/>
        </a:spcBef>
        <a:buFont typeface="Arial" pitchFamily="34" charset="0"/>
        <a:buChar char="•"/>
        <a:defRPr sz="10600" kern="1200">
          <a:solidFill>
            <a:schemeClr val="tx1"/>
          </a:solidFill>
          <a:latin typeface="+mn-lt"/>
          <a:ea typeface="+mn-ea"/>
          <a:cs typeface="+mn-cs"/>
        </a:defRPr>
      </a:lvl1pPr>
      <a:lvl2pPr marL="2468955" indent="-949598" algn="l" defTabSz="3038715" rtl="0" eaLnBrk="1" latinLnBrk="0" hangingPunct="1">
        <a:spcBef>
          <a:spcPct val="20000"/>
        </a:spcBef>
        <a:buFont typeface="Arial" pitchFamily="34" charset="0"/>
        <a:buChar char="–"/>
        <a:defRPr sz="9400" kern="1200">
          <a:solidFill>
            <a:schemeClr val="tx1"/>
          </a:solidFill>
          <a:latin typeface="+mn-lt"/>
          <a:ea typeface="+mn-ea"/>
          <a:cs typeface="+mn-cs"/>
        </a:defRPr>
      </a:lvl2pPr>
      <a:lvl3pPr marL="3798394" indent="-759679" algn="l" defTabSz="3038715" rtl="0" eaLnBrk="1" latinLnBrk="0" hangingPunct="1">
        <a:spcBef>
          <a:spcPct val="20000"/>
        </a:spcBef>
        <a:buFont typeface="Arial" pitchFamily="34" charset="0"/>
        <a:buChar char="•"/>
        <a:defRPr sz="8000" kern="1200">
          <a:solidFill>
            <a:schemeClr val="tx1"/>
          </a:solidFill>
          <a:latin typeface="+mn-lt"/>
          <a:ea typeface="+mn-ea"/>
          <a:cs typeface="+mn-cs"/>
        </a:defRPr>
      </a:lvl3pPr>
      <a:lvl4pPr marL="531775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4pPr>
      <a:lvl5pPr marL="683710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5pPr>
      <a:lvl6pPr marL="8356465"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6pPr>
      <a:lvl7pPr marL="9875821"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7pPr>
      <a:lvl8pPr marL="11395179"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8pPr>
      <a:lvl9pPr marL="12914537" indent="-759679" algn="l" defTabSz="3038715" rtl="0" eaLnBrk="1" latinLnBrk="0" hangingPunct="1">
        <a:spcBef>
          <a:spcPct val="20000"/>
        </a:spcBef>
        <a:buFont typeface="Arial" pitchFamily="34" charset="0"/>
        <a:buChar char="•"/>
        <a:defRPr sz="6700" kern="1200">
          <a:solidFill>
            <a:schemeClr val="tx1"/>
          </a:solidFill>
          <a:latin typeface="+mn-lt"/>
          <a:ea typeface="+mn-ea"/>
          <a:cs typeface="+mn-cs"/>
        </a:defRPr>
      </a:lvl9pPr>
    </p:bodyStyle>
    <p:otherStyle>
      <a:defPPr>
        <a:defRPr lang="en-US"/>
      </a:defPPr>
      <a:lvl1pPr marL="0" algn="l" defTabSz="3038715" rtl="0" eaLnBrk="1" latinLnBrk="0" hangingPunct="1">
        <a:defRPr sz="6000" kern="1200">
          <a:solidFill>
            <a:schemeClr val="tx1"/>
          </a:solidFill>
          <a:latin typeface="+mn-lt"/>
          <a:ea typeface="+mn-ea"/>
          <a:cs typeface="+mn-cs"/>
        </a:defRPr>
      </a:lvl1pPr>
      <a:lvl2pPr marL="1519358" algn="l" defTabSz="3038715" rtl="0" eaLnBrk="1" latinLnBrk="0" hangingPunct="1">
        <a:defRPr sz="6000" kern="1200">
          <a:solidFill>
            <a:schemeClr val="tx1"/>
          </a:solidFill>
          <a:latin typeface="+mn-lt"/>
          <a:ea typeface="+mn-ea"/>
          <a:cs typeface="+mn-cs"/>
        </a:defRPr>
      </a:lvl2pPr>
      <a:lvl3pPr marL="3038715" algn="l" defTabSz="3038715" rtl="0" eaLnBrk="1" latinLnBrk="0" hangingPunct="1">
        <a:defRPr sz="6000" kern="1200">
          <a:solidFill>
            <a:schemeClr val="tx1"/>
          </a:solidFill>
          <a:latin typeface="+mn-lt"/>
          <a:ea typeface="+mn-ea"/>
          <a:cs typeface="+mn-cs"/>
        </a:defRPr>
      </a:lvl3pPr>
      <a:lvl4pPr marL="4558071" algn="l" defTabSz="3038715" rtl="0" eaLnBrk="1" latinLnBrk="0" hangingPunct="1">
        <a:defRPr sz="6000" kern="1200">
          <a:solidFill>
            <a:schemeClr val="tx1"/>
          </a:solidFill>
          <a:latin typeface="+mn-lt"/>
          <a:ea typeface="+mn-ea"/>
          <a:cs typeface="+mn-cs"/>
        </a:defRPr>
      </a:lvl4pPr>
      <a:lvl5pPr marL="6077429" algn="l" defTabSz="3038715" rtl="0" eaLnBrk="1" latinLnBrk="0" hangingPunct="1">
        <a:defRPr sz="6000" kern="1200">
          <a:solidFill>
            <a:schemeClr val="tx1"/>
          </a:solidFill>
          <a:latin typeface="+mn-lt"/>
          <a:ea typeface="+mn-ea"/>
          <a:cs typeface="+mn-cs"/>
        </a:defRPr>
      </a:lvl5pPr>
      <a:lvl6pPr marL="7596786" algn="l" defTabSz="3038715" rtl="0" eaLnBrk="1" latinLnBrk="0" hangingPunct="1">
        <a:defRPr sz="6000" kern="1200">
          <a:solidFill>
            <a:schemeClr val="tx1"/>
          </a:solidFill>
          <a:latin typeface="+mn-lt"/>
          <a:ea typeface="+mn-ea"/>
          <a:cs typeface="+mn-cs"/>
        </a:defRPr>
      </a:lvl6pPr>
      <a:lvl7pPr marL="9116145" algn="l" defTabSz="3038715" rtl="0" eaLnBrk="1" latinLnBrk="0" hangingPunct="1">
        <a:defRPr sz="6000" kern="1200">
          <a:solidFill>
            <a:schemeClr val="tx1"/>
          </a:solidFill>
          <a:latin typeface="+mn-lt"/>
          <a:ea typeface="+mn-ea"/>
          <a:cs typeface="+mn-cs"/>
        </a:defRPr>
      </a:lvl7pPr>
      <a:lvl8pPr marL="10635501" algn="l" defTabSz="3038715" rtl="0" eaLnBrk="1" latinLnBrk="0" hangingPunct="1">
        <a:defRPr sz="6000" kern="1200">
          <a:solidFill>
            <a:schemeClr val="tx1"/>
          </a:solidFill>
          <a:latin typeface="+mn-lt"/>
          <a:ea typeface="+mn-ea"/>
          <a:cs typeface="+mn-cs"/>
        </a:defRPr>
      </a:lvl8pPr>
      <a:lvl9pPr marL="12154859" algn="l" defTabSz="3038715" rtl="0" eaLnBrk="1" latinLnBrk="0" hangingPunct="1">
        <a:defRPr sz="6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5"/>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id="{990496E8-7D59-6D41-A2E7-5FB53D464995}"/>
              </a:ext>
            </a:extLst>
          </p:cNvPr>
          <p:cNvGraphicFramePr>
            <a:graphicFrameLocks noGrp="1"/>
          </p:cNvGraphicFramePr>
          <p:nvPr userDrawn="1">
            <p:extLst>
              <p:ext uri="{D42A27DB-BD31-4B8C-83A1-F6EECF244321}">
                <p14:modId xmlns:p14="http://schemas.microsoft.com/office/powerpoint/2010/main" val="471228032"/>
              </p:ext>
            </p:extLst>
          </p:nvPr>
        </p:nvGraphicFramePr>
        <p:xfrm>
          <a:off x="-4371643" y="88530"/>
          <a:ext cx="4109296" cy="44390418"/>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val="20000"/>
                    </a:ext>
                  </a:extLst>
                </a:gridCol>
                <a:gridCol w="2347262">
                  <a:extLst>
                    <a:ext uri="{9D8B030D-6E8A-4147-A177-3AD203B41FA5}">
                      <a16:colId xmlns:a16="http://schemas.microsoft.com/office/drawing/2014/main" val="20001"/>
                    </a:ext>
                  </a:extLst>
                </a:gridCol>
              </a:tblGrid>
              <a:tr h="252342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5464747">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6387168">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val="10008"/>
                  </a:ext>
                </a:extLst>
              </a:tr>
              <a:tr h="6341448">
                <a:tc>
                  <a:txBody>
                    <a:bodyPr/>
                    <a:lstStyle/>
                    <a:p>
                      <a:endParaRPr lang="en-US" sz="1800" dirty="0">
                        <a:solidFill>
                          <a:srgbClr val="1F3A4E"/>
                        </a:solidFill>
                      </a:endParaRPr>
                    </a:p>
                  </a:txBody>
                  <a:tcPr marL="38433" marR="38433" marT="42312" marB="42312">
                    <a:blipFill rotWithShape="1">
                      <a:blip r:embed="rId4"/>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val="10001"/>
                  </a:ext>
                </a:extLst>
              </a:tr>
              <a:tr h="279133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6051888">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val="10003"/>
                  </a:ext>
                </a:extLst>
              </a:tr>
              <a:tr h="5260213">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320922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898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9C6C71B7-F70A-B149-A686-BA79F3018CF5}"/>
              </a:ext>
            </a:extLst>
          </p:cNvPr>
          <p:cNvGraphicFramePr>
            <a:graphicFrameLocks noGrp="1"/>
          </p:cNvGraphicFramePr>
          <p:nvPr userDrawn="1">
            <p:extLst>
              <p:ext uri="{D42A27DB-BD31-4B8C-83A1-F6EECF244321}">
                <p14:modId xmlns:p14="http://schemas.microsoft.com/office/powerpoint/2010/main" val="3526980139"/>
              </p:ext>
            </p:extLst>
          </p:nvPr>
        </p:nvGraphicFramePr>
        <p:xfrm>
          <a:off x="21650735" y="0"/>
          <a:ext cx="4109297" cy="62351509"/>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val="20000"/>
                    </a:ext>
                  </a:extLst>
                </a:gridCol>
                <a:gridCol w="498303">
                  <a:extLst>
                    <a:ext uri="{9D8B030D-6E8A-4147-A177-3AD203B41FA5}">
                      <a16:colId xmlns:a16="http://schemas.microsoft.com/office/drawing/2014/main" val="997673227"/>
                    </a:ext>
                  </a:extLst>
                </a:gridCol>
                <a:gridCol w="2079138">
                  <a:extLst>
                    <a:ext uri="{9D8B030D-6E8A-4147-A177-3AD203B41FA5}">
                      <a16:colId xmlns:a16="http://schemas.microsoft.com/office/drawing/2014/main" val="3407509820"/>
                    </a:ext>
                  </a:extLst>
                </a:gridCol>
              </a:tblGrid>
              <a:tr h="2903190">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val="10000"/>
                  </a:ext>
                </a:extLst>
              </a:tr>
              <a:tr h="10904190">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8">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val="10001"/>
                  </a:ext>
                </a:extLst>
              </a:tr>
              <a:tr h="5653980">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val="10005"/>
                  </a:ext>
                </a:extLst>
              </a:tr>
              <a:tr h="694832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9319230">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val="10006"/>
                  </a:ext>
                </a:extLst>
              </a:tr>
              <a:tr h="322323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7"/>
                  </a:ext>
                </a:extLst>
              </a:tr>
              <a:tr h="166953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val="2448051497"/>
                  </a:ext>
                </a:extLst>
              </a:tr>
              <a:tr h="1417846">
                <a:tc gridSpan="3">
                  <a:txBody>
                    <a:bodyPr/>
                    <a:lstStyle/>
                    <a:p>
                      <a:endParaRPr lang="en-US" sz="2400" dirty="0">
                        <a:solidFill>
                          <a:srgbClr val="1F3A4E"/>
                        </a:solidFill>
                      </a:endParaRPr>
                    </a:p>
                  </a:txBody>
                  <a:tcPr marL="69634" marR="69634" marT="87615" marB="87615">
                    <a:blipFill dpi="0" rotWithShape="1">
                      <a:blip r:embed="rId13">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3">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10008"/>
                  </a:ext>
                </a:extLst>
              </a:tr>
              <a:tr h="2366581">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892633904"/>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5"/>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id="{990496E8-7D59-6D41-A2E7-5FB53D464995}"/>
              </a:ext>
            </a:extLst>
          </p:cNvPr>
          <p:cNvGraphicFramePr>
            <a:graphicFrameLocks noGrp="1"/>
          </p:cNvGraphicFramePr>
          <p:nvPr userDrawn="1">
            <p:extLst>
              <p:ext uri="{D42A27DB-BD31-4B8C-83A1-F6EECF244321}">
                <p14:modId xmlns:p14="http://schemas.microsoft.com/office/powerpoint/2010/main" val="3076347188"/>
              </p:ext>
            </p:extLst>
          </p:nvPr>
        </p:nvGraphicFramePr>
        <p:xfrm>
          <a:off x="-4371643" y="88528"/>
          <a:ext cx="4109296" cy="44390418"/>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val="20000"/>
                    </a:ext>
                  </a:extLst>
                </a:gridCol>
                <a:gridCol w="2347262">
                  <a:extLst>
                    <a:ext uri="{9D8B030D-6E8A-4147-A177-3AD203B41FA5}">
                      <a16:colId xmlns:a16="http://schemas.microsoft.com/office/drawing/2014/main" val="20001"/>
                    </a:ext>
                  </a:extLst>
                </a:gridCol>
              </a:tblGrid>
              <a:tr h="252342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5464747">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6387168">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val="10008"/>
                  </a:ext>
                </a:extLst>
              </a:tr>
              <a:tr h="6341448">
                <a:tc>
                  <a:txBody>
                    <a:bodyPr/>
                    <a:lstStyle/>
                    <a:p>
                      <a:endParaRPr lang="en-US" sz="1800" dirty="0">
                        <a:solidFill>
                          <a:srgbClr val="1F3A4E"/>
                        </a:solidFill>
                      </a:endParaRPr>
                    </a:p>
                  </a:txBody>
                  <a:tcPr marL="38433" marR="38433" marT="42312" marB="42312">
                    <a:blipFill rotWithShape="1">
                      <a:blip r:embed="rId4"/>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val="10001"/>
                  </a:ext>
                </a:extLst>
              </a:tr>
              <a:tr h="279133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6051888">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val="10003"/>
                  </a:ext>
                </a:extLst>
              </a:tr>
              <a:tr h="5260213">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320922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898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9C6C71B7-F70A-B149-A686-BA79F3018CF5}"/>
              </a:ext>
            </a:extLst>
          </p:cNvPr>
          <p:cNvGraphicFramePr>
            <a:graphicFrameLocks noGrp="1"/>
          </p:cNvGraphicFramePr>
          <p:nvPr userDrawn="1">
            <p:extLst>
              <p:ext uri="{D42A27DB-BD31-4B8C-83A1-F6EECF244321}">
                <p14:modId xmlns:p14="http://schemas.microsoft.com/office/powerpoint/2010/main" val="807926438"/>
              </p:ext>
            </p:extLst>
          </p:nvPr>
        </p:nvGraphicFramePr>
        <p:xfrm>
          <a:off x="21650735" y="0"/>
          <a:ext cx="4109297" cy="62351509"/>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val="20000"/>
                    </a:ext>
                  </a:extLst>
                </a:gridCol>
                <a:gridCol w="498303">
                  <a:extLst>
                    <a:ext uri="{9D8B030D-6E8A-4147-A177-3AD203B41FA5}">
                      <a16:colId xmlns:a16="http://schemas.microsoft.com/office/drawing/2014/main" val="997673227"/>
                    </a:ext>
                  </a:extLst>
                </a:gridCol>
                <a:gridCol w="2079138">
                  <a:extLst>
                    <a:ext uri="{9D8B030D-6E8A-4147-A177-3AD203B41FA5}">
                      <a16:colId xmlns:a16="http://schemas.microsoft.com/office/drawing/2014/main" val="3407509820"/>
                    </a:ext>
                  </a:extLst>
                </a:gridCol>
              </a:tblGrid>
              <a:tr h="2903190">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val="10000"/>
                  </a:ext>
                </a:extLst>
              </a:tr>
              <a:tr h="10904190">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8">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val="10001"/>
                  </a:ext>
                </a:extLst>
              </a:tr>
              <a:tr h="5653980">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val="10005"/>
                  </a:ext>
                </a:extLst>
              </a:tr>
              <a:tr h="694832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9319230">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val="10006"/>
                  </a:ext>
                </a:extLst>
              </a:tr>
              <a:tr h="322323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7"/>
                  </a:ext>
                </a:extLst>
              </a:tr>
              <a:tr h="166953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2">
                            <a:extLst>
                              <a:ext uri="{A12FA001-AC4F-418D-AE19-62706E023703}">
                                <ahyp:hlinkClr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val="2448051497"/>
                  </a:ext>
                </a:extLst>
              </a:tr>
              <a:tr h="1417846">
                <a:tc gridSpan="3">
                  <a:txBody>
                    <a:bodyPr/>
                    <a:lstStyle/>
                    <a:p>
                      <a:endParaRPr lang="en-US" sz="2400" dirty="0">
                        <a:solidFill>
                          <a:srgbClr val="1F3A4E"/>
                        </a:solidFill>
                      </a:endParaRPr>
                    </a:p>
                  </a:txBody>
                  <a:tcPr marL="69634" marR="69634" marT="87615" marB="87615">
                    <a:blipFill dpi="0" rotWithShape="1">
                      <a:blip r:embed="rId13">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3">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10008"/>
                  </a:ext>
                </a:extLst>
              </a:tr>
              <a:tr h="2366581">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81419452"/>
      </p:ext>
    </p:extLst>
  </p:cSld>
  <p:clrMap bg1="lt1" tx1="dk1" bg2="lt2" tx2="dk2" accent1="accent1" accent2="accent2" accent3="accent3" accent4="accent4" accent5="accent5" accent6="accent6" hlink="hlink" folHlink="folHlink"/>
  <p:sldLayoutIdLst>
    <p:sldLayoutId id="2147483667" r:id="rId1"/>
    <p:sldLayoutId id="2147483669" r:id="rId2"/>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716042" y="29719236"/>
            <a:ext cx="1225376" cy="265384"/>
          </a:xfrm>
          <a:prstGeom prst="rect">
            <a:avLst/>
          </a:prstGeom>
          <a:noFill/>
          <a:ln w="9525">
            <a:noFill/>
            <a:miter lim="800000"/>
            <a:headEnd/>
            <a:tailEnd/>
          </a:ln>
          <a:effectLst/>
        </p:spPr>
        <p:txBody>
          <a:bodyPr lIns="55627" tIns="27808" rIns="55627" bIns="27808">
            <a:spAutoFit/>
          </a:bodyPr>
          <a:lstStyle/>
          <a:p>
            <a:pPr defTabSz="2507943" eaLnBrk="0" hangingPunct="0">
              <a:lnSpc>
                <a:spcPct val="65000"/>
              </a:lnSpc>
              <a:spcBef>
                <a:spcPct val="50000"/>
              </a:spcBef>
              <a:defRPr/>
            </a:pPr>
            <a:r>
              <a:rPr lang="en-US" sz="320" b="1" dirty="0">
                <a:solidFill>
                  <a:prstClr val="white">
                    <a:lumMod val="75000"/>
                  </a:prstClr>
                </a:solidFill>
                <a:latin typeface="Arial" charset="0"/>
              </a:rPr>
              <a:t>RESEARCH POSTER PRESENTATION DESIGN © 2015</a:t>
            </a:r>
          </a:p>
          <a:p>
            <a:pPr defTabSz="2507943" eaLnBrk="0" hangingPunct="0">
              <a:lnSpc>
                <a:spcPct val="65000"/>
              </a:lnSpc>
              <a:spcBef>
                <a:spcPct val="50000"/>
              </a:spcBef>
              <a:defRPr/>
            </a:pPr>
            <a:r>
              <a:rPr lang="en-US" sz="640" b="1" dirty="0">
                <a:solidFill>
                  <a:prstClr val="white">
                    <a:lumMod val="75000"/>
                  </a:prstClr>
                </a:solidFill>
                <a:latin typeface="Arial" charset="0"/>
              </a:rPr>
              <a:t>www.PosterPresentations.com</a:t>
            </a:r>
          </a:p>
        </p:txBody>
      </p:sp>
      <p:graphicFrame>
        <p:nvGraphicFramePr>
          <p:cNvPr id="9" name="Table 8">
            <a:extLst>
              <a:ext uri="{FF2B5EF4-FFF2-40B4-BE49-F238E27FC236}">
                <a16:creationId xmlns:a16="http://schemas.microsoft.com/office/drawing/2014/main" id="{990496E8-7D59-6D41-A2E7-5FB53D464995}"/>
              </a:ext>
            </a:extLst>
          </p:cNvPr>
          <p:cNvGraphicFramePr>
            <a:graphicFrameLocks noGrp="1"/>
          </p:cNvGraphicFramePr>
          <p:nvPr userDrawn="1">
            <p:extLst>
              <p:ext uri="{D42A27DB-BD31-4B8C-83A1-F6EECF244321}">
                <p14:modId xmlns:p14="http://schemas.microsoft.com/office/powerpoint/2010/main" val="405849174"/>
              </p:ext>
            </p:extLst>
          </p:nvPr>
        </p:nvGraphicFramePr>
        <p:xfrm>
          <a:off x="-4371643" y="88524"/>
          <a:ext cx="4109296" cy="44390415"/>
        </p:xfrm>
        <a:graphic>
          <a:graphicData uri="http://schemas.openxmlformats.org/drawingml/2006/table">
            <a:tbl>
              <a:tblPr firstRow="1" bandRow="1">
                <a:tableStyleId>{5C22544A-7EE6-4342-B048-85BDC9FD1C3A}</a:tableStyleId>
              </a:tblPr>
              <a:tblGrid>
                <a:gridCol w="1762034">
                  <a:extLst>
                    <a:ext uri="{9D8B030D-6E8A-4147-A177-3AD203B41FA5}">
                      <a16:colId xmlns:a16="http://schemas.microsoft.com/office/drawing/2014/main" val="20000"/>
                    </a:ext>
                  </a:extLst>
                </a:gridCol>
                <a:gridCol w="2347262">
                  <a:extLst>
                    <a:ext uri="{9D8B030D-6E8A-4147-A177-3AD203B41FA5}">
                      <a16:colId xmlns:a16="http://schemas.microsoft.com/office/drawing/2014/main" val="20001"/>
                    </a:ext>
                  </a:extLst>
                </a:gridCol>
              </a:tblGrid>
              <a:tr h="1230056">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500" b="0" spc="600" dirty="0">
                          <a:solidFill>
                            <a:srgbClr val="1F3A4E"/>
                          </a:solidFill>
                          <a:latin typeface="Arial Black" panose="020B0A04020102020204" pitchFamily="34" charset="0"/>
                        </a:rPr>
                        <a:t>QUICK START GUIDE</a:t>
                      </a:r>
                      <a:br>
                        <a:rPr lang="en-US" sz="3500" b="0" spc="600" dirty="0">
                          <a:solidFill>
                            <a:srgbClr val="1F3A4E"/>
                          </a:solidFill>
                          <a:latin typeface="Arial Black" panose="020B0A04020102020204" pitchFamily="34" charset="0"/>
                        </a:rPr>
                      </a:br>
                      <a:r>
                        <a:rPr lang="en-US" sz="2600" b="1" spc="0" dirty="0">
                          <a:solidFill>
                            <a:srgbClr val="FF0000"/>
                          </a:solidFill>
                          <a:latin typeface="Trebuchet MS" pitchFamily="34" charset="0"/>
                        </a:rPr>
                        <a:t>(THIS SIDEBAR WILL NOT PRINT)</a:t>
                      </a:r>
                      <a:endParaRPr lang="en-US" sz="3500" b="1" spc="600" dirty="0">
                        <a:solidFill>
                          <a:schemeClr val="bg1"/>
                        </a:solidFill>
                        <a:latin typeface="Trebuchet MS" pitchFamily="34" charset="0"/>
                      </a:endParaRPr>
                    </a:p>
                  </a:txBody>
                  <a:tcPr marL="51956" marR="51956" marT="65373" marB="65373">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3893103">
                <a:tc gridSpan="2">
                  <a:txBody>
                    <a:bodyPr/>
                    <a:lstStyle/>
                    <a:p>
                      <a:pPr defTabSz="3765639"/>
                      <a:r>
                        <a:rPr lang="en-US" sz="1800" i="0" dirty="0">
                          <a:solidFill>
                            <a:srgbClr val="D9D9D9"/>
                          </a:solidFill>
                          <a:latin typeface="Arial"/>
                          <a:cs typeface="Arial"/>
                        </a:rPr>
                        <a:t>This PowerPoint template produces a </a:t>
                      </a:r>
                      <a:r>
                        <a:rPr lang="en-US" sz="2200" i="0" dirty="0">
                          <a:solidFill>
                            <a:srgbClr val="FFC000"/>
                          </a:solidFill>
                          <a:latin typeface="Arial"/>
                          <a:cs typeface="Arial"/>
                        </a:rPr>
                        <a:t>wide screen size (16:9 Ratio) virtual </a:t>
                      </a:r>
                      <a:r>
                        <a:rPr lang="en-US" sz="1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the  </a:t>
                      </a:r>
                      <a:r>
                        <a:rPr lang="en-US" sz="1800" i="0" dirty="0">
                          <a:solidFill>
                            <a:srgbClr val="FFC000"/>
                          </a:solidFill>
                          <a:latin typeface="Arial"/>
                          <a:cs typeface="Arial"/>
                        </a:rPr>
                        <a:t>HELP DESK</a:t>
                      </a:r>
                      <a:r>
                        <a:rPr lang="en-US" sz="1800" i="0" baseline="0" dirty="0">
                          <a:solidFill>
                            <a:srgbClr val="D9D9D9"/>
                          </a:solidFill>
                          <a:latin typeface="Arial"/>
                          <a:cs typeface="Arial"/>
                        </a:rPr>
                        <a:t> </a:t>
                      </a:r>
                      <a:r>
                        <a:rPr lang="en-US" sz="1800" i="0" dirty="0">
                          <a:solidFill>
                            <a:srgbClr val="D9D9D9"/>
                          </a:solidFill>
                          <a:latin typeface="Arial"/>
                          <a:cs typeface="Arial"/>
                        </a:rPr>
                        <a:t>tab.</a:t>
                      </a:r>
                    </a:p>
                    <a:p>
                      <a:pPr defTabSz="3765639"/>
                      <a:endParaRPr lang="en-US" sz="1800" i="0" dirty="0">
                        <a:solidFill>
                          <a:srgbClr val="D9D9D9"/>
                        </a:solidFill>
                        <a:latin typeface="Arial"/>
                        <a:cs typeface="Arial"/>
                      </a:endParaRPr>
                    </a:p>
                    <a:p>
                      <a:pPr defTabSz="3765639"/>
                      <a:r>
                        <a:rPr lang="en-US" sz="1800" i="0" dirty="0">
                          <a:solidFill>
                            <a:srgbClr val="D9D9D9"/>
                          </a:solidFill>
                          <a:latin typeface="Arial"/>
                          <a:cs typeface="Arial"/>
                        </a:rPr>
                        <a:t>To print your poster using our same-day professional printing service, go online to </a:t>
                      </a:r>
                      <a:r>
                        <a:rPr lang="en-US" sz="1800" i="0" dirty="0" err="1">
                          <a:solidFill>
                            <a:srgbClr val="FFC000"/>
                          </a:solidFill>
                          <a:latin typeface="Arial"/>
                          <a:cs typeface="Arial"/>
                        </a:rPr>
                        <a:t>PosterPresentations.com</a:t>
                      </a:r>
                      <a:r>
                        <a:rPr lang="en-US" sz="1800" i="0" dirty="0">
                          <a:solidFill>
                            <a:srgbClr val="D9D9D9"/>
                          </a:solidFill>
                          <a:latin typeface="Arial"/>
                          <a:cs typeface="Arial"/>
                        </a:rPr>
                        <a:t> and click on "</a:t>
                      </a:r>
                      <a:r>
                        <a:rPr lang="en-US" sz="1800" i="0" dirty="0">
                          <a:solidFill>
                            <a:srgbClr val="FFC000"/>
                          </a:solidFill>
                          <a:latin typeface="Arial"/>
                          <a:cs typeface="Arial"/>
                        </a:rPr>
                        <a:t>Order your poster</a:t>
                      </a:r>
                      <a:r>
                        <a:rPr lang="en-US" sz="1800" i="0" dirty="0">
                          <a:solidFill>
                            <a:srgbClr val="D9D9D9"/>
                          </a:solidFill>
                          <a:latin typeface="Arial"/>
                          <a:cs typeface="Arial"/>
                        </a:rPr>
                        <a:t>".</a:t>
                      </a:r>
                      <a:endParaRPr lang="en-US" sz="1800" b="1" dirty="0">
                        <a:solidFill>
                          <a:srgbClr val="D9D9D9"/>
                        </a:solidFill>
                        <a:latin typeface="Arial"/>
                        <a:cs typeface="Arial"/>
                      </a:endParaRPr>
                    </a:p>
                  </a:txBody>
                  <a:tcPr marL="51956" marR="51956" marT="65373" marB="65373">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231636">
                <a:tc>
                  <a:txBody>
                    <a:bodyPr/>
                    <a:lstStyle/>
                    <a:p>
                      <a:pPr algn="ctr"/>
                      <a:endParaRPr lang="en-US" sz="2200" dirty="0">
                        <a:solidFill>
                          <a:srgbClr val="1F3A4E"/>
                        </a:solidFill>
                      </a:endParaRPr>
                    </a:p>
                    <a:p>
                      <a:pPr marL="0" marR="0" indent="0" algn="ctr" defTabSz="5015886" rtl="0" eaLnBrk="1" fontAlgn="auto" latinLnBrk="0" hangingPunct="1">
                        <a:lnSpc>
                          <a:spcPct val="100000"/>
                        </a:lnSpc>
                        <a:spcBef>
                          <a:spcPts val="0"/>
                        </a:spcBef>
                        <a:spcAft>
                          <a:spcPts val="0"/>
                        </a:spcAft>
                        <a:buClrTx/>
                        <a:buSzTx/>
                        <a:buFontTx/>
                        <a:buNone/>
                        <a:tabLst/>
                        <a:defRPr/>
                      </a:pPr>
                      <a:r>
                        <a:rPr lang="en-US" sz="2200" dirty="0">
                          <a:solidFill>
                            <a:schemeClr val="bg1"/>
                          </a:solidFill>
                          <a:latin typeface="Arial" panose="020B0604020202020204" pitchFamily="34" charset="0"/>
                          <a:cs typeface="Arial" panose="020B0604020202020204" pitchFamily="34" charset="0"/>
                        </a:rPr>
                        <a:t>This is a template for a </a:t>
                      </a:r>
                    </a:p>
                    <a:p>
                      <a:pPr algn="ctr"/>
                      <a:r>
                        <a:rPr lang="en-US" sz="2200" dirty="0">
                          <a:solidFill>
                            <a:schemeClr val="bg1"/>
                          </a:solidFill>
                          <a:latin typeface="Arial" panose="020B0604020202020204" pitchFamily="34" charset="0"/>
                          <a:cs typeface="Arial" panose="020B0604020202020204" pitchFamily="34" charset="0"/>
                        </a:rPr>
                        <a:t>presentation poster</a:t>
                      </a:r>
                      <a:br>
                        <a:rPr lang="en-US" sz="2200" dirty="0">
                          <a:solidFill>
                            <a:schemeClr val="bg1"/>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Virtual</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Wide Screen</a:t>
                      </a:r>
                      <a:br>
                        <a:rPr lang="en-US" sz="3700" b="1" dirty="0">
                          <a:solidFill>
                            <a:srgbClr val="FFC000"/>
                          </a:solidFill>
                          <a:latin typeface="Arial" panose="020B0604020202020204" pitchFamily="34" charset="0"/>
                          <a:cs typeface="Arial" panose="020B0604020202020204" pitchFamily="34" charset="0"/>
                        </a:rPr>
                      </a:br>
                      <a:r>
                        <a:rPr lang="en-US" sz="3700" b="1" dirty="0">
                          <a:solidFill>
                            <a:srgbClr val="FFC000"/>
                          </a:solidFill>
                          <a:latin typeface="Arial" panose="020B0604020202020204" pitchFamily="34" charset="0"/>
                          <a:cs typeface="Arial" panose="020B0604020202020204" pitchFamily="34" charset="0"/>
                        </a:rPr>
                        <a:t>(16:9 Ratio)</a:t>
                      </a:r>
                      <a:br>
                        <a:rPr lang="en-US" sz="2200" dirty="0">
                          <a:solidFill>
                            <a:schemeClr val="bg1"/>
                          </a:solidFill>
                          <a:latin typeface="Arial" panose="020B0604020202020204" pitchFamily="34" charset="0"/>
                          <a:cs typeface="Arial" panose="020B0604020202020204" pitchFamily="34" charset="0"/>
                        </a:rPr>
                      </a:br>
                      <a:endParaRPr lang="en-US" sz="2200" dirty="0">
                        <a:solidFill>
                          <a:srgbClr val="1F3A4E"/>
                        </a:solidFill>
                      </a:endParaRPr>
                    </a:p>
                  </a:txBody>
                  <a:tcPr marL="38433" marR="38433" marT="42312" marB="42312">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Important: Check the template size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27 tall x 48 wide</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36 tall x 64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0" baseline="0" dirty="0">
                          <a:solidFill>
                            <a:srgbClr val="FFC000"/>
                          </a:solidFill>
                          <a:latin typeface="Arial" panose="020B0604020202020204" pitchFamily="34" charset="0"/>
                          <a:cs typeface="Arial" panose="020B0604020202020204" pitchFamily="34" charset="0"/>
                        </a:rPr>
                        <a:t>45 tall x 80 wide</a:t>
                      </a:r>
                    </a:p>
                  </a:txBody>
                  <a:tcPr marL="76866" marR="38433" marT="126936" marB="42312">
                    <a:solidFill>
                      <a:srgbClr val="010101"/>
                    </a:solidFill>
                  </a:tcPr>
                </a:tc>
                <a:extLst>
                  <a:ext uri="{0D108BD9-81ED-4DB2-BD59-A6C34878D82A}">
                    <a16:rowId xmlns:a16="http://schemas.microsoft.com/office/drawing/2014/main" val="10008"/>
                  </a:ext>
                </a:extLst>
              </a:tr>
              <a:tr h="3969054">
                <a:tc>
                  <a:txBody>
                    <a:bodyPr/>
                    <a:lstStyle/>
                    <a:p>
                      <a:endParaRPr lang="en-US" sz="1800" dirty="0">
                        <a:solidFill>
                          <a:srgbClr val="1F3A4E"/>
                        </a:solidFill>
                      </a:endParaRPr>
                    </a:p>
                  </a:txBody>
                  <a:tcPr marL="38433" marR="38433" marT="42312" marB="42312">
                    <a:blipFill rotWithShape="1">
                      <a:blip r:embed="rId5"/>
                      <a:stretch>
                        <a:fillRect/>
                      </a:stretch>
                    </a:blipFill>
                  </a:tcPr>
                </a:tc>
                <a:tc>
                  <a:txBody>
                    <a:bodyPr/>
                    <a:lstStyle/>
                    <a:p>
                      <a:pPr algn="l"/>
                      <a:r>
                        <a:rPr lang="en-US" sz="2200" b="1" baseline="0" dirty="0">
                          <a:solidFill>
                            <a:srgbClr val="FFC000"/>
                          </a:solidFill>
                          <a:latin typeface="Arial" panose="020B0604020202020204" pitchFamily="34" charset="0"/>
                          <a:cs typeface="Arial" panose="020B0604020202020204" pitchFamily="34" charset="0"/>
                        </a:rPr>
                        <a:t>How to </a:t>
                      </a:r>
                      <a:r>
                        <a:rPr lang="en-US" sz="3700" b="1" baseline="0" dirty="0">
                          <a:solidFill>
                            <a:srgbClr val="FFC000"/>
                          </a:solidFill>
                          <a:latin typeface="Arial" panose="020B0604020202020204" pitchFamily="34" charset="0"/>
                          <a:cs typeface="Arial" panose="020B0604020202020204" pitchFamily="34" charset="0"/>
                        </a:rPr>
                        <a:t>Zoom in </a:t>
                      </a:r>
                      <a:r>
                        <a:rPr lang="en-US" sz="2200" b="1" baseline="0" dirty="0">
                          <a:solidFill>
                            <a:srgbClr val="FFC000"/>
                          </a:solidFill>
                          <a:latin typeface="Arial" panose="020B0604020202020204" pitchFamily="34" charset="0"/>
                          <a:cs typeface="Arial" panose="020B0604020202020204" pitchFamily="34" charset="0"/>
                        </a:rPr>
                        <a:t>and </a:t>
                      </a:r>
                      <a:r>
                        <a:rPr lang="en-US" sz="1700" b="1" baseline="0" dirty="0">
                          <a:solidFill>
                            <a:srgbClr val="FFC000"/>
                          </a:solidFill>
                          <a:latin typeface="Arial" panose="020B0604020202020204" pitchFamily="34" charset="0"/>
                          <a:cs typeface="Arial" panose="020B0604020202020204" pitchFamily="34" charset="0"/>
                        </a:rPr>
                        <a:t>out</a:t>
                      </a:r>
                      <a:endParaRPr lang="en-US" sz="2200" b="1" baseline="0" dirty="0">
                        <a:solidFill>
                          <a:srgbClr val="FFC000"/>
                        </a:solidFill>
                        <a:latin typeface="Arial" panose="020B0604020202020204" pitchFamily="34" charset="0"/>
                        <a:cs typeface="Arial" panose="020B0604020202020204" pitchFamily="34" charset="0"/>
                      </a:endParaRPr>
                    </a:p>
                    <a:p>
                      <a:pPr algn="l"/>
                      <a:r>
                        <a:rPr lang="en-US" sz="1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1. </a:t>
                      </a:r>
                      <a:r>
                        <a:rPr lang="en-US" sz="1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800" b="0" baseline="0" dirty="0">
                          <a:solidFill>
                            <a:srgbClr val="D9D9D9"/>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2. </a:t>
                      </a:r>
                      <a:r>
                        <a:rPr lang="en-US" sz="1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76866" marR="38433" marT="126936" marB="42312">
                    <a:solidFill>
                      <a:srgbClr val="010101"/>
                    </a:solidFill>
                  </a:tcPr>
                </a:tc>
                <a:extLst>
                  <a:ext uri="{0D108BD9-81ED-4DB2-BD59-A6C34878D82A}">
                    <a16:rowId xmlns:a16="http://schemas.microsoft.com/office/drawing/2014/main" val="10001"/>
                  </a:ext>
                </a:extLst>
              </a:tr>
              <a:tr h="1719188">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200" b="1" baseline="0" dirty="0">
                          <a:solidFill>
                            <a:srgbClr val="FFC000"/>
                          </a:solidFill>
                          <a:latin typeface="Arial" panose="020B0604020202020204" pitchFamily="34" charset="0"/>
                          <a:cs typeface="Arial" panose="020B0604020202020204" pitchFamily="34" charset="0"/>
                        </a:rPr>
                        <a:t>Ruler and Guides</a:t>
                      </a:r>
                      <a:br>
                        <a:rPr lang="en-US" sz="1800" b="0" baseline="0" dirty="0">
                          <a:solidFill>
                            <a:srgbClr val="FFC000"/>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103914" marR="51956" marT="196120" marB="65373">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539313">
                <a:tc>
                  <a:txBody>
                    <a:bodyPr/>
                    <a:lstStyle/>
                    <a:p>
                      <a:endParaRPr lang="en-US" sz="1800" dirty="0">
                        <a:solidFill>
                          <a:srgbClr val="1F3A4E"/>
                        </a:solidFill>
                      </a:endParaRPr>
                    </a:p>
                  </a:txBody>
                  <a:tcPr marL="38433" marR="38433" marT="42312" marB="42312">
                    <a:blipFill rotWithShape="1">
                      <a:blip r:embed="rId6"/>
                      <a:stretch>
                        <a:fillRect/>
                      </a:stretch>
                    </a:blipFill>
                  </a:tcPr>
                </a:tc>
                <a:tc>
                  <a:txBody>
                    <a:bodyPr/>
                    <a:lstStyle/>
                    <a:p>
                      <a:pPr marL="0" lvl="1" indent="0" algn="l" defTabSz="114300"/>
                      <a:r>
                        <a:rPr lang="en-US" sz="2200" b="1" baseline="0" dirty="0">
                          <a:solidFill>
                            <a:srgbClr val="FFC000"/>
                          </a:solidFill>
                          <a:latin typeface="Arial" panose="020B0604020202020204" pitchFamily="34" charset="0"/>
                          <a:cs typeface="Arial" panose="020B0604020202020204" pitchFamily="34" charset="0"/>
                        </a:rPr>
                        <a:t>Headers and text containers</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800" b="0" baseline="0" dirty="0">
                          <a:solidFill>
                            <a:schemeClr val="bg1"/>
                          </a:solidFill>
                          <a:latin typeface="Arial" panose="020B0604020202020204" pitchFamily="34" charset="0"/>
                          <a:cs typeface="Arial" panose="020B0604020202020204" pitchFamily="34" charset="0"/>
                        </a:rPr>
                      </a:br>
                      <a:r>
                        <a:rPr lang="en-US" sz="1800" b="0" baseline="0" dirty="0">
                          <a:solidFill>
                            <a:srgbClr val="FFC000"/>
                          </a:solidFill>
                          <a:latin typeface="Arial" panose="020B0604020202020204" pitchFamily="34" charset="0"/>
                          <a:cs typeface="Arial" panose="020B0604020202020204" pitchFamily="34" charset="0"/>
                        </a:rPr>
                        <a:t>-</a:t>
                      </a:r>
                      <a:r>
                        <a:rPr lang="en-US" sz="1800" b="0" baseline="0" dirty="0">
                          <a:solidFill>
                            <a:schemeClr val="bg1"/>
                          </a:solidFill>
                          <a:latin typeface="Arial" panose="020B0604020202020204" pitchFamily="34" charset="0"/>
                          <a:cs typeface="Arial" panose="020B0604020202020204" pitchFamily="34" charset="0"/>
                        </a:rPr>
                        <a:t> </a:t>
                      </a:r>
                      <a:r>
                        <a:rPr lang="en-US" sz="1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76866" marR="38433" marT="126936" marB="42312">
                    <a:solidFill>
                      <a:srgbClr val="010101"/>
                    </a:solidFill>
                  </a:tcPr>
                </a:tc>
                <a:extLst>
                  <a:ext uri="{0D108BD9-81ED-4DB2-BD59-A6C34878D82A}">
                    <a16:rowId xmlns:a16="http://schemas.microsoft.com/office/drawing/2014/main" val="10003"/>
                  </a:ext>
                </a:extLst>
              </a:tr>
              <a:tr h="3256852">
                <a:tc gridSpan="2">
                  <a:txBody>
                    <a:bodyPr/>
                    <a:lstStyle/>
                    <a:p>
                      <a:r>
                        <a:rPr lang="en-US" sz="2200" b="1" dirty="0">
                          <a:solidFill>
                            <a:srgbClr val="FFC000"/>
                          </a:solidFill>
                          <a:latin typeface="Arial" panose="020B0604020202020204" pitchFamily="34" charset="0"/>
                          <a:cs typeface="Arial" panose="020B0604020202020204" pitchFamily="34" charset="0"/>
                        </a:rPr>
                        <a:t>Adding content to the poster</a:t>
                      </a:r>
                    </a:p>
                    <a:p>
                      <a:r>
                        <a:rPr lang="en-US" sz="1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800" dirty="0">
                        <a:solidFill>
                          <a:srgbClr val="D9D9D9"/>
                        </a:solidFill>
                        <a:latin typeface="Arial" panose="020B0604020202020204" pitchFamily="34" charset="0"/>
                        <a:cs typeface="Arial" panose="020B0604020202020204" pitchFamily="34" charset="0"/>
                      </a:endParaRPr>
                    </a:p>
                  </a:txBody>
                  <a:tcPr marL="103914" marR="51956" marT="196120" marB="65373">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200451">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51956" marR="51956" marT="65373" marB="65373">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122259">
                <a:tc gridSpan="2">
                  <a:txBody>
                    <a:bodyPr/>
                    <a:lstStyle/>
                    <a:p>
                      <a:endParaRPr lang="en-US" sz="1800" dirty="0">
                        <a:solidFill>
                          <a:schemeClr val="bg1"/>
                        </a:solidFill>
                        <a:latin typeface="Arial" panose="020B0604020202020204" pitchFamily="34" charset="0"/>
                        <a:cs typeface="Arial" panose="020B0604020202020204" pitchFamily="34" charset="0"/>
                      </a:endParaRPr>
                    </a:p>
                  </a:txBody>
                  <a:tcPr marL="51956" marR="51956" marT="65373" marB="65373">
                    <a:blipFill rotWithShape="1">
                      <a:blip r:embed="rId7"/>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184858">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800" noProof="0" dirty="0">
                          <a:solidFill>
                            <a:srgbClr val="D9D9D9"/>
                          </a:solidFill>
                          <a:latin typeface="Arial"/>
                          <a:cs typeface="Arial"/>
                        </a:rPr>
                        <a:t>Zoom in and look at your images at 100%-200% magnification. If they look clear, they will print well. </a:t>
                      </a:r>
                    </a:p>
                  </a:txBody>
                  <a:tcPr marL="51956" marR="51956" marT="65373" marB="65373">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294972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800" noProof="0" dirty="0">
                        <a:solidFill>
                          <a:schemeClr val="bg1"/>
                        </a:solidFill>
                        <a:latin typeface="Arial"/>
                        <a:cs typeface="Arial"/>
                      </a:endParaRPr>
                    </a:p>
                  </a:txBody>
                  <a:tcPr marL="51956" marR="51956" marT="65373" marB="65373">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1" name="Table 10">
            <a:extLst>
              <a:ext uri="{FF2B5EF4-FFF2-40B4-BE49-F238E27FC236}">
                <a16:creationId xmlns:a16="http://schemas.microsoft.com/office/drawing/2014/main" id="{9C6C71B7-F70A-B149-A686-BA79F3018CF5}"/>
              </a:ext>
            </a:extLst>
          </p:cNvPr>
          <p:cNvGraphicFramePr>
            <a:graphicFrameLocks noGrp="1"/>
          </p:cNvGraphicFramePr>
          <p:nvPr userDrawn="1">
            <p:extLst>
              <p:ext uri="{D42A27DB-BD31-4B8C-83A1-F6EECF244321}">
                <p14:modId xmlns:p14="http://schemas.microsoft.com/office/powerpoint/2010/main" val="1032955607"/>
              </p:ext>
            </p:extLst>
          </p:nvPr>
        </p:nvGraphicFramePr>
        <p:xfrm>
          <a:off x="21650735" y="0"/>
          <a:ext cx="4109297" cy="62351506"/>
        </p:xfrm>
        <a:graphic>
          <a:graphicData uri="http://schemas.openxmlformats.org/drawingml/2006/table">
            <a:tbl>
              <a:tblPr firstRow="1" bandRow="1">
                <a:tableStyleId>{5C22544A-7EE6-4342-B048-85BDC9FD1C3A}</a:tableStyleId>
              </a:tblPr>
              <a:tblGrid>
                <a:gridCol w="1531856">
                  <a:extLst>
                    <a:ext uri="{9D8B030D-6E8A-4147-A177-3AD203B41FA5}">
                      <a16:colId xmlns:a16="http://schemas.microsoft.com/office/drawing/2014/main" val="20000"/>
                    </a:ext>
                  </a:extLst>
                </a:gridCol>
                <a:gridCol w="498303">
                  <a:extLst>
                    <a:ext uri="{9D8B030D-6E8A-4147-A177-3AD203B41FA5}">
                      <a16:colId xmlns:a16="http://schemas.microsoft.com/office/drawing/2014/main" val="997673227"/>
                    </a:ext>
                  </a:extLst>
                </a:gridCol>
                <a:gridCol w="2079138">
                  <a:extLst>
                    <a:ext uri="{9D8B030D-6E8A-4147-A177-3AD203B41FA5}">
                      <a16:colId xmlns:a16="http://schemas.microsoft.com/office/drawing/2014/main" val="3407509820"/>
                    </a:ext>
                  </a:extLst>
                </a:gridCol>
              </a:tblGrid>
              <a:tr h="1240469">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900" b="0" spc="600" dirty="0">
                          <a:solidFill>
                            <a:srgbClr val="1F3A4E"/>
                          </a:solidFill>
                          <a:latin typeface="Arial Black" panose="020B0A04020102020204" pitchFamily="34" charset="0"/>
                        </a:rPr>
                        <a:t>QUICK START GUIDE</a:t>
                      </a:r>
                      <a:br>
                        <a:rPr lang="en-US" sz="3900" b="0" spc="600" dirty="0">
                          <a:solidFill>
                            <a:srgbClr val="1F3A4E"/>
                          </a:solidFill>
                          <a:latin typeface="Arial Black" panose="020B0A04020102020204" pitchFamily="34" charset="0"/>
                        </a:rPr>
                      </a:br>
                      <a:r>
                        <a:rPr lang="en-US" sz="3100" b="1" spc="0" dirty="0">
                          <a:solidFill>
                            <a:srgbClr val="FF0000"/>
                          </a:solidFill>
                          <a:latin typeface="Trebuchet MS" pitchFamily="34" charset="0"/>
                        </a:rPr>
                        <a:t>(THIS SIDEBAR WILL NOT PRINT)</a:t>
                      </a:r>
                      <a:endParaRPr lang="en-US" sz="3900" b="1" spc="600" dirty="0">
                        <a:solidFill>
                          <a:schemeClr val="bg1"/>
                        </a:solidFill>
                        <a:latin typeface="Trebuchet MS" pitchFamily="34" charset="0"/>
                      </a:endParaRPr>
                    </a:p>
                  </a:txBody>
                  <a:tcPr marL="69634" marR="69634" marT="87615" marB="87615">
                    <a:solidFill>
                      <a:srgbClr val="FFC000"/>
                    </a:solidFill>
                  </a:tcPr>
                </a:tc>
                <a:tc hMerge="1">
                  <a:txBody>
                    <a:bodyPr/>
                    <a:lstStyle/>
                    <a:p>
                      <a:endParaRPr lang="en-US"/>
                    </a:p>
                  </a:txBody>
                  <a:tcPr/>
                </a:tc>
                <a:tc hMerge="1">
                  <a:txBody>
                    <a:bodyPr/>
                    <a:lstStyle/>
                    <a:p>
                      <a:pPr marL="0" marR="0" indent="0" algn="ctr" defTabSz="4388900" rtl="0" eaLnBrk="1" fontAlgn="auto" latinLnBrk="0" hangingPunct="1">
                        <a:lnSpc>
                          <a:spcPct val="100000"/>
                        </a:lnSpc>
                        <a:spcBef>
                          <a:spcPts val="0"/>
                        </a:spcBef>
                        <a:spcAft>
                          <a:spcPts val="0"/>
                        </a:spcAft>
                        <a:buClrTx/>
                        <a:buSzTx/>
                        <a:buFontTx/>
                        <a:buNone/>
                        <a:tabLst/>
                        <a:defRPr/>
                      </a:pPr>
                      <a:endParaRPr lang="en-US" sz="2100" b="1" spc="600" dirty="0">
                        <a:solidFill>
                          <a:schemeClr val="bg1"/>
                        </a:solidFill>
                        <a:latin typeface="Trebuchet MS" pitchFamily="34" charset="0"/>
                      </a:endParaRPr>
                    </a:p>
                  </a:txBody>
                  <a:tcPr marL="95264" marR="95264" marT="47632" marB="47632">
                    <a:solidFill>
                      <a:srgbClr val="FFC000"/>
                    </a:solidFill>
                  </a:tcPr>
                </a:tc>
                <a:extLst>
                  <a:ext uri="{0D108BD9-81ED-4DB2-BD59-A6C34878D82A}">
                    <a16:rowId xmlns:a16="http://schemas.microsoft.com/office/drawing/2014/main" val="10000"/>
                  </a:ext>
                </a:extLst>
              </a:tr>
              <a:tr h="4968805">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9">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69634" marR="69634" marT="87615" marB="87615">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txBody>
                  <a:tcPr marL="95264" marR="95264" marT="47632" marB="47632">
                    <a:solidFill>
                      <a:schemeClr val="tx1"/>
                    </a:solidFill>
                  </a:tcPr>
                </a:tc>
                <a:extLst>
                  <a:ext uri="{0D108BD9-81ED-4DB2-BD59-A6C34878D82A}">
                    <a16:rowId xmlns:a16="http://schemas.microsoft.com/office/drawing/2014/main" val="10001"/>
                  </a:ext>
                </a:extLst>
              </a:tr>
              <a:tr h="2593067">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sz="8100" u="sng" dirty="0">
                        <a:solidFill>
                          <a:srgbClr val="FFC000"/>
                        </a:solidFill>
                      </a:endParaRPr>
                    </a:p>
                  </a:txBody>
                  <a:tcPr marL="139267" marR="69634" marT="262844" marB="87615">
                    <a:solidFill>
                      <a:schemeClr val="tx1"/>
                    </a:solidFill>
                  </a:tcPr>
                </a:tc>
                <a:tc hMerge="1">
                  <a:txBody>
                    <a:bodyPr/>
                    <a:lstStyle/>
                    <a:p>
                      <a:endParaRPr lang="en-US" sz="2400" dirty="0">
                        <a:solidFill>
                          <a:srgbClr val="1F3A4E"/>
                        </a:solidFill>
                      </a:endParaRPr>
                    </a:p>
                  </a:txBody>
                  <a:tcPr marL="182880" marT="137160">
                    <a:blipFill rotWithShape="1">
                      <a:blip r:embed="rId11"/>
                      <a:stretch>
                        <a:fillRect/>
                      </a:stretch>
                    </a:blipFill>
                  </a:tcPr>
                </a:tc>
                <a:tc hMerge="1">
                  <a:txBody>
                    <a:bodyPr/>
                    <a:lstStyle/>
                    <a:p>
                      <a:pPr marL="0" marR="0" indent="0" algn="l" defTabSz="3765366" rtl="0" eaLnBrk="1" fontAlgn="auto" latinLnBrk="0" hangingPunct="1">
                        <a:lnSpc>
                          <a:spcPct val="100000"/>
                        </a:lnSpc>
                        <a:spcBef>
                          <a:spcPts val="0"/>
                        </a:spcBef>
                        <a:spcAft>
                          <a:spcPts val="0"/>
                        </a:spcAft>
                        <a:buClrTx/>
                        <a:buSzTx/>
                        <a:buFontTx/>
                        <a:buNone/>
                        <a:tabLst/>
                        <a:defRPr/>
                      </a:pPr>
                      <a:endParaRPr lang="en-US" sz="4400" u="sng" dirty="0">
                        <a:solidFill>
                          <a:srgbClr val="FFC000"/>
                        </a:solidFill>
                      </a:endParaRPr>
                    </a:p>
                  </a:txBody>
                  <a:tcPr marL="190527" marR="95264" marT="142896" marB="47632">
                    <a:solidFill>
                      <a:schemeClr val="tx1"/>
                    </a:solidFill>
                  </a:tcPr>
                </a:tc>
                <a:extLst>
                  <a:ext uri="{0D108BD9-81ED-4DB2-BD59-A6C34878D82A}">
                    <a16:rowId xmlns:a16="http://schemas.microsoft.com/office/drawing/2014/main" val="10004"/>
                  </a:ext>
                </a:extLst>
              </a:tr>
              <a:tr h="29195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blipFill dpi="0" rotWithShape="1">
                      <a:blip r:embed="rId12">
                        <a:extLst>
                          <a:ext uri="{28A0092B-C50C-407E-A947-70E740481C1C}">
                            <a14:useLocalDpi xmlns:a14="http://schemas.microsoft.com/office/drawing/2010/main" val="0"/>
                          </a:ext>
                        </a:extLst>
                      </a:blip>
                      <a:srcRect/>
                      <a:stretch>
                        <a:fillRect/>
                      </a:stretch>
                    </a:blip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a:solidFill>
                            <a:srgbClr val="D9D9D9"/>
                          </a:solidFill>
                          <a:latin typeface="Arial" panose="020B0604020202020204" pitchFamily="34" charset="0"/>
                          <a:cs typeface="Arial" panose="020B0604020202020204" pitchFamily="34" charset="0"/>
                        </a:rPr>
                        <a:t>The Quick Start</a:t>
                      </a:r>
                      <a:r>
                        <a:rPr lang="en-US" sz="1300" baseline="0" noProof="0">
                          <a:solidFill>
                            <a:srgbClr val="D9D9D9"/>
                          </a:solidFill>
                          <a:latin typeface="Arial" panose="020B0604020202020204" pitchFamily="34" charset="0"/>
                          <a:cs typeface="Arial" panose="020B0604020202020204" pitchFamily="34" charset="0"/>
                        </a:rPr>
                        <a:t> Guides</a:t>
                      </a:r>
                      <a:r>
                        <a:rPr lang="en-US" sz="1300" noProof="0">
                          <a:solidFill>
                            <a:srgbClr val="D9D9D9"/>
                          </a:solidFill>
                          <a:latin typeface="Arial" panose="020B0604020202020204" pitchFamily="34" charset="0"/>
                          <a:cs typeface="Arial" panose="020B0604020202020204" pitchFamily="34" charset="0"/>
                        </a:rPr>
                        <a:t> </a:t>
                      </a:r>
                      <a:r>
                        <a:rPr lang="en-US" sz="1300" u="sng" noProof="0">
                          <a:solidFill>
                            <a:srgbClr val="D9D9D9"/>
                          </a:solidFill>
                          <a:latin typeface="Arial" panose="020B0604020202020204" pitchFamily="34" charset="0"/>
                          <a:cs typeface="Arial" panose="020B0604020202020204" pitchFamily="34" charset="0"/>
                        </a:rPr>
                        <a:t>are outside the template’s printable area</a:t>
                      </a:r>
                      <a:r>
                        <a:rPr lang="en-US" sz="1300" noProof="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a:solidFill>
                            <a:srgbClr val="D9D9D9"/>
                          </a:solidFill>
                          <a:latin typeface="Arial" panose="020B0604020202020204" pitchFamily="34" charset="0"/>
                          <a:cs typeface="Arial" panose="020B0604020202020204" pitchFamily="34" charset="0"/>
                        </a:rPr>
                        <a:t>To hide the guides click on the </a:t>
                      </a:r>
                      <a:r>
                        <a:rPr lang="en-US" sz="1300" b="1" baseline="0" noProof="0">
                          <a:solidFill>
                            <a:srgbClr val="D9D9D9"/>
                          </a:solidFill>
                          <a:latin typeface="Arial" panose="020B0604020202020204" pitchFamily="34" charset="0"/>
                          <a:cs typeface="Arial" panose="020B0604020202020204" pitchFamily="34" charset="0"/>
                        </a:rPr>
                        <a:t>Home</a:t>
                      </a:r>
                      <a:r>
                        <a:rPr lang="en-US" sz="1300" baseline="0" noProof="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a:solidFill>
                            <a:srgbClr val="D9D9D9"/>
                          </a:solidFill>
                          <a:latin typeface="Arial" panose="020B0604020202020204" pitchFamily="34" charset="0"/>
                          <a:cs typeface="Arial" panose="020B0604020202020204" pitchFamily="34" charset="0"/>
                        </a:rPr>
                        <a:t>Without Guides </a:t>
                      </a:r>
                      <a:r>
                        <a:rPr lang="en-US" sz="1300" b="0" baseline="0" noProof="0">
                          <a:solidFill>
                            <a:srgbClr val="D9D9D9"/>
                          </a:solidFill>
                          <a:latin typeface="Arial" panose="020B0604020202020204" pitchFamily="34" charset="0"/>
                          <a:cs typeface="Arial" panose="020B0604020202020204" pitchFamily="34" charset="0"/>
                        </a:rPr>
                        <a:t>layout</a:t>
                      </a:r>
                      <a:r>
                        <a:rPr lang="en-US" sz="1300" baseline="0" noProof="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95264" marR="95264" marT="47632" marB="47632">
                    <a:solidFill>
                      <a:srgbClr val="010101"/>
                    </a:solidFill>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extLst>
                  <a:ext uri="{0D108BD9-81ED-4DB2-BD59-A6C34878D82A}">
                    <a16:rowId xmlns:a16="http://schemas.microsoft.com/office/drawing/2014/main" val="10005"/>
                  </a:ext>
                </a:extLst>
              </a:tr>
              <a:tr h="309062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69634" marR="69634" marT="87615" marB="8761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202751">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presenting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69634" marR="69634" marT="87615" marB="87615">
                    <a:solidFill>
                      <a:srgbClr val="010101"/>
                    </a:solidFill>
                  </a:tcPr>
                </a:tc>
                <a:tc hMerge="1">
                  <a:txBody>
                    <a:bodyPr/>
                    <a:lstStyle/>
                    <a:p>
                      <a:r>
                        <a:rPr lang="en-US" sz="59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dirty="0"/>
                    </a:p>
                  </a:txBody>
                  <a:tcPr marL="106881" marR="53440" marT="70140" marB="23380" anchor="ctr">
                    <a:solidFill>
                      <a:schemeClr val="tx1">
                        <a:lumMod val="95000"/>
                        <a:lumOff val="5000"/>
                      </a:schemeClr>
                    </a:solidFill>
                  </a:tcPr>
                </a:tc>
                <a:tc>
                  <a:txBody>
                    <a:bodyPr/>
                    <a:lstStyle/>
                    <a:p>
                      <a:r>
                        <a:rPr lang="en-US" sz="109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sz="9600" dirty="0"/>
                    </a:p>
                  </a:txBody>
                  <a:tcPr marL="78125" marR="39062" marT="129016" marB="43005" anchor="ctr">
                    <a:solidFill>
                      <a:schemeClr val="tx1">
                        <a:lumMod val="95000"/>
                        <a:lumOff val="5000"/>
                      </a:schemeClr>
                    </a:solidFill>
                  </a:tcPr>
                </a:tc>
                <a:extLst>
                  <a:ext uri="{0D108BD9-81ED-4DB2-BD59-A6C34878D82A}">
                    <a16:rowId xmlns:a16="http://schemas.microsoft.com/office/drawing/2014/main" val="10006"/>
                  </a:ext>
                </a:extLst>
              </a:tr>
              <a:tr h="168899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a:cs typeface="Arial"/>
                      </a:endParaRPr>
                    </a:p>
                  </a:txBody>
                  <a:tcPr marL="69634" marR="69634" marT="87615" marB="87615">
                    <a:solidFill>
                      <a:srgbClr val="010101"/>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7"/>
                  </a:ext>
                </a:extLst>
              </a:tr>
              <a:tr h="813648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rPr>
                        <a:t>Publish, present virtually, share, and discuss!</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D9D9D9"/>
                          </a:solidFill>
                          <a:latin typeface="Arial"/>
                          <a:cs typeface="Arial"/>
                        </a:rPr>
                        <a:t>Submit your poster and add it to the Research Poster Virtual Library.</a:t>
                      </a:r>
                      <a:br>
                        <a:rPr lang="en-US" sz="2600" b="1" noProof="0" dirty="0">
                          <a:solidFill>
                            <a:srgbClr val="D9D9D9"/>
                          </a:solidFill>
                          <a:latin typeface="Arial"/>
                          <a:cs typeface="Arial"/>
                        </a:rPr>
                      </a:br>
                      <a:br>
                        <a:rPr lang="en-US" sz="2600" b="1" noProof="0" dirty="0">
                          <a:solidFill>
                            <a:srgbClr val="D9D9D9"/>
                          </a:solidFill>
                          <a:latin typeface="Arial"/>
                          <a:cs typeface="Arial"/>
                        </a:rPr>
                      </a:br>
                      <a:r>
                        <a:rPr lang="en-US" sz="2600" b="1" noProof="0" dirty="0">
                          <a:solidFill>
                            <a:schemeClr val="accent4"/>
                          </a:solidFill>
                          <a:latin typeface="Arial"/>
                          <a:cs typeface="Arial"/>
                        </a:rPr>
                        <a:t>Continuous</a:t>
                      </a:r>
                      <a:r>
                        <a:rPr lang="en-US" sz="2600" b="1" noProof="0" dirty="0">
                          <a:solidFill>
                            <a:srgbClr val="D9D9D9"/>
                          </a:solidFill>
                          <a:latin typeface="Arial"/>
                          <a:cs typeface="Arial"/>
                        </a:rPr>
                        <a:t> </a:t>
                      </a:r>
                      <a:r>
                        <a:rPr lang="en-US" sz="2600" b="1" noProof="0" dirty="0">
                          <a:solidFill>
                            <a:srgbClr val="FFC000"/>
                          </a:solidFill>
                          <a:latin typeface="Arial"/>
                          <a:cs typeface="Arial"/>
                        </a:rPr>
                        <a:t>global reach</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Share your research with thousands of students, educators, scientists, and researchers from all over the United States and the World.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Full-featured poster showcase included</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1" noProof="0" dirty="0">
                          <a:solidFill>
                            <a:srgbClr val="FFC000"/>
                          </a:solidFill>
                          <a:latin typeface="Arial"/>
                          <a:cs typeface="Arial"/>
                        </a:rPr>
                        <a:t>Convenience for presenter groups and conference coordinators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600" b="0" noProof="0" dirty="0">
                          <a:solidFill>
                            <a:srgbClr val="D9D9D9"/>
                          </a:solidFill>
                          <a:latin typeface="Arial"/>
                          <a:cs typeface="Arial"/>
                        </a:rPr>
                        <a:t>Published posters can easily be presented at virtual conferences. Perfect solution for organizers of meetings and conferences.</a:t>
                      </a:r>
                      <a:br>
                        <a:rPr lang="en-US" sz="2600" b="1" noProof="0" dirty="0">
                          <a:solidFill>
                            <a:srgbClr val="D9D9D9"/>
                          </a:solidFill>
                          <a:latin typeface="Arial"/>
                          <a:cs typeface="Arial"/>
                        </a:rPr>
                      </a:br>
                      <a:endParaRPr lang="en-US" sz="2600" b="1" noProof="0" dirty="0">
                        <a:solidFill>
                          <a:srgbClr val="D9D9D9"/>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900" b="1" noProof="0" dirty="0">
                          <a:solidFill>
                            <a:srgbClr val="FFC000"/>
                          </a:solidFill>
                          <a:latin typeface="Arial"/>
                          <a:cs typeface="Arial"/>
                          <a:hlinkClick r:id="rId13">
                            <a:extLst>
                              <a:ext uri="{A12FA001-AC4F-418D-AE19-62706E023703}">
                                <ahyp:hlinkClr xmlns:ahyp="http://schemas.microsoft.com/office/drawing/2018/hyperlinkcolor" val="tx"/>
                              </a:ext>
                            </a:extLst>
                          </a:hlinkClick>
                        </a:rPr>
                        <a:t>https://www.PosterPresentations.com/</a:t>
                      </a:r>
                      <a:r>
                        <a:rPr lang="en-US" sz="2900" b="1" u="sng" noProof="0" dirty="0">
                          <a:solidFill>
                            <a:srgbClr val="FFC000"/>
                          </a:solidFill>
                          <a:latin typeface="Arial"/>
                          <a:cs typeface="Arial"/>
                          <a:hlinkClick r:id="rId13">
                            <a:extLst>
                              <a:ext uri="{A12FA001-AC4F-418D-AE19-62706E023703}">
                                <ahyp:hlinkClr xmlns:ahyp="http://schemas.microsoft.com/office/drawing/2018/hyperlinkcolor" val="tx"/>
                              </a:ext>
                            </a:extLst>
                          </a:hlinkClick>
                        </a:rPr>
                        <a:t>research</a:t>
                      </a:r>
                      <a:endParaRPr lang="en-US" sz="2900" b="1" u="sng" noProof="0" dirty="0">
                        <a:solidFill>
                          <a:srgbClr val="FFC000"/>
                        </a:solidFill>
                        <a:latin typeface="Arial"/>
                        <a:cs typeface="Arial"/>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600" b="1" noProof="0" dirty="0">
                        <a:solidFill>
                          <a:srgbClr val="D9D9D9"/>
                        </a:solidFill>
                        <a:latin typeface="Arial"/>
                        <a:cs typeface="Arial"/>
                      </a:endParaRPr>
                    </a:p>
                  </a:txBody>
                  <a:tcPr marL="69634" marR="69634" marT="87615" marB="87615">
                    <a:solidFill>
                      <a:srgbClr val="003366"/>
                    </a:solidFill>
                  </a:tcPr>
                </a:tc>
                <a:tc hMerge="1">
                  <a:txBody>
                    <a:bodyPr/>
                    <a:lstStyle/>
                    <a:p>
                      <a:endParaRPr lang="en-US"/>
                    </a:p>
                  </a:txBody>
                  <a:tcPr/>
                </a:tc>
                <a:tc hMerge="1">
                  <a:txBody>
                    <a:bodyPr/>
                    <a:lstStyle/>
                    <a:p>
                      <a:pPr marL="0" marR="0" lvl="0" indent="0" algn="l" defTabSz="114300" rtl="0" eaLnBrk="1" fontAlgn="auto" latinLnBrk="0" hangingPunct="1">
                        <a:lnSpc>
                          <a:spcPct val="100000"/>
                        </a:lnSpc>
                        <a:spcBef>
                          <a:spcPts val="0"/>
                        </a:spcBef>
                        <a:spcAft>
                          <a:spcPts val="0"/>
                        </a:spcAft>
                        <a:buClrTx/>
                        <a:buSzTx/>
                        <a:buFontTx/>
                        <a:buNone/>
                        <a:tabLst/>
                        <a:defRPr/>
                      </a:pPr>
                      <a:endParaRPr lang="en-US" sz="1400" b="1" noProof="0" dirty="0">
                        <a:solidFill>
                          <a:srgbClr val="D9D9D9"/>
                        </a:solidFill>
                        <a:latin typeface="Arial"/>
                        <a:cs typeface="Arial"/>
                      </a:endParaRPr>
                    </a:p>
                  </a:txBody>
                  <a:tcPr marL="95264" marR="95264" marT="47632" marB="47632">
                    <a:solidFill>
                      <a:schemeClr val="accent5">
                        <a:lumMod val="50000"/>
                      </a:schemeClr>
                    </a:solidFill>
                  </a:tcPr>
                </a:tc>
                <a:extLst>
                  <a:ext uri="{0D108BD9-81ED-4DB2-BD59-A6C34878D82A}">
                    <a16:rowId xmlns:a16="http://schemas.microsoft.com/office/drawing/2014/main" val="2448051497"/>
                  </a:ext>
                </a:extLst>
              </a:tr>
              <a:tr h="1417846">
                <a:tc gridSpan="3">
                  <a:txBody>
                    <a:bodyPr/>
                    <a:lstStyle/>
                    <a:p>
                      <a:endParaRPr lang="en-US" sz="2400" dirty="0">
                        <a:solidFill>
                          <a:srgbClr val="1F3A4E"/>
                        </a:solidFill>
                      </a:endParaRPr>
                    </a:p>
                  </a:txBody>
                  <a:tcPr marL="69634" marR="69634" marT="87615" marB="87615">
                    <a:blipFill dpi="0" rotWithShape="1">
                      <a:blip r:embed="rId14">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sz="1300" dirty="0">
                        <a:solidFill>
                          <a:srgbClr val="1F3A4E"/>
                        </a:solidFill>
                      </a:endParaRPr>
                    </a:p>
                  </a:txBody>
                  <a:tcPr marL="95264" marR="95264" marT="47632" marB="47632">
                    <a:blipFill dpi="0" rotWithShape="1">
                      <a:blip r:embed="rId14">
                        <a:extLst>
                          <a:ext uri="{28A0092B-C50C-407E-A947-70E740481C1C}">
                            <a14:useLocalDpi xmlns:a14="http://schemas.microsoft.com/office/drawing/2010/main" val="0"/>
                          </a:ext>
                        </a:extLst>
                      </a:blip>
                      <a:srcRect/>
                      <a:stretch>
                        <a:fillRect/>
                      </a:stretch>
                    </a:blipFill>
                  </a:tcPr>
                </a:tc>
                <a:extLst>
                  <a:ext uri="{0D108BD9-81ED-4DB2-BD59-A6C34878D82A}">
                    <a16:rowId xmlns:a16="http://schemas.microsoft.com/office/drawing/2014/main" val="10008"/>
                  </a:ext>
                </a:extLst>
              </a:tr>
              <a:tr h="1031712">
                <a:tc>
                  <a:txBody>
                    <a:bodyPr/>
                    <a:lstStyle/>
                    <a:p>
                      <a:pPr>
                        <a:lnSpc>
                          <a:spcPct val="100000"/>
                        </a:lnSpc>
                      </a:pPr>
                      <a:r>
                        <a:rPr lang="en-US" sz="1800" dirty="0">
                          <a:solidFill>
                            <a:schemeClr val="bg1">
                              <a:lumMod val="85000"/>
                            </a:schemeClr>
                          </a:solidFill>
                          <a:latin typeface="Arial"/>
                          <a:cs typeface="Arial"/>
                        </a:rPr>
                        <a:t>© 2020</a:t>
                      </a:r>
                      <a:r>
                        <a:rPr lang="en-US" sz="1800" baseline="0" dirty="0">
                          <a:solidFill>
                            <a:schemeClr val="bg1">
                              <a:lumMod val="85000"/>
                            </a:schemeClr>
                          </a:solidFill>
                          <a:latin typeface="Arial"/>
                          <a:cs typeface="Arial"/>
                        </a:rPr>
                        <a:t> </a:t>
                      </a:r>
                      <a:r>
                        <a:rPr lang="en-US" sz="1800" dirty="0" err="1">
                          <a:solidFill>
                            <a:schemeClr val="bg1">
                              <a:lumMod val="85000"/>
                            </a:schemeClr>
                          </a:solidFill>
                          <a:latin typeface="Arial"/>
                          <a:cs typeface="Arial"/>
                        </a:rPr>
                        <a:t>PosterPresentations.com</a:t>
                      </a:r>
                      <a:br>
                        <a:rPr lang="en-US" sz="1800" dirty="0">
                          <a:solidFill>
                            <a:schemeClr val="bg1">
                              <a:lumMod val="85000"/>
                            </a:schemeClr>
                          </a:solidFill>
                          <a:latin typeface="Arial"/>
                          <a:cs typeface="Arial"/>
                        </a:rPr>
                      </a:br>
                      <a:r>
                        <a:rPr lang="en-US" sz="1800" dirty="0">
                          <a:solidFill>
                            <a:schemeClr val="bg1">
                              <a:lumMod val="85000"/>
                            </a:schemeClr>
                          </a:solidFill>
                          <a:latin typeface="Arial"/>
                          <a:cs typeface="Arial"/>
                        </a:rPr>
                        <a:t>2117 Fourth Street ,</a:t>
                      </a:r>
                      <a:r>
                        <a:rPr lang="en-US" sz="1800" baseline="0" dirty="0">
                          <a:solidFill>
                            <a:schemeClr val="bg1">
                              <a:lumMod val="85000"/>
                            </a:schemeClr>
                          </a:solidFill>
                          <a:latin typeface="Arial"/>
                          <a:cs typeface="Arial"/>
                        </a:rPr>
                        <a:t> STE C        </a:t>
                      </a:r>
                    </a:p>
                    <a:p>
                      <a:pPr>
                        <a:lnSpc>
                          <a:spcPct val="100000"/>
                        </a:lnSpc>
                      </a:pPr>
                      <a:r>
                        <a:rPr lang="en-US" sz="1800" baseline="0" dirty="0">
                          <a:solidFill>
                            <a:schemeClr val="bg1">
                              <a:lumMod val="85000"/>
                            </a:schemeClr>
                          </a:solidFill>
                          <a:latin typeface="Arial"/>
                          <a:cs typeface="Arial"/>
                        </a:rPr>
                        <a:t>Berkeley CA 94710 USA</a:t>
                      </a:r>
                      <a:endParaRPr lang="en-US" sz="1800" dirty="0">
                        <a:solidFill>
                          <a:schemeClr val="bg1">
                            <a:lumMod val="85000"/>
                          </a:schemeClr>
                        </a:solidFill>
                        <a:latin typeface="Arial"/>
                        <a:cs typeface="Arial"/>
                      </a:endParaRPr>
                    </a:p>
                  </a:txBody>
                  <a:tcPr marL="78125" marR="39062" marT="129016" marB="43005">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poster-making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700" b="1" dirty="0">
                          <a:solidFill>
                            <a:srgbClr val="FFC000"/>
                          </a:solidFill>
                          <a:latin typeface="Arial"/>
                          <a:cs typeface="Arial"/>
                        </a:rPr>
                        <a:t>https://</a:t>
                      </a:r>
                      <a:r>
                        <a:rPr lang="en-US" sz="1700" b="1" dirty="0" err="1">
                          <a:solidFill>
                            <a:srgbClr val="FFC000"/>
                          </a:solidFill>
                          <a:latin typeface="Arial"/>
                          <a:cs typeface="Arial"/>
                        </a:rPr>
                        <a:t>www.posterpresentations.com</a:t>
                      </a:r>
                      <a:r>
                        <a:rPr lang="en-US" sz="1700" b="1" dirty="0">
                          <a:solidFill>
                            <a:srgbClr val="FFC000"/>
                          </a:solidFill>
                          <a:latin typeface="Arial"/>
                          <a:cs typeface="Arial"/>
                        </a:rPr>
                        <a:t>/</a:t>
                      </a:r>
                      <a:r>
                        <a:rPr lang="en-US" sz="1700" b="1" dirty="0" err="1">
                          <a:solidFill>
                            <a:srgbClr val="FFC000"/>
                          </a:solidFill>
                          <a:latin typeface="Arial"/>
                          <a:cs typeface="Arial"/>
                        </a:rPr>
                        <a:t>helpdesk.html</a:t>
                      </a:r>
                      <a:endParaRPr lang="en-US" sz="1700" dirty="0">
                        <a:solidFill>
                          <a:schemeClr val="bg1">
                            <a:lumMod val="85000"/>
                          </a:schemeClr>
                        </a:solidFill>
                        <a:latin typeface="Arial"/>
                        <a:cs typeface="Arial"/>
                      </a:endParaRPr>
                    </a:p>
                  </a:txBody>
                  <a:tcPr marL="69634" marR="69634" marT="87615" marB="87615">
                    <a:solidFill>
                      <a:srgbClr val="010101"/>
                    </a:solidFill>
                  </a:tcPr>
                </a:tc>
                <a:tc hMerge="1">
                  <a:txBody>
                    <a:bodyPr/>
                    <a:lstStyle/>
                    <a:p>
                      <a:pPr marL="0" marR="0" indent="0" algn="l" defTabSz="4388900" rtl="0" eaLnBrk="1" fontAlgn="auto" latinLnBrk="0" hangingPunct="1">
                        <a:lnSpc>
                          <a:spcPct val="100000"/>
                        </a:lnSpc>
                        <a:spcBef>
                          <a:spcPts val="0"/>
                        </a:spcBef>
                        <a:spcAft>
                          <a:spcPts val="0"/>
                        </a:spcAft>
                        <a:buClrTx/>
                        <a:buSzTx/>
                        <a:buFontTx/>
                        <a:buNone/>
                        <a:tabLst/>
                        <a:defRPr/>
                      </a:pPr>
                      <a:endParaRPr lang="en-US" sz="900" dirty="0">
                        <a:solidFill>
                          <a:schemeClr val="bg1">
                            <a:lumMod val="85000"/>
                          </a:schemeClr>
                        </a:solidFill>
                        <a:latin typeface="Arial"/>
                        <a:cs typeface="Arial"/>
                      </a:endParaRPr>
                    </a:p>
                  </a:txBody>
                  <a:tcPr marL="95264" marR="95264" marT="47632" marB="47632">
                    <a:solidFill>
                      <a:srgbClr val="01010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36112278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ctr" defTabSz="2675223" rtl="0" eaLnBrk="1" latinLnBrk="0" hangingPunct="1">
        <a:spcBef>
          <a:spcPct val="0"/>
        </a:spcBef>
        <a:buNone/>
        <a:defRPr sz="5334" kern="1200">
          <a:solidFill>
            <a:schemeClr val="bg1"/>
          </a:solidFill>
          <a:latin typeface="Trebuchet MS" pitchFamily="34" charset="0"/>
          <a:ea typeface="+mj-ea"/>
          <a:cs typeface="+mj-cs"/>
        </a:defRPr>
      </a:lvl1pPr>
    </p:titleStyle>
    <p:bodyStyle>
      <a:lvl1pPr marL="1003209" indent="-1003209" algn="l" defTabSz="2675223" rtl="0" eaLnBrk="1" latinLnBrk="0" hangingPunct="1">
        <a:spcBef>
          <a:spcPct val="20000"/>
        </a:spcBef>
        <a:buFont typeface="Arial" pitchFamily="34" charset="0"/>
        <a:buChar char="•"/>
        <a:defRPr sz="9387" kern="1200">
          <a:solidFill>
            <a:schemeClr val="tx1"/>
          </a:solidFill>
          <a:latin typeface="+mn-lt"/>
          <a:ea typeface="+mn-ea"/>
          <a:cs typeface="+mn-cs"/>
        </a:defRPr>
      </a:lvl1pPr>
      <a:lvl2pPr marL="2173619" indent="-836007" algn="l" defTabSz="2675223" rtl="0" eaLnBrk="1" latinLnBrk="0" hangingPunct="1">
        <a:spcBef>
          <a:spcPct val="20000"/>
        </a:spcBef>
        <a:buFont typeface="Arial" pitchFamily="34" charset="0"/>
        <a:buChar char="–"/>
        <a:defRPr sz="8214" kern="1200">
          <a:solidFill>
            <a:schemeClr val="tx1"/>
          </a:solidFill>
          <a:latin typeface="+mn-lt"/>
          <a:ea typeface="+mn-ea"/>
          <a:cs typeface="+mn-cs"/>
        </a:defRPr>
      </a:lvl2pPr>
      <a:lvl3pPr marL="3344029" indent="-668806" algn="l" defTabSz="2675223" rtl="0" eaLnBrk="1" latinLnBrk="0" hangingPunct="1">
        <a:spcBef>
          <a:spcPct val="20000"/>
        </a:spcBef>
        <a:buFont typeface="Arial" pitchFamily="34" charset="0"/>
        <a:buChar char="•"/>
        <a:defRPr sz="7040" kern="1200">
          <a:solidFill>
            <a:schemeClr val="tx1"/>
          </a:solidFill>
          <a:latin typeface="+mn-lt"/>
          <a:ea typeface="+mn-ea"/>
          <a:cs typeface="+mn-cs"/>
        </a:defRPr>
      </a:lvl3pPr>
      <a:lvl4pPr marL="4681641"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4pPr>
      <a:lvl5pPr marL="6019252"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5pPr>
      <a:lvl6pPr marL="7356863"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6pPr>
      <a:lvl7pPr marL="8694474"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7pPr>
      <a:lvl8pPr marL="10032086"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8pPr>
      <a:lvl9pPr marL="11369697" indent="-668806" algn="l" defTabSz="2675223" rtl="0" eaLnBrk="1" latinLnBrk="0" hangingPunct="1">
        <a:spcBef>
          <a:spcPct val="20000"/>
        </a:spcBef>
        <a:buFont typeface="Arial" pitchFamily="34" charset="0"/>
        <a:buChar char="•"/>
        <a:defRPr sz="5867" kern="1200">
          <a:solidFill>
            <a:schemeClr val="tx1"/>
          </a:solidFill>
          <a:latin typeface="+mn-lt"/>
          <a:ea typeface="+mn-ea"/>
          <a:cs typeface="+mn-cs"/>
        </a:defRPr>
      </a:lvl9pPr>
    </p:bodyStyle>
    <p:otherStyle>
      <a:defPPr>
        <a:defRPr lang="en-US"/>
      </a:defPPr>
      <a:lvl1pPr marL="0" algn="l" defTabSz="2675223" rtl="0" eaLnBrk="1" latinLnBrk="0" hangingPunct="1">
        <a:defRPr sz="5227" kern="1200">
          <a:solidFill>
            <a:schemeClr val="tx1"/>
          </a:solidFill>
          <a:latin typeface="+mn-lt"/>
          <a:ea typeface="+mn-ea"/>
          <a:cs typeface="+mn-cs"/>
        </a:defRPr>
      </a:lvl1pPr>
      <a:lvl2pPr marL="1337612" algn="l" defTabSz="2675223" rtl="0" eaLnBrk="1" latinLnBrk="0" hangingPunct="1">
        <a:defRPr sz="5227" kern="1200">
          <a:solidFill>
            <a:schemeClr val="tx1"/>
          </a:solidFill>
          <a:latin typeface="+mn-lt"/>
          <a:ea typeface="+mn-ea"/>
          <a:cs typeface="+mn-cs"/>
        </a:defRPr>
      </a:lvl2pPr>
      <a:lvl3pPr marL="2675223" algn="l" defTabSz="2675223" rtl="0" eaLnBrk="1" latinLnBrk="0" hangingPunct="1">
        <a:defRPr sz="5227" kern="1200">
          <a:solidFill>
            <a:schemeClr val="tx1"/>
          </a:solidFill>
          <a:latin typeface="+mn-lt"/>
          <a:ea typeface="+mn-ea"/>
          <a:cs typeface="+mn-cs"/>
        </a:defRPr>
      </a:lvl3pPr>
      <a:lvl4pPr marL="4012835" algn="l" defTabSz="2675223" rtl="0" eaLnBrk="1" latinLnBrk="0" hangingPunct="1">
        <a:defRPr sz="5227" kern="1200">
          <a:solidFill>
            <a:schemeClr val="tx1"/>
          </a:solidFill>
          <a:latin typeface="+mn-lt"/>
          <a:ea typeface="+mn-ea"/>
          <a:cs typeface="+mn-cs"/>
        </a:defRPr>
      </a:lvl4pPr>
      <a:lvl5pPr marL="5350446" algn="l" defTabSz="2675223" rtl="0" eaLnBrk="1" latinLnBrk="0" hangingPunct="1">
        <a:defRPr sz="5227" kern="1200">
          <a:solidFill>
            <a:schemeClr val="tx1"/>
          </a:solidFill>
          <a:latin typeface="+mn-lt"/>
          <a:ea typeface="+mn-ea"/>
          <a:cs typeface="+mn-cs"/>
        </a:defRPr>
      </a:lvl5pPr>
      <a:lvl6pPr marL="6688058" algn="l" defTabSz="2675223" rtl="0" eaLnBrk="1" latinLnBrk="0" hangingPunct="1">
        <a:defRPr sz="5227" kern="1200">
          <a:solidFill>
            <a:schemeClr val="tx1"/>
          </a:solidFill>
          <a:latin typeface="+mn-lt"/>
          <a:ea typeface="+mn-ea"/>
          <a:cs typeface="+mn-cs"/>
        </a:defRPr>
      </a:lvl6pPr>
      <a:lvl7pPr marL="8025669" algn="l" defTabSz="2675223" rtl="0" eaLnBrk="1" latinLnBrk="0" hangingPunct="1">
        <a:defRPr sz="5227" kern="1200">
          <a:solidFill>
            <a:schemeClr val="tx1"/>
          </a:solidFill>
          <a:latin typeface="+mn-lt"/>
          <a:ea typeface="+mn-ea"/>
          <a:cs typeface="+mn-cs"/>
        </a:defRPr>
      </a:lvl7pPr>
      <a:lvl8pPr marL="9363280" algn="l" defTabSz="2675223" rtl="0" eaLnBrk="1" latinLnBrk="0" hangingPunct="1">
        <a:defRPr sz="5227" kern="1200">
          <a:solidFill>
            <a:schemeClr val="tx1"/>
          </a:solidFill>
          <a:latin typeface="+mn-lt"/>
          <a:ea typeface="+mn-ea"/>
          <a:cs typeface="+mn-cs"/>
        </a:defRPr>
      </a:lvl8pPr>
      <a:lvl9pPr marL="10700892" algn="l" defTabSz="2675223" rtl="0" eaLnBrk="1" latinLnBrk="0" hangingPunct="1">
        <a:defRPr sz="522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2.jp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 name="شارة رتبة 38"/>
          <p:cNvSpPr/>
          <p:nvPr/>
        </p:nvSpPr>
        <p:spPr>
          <a:xfrm>
            <a:off x="15010714" y="6521879"/>
            <a:ext cx="5824527" cy="1302092"/>
          </a:xfrm>
          <a:prstGeom prst="chevron">
            <a:avLst/>
          </a:prstGeom>
          <a:solidFill>
            <a:srgbClr val="E3E9E5"/>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a:solidFill>
                <a:prstClr val="black"/>
              </a:solidFill>
            </a:endParaRPr>
          </a:p>
        </p:txBody>
      </p:sp>
      <p:sp>
        <p:nvSpPr>
          <p:cNvPr id="29" name="شارة رتبة 28"/>
          <p:cNvSpPr/>
          <p:nvPr/>
        </p:nvSpPr>
        <p:spPr>
          <a:xfrm>
            <a:off x="431708" y="15538017"/>
            <a:ext cx="5752524" cy="1402897"/>
          </a:xfrm>
          <a:prstGeom prst="chevron">
            <a:avLst/>
          </a:prstGeom>
          <a:solidFill>
            <a:srgbClr val="E3E9E5"/>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defTabSz="2507943"/>
            <a:endParaRPr lang="en-US" sz="4000" dirty="0">
              <a:solidFill>
                <a:prstClr val="black">
                  <a:lumMod val="10000"/>
                </a:prstClr>
              </a:solidFill>
              <a:latin typeface="Times New Roman" panose="02020603050405020304" pitchFamily="18" charset="0"/>
              <a:cs typeface="Times New Roman" panose="02020603050405020304" pitchFamily="18" charset="0"/>
            </a:endParaRPr>
          </a:p>
          <a:p>
            <a:pPr defTabSz="2507943"/>
            <a:r>
              <a:rPr lang="en-US" sz="4000" dirty="0">
                <a:solidFill>
                  <a:prstClr val="black">
                    <a:lumMod val="10000"/>
                  </a:prstClr>
                </a:solidFill>
                <a:latin typeface="Times New Roman" panose="02020603050405020304" pitchFamily="18" charset="0"/>
                <a:cs typeface="Times New Roman" panose="02020603050405020304" pitchFamily="18" charset="0"/>
              </a:rPr>
              <a:t>    </a:t>
            </a:r>
            <a:r>
              <a:rPr lang="en-US" sz="4000" b="1" dirty="0">
                <a:solidFill>
                  <a:prstClr val="black">
                    <a:lumMod val="10000"/>
                  </a:prstClr>
                </a:solidFill>
                <a:latin typeface="Arial" panose="020B0604020202020204" pitchFamily="34" charset="0"/>
                <a:cs typeface="Arial" panose="020B0604020202020204" pitchFamily="34" charset="0"/>
              </a:rPr>
              <a:t>Methods</a:t>
            </a:r>
          </a:p>
          <a:p>
            <a:pPr algn="ctr" defTabSz="2507943"/>
            <a:endParaRPr lang="ar-LY" sz="4900" dirty="0">
              <a:solidFill>
                <a:prstClr val="black"/>
              </a:solidFill>
            </a:endParaRPr>
          </a:p>
        </p:txBody>
      </p:sp>
      <p:sp>
        <p:nvSpPr>
          <p:cNvPr id="28" name="شارة رتبة 27"/>
          <p:cNvSpPr/>
          <p:nvPr/>
        </p:nvSpPr>
        <p:spPr>
          <a:xfrm>
            <a:off x="431708" y="6521879"/>
            <a:ext cx="5752524" cy="1302092"/>
          </a:xfrm>
          <a:prstGeom prst="chevron">
            <a:avLst/>
          </a:prstGeom>
          <a:solidFill>
            <a:srgbClr val="E3E9E5"/>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a:solidFill>
                <a:prstClr val="black"/>
              </a:solidFill>
            </a:endParaRPr>
          </a:p>
        </p:txBody>
      </p:sp>
      <p:sp>
        <p:nvSpPr>
          <p:cNvPr id="16" name="عنصر نائب للنص 15"/>
          <p:cNvSpPr>
            <a:spLocks noGrp="1"/>
          </p:cNvSpPr>
          <p:nvPr>
            <p:ph type="body" sz="quarter" idx="150"/>
          </p:nvPr>
        </p:nvSpPr>
        <p:spPr/>
        <p:txBody>
          <a:bodyPr>
            <a:normAutofit/>
          </a:bodyPr>
          <a:lstStyle/>
          <a:p>
            <a:endParaRPr lang="ar-LY"/>
          </a:p>
        </p:txBody>
      </p:sp>
      <p:sp>
        <p:nvSpPr>
          <p:cNvPr id="17" name="عنصر نائب للنص 16"/>
          <p:cNvSpPr>
            <a:spLocks noGrp="1"/>
          </p:cNvSpPr>
          <p:nvPr>
            <p:ph type="body" sz="quarter" idx="184"/>
          </p:nvPr>
        </p:nvSpPr>
        <p:spPr/>
        <p:txBody>
          <a:bodyPr/>
          <a:lstStyle/>
          <a:p>
            <a:endParaRPr lang="ar-LY"/>
          </a:p>
        </p:txBody>
      </p:sp>
      <p:sp>
        <p:nvSpPr>
          <p:cNvPr id="19" name="إطار 18"/>
          <p:cNvSpPr/>
          <p:nvPr/>
        </p:nvSpPr>
        <p:spPr>
          <a:xfrm>
            <a:off x="0" y="5543943"/>
            <a:ext cx="21388388" cy="24731272"/>
          </a:xfrm>
          <a:prstGeom prst="frame">
            <a:avLst>
              <a:gd name="adj1" fmla="val 50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a:solidFill>
                <a:prstClr val="black"/>
              </a:solidFill>
            </a:endParaRPr>
          </a:p>
        </p:txBody>
      </p:sp>
      <p:sp>
        <p:nvSpPr>
          <p:cNvPr id="21" name="شريط إلى الأسفل 20"/>
          <p:cNvSpPr/>
          <p:nvPr/>
        </p:nvSpPr>
        <p:spPr>
          <a:xfrm>
            <a:off x="0" y="350787"/>
            <a:ext cx="21388388" cy="4579085"/>
          </a:xfrm>
          <a:prstGeom prst="ribbon">
            <a:avLst>
              <a:gd name="adj1" fmla="val 8233"/>
              <a:gd name="adj2" fmla="val 57224"/>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1" anchor="ctr"/>
          <a:lstStyle/>
          <a:p>
            <a:pPr algn="ctr" defTabSz="2507943"/>
            <a:endParaRPr lang="ar-LY" sz="4900">
              <a:solidFill>
                <a:prstClr val="black"/>
              </a:solidFill>
            </a:endParaRPr>
          </a:p>
        </p:txBody>
      </p:sp>
      <p:sp>
        <p:nvSpPr>
          <p:cNvPr id="23" name="مربع نص 22"/>
          <p:cNvSpPr txBox="1"/>
          <p:nvPr/>
        </p:nvSpPr>
        <p:spPr>
          <a:xfrm>
            <a:off x="371168" y="8291878"/>
            <a:ext cx="7121780" cy="5632311"/>
          </a:xfrm>
          <a:prstGeom prst="rect">
            <a:avLst/>
          </a:prstGeom>
          <a:noFill/>
        </p:spPr>
        <p:txBody>
          <a:bodyPr wrap="square" rtlCol="1">
            <a:spAutoFit/>
          </a:bodyPr>
          <a:lstStyle/>
          <a:p>
            <a:pPr defTabSz="2507943"/>
            <a:r>
              <a:rPr lang="en-US" sz="2400" dirty="0">
                <a:solidFill>
                  <a:prstClr val="black"/>
                </a:solidFill>
                <a:latin typeface="Times New Roman" panose="02020603050405020304" pitchFamily="18" charset="0"/>
                <a:cs typeface="Times New Roman" panose="02020603050405020304" pitchFamily="18" charset="0"/>
              </a:rPr>
              <a:t>Smoking and use of chewed forms of tobacco are the most common</a:t>
            </a:r>
          </a:p>
          <a:p>
            <a:pPr defTabSz="2507943"/>
            <a:r>
              <a:rPr lang="en-US" sz="2400" dirty="0">
                <a:solidFill>
                  <a:prstClr val="black"/>
                </a:solidFill>
                <a:latin typeface="Times New Roman" panose="02020603050405020304" pitchFamily="18" charset="0"/>
                <a:cs typeface="Times New Roman" panose="02020603050405020304" pitchFamily="18" charset="0"/>
              </a:rPr>
              <a:t>causes of oral </a:t>
            </a:r>
            <a:r>
              <a:rPr lang="en-US" sz="2400" dirty="0" err="1">
                <a:solidFill>
                  <a:prstClr val="black"/>
                </a:solidFill>
                <a:latin typeface="Times New Roman" panose="02020603050405020304" pitchFamily="18" charset="0"/>
                <a:cs typeface="Times New Roman" panose="02020603050405020304" pitchFamily="18" charset="0"/>
              </a:rPr>
              <a:t>cancer,Patients</a:t>
            </a:r>
            <a:r>
              <a:rPr lang="en-US" sz="2400" dirty="0">
                <a:solidFill>
                  <a:prstClr val="black"/>
                </a:solidFill>
                <a:latin typeface="Times New Roman" panose="02020603050405020304" pitchFamily="18" charset="0"/>
                <a:cs typeface="Times New Roman" panose="02020603050405020304" pitchFamily="18" charset="0"/>
              </a:rPr>
              <a:t> present with a persistent non-healing ulcer in the mouth or a growth, and may have impaired speech and chewing as a result  Encourage those who use tobacco to attend an annual oral visual examination to detect early lesions such as white or red patches in the mouth or fibrosis limiting opening of the mouth, Immediately refer patients with a suspicious lesion and history of tobacco</a:t>
            </a:r>
          </a:p>
          <a:p>
            <a:pPr defTabSz="2507943"/>
            <a:r>
              <a:rPr lang="en-US" sz="2400" dirty="0">
                <a:solidFill>
                  <a:prstClr val="black"/>
                </a:solidFill>
                <a:latin typeface="Times New Roman" panose="02020603050405020304" pitchFamily="18" charset="0"/>
                <a:cs typeface="Times New Roman" panose="02020603050405020304" pitchFamily="18" charset="0"/>
              </a:rPr>
              <a:t>use to a specialist for imaging and biopsy to confirm diagnosis, Surgical excision of the </a:t>
            </a:r>
            <a:r>
              <a:rPr lang="en-US" sz="2400" dirty="0" err="1">
                <a:solidFill>
                  <a:prstClr val="black"/>
                </a:solidFill>
                <a:latin typeface="Times New Roman" panose="02020603050405020304" pitchFamily="18" charset="0"/>
                <a:cs typeface="Times New Roman" panose="02020603050405020304" pitchFamily="18" charset="0"/>
              </a:rPr>
              <a:t>tumour</a:t>
            </a:r>
            <a:r>
              <a:rPr lang="en-US" sz="2400" dirty="0">
                <a:solidFill>
                  <a:prstClr val="black"/>
                </a:solidFill>
                <a:latin typeface="Times New Roman" panose="02020603050405020304" pitchFamily="18" charset="0"/>
                <a:cs typeface="Times New Roman" panose="02020603050405020304" pitchFamily="18" charset="0"/>
              </a:rPr>
              <a:t> is warranted in most patients, and</a:t>
            </a:r>
          </a:p>
          <a:p>
            <a:pPr defTabSz="2507943"/>
            <a:r>
              <a:rPr lang="en-US" sz="2400" dirty="0">
                <a:solidFill>
                  <a:prstClr val="black"/>
                </a:solidFill>
                <a:latin typeface="Times New Roman" panose="02020603050405020304" pitchFamily="18" charset="0"/>
                <a:cs typeface="Times New Roman" panose="02020603050405020304" pitchFamily="18" charset="0"/>
              </a:rPr>
              <a:t>reconstructive surgery can </a:t>
            </a:r>
            <a:r>
              <a:rPr lang="en-US" sz="2400" dirty="0" err="1">
                <a:solidFill>
                  <a:prstClr val="black"/>
                </a:solidFill>
                <a:latin typeface="Times New Roman" panose="02020603050405020304" pitchFamily="18" charset="0"/>
                <a:cs typeface="Times New Roman" panose="02020603050405020304" pitchFamily="18" charset="0"/>
              </a:rPr>
              <a:t>minimise</a:t>
            </a:r>
            <a:r>
              <a:rPr lang="en-US" sz="2400" dirty="0">
                <a:solidFill>
                  <a:prstClr val="black"/>
                </a:solidFill>
                <a:latin typeface="Times New Roman" panose="02020603050405020304" pitchFamily="18" charset="0"/>
                <a:cs typeface="Times New Roman" panose="02020603050405020304" pitchFamily="18" charset="0"/>
              </a:rPr>
              <a:t> disruption of facial features and function to an extent</a:t>
            </a:r>
            <a:endParaRPr lang="ar-LY" sz="2400" dirty="0">
              <a:solidFill>
                <a:prstClr val="black"/>
              </a:solidFill>
              <a:latin typeface="Times New Roman" panose="02020603050405020304" pitchFamily="18" charset="0"/>
              <a:cs typeface="Times New Roman" panose="02020603050405020304" pitchFamily="18" charset="0"/>
            </a:endParaRPr>
          </a:p>
        </p:txBody>
      </p:sp>
      <p:sp>
        <p:nvSpPr>
          <p:cNvPr id="24" name="مربع نص 23"/>
          <p:cNvSpPr txBox="1"/>
          <p:nvPr/>
        </p:nvSpPr>
        <p:spPr>
          <a:xfrm>
            <a:off x="1457106" y="6744033"/>
            <a:ext cx="3238220" cy="769441"/>
          </a:xfrm>
          <a:prstGeom prst="rect">
            <a:avLst/>
          </a:prstGeom>
          <a:noFill/>
        </p:spPr>
        <p:txBody>
          <a:bodyPr wrap="square" rtlCol="1">
            <a:spAutoFit/>
          </a:bodyPr>
          <a:lstStyle/>
          <a:p>
            <a:pPr defTabSz="2507943"/>
            <a:r>
              <a:rPr lang="en-US" sz="4400" dirty="0">
                <a:solidFill>
                  <a:prstClr val="black"/>
                </a:solidFill>
                <a:latin typeface="Arial" panose="020B0604020202020204" pitchFamily="34" charset="0"/>
              </a:rPr>
              <a:t>Introduction</a:t>
            </a:r>
            <a:r>
              <a:rPr lang="en-US" sz="1600" dirty="0">
                <a:solidFill>
                  <a:prstClr val="black"/>
                </a:solidFill>
                <a:latin typeface="Times New Roman" panose="02020603050405020304" pitchFamily="18" charset="0"/>
              </a:rPr>
              <a:t> </a:t>
            </a:r>
            <a:endParaRPr lang="ar-LY" sz="1600" dirty="0">
              <a:solidFill>
                <a:prstClr val="black"/>
              </a:solidFill>
              <a:latin typeface="Times New Roman" panose="02020603050405020304" pitchFamily="18" charset="0"/>
            </a:endParaRPr>
          </a:p>
        </p:txBody>
      </p:sp>
      <p:sp>
        <p:nvSpPr>
          <p:cNvPr id="25" name="مربع نص 24"/>
          <p:cNvSpPr txBox="1"/>
          <p:nvPr/>
        </p:nvSpPr>
        <p:spPr>
          <a:xfrm>
            <a:off x="4852285" y="1475364"/>
            <a:ext cx="11816466" cy="1015663"/>
          </a:xfrm>
          <a:prstGeom prst="rect">
            <a:avLst/>
          </a:prstGeom>
          <a:noFill/>
        </p:spPr>
        <p:txBody>
          <a:bodyPr wrap="square" rtlCol="1">
            <a:spAutoFit/>
          </a:bodyPr>
          <a:lstStyle/>
          <a:p>
            <a:pPr defTabSz="2507943"/>
            <a:r>
              <a:rPr lang="en-US" b="1" dirty="0">
                <a:solidFill>
                  <a:prstClr val="black"/>
                </a:solidFill>
                <a:latin typeface="Times New Roman" panose="02020603050405020304" pitchFamily="18" charset="0"/>
                <a:cs typeface="Times New Roman" panose="02020603050405020304" pitchFamily="18" charset="0"/>
              </a:rPr>
              <a:t>   Tobacco Smoker  and oral cancer </a:t>
            </a:r>
            <a:endParaRPr lang="ar-LY" sz="6600" b="1" dirty="0">
              <a:solidFill>
                <a:prstClr val="black"/>
              </a:solidFill>
              <a:latin typeface="Times New Roman" panose="02020603050405020304" pitchFamily="18" charset="0"/>
              <a:cs typeface="Times New Roman" panose="02020603050405020304" pitchFamily="18" charset="0"/>
            </a:endParaRPr>
          </a:p>
        </p:txBody>
      </p:sp>
      <p:sp>
        <p:nvSpPr>
          <p:cNvPr id="26" name="مربع نص 25"/>
          <p:cNvSpPr txBox="1"/>
          <p:nvPr/>
        </p:nvSpPr>
        <p:spPr>
          <a:xfrm>
            <a:off x="431706" y="17692766"/>
            <a:ext cx="7061242" cy="4278094"/>
          </a:xfrm>
          <a:prstGeom prst="rect">
            <a:avLst/>
          </a:prstGeom>
          <a:noFill/>
        </p:spPr>
        <p:txBody>
          <a:bodyPr wrap="square" rtlCol="1">
            <a:spAutoFit/>
          </a:bodyPr>
          <a:lstStyle/>
          <a:p>
            <a:pPr marL="457200" indent="-457200" defTabSz="2507943">
              <a:buFont typeface="Wingdings" panose="05000000000000000000" pitchFamily="2" charset="2"/>
              <a:buChar char="q"/>
            </a:pPr>
            <a:r>
              <a:rPr lang="en-US" sz="2400" dirty="0">
                <a:solidFill>
                  <a:prstClr val="black"/>
                </a:solidFill>
                <a:latin typeface="Times New Roman" panose="02020603050405020304" pitchFamily="18" charset="0"/>
                <a:cs typeface="Times New Roman" panose="02020603050405020304" pitchFamily="18" charset="0"/>
              </a:rPr>
              <a:t>Aim of this research  to explain the related tobacco smoker to Cause  oral cancer  </a:t>
            </a:r>
          </a:p>
          <a:p>
            <a:pPr marL="457200" indent="-457200" defTabSz="2507943">
              <a:buFont typeface="Wingdings" panose="05000000000000000000" pitchFamily="2" charset="2"/>
              <a:buChar char="q"/>
            </a:pPr>
            <a:r>
              <a:rPr lang="en-US" sz="2400" dirty="0">
                <a:solidFill>
                  <a:prstClr val="black"/>
                </a:solidFill>
                <a:latin typeface="Times New Roman" panose="02020603050405020304" pitchFamily="18" charset="0"/>
                <a:cs typeface="Times New Roman" panose="02020603050405020304" pitchFamily="18" charset="0"/>
              </a:rPr>
              <a:t>1</a:t>
            </a:r>
            <a:r>
              <a:rPr lang="en-US" sz="2400" baseline="30000" dirty="0">
                <a:solidFill>
                  <a:prstClr val="black"/>
                </a:solidFill>
                <a:latin typeface="Times New Roman" panose="02020603050405020304" pitchFamily="18" charset="0"/>
                <a:cs typeface="Times New Roman" panose="02020603050405020304" pitchFamily="18" charset="0"/>
              </a:rPr>
              <a:t>st</a:t>
            </a:r>
            <a:r>
              <a:rPr lang="en-US" sz="2400" dirty="0">
                <a:solidFill>
                  <a:prstClr val="black"/>
                </a:solidFill>
                <a:latin typeface="Times New Roman" panose="02020603050405020304" pitchFamily="18" charset="0"/>
                <a:cs typeface="Times New Roman" panose="02020603050405020304" pitchFamily="18" charset="0"/>
              </a:rPr>
              <a:t>   We searched Medline, PubMed, </a:t>
            </a:r>
            <a:r>
              <a:rPr lang="en-US" sz="2400" dirty="0" err="1">
                <a:solidFill>
                  <a:prstClr val="black"/>
                </a:solidFill>
                <a:latin typeface="Times New Roman" panose="02020603050405020304" pitchFamily="18" charset="0"/>
                <a:cs typeface="Times New Roman" panose="02020603050405020304" pitchFamily="18" charset="0"/>
              </a:rPr>
              <a:t>Embase</a:t>
            </a:r>
            <a:r>
              <a:rPr lang="en-US" sz="2400" dirty="0">
                <a:solidFill>
                  <a:prstClr val="black"/>
                </a:solidFill>
                <a:latin typeface="Times New Roman" panose="02020603050405020304" pitchFamily="18" charset="0"/>
                <a:cs typeface="Times New Roman" panose="02020603050405020304" pitchFamily="18" charset="0"/>
              </a:rPr>
              <a:t>, and the Cochrane Library for randomized trials, meta-analyses, observational studies, and reviews on tobacco related oral cancers.</a:t>
            </a:r>
          </a:p>
          <a:p>
            <a:pPr marL="457200" indent="-457200" defTabSz="2507943">
              <a:buFont typeface="Wingdings" panose="05000000000000000000" pitchFamily="2" charset="2"/>
              <a:buChar char="q"/>
            </a:pPr>
            <a:r>
              <a:rPr lang="en-US" sz="2400" dirty="0">
                <a:solidFill>
                  <a:prstClr val="black"/>
                </a:solidFill>
                <a:latin typeface="Times New Roman" panose="02020603050405020304" pitchFamily="18" charset="0"/>
                <a:cs typeface="Times New Roman" panose="02020603050405020304" pitchFamily="18" charset="0"/>
              </a:rPr>
              <a:t>2</a:t>
            </a:r>
            <a:r>
              <a:rPr lang="en-US" sz="2400" baseline="30000" dirty="0">
                <a:solidFill>
                  <a:prstClr val="black"/>
                </a:solidFill>
                <a:latin typeface="Times New Roman" panose="02020603050405020304" pitchFamily="18" charset="0"/>
                <a:cs typeface="Times New Roman" panose="02020603050405020304" pitchFamily="18" charset="0"/>
              </a:rPr>
              <a:t>nd</a:t>
            </a:r>
            <a:r>
              <a:rPr lang="en-US" sz="2400" dirty="0">
                <a:solidFill>
                  <a:prstClr val="black"/>
                </a:solidFill>
                <a:latin typeface="Times New Roman" panose="02020603050405020304" pitchFamily="18" charset="0"/>
                <a:cs typeface="Times New Roman" panose="02020603050405020304" pitchFamily="18" charset="0"/>
              </a:rPr>
              <a:t>  . 2021 Nationwide Cross-Sectional Survey in (Poland ) </a:t>
            </a:r>
          </a:p>
          <a:p>
            <a:pPr marL="457200" indent="-457200" defTabSz="2507943">
              <a:buFont typeface="Wingdings" panose="05000000000000000000" pitchFamily="2" charset="2"/>
              <a:buChar char="q"/>
            </a:pPr>
            <a:r>
              <a:rPr lang="en-US" sz="2400" dirty="0">
                <a:solidFill>
                  <a:prstClr val="black"/>
                </a:solidFill>
                <a:latin typeface="Times New Roman" panose="02020603050405020304" pitchFamily="18" charset="0"/>
                <a:cs typeface="Times New Roman" panose="02020603050405020304" pitchFamily="18" charset="0"/>
              </a:rPr>
              <a:t> third case-control study in Madrid, Spain 2020  (in three hospitals)</a:t>
            </a:r>
          </a:p>
          <a:p>
            <a:pPr defTabSz="2507943"/>
            <a:endParaRPr lang="ar-LY" sz="3200" dirty="0">
              <a:solidFill>
                <a:prstClr val="black"/>
              </a:solidFill>
              <a:latin typeface="Times New Roman" panose="02020603050405020304" pitchFamily="18" charset="0"/>
              <a:cs typeface="Times New Roman" panose="02020603050405020304" pitchFamily="18" charset="0"/>
            </a:endParaRPr>
          </a:p>
        </p:txBody>
      </p:sp>
      <p:sp>
        <p:nvSpPr>
          <p:cNvPr id="27" name="إطار 26"/>
          <p:cNvSpPr/>
          <p:nvPr/>
        </p:nvSpPr>
        <p:spPr>
          <a:xfrm>
            <a:off x="198311" y="6205839"/>
            <a:ext cx="7467497" cy="23626755"/>
          </a:xfrm>
          <a:prstGeom prst="frame">
            <a:avLst>
              <a:gd name="adj1" fmla="val 47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a:solidFill>
                <a:prstClr val="black"/>
              </a:solidFill>
            </a:endParaRPr>
          </a:p>
        </p:txBody>
      </p:sp>
      <p:pic>
        <p:nvPicPr>
          <p:cNvPr id="30" name="صورة 29"/>
          <p:cNvPicPr>
            <a:picLocks noChangeAspect="1"/>
          </p:cNvPicPr>
          <p:nvPr/>
        </p:nvPicPr>
        <p:blipFill rotWithShape="1">
          <a:blip r:embed="rId3">
            <a:extLst>
              <a:ext uri="{28A0092B-C50C-407E-A947-70E740481C1C}">
                <a14:useLocalDpi xmlns:a14="http://schemas.microsoft.com/office/drawing/2010/main" val="0"/>
              </a:ext>
            </a:extLst>
          </a:blip>
          <a:srcRect l="3123" t="63120" r="39275" b="2197"/>
          <a:stretch/>
        </p:blipFill>
        <p:spPr>
          <a:xfrm>
            <a:off x="431708" y="21970860"/>
            <a:ext cx="6642860" cy="6885284"/>
          </a:xfrm>
          <a:prstGeom prst="rect">
            <a:avLst/>
          </a:prstGeom>
        </p:spPr>
      </p:pic>
      <p:sp>
        <p:nvSpPr>
          <p:cNvPr id="32" name="إطار 31"/>
          <p:cNvSpPr/>
          <p:nvPr/>
        </p:nvSpPr>
        <p:spPr>
          <a:xfrm>
            <a:off x="14888900" y="6205839"/>
            <a:ext cx="6245962" cy="23626755"/>
          </a:xfrm>
          <a:prstGeom prst="frame">
            <a:avLst>
              <a:gd name="adj1" fmla="val 24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a:solidFill>
                <a:prstClr val="black"/>
              </a:solidFill>
            </a:endParaRPr>
          </a:p>
        </p:txBody>
      </p:sp>
      <p:sp>
        <p:nvSpPr>
          <p:cNvPr id="31" name="تمرير عمودي 30"/>
          <p:cNvSpPr/>
          <p:nvPr/>
        </p:nvSpPr>
        <p:spPr>
          <a:xfrm>
            <a:off x="7665808" y="6126816"/>
            <a:ext cx="7223092" cy="23705781"/>
          </a:xfrm>
          <a:prstGeom prst="verticalScroll">
            <a:avLst>
              <a:gd name="adj" fmla="val 3439"/>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dirty="0">
              <a:solidFill>
                <a:prstClr val="white"/>
              </a:solidFill>
            </a:endParaRPr>
          </a:p>
        </p:txBody>
      </p:sp>
      <p:sp>
        <p:nvSpPr>
          <p:cNvPr id="34" name="مربع نص 33"/>
          <p:cNvSpPr txBox="1"/>
          <p:nvPr/>
        </p:nvSpPr>
        <p:spPr>
          <a:xfrm>
            <a:off x="8996776" y="6774811"/>
            <a:ext cx="4148610" cy="707886"/>
          </a:xfrm>
          <a:prstGeom prst="rect">
            <a:avLst/>
          </a:prstGeom>
          <a:noFill/>
        </p:spPr>
        <p:txBody>
          <a:bodyPr wrap="square" rtlCol="1">
            <a:spAutoFit/>
          </a:bodyPr>
          <a:lstStyle/>
          <a:p>
            <a:pPr algn="ctr" defTabSz="2507943"/>
            <a:r>
              <a:rPr lang="en-US" sz="4000" b="1" u="sng" dirty="0">
                <a:solidFill>
                  <a:prstClr val="black"/>
                </a:solidFill>
                <a:latin typeface="Arial" panose="020B0604020202020204" pitchFamily="34" charset="0"/>
                <a:cs typeface="Arial" panose="020B0604020202020204" pitchFamily="34" charset="0"/>
              </a:rPr>
              <a:t>RESULTS </a:t>
            </a:r>
            <a:r>
              <a:rPr lang="en-US" sz="4000" b="1" dirty="0">
                <a:solidFill>
                  <a:prstClr val="black"/>
                </a:solidFill>
                <a:latin typeface="Times New Roman" panose="02020603050405020304" pitchFamily="18" charset="0"/>
                <a:cs typeface="Times New Roman" panose="02020603050405020304" pitchFamily="18" charset="0"/>
              </a:rPr>
              <a:t> </a:t>
            </a:r>
            <a:endParaRPr lang="ar-LY" sz="4000" b="1" dirty="0">
              <a:solidFill>
                <a:prstClr val="black"/>
              </a:solidFill>
              <a:latin typeface="Times New Roman" panose="02020603050405020304" pitchFamily="18" charset="0"/>
              <a:cs typeface="Times New Roman" panose="02020603050405020304" pitchFamily="18" charset="0"/>
            </a:endParaRPr>
          </a:p>
        </p:txBody>
      </p:sp>
      <p:pic>
        <p:nvPicPr>
          <p:cNvPr id="35" name="صورة 34"/>
          <p:cNvPicPr>
            <a:picLocks noChangeAspect="1"/>
          </p:cNvPicPr>
          <p:nvPr/>
        </p:nvPicPr>
        <p:blipFill rotWithShape="1">
          <a:blip r:embed="rId4">
            <a:extLst>
              <a:ext uri="{28A0092B-C50C-407E-A947-70E740481C1C}">
                <a14:useLocalDpi xmlns:a14="http://schemas.microsoft.com/office/drawing/2010/main" val="0"/>
              </a:ext>
            </a:extLst>
          </a:blip>
          <a:srcRect l="2835" t="7624" r="3065" b="63760"/>
          <a:stretch/>
        </p:blipFill>
        <p:spPr>
          <a:xfrm>
            <a:off x="7964905" y="21256986"/>
            <a:ext cx="6665495" cy="8089864"/>
          </a:xfrm>
          <a:prstGeom prst="rect">
            <a:avLst/>
          </a:prstGeom>
        </p:spPr>
      </p:pic>
      <p:sp>
        <p:nvSpPr>
          <p:cNvPr id="37" name="مربع نص 36"/>
          <p:cNvSpPr txBox="1"/>
          <p:nvPr/>
        </p:nvSpPr>
        <p:spPr>
          <a:xfrm>
            <a:off x="15897204" y="6787853"/>
            <a:ext cx="4229353" cy="707886"/>
          </a:xfrm>
          <a:prstGeom prst="rect">
            <a:avLst/>
          </a:prstGeom>
          <a:noFill/>
        </p:spPr>
        <p:txBody>
          <a:bodyPr wrap="square" rtlCol="1">
            <a:spAutoFit/>
          </a:bodyPr>
          <a:lstStyle/>
          <a:p>
            <a:pPr defTabSz="2507943"/>
            <a:r>
              <a:rPr lang="en-US" sz="4000" b="1" dirty="0">
                <a:solidFill>
                  <a:prstClr val="black"/>
                </a:solidFill>
                <a:latin typeface="Arial" panose="020B0604020202020204" pitchFamily="34" charset="0"/>
                <a:cs typeface="Arial" panose="020B0604020202020204" pitchFamily="34" charset="0"/>
              </a:rPr>
              <a:t>DISCUTION </a:t>
            </a:r>
            <a:endParaRPr lang="ar-LY" sz="4000" b="1" dirty="0">
              <a:solidFill>
                <a:prstClr val="black"/>
              </a:solidFill>
              <a:latin typeface="Arial" panose="020B0604020202020204" pitchFamily="34" charset="0"/>
            </a:endParaRPr>
          </a:p>
        </p:txBody>
      </p:sp>
      <p:sp>
        <p:nvSpPr>
          <p:cNvPr id="40" name="شارة رتبة 39"/>
          <p:cNvSpPr/>
          <p:nvPr/>
        </p:nvSpPr>
        <p:spPr>
          <a:xfrm>
            <a:off x="15249428" y="19933547"/>
            <a:ext cx="5824527" cy="1402898"/>
          </a:xfrm>
          <a:prstGeom prst="chevron">
            <a:avLst/>
          </a:prstGeom>
          <a:solidFill>
            <a:srgbClr val="E3E9E5"/>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a:solidFill>
                <a:prstClr val="black"/>
              </a:solidFill>
            </a:endParaRPr>
          </a:p>
        </p:txBody>
      </p:sp>
      <p:sp>
        <p:nvSpPr>
          <p:cNvPr id="41" name="شارة رتبة 40"/>
          <p:cNvSpPr/>
          <p:nvPr/>
        </p:nvSpPr>
        <p:spPr>
          <a:xfrm>
            <a:off x="15025318" y="24229903"/>
            <a:ext cx="5824527" cy="1302092"/>
          </a:xfrm>
          <a:prstGeom prst="chevron">
            <a:avLst/>
          </a:prstGeom>
          <a:solidFill>
            <a:srgbClr val="E3E9E5"/>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2507943"/>
            <a:endParaRPr lang="ar-LY" sz="4900">
              <a:solidFill>
                <a:prstClr val="black"/>
              </a:solidFill>
            </a:endParaRPr>
          </a:p>
        </p:txBody>
      </p:sp>
      <p:sp>
        <p:nvSpPr>
          <p:cNvPr id="38" name="مربع نص 37"/>
          <p:cNvSpPr txBox="1"/>
          <p:nvPr/>
        </p:nvSpPr>
        <p:spPr>
          <a:xfrm>
            <a:off x="15694328" y="19933547"/>
            <a:ext cx="7815375" cy="1323439"/>
          </a:xfrm>
          <a:prstGeom prst="rect">
            <a:avLst/>
          </a:prstGeom>
          <a:noFill/>
        </p:spPr>
        <p:txBody>
          <a:bodyPr wrap="square" rtlCol="1">
            <a:spAutoFit/>
          </a:bodyPr>
          <a:lstStyle/>
          <a:p>
            <a:pPr defTabSz="2507943"/>
            <a:r>
              <a:rPr lang="en-US" sz="4000" b="1" dirty="0">
                <a:solidFill>
                  <a:prstClr val="black"/>
                </a:solidFill>
                <a:latin typeface="Arial" panose="020B0604020202020204" pitchFamily="34" charset="0"/>
                <a:cs typeface="Arial" panose="020B0604020202020204" pitchFamily="34" charset="0"/>
              </a:rPr>
              <a:t>Conclusion &amp;</a:t>
            </a:r>
          </a:p>
          <a:p>
            <a:pPr defTabSz="2507943"/>
            <a:r>
              <a:rPr lang="en-US" sz="4000" b="1" dirty="0">
                <a:solidFill>
                  <a:prstClr val="black"/>
                </a:solidFill>
                <a:latin typeface="Arial" panose="020B0604020202020204" pitchFamily="34" charset="0"/>
                <a:cs typeface="Arial" panose="020B0604020202020204" pitchFamily="34" charset="0"/>
              </a:rPr>
              <a:t> Recommendation</a:t>
            </a:r>
            <a:r>
              <a:rPr lang="en-US" sz="4000" dirty="0">
                <a:solidFill>
                  <a:prstClr val="black"/>
                </a:solidFill>
                <a:latin typeface="Arial" panose="020B0604020202020204" pitchFamily="34" charset="0"/>
                <a:cs typeface="Arial" panose="020B0604020202020204" pitchFamily="34" charset="0"/>
              </a:rPr>
              <a:t> </a:t>
            </a:r>
          </a:p>
        </p:txBody>
      </p:sp>
      <p:sp>
        <p:nvSpPr>
          <p:cNvPr id="42" name="مستطيل 41"/>
          <p:cNvSpPr/>
          <p:nvPr/>
        </p:nvSpPr>
        <p:spPr>
          <a:xfrm>
            <a:off x="16157608" y="24594032"/>
            <a:ext cx="3459601" cy="707886"/>
          </a:xfrm>
          <a:prstGeom prst="rect">
            <a:avLst/>
          </a:prstGeom>
        </p:spPr>
        <p:txBody>
          <a:bodyPr wrap="none">
            <a:spAutoFit/>
          </a:bodyPr>
          <a:lstStyle/>
          <a:p>
            <a:pPr defTabSz="2507943"/>
            <a:r>
              <a:rPr lang="en-US" sz="4000" b="1" dirty="0">
                <a:solidFill>
                  <a:prstClr val="black"/>
                </a:solidFill>
                <a:latin typeface="Arial" panose="020B0604020202020204" pitchFamily="34" charset="0"/>
                <a:cs typeface="Arial" panose="020B0604020202020204" pitchFamily="34" charset="0"/>
              </a:rPr>
              <a:t>REFERENCE</a:t>
            </a:r>
            <a:r>
              <a:rPr lang="en-US" sz="4000" b="1" dirty="0">
                <a:solidFill>
                  <a:prstClr val="black"/>
                </a:solidFill>
              </a:rPr>
              <a:t> </a:t>
            </a:r>
            <a:endParaRPr lang="ar-LY" sz="4000" b="1" dirty="0">
              <a:solidFill>
                <a:prstClr val="black"/>
              </a:solidFill>
            </a:endParaRPr>
          </a:p>
        </p:txBody>
      </p:sp>
      <p:sp>
        <p:nvSpPr>
          <p:cNvPr id="43" name="مربع نص 42"/>
          <p:cNvSpPr txBox="1"/>
          <p:nvPr/>
        </p:nvSpPr>
        <p:spPr>
          <a:xfrm>
            <a:off x="8163772" y="8291878"/>
            <a:ext cx="6300407" cy="1200329"/>
          </a:xfrm>
          <a:prstGeom prst="rect">
            <a:avLst/>
          </a:prstGeom>
          <a:noFill/>
        </p:spPr>
        <p:txBody>
          <a:bodyPr wrap="square" rtlCol="1">
            <a:spAutoFit/>
          </a:bodyPr>
          <a:lstStyle/>
          <a:p>
            <a:pPr defTabSz="2507943"/>
            <a:r>
              <a:rPr lang="en-US" sz="2400" dirty="0">
                <a:solidFill>
                  <a:prstClr val="black"/>
                </a:solidFill>
                <a:latin typeface="Arial" panose="020B0604020202020204" pitchFamily="34" charset="0"/>
                <a:cs typeface="Arial" panose="020B0604020202020204" pitchFamily="34" charset="0"/>
              </a:rPr>
              <a:t>The analysis of this research explained of smoker its more dangerous  risk factor  cancer in general and to effect  oral cancer  </a:t>
            </a:r>
            <a:endParaRPr lang="ar-LY" sz="2400" dirty="0">
              <a:solidFill>
                <a:prstClr val="black"/>
              </a:solidFill>
              <a:latin typeface="Arial" panose="020B0604020202020204" pitchFamily="34" charset="0"/>
            </a:endParaRPr>
          </a:p>
        </p:txBody>
      </p:sp>
      <p:cxnSp>
        <p:nvCxnSpPr>
          <p:cNvPr id="45" name="رابط مستقيم 44"/>
          <p:cNvCxnSpPr/>
          <p:nvPr/>
        </p:nvCxnSpPr>
        <p:spPr>
          <a:xfrm>
            <a:off x="8158635" y="10787719"/>
            <a:ext cx="6292357"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رابط مستقيم 46"/>
          <p:cNvCxnSpPr/>
          <p:nvPr/>
        </p:nvCxnSpPr>
        <p:spPr>
          <a:xfrm flipH="1">
            <a:off x="10145278" y="10787719"/>
            <a:ext cx="64910" cy="9518267"/>
          </a:xfrm>
          <a:prstGeom prst="line">
            <a:avLst/>
          </a:prstGeom>
        </p:spPr>
        <p:style>
          <a:lnRef idx="1">
            <a:schemeClr val="accent2"/>
          </a:lnRef>
          <a:fillRef idx="0">
            <a:schemeClr val="accent2"/>
          </a:fillRef>
          <a:effectRef idx="0">
            <a:schemeClr val="accent2"/>
          </a:effectRef>
          <a:fontRef idx="minor">
            <a:schemeClr val="tx1"/>
          </a:fontRef>
        </p:style>
      </p:cxnSp>
      <p:cxnSp>
        <p:nvCxnSpPr>
          <p:cNvPr id="49" name="رابط مستقيم 48"/>
          <p:cNvCxnSpPr/>
          <p:nvPr/>
        </p:nvCxnSpPr>
        <p:spPr>
          <a:xfrm flipH="1">
            <a:off x="8061770" y="16927297"/>
            <a:ext cx="6471764"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1" name="رابط مستقيم 50"/>
          <p:cNvCxnSpPr/>
          <p:nvPr/>
        </p:nvCxnSpPr>
        <p:spPr>
          <a:xfrm>
            <a:off x="8158635" y="13107085"/>
            <a:ext cx="6292357" cy="0"/>
          </a:xfrm>
          <a:prstGeom prst="line">
            <a:avLst/>
          </a:prstGeom>
        </p:spPr>
        <p:style>
          <a:lnRef idx="1">
            <a:schemeClr val="accent2"/>
          </a:lnRef>
          <a:fillRef idx="0">
            <a:schemeClr val="accent2"/>
          </a:fillRef>
          <a:effectRef idx="0">
            <a:schemeClr val="accent2"/>
          </a:effectRef>
          <a:fontRef idx="minor">
            <a:schemeClr val="tx1"/>
          </a:fontRef>
        </p:style>
      </p:cxnSp>
      <p:sp>
        <p:nvSpPr>
          <p:cNvPr id="58" name="مربع نص 57"/>
          <p:cNvSpPr txBox="1"/>
          <p:nvPr/>
        </p:nvSpPr>
        <p:spPr>
          <a:xfrm>
            <a:off x="8068931" y="17678746"/>
            <a:ext cx="2895502" cy="461665"/>
          </a:xfrm>
          <a:prstGeom prst="rect">
            <a:avLst/>
          </a:prstGeom>
          <a:noFill/>
        </p:spPr>
        <p:txBody>
          <a:bodyPr wrap="square" rtlCol="1">
            <a:spAutoFit/>
          </a:bodyPr>
          <a:lstStyle/>
          <a:p>
            <a:pPr defTabSz="2507943"/>
            <a:r>
              <a:rPr lang="en-US" sz="2400" b="1" dirty="0">
                <a:solidFill>
                  <a:prstClr val="black"/>
                </a:solidFill>
                <a:latin typeface="Times New Roman" panose="02020603050405020304" pitchFamily="18" charset="0"/>
                <a:cs typeface="Times New Roman" panose="02020603050405020304" pitchFamily="18" charset="0"/>
              </a:rPr>
              <a:t>Systaltic revue  </a:t>
            </a:r>
            <a:endParaRPr lang="ar-LY" sz="2400" b="1" dirty="0">
              <a:solidFill>
                <a:prstClr val="black"/>
              </a:solidFill>
              <a:latin typeface="Times New Roman" panose="02020603050405020304" pitchFamily="18" charset="0"/>
              <a:cs typeface="Times New Roman" panose="02020603050405020304" pitchFamily="18" charset="0"/>
            </a:endParaRPr>
          </a:p>
        </p:txBody>
      </p:sp>
      <p:sp>
        <p:nvSpPr>
          <p:cNvPr id="2" name="مربع نص 1"/>
          <p:cNvSpPr txBox="1"/>
          <p:nvPr/>
        </p:nvSpPr>
        <p:spPr>
          <a:xfrm>
            <a:off x="7387192" y="14201188"/>
            <a:ext cx="3413007" cy="830997"/>
          </a:xfrm>
          <a:prstGeom prst="rect">
            <a:avLst/>
          </a:prstGeom>
          <a:noFill/>
        </p:spPr>
        <p:txBody>
          <a:bodyPr wrap="square" rtlCol="1">
            <a:spAutoFit/>
          </a:bodyPr>
          <a:lstStyle/>
          <a:p>
            <a:pPr algn="ctr"/>
            <a:r>
              <a:rPr lang="en-US" sz="2400" b="1" dirty="0">
                <a:latin typeface="Times New Roman" panose="02020603050405020304" pitchFamily="18" charset="0"/>
                <a:cs typeface="Times New Roman" panose="02020603050405020304" pitchFamily="18" charset="0"/>
              </a:rPr>
              <a:t>Cross-Sectional </a:t>
            </a:r>
          </a:p>
          <a:p>
            <a:pPr algn="ctr"/>
            <a:r>
              <a:rPr lang="en-US" sz="2400" b="1" dirty="0">
                <a:latin typeface="Times New Roman" panose="02020603050405020304" pitchFamily="18" charset="0"/>
                <a:cs typeface="Times New Roman" panose="02020603050405020304" pitchFamily="18" charset="0"/>
              </a:rPr>
              <a:t>Survey </a:t>
            </a:r>
            <a:endParaRPr lang="ar-LY" sz="2400" b="1" dirty="0">
              <a:latin typeface="Times New Roman" panose="02020603050405020304" pitchFamily="18" charset="0"/>
              <a:cs typeface="Times New Roman" panose="02020603050405020304" pitchFamily="18" charset="0"/>
            </a:endParaRPr>
          </a:p>
        </p:txBody>
      </p:sp>
      <p:sp>
        <p:nvSpPr>
          <p:cNvPr id="3" name="مربع نص 2"/>
          <p:cNvSpPr txBox="1"/>
          <p:nvPr/>
        </p:nvSpPr>
        <p:spPr>
          <a:xfrm>
            <a:off x="7387192" y="11420319"/>
            <a:ext cx="3325587" cy="830997"/>
          </a:xfrm>
          <a:prstGeom prst="rect">
            <a:avLst/>
          </a:prstGeom>
          <a:noFill/>
        </p:spPr>
        <p:txBody>
          <a:bodyPr wrap="square" rtlCol="1">
            <a:spAutoFit/>
          </a:bodyPr>
          <a:lstStyle/>
          <a:p>
            <a:pPr algn="ctr"/>
            <a:r>
              <a:rPr lang="en-US" sz="2400" b="1" dirty="0">
                <a:latin typeface="Times New Roman" panose="02020603050405020304" pitchFamily="18" charset="0"/>
                <a:cs typeface="Times New Roman" panose="02020603050405020304" pitchFamily="18" charset="0"/>
              </a:rPr>
              <a:t>case-control </a:t>
            </a:r>
          </a:p>
          <a:p>
            <a:pPr algn="ctr"/>
            <a:r>
              <a:rPr lang="en-US" sz="2400" b="1" dirty="0">
                <a:latin typeface="Times New Roman" panose="02020603050405020304" pitchFamily="18" charset="0"/>
                <a:cs typeface="Times New Roman" panose="02020603050405020304" pitchFamily="18" charset="0"/>
              </a:rPr>
              <a:t>study </a:t>
            </a:r>
            <a:endParaRPr lang="ar-LY" sz="2400" b="1" dirty="0">
              <a:latin typeface="Times New Roman" panose="02020603050405020304" pitchFamily="18" charset="0"/>
              <a:cs typeface="Times New Roman" panose="02020603050405020304" pitchFamily="18" charset="0"/>
            </a:endParaRPr>
          </a:p>
        </p:txBody>
      </p:sp>
      <p:sp>
        <p:nvSpPr>
          <p:cNvPr id="4" name="مستطيل 3"/>
          <p:cNvSpPr/>
          <p:nvPr/>
        </p:nvSpPr>
        <p:spPr>
          <a:xfrm>
            <a:off x="10210187" y="10860316"/>
            <a:ext cx="4678713" cy="2246769"/>
          </a:xfrm>
          <a:prstGeom prst="rect">
            <a:avLst/>
          </a:prstGeom>
        </p:spPr>
        <p:txBody>
          <a:bodyPr wrap="square">
            <a:spAutoFit/>
          </a:bodyPr>
          <a:lstStyle/>
          <a:p>
            <a:r>
              <a:rPr lang="en-US" sz="2000" b="1" dirty="0"/>
              <a:t>In the analysis of these variables, measured tobacco consumption as </a:t>
            </a:r>
          </a:p>
          <a:p>
            <a:r>
              <a:rPr lang="en-US" sz="2000" b="1" dirty="0"/>
              <a:t>the number of cigarettes consumed per day found the tobacco consumption statistically  significant , OR of 5.03 (95% CI, 2.42±10.45) of smokers compared to non-smokers. </a:t>
            </a:r>
            <a:endParaRPr lang="ar-LY" sz="2000" b="1" dirty="0"/>
          </a:p>
        </p:txBody>
      </p:sp>
      <p:sp>
        <p:nvSpPr>
          <p:cNvPr id="11" name="مربع نص 10"/>
          <p:cNvSpPr txBox="1"/>
          <p:nvPr/>
        </p:nvSpPr>
        <p:spPr>
          <a:xfrm>
            <a:off x="10145278" y="17139311"/>
            <a:ext cx="4529395" cy="2923877"/>
          </a:xfrm>
          <a:prstGeom prst="rect">
            <a:avLst/>
          </a:prstGeom>
          <a:noFill/>
        </p:spPr>
        <p:txBody>
          <a:bodyPr wrap="square" rtlCol="1">
            <a:spAutoFit/>
          </a:bodyPr>
          <a:lstStyle/>
          <a:p>
            <a:pPr algn="ctr"/>
            <a:r>
              <a:rPr lang="en-US" sz="2400" b="1" dirty="0"/>
              <a:t>Six cross-sectional studies </a:t>
            </a:r>
          </a:p>
          <a:p>
            <a:pPr marL="285750" indent="-285750">
              <a:buFont typeface="Wingdings" panose="05000000000000000000" pitchFamily="2" charset="2"/>
              <a:buChar char="Ø"/>
            </a:pPr>
            <a:r>
              <a:rPr lang="en-US" sz="2000" b="1" dirty="0"/>
              <a:t>Three cross  section  was significantly associated with the risk of Oral cancer </a:t>
            </a:r>
          </a:p>
          <a:p>
            <a:r>
              <a:rPr lang="en-US" sz="2000" b="1" dirty="0"/>
              <a:t>  </a:t>
            </a:r>
          </a:p>
          <a:p>
            <a:pPr algn="ctr"/>
            <a:r>
              <a:rPr lang="en-US" sz="2000" b="1" dirty="0"/>
              <a:t>(OR = 1.57, 95% CI = 1.47–1.67, I2 = 0)</a:t>
            </a:r>
          </a:p>
          <a:p>
            <a:pPr marL="285750" indent="-285750">
              <a:buFont typeface="Wingdings" panose="05000000000000000000" pitchFamily="2" charset="2"/>
              <a:buChar char="Ø"/>
            </a:pPr>
            <a:r>
              <a:rPr lang="en-US" sz="2000" b="1" dirty="0"/>
              <a:t>the overall meta-analysis of longitudinal studies also showed a  </a:t>
            </a:r>
          </a:p>
          <a:p>
            <a:pPr algn="ctr"/>
            <a:r>
              <a:rPr lang="en-US" sz="2000" b="1" dirty="0"/>
              <a:t> </a:t>
            </a:r>
            <a:r>
              <a:rPr lang="it-IT" sz="2000" b="1" dirty="0"/>
              <a:t>(RR = 1.26, 95% CI = 1.07–1.48, I2=67.2%;)</a:t>
            </a:r>
            <a:endParaRPr lang="ar-LY" sz="2000" b="1" dirty="0">
              <a:latin typeface="Times New Roman" panose="02020603050405020304" pitchFamily="18" charset="0"/>
              <a:cs typeface="Times New Roman" panose="02020603050405020304" pitchFamily="18" charset="0"/>
            </a:endParaRPr>
          </a:p>
        </p:txBody>
      </p:sp>
      <p:sp>
        <p:nvSpPr>
          <p:cNvPr id="13" name="مربع نص 12"/>
          <p:cNvSpPr txBox="1"/>
          <p:nvPr/>
        </p:nvSpPr>
        <p:spPr>
          <a:xfrm>
            <a:off x="10286421" y="13242338"/>
            <a:ext cx="4247111" cy="3354765"/>
          </a:xfrm>
          <a:prstGeom prst="rect">
            <a:avLst/>
          </a:prstGeom>
          <a:noFill/>
        </p:spPr>
        <p:txBody>
          <a:bodyPr wrap="square" rtlCol="1">
            <a:spAutoFit/>
          </a:bodyPr>
          <a:lstStyle/>
          <a:p>
            <a:pPr marL="342900" indent="-342900">
              <a:buFont typeface="Wingdings" panose="05000000000000000000" pitchFamily="2" charset="2"/>
              <a:buChar char="Ø"/>
            </a:pPr>
            <a:r>
              <a:rPr lang="en-US" sz="2000" b="1" dirty="0"/>
              <a:t>The analysis was based on responses to survey forms received from 1082 individuals (52.6% females), with a mean age of 44.5  SD (18–86 years). Almost one-third of the respondents lived in rural areas.</a:t>
            </a:r>
          </a:p>
          <a:p>
            <a:pPr marL="285750" indent="-285750">
              <a:buFont typeface="Wingdings" panose="05000000000000000000" pitchFamily="2" charset="2"/>
              <a:buChar char="Ø"/>
            </a:pPr>
            <a:r>
              <a:rPr lang="en-US" sz="2000" b="1" dirty="0"/>
              <a:t> </a:t>
            </a:r>
            <a:r>
              <a:rPr lang="en-US" sz="2400" b="1" dirty="0"/>
              <a:t>The most identified risk factor for HNC was smoking cigarettes/tobacco (63.1%)</a:t>
            </a:r>
            <a:endParaRPr lang="ar-LY" sz="2400" b="1" dirty="0">
              <a:latin typeface="Times New Roman" panose="02020603050405020304" pitchFamily="18" charset="0"/>
              <a:cs typeface="Times New Roman" panose="02020603050405020304" pitchFamily="18" charset="0"/>
            </a:endParaRPr>
          </a:p>
        </p:txBody>
      </p:sp>
      <p:cxnSp>
        <p:nvCxnSpPr>
          <p:cNvPr id="18" name="رابط مستقيم 17"/>
          <p:cNvCxnSpPr/>
          <p:nvPr/>
        </p:nvCxnSpPr>
        <p:spPr>
          <a:xfrm>
            <a:off x="7964905" y="20305986"/>
            <a:ext cx="6709768" cy="0"/>
          </a:xfrm>
          <a:prstGeom prst="line">
            <a:avLst/>
          </a:prstGeom>
        </p:spPr>
        <p:style>
          <a:lnRef idx="1">
            <a:schemeClr val="accent2"/>
          </a:lnRef>
          <a:fillRef idx="0">
            <a:schemeClr val="accent2"/>
          </a:fillRef>
          <a:effectRef idx="0">
            <a:schemeClr val="accent2"/>
          </a:effectRef>
          <a:fontRef idx="minor">
            <a:schemeClr val="tx1"/>
          </a:fontRef>
        </p:style>
      </p:cxnSp>
      <p:sp>
        <p:nvSpPr>
          <p:cNvPr id="22" name="مربع نص 21"/>
          <p:cNvSpPr txBox="1"/>
          <p:nvPr/>
        </p:nvSpPr>
        <p:spPr>
          <a:xfrm>
            <a:off x="14949807" y="8122601"/>
            <a:ext cx="6124148" cy="3785652"/>
          </a:xfrm>
          <a:prstGeom prst="rect">
            <a:avLst/>
          </a:prstGeom>
          <a:noFill/>
        </p:spPr>
        <p:txBody>
          <a:bodyPr wrap="square" rtlCol="1">
            <a:spAutoFit/>
          </a:bodyPr>
          <a:lstStyle/>
          <a:p>
            <a:pPr marL="342900" indent="-342900">
              <a:buFont typeface="Wingdings" panose="05000000000000000000" pitchFamily="2" charset="2"/>
              <a:buChar char="Ø"/>
            </a:pPr>
            <a:r>
              <a:rPr lang="en-US" sz="2400" dirty="0"/>
              <a:t>Oral cancer is a disease whose principal</a:t>
            </a:r>
          </a:p>
          <a:p>
            <a:r>
              <a:rPr lang="en-US" sz="2400" dirty="0"/>
              <a:t>etiological factors are tobacco consumption, which if controlled could help avoid many tumors, consumption has continued to grow for years, risk of the principal factors established in the development of oral cancer and the </a:t>
            </a:r>
            <a:r>
              <a:rPr lang="en-US" sz="2400" dirty="0" err="1"/>
              <a:t>in¯uence</a:t>
            </a:r>
            <a:r>
              <a:rPr lang="en-US" sz="2400" dirty="0"/>
              <a:t> of the oral hygiene level on the appearance of these </a:t>
            </a:r>
            <a:r>
              <a:rPr lang="en-US" sz="2400" dirty="0" err="1"/>
              <a:t>tumors,The</a:t>
            </a:r>
            <a:r>
              <a:rPr lang="en-US" sz="2400" dirty="0"/>
              <a:t> Odds Ratio (OR) for consumption of 6±20 cigarettes/day is 3.1 and 7.96 for more than 20 cigarettes/day. </a:t>
            </a:r>
            <a:endParaRPr lang="ar-LY" sz="2400" dirty="0">
              <a:latin typeface="Times New Roman" panose="02020603050405020304" pitchFamily="18" charset="0"/>
              <a:cs typeface="Times New Roman" panose="02020603050405020304" pitchFamily="18" charset="0"/>
            </a:endParaRPr>
          </a:p>
        </p:txBody>
      </p:sp>
      <p:pic>
        <p:nvPicPr>
          <p:cNvPr id="33" name="صورة 32"/>
          <p:cNvPicPr>
            <a:picLocks noChangeAspect="1"/>
          </p:cNvPicPr>
          <p:nvPr/>
        </p:nvPicPr>
        <p:blipFill rotWithShape="1">
          <a:blip r:embed="rId4">
            <a:extLst>
              <a:ext uri="{28A0092B-C50C-407E-A947-70E740481C1C}">
                <a14:useLocalDpi xmlns:a14="http://schemas.microsoft.com/office/drawing/2010/main" val="0"/>
              </a:ext>
            </a:extLst>
          </a:blip>
          <a:srcRect l="4204" t="37997" r="1782" b="17117"/>
          <a:stretch/>
        </p:blipFill>
        <p:spPr>
          <a:xfrm>
            <a:off x="15010714" y="13773150"/>
            <a:ext cx="6063241" cy="5219700"/>
          </a:xfrm>
          <a:prstGeom prst="rect">
            <a:avLst/>
          </a:prstGeom>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593" y="959716"/>
            <a:ext cx="2762250"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صورة 49"/>
          <p:cNvPicPr>
            <a:picLocks noChangeAspect="1"/>
          </p:cNvPicPr>
          <p:nvPr/>
        </p:nvPicPr>
        <p:blipFill rotWithShape="1">
          <a:blip r:embed="rId6">
            <a:extLst>
              <a:ext uri="{28A0092B-C50C-407E-A947-70E740481C1C}">
                <a14:useLocalDpi xmlns:a14="http://schemas.microsoft.com/office/drawing/2010/main" val="0"/>
              </a:ext>
            </a:extLst>
          </a:blip>
          <a:srcRect l="6613" t="17307" r="277" b="6654"/>
          <a:stretch/>
        </p:blipFill>
        <p:spPr>
          <a:xfrm>
            <a:off x="16897061" y="711566"/>
            <a:ext cx="4573542" cy="3857523"/>
          </a:xfrm>
          <a:prstGeom prst="ellipse">
            <a:avLst/>
          </a:prstGeom>
          <a:ln>
            <a:noFill/>
          </a:ln>
          <a:effectLst>
            <a:softEdge rad="112500"/>
          </a:effectLst>
        </p:spPr>
      </p:pic>
      <p:cxnSp>
        <p:nvCxnSpPr>
          <p:cNvPr id="52" name="رابط مستقيم 51"/>
          <p:cNvCxnSpPr/>
          <p:nvPr/>
        </p:nvCxnSpPr>
        <p:spPr>
          <a:xfrm>
            <a:off x="5803756" y="2515364"/>
            <a:ext cx="10534650" cy="1"/>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sp>
        <p:nvSpPr>
          <p:cNvPr id="5" name="مربع نص 4"/>
          <p:cNvSpPr txBox="1"/>
          <p:nvPr/>
        </p:nvSpPr>
        <p:spPr>
          <a:xfrm>
            <a:off x="15010713" y="21541397"/>
            <a:ext cx="6063241" cy="2677656"/>
          </a:xfrm>
          <a:prstGeom prst="rect">
            <a:avLst/>
          </a:prstGeom>
          <a:noFill/>
        </p:spPr>
        <p:txBody>
          <a:bodyPr wrap="square" rtlCol="1">
            <a:spAutoFit/>
          </a:bodyPr>
          <a:lstStyle/>
          <a:p>
            <a:pPr marL="342900" indent="-34290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There is a significant correlation of smoking and oral cancer . However, the causal relationship between them cannot be determined.</a:t>
            </a:r>
          </a:p>
          <a:p>
            <a:pPr marL="342900" indent="-34290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 More prospective and extensive studies on this theme is needed for</a:t>
            </a:r>
          </a:p>
          <a:p>
            <a:r>
              <a:rPr lang="en-US" sz="2400" dirty="0">
                <a:latin typeface="Times New Roman" panose="02020603050405020304" pitchFamily="18" charset="0"/>
                <a:cs typeface="Times New Roman" panose="02020603050405020304" pitchFamily="18" charset="0"/>
              </a:rPr>
              <a:t>      verification.</a:t>
            </a:r>
            <a:endParaRPr lang="ar-LY" sz="2400" dirty="0">
              <a:latin typeface="Times New Roman" panose="02020603050405020304" pitchFamily="18" charset="0"/>
              <a:cs typeface="Times New Roman" panose="02020603050405020304" pitchFamily="18" charset="0"/>
            </a:endParaRPr>
          </a:p>
        </p:txBody>
      </p:sp>
      <p:sp>
        <p:nvSpPr>
          <p:cNvPr id="6" name="مربع نص 5"/>
          <p:cNvSpPr txBox="1"/>
          <p:nvPr/>
        </p:nvSpPr>
        <p:spPr>
          <a:xfrm>
            <a:off x="15010714" y="25775811"/>
            <a:ext cx="6063240" cy="4278094"/>
          </a:xfrm>
          <a:prstGeom prst="rect">
            <a:avLst/>
          </a:prstGeom>
          <a:noFill/>
        </p:spPr>
        <p:txBody>
          <a:bodyPr wrap="square" rtlCol="1">
            <a:spAutoFit/>
          </a:bodyPr>
          <a:lstStyle/>
          <a:p>
            <a:pPr marL="285750" indent="-285750">
              <a:buFont typeface="Arial" panose="020B0604020202020204" pitchFamily="34" charset="0"/>
              <a:buChar char="•"/>
            </a:pPr>
            <a:r>
              <a:rPr lang="en-CA" sz="1800" b="0" i="0" dirty="0" err="1">
                <a:solidFill>
                  <a:srgbClr val="000000"/>
                </a:solidFill>
                <a:effectLst/>
                <a:latin typeface="Arial" panose="020B0604020202020204" pitchFamily="34" charset="0"/>
                <a:cs typeface="Arial" panose="020B0604020202020204" pitchFamily="34" charset="0"/>
              </a:rPr>
              <a:t>Pinkas</a:t>
            </a:r>
            <a:r>
              <a:rPr lang="en-CA" sz="1800" b="0" i="0" dirty="0">
                <a:solidFill>
                  <a:srgbClr val="000000"/>
                </a:solidFill>
                <a:effectLst/>
                <a:latin typeface="Arial" panose="020B0604020202020204" pitchFamily="34" charset="0"/>
                <a:cs typeface="Arial" panose="020B0604020202020204" pitchFamily="34" charset="0"/>
              </a:rPr>
              <a:t> W, Jankowski M, </a:t>
            </a:r>
            <a:r>
              <a:rPr lang="en-CA" sz="1800" b="0" i="0" dirty="0" err="1">
                <a:solidFill>
                  <a:srgbClr val="000000"/>
                </a:solidFill>
                <a:effectLst/>
                <a:latin typeface="Arial" panose="020B0604020202020204" pitchFamily="34" charset="0"/>
                <a:cs typeface="Arial" panose="020B0604020202020204" pitchFamily="34" charset="0"/>
              </a:rPr>
              <a:t>Wierzba</a:t>
            </a:r>
            <a:r>
              <a:rPr lang="en-CA" sz="1800" b="0" i="0" dirty="0">
                <a:solidFill>
                  <a:srgbClr val="000000"/>
                </a:solidFill>
                <a:effectLst/>
                <a:latin typeface="Arial" panose="020B0604020202020204" pitchFamily="34" charset="0"/>
                <a:cs typeface="Arial" panose="020B0604020202020204" pitchFamily="34" charset="0"/>
              </a:rPr>
              <a:t> W. Awareness of Head and Neck Cancers: A 2021 Nationwide Cross-Sectional Survey in Poland. </a:t>
            </a:r>
            <a:r>
              <a:rPr lang="en-CA" sz="1800" b="0" i="1" dirty="0">
                <a:solidFill>
                  <a:srgbClr val="000000"/>
                </a:solidFill>
                <a:effectLst/>
                <a:latin typeface="Arial" panose="020B0604020202020204" pitchFamily="34" charset="0"/>
                <a:cs typeface="Arial" panose="020B0604020202020204" pitchFamily="34" charset="0"/>
              </a:rPr>
              <a:t>J Clin Med</a:t>
            </a:r>
            <a:r>
              <a:rPr lang="en-CA" sz="1800" b="0" i="0" dirty="0">
                <a:solidFill>
                  <a:srgbClr val="000000"/>
                </a:solidFill>
                <a:effectLst/>
                <a:latin typeface="Arial" panose="020B0604020202020204" pitchFamily="34" charset="0"/>
                <a:cs typeface="Arial" panose="020B0604020202020204" pitchFamily="34" charset="0"/>
              </a:rPr>
              <a:t>. 2022;11(3):538. doi:10.3390/jcm11030538</a:t>
            </a:r>
          </a:p>
          <a:p>
            <a:pPr marL="285750" indent="-285750">
              <a:buFont typeface="Arial" panose="020B0604020202020204" pitchFamily="34" charset="0"/>
              <a:buChar char="•"/>
            </a:pPr>
            <a:r>
              <a:rPr lang="en-CA" sz="1800" b="0" i="0" dirty="0" err="1">
                <a:solidFill>
                  <a:srgbClr val="000000"/>
                </a:solidFill>
                <a:effectLst/>
                <a:latin typeface="Arial" panose="020B0604020202020204" pitchFamily="34" charset="0"/>
                <a:cs typeface="Arial" panose="020B0604020202020204" pitchFamily="34" charset="0"/>
              </a:rPr>
              <a:t>Eberl</a:t>
            </a:r>
            <a:r>
              <a:rPr lang="en-CA" sz="1800" b="0" i="0" dirty="0">
                <a:solidFill>
                  <a:srgbClr val="000000"/>
                </a:solidFill>
                <a:effectLst/>
                <a:latin typeface="Arial" panose="020B0604020202020204" pitchFamily="34" charset="0"/>
                <a:cs typeface="Arial" panose="020B0604020202020204" pitchFamily="34" charset="0"/>
              </a:rPr>
              <a:t> M, Tanaka L, </a:t>
            </a:r>
            <a:r>
              <a:rPr lang="en-CA" sz="1800" b="0" i="0" dirty="0" err="1">
                <a:solidFill>
                  <a:srgbClr val="000000"/>
                </a:solidFill>
                <a:effectLst/>
                <a:latin typeface="Arial" panose="020B0604020202020204" pitchFamily="34" charset="0"/>
                <a:cs typeface="Arial" panose="020B0604020202020204" pitchFamily="34" charset="0"/>
              </a:rPr>
              <a:t>Kraywinkel</a:t>
            </a:r>
            <a:r>
              <a:rPr lang="en-CA" sz="1800" b="0" i="0" dirty="0">
                <a:solidFill>
                  <a:srgbClr val="000000"/>
                </a:solidFill>
                <a:effectLst/>
                <a:latin typeface="Arial" panose="020B0604020202020204" pitchFamily="34" charset="0"/>
                <a:cs typeface="Arial" panose="020B0604020202020204" pitchFamily="34" charset="0"/>
              </a:rPr>
              <a:t> K, Klug S. Incidence of Smoking-Related Second Primary Cancers After Lung Cancer in Germany: An Analysis of Nationwide Cancer Registry Data. </a:t>
            </a:r>
            <a:r>
              <a:rPr lang="en-CA" sz="1800" b="0" i="1" dirty="0">
                <a:solidFill>
                  <a:srgbClr val="000000"/>
                </a:solidFill>
                <a:effectLst/>
                <a:latin typeface="Arial" panose="020B0604020202020204" pitchFamily="34" charset="0"/>
                <a:cs typeface="Arial" panose="020B0604020202020204" pitchFamily="34" charset="0"/>
              </a:rPr>
              <a:t>Journal of Thoracic Oncology</a:t>
            </a:r>
            <a:r>
              <a:rPr lang="en-CA" sz="1800" b="0" i="0" dirty="0">
                <a:solidFill>
                  <a:srgbClr val="000000"/>
                </a:solidFill>
                <a:effectLst/>
                <a:latin typeface="Arial" panose="020B0604020202020204" pitchFamily="34" charset="0"/>
                <a:cs typeface="Arial" panose="020B0604020202020204" pitchFamily="34" charset="0"/>
              </a:rPr>
              <a:t>. 2022;17(3):388 398. doi:10.1016/j.jtho.2021.11.016</a:t>
            </a:r>
            <a:r>
              <a:rPr lang="en-US" sz="1800" dirty="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CA" sz="1800" b="0" i="0" dirty="0">
                <a:solidFill>
                  <a:srgbClr val="000000"/>
                </a:solidFill>
                <a:effectLst/>
                <a:latin typeface="Arial" panose="020B0604020202020204" pitchFamily="34" charset="0"/>
                <a:cs typeface="Arial" panose="020B0604020202020204" pitchFamily="34" charset="0"/>
              </a:rPr>
              <a:t> </a:t>
            </a:r>
            <a:r>
              <a:rPr lang="en-CA" sz="1800" b="0" i="0" dirty="0" err="1">
                <a:solidFill>
                  <a:srgbClr val="000000"/>
                </a:solidFill>
                <a:effectLst/>
                <a:latin typeface="Arial" panose="020B0604020202020204" pitchFamily="34" charset="0"/>
                <a:cs typeface="Arial" panose="020B0604020202020204" pitchFamily="34" charset="0"/>
              </a:rPr>
              <a:t>Rumrich</a:t>
            </a:r>
            <a:r>
              <a:rPr lang="en-CA" sz="1800" b="0" i="0" dirty="0">
                <a:solidFill>
                  <a:srgbClr val="000000"/>
                </a:solidFill>
                <a:effectLst/>
                <a:latin typeface="Arial" panose="020B0604020202020204" pitchFamily="34" charset="0"/>
                <a:cs typeface="Arial" panose="020B0604020202020204" pitchFamily="34" charset="0"/>
              </a:rPr>
              <a:t> I, </a:t>
            </a:r>
            <a:r>
              <a:rPr lang="en-CA" sz="1800" b="0" i="0" dirty="0" err="1">
                <a:solidFill>
                  <a:srgbClr val="000000"/>
                </a:solidFill>
                <a:effectLst/>
                <a:latin typeface="Arial" panose="020B0604020202020204" pitchFamily="34" charset="0"/>
                <a:cs typeface="Arial" panose="020B0604020202020204" pitchFamily="34" charset="0"/>
              </a:rPr>
              <a:t>Viluksela</a:t>
            </a:r>
            <a:r>
              <a:rPr lang="en-CA" sz="1800" b="0" i="0" dirty="0">
                <a:solidFill>
                  <a:srgbClr val="000000"/>
                </a:solidFill>
                <a:effectLst/>
                <a:latin typeface="Arial" panose="020B0604020202020204" pitchFamily="34" charset="0"/>
                <a:cs typeface="Arial" panose="020B0604020202020204" pitchFamily="34" charset="0"/>
              </a:rPr>
              <a:t> M, </a:t>
            </a:r>
            <a:r>
              <a:rPr lang="en-CA" sz="1800" b="0" i="0" dirty="0" err="1">
                <a:solidFill>
                  <a:srgbClr val="000000"/>
                </a:solidFill>
                <a:effectLst/>
                <a:latin typeface="Arial" panose="020B0604020202020204" pitchFamily="34" charset="0"/>
                <a:cs typeface="Arial" panose="020B0604020202020204" pitchFamily="34" charset="0"/>
              </a:rPr>
              <a:t>Vähäkangas</a:t>
            </a:r>
            <a:r>
              <a:rPr lang="en-CA" sz="1800" b="0" i="0" dirty="0">
                <a:solidFill>
                  <a:srgbClr val="000000"/>
                </a:solidFill>
                <a:effectLst/>
                <a:latin typeface="Arial" panose="020B0604020202020204" pitchFamily="34" charset="0"/>
                <a:cs typeface="Arial" panose="020B0604020202020204" pitchFamily="34" charset="0"/>
              </a:rPr>
              <a:t> K, </a:t>
            </a:r>
            <a:r>
              <a:rPr lang="en-CA" sz="1800" b="0" i="0" dirty="0" err="1">
                <a:solidFill>
                  <a:srgbClr val="000000"/>
                </a:solidFill>
                <a:effectLst/>
                <a:latin typeface="Arial" panose="020B0604020202020204" pitchFamily="34" charset="0"/>
                <a:cs typeface="Arial" panose="020B0604020202020204" pitchFamily="34" charset="0"/>
              </a:rPr>
              <a:t>Gissler</a:t>
            </a:r>
            <a:r>
              <a:rPr lang="en-CA" sz="1800" b="0" i="0" dirty="0">
                <a:solidFill>
                  <a:srgbClr val="000000"/>
                </a:solidFill>
                <a:effectLst/>
                <a:latin typeface="Arial" panose="020B0604020202020204" pitchFamily="34" charset="0"/>
                <a:cs typeface="Arial" panose="020B0604020202020204" pitchFamily="34" charset="0"/>
              </a:rPr>
              <a:t> M, </a:t>
            </a:r>
            <a:r>
              <a:rPr lang="en-CA" sz="1800" b="0" i="0" dirty="0" err="1">
                <a:solidFill>
                  <a:srgbClr val="000000"/>
                </a:solidFill>
                <a:effectLst/>
                <a:latin typeface="Arial" panose="020B0604020202020204" pitchFamily="34" charset="0"/>
                <a:cs typeface="Arial" panose="020B0604020202020204" pitchFamily="34" charset="0"/>
              </a:rPr>
              <a:t>Surcel</a:t>
            </a:r>
            <a:r>
              <a:rPr lang="en-CA" sz="1800" b="0" i="0" dirty="0">
                <a:solidFill>
                  <a:srgbClr val="000000"/>
                </a:solidFill>
                <a:effectLst/>
                <a:latin typeface="Arial" panose="020B0604020202020204" pitchFamily="34" charset="0"/>
                <a:cs typeface="Arial" panose="020B0604020202020204" pitchFamily="34" charset="0"/>
              </a:rPr>
              <a:t> H, </a:t>
            </a:r>
            <a:r>
              <a:rPr lang="en-CA" sz="1800" b="0" i="0" dirty="0" err="1">
                <a:solidFill>
                  <a:srgbClr val="000000"/>
                </a:solidFill>
                <a:effectLst/>
                <a:latin typeface="Arial" panose="020B0604020202020204" pitchFamily="34" charset="0"/>
                <a:cs typeface="Arial" panose="020B0604020202020204" pitchFamily="34" charset="0"/>
              </a:rPr>
              <a:t>Hänninen</a:t>
            </a:r>
            <a:r>
              <a:rPr lang="en-CA" sz="1800" b="0" i="0" dirty="0">
                <a:solidFill>
                  <a:srgbClr val="000000"/>
                </a:solidFill>
                <a:effectLst/>
                <a:latin typeface="Arial" panose="020B0604020202020204" pitchFamily="34" charset="0"/>
                <a:cs typeface="Arial" panose="020B0604020202020204" pitchFamily="34" charset="0"/>
              </a:rPr>
              <a:t> O. Maternal Smoking and the Risk of Cancer in Early Life – A Meta-Analysis. </a:t>
            </a:r>
            <a:r>
              <a:rPr lang="en-CA" sz="1800" b="0" i="1" dirty="0" err="1">
                <a:solidFill>
                  <a:srgbClr val="000000"/>
                </a:solidFill>
                <a:effectLst/>
                <a:latin typeface="Arial" panose="020B0604020202020204" pitchFamily="34" charset="0"/>
                <a:cs typeface="Arial" panose="020B0604020202020204" pitchFamily="34" charset="0"/>
              </a:rPr>
              <a:t>PLoS</a:t>
            </a:r>
            <a:r>
              <a:rPr lang="en-CA" sz="1800" b="0" i="1" dirty="0">
                <a:solidFill>
                  <a:srgbClr val="000000"/>
                </a:solidFill>
                <a:effectLst/>
                <a:latin typeface="Arial" panose="020B0604020202020204" pitchFamily="34" charset="0"/>
                <a:cs typeface="Arial" panose="020B0604020202020204" pitchFamily="34" charset="0"/>
              </a:rPr>
              <a:t> One</a:t>
            </a:r>
            <a:r>
              <a:rPr lang="en-CA" sz="1800" b="0" i="0" dirty="0">
                <a:solidFill>
                  <a:srgbClr val="000000"/>
                </a:solidFill>
                <a:effectLst/>
                <a:latin typeface="Arial" panose="020B0604020202020204" pitchFamily="34" charset="0"/>
                <a:cs typeface="Arial" panose="020B0604020202020204" pitchFamily="34" charset="0"/>
              </a:rPr>
              <a:t>. 2016;11(11):e0165040. doi:10.1371/journal.pone.0165040 </a:t>
            </a:r>
            <a:endParaRPr lang="en-US" sz="1800" dirty="0">
              <a:latin typeface="Arial" panose="020B0604020202020204" pitchFamily="34" charset="0"/>
              <a:cs typeface="Arial" panose="020B0604020202020204" pitchFamily="34" charset="0"/>
            </a:endParaRPr>
          </a:p>
          <a:p>
            <a:pPr marL="457200" indent="-457200">
              <a:buAutoNum type="arabicPeriod"/>
            </a:pPr>
            <a:endParaRPr lang="en-US" sz="2000" dirty="0">
              <a:latin typeface="Times New Roman" panose="02020603050405020304" pitchFamily="18" charset="0"/>
              <a:cs typeface="Times New Roman" panose="02020603050405020304" pitchFamily="18" charset="0"/>
            </a:endParaRPr>
          </a:p>
        </p:txBody>
      </p:sp>
      <p:sp>
        <p:nvSpPr>
          <p:cNvPr id="7" name="مربع نص 6"/>
          <p:cNvSpPr txBox="1"/>
          <p:nvPr/>
        </p:nvSpPr>
        <p:spPr>
          <a:xfrm>
            <a:off x="5803756" y="2695979"/>
            <a:ext cx="10607316" cy="1938992"/>
          </a:xfrm>
          <a:prstGeom prst="rect">
            <a:avLst/>
          </a:prstGeom>
          <a:noFill/>
        </p:spPr>
        <p:txBody>
          <a:bodyPr wrap="square" rtlCol="1">
            <a:spAutoFit/>
          </a:bodyPr>
          <a:lstStyle/>
          <a:p>
            <a:r>
              <a:rPr lang="en-US" sz="4000" b="1" dirty="0">
                <a:latin typeface="Times New Roman" panose="02020603050405020304" pitchFamily="18" charset="0"/>
                <a:cs typeface="Times New Roman" panose="02020603050405020304" pitchFamily="18" charset="0"/>
              </a:rPr>
              <a:t>Al </a:t>
            </a:r>
            <a:r>
              <a:rPr lang="en-US" sz="4000" b="1" dirty="0" err="1">
                <a:latin typeface="Times New Roman" panose="02020603050405020304" pitchFamily="18" charset="0"/>
                <a:cs typeface="Times New Roman" panose="02020603050405020304" pitchFamily="18" charset="0"/>
              </a:rPr>
              <a:t>farsi</a:t>
            </a:r>
            <a:r>
              <a:rPr lang="en-US" sz="4000" b="1" dirty="0">
                <a:latin typeface="Times New Roman" panose="02020603050405020304" pitchFamily="18" charset="0"/>
                <a:cs typeface="Times New Roman" panose="02020603050405020304" pitchFamily="18" charset="0"/>
              </a:rPr>
              <a:t> , Athar, 2600</a:t>
            </a:r>
          </a:p>
          <a:p>
            <a:r>
              <a:rPr lang="en-US" sz="4000" b="1" dirty="0">
                <a:latin typeface="Times New Roman" panose="02020603050405020304" pitchFamily="18" charset="0"/>
                <a:cs typeface="Times New Roman" panose="02020603050405020304" pitchFamily="18" charset="0"/>
              </a:rPr>
              <a:t>Supervised By Dr. Asma El </a:t>
            </a:r>
            <a:r>
              <a:rPr lang="en-US" sz="4000" b="1" dirty="0" err="1">
                <a:latin typeface="Times New Roman" panose="02020603050405020304" pitchFamily="18" charset="0"/>
                <a:cs typeface="Times New Roman" panose="02020603050405020304" pitchFamily="18" charset="0"/>
              </a:rPr>
              <a:t>shaikhy</a:t>
            </a:r>
            <a:endParaRPr lang="en-US" sz="4000" b="1" dirty="0">
              <a:latin typeface="Times New Roman" panose="02020603050405020304" pitchFamily="18" charset="0"/>
              <a:cs typeface="Times New Roman" panose="02020603050405020304" pitchFamily="18" charset="0"/>
            </a:endParaRPr>
          </a:p>
          <a:p>
            <a:r>
              <a:rPr lang="en-US" sz="4000" b="1" dirty="0">
                <a:latin typeface="Times New Roman" panose="02020603050405020304" pitchFamily="18" charset="0"/>
                <a:cs typeface="Times New Roman" panose="02020603050405020304" pitchFamily="18" charset="0"/>
              </a:rPr>
              <a:t>Faculty of Applied Medical Science – LIMU</a:t>
            </a:r>
          </a:p>
        </p:txBody>
      </p:sp>
    </p:spTree>
    <p:extLst>
      <p:ext uri="{BB962C8B-B14F-4D97-AF65-F5344CB8AC3E}">
        <p14:creationId xmlns:p14="http://schemas.microsoft.com/office/powerpoint/2010/main" val="1738200978"/>
      </p:ext>
    </p:extLst>
  </p:cSld>
  <p:clrMapOvr>
    <a:masterClrMapping/>
  </p:clrMapOvr>
</p:sld>
</file>

<file path=ppt/theme/theme1.xml><?xml version="1.0" encoding="utf-8"?>
<a:theme xmlns:a="http://schemas.openxmlformats.org/drawingml/2006/main" name="A1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0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0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1_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5.xml><?xml version="1.0" encoding="utf-8"?>
<a:theme xmlns:a="http://schemas.openxmlformats.org/drawingml/2006/main" name="2_36x6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400" dirty="0">
            <a:latin typeface="Times New Roman" panose="02020603050405020304" pitchFamily="18" charset="0"/>
            <a:cs typeface="Times New Roman" panose="02020603050405020304" pitchFamily="18" charset="0"/>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PosterPresentations.com-100CMx140CM</Template>
  <TotalTime>8758</TotalTime>
  <Words>662</Words>
  <Application>Microsoft Office PowerPoint</Application>
  <PresentationFormat>Custom</PresentationFormat>
  <Paragraphs>45</Paragraphs>
  <Slides>1</Slides>
  <Notes>1</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vt:i4>
      </vt:variant>
    </vt:vector>
  </HeadingPairs>
  <TitlesOfParts>
    <vt:vector size="12" baseType="lpstr">
      <vt:lpstr>Arial</vt:lpstr>
      <vt:lpstr>Arial Black</vt:lpstr>
      <vt:lpstr>Calibri</vt:lpstr>
      <vt:lpstr>Times New Roman</vt:lpstr>
      <vt:lpstr>Trebuchet MS</vt:lpstr>
      <vt:lpstr>Wingdings</vt:lpstr>
      <vt:lpstr>A1 Template</vt:lpstr>
      <vt:lpstr>Without Guides</vt:lpstr>
      <vt:lpstr>36x60 Template</vt:lpstr>
      <vt:lpstr>1_36x60 Template</vt:lpstr>
      <vt:lpstr>2_36x60 Template</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A1 PowerPoint Presentation</dc:title>
  <dc:subject>Research poster presentation template</dc:subject>
  <dc:creator>PosterPresentations.com</dc:creator>
  <cp:keywords>A1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Aisha El Gaoud</cp:lastModifiedBy>
  <cp:revision>104</cp:revision>
  <dcterms:created xsi:type="dcterms:W3CDTF">2012-02-10T00:21:22Z</dcterms:created>
  <dcterms:modified xsi:type="dcterms:W3CDTF">2022-06-11T21:49:57Z</dcterms:modified>
  <cp:category>Research poster templates</cp:category>
</cp:coreProperties>
</file>