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Ultra" panose="020B0604020202020204" charset="0"/>
      <p:regular r:id="rId12"/>
    </p:embeddedFont>
    <p:embeddedFont>
      <p:font typeface="Lora" panose="020B0604020202020204" charset="0"/>
      <p:regular r:id="rId13"/>
      <p:bold r:id="rId14"/>
      <p:italic r:id="rId15"/>
      <p:boldItalic r:id="rId16"/>
    </p:embeddedFont>
    <p:embeddedFont>
      <p:font typeface="Georgia" panose="02040502050405020303" pitchFamily="18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7243280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1a81ab15c4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1a81ab15c4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1a81ab15c4_1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1a81ab15c4_1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1a81ab15c4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1a81ab15c4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1a81ab15c4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1a81ab15c4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1a81ab15c4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1a81ab15c4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1a81ab15c4_1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1a81ab15c4_1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1a81ab15c4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1a81ab15c4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1a81ab15c4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1a81ab15c4_1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471200" cy="147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74425" y="0"/>
            <a:ext cx="1769576" cy="126167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0" y="4201550"/>
            <a:ext cx="30117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Lora"/>
                <a:ea typeface="Lora"/>
                <a:cs typeface="Lora"/>
                <a:sym typeface="Lora"/>
              </a:rPr>
              <a:t>Name : </a:t>
            </a:r>
            <a:r>
              <a:rPr lang="en">
                <a:latin typeface="Lora"/>
                <a:ea typeface="Lora"/>
                <a:cs typeface="Lora"/>
                <a:sym typeface="Lora"/>
              </a:rPr>
              <a:t>Shatha </a:t>
            </a:r>
            <a:r>
              <a:rPr lang="en" smtClean="0">
                <a:latin typeface="Lora"/>
                <a:ea typeface="Lora"/>
                <a:cs typeface="Lora"/>
                <a:sym typeface="Lora"/>
              </a:rPr>
              <a:t>Wail </a:t>
            </a:r>
            <a:r>
              <a:rPr lang="en" dirty="0" smtClean="0">
                <a:latin typeface="Lora"/>
                <a:ea typeface="Lora"/>
                <a:cs typeface="Lora"/>
                <a:sym typeface="Lora"/>
              </a:rPr>
              <a:t>Elwerfalli</a:t>
            </a:r>
            <a:endParaRPr dirty="0"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Lora"/>
                <a:ea typeface="Lora"/>
                <a:cs typeface="Lora"/>
                <a:sym typeface="Lora"/>
              </a:rPr>
              <a:t>Date :22nd /march / 2022</a:t>
            </a:r>
            <a:endParaRPr dirty="0"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Lora"/>
                <a:ea typeface="Lora"/>
                <a:cs typeface="Lora"/>
                <a:sym typeface="Lora"/>
              </a:rPr>
              <a:t>Student Number : 3299</a:t>
            </a:r>
            <a:endParaRPr dirty="0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1921075" y="371825"/>
            <a:ext cx="50364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Lora"/>
                <a:ea typeface="Lora"/>
                <a:cs typeface="Lora"/>
                <a:sym typeface="Lora"/>
              </a:rPr>
              <a:t>Libyan International Medical University </a:t>
            </a:r>
            <a:endParaRPr sz="2000"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Lora"/>
                <a:ea typeface="Lora"/>
                <a:cs typeface="Lora"/>
                <a:sym typeface="Lora"/>
              </a:rPr>
              <a:t>Faculty of Business Administration </a:t>
            </a:r>
            <a:endParaRPr sz="2000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471200" y="2190075"/>
            <a:ext cx="5820274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latin typeface="Ultra"/>
                <a:ea typeface="Ultra"/>
                <a:cs typeface="Ultra"/>
                <a:sym typeface="Ultra"/>
              </a:rPr>
              <a:t>Research Methodology </a:t>
            </a:r>
            <a:endParaRPr sz="3000" dirty="0">
              <a:latin typeface="Ultra"/>
              <a:ea typeface="Ultra"/>
              <a:cs typeface="Ultra"/>
              <a:sym typeface="Ultr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8737750" y="4846050"/>
            <a:ext cx="334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sp>
        <p:nvSpPr>
          <p:cNvPr id="64" name="Google Shape;64;p14"/>
          <p:cNvSpPr txBox="1"/>
          <p:nvPr/>
        </p:nvSpPr>
        <p:spPr>
          <a:xfrm>
            <a:off x="3024100" y="483350"/>
            <a:ext cx="40899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FF0000"/>
                </a:solidFill>
                <a:latin typeface="Ultra"/>
                <a:ea typeface="Ultra"/>
                <a:cs typeface="Ultra"/>
                <a:sym typeface="Ultra"/>
              </a:rPr>
              <a:t>Table of Content </a:t>
            </a:r>
            <a:endParaRPr sz="2100">
              <a:solidFill>
                <a:srgbClr val="FF0000"/>
              </a:solidFill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656875" y="1512075"/>
            <a:ext cx="4870800" cy="21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1- </a:t>
            </a:r>
            <a:r>
              <a:rPr lang="en" sz="21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Definition of Research Methodology </a:t>
            </a:r>
            <a:endParaRPr sz="21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2- Examples </a:t>
            </a:r>
            <a:endParaRPr sz="21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3-Types of Research </a:t>
            </a:r>
            <a:endParaRPr sz="21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4- Examples </a:t>
            </a:r>
            <a:endParaRPr sz="21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5- Conclusion</a:t>
            </a:r>
            <a:endParaRPr sz="21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6- References</a:t>
            </a:r>
            <a:endParaRPr sz="22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>
            <a:spLocks noGrp="1"/>
          </p:cNvSpPr>
          <p:nvPr>
            <p:ph type="title"/>
          </p:nvPr>
        </p:nvSpPr>
        <p:spPr>
          <a:xfrm>
            <a:off x="2634075" y="344475"/>
            <a:ext cx="3612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920">
                <a:solidFill>
                  <a:srgbClr val="FF0000"/>
                </a:solidFill>
              </a:rPr>
              <a:t>Objectives :</a:t>
            </a:r>
            <a:endParaRPr sz="2920">
              <a:solidFill>
                <a:srgbClr val="FF0000"/>
              </a:solidFill>
            </a:endParaRPr>
          </a:p>
        </p:txBody>
      </p:sp>
      <p:sp>
        <p:nvSpPr>
          <p:cNvPr id="71" name="Google Shape;71;p15"/>
          <p:cNvSpPr txBox="1">
            <a:spLocks noGrp="1"/>
          </p:cNvSpPr>
          <p:nvPr>
            <p:ph type="body" idx="1"/>
          </p:nvPr>
        </p:nvSpPr>
        <p:spPr>
          <a:xfrm>
            <a:off x="427950" y="1247800"/>
            <a:ext cx="8520600" cy="229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Lora"/>
              <a:buChar char="●"/>
            </a:pPr>
            <a:r>
              <a:rPr lang="en" sz="22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Understand The Concept of Research Methodology .</a:t>
            </a:r>
            <a:endParaRPr sz="22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Lora"/>
              <a:buChar char="●"/>
            </a:pPr>
            <a:r>
              <a:rPr lang="en" sz="22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Get to know more information about it .</a:t>
            </a:r>
            <a:endParaRPr sz="23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8527050" y="4759275"/>
            <a:ext cx="421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Research Methodology :</a:t>
            </a:r>
            <a:endParaRPr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8" name="Google Shape;78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4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It’s the specific procedures or techniques used to identify, select, process, and analyze information about a topic. In a research paper, the methodology section allows the reader to critically evaluate a study's overall validity and reliability.</a:t>
            </a:r>
            <a:endParaRPr sz="24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79" name="Google Shape;79;p16"/>
          <p:cNvSpPr txBox="1"/>
          <p:nvPr/>
        </p:nvSpPr>
        <p:spPr>
          <a:xfrm>
            <a:off x="8700575" y="4759275"/>
            <a:ext cx="57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920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Examples: </a:t>
            </a:r>
            <a:endParaRPr sz="2920"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5" name="Google Shape;85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746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Lora"/>
              <a:buChar char="❏"/>
            </a:pPr>
            <a:r>
              <a:rPr lang="en" sz="23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What data to collect (and what data to ignore).</a:t>
            </a:r>
            <a:endParaRPr sz="23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746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Lora"/>
              <a:buChar char="❏"/>
            </a:pPr>
            <a:r>
              <a:rPr lang="en" sz="23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Who to collect it from (in research, this is called “sampling design”).</a:t>
            </a:r>
            <a:endParaRPr sz="23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746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Lora"/>
              <a:buChar char="❏"/>
            </a:pPr>
            <a:r>
              <a:rPr lang="en" sz="23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How to collect it (this is called “data collection methods”).</a:t>
            </a:r>
            <a:endParaRPr sz="23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746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Lora"/>
              <a:buChar char="❏"/>
            </a:pPr>
            <a:r>
              <a:rPr lang="en" sz="23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How to analyse it (this is called “data analysis methods”).</a:t>
            </a:r>
            <a:endParaRPr sz="23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86" name="Google Shape;86;p17"/>
          <p:cNvSpPr txBox="1"/>
          <p:nvPr/>
        </p:nvSpPr>
        <p:spPr>
          <a:xfrm>
            <a:off x="8635800" y="4743300"/>
            <a:ext cx="508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720" b="1">
                <a:solidFill>
                  <a:srgbClr val="FF0000"/>
                </a:solidFill>
              </a:rPr>
              <a:t>Types of Research :</a:t>
            </a:r>
            <a:endParaRPr sz="2720" b="1">
              <a:solidFill>
                <a:srgbClr val="FF0000"/>
              </a:solidFill>
            </a:endParaRPr>
          </a:p>
        </p:txBody>
      </p:sp>
      <p:sp>
        <p:nvSpPr>
          <p:cNvPr id="92" name="Google Shape;92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 dirty="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1- Applied Research </a:t>
            </a:r>
            <a:endParaRPr sz="2200" b="1" dirty="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200" b="1" dirty="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2-Qualitative Research</a:t>
            </a:r>
            <a:endParaRPr sz="2200" b="1" dirty="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200" b="1" dirty="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3-Quantitative </a:t>
            </a:r>
            <a:r>
              <a:rPr lang="en-US" sz="2200" b="1" dirty="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R</a:t>
            </a:r>
            <a:r>
              <a:rPr lang="en" sz="2200" b="1" dirty="0" smtClean="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esearch</a:t>
            </a:r>
            <a:endParaRPr sz="2200" b="1" dirty="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200" b="1" dirty="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4-Mixed Research</a:t>
            </a:r>
            <a:endParaRPr sz="2200" b="1" dirty="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93" name="Google Shape;93;p18"/>
          <p:cNvSpPr txBox="1"/>
          <p:nvPr/>
        </p:nvSpPr>
        <p:spPr>
          <a:xfrm>
            <a:off x="8613825" y="4796475"/>
            <a:ext cx="446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>
            <a:spLocks noGrp="1"/>
          </p:cNvSpPr>
          <p:nvPr>
            <p:ph type="title"/>
          </p:nvPr>
        </p:nvSpPr>
        <p:spPr>
          <a:xfrm>
            <a:off x="3079500" y="321075"/>
            <a:ext cx="2985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20">
                <a:solidFill>
                  <a:srgbClr val="FF0000"/>
                </a:solidFill>
                <a:latin typeface="Lora"/>
                <a:ea typeface="Lora"/>
                <a:cs typeface="Lora"/>
                <a:sym typeface="Lora"/>
              </a:rPr>
              <a:t>Conclusion </a:t>
            </a:r>
            <a:endParaRPr sz="3020">
              <a:solidFill>
                <a:srgbClr val="FF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99" name="Google Shape;99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-Research Methodology is an outline of how a given piece of research is carried out.</a:t>
            </a:r>
            <a:endParaRPr sz="21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-It defines the techniques or procedures that are used to identify and analyse information regarding a specific research topic. </a:t>
            </a:r>
            <a:endParaRPr sz="21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1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-It has a lot of different types .</a:t>
            </a:r>
            <a:r>
              <a:rPr lang="en"/>
              <a:t> </a:t>
            </a:r>
            <a:endParaRPr/>
          </a:p>
        </p:txBody>
      </p:sp>
      <p:sp>
        <p:nvSpPr>
          <p:cNvPr id="100" name="Google Shape;100;p19"/>
          <p:cNvSpPr txBox="1"/>
          <p:nvPr/>
        </p:nvSpPr>
        <p:spPr>
          <a:xfrm>
            <a:off x="8539450" y="4734500"/>
            <a:ext cx="805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>
            <a:spLocks noGrp="1"/>
          </p:cNvSpPr>
          <p:nvPr>
            <p:ph type="title"/>
          </p:nvPr>
        </p:nvSpPr>
        <p:spPr>
          <a:xfrm>
            <a:off x="3335825" y="282325"/>
            <a:ext cx="3790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220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Reference </a:t>
            </a:r>
            <a:endParaRPr sz="3220"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6" name="Google Shape;106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Research support: Research methodology. LibGuides. (n.d.). Retrieved March 22, 2022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Types of research: Definitions and examples. Indeed Career Guide. (n.d.). Retrieved March 22, 2022.</a:t>
            </a: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07" name="Google Shape;107;p20"/>
          <p:cNvSpPr txBox="1"/>
          <p:nvPr/>
        </p:nvSpPr>
        <p:spPr>
          <a:xfrm>
            <a:off x="8613825" y="4746900"/>
            <a:ext cx="530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269</Words>
  <Application>Microsoft Office PowerPoint</Application>
  <PresentationFormat>On-screen Show (16:9)</PresentationFormat>
  <Paragraphs>42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Ultra</vt:lpstr>
      <vt:lpstr>Lora</vt:lpstr>
      <vt:lpstr>Georgia</vt:lpstr>
      <vt:lpstr>Arial</vt:lpstr>
      <vt:lpstr>Simple Light</vt:lpstr>
      <vt:lpstr>PowerPoint Presentation</vt:lpstr>
      <vt:lpstr>PowerPoint Presentation</vt:lpstr>
      <vt:lpstr>Objectives :</vt:lpstr>
      <vt:lpstr>Research Methodology :</vt:lpstr>
      <vt:lpstr>Examples: </vt:lpstr>
      <vt:lpstr>Types of Research :</vt:lpstr>
      <vt:lpstr>Conclusion </vt:lpstr>
      <vt:lpstr>Reference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cp:lastModifiedBy>Maher Fattouh</cp:lastModifiedBy>
  <cp:revision>4</cp:revision>
  <dcterms:modified xsi:type="dcterms:W3CDTF">2022-05-24T09:06:15Z</dcterms:modified>
</cp:coreProperties>
</file>