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1pPr>
    <a:lvl2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2pPr>
    <a:lvl3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3pPr>
    <a:lvl4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4pPr>
    <a:lvl5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5pPr>
    <a:lvl6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6pPr>
    <a:lvl7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7pPr>
    <a:lvl8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8pPr>
    <a:lvl9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hamed Sahli" initials="M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lastRow>
    <a:fir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3" d="100"/>
          <a:sy n="33" d="100"/>
        </p:scale>
        <p:origin x="912" y="96"/>
      </p:cViewPr>
      <p:guideLst>
        <p:guide orient="horz" pos="4320"/>
        <p:guide pos="76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1-04-24T02:46:05.376" idx="1">
    <p:pos x="5880" y="327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 name="Shape 134"/>
          <p:cNvSpPr>
            <a:spLocks noGrp="1" noRot="1" noChangeAspect="1"/>
          </p:cNvSpPr>
          <p:nvPr>
            <p:ph type="sldImg"/>
          </p:nvPr>
        </p:nvSpPr>
        <p:spPr>
          <a:xfrm>
            <a:off x="1143000" y="685800"/>
            <a:ext cx="4572000" cy="3429000"/>
          </a:xfrm>
          <a:prstGeom prst="rect">
            <a:avLst/>
          </a:prstGeom>
        </p:spPr>
        <p:txBody>
          <a:bodyPr/>
          <a:lstStyle/>
          <a:p>
            <a:endParaRPr/>
          </a:p>
        </p:txBody>
      </p:sp>
      <p:sp>
        <p:nvSpPr>
          <p:cNvPr id="135" name="Shape 13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578022742"/>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blipFill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3" name="Line"/>
          <p:cNvSpPr/>
          <p:nvPr/>
        </p:nvSpPr>
        <p:spPr>
          <a:xfrm>
            <a:off x="952500" y="9245600"/>
            <a:ext cx="224989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Line"/>
          <p:cNvSpPr/>
          <p:nvPr/>
        </p:nvSpPr>
        <p:spPr>
          <a:xfrm>
            <a:off x="952500" y="5765800"/>
            <a:ext cx="22500035"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Line"/>
          <p:cNvSpPr/>
          <p:nvPr/>
        </p:nvSpPr>
        <p:spPr>
          <a:xfrm flipV="1">
            <a:off x="14989317" y="6339647"/>
            <a:ext cx="1" cy="231012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21"/>
          </p:nvPr>
        </p:nvSpPr>
        <p:spPr>
          <a:xfrm>
            <a:off x="952500" y="49657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17" name="Title Text"/>
          <p:cNvSpPr txBox="1">
            <a:spLocks noGrp="1"/>
          </p:cNvSpPr>
          <p:nvPr>
            <p:ph type="title"/>
          </p:nvPr>
        </p:nvSpPr>
        <p:spPr>
          <a:xfrm>
            <a:off x="952500" y="5829300"/>
            <a:ext cx="13500100" cy="3340100"/>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15532100" y="5829300"/>
            <a:ext cx="7950200" cy="3340100"/>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11" name="–Johnny Appleseed"/>
          <p:cNvSpPr txBox="1">
            <a:spLocks noGrp="1"/>
          </p:cNvSpPr>
          <p:nvPr>
            <p:ph type="body" sz="quarter" idx="21"/>
          </p:nvPr>
        </p:nvSpPr>
        <p:spPr>
          <a:xfrm>
            <a:off x="990600" y="8420100"/>
            <a:ext cx="22390100" cy="812800"/>
          </a:xfrm>
          <a:prstGeom prst="rect">
            <a:avLst/>
          </a:prstGeom>
        </p:spPr>
        <p:txBody>
          <a:bodyPr anchor="t">
            <a:spAutoFit/>
          </a:bodyPr>
          <a:lstStyle>
            <a:lvl1pPr marL="0" indent="0" algn="ctr">
              <a:spcBef>
                <a:spcPts val="1700"/>
              </a:spcBef>
              <a:buClrTx/>
              <a:buSzTx/>
              <a:buFontTx/>
              <a:buNone/>
              <a:defRPr sz="4200" i="1"/>
            </a:lvl1pPr>
          </a:lstStyle>
          <a:p>
            <a:r>
              <a:t>–Johnny Appleseed</a:t>
            </a:r>
          </a:p>
        </p:txBody>
      </p:sp>
      <p:sp>
        <p:nvSpPr>
          <p:cNvPr id="112" name="“Type a quote here.”"/>
          <p:cNvSpPr txBox="1">
            <a:spLocks noGrp="1"/>
          </p:cNvSpPr>
          <p:nvPr>
            <p:ph type="body" sz="quarter" idx="22"/>
          </p:nvPr>
        </p:nvSpPr>
        <p:spPr>
          <a:xfrm>
            <a:off x="2374900" y="6000750"/>
            <a:ext cx="19621500" cy="939800"/>
          </a:xfrm>
          <a:prstGeom prst="rect">
            <a:avLst/>
          </a:prstGeom>
        </p:spPr>
        <p:txBody>
          <a:bodyPr>
            <a:spAutoFit/>
          </a:bodyPr>
          <a:lstStyle>
            <a:lvl1pPr marL="0" indent="0" algn="ctr">
              <a:spcBef>
                <a:spcPts val="0"/>
              </a:spcBef>
              <a:buClrTx/>
              <a:buSzTx/>
              <a:buFontTx/>
              <a:buNone/>
            </a:lvl1pPr>
          </a:lstStyle>
          <a:p>
            <a:r>
              <a:t>“Type a quote here.” </a:t>
            </a:r>
          </a:p>
        </p:txBody>
      </p:sp>
      <p:sp>
        <p:nvSpPr>
          <p:cNvPr id="11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20" name="Image"/>
          <p:cNvSpPr>
            <a:spLocks noGrp="1"/>
          </p:cNvSpPr>
          <p:nvPr>
            <p:ph type="pic" idx="21"/>
          </p:nvPr>
        </p:nvSpPr>
        <p:spPr>
          <a:xfrm>
            <a:off x="0" y="-2654300"/>
            <a:ext cx="24384000" cy="17153467"/>
          </a:xfrm>
          <a:prstGeom prst="rect">
            <a:avLst/>
          </a:prstGeom>
        </p:spPr>
        <p:txBody>
          <a:bodyPr lIns="91439" tIns="45719" rIns="91439" bIns="45719" anchor="t">
            <a:noAutofit/>
          </a:bodyPr>
          <a:lstStyle/>
          <a:p>
            <a:endParaRP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8"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6"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Line"/>
          <p:cNvSpPr/>
          <p:nvPr/>
        </p:nvSpPr>
        <p:spPr>
          <a:xfrm>
            <a:off x="952500" y="12801600"/>
            <a:ext cx="224989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Line"/>
          <p:cNvSpPr/>
          <p:nvPr/>
        </p:nvSpPr>
        <p:spPr>
          <a:xfrm>
            <a:off x="952500" y="9321800"/>
            <a:ext cx="22500035"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0" name="Lorem Ipsum Dolor"/>
          <p:cNvSpPr txBox="1">
            <a:spLocks noGrp="1"/>
          </p:cNvSpPr>
          <p:nvPr>
            <p:ph type="body" sz="quarter" idx="21"/>
          </p:nvPr>
        </p:nvSpPr>
        <p:spPr>
          <a:xfrm>
            <a:off x="952500" y="86106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31" name="Image"/>
          <p:cNvSpPr>
            <a:spLocks noGrp="1"/>
          </p:cNvSpPr>
          <p:nvPr>
            <p:ph type="pic" idx="22"/>
          </p:nvPr>
        </p:nvSpPr>
        <p:spPr>
          <a:xfrm>
            <a:off x="952500" y="-1460500"/>
            <a:ext cx="22479000" cy="13893800"/>
          </a:xfrm>
          <a:prstGeom prst="rect">
            <a:avLst/>
          </a:prstGeom>
          <a:ln w="9525">
            <a:round/>
          </a:ln>
        </p:spPr>
        <p:txBody>
          <a:bodyPr lIns="91439" tIns="45719" rIns="91439" bIns="45719" anchor="t">
            <a:noAutofit/>
          </a:bodyPr>
          <a:lstStyle/>
          <a:p>
            <a:endParaRPr/>
          </a:p>
        </p:txBody>
      </p:sp>
      <p:sp>
        <p:nvSpPr>
          <p:cNvPr id="32" name="Title Text"/>
          <p:cNvSpPr txBox="1">
            <a:spLocks noGrp="1"/>
          </p:cNvSpPr>
          <p:nvPr>
            <p:ph type="title"/>
          </p:nvPr>
        </p:nvSpPr>
        <p:spPr>
          <a:xfrm>
            <a:off x="952500" y="9398000"/>
            <a:ext cx="13500100" cy="3340100"/>
          </a:xfrm>
          <a:prstGeom prst="rect">
            <a:avLst/>
          </a:prstGeom>
        </p:spPr>
        <p:txBody>
          <a:bodyPr/>
          <a:lstStyle>
            <a:lvl1pPr algn="l"/>
          </a:lstStyle>
          <a:p>
            <a:r>
              <a:t>Title Text</a:t>
            </a:r>
          </a:p>
        </p:txBody>
      </p:sp>
      <p:sp>
        <p:nvSpPr>
          <p:cNvPr id="33" name="Body Level One…"/>
          <p:cNvSpPr txBox="1">
            <a:spLocks noGrp="1"/>
          </p:cNvSpPr>
          <p:nvPr>
            <p:ph type="body" sz="quarter" idx="1"/>
          </p:nvPr>
        </p:nvSpPr>
        <p:spPr>
          <a:xfrm>
            <a:off x="15532100" y="9398000"/>
            <a:ext cx="7950200" cy="3340100"/>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41" name="Title Text"/>
          <p:cNvSpPr txBox="1">
            <a:spLocks noGrp="1"/>
          </p:cNvSpPr>
          <p:nvPr>
            <p:ph type="title"/>
          </p:nvPr>
        </p:nvSpPr>
        <p:spPr>
          <a:xfrm>
            <a:off x="952500" y="5194300"/>
            <a:ext cx="22479000" cy="3340100"/>
          </a:xfrm>
          <a:prstGeom prst="rect">
            <a:avLst/>
          </a:prstGeom>
        </p:spPr>
        <p:txBody>
          <a:bodyPr/>
          <a:lstStyle/>
          <a:p>
            <a:r>
              <a:t>Title Text</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9" name="Line"/>
          <p:cNvSpPr/>
          <p:nvPr/>
        </p:nvSpPr>
        <p:spPr>
          <a:xfrm>
            <a:off x="952500" y="6858000"/>
            <a:ext cx="10643200"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Line"/>
          <p:cNvSpPr/>
          <p:nvPr/>
        </p:nvSpPr>
        <p:spPr>
          <a:xfrm>
            <a:off x="952500" y="3898900"/>
            <a:ext cx="1064309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1" name="Lorem Ipsum Dolor"/>
          <p:cNvSpPr txBox="1">
            <a:spLocks noGrp="1"/>
          </p:cNvSpPr>
          <p:nvPr>
            <p:ph type="body" sz="quarter" idx="21"/>
          </p:nvPr>
        </p:nvSpPr>
        <p:spPr>
          <a:xfrm>
            <a:off x="952500" y="3124200"/>
            <a:ext cx="10642600" cy="635000"/>
          </a:xfrm>
          <a:prstGeom prst="rect">
            <a:avLst/>
          </a:prstGeom>
        </p:spPr>
        <p:txBody>
          <a:bodyPr anchor="b">
            <a:spAutoFit/>
          </a:bodyPr>
          <a:lstStyle>
            <a:lvl1pPr marL="0" indent="0">
              <a:lnSpc>
                <a:spcPct val="110000"/>
              </a:lnSpc>
              <a:spcBef>
                <a:spcPts val="0"/>
              </a:spcBef>
              <a:buClrTx/>
              <a:buSzTx/>
              <a:buFontTx/>
              <a:buNone/>
              <a:defRPr sz="3200" i="1"/>
            </a:lvl1pPr>
          </a:lstStyle>
          <a:p>
            <a:r>
              <a:t>Lorem Ipsum Dolor</a:t>
            </a:r>
          </a:p>
        </p:txBody>
      </p:sp>
      <p:sp>
        <p:nvSpPr>
          <p:cNvPr id="52" name="Image"/>
          <p:cNvSpPr>
            <a:spLocks noGrp="1"/>
          </p:cNvSpPr>
          <p:nvPr>
            <p:ph type="pic" idx="22"/>
          </p:nvPr>
        </p:nvSpPr>
        <p:spPr>
          <a:xfrm>
            <a:off x="12534900" y="-1651000"/>
            <a:ext cx="10799069" cy="15824200"/>
          </a:xfrm>
          <a:prstGeom prst="rect">
            <a:avLst/>
          </a:prstGeom>
          <a:ln w="9525">
            <a:round/>
          </a:ln>
        </p:spPr>
        <p:txBody>
          <a:bodyPr lIns="91439" tIns="45719" rIns="91439" bIns="45719" anchor="t">
            <a:noAutofit/>
          </a:bodyPr>
          <a:lstStyle/>
          <a:p>
            <a:endParaRPr/>
          </a:p>
        </p:txBody>
      </p:sp>
      <p:sp>
        <p:nvSpPr>
          <p:cNvPr id="53" name="Title Text"/>
          <p:cNvSpPr txBox="1">
            <a:spLocks noGrp="1"/>
          </p:cNvSpPr>
          <p:nvPr>
            <p:ph type="title"/>
          </p:nvPr>
        </p:nvSpPr>
        <p:spPr>
          <a:xfrm>
            <a:off x="952500" y="3975100"/>
            <a:ext cx="10642600" cy="2806700"/>
          </a:xfrm>
          <a:prstGeom prst="rect">
            <a:avLst/>
          </a:prstGeom>
        </p:spPr>
        <p:txBody>
          <a:bodyPr/>
          <a:lstStyle>
            <a:lvl1pPr algn="l">
              <a:defRPr sz="7800"/>
            </a:lvl1pPr>
          </a:lstStyle>
          <a:p>
            <a:r>
              <a:t>Title Text</a:t>
            </a:r>
          </a:p>
        </p:txBody>
      </p:sp>
      <p:sp>
        <p:nvSpPr>
          <p:cNvPr id="54" name="Body Level One…"/>
          <p:cNvSpPr txBox="1">
            <a:spLocks noGrp="1"/>
          </p:cNvSpPr>
          <p:nvPr>
            <p:ph type="body" sz="quarter" idx="1"/>
          </p:nvPr>
        </p:nvSpPr>
        <p:spPr>
          <a:xfrm>
            <a:off x="952500" y="7086600"/>
            <a:ext cx="10642600" cy="5638800"/>
          </a:xfrm>
          <a:prstGeom prst="rect">
            <a:avLst/>
          </a:prstGeom>
        </p:spPr>
        <p:txBody>
          <a:bodyPr anchor="t"/>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70"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1"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2" name="Title Text"/>
          <p:cNvSpPr txBox="1">
            <a:spLocks noGrp="1"/>
          </p:cNvSpPr>
          <p:nvPr>
            <p:ph type="title"/>
          </p:nvPr>
        </p:nvSpPr>
        <p:spPr>
          <a:prstGeom prst="rect">
            <a:avLst/>
          </a:prstGeom>
        </p:spPr>
        <p:txBody>
          <a:bodyPr/>
          <a:lstStyle/>
          <a:p>
            <a:r>
              <a:t>Title Text</a:t>
            </a:r>
          </a:p>
        </p:txBody>
      </p:sp>
      <p:sp>
        <p:nvSpPr>
          <p:cNvPr id="7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81"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2"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3" name="Image"/>
          <p:cNvSpPr>
            <a:spLocks noGrp="1"/>
          </p:cNvSpPr>
          <p:nvPr>
            <p:ph type="pic" idx="21"/>
          </p:nvPr>
        </p:nvSpPr>
        <p:spPr>
          <a:xfrm>
            <a:off x="12636500" y="-2413000"/>
            <a:ext cx="11024412" cy="16154400"/>
          </a:xfrm>
          <a:prstGeom prst="rect">
            <a:avLst/>
          </a:prstGeom>
          <a:ln w="9525">
            <a:round/>
          </a:ln>
        </p:spPr>
        <p:txBody>
          <a:bodyPr lIns="91439" tIns="45719" rIns="91439" bIns="45719" anchor="t">
            <a:noAutofit/>
          </a:bodyPr>
          <a:lstStyle/>
          <a:p>
            <a:endParaRPr/>
          </a:p>
        </p:txBody>
      </p:sp>
      <p:sp>
        <p:nvSpPr>
          <p:cNvPr id="84" name="Title Text"/>
          <p:cNvSpPr txBox="1">
            <a:spLocks noGrp="1"/>
          </p:cNvSpPr>
          <p:nvPr>
            <p:ph type="title"/>
          </p:nvPr>
        </p:nvSpPr>
        <p:spPr>
          <a:prstGeom prst="rect">
            <a:avLst/>
          </a:prstGeom>
        </p:spPr>
        <p:txBody>
          <a:bodyPr/>
          <a:lstStyle/>
          <a:p>
            <a:r>
              <a:t>Title Text</a:t>
            </a:r>
          </a:p>
        </p:txBody>
      </p:sp>
      <p:sp>
        <p:nvSpPr>
          <p:cNvPr id="85" name="Body Level One…"/>
          <p:cNvSpPr txBox="1">
            <a:spLocks noGrp="1"/>
          </p:cNvSpPr>
          <p:nvPr>
            <p:ph type="body" sz="half" idx="1"/>
          </p:nvPr>
        </p:nvSpPr>
        <p:spPr>
          <a:xfrm>
            <a:off x="952500" y="3797300"/>
            <a:ext cx="10909300" cy="8928100"/>
          </a:xfrm>
          <a:prstGeom prst="rect">
            <a:avLst/>
          </a:prstGeom>
        </p:spPr>
        <p:txBody>
          <a:bodyPr/>
          <a:lstStyle>
            <a:lvl1pPr marL="508000" indent="-508000">
              <a:spcBef>
                <a:spcPts val="2500"/>
              </a:spcBef>
              <a:buSzPct val="65000"/>
              <a:defRPr sz="4200"/>
            </a:lvl1pPr>
            <a:lvl2pPr marL="1016000" indent="-508000">
              <a:spcBef>
                <a:spcPts val="2500"/>
              </a:spcBef>
              <a:buSzPct val="65000"/>
              <a:defRPr sz="4200"/>
            </a:lvl2pPr>
            <a:lvl3pPr marL="1524000" indent="-508000">
              <a:spcBef>
                <a:spcPts val="2500"/>
              </a:spcBef>
              <a:buSzPct val="65000"/>
              <a:defRPr sz="4200"/>
            </a:lvl3pPr>
            <a:lvl4pPr marL="2032000" indent="-508000">
              <a:spcBef>
                <a:spcPts val="2500"/>
              </a:spcBef>
              <a:buSzPct val="65000"/>
              <a:defRPr sz="4200"/>
            </a:lvl4pPr>
            <a:lvl5pPr marL="2540000" indent="-508000">
              <a:spcBef>
                <a:spcPts val="2500"/>
              </a:spcBef>
              <a:buSzPct val="65000"/>
              <a:defRPr sz="4200"/>
            </a:lvl5pPr>
          </a:lstStyle>
          <a:p>
            <a:r>
              <a:t>Body Level One</a:t>
            </a:r>
          </a:p>
          <a:p>
            <a:pPr lvl="1"/>
            <a:r>
              <a:t>Body Level Two</a:t>
            </a:r>
          </a:p>
          <a:p>
            <a:pPr lvl="2"/>
            <a:r>
              <a:t>Body Level Three</a:t>
            </a:r>
          </a:p>
          <a:p>
            <a:pPr lvl="3"/>
            <a:r>
              <a:t>Body Level Four</a:t>
            </a:r>
          </a:p>
          <a:p>
            <a:pPr lvl="4"/>
            <a:r>
              <a:t>Body Level Five</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3" name="Body Level One…"/>
          <p:cNvSpPr txBox="1">
            <a:spLocks noGrp="1"/>
          </p:cNvSpPr>
          <p:nvPr>
            <p:ph type="body" idx="1"/>
          </p:nvPr>
        </p:nvSpPr>
        <p:spPr>
          <a:xfrm>
            <a:off x="952500" y="1778000"/>
            <a:ext cx="22479000" cy="101473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01" name="Image"/>
          <p:cNvSpPr>
            <a:spLocks noGrp="1"/>
          </p:cNvSpPr>
          <p:nvPr>
            <p:ph type="pic" sz="half" idx="21"/>
          </p:nvPr>
        </p:nvSpPr>
        <p:spPr>
          <a:xfrm>
            <a:off x="12232231" y="6024722"/>
            <a:ext cx="11497993" cy="8088517"/>
          </a:xfrm>
          <a:prstGeom prst="rect">
            <a:avLst/>
          </a:prstGeom>
          <a:ln w="9525">
            <a:round/>
          </a:ln>
        </p:spPr>
        <p:txBody>
          <a:bodyPr lIns="91439" tIns="45719" rIns="91439" bIns="45719" anchor="t">
            <a:noAutofit/>
          </a:bodyPr>
          <a:lstStyle/>
          <a:p>
            <a:endParaRPr/>
          </a:p>
        </p:txBody>
      </p:sp>
      <p:sp>
        <p:nvSpPr>
          <p:cNvPr id="102" name="Image"/>
          <p:cNvSpPr>
            <a:spLocks noGrp="1"/>
          </p:cNvSpPr>
          <p:nvPr>
            <p:ph type="pic" sz="half" idx="22"/>
          </p:nvPr>
        </p:nvSpPr>
        <p:spPr>
          <a:xfrm>
            <a:off x="12349986" y="635000"/>
            <a:ext cx="11226801" cy="6807200"/>
          </a:xfrm>
          <a:prstGeom prst="rect">
            <a:avLst/>
          </a:prstGeom>
          <a:ln w="9525">
            <a:round/>
          </a:ln>
        </p:spPr>
        <p:txBody>
          <a:bodyPr lIns="91439" tIns="45719" rIns="91439" bIns="45719" anchor="t">
            <a:noAutofit/>
          </a:bodyPr>
          <a:lstStyle/>
          <a:p>
            <a:endParaRPr/>
          </a:p>
        </p:txBody>
      </p:sp>
      <p:sp>
        <p:nvSpPr>
          <p:cNvPr id="103" name="Image"/>
          <p:cNvSpPr>
            <a:spLocks noGrp="1"/>
          </p:cNvSpPr>
          <p:nvPr>
            <p:ph type="pic" idx="23"/>
          </p:nvPr>
        </p:nvSpPr>
        <p:spPr>
          <a:xfrm>
            <a:off x="730989" y="-2438400"/>
            <a:ext cx="11050413" cy="16192500"/>
          </a:xfrm>
          <a:prstGeom prst="rect">
            <a:avLst/>
          </a:prstGeom>
          <a:ln w="9525">
            <a:round/>
          </a:ln>
        </p:spPr>
        <p:txBody>
          <a:bodyPr lIns="91439" tIns="45719" rIns="91439" bIns="45719" anchor="t">
            <a:noAutofit/>
          </a:bodyPr>
          <a:lstStyle/>
          <a:p>
            <a:endParaRP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cstate="print"/>
          <a:srcRect/>
          <a:stretch>
            <a:fillRect/>
          </a:stretch>
        </a:blipFill>
        <a:effectLst/>
      </p:bgPr>
    </p:bg>
    <p:spTree>
      <p:nvGrpSpPr>
        <p:cNvPr id="1" name=""/>
        <p:cNvGrpSpPr/>
        <p:nvPr/>
      </p:nvGrpSpPr>
      <p:grpSpPr>
        <a:xfrm>
          <a:off x="0" y="0"/>
          <a:ext cx="0" cy="0"/>
          <a:chOff x="0" y="0"/>
          <a:chExt cx="0" cy="0"/>
        </a:xfrm>
      </p:grpSpPr>
      <p:sp>
        <p:nvSpPr>
          <p:cNvPr id="2" name="Line"/>
          <p:cNvSpPr/>
          <p:nvPr/>
        </p:nvSpPr>
        <p:spPr>
          <a:xfrm>
            <a:off x="952500" y="30607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Title Text"/>
          <p:cNvSpPr txBox="1">
            <a:spLocks noGrp="1"/>
          </p:cNvSpPr>
          <p:nvPr>
            <p:ph type="title"/>
          </p:nvPr>
        </p:nvSpPr>
        <p:spPr>
          <a:xfrm>
            <a:off x="952500" y="1143000"/>
            <a:ext cx="22479000" cy="1663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952500" y="3695700"/>
            <a:ext cx="22479000" cy="8572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11976100" y="13017500"/>
            <a:ext cx="419100" cy="508000"/>
          </a:xfrm>
          <a:prstGeom prst="rect">
            <a:avLst/>
          </a:prstGeom>
          <a:ln w="12700">
            <a:miter lim="400000"/>
          </a:ln>
        </p:spPr>
        <p:txBody>
          <a:bodyPr wrap="none" lIns="50800" tIns="50800" rIns="50800" bIns="50800">
            <a:spAutoFit/>
          </a:bodyPr>
          <a:lstStyle>
            <a:lvl1pPr>
              <a:defRPr sz="2400">
                <a:solidFill>
                  <a:srgbClr val="4C4946"/>
                </a:solidFill>
              </a:defRPr>
            </a:lvl1pPr>
          </a:lstStyle>
          <a:p>
            <a:fld id="{86CB4B4D-7CA3-9044-876B-883B54F8677D}" type="slidenum">
              <a:rPr/>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1pPr>
      <a:lvl2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2pPr>
      <a:lvl3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3pPr>
      <a:lvl4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4pPr>
      <a:lvl5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5pPr>
      <a:lvl6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6pPr>
      <a:lvl7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7pPr>
      <a:lvl8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8pPr>
      <a:lvl9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9pPr>
    </p:titleStyle>
    <p:bodyStyle>
      <a:lvl1pPr marL="609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1pPr>
      <a:lvl2pPr marL="1219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2pPr>
      <a:lvl3pPr marL="1828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3pPr>
      <a:lvl4pPr marL="2438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4pPr>
      <a:lvl5pPr marL="30480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5pPr>
      <a:lvl6pPr marL="3657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6pPr>
      <a:lvl7pPr marL="4267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7pPr>
      <a:lvl8pPr marL="4876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8pPr>
      <a:lvl9pPr marL="5486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5.jpeg"/><Relationship Id="rId4" Type="http://schemas.openxmlformats.org/officeDocument/2006/relationships/hyperlink" Target="mailto:mohamed_2754@limu.edu.co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0.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Different types of managers"/>
          <p:cNvSpPr txBox="1">
            <a:spLocks noGrp="1"/>
          </p:cNvSpPr>
          <p:nvPr>
            <p:ph type="subTitle" sz="quarter" idx="1"/>
          </p:nvPr>
        </p:nvSpPr>
        <p:spPr>
          <a:xfrm>
            <a:off x="1606824" y="5849888"/>
            <a:ext cx="11801333" cy="1656184"/>
          </a:xfrm>
          <a:prstGeom prst="rect">
            <a:avLst/>
          </a:prstGeom>
          <a:gradFill>
            <a:gsLst>
              <a:gs pos="0">
                <a:schemeClr val="accent1">
                  <a:hueOff val="369194"/>
                  <a:satOff val="6343"/>
                  <a:lumOff val="-13963"/>
                </a:schemeClr>
              </a:gs>
              <a:gs pos="100000">
                <a:schemeClr val="accent1">
                  <a:hueOff val="-113918"/>
                  <a:satOff val="19024"/>
                  <a:lumOff val="19749"/>
                </a:schemeClr>
              </a:gs>
            </a:gsLst>
            <a:lin ang="5400000"/>
          </a:gradFill>
          <a:ln>
            <a:solidFill>
              <a:srgbClr val="000000"/>
            </a:solidFill>
          </a:ln>
          <a:effectLst>
            <a:outerShdw blurRad="381000" dist="119618" rotWithShape="0">
              <a:srgbClr val="000000">
                <a:alpha val="75000"/>
              </a:srgbClr>
            </a:outerShdw>
            <a:reflection stA="47642" endPos="40000" dir="5400000" sy="-100000" algn="bl" rotWithShape="0"/>
          </a:effectLst>
        </p:spPr>
        <p:txBody>
          <a:bodyPr/>
          <a:lstStyle>
            <a:lvl1pPr algn="ctr">
              <a:defRPr sz="4400">
                <a:solidFill>
                  <a:srgbClr val="FFFFFF"/>
                </a:solidFill>
                <a:effectLst>
                  <a:outerShdw blurRad="25400" dist="33948" dir="2700000" rotWithShape="0">
                    <a:srgbClr val="3B3936"/>
                  </a:outerShdw>
                </a:effectLst>
              </a:defRPr>
            </a:lvl1pPr>
          </a:lstStyle>
          <a:p>
            <a:r>
              <a:rPr dirty="0"/>
              <a:t>Different </a:t>
            </a:r>
            <a:r>
              <a:rPr lang="en-US" dirty="0" smtClean="0"/>
              <a:t>T</a:t>
            </a:r>
            <a:r>
              <a:rPr dirty="0" smtClean="0"/>
              <a:t>ypes </a:t>
            </a:r>
            <a:r>
              <a:rPr dirty="0"/>
              <a:t>of </a:t>
            </a:r>
            <a:r>
              <a:rPr lang="en-US" dirty="0" smtClean="0"/>
              <a:t>M</a:t>
            </a:r>
            <a:r>
              <a:rPr dirty="0" smtClean="0"/>
              <a:t>anagers</a:t>
            </a:r>
            <a:endParaRPr dirty="0"/>
          </a:p>
        </p:txBody>
      </p:sp>
      <p:pic>
        <p:nvPicPr>
          <p:cNvPr id="138" name="07 Libyan International Medical University.png" descr="07 Libyan International Medical University.png"/>
          <p:cNvPicPr>
            <a:picLocks noChangeAspect="1"/>
          </p:cNvPicPr>
          <p:nvPr/>
        </p:nvPicPr>
        <p:blipFill>
          <a:blip r:embed="rId2" cstate="print">
            <a:extLst/>
          </a:blip>
          <a:stretch>
            <a:fillRect/>
          </a:stretch>
        </p:blipFill>
        <p:spPr>
          <a:xfrm>
            <a:off x="20221418" y="-98953"/>
            <a:ext cx="4287824" cy="4287824"/>
          </a:xfrm>
          <a:prstGeom prst="rect">
            <a:avLst/>
          </a:prstGeom>
          <a:ln w="12700">
            <a:miter lim="400000"/>
          </a:ln>
        </p:spPr>
      </p:pic>
      <p:pic>
        <p:nvPicPr>
          <p:cNvPr id="139" name="download.png" descr="download.png"/>
          <p:cNvPicPr>
            <a:picLocks noChangeAspect="1"/>
          </p:cNvPicPr>
          <p:nvPr/>
        </p:nvPicPr>
        <p:blipFill>
          <a:blip r:embed="rId3" cstate="print">
            <a:extLst/>
          </a:blip>
          <a:stretch>
            <a:fillRect/>
          </a:stretch>
        </p:blipFill>
        <p:spPr>
          <a:xfrm>
            <a:off x="270754" y="123945"/>
            <a:ext cx="4247053" cy="4247053"/>
          </a:xfrm>
          <a:prstGeom prst="rect">
            <a:avLst/>
          </a:prstGeom>
          <a:ln w="12700">
            <a:miter lim="400000"/>
          </a:ln>
        </p:spPr>
      </p:pic>
      <p:sp>
        <p:nvSpPr>
          <p:cNvPr id="140" name="Mohamed A.A Eldeep…"/>
          <p:cNvSpPr txBox="1"/>
          <p:nvPr/>
        </p:nvSpPr>
        <p:spPr>
          <a:xfrm>
            <a:off x="838429" y="8540137"/>
            <a:ext cx="13740941" cy="3195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503555">
              <a:defRPr sz="6700" spc="-100">
                <a:solidFill>
                  <a:srgbClr val="000000"/>
                </a:solidFill>
                <a:latin typeface="Graphik"/>
                <a:ea typeface="Graphik"/>
                <a:cs typeface="Graphik"/>
                <a:sym typeface="Graphik"/>
              </a:defRPr>
            </a:pPr>
            <a:r>
              <a:rPr dirty="0"/>
              <a:t>Mohamed A.A </a:t>
            </a:r>
            <a:r>
              <a:rPr dirty="0" err="1"/>
              <a:t>Eldeep</a:t>
            </a:r>
            <a:endParaRPr spc="-67" dirty="0"/>
          </a:p>
          <a:p>
            <a:pPr defTabSz="503555">
              <a:defRPr sz="6700" spc="-100">
                <a:solidFill>
                  <a:srgbClr val="000000"/>
                </a:solidFill>
                <a:latin typeface="Graphik"/>
                <a:ea typeface="Graphik"/>
                <a:cs typeface="Graphik"/>
                <a:sym typeface="Graphik"/>
              </a:defRPr>
            </a:pPr>
            <a:r>
              <a:rPr dirty="0"/>
              <a:t>Student Number : 2754 </a:t>
            </a:r>
            <a:endParaRPr spc="-67" dirty="0"/>
          </a:p>
          <a:p>
            <a:pPr defTabSz="503555">
              <a:defRPr sz="6700" spc="-100">
                <a:solidFill>
                  <a:srgbClr val="000000"/>
                </a:solidFill>
                <a:latin typeface="Graphik"/>
                <a:ea typeface="Graphik"/>
                <a:cs typeface="Graphik"/>
                <a:sym typeface="Graphik"/>
              </a:defRPr>
            </a:pPr>
            <a:r>
              <a:rPr dirty="0" smtClean="0"/>
              <a:t>E</a:t>
            </a:r>
            <a:r>
              <a:rPr lang="en-US" dirty="0" smtClean="0"/>
              <a:t>mail</a:t>
            </a:r>
            <a:r>
              <a:rPr dirty="0" smtClean="0"/>
              <a:t> </a:t>
            </a:r>
            <a:r>
              <a:rPr dirty="0"/>
              <a:t>: </a:t>
            </a:r>
            <a:r>
              <a:rPr u="sng" dirty="0">
                <a:solidFill>
                  <a:srgbClr val="0000FF"/>
                </a:solidFill>
                <a:uFill>
                  <a:solidFill>
                    <a:srgbClr val="0000FF"/>
                  </a:solidFill>
                </a:uFill>
                <a:hlinkClick r:id="rId4"/>
              </a:rPr>
              <a:t>mohamed_2754@limu.edu.ly</a:t>
            </a:r>
          </a:p>
        </p:txBody>
      </p:sp>
      <p:pic>
        <p:nvPicPr>
          <p:cNvPr id="141" name="download.jpg" descr="download.jpg"/>
          <p:cNvPicPr>
            <a:picLocks noChangeAspect="1"/>
          </p:cNvPicPr>
          <p:nvPr/>
        </p:nvPicPr>
        <p:blipFill>
          <a:blip r:embed="rId5" cstate="print">
            <a:alphaModFix amt="62841"/>
            <a:extLst/>
          </a:blip>
          <a:stretch>
            <a:fillRect/>
          </a:stretch>
        </p:blipFill>
        <p:spPr>
          <a:xfrm>
            <a:off x="13905735" y="5340012"/>
            <a:ext cx="10495860" cy="4819852"/>
          </a:xfrm>
          <a:prstGeom prst="rect">
            <a:avLst/>
          </a:prstGeom>
          <a:ln w="25400">
            <a:miter lim="400000"/>
          </a:ln>
          <a:effectLst>
            <a:reflection endPos="40000" dir="5400000" sy="-100000" algn="bl" rotWithShape="0"/>
          </a:effectLst>
        </p:spPr>
      </p:pic>
      <p:sp>
        <p:nvSpPr>
          <p:cNvPr id="9" name="مربع نص 8"/>
          <p:cNvSpPr txBox="1"/>
          <p:nvPr/>
        </p:nvSpPr>
        <p:spPr>
          <a:xfrm>
            <a:off x="11012102" y="2465512"/>
            <a:ext cx="260648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1"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rgbClr val="414141"/>
                </a:solidFill>
                <a:effectLst/>
                <a:uFillTx/>
                <a:latin typeface="Palatino"/>
                <a:ea typeface="Palatino"/>
                <a:cs typeface="Palatino"/>
                <a:sym typeface="Palatino"/>
              </a:rPr>
              <a:t>                      </a:t>
            </a:r>
            <a:endParaRPr kumimoji="0" lang="ar-SA" sz="32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10" name="مربع نص 9"/>
          <p:cNvSpPr txBox="1"/>
          <p:nvPr/>
        </p:nvSpPr>
        <p:spPr>
          <a:xfrm>
            <a:off x="5279232" y="992637"/>
            <a:ext cx="14833648" cy="2441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r>
              <a:rPr kumimoji="0" lang="en-US" sz="3200" b="0" i="0" u="none" strike="noStrike" cap="none" spc="0" normalizeH="0" baseline="0" dirty="0" smtClean="0">
                <a:ln>
                  <a:noFill/>
                </a:ln>
                <a:solidFill>
                  <a:srgbClr val="414141"/>
                </a:solidFill>
                <a:effectLst/>
                <a:uFillTx/>
                <a:latin typeface="Palatino"/>
                <a:ea typeface="Palatino"/>
                <a:cs typeface="Palatino"/>
                <a:sym typeface="Palatino"/>
              </a:rPr>
              <a:t>       </a:t>
            </a:r>
            <a:r>
              <a:rPr lang="en-US" sz="6000" b="1" dirty="0" smtClean="0"/>
              <a:t>L</a:t>
            </a:r>
            <a:r>
              <a:rPr lang="x-none" sz="6000" b="1" smtClean="0"/>
              <a:t>ibyan </a:t>
            </a:r>
            <a:r>
              <a:rPr lang="en-US" sz="6000" b="1" dirty="0" smtClean="0"/>
              <a:t>I</a:t>
            </a:r>
            <a:r>
              <a:rPr lang="x-none" sz="6000" b="1" smtClean="0"/>
              <a:t>nternational </a:t>
            </a:r>
            <a:r>
              <a:rPr lang="en-US" sz="6000" b="1" dirty="0" smtClean="0"/>
              <a:t>M</a:t>
            </a:r>
            <a:r>
              <a:rPr lang="x-none" sz="6000" b="1" smtClean="0"/>
              <a:t>edical </a:t>
            </a:r>
            <a:r>
              <a:rPr lang="en-US" sz="6000" b="1" dirty="0" smtClean="0"/>
              <a:t>U</a:t>
            </a:r>
            <a:r>
              <a:rPr lang="x-none" sz="6000" b="1" smtClean="0"/>
              <a:t>niversty </a:t>
            </a:r>
          </a:p>
          <a:p>
            <a:r>
              <a:rPr lang="en-US" sz="6000" b="1" dirty="0" smtClean="0"/>
              <a:t>F</a:t>
            </a:r>
            <a:r>
              <a:rPr lang="x-none" sz="6000" b="1" smtClean="0"/>
              <a:t>aculity of </a:t>
            </a:r>
            <a:r>
              <a:rPr lang="en-US" sz="6000" b="1" dirty="0" smtClean="0"/>
              <a:t>B</a:t>
            </a:r>
            <a:r>
              <a:rPr lang="x-none" sz="6000" b="1" smtClean="0"/>
              <a:t>ussnies </a:t>
            </a:r>
            <a:r>
              <a:rPr lang="en-US" sz="6000" b="1" dirty="0" smtClean="0"/>
              <a:t>A</a:t>
            </a:r>
            <a:r>
              <a:rPr lang="x-none" sz="6000" b="1" smtClean="0"/>
              <a:t>dminstration </a:t>
            </a:r>
          </a:p>
          <a:p>
            <a:pPr marL="0" marR="0" indent="0" algn="ctr" defTabSz="825500" rtl="0" fontAlgn="auto" latinLnBrk="0" hangingPunct="0">
              <a:lnSpc>
                <a:spcPct val="100000"/>
              </a:lnSpc>
              <a:spcBef>
                <a:spcPts val="0"/>
              </a:spcBef>
              <a:spcAft>
                <a:spcPts val="0"/>
              </a:spcAft>
              <a:buClrTx/>
              <a:buSzTx/>
              <a:buFontTx/>
              <a:buNone/>
              <a:tabLst/>
            </a:pPr>
            <a:endParaRPr kumimoji="0" lang="ar-SA" sz="3200" b="0" i="0" u="none" strike="noStrike" cap="none" spc="0" normalizeH="0" baseline="0" dirty="0">
              <a:ln>
                <a:noFill/>
              </a:ln>
              <a:solidFill>
                <a:srgbClr val="414141"/>
              </a:solidFill>
              <a:effectLst/>
              <a:uFillTx/>
              <a:latin typeface="Palatino"/>
              <a:ea typeface="Palatino"/>
              <a:cs typeface="Palatino"/>
              <a:sym typeface="Palatino"/>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Reference"/>
          <p:cNvSpPr txBox="1"/>
          <p:nvPr/>
        </p:nvSpPr>
        <p:spPr>
          <a:xfrm>
            <a:off x="10214471" y="1518830"/>
            <a:ext cx="3955058" cy="12700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solidFill>
                  <a:srgbClr val="FFFFFF"/>
                </a:solidFill>
                <a:effectLst>
                  <a:outerShdw blurRad="25400" dist="33948" dir="2700000" rotWithShape="0">
                    <a:srgbClr val="3B3936"/>
                  </a:outerShdw>
                </a:effectLst>
              </a:defRPr>
            </a:lvl1pPr>
          </a:lstStyle>
          <a:p>
            <a:r>
              <a:t>Reference</a:t>
            </a:r>
          </a:p>
        </p:txBody>
      </p:sp>
      <p:sp>
        <p:nvSpPr>
          <p:cNvPr id="185" name="Learning, L. (n.d.). Principles of management. Retrieved April 14, 2021, from https://courses.lumenlearning.com/wmopen-principlesofmanagement/chapter/types-of-managers-and-their-roles/"/>
          <p:cNvSpPr txBox="1"/>
          <p:nvPr/>
        </p:nvSpPr>
        <p:spPr>
          <a:xfrm>
            <a:off x="2046161" y="4905852"/>
            <a:ext cx="18079350" cy="4508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480000" indent="-480000" algn="l" defTabSz="457200">
              <a:spcBef>
                <a:spcPts val="1200"/>
              </a:spcBef>
              <a:defRPr sz="5600">
                <a:solidFill>
                  <a:srgbClr val="000000"/>
                </a:solidFill>
                <a:latin typeface="Times Roman"/>
                <a:ea typeface="Times Roman"/>
                <a:cs typeface="Times Roman"/>
                <a:sym typeface="Times Roman"/>
              </a:defRPr>
            </a:lvl1pPr>
          </a:lstStyle>
          <a:p>
            <a:r>
              <a:t>Learning, L. (n.d.). Principles of management. Retrieved April 14, 2021, from https://courses.lumenlearning.com/wmopen-principlesofmanagement/chapter/types-of-managers-and-their-roles/</a:t>
            </a:r>
          </a:p>
        </p:txBody>
      </p:sp>
      <p:sp>
        <p:nvSpPr>
          <p:cNvPr id="186" name="9"/>
          <p:cNvSpPr txBox="1"/>
          <p:nvPr/>
        </p:nvSpPr>
        <p:spPr>
          <a:xfrm>
            <a:off x="20133056" y="12668867"/>
            <a:ext cx="6030107"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9</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 name="download-2.png" descr="download-2.png"/>
          <p:cNvPicPr>
            <a:picLocks noChangeAspect="1"/>
          </p:cNvPicPr>
          <p:nvPr/>
        </p:nvPicPr>
        <p:blipFill>
          <a:blip r:embed="rId2" cstate="print">
            <a:extLst/>
          </a:blip>
          <a:stretch>
            <a:fillRect/>
          </a:stretch>
        </p:blipFill>
        <p:spPr>
          <a:xfrm>
            <a:off x="3372396" y="-65018"/>
            <a:ext cx="18153186" cy="13423621"/>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able of content"/>
          <p:cNvSpPr txBox="1"/>
          <p:nvPr/>
        </p:nvSpPr>
        <p:spPr>
          <a:xfrm>
            <a:off x="6956526" y="664277"/>
            <a:ext cx="11365793" cy="161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lnSpc>
                <a:spcPct val="110000"/>
              </a:lnSpc>
              <a:defRPr sz="9000" i="1"/>
            </a:lvl1pPr>
          </a:lstStyle>
          <a:p>
            <a:r>
              <a:t>Table of content</a:t>
            </a:r>
          </a:p>
        </p:txBody>
      </p:sp>
      <p:sp>
        <p:nvSpPr>
          <p:cNvPr id="144" name=". Types of managers…"/>
          <p:cNvSpPr txBox="1"/>
          <p:nvPr/>
        </p:nvSpPr>
        <p:spPr>
          <a:xfrm>
            <a:off x="1671668" y="4143122"/>
            <a:ext cx="17847008" cy="3962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2" algn="l">
              <a:defRPr sz="5700"/>
            </a:pPr>
            <a:r>
              <a:t>. Types of managers </a:t>
            </a:r>
          </a:p>
          <a:p>
            <a:pPr lvl="2" algn="l">
              <a:defRPr sz="5700"/>
            </a:pPr>
            <a:r>
              <a:t>. Their roles</a:t>
            </a:r>
          </a:p>
          <a:p>
            <a:pPr lvl="2" algn="l">
              <a:defRPr sz="5700"/>
            </a:pPr>
            <a:r>
              <a:t>. Conclusion </a:t>
            </a:r>
          </a:p>
          <a:p>
            <a:pPr lvl="2" algn="l">
              <a:defRPr sz="5700"/>
            </a:pPr>
            <a:r>
              <a:t>. Reference</a:t>
            </a:r>
          </a:p>
        </p:txBody>
      </p:sp>
      <p:sp>
        <p:nvSpPr>
          <p:cNvPr id="145" name="1"/>
          <p:cNvSpPr txBox="1"/>
          <p:nvPr/>
        </p:nvSpPr>
        <p:spPr>
          <a:xfrm>
            <a:off x="23513150" y="1245308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1</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We’ll talk about the differences between top managers, middle managers, first-line managers, and team leaders"/>
          <p:cNvSpPr txBox="1">
            <a:spLocks noGrp="1"/>
          </p:cNvSpPr>
          <p:nvPr>
            <p:ph type="body" idx="21"/>
          </p:nvPr>
        </p:nvSpPr>
        <p:spPr>
          <a:xfrm>
            <a:off x="1471682" y="3265885"/>
            <a:ext cx="22390101" cy="2501393"/>
          </a:xfrm>
          <a:prstGeom prst="rect">
            <a:avLst/>
          </a:prstGeom>
        </p:spPr>
        <p:txBody>
          <a:bodyPr/>
          <a:lstStyle/>
          <a:p>
            <a:pPr algn="l" defTabSz="457200">
              <a:lnSpc>
                <a:spcPts val="8900"/>
              </a:lnSpc>
              <a:spcBef>
                <a:spcPts val="2400"/>
              </a:spcBef>
              <a:defRPr sz="1600" i="0">
                <a:solidFill>
                  <a:srgbClr val="373D3F"/>
                </a:solidFill>
                <a:latin typeface="Helvetica"/>
                <a:ea typeface="Helvetica"/>
                <a:cs typeface="Helvetica"/>
                <a:sym typeface="Helvetica"/>
              </a:defRPr>
            </a:pPr>
            <a:r>
              <a:rPr sz="5400"/>
              <a:t>We’ll talk about the differences between top managers, middle managers, first-line managers, and team leaders</a:t>
            </a:r>
          </a:p>
          <a:p>
            <a:pPr algn="l" defTabSz="457200">
              <a:lnSpc>
                <a:spcPts val="2500"/>
              </a:lnSpc>
              <a:spcBef>
                <a:spcPts val="0"/>
              </a:spcBef>
              <a:defRPr sz="1080" i="0">
                <a:solidFill>
                  <a:srgbClr val="373D3F"/>
                </a:solidFill>
                <a:latin typeface="Helvetica"/>
                <a:ea typeface="Helvetica"/>
                <a:cs typeface="Helvetica"/>
                <a:sym typeface="Helvetica"/>
              </a:defRPr>
            </a:pPr>
            <a:endParaRPr/>
          </a:p>
        </p:txBody>
      </p:sp>
      <p:sp>
        <p:nvSpPr>
          <p:cNvPr id="148" name="Types of managers"/>
          <p:cNvSpPr txBox="1">
            <a:spLocks noGrp="1"/>
          </p:cNvSpPr>
          <p:nvPr>
            <p:ph type="body" idx="22"/>
          </p:nvPr>
        </p:nvSpPr>
        <p:spPr>
          <a:xfrm>
            <a:off x="2381250" y="1314225"/>
            <a:ext cx="19621500" cy="1422401"/>
          </a:xfrm>
          <a:prstGeom prst="rect">
            <a:avLst/>
          </a:prstGeom>
          <a:blipFill>
            <a:blip r:embed="rId2" cstate="print"/>
          </a:blipFill>
        </p:spPr>
        <p:txBody>
          <a:bodyPr/>
          <a:lstStyle/>
          <a:p>
            <a:pPr marL="0" lvl="2" indent="0" algn="ctr">
              <a:spcBef>
                <a:spcPts val="0"/>
              </a:spcBef>
              <a:buClrTx/>
              <a:buSzTx/>
              <a:buFontTx/>
              <a:buNone/>
              <a:defRPr sz="7900">
                <a:solidFill>
                  <a:srgbClr val="FFFFFF"/>
                </a:solidFill>
                <a:effectLst>
                  <a:outerShdw blurRad="25400" dist="33948" dir="2700000" rotWithShape="0">
                    <a:srgbClr val="3B3936"/>
                  </a:outerShdw>
                </a:effectLst>
              </a:defRPr>
            </a:pPr>
            <a:r>
              <a:t>Types of managers</a:t>
            </a:r>
          </a:p>
        </p:txBody>
      </p:sp>
      <p:pic>
        <p:nvPicPr>
          <p:cNvPr id="149" name="images.jpg" descr="images.jpg"/>
          <p:cNvPicPr>
            <a:picLocks noChangeAspect="1"/>
          </p:cNvPicPr>
          <p:nvPr/>
        </p:nvPicPr>
        <p:blipFill>
          <a:blip r:embed="rId3" cstate="print">
            <a:extLst/>
          </a:blip>
          <a:stretch>
            <a:fillRect/>
          </a:stretch>
        </p:blipFill>
        <p:spPr>
          <a:xfrm>
            <a:off x="14830268" y="6296538"/>
            <a:ext cx="9035577" cy="5059924"/>
          </a:xfrm>
          <a:prstGeom prst="rect">
            <a:avLst/>
          </a:prstGeom>
          <a:ln w="12700">
            <a:miter lim="400000"/>
          </a:ln>
          <a:effectLst>
            <a:reflection endPos="40000" dir="5400000" sy="-100000" algn="bl" rotWithShape="0"/>
          </a:effectLst>
        </p:spPr>
      </p:pic>
      <p:pic>
        <p:nvPicPr>
          <p:cNvPr id="150" name="images-2.jpg" descr="images-2.jpg"/>
          <p:cNvPicPr>
            <a:picLocks noChangeAspect="1"/>
          </p:cNvPicPr>
          <p:nvPr/>
        </p:nvPicPr>
        <p:blipFill>
          <a:blip r:embed="rId4" cstate="print">
            <a:alphaModFix amt="17957"/>
            <a:extLst/>
          </a:blip>
          <a:stretch>
            <a:fillRect/>
          </a:stretch>
        </p:blipFill>
        <p:spPr>
          <a:xfrm>
            <a:off x="426214" y="4918373"/>
            <a:ext cx="14888738" cy="7444369"/>
          </a:xfrm>
          <a:prstGeom prst="rect">
            <a:avLst/>
          </a:prstGeom>
          <a:ln w="12700">
            <a:miter lim="400000"/>
          </a:ln>
        </p:spPr>
      </p:pic>
      <p:sp>
        <p:nvSpPr>
          <p:cNvPr id="151" name="2"/>
          <p:cNvSpPr txBox="1"/>
          <p:nvPr/>
        </p:nvSpPr>
        <p:spPr>
          <a:xfrm>
            <a:off x="23728939" y="12841498"/>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2</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op  managers"/>
          <p:cNvSpPr txBox="1"/>
          <p:nvPr/>
        </p:nvSpPr>
        <p:spPr>
          <a:xfrm>
            <a:off x="4997157" y="560429"/>
            <a:ext cx="8232153" cy="14605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8100">
                <a:solidFill>
                  <a:srgbClr val="FFFFFF"/>
                </a:solidFill>
                <a:effectLst>
                  <a:outerShdw blurRad="25400" dist="33948" dir="2700000" rotWithShape="0">
                    <a:srgbClr val="3B3936"/>
                  </a:outerShdw>
                </a:effectLst>
              </a:defRPr>
            </a:lvl1pPr>
          </a:lstStyle>
          <a:p>
            <a:r>
              <a:t>Top  managers</a:t>
            </a:r>
          </a:p>
        </p:txBody>
      </p:sp>
      <p:sp>
        <p:nvSpPr>
          <p:cNvPr id="154" name="Text"/>
          <p:cNvSpPr txBox="1"/>
          <p:nvPr/>
        </p:nvSpPr>
        <p:spPr>
          <a:xfrm>
            <a:off x="10379457" y="8309958"/>
            <a:ext cx="11342528" cy="635001"/>
          </a:xfrm>
          <a:prstGeom prst="rect">
            <a:avLst/>
          </a:prstGeom>
          <a:ln w="12700">
            <a:miter lim="400000"/>
          </a:ln>
        </p:spPr>
        <p:txBody>
          <a:bodyPr lIns="50800" tIns="50800" rIns="50800" bIns="50800" anchor="ctr">
            <a:spAutoFit/>
          </a:bodyPr>
          <a:lstStyle/>
          <a:p>
            <a:endParaRPr/>
          </a:p>
        </p:txBody>
      </p:sp>
      <p:sp>
        <p:nvSpPr>
          <p:cNvPr id="155" name="Top managers are ultimately responsible for the long-term success of the organization. They set long-term goals and define strategies to achieve them. They pay careful attention to the external environment of the organization: the economy, proposals for "/>
          <p:cNvSpPr txBox="1"/>
          <p:nvPr/>
        </p:nvSpPr>
        <p:spPr>
          <a:xfrm>
            <a:off x="1678832" y="3630986"/>
            <a:ext cx="20037696" cy="77970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5000" b="1">
                <a:solidFill>
                  <a:srgbClr val="373D3F"/>
                </a:solidFill>
                <a:latin typeface="Helvetica"/>
                <a:ea typeface="Helvetica"/>
                <a:cs typeface="Helvetica"/>
                <a:sym typeface="Helvetica"/>
              </a:defRPr>
            </a:lvl1pPr>
          </a:lstStyle>
          <a:p>
            <a:pPr>
              <a:defRPr b="0"/>
            </a:pPr>
            <a:r>
              <a:rPr b="1" dirty="0"/>
              <a:t>Top managers are ultimately responsible for the long-term success of the organization. They set long-term goals and define strategies to achieve them. They pay careful attention to the external environment of the organization: the economy, proposals for laws that would affect profits, stakeholder demands, and consumer and public relations. They will make the decisions that affect the whole company such as financial investments, mergers and acquisitions, partnerships and strategic alliances, and changes to the brand or product line of the </a:t>
            </a:r>
            <a:r>
              <a:rPr b="1" dirty="0" smtClean="0"/>
              <a:t>organization</a:t>
            </a:r>
            <a:r>
              <a:rPr lang="en-US" dirty="0" smtClean="0"/>
              <a:t>.</a:t>
            </a:r>
            <a:endParaRPr b="1" dirty="0"/>
          </a:p>
        </p:txBody>
      </p:sp>
      <p:sp>
        <p:nvSpPr>
          <p:cNvPr id="156" name="3"/>
          <p:cNvSpPr txBox="1"/>
          <p:nvPr/>
        </p:nvSpPr>
        <p:spPr>
          <a:xfrm>
            <a:off x="23728939" y="12712025"/>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3</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As you would expect, top-level managers (or top managers) are the “bosses” of the organization. They have titles such as"/>
          <p:cNvSpPr txBox="1"/>
          <p:nvPr/>
        </p:nvSpPr>
        <p:spPr>
          <a:xfrm>
            <a:off x="1" y="809328"/>
            <a:ext cx="20688944" cy="31683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defTabSz="457200">
              <a:defRPr sz="6600">
                <a:solidFill>
                  <a:srgbClr val="373D3F"/>
                </a:solidFill>
                <a:latin typeface="Helvetica"/>
                <a:ea typeface="Helvetica"/>
                <a:cs typeface="Helvetica"/>
                <a:sym typeface="Helvetica"/>
              </a:defRPr>
            </a:lvl1pPr>
          </a:lstStyle>
          <a:p>
            <a:r>
              <a:rPr lang="ar-SA" dirty="0" smtClean="0"/>
              <a:t> </a:t>
            </a:r>
            <a:r>
              <a:rPr dirty="0" smtClean="0"/>
              <a:t>As </a:t>
            </a:r>
            <a:r>
              <a:rPr dirty="0"/>
              <a:t>you would expect, top-level managers (or top </a:t>
            </a:r>
            <a:r>
              <a:rPr lang="ar-SA" dirty="0" smtClean="0"/>
              <a:t>  </a:t>
            </a:r>
            <a:r>
              <a:rPr dirty="0" smtClean="0"/>
              <a:t>managers</a:t>
            </a:r>
            <a:r>
              <a:rPr dirty="0"/>
              <a:t>) are the “bosses” of the </a:t>
            </a:r>
            <a:r>
              <a:rPr dirty="0" smtClean="0"/>
              <a:t>organization. They </a:t>
            </a:r>
            <a:r>
              <a:rPr dirty="0"/>
              <a:t>have titles such as</a:t>
            </a:r>
          </a:p>
        </p:txBody>
      </p:sp>
      <p:sp>
        <p:nvSpPr>
          <p:cNvPr id="159" name="chief executive officer (CEO)"/>
          <p:cNvSpPr txBox="1"/>
          <p:nvPr/>
        </p:nvSpPr>
        <p:spPr>
          <a:xfrm>
            <a:off x="1397751" y="4143908"/>
            <a:ext cx="9085798"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executive officer (CEO)</a:t>
            </a:r>
          </a:p>
        </p:txBody>
      </p:sp>
      <p:sp>
        <p:nvSpPr>
          <p:cNvPr id="160" name="chief operations officer (COO)"/>
          <p:cNvSpPr txBox="1"/>
          <p:nvPr/>
        </p:nvSpPr>
        <p:spPr>
          <a:xfrm>
            <a:off x="13505487" y="4143908"/>
            <a:ext cx="9392277"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operations officer (COO)</a:t>
            </a:r>
          </a:p>
        </p:txBody>
      </p:sp>
      <p:sp>
        <p:nvSpPr>
          <p:cNvPr id="161" name="chief marketing officer (CMO)"/>
          <p:cNvSpPr txBox="1"/>
          <p:nvPr/>
        </p:nvSpPr>
        <p:spPr>
          <a:xfrm>
            <a:off x="1225753" y="6237947"/>
            <a:ext cx="9235729"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marketing officer (CMO)</a:t>
            </a:r>
          </a:p>
        </p:txBody>
      </p:sp>
      <p:sp>
        <p:nvSpPr>
          <p:cNvPr id="162" name="chief technology officer (CTO)"/>
          <p:cNvSpPr txBox="1"/>
          <p:nvPr/>
        </p:nvSpPr>
        <p:spPr>
          <a:xfrm>
            <a:off x="13414592" y="6237947"/>
            <a:ext cx="9379999"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technology officer (CTO)</a:t>
            </a:r>
          </a:p>
        </p:txBody>
      </p:sp>
      <p:sp>
        <p:nvSpPr>
          <p:cNvPr id="163" name="chief financial officer (CFO)"/>
          <p:cNvSpPr txBox="1"/>
          <p:nvPr/>
        </p:nvSpPr>
        <p:spPr>
          <a:xfrm>
            <a:off x="1555391" y="8675448"/>
            <a:ext cx="8576452"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financial officer (CFO)</a:t>
            </a:r>
          </a:p>
        </p:txBody>
      </p:sp>
      <p:sp>
        <p:nvSpPr>
          <p:cNvPr id="164" name="chief compliance officer (CCO)"/>
          <p:cNvSpPr txBox="1"/>
          <p:nvPr/>
        </p:nvSpPr>
        <p:spPr>
          <a:xfrm>
            <a:off x="13292321" y="8675448"/>
            <a:ext cx="9818608"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defRPr sz="5500">
                <a:solidFill>
                  <a:srgbClr val="373D3F"/>
                </a:solidFill>
                <a:latin typeface="Helvetica"/>
                <a:ea typeface="Helvetica"/>
                <a:cs typeface="Helvetica"/>
                <a:sym typeface="Helvetica"/>
              </a:defRPr>
            </a:lvl1pPr>
          </a:lstStyle>
          <a:p>
            <a:r>
              <a:t>chief compliance officer (CCO) </a:t>
            </a:r>
          </a:p>
        </p:txBody>
      </p:sp>
      <p:sp>
        <p:nvSpPr>
          <p:cNvPr id="165" name="4"/>
          <p:cNvSpPr txBox="1"/>
          <p:nvPr/>
        </p:nvSpPr>
        <p:spPr>
          <a:xfrm>
            <a:off x="23685780" y="1262571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4</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Middle managers"/>
          <p:cNvSpPr txBox="1"/>
          <p:nvPr/>
        </p:nvSpPr>
        <p:spPr>
          <a:xfrm>
            <a:off x="8064090" y="670852"/>
            <a:ext cx="8255820" cy="14986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400">
                <a:solidFill>
                  <a:srgbClr val="FFFFFF"/>
                </a:solidFill>
                <a:effectLst>
                  <a:outerShdw blurRad="25400" dist="33948" dir="2700000" rotWithShape="0">
                    <a:srgbClr val="3B3936"/>
                  </a:outerShdw>
                </a:effectLst>
              </a:defRPr>
            </a:pPr>
            <a:r>
              <a:rPr sz="8000"/>
              <a:t>Middle </a:t>
            </a:r>
            <a:r>
              <a:rPr sz="8400"/>
              <a:t>managers</a:t>
            </a:r>
          </a:p>
        </p:txBody>
      </p:sp>
      <p:sp>
        <p:nvSpPr>
          <p:cNvPr id="168" name="Middle managers must be good communicators because they link line managers and top-level management."/>
          <p:cNvSpPr txBox="1"/>
          <p:nvPr/>
        </p:nvSpPr>
        <p:spPr>
          <a:xfrm>
            <a:off x="5987115" y="10294979"/>
            <a:ext cx="17523697"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4580">
                <a:solidFill>
                  <a:srgbClr val="373D3F"/>
                </a:solidFill>
                <a:latin typeface="Helvetica"/>
                <a:ea typeface="Helvetica"/>
                <a:cs typeface="Helvetica"/>
                <a:sym typeface="Helvetica"/>
              </a:defRPr>
            </a:lvl1pPr>
          </a:lstStyle>
          <a:p>
            <a:r>
              <a:rPr dirty="0"/>
              <a:t>Middle managers must be good communicators because they link line managers and top-level management.</a:t>
            </a:r>
          </a:p>
        </p:txBody>
      </p:sp>
      <p:sp>
        <p:nvSpPr>
          <p:cNvPr id="169" name="Middle managers have titles like department head, director, and chief supervisor. They are links between the top managers and the first-line managers and have one or two levels below them."/>
          <p:cNvSpPr txBox="1"/>
          <p:nvPr/>
        </p:nvSpPr>
        <p:spPr>
          <a:xfrm>
            <a:off x="273357" y="2790133"/>
            <a:ext cx="22785827" cy="41652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defRPr sz="6600">
                <a:solidFill>
                  <a:srgbClr val="373D3F"/>
                </a:solidFill>
                <a:latin typeface="Helvetica"/>
                <a:ea typeface="Helvetica"/>
                <a:cs typeface="Helvetica"/>
                <a:sym typeface="Helvetica"/>
              </a:defRPr>
            </a:lvl1pPr>
          </a:lstStyle>
          <a:p>
            <a:r>
              <a:rPr dirty="0"/>
              <a:t>Middle managers have titles like </a:t>
            </a:r>
            <a:r>
              <a:rPr lang="en-US" dirty="0" smtClean="0"/>
              <a:t>a </a:t>
            </a:r>
            <a:r>
              <a:rPr dirty="0" smtClean="0"/>
              <a:t>department </a:t>
            </a:r>
            <a:r>
              <a:rPr dirty="0"/>
              <a:t>head, director, and chief supervisor. They are links between the top managers and the first-line managers and have one or two levels below them.</a:t>
            </a:r>
          </a:p>
        </p:txBody>
      </p:sp>
      <p:sp>
        <p:nvSpPr>
          <p:cNvPr id="170" name="5"/>
          <p:cNvSpPr txBox="1"/>
          <p:nvPr/>
        </p:nvSpPr>
        <p:spPr>
          <a:xfrm>
            <a:off x="23556307" y="12625710"/>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5</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First line manager"/>
          <p:cNvSpPr txBox="1"/>
          <p:nvPr/>
        </p:nvSpPr>
        <p:spPr>
          <a:xfrm>
            <a:off x="8412416" y="1044153"/>
            <a:ext cx="7559168" cy="1320801"/>
          </a:xfrm>
          <a:prstGeom prst="rect">
            <a:avLst/>
          </a:prstGeom>
          <a:blipFill>
            <a:blip r:embed="rId2" cstate="print"/>
          </a:blipFill>
          <a:ln w="12700">
            <a:miter lim="400000"/>
          </a:ln>
          <a:effectLst>
            <a:reflection stA="30471" endPos="40000" dir="5400000" sy="-100000" algn="bl" rotWithShape="0"/>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300">
                <a:solidFill>
                  <a:srgbClr val="FFFFFF"/>
                </a:solidFill>
                <a:effectLst>
                  <a:outerShdw blurRad="25400" dist="33948" dir="2700000" rotWithShape="0">
                    <a:srgbClr val="3B3936"/>
                  </a:outerShdw>
                </a:effectLst>
              </a:defRPr>
            </a:lvl1pPr>
          </a:lstStyle>
          <a:p>
            <a:r>
              <a:t>First line manager</a:t>
            </a:r>
          </a:p>
        </p:txBody>
      </p:sp>
      <p:sp>
        <p:nvSpPr>
          <p:cNvPr id="173" name="First-line managers are the entry level of management, the individuals “on the line” and in the closest contact with the workers. They are directly responsible for making sure that organizational objectives and plans are implemented effectively. They may"/>
          <p:cNvSpPr txBox="1"/>
          <p:nvPr/>
        </p:nvSpPr>
        <p:spPr>
          <a:xfrm>
            <a:off x="397361" y="2958759"/>
            <a:ext cx="20263451" cy="71942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lnSpc>
                <a:spcPts val="7900"/>
              </a:lnSpc>
              <a:spcBef>
                <a:spcPts val="2400"/>
              </a:spcBef>
              <a:defRPr sz="4500">
                <a:solidFill>
                  <a:srgbClr val="373D3F"/>
                </a:solidFill>
                <a:latin typeface="Helvetica"/>
                <a:ea typeface="Helvetica"/>
                <a:cs typeface="Helvetica"/>
                <a:sym typeface="Helvetica"/>
              </a:defRPr>
            </a:lvl1pPr>
          </a:lstStyle>
          <a:p>
            <a:r>
              <a:rPr dirty="0"/>
              <a:t>First-line managers are the entry </a:t>
            </a:r>
            <a:r>
              <a:rPr dirty="0" smtClean="0"/>
              <a:t>level </a:t>
            </a:r>
            <a:r>
              <a:rPr dirty="0"/>
              <a:t>of management, the individuals “on the line” and in the closest contact with the workers. They are directly responsible for making sure that organizational objectives and plans are implemented effectively. They may be called assistant managers, shift managers they are the first to see problems with the operation of the business, such as untrained labor, poor quality materials, machinery </a:t>
            </a:r>
            <a:r>
              <a:rPr dirty="0" smtClean="0"/>
              <a:t>breakdowns, It </a:t>
            </a:r>
            <a:r>
              <a:rPr dirty="0"/>
              <a:t>is essential that they communicate regularly with middle management.</a:t>
            </a:r>
          </a:p>
        </p:txBody>
      </p:sp>
      <p:sp>
        <p:nvSpPr>
          <p:cNvPr id="174" name="6"/>
          <p:cNvSpPr txBox="1"/>
          <p:nvPr/>
        </p:nvSpPr>
        <p:spPr>
          <a:xfrm>
            <a:off x="23685780" y="12668867"/>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6</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Team leaders"/>
          <p:cNvSpPr txBox="1"/>
          <p:nvPr/>
        </p:nvSpPr>
        <p:spPr>
          <a:xfrm>
            <a:off x="7964791" y="897934"/>
            <a:ext cx="8454418" cy="19939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1300">
                <a:solidFill>
                  <a:srgbClr val="FFFFFF"/>
                </a:solidFill>
                <a:effectLst>
                  <a:outerShdw blurRad="25400" dist="33948" dir="2700000" rotWithShape="0">
                    <a:srgbClr val="3B3936"/>
                  </a:outerShdw>
                </a:effectLst>
              </a:defRPr>
            </a:lvl1pPr>
          </a:lstStyle>
          <a:p>
            <a:r>
              <a:rPr dirty="0"/>
              <a:t>Team leaders</a:t>
            </a:r>
          </a:p>
        </p:txBody>
      </p:sp>
      <p:sp>
        <p:nvSpPr>
          <p:cNvPr id="177" name="A team leader is a special kind of manager who may be appointed to manage a particular task or activity. and generally ensuring that the team is operating at peak efficiency. Once the task is complete, the team leader position may be eliminated and a new"/>
          <p:cNvSpPr txBox="1"/>
          <p:nvPr/>
        </p:nvSpPr>
        <p:spPr>
          <a:xfrm>
            <a:off x="237480" y="4382342"/>
            <a:ext cx="17715160" cy="48115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defTabSz="457200">
              <a:defRPr sz="5100">
                <a:solidFill>
                  <a:srgbClr val="373D3F"/>
                </a:solidFill>
                <a:latin typeface="Helvetica"/>
                <a:ea typeface="Helvetica"/>
                <a:cs typeface="Helvetica"/>
                <a:sym typeface="Helvetica"/>
              </a:defRPr>
            </a:lvl1pPr>
          </a:lstStyle>
          <a:p>
            <a:r>
              <a:rPr dirty="0"/>
              <a:t>A team leader is a special kind of manager who may be appointed to manage a particular task or activity. and generally ensuring that the team is operating at peak efficiency. Once the task is complete, the team leader position may be eliminated and a new team may be formed to complete a different task.</a:t>
            </a:r>
          </a:p>
        </p:txBody>
      </p:sp>
      <p:sp>
        <p:nvSpPr>
          <p:cNvPr id="178" name="7"/>
          <p:cNvSpPr txBox="1"/>
          <p:nvPr/>
        </p:nvSpPr>
        <p:spPr>
          <a:xfrm>
            <a:off x="23513150" y="12668867"/>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7</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Conclusion"/>
          <p:cNvSpPr txBox="1"/>
          <p:nvPr/>
        </p:nvSpPr>
        <p:spPr>
          <a:xfrm>
            <a:off x="897936" y="518564"/>
            <a:ext cx="4893544" cy="1371601"/>
          </a:xfrm>
          <a:prstGeom prst="rect">
            <a:avLst/>
          </a:prstGeom>
          <a:blipFill>
            <a:blip r:embed="rId2" cstate="print"/>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500">
                <a:solidFill>
                  <a:srgbClr val="FFFFFF"/>
                </a:solidFill>
                <a:effectLst>
                  <a:outerShdw blurRad="25400" dist="33948" dir="2700000" rotWithShape="0">
                    <a:srgbClr val="3B3936"/>
                  </a:outerShdw>
                </a:effectLst>
              </a:defRPr>
            </a:lvl1pPr>
          </a:lstStyle>
          <a:p>
            <a:r>
              <a:t>Conclusion</a:t>
            </a:r>
          </a:p>
        </p:txBody>
      </p:sp>
      <p:pic>
        <p:nvPicPr>
          <p:cNvPr id="181" name="managementlevels.png" descr="managementlevels.png"/>
          <p:cNvPicPr>
            <a:picLocks noChangeAspect="1"/>
          </p:cNvPicPr>
          <p:nvPr/>
        </p:nvPicPr>
        <p:blipFill>
          <a:blip r:embed="rId3" cstate="print">
            <a:extLst/>
          </a:blip>
          <a:srcRect l="2297" t="2297" r="2297" b="2297"/>
          <a:stretch>
            <a:fillRect/>
          </a:stretch>
        </p:blipFill>
        <p:spPr>
          <a:xfrm>
            <a:off x="8566852" y="967166"/>
            <a:ext cx="11781667" cy="11781668"/>
          </a:xfrm>
          <a:prstGeom prst="rect">
            <a:avLst/>
          </a:prstGeom>
          <a:ln w="12700">
            <a:miter lim="400000"/>
          </a:ln>
          <a:effectLst>
            <a:reflection endPos="40000" dir="5400000" sy="-100000" algn="bl" rotWithShape="0"/>
          </a:effectLst>
        </p:spPr>
      </p:pic>
      <p:sp>
        <p:nvSpPr>
          <p:cNvPr id="182" name="8"/>
          <p:cNvSpPr txBox="1"/>
          <p:nvPr/>
        </p:nvSpPr>
        <p:spPr>
          <a:xfrm>
            <a:off x="23513150" y="12798341"/>
            <a:ext cx="3175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8</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TotalTime>
  <Words>462</Words>
  <Application>Microsoft Office PowerPoint</Application>
  <PresentationFormat>Custom</PresentationFormat>
  <Paragraphs>42</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Bodoni SvtyTwo ITC TT-Book</vt:lpstr>
      <vt:lpstr>Graphik</vt:lpstr>
      <vt:lpstr>Helvetica</vt:lpstr>
      <vt:lpstr>Helvetica Neue</vt:lpstr>
      <vt:lpstr>Palatino</vt:lpstr>
      <vt:lpstr>Times Roman</vt:lpstr>
      <vt:lpstr>Zapf Dingbats</vt:lpstr>
      <vt:lpstr>New_Template4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user</cp:lastModifiedBy>
  <cp:revision>2</cp:revision>
  <dcterms:modified xsi:type="dcterms:W3CDTF">2021-06-02T07:30:13Z</dcterms:modified>
</cp:coreProperties>
</file>