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8" r:id="rId1"/>
  </p:sldMasterIdLst>
  <p:notesMasterIdLst>
    <p:notesMasterId r:id="rId12"/>
  </p:notesMasterIdLst>
  <p:sldIdLst>
    <p:sldId id="256" r:id="rId2"/>
    <p:sldId id="258" r:id="rId3"/>
    <p:sldId id="259" r:id="rId4"/>
    <p:sldId id="261" r:id="rId5"/>
    <p:sldId id="257" r:id="rId6"/>
    <p:sldId id="266" r:id="rId7"/>
    <p:sldId id="262" r:id="rId8"/>
    <p:sldId id="263" r:id="rId9"/>
    <p:sldId id="260" r:id="rId10"/>
    <p:sldId id="264"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6678637-A22D-495B-9289-D32B615486FC}">
  <a:tblStyle styleId="{86678637-A22D-495B-9289-D32B615486F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snapToGrid="0">
      <p:cViewPr varScale="1">
        <p:scale>
          <a:sx n="86" d="100"/>
          <a:sy n="86" d="100"/>
        </p:scale>
        <p:origin x="708" y="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g10a11859424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7" name="Google Shape;1037;g10a11859424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g10a1c5ae7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3" name="Google Shape;793;g10a1c5ae7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10a1c5ae7d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10a1c5ae7d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9"/>
        <p:cNvGrpSpPr/>
        <p:nvPr/>
      </p:nvGrpSpPr>
      <p:grpSpPr>
        <a:xfrm>
          <a:off x="0" y="0"/>
          <a:ext cx="0" cy="0"/>
          <a:chOff x="0" y="0"/>
          <a:chExt cx="0" cy="0"/>
        </a:xfrm>
      </p:grpSpPr>
      <p:sp>
        <p:nvSpPr>
          <p:cNvPr id="910" name="Google Shape;910;g10a1185942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1" name="Google Shape;911;g10a1185942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10a118594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10a118594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g10a11859424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5" name="Google Shape;1135;g10a11859424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10a1185942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5" name="Google Shape;925;g10a1185942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0"/>
        <p:cNvGrpSpPr/>
        <p:nvPr/>
      </p:nvGrpSpPr>
      <p:grpSpPr>
        <a:xfrm>
          <a:off x="0" y="0"/>
          <a:ext cx="0" cy="0"/>
          <a:chOff x="0" y="0"/>
          <a:chExt cx="0" cy="0"/>
        </a:xfrm>
      </p:grpSpPr>
      <p:sp>
        <p:nvSpPr>
          <p:cNvPr id="941" name="Google Shape;941;g10a11859424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2" name="Google Shape;942;g10a11859424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10a1185942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1" name="Google Shape;881;g10a1185942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flipH="1">
            <a:off x="710125" y="776088"/>
            <a:ext cx="5038500" cy="11409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4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flipH="1">
            <a:off x="1095175" y="2269588"/>
            <a:ext cx="4268400" cy="3519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851075" y="4587100"/>
            <a:ext cx="7441961"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1">
  <p:cSld name="CUSTOM_3">
    <p:spTree>
      <p:nvGrpSpPr>
        <p:cNvPr id="1" name="Shape 378"/>
        <p:cNvGrpSpPr/>
        <p:nvPr/>
      </p:nvGrpSpPr>
      <p:grpSpPr>
        <a:xfrm>
          <a:off x="0" y="0"/>
          <a:ext cx="0" cy="0"/>
          <a:chOff x="0" y="0"/>
          <a:chExt cx="0" cy="0"/>
        </a:xfrm>
      </p:grpSpPr>
      <p:sp>
        <p:nvSpPr>
          <p:cNvPr id="379" name="Google Shape;379;p16"/>
          <p:cNvSpPr txBox="1">
            <a:spLocks noGrp="1"/>
          </p:cNvSpPr>
          <p:nvPr>
            <p:ph type="title"/>
          </p:nvPr>
        </p:nvSpPr>
        <p:spPr>
          <a:xfrm flipH="1">
            <a:off x="878725" y="2704225"/>
            <a:ext cx="2955900" cy="9021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80" name="Google Shape;380;p16"/>
          <p:cNvSpPr txBox="1">
            <a:spLocks noGrp="1"/>
          </p:cNvSpPr>
          <p:nvPr>
            <p:ph type="subTitle" idx="1"/>
          </p:nvPr>
        </p:nvSpPr>
        <p:spPr>
          <a:xfrm flipH="1">
            <a:off x="878725" y="3797709"/>
            <a:ext cx="2955900" cy="54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81" name="Google Shape;381;p16"/>
          <p:cNvSpPr txBox="1">
            <a:spLocks noGrp="1"/>
          </p:cNvSpPr>
          <p:nvPr>
            <p:ph type="title" idx="2" hasCustomPrompt="1"/>
          </p:nvPr>
        </p:nvSpPr>
        <p:spPr>
          <a:xfrm>
            <a:off x="2259925" y="803088"/>
            <a:ext cx="1574700" cy="15729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8500"/>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CUSTOM_4_1_1_1_1">
    <p:spTree>
      <p:nvGrpSpPr>
        <p:cNvPr id="1" name="Shape 462"/>
        <p:cNvGrpSpPr/>
        <p:nvPr/>
      </p:nvGrpSpPr>
      <p:grpSpPr>
        <a:xfrm>
          <a:off x="0" y="0"/>
          <a:ext cx="0" cy="0"/>
          <a:chOff x="0" y="0"/>
          <a:chExt cx="0" cy="0"/>
        </a:xfrm>
      </p:grpSpPr>
      <p:sp>
        <p:nvSpPr>
          <p:cNvPr id="463" name="Google Shape;463;p22"/>
          <p:cNvSpPr txBox="1">
            <a:spLocks noGrp="1"/>
          </p:cNvSpPr>
          <p:nvPr>
            <p:ph type="subTitle" idx="1"/>
          </p:nvPr>
        </p:nvSpPr>
        <p:spPr>
          <a:xfrm>
            <a:off x="1392663" y="2047375"/>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64" name="Google Shape;464;p22"/>
          <p:cNvSpPr txBox="1">
            <a:spLocks noGrp="1"/>
          </p:cNvSpPr>
          <p:nvPr>
            <p:ph type="subTitle" idx="2"/>
          </p:nvPr>
        </p:nvSpPr>
        <p:spPr>
          <a:xfrm>
            <a:off x="1392713" y="1650825"/>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65" name="Google Shape;465;p22"/>
          <p:cNvSpPr txBox="1">
            <a:spLocks noGrp="1"/>
          </p:cNvSpPr>
          <p:nvPr>
            <p:ph type="subTitle" idx="3"/>
          </p:nvPr>
        </p:nvSpPr>
        <p:spPr>
          <a:xfrm>
            <a:off x="3664600" y="2047375"/>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66" name="Google Shape;466;p22"/>
          <p:cNvSpPr txBox="1">
            <a:spLocks noGrp="1"/>
          </p:cNvSpPr>
          <p:nvPr>
            <p:ph type="subTitle" idx="4"/>
          </p:nvPr>
        </p:nvSpPr>
        <p:spPr>
          <a:xfrm>
            <a:off x="3664650" y="1650825"/>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67" name="Google Shape;467;p22"/>
          <p:cNvSpPr txBox="1">
            <a:spLocks noGrp="1"/>
          </p:cNvSpPr>
          <p:nvPr>
            <p:ph type="subTitle" idx="5"/>
          </p:nvPr>
        </p:nvSpPr>
        <p:spPr>
          <a:xfrm>
            <a:off x="5936588" y="2047375"/>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68" name="Google Shape;468;p22"/>
          <p:cNvSpPr txBox="1">
            <a:spLocks noGrp="1"/>
          </p:cNvSpPr>
          <p:nvPr>
            <p:ph type="subTitle" idx="6"/>
          </p:nvPr>
        </p:nvSpPr>
        <p:spPr>
          <a:xfrm>
            <a:off x="5936638" y="1650825"/>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69" name="Google Shape;469;p22"/>
          <p:cNvSpPr txBox="1">
            <a:spLocks noGrp="1"/>
          </p:cNvSpPr>
          <p:nvPr>
            <p:ph type="subTitle" idx="7"/>
          </p:nvPr>
        </p:nvSpPr>
        <p:spPr>
          <a:xfrm>
            <a:off x="1392663" y="3596391"/>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70" name="Google Shape;470;p22"/>
          <p:cNvSpPr txBox="1">
            <a:spLocks noGrp="1"/>
          </p:cNvSpPr>
          <p:nvPr>
            <p:ph type="subTitle" idx="8"/>
          </p:nvPr>
        </p:nvSpPr>
        <p:spPr>
          <a:xfrm>
            <a:off x="1392713" y="3199841"/>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71" name="Google Shape;471;p22"/>
          <p:cNvSpPr txBox="1">
            <a:spLocks noGrp="1"/>
          </p:cNvSpPr>
          <p:nvPr>
            <p:ph type="subTitle" idx="9"/>
          </p:nvPr>
        </p:nvSpPr>
        <p:spPr>
          <a:xfrm>
            <a:off x="3664600" y="3596391"/>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72" name="Google Shape;472;p22"/>
          <p:cNvSpPr txBox="1">
            <a:spLocks noGrp="1"/>
          </p:cNvSpPr>
          <p:nvPr>
            <p:ph type="subTitle" idx="13"/>
          </p:nvPr>
        </p:nvSpPr>
        <p:spPr>
          <a:xfrm>
            <a:off x="3664650" y="3199841"/>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73" name="Google Shape;473;p22"/>
          <p:cNvSpPr txBox="1">
            <a:spLocks noGrp="1"/>
          </p:cNvSpPr>
          <p:nvPr>
            <p:ph type="subTitle" idx="14"/>
          </p:nvPr>
        </p:nvSpPr>
        <p:spPr>
          <a:xfrm>
            <a:off x="5936588" y="3596391"/>
            <a:ext cx="1814700" cy="63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74" name="Google Shape;474;p22"/>
          <p:cNvSpPr txBox="1">
            <a:spLocks noGrp="1"/>
          </p:cNvSpPr>
          <p:nvPr>
            <p:ph type="subTitle" idx="15"/>
          </p:nvPr>
        </p:nvSpPr>
        <p:spPr>
          <a:xfrm>
            <a:off x="5936638" y="3199841"/>
            <a:ext cx="1814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grpSp>
        <p:nvGrpSpPr>
          <p:cNvPr id="475" name="Google Shape;475;p22"/>
          <p:cNvGrpSpPr/>
          <p:nvPr/>
        </p:nvGrpSpPr>
        <p:grpSpPr>
          <a:xfrm flipH="1">
            <a:off x="495673" y="634525"/>
            <a:ext cx="574737" cy="794770"/>
            <a:chOff x="9040375" y="572700"/>
            <a:chExt cx="1185025" cy="1638700"/>
          </a:xfrm>
        </p:grpSpPr>
        <p:sp>
          <p:nvSpPr>
            <p:cNvPr id="476" name="Google Shape;476;p22"/>
            <p:cNvSpPr/>
            <p:nvPr/>
          </p:nvSpPr>
          <p:spPr>
            <a:xfrm>
              <a:off x="9097075" y="572700"/>
              <a:ext cx="1128325" cy="1635350"/>
            </a:xfrm>
            <a:custGeom>
              <a:avLst/>
              <a:gdLst/>
              <a:ahLst/>
              <a:cxnLst/>
              <a:rect l="l" t="t" r="r" b="b"/>
              <a:pathLst>
                <a:path w="45133" h="65414" extrusionOk="0">
                  <a:moveTo>
                    <a:pt x="1" y="0"/>
                  </a:moveTo>
                  <a:lnTo>
                    <a:pt x="1" y="65414"/>
                  </a:lnTo>
                  <a:lnTo>
                    <a:pt x="45133" y="65414"/>
                  </a:lnTo>
                  <a:lnTo>
                    <a:pt x="4513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2"/>
            <p:cNvSpPr/>
            <p:nvPr/>
          </p:nvSpPr>
          <p:spPr>
            <a:xfrm>
              <a:off x="9040375" y="572700"/>
              <a:ext cx="1128325" cy="1635350"/>
            </a:xfrm>
            <a:custGeom>
              <a:avLst/>
              <a:gdLst/>
              <a:ahLst/>
              <a:cxnLst/>
              <a:rect l="l" t="t" r="r" b="b"/>
              <a:pathLst>
                <a:path w="45133" h="65414" extrusionOk="0">
                  <a:moveTo>
                    <a:pt x="0" y="0"/>
                  </a:moveTo>
                  <a:lnTo>
                    <a:pt x="0" y="65414"/>
                  </a:lnTo>
                  <a:lnTo>
                    <a:pt x="45133" y="65414"/>
                  </a:lnTo>
                  <a:lnTo>
                    <a:pt x="4513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2"/>
            <p:cNvSpPr/>
            <p:nvPr/>
          </p:nvSpPr>
          <p:spPr>
            <a:xfrm>
              <a:off x="9180475" y="749475"/>
              <a:ext cx="848125" cy="1281800"/>
            </a:xfrm>
            <a:custGeom>
              <a:avLst/>
              <a:gdLst/>
              <a:ahLst/>
              <a:cxnLst/>
              <a:rect l="l" t="t" r="r" b="b"/>
              <a:pathLst>
                <a:path w="33925" h="51272" extrusionOk="0">
                  <a:moveTo>
                    <a:pt x="0" y="1"/>
                  </a:moveTo>
                  <a:lnTo>
                    <a:pt x="0" y="51271"/>
                  </a:lnTo>
                  <a:lnTo>
                    <a:pt x="33925" y="51271"/>
                  </a:lnTo>
                  <a:lnTo>
                    <a:pt x="339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2"/>
            <p:cNvSpPr/>
            <p:nvPr/>
          </p:nvSpPr>
          <p:spPr>
            <a:xfrm>
              <a:off x="9177975" y="746975"/>
              <a:ext cx="853950" cy="1286800"/>
            </a:xfrm>
            <a:custGeom>
              <a:avLst/>
              <a:gdLst/>
              <a:ahLst/>
              <a:cxnLst/>
              <a:rect l="l" t="t" r="r" b="b"/>
              <a:pathLst>
                <a:path w="34158" h="51472" extrusionOk="0">
                  <a:moveTo>
                    <a:pt x="0" y="1"/>
                  </a:moveTo>
                  <a:lnTo>
                    <a:pt x="0" y="101"/>
                  </a:lnTo>
                  <a:cubicBezTo>
                    <a:pt x="34" y="19448"/>
                    <a:pt x="34" y="37261"/>
                    <a:pt x="34" y="51371"/>
                  </a:cubicBezTo>
                  <a:lnTo>
                    <a:pt x="34" y="51471"/>
                  </a:lnTo>
                  <a:lnTo>
                    <a:pt x="134" y="51471"/>
                  </a:lnTo>
                  <a:lnTo>
                    <a:pt x="24851" y="51371"/>
                  </a:lnTo>
                  <a:lnTo>
                    <a:pt x="31656" y="51338"/>
                  </a:lnTo>
                  <a:lnTo>
                    <a:pt x="31623" y="51338"/>
                  </a:lnTo>
                  <a:lnTo>
                    <a:pt x="24818" y="51304"/>
                  </a:lnTo>
                  <a:lnTo>
                    <a:pt x="201" y="51271"/>
                  </a:lnTo>
                  <a:lnTo>
                    <a:pt x="201" y="51271"/>
                  </a:lnTo>
                  <a:cubicBezTo>
                    <a:pt x="234" y="37209"/>
                    <a:pt x="234" y="19484"/>
                    <a:pt x="234" y="234"/>
                  </a:cubicBezTo>
                  <a:lnTo>
                    <a:pt x="33958" y="234"/>
                  </a:lnTo>
                  <a:cubicBezTo>
                    <a:pt x="33958" y="15254"/>
                    <a:pt x="33991" y="28014"/>
                    <a:pt x="33991" y="37027"/>
                  </a:cubicBezTo>
                  <a:cubicBezTo>
                    <a:pt x="34025" y="41531"/>
                    <a:pt x="34025" y="45100"/>
                    <a:pt x="34025" y="47568"/>
                  </a:cubicBezTo>
                  <a:lnTo>
                    <a:pt x="34025" y="50370"/>
                  </a:lnTo>
                  <a:lnTo>
                    <a:pt x="34025" y="51104"/>
                  </a:lnTo>
                  <a:lnTo>
                    <a:pt x="34025" y="51371"/>
                  </a:lnTo>
                  <a:cubicBezTo>
                    <a:pt x="34025" y="51371"/>
                    <a:pt x="34058" y="51271"/>
                    <a:pt x="34058" y="51104"/>
                  </a:cubicBezTo>
                  <a:lnTo>
                    <a:pt x="34058" y="50404"/>
                  </a:lnTo>
                  <a:lnTo>
                    <a:pt x="34058" y="47602"/>
                  </a:lnTo>
                  <a:cubicBezTo>
                    <a:pt x="34058" y="45167"/>
                    <a:pt x="34091" y="41597"/>
                    <a:pt x="34091" y="37061"/>
                  </a:cubicBezTo>
                  <a:cubicBezTo>
                    <a:pt x="34091" y="28021"/>
                    <a:pt x="34125" y="15212"/>
                    <a:pt x="34158" y="101"/>
                  </a:cubicBezTo>
                  <a:lnTo>
                    <a:pt x="3415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2"/>
            <p:cNvSpPr/>
            <p:nvPr/>
          </p:nvSpPr>
          <p:spPr>
            <a:xfrm>
              <a:off x="10018575" y="572700"/>
              <a:ext cx="153450" cy="186825"/>
            </a:xfrm>
            <a:custGeom>
              <a:avLst/>
              <a:gdLst/>
              <a:ahLst/>
              <a:cxnLst/>
              <a:rect l="l" t="t" r="r" b="b"/>
              <a:pathLst>
                <a:path w="6138" h="7473" extrusionOk="0">
                  <a:moveTo>
                    <a:pt x="6138" y="0"/>
                  </a:moveTo>
                  <a:lnTo>
                    <a:pt x="6138" y="0"/>
                  </a:lnTo>
                  <a:cubicBezTo>
                    <a:pt x="5804" y="334"/>
                    <a:pt x="5504" y="667"/>
                    <a:pt x="5204" y="1068"/>
                  </a:cubicBezTo>
                  <a:lnTo>
                    <a:pt x="3036" y="3703"/>
                  </a:lnTo>
                  <a:lnTo>
                    <a:pt x="868" y="6338"/>
                  </a:lnTo>
                  <a:cubicBezTo>
                    <a:pt x="534" y="6672"/>
                    <a:pt x="267" y="7072"/>
                    <a:pt x="0" y="7472"/>
                  </a:cubicBezTo>
                  <a:cubicBezTo>
                    <a:pt x="367" y="7139"/>
                    <a:pt x="701" y="6805"/>
                    <a:pt x="1001" y="6438"/>
                  </a:cubicBezTo>
                  <a:cubicBezTo>
                    <a:pt x="1568" y="5804"/>
                    <a:pt x="2369" y="4870"/>
                    <a:pt x="3236" y="3836"/>
                  </a:cubicBezTo>
                  <a:cubicBezTo>
                    <a:pt x="4103" y="2836"/>
                    <a:pt x="4804" y="1868"/>
                    <a:pt x="5337" y="1168"/>
                  </a:cubicBezTo>
                  <a:cubicBezTo>
                    <a:pt x="5638" y="801"/>
                    <a:pt x="5904" y="401"/>
                    <a:pt x="6138"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2"/>
            <p:cNvSpPr/>
            <p:nvPr/>
          </p:nvSpPr>
          <p:spPr>
            <a:xfrm>
              <a:off x="10033575" y="2027075"/>
              <a:ext cx="147625" cy="184325"/>
            </a:xfrm>
            <a:custGeom>
              <a:avLst/>
              <a:gdLst/>
              <a:ahLst/>
              <a:cxnLst/>
              <a:rect l="l" t="t" r="r" b="b"/>
              <a:pathLst>
                <a:path w="5905" h="7373" extrusionOk="0">
                  <a:moveTo>
                    <a:pt x="1" y="0"/>
                  </a:moveTo>
                  <a:lnTo>
                    <a:pt x="1" y="0"/>
                  </a:lnTo>
                  <a:cubicBezTo>
                    <a:pt x="1669" y="2669"/>
                    <a:pt x="3670" y="5137"/>
                    <a:pt x="5905" y="7372"/>
                  </a:cubicBez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2"/>
            <p:cNvSpPr/>
            <p:nvPr/>
          </p:nvSpPr>
          <p:spPr>
            <a:xfrm>
              <a:off x="10033575" y="2027075"/>
              <a:ext cx="147625" cy="184325"/>
            </a:xfrm>
            <a:custGeom>
              <a:avLst/>
              <a:gdLst/>
              <a:ahLst/>
              <a:cxnLst/>
              <a:rect l="l" t="t" r="r" b="b"/>
              <a:pathLst>
                <a:path w="5905" h="7373" extrusionOk="0">
                  <a:moveTo>
                    <a:pt x="1" y="0"/>
                  </a:moveTo>
                  <a:lnTo>
                    <a:pt x="1" y="0"/>
                  </a:lnTo>
                  <a:cubicBezTo>
                    <a:pt x="167" y="401"/>
                    <a:pt x="401" y="834"/>
                    <a:pt x="668" y="1201"/>
                  </a:cubicBezTo>
                  <a:cubicBezTo>
                    <a:pt x="1268" y="2135"/>
                    <a:pt x="1935" y="3069"/>
                    <a:pt x="2636" y="3936"/>
                  </a:cubicBezTo>
                  <a:cubicBezTo>
                    <a:pt x="3336" y="4804"/>
                    <a:pt x="4070" y="5638"/>
                    <a:pt x="4871" y="6438"/>
                  </a:cubicBezTo>
                  <a:cubicBezTo>
                    <a:pt x="5171" y="6772"/>
                    <a:pt x="5538" y="7105"/>
                    <a:pt x="5905" y="7372"/>
                  </a:cubicBezTo>
                  <a:cubicBezTo>
                    <a:pt x="5638" y="7005"/>
                    <a:pt x="5338" y="6638"/>
                    <a:pt x="5004" y="6338"/>
                  </a:cubicBezTo>
                  <a:cubicBezTo>
                    <a:pt x="4437" y="5704"/>
                    <a:pt x="3637" y="4770"/>
                    <a:pt x="2836" y="3770"/>
                  </a:cubicBezTo>
                  <a:cubicBezTo>
                    <a:pt x="2002" y="2769"/>
                    <a:pt x="1302" y="1802"/>
                    <a:pt x="835" y="1101"/>
                  </a:cubicBezTo>
                  <a:cubicBezTo>
                    <a:pt x="568" y="701"/>
                    <a:pt x="301" y="334"/>
                    <a:pt x="1"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2"/>
            <p:cNvSpPr/>
            <p:nvPr/>
          </p:nvSpPr>
          <p:spPr>
            <a:xfrm>
              <a:off x="9040375" y="2024575"/>
              <a:ext cx="147625" cy="182650"/>
            </a:xfrm>
            <a:custGeom>
              <a:avLst/>
              <a:gdLst/>
              <a:ahLst/>
              <a:cxnLst/>
              <a:rect l="l" t="t" r="r" b="b"/>
              <a:pathLst>
                <a:path w="5905" h="7306" extrusionOk="0">
                  <a:moveTo>
                    <a:pt x="0" y="7305"/>
                  </a:moveTo>
                  <a:lnTo>
                    <a:pt x="5905"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2"/>
            <p:cNvSpPr/>
            <p:nvPr/>
          </p:nvSpPr>
          <p:spPr>
            <a:xfrm>
              <a:off x="9040375" y="2024575"/>
              <a:ext cx="147625" cy="182650"/>
            </a:xfrm>
            <a:custGeom>
              <a:avLst/>
              <a:gdLst/>
              <a:ahLst/>
              <a:cxnLst/>
              <a:rect l="l" t="t" r="r" b="b"/>
              <a:pathLst>
                <a:path w="5905" h="7306" extrusionOk="0">
                  <a:moveTo>
                    <a:pt x="5905" y="0"/>
                  </a:moveTo>
                  <a:cubicBezTo>
                    <a:pt x="4837" y="1134"/>
                    <a:pt x="3803" y="2335"/>
                    <a:pt x="2869" y="3569"/>
                  </a:cubicBezTo>
                  <a:cubicBezTo>
                    <a:pt x="1835" y="4770"/>
                    <a:pt x="901" y="6004"/>
                    <a:pt x="0" y="7305"/>
                  </a:cubicBezTo>
                  <a:cubicBezTo>
                    <a:pt x="1068" y="6138"/>
                    <a:pt x="2102" y="4970"/>
                    <a:pt x="3069" y="3736"/>
                  </a:cubicBezTo>
                  <a:cubicBezTo>
                    <a:pt x="4070" y="2535"/>
                    <a:pt x="5037" y="1268"/>
                    <a:pt x="5905"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2"/>
            <p:cNvSpPr/>
            <p:nvPr/>
          </p:nvSpPr>
          <p:spPr>
            <a:xfrm>
              <a:off x="9040375" y="572700"/>
              <a:ext cx="139275" cy="175150"/>
            </a:xfrm>
            <a:custGeom>
              <a:avLst/>
              <a:gdLst/>
              <a:ahLst/>
              <a:cxnLst/>
              <a:rect l="l" t="t" r="r" b="b"/>
              <a:pathLst>
                <a:path w="5571" h="7006" extrusionOk="0">
                  <a:moveTo>
                    <a:pt x="0" y="0"/>
                  </a:moveTo>
                  <a:lnTo>
                    <a:pt x="0" y="0"/>
                  </a:lnTo>
                  <a:cubicBezTo>
                    <a:pt x="834" y="1234"/>
                    <a:pt x="1735" y="2435"/>
                    <a:pt x="2702" y="3569"/>
                  </a:cubicBezTo>
                  <a:cubicBezTo>
                    <a:pt x="4220" y="5484"/>
                    <a:pt x="5477" y="7006"/>
                    <a:pt x="5568" y="7006"/>
                  </a:cubicBezTo>
                  <a:cubicBezTo>
                    <a:pt x="5569" y="7006"/>
                    <a:pt x="5570" y="7006"/>
                    <a:pt x="5571" y="7005"/>
                  </a:cubicBezTo>
                  <a:cubicBezTo>
                    <a:pt x="4737" y="5771"/>
                    <a:pt x="3836" y="4570"/>
                    <a:pt x="2869" y="3436"/>
                  </a:cubicBezTo>
                  <a:cubicBezTo>
                    <a:pt x="2002" y="2235"/>
                    <a:pt x="1034" y="1068"/>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2"/>
            <p:cNvSpPr/>
            <p:nvPr/>
          </p:nvSpPr>
          <p:spPr>
            <a:xfrm>
              <a:off x="9480675" y="1009675"/>
              <a:ext cx="284400" cy="806425"/>
            </a:xfrm>
            <a:custGeom>
              <a:avLst/>
              <a:gdLst/>
              <a:ahLst/>
              <a:cxnLst/>
              <a:rect l="l" t="t" r="r" b="b"/>
              <a:pathLst>
                <a:path w="11376" h="32257" extrusionOk="0">
                  <a:moveTo>
                    <a:pt x="1" y="0"/>
                  </a:moveTo>
                  <a:lnTo>
                    <a:pt x="1" y="32257"/>
                  </a:lnTo>
                  <a:lnTo>
                    <a:pt x="11376" y="32257"/>
                  </a:lnTo>
                  <a:lnTo>
                    <a:pt x="113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7" name="Google Shape;487;p22"/>
          <p:cNvGrpSpPr/>
          <p:nvPr/>
        </p:nvGrpSpPr>
        <p:grpSpPr>
          <a:xfrm flipH="1">
            <a:off x="7175357" y="343425"/>
            <a:ext cx="639389" cy="430188"/>
            <a:chOff x="10745750" y="717800"/>
            <a:chExt cx="994075" cy="668825"/>
          </a:xfrm>
        </p:grpSpPr>
        <p:sp>
          <p:nvSpPr>
            <p:cNvPr id="488" name="Google Shape;488;p22"/>
            <p:cNvSpPr/>
            <p:nvPr/>
          </p:nvSpPr>
          <p:spPr>
            <a:xfrm>
              <a:off x="10749925" y="717800"/>
              <a:ext cx="989900" cy="665500"/>
            </a:xfrm>
            <a:custGeom>
              <a:avLst/>
              <a:gdLst/>
              <a:ahLst/>
              <a:cxnLst/>
              <a:rect l="l" t="t" r="r" b="b"/>
              <a:pathLst>
                <a:path w="39596" h="26620" extrusionOk="0">
                  <a:moveTo>
                    <a:pt x="39595" y="0"/>
                  </a:moveTo>
                  <a:lnTo>
                    <a:pt x="0" y="201"/>
                  </a:lnTo>
                  <a:lnTo>
                    <a:pt x="1401" y="26619"/>
                  </a:lnTo>
                  <a:lnTo>
                    <a:pt x="39595" y="26619"/>
                  </a:lnTo>
                  <a:lnTo>
                    <a:pt x="395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2"/>
            <p:cNvSpPr/>
            <p:nvPr/>
          </p:nvSpPr>
          <p:spPr>
            <a:xfrm>
              <a:off x="10749925" y="722800"/>
              <a:ext cx="955700" cy="658825"/>
            </a:xfrm>
            <a:custGeom>
              <a:avLst/>
              <a:gdLst/>
              <a:ahLst/>
              <a:cxnLst/>
              <a:rect l="l" t="t" r="r" b="b"/>
              <a:pathLst>
                <a:path w="38228" h="26353" extrusionOk="0">
                  <a:moveTo>
                    <a:pt x="0" y="1"/>
                  </a:moveTo>
                  <a:lnTo>
                    <a:pt x="0" y="26353"/>
                  </a:lnTo>
                  <a:lnTo>
                    <a:pt x="38228" y="26353"/>
                  </a:lnTo>
                  <a:lnTo>
                    <a:pt x="3822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2"/>
            <p:cNvSpPr/>
            <p:nvPr/>
          </p:nvSpPr>
          <p:spPr>
            <a:xfrm>
              <a:off x="10745750" y="717800"/>
              <a:ext cx="964050" cy="668825"/>
            </a:xfrm>
            <a:custGeom>
              <a:avLst/>
              <a:gdLst/>
              <a:ahLst/>
              <a:cxnLst/>
              <a:rect l="l" t="t" r="r" b="b"/>
              <a:pathLst>
                <a:path w="38562" h="26753" extrusionOk="0">
                  <a:moveTo>
                    <a:pt x="38228" y="367"/>
                  </a:moveTo>
                  <a:lnTo>
                    <a:pt x="38228" y="26386"/>
                  </a:lnTo>
                  <a:lnTo>
                    <a:pt x="368" y="26386"/>
                  </a:lnTo>
                  <a:lnTo>
                    <a:pt x="368" y="367"/>
                  </a:lnTo>
                  <a:close/>
                  <a:moveTo>
                    <a:pt x="1" y="0"/>
                  </a:moveTo>
                  <a:lnTo>
                    <a:pt x="1" y="26753"/>
                  </a:lnTo>
                  <a:lnTo>
                    <a:pt x="38562" y="26753"/>
                  </a:lnTo>
                  <a:lnTo>
                    <a:pt x="3856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2"/>
            <p:cNvSpPr/>
            <p:nvPr/>
          </p:nvSpPr>
          <p:spPr>
            <a:xfrm>
              <a:off x="10853325" y="804525"/>
              <a:ext cx="748900" cy="495375"/>
            </a:xfrm>
            <a:custGeom>
              <a:avLst/>
              <a:gdLst/>
              <a:ahLst/>
              <a:cxnLst/>
              <a:rect l="l" t="t" r="r" b="b"/>
              <a:pathLst>
                <a:path w="29956" h="19815" extrusionOk="0">
                  <a:moveTo>
                    <a:pt x="1" y="1"/>
                  </a:moveTo>
                  <a:lnTo>
                    <a:pt x="1" y="19815"/>
                  </a:lnTo>
                  <a:lnTo>
                    <a:pt x="29955" y="19815"/>
                  </a:lnTo>
                  <a:lnTo>
                    <a:pt x="299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2"/>
            <p:cNvSpPr/>
            <p:nvPr/>
          </p:nvSpPr>
          <p:spPr>
            <a:xfrm>
              <a:off x="10850000" y="800350"/>
              <a:ext cx="753050" cy="499550"/>
            </a:xfrm>
            <a:custGeom>
              <a:avLst/>
              <a:gdLst/>
              <a:ahLst/>
              <a:cxnLst/>
              <a:rect l="l" t="t" r="r" b="b"/>
              <a:pathLst>
                <a:path w="30122" h="19982" extrusionOk="0">
                  <a:moveTo>
                    <a:pt x="0" y="1"/>
                  </a:moveTo>
                  <a:lnTo>
                    <a:pt x="0" y="67"/>
                  </a:lnTo>
                  <a:lnTo>
                    <a:pt x="0" y="19882"/>
                  </a:lnTo>
                  <a:lnTo>
                    <a:pt x="0" y="19982"/>
                  </a:lnTo>
                  <a:lnTo>
                    <a:pt x="30122" y="19982"/>
                  </a:lnTo>
                  <a:lnTo>
                    <a:pt x="30122" y="19915"/>
                  </a:lnTo>
                  <a:cubicBezTo>
                    <a:pt x="30088" y="13844"/>
                    <a:pt x="30088" y="8874"/>
                    <a:pt x="30088" y="5438"/>
                  </a:cubicBezTo>
                  <a:cubicBezTo>
                    <a:pt x="30055" y="3737"/>
                    <a:pt x="30055" y="2369"/>
                    <a:pt x="30055" y="1468"/>
                  </a:cubicBezTo>
                  <a:lnTo>
                    <a:pt x="30055" y="1502"/>
                  </a:lnTo>
                  <a:cubicBezTo>
                    <a:pt x="30022" y="2402"/>
                    <a:pt x="30022" y="3770"/>
                    <a:pt x="30022" y="5471"/>
                  </a:cubicBezTo>
                  <a:cubicBezTo>
                    <a:pt x="30022" y="8921"/>
                    <a:pt x="29989" y="13823"/>
                    <a:pt x="29988" y="19815"/>
                  </a:cubicBezTo>
                  <a:lnTo>
                    <a:pt x="234" y="19815"/>
                  </a:lnTo>
                  <a:lnTo>
                    <a:pt x="234" y="201"/>
                  </a:lnTo>
                  <a:lnTo>
                    <a:pt x="234" y="201"/>
                  </a:lnTo>
                  <a:lnTo>
                    <a:pt x="21682" y="168"/>
                  </a:lnTo>
                  <a:lnTo>
                    <a:pt x="27887" y="168"/>
                  </a:lnTo>
                  <a:lnTo>
                    <a:pt x="21682" y="34"/>
                  </a:lnTo>
                  <a:lnTo>
                    <a:pt x="100" y="1"/>
                  </a:ln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2"/>
            <p:cNvSpPr/>
            <p:nvPr/>
          </p:nvSpPr>
          <p:spPr>
            <a:xfrm>
              <a:off x="10749925" y="721125"/>
              <a:ext cx="103425" cy="83450"/>
            </a:xfrm>
            <a:custGeom>
              <a:avLst/>
              <a:gdLst/>
              <a:ahLst/>
              <a:cxnLst/>
              <a:rect l="l" t="t" r="r" b="b"/>
              <a:pathLst>
                <a:path w="4137" h="3338" extrusionOk="0">
                  <a:moveTo>
                    <a:pt x="0" y="1"/>
                  </a:moveTo>
                  <a:lnTo>
                    <a:pt x="0" y="1"/>
                  </a:lnTo>
                  <a:cubicBezTo>
                    <a:pt x="668" y="601"/>
                    <a:pt x="1335" y="1168"/>
                    <a:pt x="2069" y="1702"/>
                  </a:cubicBezTo>
                  <a:cubicBezTo>
                    <a:pt x="3179" y="2584"/>
                    <a:pt x="4065" y="3338"/>
                    <a:pt x="4134" y="3338"/>
                  </a:cubicBezTo>
                  <a:cubicBezTo>
                    <a:pt x="4135" y="3338"/>
                    <a:pt x="4136" y="3337"/>
                    <a:pt x="4137" y="3337"/>
                  </a:cubicBezTo>
                  <a:cubicBezTo>
                    <a:pt x="3970" y="3103"/>
                    <a:pt x="3803" y="2936"/>
                    <a:pt x="3603" y="2769"/>
                  </a:cubicBezTo>
                  <a:cubicBezTo>
                    <a:pt x="3236" y="2436"/>
                    <a:pt x="2736" y="2002"/>
                    <a:pt x="2169" y="1535"/>
                  </a:cubicBezTo>
                  <a:cubicBezTo>
                    <a:pt x="1602" y="1102"/>
                    <a:pt x="1068" y="701"/>
                    <a:pt x="668" y="401"/>
                  </a:cubicBezTo>
                  <a:cubicBezTo>
                    <a:pt x="467" y="234"/>
                    <a:pt x="234" y="101"/>
                    <a:pt x="0"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2"/>
            <p:cNvSpPr/>
            <p:nvPr/>
          </p:nvSpPr>
          <p:spPr>
            <a:xfrm>
              <a:off x="11602200" y="722800"/>
              <a:ext cx="103425" cy="81750"/>
            </a:xfrm>
            <a:custGeom>
              <a:avLst/>
              <a:gdLst/>
              <a:ahLst/>
              <a:cxnLst/>
              <a:rect l="l" t="t" r="r" b="b"/>
              <a:pathLst>
                <a:path w="4137" h="3270" extrusionOk="0">
                  <a:moveTo>
                    <a:pt x="4137" y="1"/>
                  </a:moveTo>
                  <a:lnTo>
                    <a:pt x="4137" y="1"/>
                  </a:lnTo>
                  <a:cubicBezTo>
                    <a:pt x="3370" y="468"/>
                    <a:pt x="2669" y="968"/>
                    <a:pt x="2002" y="1568"/>
                  </a:cubicBezTo>
                  <a:cubicBezTo>
                    <a:pt x="1301" y="2069"/>
                    <a:pt x="634" y="2636"/>
                    <a:pt x="0" y="3270"/>
                  </a:cubicBezTo>
                  <a:cubicBezTo>
                    <a:pt x="734" y="2803"/>
                    <a:pt x="1435" y="2269"/>
                    <a:pt x="2135" y="1702"/>
                  </a:cubicBezTo>
                  <a:cubicBezTo>
                    <a:pt x="2836" y="1168"/>
                    <a:pt x="3503" y="601"/>
                    <a:pt x="4137"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2"/>
            <p:cNvSpPr/>
            <p:nvPr/>
          </p:nvSpPr>
          <p:spPr>
            <a:xfrm>
              <a:off x="11598025" y="1295700"/>
              <a:ext cx="106775" cy="85925"/>
            </a:xfrm>
            <a:custGeom>
              <a:avLst/>
              <a:gdLst/>
              <a:ahLst/>
              <a:cxnLst/>
              <a:rect l="l" t="t" r="r" b="b"/>
              <a:pathLst>
                <a:path w="4271" h="3437" extrusionOk="0">
                  <a:moveTo>
                    <a:pt x="4270" y="3437"/>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2"/>
            <p:cNvSpPr/>
            <p:nvPr/>
          </p:nvSpPr>
          <p:spPr>
            <a:xfrm>
              <a:off x="11598025" y="1295700"/>
              <a:ext cx="106775" cy="86775"/>
            </a:xfrm>
            <a:custGeom>
              <a:avLst/>
              <a:gdLst/>
              <a:ahLst/>
              <a:cxnLst/>
              <a:rect l="l" t="t" r="r" b="b"/>
              <a:pathLst>
                <a:path w="4271" h="3471" extrusionOk="0">
                  <a:moveTo>
                    <a:pt x="1" y="1"/>
                  </a:moveTo>
                  <a:lnTo>
                    <a:pt x="1" y="1"/>
                  </a:lnTo>
                  <a:cubicBezTo>
                    <a:pt x="668" y="635"/>
                    <a:pt x="1368" y="1235"/>
                    <a:pt x="2102" y="1802"/>
                  </a:cubicBezTo>
                  <a:cubicBezTo>
                    <a:pt x="2769" y="2403"/>
                    <a:pt x="3503" y="2936"/>
                    <a:pt x="4270" y="3470"/>
                  </a:cubicBezTo>
                  <a:cubicBezTo>
                    <a:pt x="3637" y="2803"/>
                    <a:pt x="2936" y="2203"/>
                    <a:pt x="2202" y="1669"/>
                  </a:cubicBezTo>
                  <a:cubicBezTo>
                    <a:pt x="1502" y="1068"/>
                    <a:pt x="768" y="501"/>
                    <a:pt x="1"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2"/>
            <p:cNvSpPr/>
            <p:nvPr/>
          </p:nvSpPr>
          <p:spPr>
            <a:xfrm>
              <a:off x="11005100" y="958800"/>
              <a:ext cx="471200" cy="165975"/>
            </a:xfrm>
            <a:custGeom>
              <a:avLst/>
              <a:gdLst/>
              <a:ahLst/>
              <a:cxnLst/>
              <a:rect l="l" t="t" r="r" b="b"/>
              <a:pathLst>
                <a:path w="18848" h="6639" extrusionOk="0">
                  <a:moveTo>
                    <a:pt x="1" y="1"/>
                  </a:moveTo>
                  <a:lnTo>
                    <a:pt x="1" y="6639"/>
                  </a:lnTo>
                  <a:lnTo>
                    <a:pt x="18848" y="6639"/>
                  </a:lnTo>
                  <a:lnTo>
                    <a:pt x="188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8" name="Google Shape;498;p22"/>
          <p:cNvGrpSpPr/>
          <p:nvPr/>
        </p:nvGrpSpPr>
        <p:grpSpPr>
          <a:xfrm>
            <a:off x="8239041" y="2659232"/>
            <a:ext cx="338407" cy="338407"/>
            <a:chOff x="3123600" y="1969175"/>
            <a:chExt cx="232550" cy="232550"/>
          </a:xfrm>
        </p:grpSpPr>
        <p:sp>
          <p:nvSpPr>
            <p:cNvPr id="499" name="Google Shape;499;p22"/>
            <p:cNvSpPr/>
            <p:nvPr/>
          </p:nvSpPr>
          <p:spPr>
            <a:xfrm>
              <a:off x="3198050" y="2043825"/>
              <a:ext cx="103050" cy="84475"/>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2"/>
            <p:cNvSpPr/>
            <p:nvPr/>
          </p:nvSpPr>
          <p:spPr>
            <a:xfrm>
              <a:off x="3123600" y="1969175"/>
              <a:ext cx="232550" cy="232550"/>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1" name="Google Shape;501;p22"/>
          <p:cNvSpPr/>
          <p:nvPr/>
        </p:nvSpPr>
        <p:spPr>
          <a:xfrm>
            <a:off x="8541750" y="2387000"/>
            <a:ext cx="263836" cy="263836"/>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2"/>
          <p:cNvSpPr txBox="1">
            <a:spLocks noGrp="1"/>
          </p:cNvSpPr>
          <p:nvPr>
            <p:ph type="title"/>
          </p:nvPr>
        </p:nvSpPr>
        <p:spPr>
          <a:xfrm>
            <a:off x="710125" y="643425"/>
            <a:ext cx="7723800" cy="4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562"/>
        <p:cNvGrpSpPr/>
        <p:nvPr/>
      </p:nvGrpSpPr>
      <p:grpSpPr>
        <a:xfrm>
          <a:off x="0" y="0"/>
          <a:ext cx="0" cy="0"/>
          <a:chOff x="0" y="0"/>
          <a:chExt cx="0" cy="0"/>
        </a:xfrm>
      </p:grpSpPr>
      <p:grpSp>
        <p:nvGrpSpPr>
          <p:cNvPr id="563" name="Google Shape;563;p28"/>
          <p:cNvGrpSpPr/>
          <p:nvPr/>
        </p:nvGrpSpPr>
        <p:grpSpPr>
          <a:xfrm>
            <a:off x="1215376" y="-175149"/>
            <a:ext cx="1014739" cy="1161340"/>
            <a:chOff x="542201" y="1"/>
            <a:chExt cx="1014739" cy="1161340"/>
          </a:xfrm>
        </p:grpSpPr>
        <p:sp>
          <p:nvSpPr>
            <p:cNvPr id="564" name="Google Shape;564;p28"/>
            <p:cNvSpPr/>
            <p:nvPr/>
          </p:nvSpPr>
          <p:spPr>
            <a:xfrm>
              <a:off x="953329" y="880103"/>
              <a:ext cx="210550" cy="281238"/>
            </a:xfrm>
            <a:custGeom>
              <a:avLst/>
              <a:gdLst/>
              <a:ahLst/>
              <a:cxnLst/>
              <a:rect l="l" t="t" r="r" b="b"/>
              <a:pathLst>
                <a:path w="7783" h="10396" extrusionOk="0">
                  <a:moveTo>
                    <a:pt x="6080" y="0"/>
                  </a:moveTo>
                  <a:lnTo>
                    <a:pt x="6080" y="0"/>
                  </a:lnTo>
                  <a:cubicBezTo>
                    <a:pt x="6049" y="91"/>
                    <a:pt x="6019" y="152"/>
                    <a:pt x="6019" y="243"/>
                  </a:cubicBezTo>
                  <a:cubicBezTo>
                    <a:pt x="5958" y="487"/>
                    <a:pt x="5928" y="730"/>
                    <a:pt x="5898" y="973"/>
                  </a:cubicBezTo>
                  <a:cubicBezTo>
                    <a:pt x="5837" y="1885"/>
                    <a:pt x="6019" y="2827"/>
                    <a:pt x="6475" y="3648"/>
                  </a:cubicBezTo>
                  <a:cubicBezTo>
                    <a:pt x="6718" y="4164"/>
                    <a:pt x="7053" y="4681"/>
                    <a:pt x="7296" y="5289"/>
                  </a:cubicBezTo>
                  <a:cubicBezTo>
                    <a:pt x="7569" y="5958"/>
                    <a:pt x="7630" y="6657"/>
                    <a:pt x="7478" y="7356"/>
                  </a:cubicBezTo>
                  <a:cubicBezTo>
                    <a:pt x="7326" y="8116"/>
                    <a:pt x="6931" y="8815"/>
                    <a:pt x="6353" y="9332"/>
                  </a:cubicBezTo>
                  <a:cubicBezTo>
                    <a:pt x="5715" y="9909"/>
                    <a:pt x="4925" y="10213"/>
                    <a:pt x="4074" y="10213"/>
                  </a:cubicBezTo>
                  <a:cubicBezTo>
                    <a:pt x="3223" y="10213"/>
                    <a:pt x="2432" y="9940"/>
                    <a:pt x="1764" y="9423"/>
                  </a:cubicBezTo>
                  <a:cubicBezTo>
                    <a:pt x="609" y="8420"/>
                    <a:pt x="183" y="6839"/>
                    <a:pt x="730" y="5411"/>
                  </a:cubicBezTo>
                  <a:cubicBezTo>
                    <a:pt x="973" y="4864"/>
                    <a:pt x="1277" y="4316"/>
                    <a:pt x="1673" y="3830"/>
                  </a:cubicBezTo>
                  <a:cubicBezTo>
                    <a:pt x="2007" y="3435"/>
                    <a:pt x="2250" y="2979"/>
                    <a:pt x="2493" y="2493"/>
                  </a:cubicBezTo>
                  <a:cubicBezTo>
                    <a:pt x="2645" y="2158"/>
                    <a:pt x="2706" y="1763"/>
                    <a:pt x="2706" y="1368"/>
                  </a:cubicBezTo>
                  <a:cubicBezTo>
                    <a:pt x="2706" y="1125"/>
                    <a:pt x="2645" y="882"/>
                    <a:pt x="2554" y="639"/>
                  </a:cubicBezTo>
                  <a:cubicBezTo>
                    <a:pt x="2524" y="547"/>
                    <a:pt x="2463" y="487"/>
                    <a:pt x="2402" y="426"/>
                  </a:cubicBezTo>
                  <a:lnTo>
                    <a:pt x="2402" y="426"/>
                  </a:lnTo>
                  <a:cubicBezTo>
                    <a:pt x="2554" y="699"/>
                    <a:pt x="2645" y="1034"/>
                    <a:pt x="2645" y="1368"/>
                  </a:cubicBezTo>
                  <a:cubicBezTo>
                    <a:pt x="2615" y="1733"/>
                    <a:pt x="2524" y="2128"/>
                    <a:pt x="2372" y="2462"/>
                  </a:cubicBezTo>
                  <a:cubicBezTo>
                    <a:pt x="2159" y="2949"/>
                    <a:pt x="1885" y="3374"/>
                    <a:pt x="1551" y="3769"/>
                  </a:cubicBezTo>
                  <a:cubicBezTo>
                    <a:pt x="1156" y="4256"/>
                    <a:pt x="821" y="4803"/>
                    <a:pt x="578" y="5380"/>
                  </a:cubicBezTo>
                  <a:cubicBezTo>
                    <a:pt x="1" y="6839"/>
                    <a:pt x="426" y="8541"/>
                    <a:pt x="1642" y="9575"/>
                  </a:cubicBezTo>
                  <a:cubicBezTo>
                    <a:pt x="2341" y="10122"/>
                    <a:pt x="3192" y="10396"/>
                    <a:pt x="4074" y="10396"/>
                  </a:cubicBezTo>
                  <a:cubicBezTo>
                    <a:pt x="4955" y="10396"/>
                    <a:pt x="5806" y="10061"/>
                    <a:pt x="6475" y="9484"/>
                  </a:cubicBezTo>
                  <a:cubicBezTo>
                    <a:pt x="7053" y="8937"/>
                    <a:pt x="7478" y="8177"/>
                    <a:pt x="7630" y="7386"/>
                  </a:cubicBezTo>
                  <a:cubicBezTo>
                    <a:pt x="7782" y="6657"/>
                    <a:pt x="7691" y="5927"/>
                    <a:pt x="7417" y="5228"/>
                  </a:cubicBezTo>
                  <a:cubicBezTo>
                    <a:pt x="7144" y="4590"/>
                    <a:pt x="6809" y="4073"/>
                    <a:pt x="6566" y="3557"/>
                  </a:cubicBezTo>
                  <a:cubicBezTo>
                    <a:pt x="6110" y="2766"/>
                    <a:pt x="5898" y="1885"/>
                    <a:pt x="5928" y="973"/>
                  </a:cubicBezTo>
                  <a:cubicBezTo>
                    <a:pt x="5958" y="669"/>
                    <a:pt x="5989" y="335"/>
                    <a:pt x="6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8"/>
            <p:cNvSpPr/>
            <p:nvPr/>
          </p:nvSpPr>
          <p:spPr>
            <a:xfrm>
              <a:off x="1024880" y="889977"/>
              <a:ext cx="75666" cy="162207"/>
            </a:xfrm>
            <a:custGeom>
              <a:avLst/>
              <a:gdLst/>
              <a:ahLst/>
              <a:cxnLst/>
              <a:rect l="l" t="t" r="r" b="b"/>
              <a:pathLst>
                <a:path w="2797" h="5996" extrusionOk="0">
                  <a:moveTo>
                    <a:pt x="1268" y="4243"/>
                  </a:moveTo>
                  <a:cubicBezTo>
                    <a:pt x="1259" y="4399"/>
                    <a:pt x="1246" y="4555"/>
                    <a:pt x="1246" y="4711"/>
                  </a:cubicBezTo>
                  <a:cubicBezTo>
                    <a:pt x="1246" y="4985"/>
                    <a:pt x="1186" y="5228"/>
                    <a:pt x="1125" y="5471"/>
                  </a:cubicBezTo>
                  <a:cubicBezTo>
                    <a:pt x="1049" y="5673"/>
                    <a:pt x="869" y="5791"/>
                    <a:pt x="689" y="5791"/>
                  </a:cubicBezTo>
                  <a:cubicBezTo>
                    <a:pt x="652" y="5791"/>
                    <a:pt x="614" y="5786"/>
                    <a:pt x="578" y="5775"/>
                  </a:cubicBezTo>
                  <a:cubicBezTo>
                    <a:pt x="335" y="5684"/>
                    <a:pt x="213" y="5441"/>
                    <a:pt x="274" y="5198"/>
                  </a:cubicBezTo>
                  <a:cubicBezTo>
                    <a:pt x="381" y="4621"/>
                    <a:pt x="808" y="4304"/>
                    <a:pt x="1268" y="4243"/>
                  </a:cubicBezTo>
                  <a:close/>
                  <a:moveTo>
                    <a:pt x="1772" y="4279"/>
                  </a:moveTo>
                  <a:lnTo>
                    <a:pt x="1772" y="4279"/>
                  </a:lnTo>
                  <a:cubicBezTo>
                    <a:pt x="2171" y="4392"/>
                    <a:pt x="2511" y="4710"/>
                    <a:pt x="2584" y="5228"/>
                  </a:cubicBezTo>
                  <a:cubicBezTo>
                    <a:pt x="2645" y="5471"/>
                    <a:pt x="2523" y="5775"/>
                    <a:pt x="2310" y="5836"/>
                  </a:cubicBezTo>
                  <a:cubicBezTo>
                    <a:pt x="2219" y="5836"/>
                    <a:pt x="2097" y="5806"/>
                    <a:pt x="2037" y="5714"/>
                  </a:cubicBezTo>
                  <a:cubicBezTo>
                    <a:pt x="1945" y="5623"/>
                    <a:pt x="1915" y="5532"/>
                    <a:pt x="1885" y="5410"/>
                  </a:cubicBezTo>
                  <a:cubicBezTo>
                    <a:pt x="1836" y="5033"/>
                    <a:pt x="1797" y="4656"/>
                    <a:pt x="1772" y="4279"/>
                  </a:cubicBezTo>
                  <a:close/>
                  <a:moveTo>
                    <a:pt x="2037" y="0"/>
                  </a:moveTo>
                  <a:lnTo>
                    <a:pt x="2037" y="0"/>
                  </a:lnTo>
                  <a:cubicBezTo>
                    <a:pt x="2006" y="30"/>
                    <a:pt x="1976" y="91"/>
                    <a:pt x="1976" y="152"/>
                  </a:cubicBezTo>
                  <a:cubicBezTo>
                    <a:pt x="1945" y="274"/>
                    <a:pt x="1885" y="426"/>
                    <a:pt x="1854" y="669"/>
                  </a:cubicBezTo>
                  <a:cubicBezTo>
                    <a:pt x="1733" y="1277"/>
                    <a:pt x="1642" y="1915"/>
                    <a:pt x="1581" y="2553"/>
                  </a:cubicBezTo>
                  <a:cubicBezTo>
                    <a:pt x="1550" y="3039"/>
                    <a:pt x="1543" y="3517"/>
                    <a:pt x="1558" y="3996"/>
                  </a:cubicBezTo>
                  <a:lnTo>
                    <a:pt x="1558" y="3996"/>
                  </a:lnTo>
                  <a:cubicBezTo>
                    <a:pt x="1515" y="3992"/>
                    <a:pt x="1472" y="3990"/>
                    <a:pt x="1429" y="3989"/>
                  </a:cubicBezTo>
                  <a:lnTo>
                    <a:pt x="1429" y="3989"/>
                  </a:lnTo>
                  <a:cubicBezTo>
                    <a:pt x="1429" y="3987"/>
                    <a:pt x="1429" y="3984"/>
                    <a:pt x="1429" y="3982"/>
                  </a:cubicBezTo>
                  <a:cubicBezTo>
                    <a:pt x="1429" y="3526"/>
                    <a:pt x="1398" y="3100"/>
                    <a:pt x="1338" y="2644"/>
                  </a:cubicBezTo>
                  <a:cubicBezTo>
                    <a:pt x="1277" y="2006"/>
                    <a:pt x="1155" y="1368"/>
                    <a:pt x="973" y="760"/>
                  </a:cubicBezTo>
                  <a:cubicBezTo>
                    <a:pt x="912" y="547"/>
                    <a:pt x="851" y="365"/>
                    <a:pt x="790" y="243"/>
                  </a:cubicBezTo>
                  <a:cubicBezTo>
                    <a:pt x="790" y="182"/>
                    <a:pt x="760" y="152"/>
                    <a:pt x="730" y="91"/>
                  </a:cubicBezTo>
                  <a:lnTo>
                    <a:pt x="730" y="91"/>
                  </a:lnTo>
                  <a:cubicBezTo>
                    <a:pt x="730" y="91"/>
                    <a:pt x="790" y="334"/>
                    <a:pt x="882" y="760"/>
                  </a:cubicBezTo>
                  <a:cubicBezTo>
                    <a:pt x="1034" y="1398"/>
                    <a:pt x="1155" y="2037"/>
                    <a:pt x="1216" y="2675"/>
                  </a:cubicBezTo>
                  <a:cubicBezTo>
                    <a:pt x="1246" y="3100"/>
                    <a:pt x="1277" y="3556"/>
                    <a:pt x="1277" y="3982"/>
                  </a:cubicBezTo>
                  <a:cubicBezTo>
                    <a:pt x="1277" y="3987"/>
                    <a:pt x="1277" y="3992"/>
                    <a:pt x="1277" y="3996"/>
                  </a:cubicBezTo>
                  <a:lnTo>
                    <a:pt x="1277" y="3996"/>
                  </a:lnTo>
                  <a:cubicBezTo>
                    <a:pt x="715" y="4052"/>
                    <a:pt x="186" y="4430"/>
                    <a:pt x="61" y="5137"/>
                  </a:cubicBezTo>
                  <a:cubicBezTo>
                    <a:pt x="0" y="5471"/>
                    <a:pt x="183" y="5806"/>
                    <a:pt x="517" y="5958"/>
                  </a:cubicBezTo>
                  <a:cubicBezTo>
                    <a:pt x="568" y="5968"/>
                    <a:pt x="622" y="5974"/>
                    <a:pt x="676" y="5974"/>
                  </a:cubicBezTo>
                  <a:cubicBezTo>
                    <a:pt x="784" y="5974"/>
                    <a:pt x="892" y="5947"/>
                    <a:pt x="973" y="5866"/>
                  </a:cubicBezTo>
                  <a:cubicBezTo>
                    <a:pt x="1125" y="5806"/>
                    <a:pt x="1216" y="5684"/>
                    <a:pt x="1277" y="5532"/>
                  </a:cubicBezTo>
                  <a:cubicBezTo>
                    <a:pt x="1368" y="5258"/>
                    <a:pt x="1398" y="4985"/>
                    <a:pt x="1398" y="4742"/>
                  </a:cubicBezTo>
                  <a:cubicBezTo>
                    <a:pt x="1418" y="4562"/>
                    <a:pt x="1425" y="4395"/>
                    <a:pt x="1428" y="4232"/>
                  </a:cubicBezTo>
                  <a:lnTo>
                    <a:pt x="1428" y="4232"/>
                  </a:lnTo>
                  <a:cubicBezTo>
                    <a:pt x="1429" y="4232"/>
                    <a:pt x="1431" y="4232"/>
                    <a:pt x="1433" y="4232"/>
                  </a:cubicBezTo>
                  <a:cubicBezTo>
                    <a:pt x="1478" y="4232"/>
                    <a:pt x="1523" y="4235"/>
                    <a:pt x="1568" y="4240"/>
                  </a:cubicBezTo>
                  <a:lnTo>
                    <a:pt x="1568" y="4240"/>
                  </a:lnTo>
                  <a:cubicBezTo>
                    <a:pt x="1587" y="4638"/>
                    <a:pt x="1621" y="5037"/>
                    <a:pt x="1672" y="5441"/>
                  </a:cubicBezTo>
                  <a:cubicBezTo>
                    <a:pt x="1702" y="5562"/>
                    <a:pt x="1794" y="5714"/>
                    <a:pt x="1885" y="5836"/>
                  </a:cubicBezTo>
                  <a:cubicBezTo>
                    <a:pt x="1985" y="5937"/>
                    <a:pt x="2107" y="5996"/>
                    <a:pt x="2249" y="5996"/>
                  </a:cubicBezTo>
                  <a:cubicBezTo>
                    <a:pt x="2279" y="5996"/>
                    <a:pt x="2309" y="5993"/>
                    <a:pt x="2341" y="5988"/>
                  </a:cubicBezTo>
                  <a:cubicBezTo>
                    <a:pt x="2523" y="5958"/>
                    <a:pt x="2675" y="5836"/>
                    <a:pt x="2736" y="5654"/>
                  </a:cubicBezTo>
                  <a:cubicBezTo>
                    <a:pt x="2797" y="5502"/>
                    <a:pt x="2797" y="5350"/>
                    <a:pt x="2797" y="5167"/>
                  </a:cubicBezTo>
                  <a:cubicBezTo>
                    <a:pt x="2696" y="4526"/>
                    <a:pt x="2257" y="4144"/>
                    <a:pt x="1757" y="4028"/>
                  </a:cubicBezTo>
                  <a:lnTo>
                    <a:pt x="1757" y="4028"/>
                  </a:lnTo>
                  <a:cubicBezTo>
                    <a:pt x="1733" y="3546"/>
                    <a:pt x="1732" y="3065"/>
                    <a:pt x="1763" y="2584"/>
                  </a:cubicBezTo>
                  <a:cubicBezTo>
                    <a:pt x="1794" y="1945"/>
                    <a:pt x="1854" y="1307"/>
                    <a:pt x="1945" y="699"/>
                  </a:cubicBezTo>
                  <a:cubicBezTo>
                    <a:pt x="2006" y="456"/>
                    <a:pt x="2037" y="213"/>
                    <a:pt x="203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8"/>
            <p:cNvSpPr/>
            <p:nvPr/>
          </p:nvSpPr>
          <p:spPr>
            <a:xfrm>
              <a:off x="542201" y="770458"/>
              <a:ext cx="1014739" cy="151332"/>
            </a:xfrm>
            <a:custGeom>
              <a:avLst/>
              <a:gdLst/>
              <a:ahLst/>
              <a:cxnLst/>
              <a:rect l="l" t="t" r="r" b="b"/>
              <a:pathLst>
                <a:path w="37510" h="5594" extrusionOk="0">
                  <a:moveTo>
                    <a:pt x="16597" y="1"/>
                  </a:moveTo>
                  <a:lnTo>
                    <a:pt x="1" y="5593"/>
                  </a:lnTo>
                  <a:lnTo>
                    <a:pt x="37509" y="5593"/>
                  </a:lnTo>
                  <a:lnTo>
                    <a:pt x="219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8"/>
            <p:cNvSpPr/>
            <p:nvPr/>
          </p:nvSpPr>
          <p:spPr>
            <a:xfrm>
              <a:off x="1060236" y="1"/>
              <a:ext cx="5762" cy="762285"/>
            </a:xfrm>
            <a:custGeom>
              <a:avLst/>
              <a:gdLst/>
              <a:ahLst/>
              <a:cxnLst/>
              <a:rect l="l" t="t" r="r" b="b"/>
              <a:pathLst>
                <a:path w="213" h="28178" extrusionOk="0">
                  <a:moveTo>
                    <a:pt x="122" y="1"/>
                  </a:moveTo>
                  <a:cubicBezTo>
                    <a:pt x="91" y="92"/>
                    <a:pt x="91" y="183"/>
                    <a:pt x="91" y="275"/>
                  </a:cubicBezTo>
                  <a:cubicBezTo>
                    <a:pt x="91" y="487"/>
                    <a:pt x="91" y="761"/>
                    <a:pt x="91" y="1095"/>
                  </a:cubicBezTo>
                  <a:cubicBezTo>
                    <a:pt x="61" y="1825"/>
                    <a:pt x="61" y="2858"/>
                    <a:pt x="61" y="4104"/>
                  </a:cubicBezTo>
                  <a:cubicBezTo>
                    <a:pt x="31" y="6688"/>
                    <a:pt x="0" y="10183"/>
                    <a:pt x="31" y="14074"/>
                  </a:cubicBezTo>
                  <a:cubicBezTo>
                    <a:pt x="61" y="17965"/>
                    <a:pt x="61" y="21460"/>
                    <a:pt x="61" y="24044"/>
                  </a:cubicBezTo>
                  <a:cubicBezTo>
                    <a:pt x="91" y="25320"/>
                    <a:pt x="91" y="26324"/>
                    <a:pt x="91" y="27083"/>
                  </a:cubicBezTo>
                  <a:cubicBezTo>
                    <a:pt x="91" y="27418"/>
                    <a:pt x="91" y="27691"/>
                    <a:pt x="91" y="27874"/>
                  </a:cubicBezTo>
                  <a:cubicBezTo>
                    <a:pt x="91" y="27995"/>
                    <a:pt x="91" y="28086"/>
                    <a:pt x="122" y="28178"/>
                  </a:cubicBezTo>
                  <a:cubicBezTo>
                    <a:pt x="122" y="28086"/>
                    <a:pt x="152" y="27995"/>
                    <a:pt x="152" y="27874"/>
                  </a:cubicBezTo>
                  <a:cubicBezTo>
                    <a:pt x="152" y="27691"/>
                    <a:pt x="152" y="27418"/>
                    <a:pt x="152" y="27083"/>
                  </a:cubicBezTo>
                  <a:cubicBezTo>
                    <a:pt x="152" y="26324"/>
                    <a:pt x="183" y="25290"/>
                    <a:pt x="183" y="24044"/>
                  </a:cubicBezTo>
                  <a:cubicBezTo>
                    <a:pt x="183" y="21460"/>
                    <a:pt x="213" y="17965"/>
                    <a:pt x="213" y="14074"/>
                  </a:cubicBezTo>
                  <a:cubicBezTo>
                    <a:pt x="213" y="10183"/>
                    <a:pt x="183" y="6688"/>
                    <a:pt x="183" y="4104"/>
                  </a:cubicBezTo>
                  <a:cubicBezTo>
                    <a:pt x="152" y="2858"/>
                    <a:pt x="152" y="1825"/>
                    <a:pt x="152" y="1095"/>
                  </a:cubicBezTo>
                  <a:cubicBezTo>
                    <a:pt x="152" y="761"/>
                    <a:pt x="152" y="487"/>
                    <a:pt x="152" y="275"/>
                  </a:cubicBezTo>
                  <a:cubicBezTo>
                    <a:pt x="152" y="183"/>
                    <a:pt x="122" y="92"/>
                    <a:pt x="1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8"/>
            <p:cNvSpPr/>
            <p:nvPr/>
          </p:nvSpPr>
          <p:spPr>
            <a:xfrm>
              <a:off x="991150" y="596098"/>
              <a:ext cx="143946" cy="224580"/>
            </a:xfrm>
            <a:custGeom>
              <a:avLst/>
              <a:gdLst/>
              <a:ahLst/>
              <a:cxnLst/>
              <a:rect l="l" t="t" r="r" b="b"/>
              <a:pathLst>
                <a:path w="5321" h="4591" extrusionOk="0">
                  <a:moveTo>
                    <a:pt x="1034" y="1"/>
                  </a:moveTo>
                  <a:lnTo>
                    <a:pt x="1" y="4591"/>
                  </a:lnTo>
                  <a:lnTo>
                    <a:pt x="5320" y="4591"/>
                  </a:lnTo>
                  <a:lnTo>
                    <a:pt x="44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9" name="Google Shape;569;p28"/>
          <p:cNvGrpSpPr/>
          <p:nvPr/>
        </p:nvGrpSpPr>
        <p:grpSpPr>
          <a:xfrm>
            <a:off x="307976" y="760010"/>
            <a:ext cx="518238" cy="689027"/>
            <a:chOff x="8277975" y="560475"/>
            <a:chExt cx="516225" cy="686350"/>
          </a:xfrm>
        </p:grpSpPr>
        <p:sp>
          <p:nvSpPr>
            <p:cNvPr id="570" name="Google Shape;570;p28"/>
            <p:cNvSpPr/>
            <p:nvPr/>
          </p:nvSpPr>
          <p:spPr>
            <a:xfrm>
              <a:off x="8277975" y="560475"/>
              <a:ext cx="516225" cy="686350"/>
            </a:xfrm>
            <a:custGeom>
              <a:avLst/>
              <a:gdLst/>
              <a:ahLst/>
              <a:cxnLst/>
              <a:rect l="l" t="t" r="r" b="b"/>
              <a:pathLst>
                <a:path w="20649" h="27454" extrusionOk="0">
                  <a:moveTo>
                    <a:pt x="1" y="1"/>
                  </a:moveTo>
                  <a:lnTo>
                    <a:pt x="1" y="26920"/>
                  </a:lnTo>
                  <a:lnTo>
                    <a:pt x="20649" y="27454"/>
                  </a:lnTo>
                  <a:lnTo>
                    <a:pt x="206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8"/>
            <p:cNvSpPr/>
            <p:nvPr/>
          </p:nvSpPr>
          <p:spPr>
            <a:xfrm>
              <a:off x="8308850" y="584650"/>
              <a:ext cx="452000" cy="625475"/>
            </a:xfrm>
            <a:custGeom>
              <a:avLst/>
              <a:gdLst/>
              <a:ahLst/>
              <a:cxnLst/>
              <a:rect l="l" t="t" r="r" b="b"/>
              <a:pathLst>
                <a:path w="18080" h="25019" extrusionOk="0">
                  <a:moveTo>
                    <a:pt x="0" y="1"/>
                  </a:moveTo>
                  <a:lnTo>
                    <a:pt x="0" y="24418"/>
                  </a:lnTo>
                  <a:lnTo>
                    <a:pt x="18080" y="25019"/>
                  </a:lnTo>
                  <a:lnTo>
                    <a:pt x="1808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8"/>
            <p:cNvSpPr/>
            <p:nvPr/>
          </p:nvSpPr>
          <p:spPr>
            <a:xfrm>
              <a:off x="8381400" y="683900"/>
              <a:ext cx="300225" cy="427000"/>
            </a:xfrm>
            <a:custGeom>
              <a:avLst/>
              <a:gdLst/>
              <a:ahLst/>
              <a:cxnLst/>
              <a:rect l="l" t="t" r="r" b="b"/>
              <a:pathLst>
                <a:path w="12009" h="17080" extrusionOk="0">
                  <a:moveTo>
                    <a:pt x="0" y="0"/>
                  </a:moveTo>
                  <a:lnTo>
                    <a:pt x="0" y="17079"/>
                  </a:lnTo>
                  <a:lnTo>
                    <a:pt x="12009" y="17079"/>
                  </a:lnTo>
                  <a:lnTo>
                    <a:pt x="12009" y="467"/>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8"/>
            <p:cNvSpPr/>
            <p:nvPr/>
          </p:nvSpPr>
          <p:spPr>
            <a:xfrm>
              <a:off x="8381400" y="683900"/>
              <a:ext cx="300225" cy="427000"/>
            </a:xfrm>
            <a:custGeom>
              <a:avLst/>
              <a:gdLst/>
              <a:ahLst/>
              <a:cxnLst/>
              <a:rect l="l" t="t" r="r" b="b"/>
              <a:pathLst>
                <a:path w="12009" h="17080" extrusionOk="0">
                  <a:moveTo>
                    <a:pt x="0" y="0"/>
                  </a:moveTo>
                  <a:lnTo>
                    <a:pt x="0" y="17079"/>
                  </a:lnTo>
                  <a:lnTo>
                    <a:pt x="12009" y="8306"/>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574"/>
        <p:cNvGrpSpPr/>
        <p:nvPr/>
      </p:nvGrpSpPr>
      <p:grpSpPr>
        <a:xfrm>
          <a:off x="0" y="0"/>
          <a:ext cx="0" cy="0"/>
          <a:chOff x="0" y="0"/>
          <a:chExt cx="0" cy="0"/>
        </a:xfrm>
      </p:grpSpPr>
      <p:grpSp>
        <p:nvGrpSpPr>
          <p:cNvPr id="575" name="Google Shape;575;p29"/>
          <p:cNvGrpSpPr/>
          <p:nvPr/>
        </p:nvGrpSpPr>
        <p:grpSpPr>
          <a:xfrm>
            <a:off x="7676965" y="1009712"/>
            <a:ext cx="757256" cy="950626"/>
            <a:chOff x="7534150" y="518050"/>
            <a:chExt cx="899782" cy="1129546"/>
          </a:xfrm>
        </p:grpSpPr>
        <p:sp>
          <p:nvSpPr>
            <p:cNvPr id="576" name="Google Shape;576;p29"/>
            <p:cNvSpPr/>
            <p:nvPr/>
          </p:nvSpPr>
          <p:spPr>
            <a:xfrm>
              <a:off x="7614031" y="518050"/>
              <a:ext cx="819901" cy="1128159"/>
            </a:xfrm>
            <a:custGeom>
              <a:avLst/>
              <a:gdLst/>
              <a:ahLst/>
              <a:cxnLst/>
              <a:rect l="l" t="t" r="r" b="b"/>
              <a:pathLst>
                <a:path w="37753" h="51947" extrusionOk="0">
                  <a:moveTo>
                    <a:pt x="1" y="1"/>
                  </a:moveTo>
                  <a:lnTo>
                    <a:pt x="1" y="51947"/>
                  </a:lnTo>
                  <a:lnTo>
                    <a:pt x="37752" y="51947"/>
                  </a:lnTo>
                  <a:lnTo>
                    <a:pt x="377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7536126" y="518050"/>
              <a:ext cx="846309" cy="1128159"/>
            </a:xfrm>
            <a:custGeom>
              <a:avLst/>
              <a:gdLst/>
              <a:ahLst/>
              <a:cxnLst/>
              <a:rect l="l" t="t" r="r" b="b"/>
              <a:pathLst>
                <a:path w="38969" h="51947" extrusionOk="0">
                  <a:moveTo>
                    <a:pt x="1" y="1"/>
                  </a:moveTo>
                  <a:lnTo>
                    <a:pt x="1" y="51947"/>
                  </a:lnTo>
                  <a:lnTo>
                    <a:pt x="38968" y="51947"/>
                  </a:lnTo>
                  <a:lnTo>
                    <a:pt x="389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7616681" y="597279"/>
              <a:ext cx="685209" cy="961803"/>
            </a:xfrm>
            <a:custGeom>
              <a:avLst/>
              <a:gdLst/>
              <a:ahLst/>
              <a:cxnLst/>
              <a:rect l="l" t="t" r="r" b="b"/>
              <a:pathLst>
                <a:path w="31551" h="44287" extrusionOk="0">
                  <a:moveTo>
                    <a:pt x="0" y="0"/>
                  </a:moveTo>
                  <a:lnTo>
                    <a:pt x="0" y="44287"/>
                  </a:lnTo>
                  <a:lnTo>
                    <a:pt x="31551" y="44287"/>
                  </a:lnTo>
                  <a:lnTo>
                    <a:pt x="3155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9"/>
            <p:cNvSpPr/>
            <p:nvPr/>
          </p:nvSpPr>
          <p:spPr>
            <a:xfrm>
              <a:off x="7616681" y="1306926"/>
              <a:ext cx="685209" cy="252184"/>
            </a:xfrm>
            <a:custGeom>
              <a:avLst/>
              <a:gdLst/>
              <a:ahLst/>
              <a:cxnLst/>
              <a:rect l="l" t="t" r="r" b="b"/>
              <a:pathLst>
                <a:path w="31551" h="11612" extrusionOk="0">
                  <a:moveTo>
                    <a:pt x="0" y="1"/>
                  </a:moveTo>
                  <a:lnTo>
                    <a:pt x="0" y="11612"/>
                  </a:lnTo>
                  <a:lnTo>
                    <a:pt x="31551" y="11612"/>
                  </a:lnTo>
                  <a:lnTo>
                    <a:pt x="315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9"/>
            <p:cNvSpPr/>
            <p:nvPr/>
          </p:nvSpPr>
          <p:spPr>
            <a:xfrm>
              <a:off x="8006834" y="1007777"/>
              <a:ext cx="189463" cy="338771"/>
            </a:xfrm>
            <a:custGeom>
              <a:avLst/>
              <a:gdLst/>
              <a:ahLst/>
              <a:cxnLst/>
              <a:rect l="l" t="t" r="r" b="b"/>
              <a:pathLst>
                <a:path w="8724" h="15599" extrusionOk="0">
                  <a:moveTo>
                    <a:pt x="4290" y="1"/>
                  </a:moveTo>
                  <a:cubicBezTo>
                    <a:pt x="3319" y="1"/>
                    <a:pt x="2268" y="252"/>
                    <a:pt x="1307" y="1008"/>
                  </a:cubicBezTo>
                  <a:lnTo>
                    <a:pt x="2341" y="3379"/>
                  </a:lnTo>
                  <a:cubicBezTo>
                    <a:pt x="2341" y="3379"/>
                    <a:pt x="0" y="5081"/>
                    <a:pt x="334" y="7696"/>
                  </a:cubicBezTo>
                  <a:cubicBezTo>
                    <a:pt x="669" y="10310"/>
                    <a:pt x="2614" y="15598"/>
                    <a:pt x="2614" y="15598"/>
                  </a:cubicBezTo>
                  <a:lnTo>
                    <a:pt x="6687" y="15598"/>
                  </a:lnTo>
                  <a:cubicBezTo>
                    <a:pt x="6687" y="15598"/>
                    <a:pt x="8724" y="8212"/>
                    <a:pt x="8693" y="7027"/>
                  </a:cubicBezTo>
                  <a:cubicBezTo>
                    <a:pt x="8632" y="5811"/>
                    <a:pt x="6900" y="3410"/>
                    <a:pt x="6900" y="3410"/>
                  </a:cubicBezTo>
                  <a:lnTo>
                    <a:pt x="7812" y="978"/>
                  </a:lnTo>
                  <a:cubicBezTo>
                    <a:pt x="7812" y="978"/>
                    <a:pt x="6205" y="1"/>
                    <a:pt x="4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7981749" y="1096931"/>
              <a:ext cx="58094" cy="102420"/>
            </a:xfrm>
            <a:custGeom>
              <a:avLst/>
              <a:gdLst/>
              <a:ahLst/>
              <a:cxnLst/>
              <a:rect l="l" t="t" r="r" b="b"/>
              <a:pathLst>
                <a:path w="2675" h="4716" extrusionOk="0">
                  <a:moveTo>
                    <a:pt x="1422" y="1"/>
                  </a:moveTo>
                  <a:cubicBezTo>
                    <a:pt x="1003" y="1"/>
                    <a:pt x="616" y="180"/>
                    <a:pt x="334" y="490"/>
                  </a:cubicBezTo>
                  <a:cubicBezTo>
                    <a:pt x="61" y="916"/>
                    <a:pt x="0" y="1432"/>
                    <a:pt x="152" y="1919"/>
                  </a:cubicBezTo>
                  <a:cubicBezTo>
                    <a:pt x="486" y="3104"/>
                    <a:pt x="1459" y="3986"/>
                    <a:pt x="2249" y="4715"/>
                  </a:cubicBezTo>
                  <a:lnTo>
                    <a:pt x="2584" y="4320"/>
                  </a:lnTo>
                  <a:cubicBezTo>
                    <a:pt x="1854" y="3651"/>
                    <a:pt x="942" y="2831"/>
                    <a:pt x="669" y="1767"/>
                  </a:cubicBezTo>
                  <a:cubicBezTo>
                    <a:pt x="547" y="1463"/>
                    <a:pt x="578" y="1098"/>
                    <a:pt x="760" y="825"/>
                  </a:cubicBezTo>
                  <a:cubicBezTo>
                    <a:pt x="924" y="633"/>
                    <a:pt x="1161" y="516"/>
                    <a:pt x="1428" y="516"/>
                  </a:cubicBezTo>
                  <a:cubicBezTo>
                    <a:pt x="1458" y="516"/>
                    <a:pt x="1489" y="517"/>
                    <a:pt x="1520" y="521"/>
                  </a:cubicBezTo>
                  <a:cubicBezTo>
                    <a:pt x="1854" y="551"/>
                    <a:pt x="2158" y="642"/>
                    <a:pt x="2493" y="764"/>
                  </a:cubicBezTo>
                  <a:lnTo>
                    <a:pt x="2675" y="277"/>
                  </a:lnTo>
                  <a:cubicBezTo>
                    <a:pt x="2310" y="125"/>
                    <a:pt x="1915" y="34"/>
                    <a:pt x="1520" y="4"/>
                  </a:cubicBezTo>
                  <a:cubicBezTo>
                    <a:pt x="1487" y="2"/>
                    <a:pt x="1454" y="1"/>
                    <a:pt x="1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8156671" y="1102686"/>
              <a:ext cx="64067" cy="103918"/>
            </a:xfrm>
            <a:custGeom>
              <a:avLst/>
              <a:gdLst/>
              <a:ahLst/>
              <a:cxnLst/>
              <a:rect l="l" t="t" r="r" b="b"/>
              <a:pathLst>
                <a:path w="2950" h="4785" extrusionOk="0">
                  <a:moveTo>
                    <a:pt x="1403" y="1"/>
                  </a:moveTo>
                  <a:cubicBezTo>
                    <a:pt x="1341" y="1"/>
                    <a:pt x="1279" y="5"/>
                    <a:pt x="1217" y="12"/>
                  </a:cubicBezTo>
                  <a:cubicBezTo>
                    <a:pt x="761" y="43"/>
                    <a:pt x="305" y="256"/>
                    <a:pt x="1" y="620"/>
                  </a:cubicBezTo>
                  <a:lnTo>
                    <a:pt x="366" y="985"/>
                  </a:lnTo>
                  <a:cubicBezTo>
                    <a:pt x="609" y="742"/>
                    <a:pt x="943" y="560"/>
                    <a:pt x="1278" y="529"/>
                  </a:cubicBezTo>
                  <a:cubicBezTo>
                    <a:pt x="1319" y="525"/>
                    <a:pt x="1359" y="523"/>
                    <a:pt x="1400" y="523"/>
                  </a:cubicBezTo>
                  <a:cubicBezTo>
                    <a:pt x="1686" y="523"/>
                    <a:pt x="1946" y="620"/>
                    <a:pt x="2159" y="833"/>
                  </a:cubicBezTo>
                  <a:cubicBezTo>
                    <a:pt x="2311" y="1076"/>
                    <a:pt x="2402" y="1350"/>
                    <a:pt x="2402" y="1654"/>
                  </a:cubicBezTo>
                  <a:cubicBezTo>
                    <a:pt x="2372" y="1958"/>
                    <a:pt x="2281" y="2262"/>
                    <a:pt x="2159" y="2566"/>
                  </a:cubicBezTo>
                  <a:cubicBezTo>
                    <a:pt x="1885" y="3234"/>
                    <a:pt x="1490" y="3873"/>
                    <a:pt x="1004" y="4420"/>
                  </a:cubicBezTo>
                  <a:lnTo>
                    <a:pt x="1369" y="4785"/>
                  </a:lnTo>
                  <a:cubicBezTo>
                    <a:pt x="1916" y="4177"/>
                    <a:pt x="2341" y="3508"/>
                    <a:pt x="2645" y="2778"/>
                  </a:cubicBezTo>
                  <a:cubicBezTo>
                    <a:pt x="2797" y="2414"/>
                    <a:pt x="2889" y="2049"/>
                    <a:pt x="2919" y="1654"/>
                  </a:cubicBezTo>
                  <a:cubicBezTo>
                    <a:pt x="2949" y="1228"/>
                    <a:pt x="2828" y="833"/>
                    <a:pt x="2554" y="499"/>
                  </a:cubicBezTo>
                  <a:cubicBezTo>
                    <a:pt x="2262" y="180"/>
                    <a:pt x="1831" y="1"/>
                    <a:pt x="14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8034547" y="1029669"/>
              <a:ext cx="141946" cy="9925"/>
            </a:xfrm>
            <a:custGeom>
              <a:avLst/>
              <a:gdLst/>
              <a:ahLst/>
              <a:cxnLst/>
              <a:rect l="l" t="t" r="r" b="b"/>
              <a:pathLst>
                <a:path w="6536" h="457" extrusionOk="0">
                  <a:moveTo>
                    <a:pt x="6536" y="0"/>
                  </a:moveTo>
                  <a:cubicBezTo>
                    <a:pt x="6201" y="0"/>
                    <a:pt x="5898" y="31"/>
                    <a:pt x="5563" y="92"/>
                  </a:cubicBezTo>
                  <a:cubicBezTo>
                    <a:pt x="4803" y="183"/>
                    <a:pt x="4043" y="244"/>
                    <a:pt x="3283" y="244"/>
                  </a:cubicBezTo>
                  <a:cubicBezTo>
                    <a:pt x="2493" y="244"/>
                    <a:pt x="1733" y="213"/>
                    <a:pt x="973" y="152"/>
                  </a:cubicBezTo>
                  <a:cubicBezTo>
                    <a:pt x="639" y="92"/>
                    <a:pt x="335" y="61"/>
                    <a:pt x="1" y="61"/>
                  </a:cubicBezTo>
                  <a:cubicBezTo>
                    <a:pt x="305" y="183"/>
                    <a:pt x="639" y="244"/>
                    <a:pt x="943" y="274"/>
                  </a:cubicBezTo>
                  <a:cubicBezTo>
                    <a:pt x="1733" y="396"/>
                    <a:pt x="2493" y="456"/>
                    <a:pt x="3283" y="456"/>
                  </a:cubicBezTo>
                  <a:cubicBezTo>
                    <a:pt x="4043" y="456"/>
                    <a:pt x="4834" y="365"/>
                    <a:pt x="5594" y="244"/>
                  </a:cubicBezTo>
                  <a:cubicBezTo>
                    <a:pt x="5928" y="213"/>
                    <a:pt x="6232" y="122"/>
                    <a:pt x="65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7706466" y="690776"/>
              <a:ext cx="598730" cy="624074"/>
            </a:xfrm>
            <a:custGeom>
              <a:avLst/>
              <a:gdLst/>
              <a:ahLst/>
              <a:cxnLst/>
              <a:rect l="l" t="t" r="r" b="b"/>
              <a:pathLst>
                <a:path w="27569" h="28736" extrusionOk="0">
                  <a:moveTo>
                    <a:pt x="20567" y="0"/>
                  </a:moveTo>
                  <a:cubicBezTo>
                    <a:pt x="18896" y="0"/>
                    <a:pt x="17237" y="213"/>
                    <a:pt x="15654" y="741"/>
                  </a:cubicBezTo>
                  <a:cubicBezTo>
                    <a:pt x="12827" y="1683"/>
                    <a:pt x="10274" y="3689"/>
                    <a:pt x="9180" y="6455"/>
                  </a:cubicBezTo>
                  <a:cubicBezTo>
                    <a:pt x="8602" y="7884"/>
                    <a:pt x="8420" y="9465"/>
                    <a:pt x="7690" y="10802"/>
                  </a:cubicBezTo>
                  <a:cubicBezTo>
                    <a:pt x="6748" y="12504"/>
                    <a:pt x="5015" y="13598"/>
                    <a:pt x="3708" y="15027"/>
                  </a:cubicBezTo>
                  <a:cubicBezTo>
                    <a:pt x="243" y="18826"/>
                    <a:pt x="0" y="24571"/>
                    <a:pt x="3131" y="28644"/>
                  </a:cubicBezTo>
                  <a:lnTo>
                    <a:pt x="11064" y="28735"/>
                  </a:lnTo>
                  <a:cubicBezTo>
                    <a:pt x="10882" y="25635"/>
                    <a:pt x="10882" y="22443"/>
                    <a:pt x="11824" y="19465"/>
                  </a:cubicBezTo>
                  <a:cubicBezTo>
                    <a:pt x="12766" y="16486"/>
                    <a:pt x="14712" y="13690"/>
                    <a:pt x="17569" y="12413"/>
                  </a:cubicBezTo>
                  <a:cubicBezTo>
                    <a:pt x="19161" y="11682"/>
                    <a:pt x="20978" y="11437"/>
                    <a:pt x="22822" y="11437"/>
                  </a:cubicBezTo>
                  <a:cubicBezTo>
                    <a:pt x="24428" y="11437"/>
                    <a:pt x="26055" y="11623"/>
                    <a:pt x="27569" y="11835"/>
                  </a:cubicBezTo>
                  <a:lnTo>
                    <a:pt x="27417" y="1683"/>
                  </a:lnTo>
                  <a:cubicBezTo>
                    <a:pt x="27052" y="1136"/>
                    <a:pt x="25137" y="467"/>
                    <a:pt x="24499" y="346"/>
                  </a:cubicBezTo>
                  <a:cubicBezTo>
                    <a:pt x="23202" y="132"/>
                    <a:pt x="21881" y="0"/>
                    <a:pt x="205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7616681" y="597279"/>
              <a:ext cx="268689" cy="370870"/>
            </a:xfrm>
            <a:custGeom>
              <a:avLst/>
              <a:gdLst/>
              <a:ahLst/>
              <a:cxnLst/>
              <a:rect l="l" t="t" r="r" b="b"/>
              <a:pathLst>
                <a:path w="12372" h="17077" extrusionOk="0">
                  <a:moveTo>
                    <a:pt x="0" y="0"/>
                  </a:moveTo>
                  <a:lnTo>
                    <a:pt x="0" y="16657"/>
                  </a:lnTo>
                  <a:cubicBezTo>
                    <a:pt x="641" y="16944"/>
                    <a:pt x="1305" y="17077"/>
                    <a:pt x="1955" y="17077"/>
                  </a:cubicBezTo>
                  <a:cubicBezTo>
                    <a:pt x="4203" y="17077"/>
                    <a:pt x="6287" y="15482"/>
                    <a:pt x="6687" y="13101"/>
                  </a:cubicBezTo>
                  <a:cubicBezTo>
                    <a:pt x="6930" y="11490"/>
                    <a:pt x="6383" y="9818"/>
                    <a:pt x="6930" y="8268"/>
                  </a:cubicBezTo>
                  <a:cubicBezTo>
                    <a:pt x="7478" y="6748"/>
                    <a:pt x="8937" y="5806"/>
                    <a:pt x="10092" y="4681"/>
                  </a:cubicBezTo>
                  <a:cubicBezTo>
                    <a:pt x="11247" y="3557"/>
                    <a:pt x="12371" y="1338"/>
                    <a:pt x="11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7755311" y="1210931"/>
              <a:ext cx="223799" cy="229359"/>
            </a:xfrm>
            <a:custGeom>
              <a:avLst/>
              <a:gdLst/>
              <a:ahLst/>
              <a:cxnLst/>
              <a:rect l="l" t="t" r="r" b="b"/>
              <a:pathLst>
                <a:path w="10305" h="10561" extrusionOk="0">
                  <a:moveTo>
                    <a:pt x="4904" y="1"/>
                  </a:moveTo>
                  <a:cubicBezTo>
                    <a:pt x="3874" y="1"/>
                    <a:pt x="2824" y="142"/>
                    <a:pt x="1976" y="560"/>
                  </a:cubicBezTo>
                  <a:cubicBezTo>
                    <a:pt x="1976" y="560"/>
                    <a:pt x="2402" y="1168"/>
                    <a:pt x="2219" y="1563"/>
                  </a:cubicBezTo>
                  <a:cubicBezTo>
                    <a:pt x="2037" y="1959"/>
                    <a:pt x="0" y="4694"/>
                    <a:pt x="760" y="6609"/>
                  </a:cubicBezTo>
                  <a:cubicBezTo>
                    <a:pt x="1399" y="8007"/>
                    <a:pt x="2189" y="9314"/>
                    <a:pt x="3101" y="10561"/>
                  </a:cubicBezTo>
                  <a:lnTo>
                    <a:pt x="7934" y="10561"/>
                  </a:lnTo>
                  <a:cubicBezTo>
                    <a:pt x="7934" y="10561"/>
                    <a:pt x="10304" y="6822"/>
                    <a:pt x="10244" y="5576"/>
                  </a:cubicBezTo>
                  <a:cubicBezTo>
                    <a:pt x="10153" y="3509"/>
                    <a:pt x="8633" y="1351"/>
                    <a:pt x="8633" y="1351"/>
                  </a:cubicBezTo>
                  <a:lnTo>
                    <a:pt x="9028" y="591"/>
                  </a:lnTo>
                  <a:cubicBezTo>
                    <a:pt x="9028" y="591"/>
                    <a:pt x="7011" y="1"/>
                    <a:pt x="49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7616008" y="593326"/>
              <a:ext cx="689183" cy="965756"/>
            </a:xfrm>
            <a:custGeom>
              <a:avLst/>
              <a:gdLst/>
              <a:ahLst/>
              <a:cxnLst/>
              <a:rect l="l" t="t" r="r" b="b"/>
              <a:pathLst>
                <a:path w="31734" h="44469" extrusionOk="0">
                  <a:moveTo>
                    <a:pt x="1" y="0"/>
                  </a:moveTo>
                  <a:lnTo>
                    <a:pt x="1" y="91"/>
                  </a:lnTo>
                  <a:lnTo>
                    <a:pt x="1" y="44408"/>
                  </a:lnTo>
                  <a:lnTo>
                    <a:pt x="1" y="44469"/>
                  </a:lnTo>
                  <a:lnTo>
                    <a:pt x="92" y="44469"/>
                  </a:lnTo>
                  <a:lnTo>
                    <a:pt x="183" y="44469"/>
                  </a:lnTo>
                  <a:lnTo>
                    <a:pt x="183" y="44469"/>
                  </a:lnTo>
                  <a:lnTo>
                    <a:pt x="183" y="44469"/>
                  </a:lnTo>
                  <a:lnTo>
                    <a:pt x="183" y="44469"/>
                  </a:lnTo>
                  <a:lnTo>
                    <a:pt x="183" y="44469"/>
                  </a:lnTo>
                  <a:lnTo>
                    <a:pt x="23071" y="44438"/>
                  </a:lnTo>
                  <a:lnTo>
                    <a:pt x="29424" y="44408"/>
                  </a:lnTo>
                  <a:lnTo>
                    <a:pt x="23041" y="44408"/>
                  </a:lnTo>
                  <a:lnTo>
                    <a:pt x="183" y="44378"/>
                  </a:lnTo>
                  <a:lnTo>
                    <a:pt x="183" y="44378"/>
                  </a:lnTo>
                  <a:lnTo>
                    <a:pt x="183" y="243"/>
                  </a:lnTo>
                  <a:lnTo>
                    <a:pt x="31521" y="243"/>
                  </a:lnTo>
                  <a:cubicBezTo>
                    <a:pt x="31521" y="13274"/>
                    <a:pt x="31552" y="24304"/>
                    <a:pt x="31552" y="32098"/>
                  </a:cubicBezTo>
                  <a:cubicBezTo>
                    <a:pt x="31582" y="36019"/>
                    <a:pt x="31582" y="39119"/>
                    <a:pt x="31582" y="41216"/>
                  </a:cubicBezTo>
                  <a:lnTo>
                    <a:pt x="31582" y="43648"/>
                  </a:lnTo>
                  <a:lnTo>
                    <a:pt x="31582" y="44256"/>
                  </a:lnTo>
                  <a:lnTo>
                    <a:pt x="31582" y="44469"/>
                  </a:lnTo>
                  <a:cubicBezTo>
                    <a:pt x="31582" y="44469"/>
                    <a:pt x="31673" y="44317"/>
                    <a:pt x="31673" y="44195"/>
                  </a:cubicBezTo>
                  <a:lnTo>
                    <a:pt x="31673" y="43557"/>
                  </a:lnTo>
                  <a:lnTo>
                    <a:pt x="31673" y="41156"/>
                  </a:lnTo>
                  <a:cubicBezTo>
                    <a:pt x="31704" y="39058"/>
                    <a:pt x="31704" y="35988"/>
                    <a:pt x="31704" y="32098"/>
                  </a:cubicBezTo>
                  <a:cubicBezTo>
                    <a:pt x="31704" y="24256"/>
                    <a:pt x="31734" y="13192"/>
                    <a:pt x="31734" y="91"/>
                  </a:cubicBezTo>
                  <a:lnTo>
                    <a:pt x="317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8301926" y="518050"/>
              <a:ext cx="80550" cy="79247"/>
            </a:xfrm>
            <a:custGeom>
              <a:avLst/>
              <a:gdLst/>
              <a:ahLst/>
              <a:cxnLst/>
              <a:rect l="l" t="t" r="r" b="b"/>
              <a:pathLst>
                <a:path w="3709" h="3649" extrusionOk="0">
                  <a:moveTo>
                    <a:pt x="3708" y="1"/>
                  </a:moveTo>
                  <a:lnTo>
                    <a:pt x="3708" y="1"/>
                  </a:lnTo>
                  <a:cubicBezTo>
                    <a:pt x="3040" y="548"/>
                    <a:pt x="2401" y="1126"/>
                    <a:pt x="1793" y="1733"/>
                  </a:cubicBezTo>
                  <a:cubicBezTo>
                    <a:pt x="1125" y="2311"/>
                    <a:pt x="547" y="2949"/>
                    <a:pt x="0" y="3648"/>
                  </a:cubicBezTo>
                  <a:cubicBezTo>
                    <a:pt x="669" y="3101"/>
                    <a:pt x="1337" y="2524"/>
                    <a:pt x="1915" y="1916"/>
                  </a:cubicBezTo>
                  <a:cubicBezTo>
                    <a:pt x="2584" y="1338"/>
                    <a:pt x="3192" y="700"/>
                    <a:pt x="37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9"/>
            <p:cNvSpPr/>
            <p:nvPr/>
          </p:nvSpPr>
          <p:spPr>
            <a:xfrm>
              <a:off x="7534150" y="518050"/>
              <a:ext cx="83200" cy="79247"/>
            </a:xfrm>
            <a:custGeom>
              <a:avLst/>
              <a:gdLst/>
              <a:ahLst/>
              <a:cxnLst/>
              <a:rect l="l" t="t" r="r" b="b"/>
              <a:pathLst>
                <a:path w="3831" h="3649" extrusionOk="0">
                  <a:moveTo>
                    <a:pt x="1" y="1"/>
                  </a:moveTo>
                  <a:lnTo>
                    <a:pt x="1" y="1"/>
                  </a:lnTo>
                  <a:cubicBezTo>
                    <a:pt x="548" y="670"/>
                    <a:pt x="1186" y="1308"/>
                    <a:pt x="1855" y="1885"/>
                  </a:cubicBezTo>
                  <a:cubicBezTo>
                    <a:pt x="2463" y="2524"/>
                    <a:pt x="3132" y="3101"/>
                    <a:pt x="3831" y="3648"/>
                  </a:cubicBezTo>
                  <a:cubicBezTo>
                    <a:pt x="3284" y="2980"/>
                    <a:pt x="2645" y="2341"/>
                    <a:pt x="1977" y="1733"/>
                  </a:cubicBezTo>
                  <a:cubicBezTo>
                    <a:pt x="1369" y="1126"/>
                    <a:pt x="700" y="51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a:off x="7536126" y="1563724"/>
              <a:ext cx="79899" cy="82527"/>
            </a:xfrm>
            <a:custGeom>
              <a:avLst/>
              <a:gdLst/>
              <a:ahLst/>
              <a:cxnLst/>
              <a:rect l="l" t="t" r="r" b="b"/>
              <a:pathLst>
                <a:path w="3679" h="3800" extrusionOk="0">
                  <a:moveTo>
                    <a:pt x="3679" y="1"/>
                  </a:moveTo>
                  <a:cubicBezTo>
                    <a:pt x="2980" y="578"/>
                    <a:pt x="2372" y="1186"/>
                    <a:pt x="1764" y="1855"/>
                  </a:cubicBezTo>
                  <a:cubicBezTo>
                    <a:pt x="1126" y="2463"/>
                    <a:pt x="548" y="3101"/>
                    <a:pt x="1" y="3800"/>
                  </a:cubicBezTo>
                  <a:cubicBezTo>
                    <a:pt x="670" y="3253"/>
                    <a:pt x="1308" y="2645"/>
                    <a:pt x="1916" y="1976"/>
                  </a:cubicBezTo>
                  <a:cubicBezTo>
                    <a:pt x="2524" y="1368"/>
                    <a:pt x="3132" y="700"/>
                    <a:pt x="367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8300601" y="1558446"/>
              <a:ext cx="79225" cy="89150"/>
            </a:xfrm>
            <a:custGeom>
              <a:avLst/>
              <a:gdLst/>
              <a:ahLst/>
              <a:cxnLst/>
              <a:rect l="l" t="t" r="r" b="b"/>
              <a:pathLst>
                <a:path w="3648" h="4105" extrusionOk="0">
                  <a:moveTo>
                    <a:pt x="61" y="0"/>
                  </a:moveTo>
                  <a:lnTo>
                    <a:pt x="61" y="0"/>
                  </a:lnTo>
                  <a:cubicBezTo>
                    <a:pt x="0" y="31"/>
                    <a:pt x="973" y="821"/>
                    <a:pt x="1946" y="1976"/>
                  </a:cubicBezTo>
                  <a:cubicBezTo>
                    <a:pt x="2934" y="3085"/>
                    <a:pt x="3568" y="4104"/>
                    <a:pt x="3645" y="4104"/>
                  </a:cubicBezTo>
                  <a:cubicBezTo>
                    <a:pt x="3646" y="4104"/>
                    <a:pt x="3647" y="4104"/>
                    <a:pt x="3648" y="4104"/>
                  </a:cubicBezTo>
                  <a:cubicBezTo>
                    <a:pt x="3557" y="3861"/>
                    <a:pt x="3435" y="3617"/>
                    <a:pt x="3283" y="3405"/>
                  </a:cubicBezTo>
                  <a:cubicBezTo>
                    <a:pt x="2949" y="2858"/>
                    <a:pt x="2553" y="2310"/>
                    <a:pt x="2128" y="1824"/>
                  </a:cubicBezTo>
                  <a:cubicBezTo>
                    <a:pt x="1702" y="1338"/>
                    <a:pt x="1216" y="882"/>
                    <a:pt x="730" y="456"/>
                  </a:cubicBezTo>
                  <a:cubicBezTo>
                    <a:pt x="517" y="274"/>
                    <a:pt x="304" y="122"/>
                    <a:pt x="6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2" name="Google Shape;592;p29"/>
          <p:cNvGrpSpPr/>
          <p:nvPr/>
        </p:nvGrpSpPr>
        <p:grpSpPr>
          <a:xfrm>
            <a:off x="334896" y="1131225"/>
            <a:ext cx="556430" cy="533774"/>
            <a:chOff x="334896" y="1131225"/>
            <a:chExt cx="556430" cy="533774"/>
          </a:xfrm>
        </p:grpSpPr>
        <p:sp>
          <p:nvSpPr>
            <p:cNvPr id="593" name="Google Shape;593;p29"/>
            <p:cNvSpPr/>
            <p:nvPr/>
          </p:nvSpPr>
          <p:spPr>
            <a:xfrm>
              <a:off x="334896" y="1131225"/>
              <a:ext cx="533790" cy="533774"/>
            </a:xfrm>
            <a:custGeom>
              <a:avLst/>
              <a:gdLst/>
              <a:ahLst/>
              <a:cxnLst/>
              <a:rect l="l" t="t" r="r" b="b"/>
              <a:pathLst>
                <a:path w="32950" h="32949" extrusionOk="0">
                  <a:moveTo>
                    <a:pt x="1" y="0"/>
                  </a:moveTo>
                  <a:lnTo>
                    <a:pt x="1" y="32949"/>
                  </a:lnTo>
                  <a:lnTo>
                    <a:pt x="32950" y="32949"/>
                  </a:lnTo>
                  <a:lnTo>
                    <a:pt x="3295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350657" y="1146485"/>
              <a:ext cx="502767" cy="502767"/>
            </a:xfrm>
            <a:custGeom>
              <a:avLst/>
              <a:gdLst/>
              <a:ahLst/>
              <a:cxnLst/>
              <a:rect l="l" t="t" r="r" b="b"/>
              <a:pathLst>
                <a:path w="31035" h="31035" extrusionOk="0">
                  <a:moveTo>
                    <a:pt x="1" y="0"/>
                  </a:moveTo>
                  <a:lnTo>
                    <a:pt x="1" y="31034"/>
                  </a:lnTo>
                  <a:lnTo>
                    <a:pt x="31035" y="31034"/>
                  </a:lnTo>
                  <a:lnTo>
                    <a:pt x="3103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529886" y="1325714"/>
              <a:ext cx="144293" cy="144293"/>
            </a:xfrm>
            <a:custGeom>
              <a:avLst/>
              <a:gdLst/>
              <a:ahLst/>
              <a:cxnLst/>
              <a:rect l="l" t="t" r="r" b="b"/>
              <a:pathLst>
                <a:path w="8907" h="8907" extrusionOk="0">
                  <a:moveTo>
                    <a:pt x="1" y="0"/>
                  </a:moveTo>
                  <a:lnTo>
                    <a:pt x="1" y="8906"/>
                  </a:lnTo>
                  <a:lnTo>
                    <a:pt x="8907" y="8906"/>
                  </a:lnTo>
                  <a:lnTo>
                    <a:pt x="89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868646" y="1131225"/>
              <a:ext cx="22680" cy="533774"/>
            </a:xfrm>
            <a:custGeom>
              <a:avLst/>
              <a:gdLst/>
              <a:ahLst/>
              <a:cxnLst/>
              <a:rect l="l" t="t" r="r" b="b"/>
              <a:pathLst>
                <a:path w="1400" h="32949" extrusionOk="0">
                  <a:moveTo>
                    <a:pt x="1" y="0"/>
                  </a:moveTo>
                  <a:lnTo>
                    <a:pt x="1" y="32949"/>
                  </a:lnTo>
                  <a:lnTo>
                    <a:pt x="1399" y="32949"/>
                  </a:lnTo>
                  <a:lnTo>
                    <a:pt x="139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7" name="Google Shape;597;p29"/>
          <p:cNvGrpSpPr/>
          <p:nvPr/>
        </p:nvGrpSpPr>
        <p:grpSpPr>
          <a:xfrm>
            <a:off x="1143492" y="355968"/>
            <a:ext cx="590063" cy="533746"/>
            <a:chOff x="7438092" y="203168"/>
            <a:chExt cx="590063" cy="533746"/>
          </a:xfrm>
        </p:grpSpPr>
        <p:sp>
          <p:nvSpPr>
            <p:cNvPr id="598" name="Google Shape;598;p29"/>
            <p:cNvSpPr/>
            <p:nvPr/>
          </p:nvSpPr>
          <p:spPr>
            <a:xfrm>
              <a:off x="7438092" y="205726"/>
              <a:ext cx="590063" cy="527734"/>
            </a:xfrm>
            <a:custGeom>
              <a:avLst/>
              <a:gdLst/>
              <a:ahLst/>
              <a:cxnLst/>
              <a:rect l="l" t="t" r="r" b="b"/>
              <a:pathLst>
                <a:path w="18451" h="16502" extrusionOk="0">
                  <a:moveTo>
                    <a:pt x="9238" y="0"/>
                  </a:moveTo>
                  <a:cubicBezTo>
                    <a:pt x="8455" y="0"/>
                    <a:pt x="7659" y="113"/>
                    <a:pt x="6870" y="348"/>
                  </a:cubicBezTo>
                  <a:cubicBezTo>
                    <a:pt x="2493" y="1625"/>
                    <a:pt x="0" y="6245"/>
                    <a:pt x="1307" y="10622"/>
                  </a:cubicBezTo>
                  <a:cubicBezTo>
                    <a:pt x="2378" y="14185"/>
                    <a:pt x="5655" y="16502"/>
                    <a:pt x="9213" y="16502"/>
                  </a:cubicBezTo>
                  <a:cubicBezTo>
                    <a:pt x="9995" y="16502"/>
                    <a:pt x="10792" y="16390"/>
                    <a:pt x="11581" y="16154"/>
                  </a:cubicBezTo>
                  <a:cubicBezTo>
                    <a:pt x="15958" y="14877"/>
                    <a:pt x="18450" y="10257"/>
                    <a:pt x="17143" y="5880"/>
                  </a:cubicBezTo>
                  <a:cubicBezTo>
                    <a:pt x="16072" y="2318"/>
                    <a:pt x="12795" y="0"/>
                    <a:pt x="9238" y="0"/>
                  </a:cubicBezTo>
                  <a:close/>
                </a:path>
              </a:pathLst>
            </a:custGeom>
            <a:solidFill>
              <a:schemeClr val="accent4"/>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9"/>
            <p:cNvSpPr/>
            <p:nvPr/>
          </p:nvSpPr>
          <p:spPr>
            <a:xfrm>
              <a:off x="7468218" y="203168"/>
              <a:ext cx="537584" cy="533746"/>
            </a:xfrm>
            <a:custGeom>
              <a:avLst/>
              <a:gdLst/>
              <a:ahLst/>
              <a:cxnLst/>
              <a:rect l="l" t="t" r="r" b="b"/>
              <a:pathLst>
                <a:path w="16810" h="16690" extrusionOk="0">
                  <a:moveTo>
                    <a:pt x="8295" y="0"/>
                  </a:moveTo>
                  <a:cubicBezTo>
                    <a:pt x="7952" y="0"/>
                    <a:pt x="7609" y="21"/>
                    <a:pt x="7265" y="64"/>
                  </a:cubicBezTo>
                  <a:cubicBezTo>
                    <a:pt x="4894" y="368"/>
                    <a:pt x="2766" y="1675"/>
                    <a:pt x="1429" y="3620"/>
                  </a:cubicBezTo>
                  <a:cubicBezTo>
                    <a:pt x="973" y="4289"/>
                    <a:pt x="608" y="5018"/>
                    <a:pt x="395" y="5778"/>
                  </a:cubicBezTo>
                  <a:cubicBezTo>
                    <a:pt x="304" y="6051"/>
                    <a:pt x="213" y="6355"/>
                    <a:pt x="183" y="6629"/>
                  </a:cubicBezTo>
                  <a:cubicBezTo>
                    <a:pt x="152" y="6751"/>
                    <a:pt x="92" y="6872"/>
                    <a:pt x="92" y="6994"/>
                  </a:cubicBezTo>
                  <a:cubicBezTo>
                    <a:pt x="92" y="7085"/>
                    <a:pt x="61" y="7176"/>
                    <a:pt x="61" y="7267"/>
                  </a:cubicBezTo>
                  <a:cubicBezTo>
                    <a:pt x="61" y="7419"/>
                    <a:pt x="31" y="7541"/>
                    <a:pt x="31" y="7662"/>
                  </a:cubicBezTo>
                  <a:cubicBezTo>
                    <a:pt x="31" y="7693"/>
                    <a:pt x="31" y="7754"/>
                    <a:pt x="31" y="7784"/>
                  </a:cubicBezTo>
                  <a:cubicBezTo>
                    <a:pt x="61" y="7754"/>
                    <a:pt x="61" y="7693"/>
                    <a:pt x="61" y="7662"/>
                  </a:cubicBezTo>
                  <a:cubicBezTo>
                    <a:pt x="61" y="7571"/>
                    <a:pt x="92" y="7419"/>
                    <a:pt x="122" y="7267"/>
                  </a:cubicBezTo>
                  <a:cubicBezTo>
                    <a:pt x="122" y="7176"/>
                    <a:pt x="122" y="7085"/>
                    <a:pt x="152" y="6994"/>
                  </a:cubicBezTo>
                  <a:cubicBezTo>
                    <a:pt x="183" y="6872"/>
                    <a:pt x="213" y="6781"/>
                    <a:pt x="244" y="6659"/>
                  </a:cubicBezTo>
                  <a:cubicBezTo>
                    <a:pt x="274" y="6355"/>
                    <a:pt x="365" y="6082"/>
                    <a:pt x="456" y="5808"/>
                  </a:cubicBezTo>
                  <a:cubicBezTo>
                    <a:pt x="699" y="5048"/>
                    <a:pt x="1064" y="4349"/>
                    <a:pt x="1520" y="3681"/>
                  </a:cubicBezTo>
                  <a:cubicBezTo>
                    <a:pt x="2858" y="1766"/>
                    <a:pt x="4955" y="489"/>
                    <a:pt x="7295" y="216"/>
                  </a:cubicBezTo>
                  <a:cubicBezTo>
                    <a:pt x="7615" y="176"/>
                    <a:pt x="7936" y="156"/>
                    <a:pt x="8255" y="156"/>
                  </a:cubicBezTo>
                  <a:cubicBezTo>
                    <a:pt x="9389" y="156"/>
                    <a:pt x="10507" y="403"/>
                    <a:pt x="11551" y="854"/>
                  </a:cubicBezTo>
                  <a:cubicBezTo>
                    <a:pt x="11915" y="1006"/>
                    <a:pt x="12250" y="1188"/>
                    <a:pt x="12584" y="1401"/>
                  </a:cubicBezTo>
                  <a:cubicBezTo>
                    <a:pt x="12919" y="1614"/>
                    <a:pt x="13253" y="1857"/>
                    <a:pt x="13557" y="2100"/>
                  </a:cubicBezTo>
                  <a:cubicBezTo>
                    <a:pt x="13861" y="2374"/>
                    <a:pt x="14134" y="2647"/>
                    <a:pt x="14408" y="2951"/>
                  </a:cubicBezTo>
                  <a:cubicBezTo>
                    <a:pt x="14681" y="3255"/>
                    <a:pt x="14955" y="3589"/>
                    <a:pt x="15168" y="3954"/>
                  </a:cubicBezTo>
                  <a:cubicBezTo>
                    <a:pt x="15624" y="4653"/>
                    <a:pt x="15958" y="5444"/>
                    <a:pt x="16201" y="6264"/>
                  </a:cubicBezTo>
                  <a:cubicBezTo>
                    <a:pt x="16627" y="7966"/>
                    <a:pt x="16505" y="9790"/>
                    <a:pt x="15837" y="11431"/>
                  </a:cubicBezTo>
                  <a:cubicBezTo>
                    <a:pt x="15533" y="12222"/>
                    <a:pt x="15077" y="12951"/>
                    <a:pt x="14529" y="13590"/>
                  </a:cubicBezTo>
                  <a:cubicBezTo>
                    <a:pt x="14256" y="13894"/>
                    <a:pt x="13952" y="14197"/>
                    <a:pt x="13648" y="14471"/>
                  </a:cubicBezTo>
                  <a:cubicBezTo>
                    <a:pt x="13344" y="14745"/>
                    <a:pt x="13010" y="14988"/>
                    <a:pt x="12675" y="15201"/>
                  </a:cubicBezTo>
                  <a:cubicBezTo>
                    <a:pt x="12341" y="15413"/>
                    <a:pt x="11976" y="15596"/>
                    <a:pt x="11642" y="15778"/>
                  </a:cubicBezTo>
                  <a:cubicBezTo>
                    <a:pt x="11277" y="15930"/>
                    <a:pt x="10912" y="16052"/>
                    <a:pt x="10548" y="16173"/>
                  </a:cubicBezTo>
                  <a:cubicBezTo>
                    <a:pt x="9774" y="16387"/>
                    <a:pt x="8991" y="16494"/>
                    <a:pt x="8209" y="16494"/>
                  </a:cubicBezTo>
                  <a:cubicBezTo>
                    <a:pt x="7547" y="16494"/>
                    <a:pt x="6886" y="16418"/>
                    <a:pt x="6231" y="16264"/>
                  </a:cubicBezTo>
                  <a:cubicBezTo>
                    <a:pt x="4985" y="15930"/>
                    <a:pt x="3861" y="15322"/>
                    <a:pt x="2888" y="14501"/>
                  </a:cubicBezTo>
                  <a:cubicBezTo>
                    <a:pt x="2098" y="13802"/>
                    <a:pt x="1459" y="12982"/>
                    <a:pt x="1003" y="12070"/>
                  </a:cubicBezTo>
                  <a:cubicBezTo>
                    <a:pt x="608" y="11371"/>
                    <a:pt x="335" y="10580"/>
                    <a:pt x="183" y="9790"/>
                  </a:cubicBezTo>
                  <a:cubicBezTo>
                    <a:pt x="122" y="9517"/>
                    <a:pt x="92" y="9213"/>
                    <a:pt x="61" y="8939"/>
                  </a:cubicBezTo>
                  <a:cubicBezTo>
                    <a:pt x="31" y="8817"/>
                    <a:pt x="31" y="8696"/>
                    <a:pt x="31" y="8605"/>
                  </a:cubicBezTo>
                  <a:lnTo>
                    <a:pt x="31" y="8301"/>
                  </a:lnTo>
                  <a:lnTo>
                    <a:pt x="31" y="7936"/>
                  </a:lnTo>
                  <a:cubicBezTo>
                    <a:pt x="31" y="7875"/>
                    <a:pt x="31" y="7845"/>
                    <a:pt x="31" y="7784"/>
                  </a:cubicBezTo>
                  <a:cubicBezTo>
                    <a:pt x="0" y="7845"/>
                    <a:pt x="0" y="7906"/>
                    <a:pt x="0" y="7966"/>
                  </a:cubicBezTo>
                  <a:lnTo>
                    <a:pt x="0" y="8331"/>
                  </a:lnTo>
                  <a:lnTo>
                    <a:pt x="0" y="8635"/>
                  </a:lnTo>
                  <a:cubicBezTo>
                    <a:pt x="0" y="8726"/>
                    <a:pt x="0" y="8848"/>
                    <a:pt x="0" y="8969"/>
                  </a:cubicBezTo>
                  <a:cubicBezTo>
                    <a:pt x="31" y="9273"/>
                    <a:pt x="61" y="9547"/>
                    <a:pt x="122" y="9851"/>
                  </a:cubicBezTo>
                  <a:cubicBezTo>
                    <a:pt x="244" y="10641"/>
                    <a:pt x="487" y="11401"/>
                    <a:pt x="882" y="12131"/>
                  </a:cubicBezTo>
                  <a:cubicBezTo>
                    <a:pt x="2315" y="14973"/>
                    <a:pt x="5205" y="16689"/>
                    <a:pt x="8279" y="16689"/>
                  </a:cubicBezTo>
                  <a:cubicBezTo>
                    <a:pt x="9051" y="16689"/>
                    <a:pt x="9834" y="16581"/>
                    <a:pt x="10608" y="16356"/>
                  </a:cubicBezTo>
                  <a:cubicBezTo>
                    <a:pt x="10973" y="16264"/>
                    <a:pt x="11368" y="16112"/>
                    <a:pt x="11733" y="15960"/>
                  </a:cubicBezTo>
                  <a:cubicBezTo>
                    <a:pt x="12098" y="15778"/>
                    <a:pt x="12432" y="15596"/>
                    <a:pt x="12797" y="15383"/>
                  </a:cubicBezTo>
                  <a:cubicBezTo>
                    <a:pt x="13131" y="15140"/>
                    <a:pt x="13466" y="14897"/>
                    <a:pt x="13800" y="14623"/>
                  </a:cubicBezTo>
                  <a:cubicBezTo>
                    <a:pt x="14104" y="14319"/>
                    <a:pt x="14378" y="14015"/>
                    <a:pt x="14681" y="13711"/>
                  </a:cubicBezTo>
                  <a:cubicBezTo>
                    <a:pt x="15229" y="13042"/>
                    <a:pt x="15685" y="12283"/>
                    <a:pt x="16019" y="11492"/>
                  </a:cubicBezTo>
                  <a:cubicBezTo>
                    <a:pt x="16688" y="9821"/>
                    <a:pt x="16809" y="7966"/>
                    <a:pt x="16353" y="6234"/>
                  </a:cubicBezTo>
                  <a:cubicBezTo>
                    <a:pt x="16140" y="5383"/>
                    <a:pt x="15776" y="4592"/>
                    <a:pt x="15320" y="3863"/>
                  </a:cubicBezTo>
                  <a:cubicBezTo>
                    <a:pt x="14864" y="3133"/>
                    <a:pt x="14317" y="2495"/>
                    <a:pt x="13678" y="1948"/>
                  </a:cubicBezTo>
                  <a:cubicBezTo>
                    <a:pt x="13344" y="1705"/>
                    <a:pt x="13040" y="1462"/>
                    <a:pt x="12675" y="1249"/>
                  </a:cubicBezTo>
                  <a:cubicBezTo>
                    <a:pt x="12341" y="1036"/>
                    <a:pt x="11976" y="854"/>
                    <a:pt x="11642" y="702"/>
                  </a:cubicBezTo>
                  <a:cubicBezTo>
                    <a:pt x="10566" y="234"/>
                    <a:pt x="9437" y="0"/>
                    <a:pt x="82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9"/>
            <p:cNvSpPr/>
            <p:nvPr/>
          </p:nvSpPr>
          <p:spPr>
            <a:xfrm>
              <a:off x="7729700" y="321851"/>
              <a:ext cx="123507" cy="156510"/>
            </a:xfrm>
            <a:custGeom>
              <a:avLst/>
              <a:gdLst/>
              <a:ahLst/>
              <a:cxnLst/>
              <a:rect l="l" t="t" r="r" b="b"/>
              <a:pathLst>
                <a:path w="3862" h="4894" extrusionOk="0">
                  <a:moveTo>
                    <a:pt x="31" y="0"/>
                  </a:moveTo>
                  <a:cubicBezTo>
                    <a:pt x="1" y="122"/>
                    <a:pt x="1" y="243"/>
                    <a:pt x="1" y="334"/>
                  </a:cubicBezTo>
                  <a:lnTo>
                    <a:pt x="1" y="1277"/>
                  </a:lnTo>
                  <a:lnTo>
                    <a:pt x="1" y="4347"/>
                  </a:lnTo>
                  <a:lnTo>
                    <a:pt x="1" y="4894"/>
                  </a:lnTo>
                  <a:lnTo>
                    <a:pt x="3557" y="4894"/>
                  </a:lnTo>
                  <a:cubicBezTo>
                    <a:pt x="3648" y="4894"/>
                    <a:pt x="3770" y="4894"/>
                    <a:pt x="3861" y="4863"/>
                  </a:cubicBezTo>
                  <a:cubicBezTo>
                    <a:pt x="3739" y="4833"/>
                    <a:pt x="3618" y="4833"/>
                    <a:pt x="3496" y="4833"/>
                  </a:cubicBezTo>
                  <a:lnTo>
                    <a:pt x="31" y="4833"/>
                  </a:lnTo>
                  <a:lnTo>
                    <a:pt x="31" y="4347"/>
                  </a:lnTo>
                  <a:lnTo>
                    <a:pt x="31" y="1277"/>
                  </a:lnTo>
                  <a:lnTo>
                    <a:pt x="31" y="334"/>
                  </a:lnTo>
                  <a:cubicBezTo>
                    <a:pt x="31" y="243"/>
                    <a:pt x="31" y="122"/>
                    <a:pt x="3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9"/>
            <p:cNvSpPr/>
            <p:nvPr/>
          </p:nvSpPr>
          <p:spPr>
            <a:xfrm>
              <a:off x="7729700" y="248933"/>
              <a:ext cx="4893" cy="44740"/>
            </a:xfrm>
            <a:custGeom>
              <a:avLst/>
              <a:gdLst/>
              <a:ahLst/>
              <a:cxnLst/>
              <a:rect l="l" t="t" r="r" b="b"/>
              <a:pathLst>
                <a:path w="153" h="1399" extrusionOk="0">
                  <a:moveTo>
                    <a:pt x="92" y="0"/>
                  </a:moveTo>
                  <a:cubicBezTo>
                    <a:pt x="31" y="213"/>
                    <a:pt x="1" y="456"/>
                    <a:pt x="31" y="699"/>
                  </a:cubicBezTo>
                  <a:cubicBezTo>
                    <a:pt x="1" y="943"/>
                    <a:pt x="31" y="1155"/>
                    <a:pt x="92" y="1399"/>
                  </a:cubicBezTo>
                  <a:cubicBezTo>
                    <a:pt x="122" y="1155"/>
                    <a:pt x="153" y="943"/>
                    <a:pt x="122" y="699"/>
                  </a:cubicBezTo>
                  <a:cubicBezTo>
                    <a:pt x="153" y="456"/>
                    <a:pt x="122" y="213"/>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9"/>
            <p:cNvSpPr/>
            <p:nvPr/>
          </p:nvSpPr>
          <p:spPr>
            <a:xfrm>
              <a:off x="7821071" y="284881"/>
              <a:ext cx="31149" cy="30189"/>
            </a:xfrm>
            <a:custGeom>
              <a:avLst/>
              <a:gdLst/>
              <a:ahLst/>
              <a:cxnLst/>
              <a:rect l="l" t="t" r="r" b="b"/>
              <a:pathLst>
                <a:path w="974" h="944" extrusionOk="0">
                  <a:moveTo>
                    <a:pt x="974" y="1"/>
                  </a:moveTo>
                  <a:cubicBezTo>
                    <a:pt x="791" y="92"/>
                    <a:pt x="609" y="244"/>
                    <a:pt x="457" y="427"/>
                  </a:cubicBezTo>
                  <a:cubicBezTo>
                    <a:pt x="275" y="578"/>
                    <a:pt x="123" y="761"/>
                    <a:pt x="1" y="943"/>
                  </a:cubicBezTo>
                  <a:cubicBezTo>
                    <a:pt x="214" y="822"/>
                    <a:pt x="366" y="670"/>
                    <a:pt x="518" y="518"/>
                  </a:cubicBezTo>
                  <a:cubicBezTo>
                    <a:pt x="700" y="366"/>
                    <a:pt x="852" y="183"/>
                    <a:pt x="97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9"/>
            <p:cNvSpPr/>
            <p:nvPr/>
          </p:nvSpPr>
          <p:spPr>
            <a:xfrm>
              <a:off x="7885258" y="361700"/>
              <a:ext cx="37928" cy="22386"/>
            </a:xfrm>
            <a:custGeom>
              <a:avLst/>
              <a:gdLst/>
              <a:ahLst/>
              <a:cxnLst/>
              <a:rect l="l" t="t" r="r" b="b"/>
              <a:pathLst>
                <a:path w="1186" h="700" extrusionOk="0">
                  <a:moveTo>
                    <a:pt x="1186" y="0"/>
                  </a:moveTo>
                  <a:lnTo>
                    <a:pt x="1186" y="0"/>
                  </a:lnTo>
                  <a:cubicBezTo>
                    <a:pt x="942" y="31"/>
                    <a:pt x="760" y="152"/>
                    <a:pt x="547" y="274"/>
                  </a:cubicBezTo>
                  <a:cubicBezTo>
                    <a:pt x="365" y="365"/>
                    <a:pt x="152" y="517"/>
                    <a:pt x="0" y="699"/>
                  </a:cubicBezTo>
                  <a:cubicBezTo>
                    <a:pt x="213" y="608"/>
                    <a:pt x="426" y="517"/>
                    <a:pt x="608" y="365"/>
                  </a:cubicBezTo>
                  <a:cubicBezTo>
                    <a:pt x="821" y="274"/>
                    <a:pt x="1003" y="152"/>
                    <a:pt x="1186"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9"/>
            <p:cNvSpPr/>
            <p:nvPr/>
          </p:nvSpPr>
          <p:spPr>
            <a:xfrm>
              <a:off x="7903712" y="473956"/>
              <a:ext cx="60314" cy="2974"/>
            </a:xfrm>
            <a:custGeom>
              <a:avLst/>
              <a:gdLst/>
              <a:ahLst/>
              <a:cxnLst/>
              <a:rect l="l" t="t" r="r" b="b"/>
              <a:pathLst>
                <a:path w="1886" h="93" extrusionOk="0">
                  <a:moveTo>
                    <a:pt x="954" y="1"/>
                  </a:moveTo>
                  <a:cubicBezTo>
                    <a:pt x="639" y="1"/>
                    <a:pt x="320" y="16"/>
                    <a:pt x="1" y="47"/>
                  </a:cubicBezTo>
                  <a:cubicBezTo>
                    <a:pt x="320" y="77"/>
                    <a:pt x="639" y="92"/>
                    <a:pt x="954" y="92"/>
                  </a:cubicBezTo>
                  <a:cubicBezTo>
                    <a:pt x="1270" y="92"/>
                    <a:pt x="1581" y="77"/>
                    <a:pt x="1885" y="47"/>
                  </a:cubicBezTo>
                  <a:cubicBezTo>
                    <a:pt x="1581" y="16"/>
                    <a:pt x="1270" y="1"/>
                    <a:pt x="95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9"/>
            <p:cNvSpPr/>
            <p:nvPr/>
          </p:nvSpPr>
          <p:spPr>
            <a:xfrm>
              <a:off x="7487663" y="469223"/>
              <a:ext cx="57372" cy="4285"/>
            </a:xfrm>
            <a:custGeom>
              <a:avLst/>
              <a:gdLst/>
              <a:ahLst/>
              <a:cxnLst/>
              <a:rect l="l" t="t" r="r" b="b"/>
              <a:pathLst>
                <a:path w="1794" h="134" extrusionOk="0">
                  <a:moveTo>
                    <a:pt x="668" y="0"/>
                  </a:moveTo>
                  <a:cubicBezTo>
                    <a:pt x="445" y="0"/>
                    <a:pt x="223" y="28"/>
                    <a:pt x="0" y="73"/>
                  </a:cubicBezTo>
                  <a:cubicBezTo>
                    <a:pt x="304" y="103"/>
                    <a:pt x="578" y="134"/>
                    <a:pt x="882" y="134"/>
                  </a:cubicBezTo>
                  <a:cubicBezTo>
                    <a:pt x="1186" y="134"/>
                    <a:pt x="1490" y="134"/>
                    <a:pt x="1794" y="73"/>
                  </a:cubicBezTo>
                  <a:cubicBezTo>
                    <a:pt x="1571" y="28"/>
                    <a:pt x="1349" y="0"/>
                    <a:pt x="1138" y="0"/>
                  </a:cubicBezTo>
                  <a:cubicBezTo>
                    <a:pt x="1061" y="0"/>
                    <a:pt x="985" y="4"/>
                    <a:pt x="912" y="12"/>
                  </a:cubicBezTo>
                  <a:cubicBezTo>
                    <a:pt x="831" y="4"/>
                    <a:pt x="749" y="0"/>
                    <a:pt x="66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9"/>
            <p:cNvSpPr/>
            <p:nvPr/>
          </p:nvSpPr>
          <p:spPr>
            <a:xfrm>
              <a:off x="7529463" y="556117"/>
              <a:ext cx="44740" cy="36969"/>
            </a:xfrm>
            <a:custGeom>
              <a:avLst/>
              <a:gdLst/>
              <a:ahLst/>
              <a:cxnLst/>
              <a:rect l="l" t="t" r="r" b="b"/>
              <a:pathLst>
                <a:path w="1399" h="1156" extrusionOk="0">
                  <a:moveTo>
                    <a:pt x="1398" y="0"/>
                  </a:moveTo>
                  <a:cubicBezTo>
                    <a:pt x="1125" y="152"/>
                    <a:pt x="882" y="335"/>
                    <a:pt x="669" y="547"/>
                  </a:cubicBezTo>
                  <a:cubicBezTo>
                    <a:pt x="426" y="699"/>
                    <a:pt x="183" y="912"/>
                    <a:pt x="0" y="1155"/>
                  </a:cubicBezTo>
                  <a:cubicBezTo>
                    <a:pt x="243" y="1003"/>
                    <a:pt x="487" y="821"/>
                    <a:pt x="730" y="608"/>
                  </a:cubicBezTo>
                  <a:cubicBezTo>
                    <a:pt x="973" y="456"/>
                    <a:pt x="1216" y="244"/>
                    <a:pt x="139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9"/>
            <p:cNvSpPr/>
            <p:nvPr/>
          </p:nvSpPr>
          <p:spPr>
            <a:xfrm>
              <a:off x="7617924" y="622222"/>
              <a:ext cx="30157" cy="49601"/>
            </a:xfrm>
            <a:custGeom>
              <a:avLst/>
              <a:gdLst/>
              <a:ahLst/>
              <a:cxnLst/>
              <a:rect l="l" t="t" r="r" b="b"/>
              <a:pathLst>
                <a:path w="943" h="1551" extrusionOk="0">
                  <a:moveTo>
                    <a:pt x="943" y="0"/>
                  </a:moveTo>
                  <a:cubicBezTo>
                    <a:pt x="730" y="213"/>
                    <a:pt x="547" y="456"/>
                    <a:pt x="395" y="699"/>
                  </a:cubicBezTo>
                  <a:cubicBezTo>
                    <a:pt x="213" y="973"/>
                    <a:pt x="91" y="1246"/>
                    <a:pt x="0" y="1550"/>
                  </a:cubicBezTo>
                  <a:cubicBezTo>
                    <a:pt x="183" y="1307"/>
                    <a:pt x="335" y="1064"/>
                    <a:pt x="487" y="791"/>
                  </a:cubicBezTo>
                  <a:cubicBezTo>
                    <a:pt x="639" y="547"/>
                    <a:pt x="791" y="274"/>
                    <a:pt x="943"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9"/>
            <p:cNvSpPr/>
            <p:nvPr/>
          </p:nvSpPr>
          <p:spPr>
            <a:xfrm>
              <a:off x="7729700" y="646529"/>
              <a:ext cx="4893" cy="60282"/>
            </a:xfrm>
            <a:custGeom>
              <a:avLst/>
              <a:gdLst/>
              <a:ahLst/>
              <a:cxnLst/>
              <a:rect l="l" t="t" r="r" b="b"/>
              <a:pathLst>
                <a:path w="153" h="1885" extrusionOk="0">
                  <a:moveTo>
                    <a:pt x="92" y="0"/>
                  </a:moveTo>
                  <a:cubicBezTo>
                    <a:pt x="31" y="304"/>
                    <a:pt x="1" y="608"/>
                    <a:pt x="31" y="942"/>
                  </a:cubicBezTo>
                  <a:cubicBezTo>
                    <a:pt x="1" y="1246"/>
                    <a:pt x="31" y="1581"/>
                    <a:pt x="92" y="1885"/>
                  </a:cubicBezTo>
                  <a:cubicBezTo>
                    <a:pt x="122" y="1581"/>
                    <a:pt x="153" y="1246"/>
                    <a:pt x="122" y="942"/>
                  </a:cubicBezTo>
                  <a:cubicBezTo>
                    <a:pt x="153" y="608"/>
                    <a:pt x="122" y="304"/>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9"/>
            <p:cNvSpPr/>
            <p:nvPr/>
          </p:nvSpPr>
          <p:spPr>
            <a:xfrm>
              <a:off x="7817202" y="628043"/>
              <a:ext cx="45699" cy="38920"/>
            </a:xfrm>
            <a:custGeom>
              <a:avLst/>
              <a:gdLst/>
              <a:ahLst/>
              <a:cxnLst/>
              <a:rect l="l" t="t" r="r" b="b"/>
              <a:pathLst>
                <a:path w="1429" h="1217" extrusionOk="0">
                  <a:moveTo>
                    <a:pt x="0" y="1"/>
                  </a:moveTo>
                  <a:cubicBezTo>
                    <a:pt x="183" y="244"/>
                    <a:pt x="396" y="487"/>
                    <a:pt x="639" y="700"/>
                  </a:cubicBezTo>
                  <a:cubicBezTo>
                    <a:pt x="882" y="912"/>
                    <a:pt x="1125" y="1064"/>
                    <a:pt x="1429" y="1216"/>
                  </a:cubicBezTo>
                  <a:cubicBezTo>
                    <a:pt x="1186" y="973"/>
                    <a:pt x="973" y="791"/>
                    <a:pt x="730" y="578"/>
                  </a:cubicBezTo>
                  <a:cubicBezTo>
                    <a:pt x="487" y="365"/>
                    <a:pt x="244" y="183"/>
                    <a:pt x="0"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9"/>
            <p:cNvSpPr/>
            <p:nvPr/>
          </p:nvSpPr>
          <p:spPr>
            <a:xfrm>
              <a:off x="7886218" y="562929"/>
              <a:ext cx="37928" cy="37928"/>
            </a:xfrm>
            <a:custGeom>
              <a:avLst/>
              <a:gdLst/>
              <a:ahLst/>
              <a:cxnLst/>
              <a:rect l="l" t="t" r="r" b="b"/>
              <a:pathLst>
                <a:path w="1186" h="1186" extrusionOk="0">
                  <a:moveTo>
                    <a:pt x="0" y="0"/>
                  </a:moveTo>
                  <a:lnTo>
                    <a:pt x="0" y="0"/>
                  </a:lnTo>
                  <a:cubicBezTo>
                    <a:pt x="152" y="213"/>
                    <a:pt x="335" y="426"/>
                    <a:pt x="548" y="638"/>
                  </a:cubicBezTo>
                  <a:cubicBezTo>
                    <a:pt x="730" y="821"/>
                    <a:pt x="943" y="1034"/>
                    <a:pt x="1186" y="1186"/>
                  </a:cubicBezTo>
                  <a:cubicBezTo>
                    <a:pt x="1034" y="942"/>
                    <a:pt x="852" y="730"/>
                    <a:pt x="639" y="547"/>
                  </a:cubicBezTo>
                  <a:cubicBezTo>
                    <a:pt x="456" y="334"/>
                    <a:pt x="244" y="15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9"/>
            <p:cNvSpPr/>
            <p:nvPr/>
          </p:nvSpPr>
          <p:spPr>
            <a:xfrm>
              <a:off x="7538194" y="356839"/>
              <a:ext cx="33099" cy="33067"/>
            </a:xfrm>
            <a:custGeom>
              <a:avLst/>
              <a:gdLst/>
              <a:ahLst/>
              <a:cxnLst/>
              <a:rect l="l" t="t" r="r" b="b"/>
              <a:pathLst>
                <a:path w="1035" h="1034" extrusionOk="0">
                  <a:moveTo>
                    <a:pt x="1" y="0"/>
                  </a:moveTo>
                  <a:cubicBezTo>
                    <a:pt x="153" y="213"/>
                    <a:pt x="305" y="395"/>
                    <a:pt x="487" y="547"/>
                  </a:cubicBezTo>
                  <a:cubicBezTo>
                    <a:pt x="639" y="730"/>
                    <a:pt x="852" y="912"/>
                    <a:pt x="1034" y="1034"/>
                  </a:cubicBezTo>
                  <a:cubicBezTo>
                    <a:pt x="913" y="821"/>
                    <a:pt x="761" y="639"/>
                    <a:pt x="578" y="487"/>
                  </a:cubicBezTo>
                  <a:cubicBezTo>
                    <a:pt x="396" y="304"/>
                    <a:pt x="214" y="122"/>
                    <a:pt x="1"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9"/>
            <p:cNvSpPr/>
            <p:nvPr/>
          </p:nvSpPr>
          <p:spPr>
            <a:xfrm>
              <a:off x="7615014" y="278101"/>
              <a:ext cx="32108" cy="32108"/>
            </a:xfrm>
            <a:custGeom>
              <a:avLst/>
              <a:gdLst/>
              <a:ahLst/>
              <a:cxnLst/>
              <a:rect l="l" t="t" r="r" b="b"/>
              <a:pathLst>
                <a:path w="1004" h="1004" extrusionOk="0">
                  <a:moveTo>
                    <a:pt x="0" y="0"/>
                  </a:moveTo>
                  <a:lnTo>
                    <a:pt x="0" y="0"/>
                  </a:lnTo>
                  <a:cubicBezTo>
                    <a:pt x="122" y="213"/>
                    <a:pt x="274" y="395"/>
                    <a:pt x="456" y="547"/>
                  </a:cubicBezTo>
                  <a:cubicBezTo>
                    <a:pt x="608" y="730"/>
                    <a:pt x="790" y="882"/>
                    <a:pt x="1003" y="1003"/>
                  </a:cubicBezTo>
                  <a:cubicBezTo>
                    <a:pt x="882" y="821"/>
                    <a:pt x="730" y="639"/>
                    <a:pt x="547" y="456"/>
                  </a:cubicBezTo>
                  <a:cubicBezTo>
                    <a:pt x="365" y="274"/>
                    <a:pt x="182" y="12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flipH="1">
            <a:off x="5057988" y="2704225"/>
            <a:ext cx="2746200" cy="9021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 name="Google Shape;14;p3"/>
          <p:cNvSpPr txBox="1">
            <a:spLocks noGrp="1"/>
          </p:cNvSpPr>
          <p:nvPr>
            <p:ph type="subTitle" idx="1"/>
          </p:nvPr>
        </p:nvSpPr>
        <p:spPr>
          <a:xfrm flipH="1">
            <a:off x="5058148" y="3797709"/>
            <a:ext cx="2955900" cy="54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8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5" name="Google Shape;15;p3"/>
          <p:cNvSpPr txBox="1">
            <a:spLocks noGrp="1"/>
          </p:cNvSpPr>
          <p:nvPr>
            <p:ph type="title" idx="2" hasCustomPrompt="1"/>
          </p:nvPr>
        </p:nvSpPr>
        <p:spPr>
          <a:xfrm>
            <a:off x="5168713" y="803088"/>
            <a:ext cx="1574700" cy="15729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8500"/>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body" idx="1"/>
          </p:nvPr>
        </p:nvSpPr>
        <p:spPr>
          <a:xfrm>
            <a:off x="1073125" y="1162475"/>
            <a:ext cx="6997800" cy="33882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Clr>
                <a:schemeClr val="dk1"/>
              </a:buClr>
              <a:buSzPts val="1400"/>
              <a:buChar char="●"/>
              <a:defRPr sz="12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8" name="Google Shape;18;p4"/>
          <p:cNvSpPr txBox="1">
            <a:spLocks noGrp="1"/>
          </p:cNvSpPr>
          <p:nvPr>
            <p:ph type="title"/>
          </p:nvPr>
        </p:nvSpPr>
        <p:spPr>
          <a:xfrm>
            <a:off x="710125" y="643425"/>
            <a:ext cx="7723800" cy="4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9" name="Google Shape;19;p4"/>
          <p:cNvGrpSpPr/>
          <p:nvPr/>
        </p:nvGrpSpPr>
        <p:grpSpPr>
          <a:xfrm>
            <a:off x="258018" y="359843"/>
            <a:ext cx="764525" cy="720033"/>
            <a:chOff x="9286000" y="238550"/>
            <a:chExt cx="914175" cy="860975"/>
          </a:xfrm>
        </p:grpSpPr>
        <p:sp>
          <p:nvSpPr>
            <p:cNvPr id="20" name="Google Shape;20;p4"/>
            <p:cNvSpPr/>
            <p:nvPr/>
          </p:nvSpPr>
          <p:spPr>
            <a:xfrm>
              <a:off x="9366550" y="904225"/>
              <a:ext cx="21300" cy="195300"/>
            </a:xfrm>
            <a:custGeom>
              <a:avLst/>
              <a:gdLst/>
              <a:ahLst/>
              <a:cxnLst/>
              <a:rect l="l" t="t" r="r" b="b"/>
              <a:pathLst>
                <a:path w="852" h="7812" extrusionOk="0">
                  <a:moveTo>
                    <a:pt x="1" y="0"/>
                  </a:moveTo>
                  <a:lnTo>
                    <a:pt x="1" y="7812"/>
                  </a:lnTo>
                  <a:lnTo>
                    <a:pt x="852" y="7812"/>
                  </a:lnTo>
                  <a:lnTo>
                    <a:pt x="85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10085400" y="904225"/>
              <a:ext cx="22075" cy="195300"/>
            </a:xfrm>
            <a:custGeom>
              <a:avLst/>
              <a:gdLst/>
              <a:ahLst/>
              <a:cxnLst/>
              <a:rect l="l" t="t" r="r" b="b"/>
              <a:pathLst>
                <a:path w="883" h="7812" extrusionOk="0">
                  <a:moveTo>
                    <a:pt x="1" y="0"/>
                  </a:moveTo>
                  <a:lnTo>
                    <a:pt x="1" y="7812"/>
                  </a:lnTo>
                  <a:lnTo>
                    <a:pt x="882" y="7812"/>
                  </a:lnTo>
                  <a:lnTo>
                    <a:pt x="88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p:nvPr/>
          </p:nvSpPr>
          <p:spPr>
            <a:xfrm>
              <a:off x="9286000" y="825950"/>
              <a:ext cx="914175" cy="78300"/>
            </a:xfrm>
            <a:custGeom>
              <a:avLst/>
              <a:gdLst/>
              <a:ahLst/>
              <a:cxnLst/>
              <a:rect l="l" t="t" r="r" b="b"/>
              <a:pathLst>
                <a:path w="36567" h="3132" extrusionOk="0">
                  <a:moveTo>
                    <a:pt x="1" y="1"/>
                  </a:moveTo>
                  <a:lnTo>
                    <a:pt x="1" y="3131"/>
                  </a:lnTo>
                  <a:lnTo>
                    <a:pt x="36567" y="3131"/>
                  </a:lnTo>
                  <a:lnTo>
                    <a:pt x="365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4"/>
            <p:cNvSpPr/>
            <p:nvPr/>
          </p:nvSpPr>
          <p:spPr>
            <a:xfrm>
              <a:off x="9893925" y="238550"/>
              <a:ext cx="125400" cy="587425"/>
            </a:xfrm>
            <a:custGeom>
              <a:avLst/>
              <a:gdLst/>
              <a:ahLst/>
              <a:cxnLst/>
              <a:rect l="l" t="t" r="r" b="b"/>
              <a:pathLst>
                <a:path w="5016" h="23497" extrusionOk="0">
                  <a:moveTo>
                    <a:pt x="0" y="1"/>
                  </a:moveTo>
                  <a:lnTo>
                    <a:pt x="0" y="23497"/>
                  </a:lnTo>
                  <a:lnTo>
                    <a:pt x="5015" y="23497"/>
                  </a:lnTo>
                  <a:lnTo>
                    <a:pt x="50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p:nvPr/>
          </p:nvSpPr>
          <p:spPr>
            <a:xfrm>
              <a:off x="9925825" y="660300"/>
              <a:ext cx="58550" cy="50050"/>
            </a:xfrm>
            <a:custGeom>
              <a:avLst/>
              <a:gdLst/>
              <a:ahLst/>
              <a:cxnLst/>
              <a:rect l="l" t="t" r="r" b="b"/>
              <a:pathLst>
                <a:path w="2342" h="2002" extrusionOk="0">
                  <a:moveTo>
                    <a:pt x="1338" y="0"/>
                  </a:moveTo>
                  <a:cubicBezTo>
                    <a:pt x="457" y="0"/>
                    <a:pt x="1" y="1095"/>
                    <a:pt x="639" y="1702"/>
                  </a:cubicBezTo>
                  <a:cubicBezTo>
                    <a:pt x="836" y="1909"/>
                    <a:pt x="1084" y="2001"/>
                    <a:pt x="1329" y="2001"/>
                  </a:cubicBezTo>
                  <a:cubicBezTo>
                    <a:pt x="1841" y="2001"/>
                    <a:pt x="2341" y="1600"/>
                    <a:pt x="2341" y="1003"/>
                  </a:cubicBezTo>
                  <a:cubicBezTo>
                    <a:pt x="2341" y="456"/>
                    <a:pt x="1885" y="0"/>
                    <a:pt x="133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p:nvPr/>
          </p:nvSpPr>
          <p:spPr>
            <a:xfrm>
              <a:off x="9938750" y="394325"/>
              <a:ext cx="38775" cy="240150"/>
            </a:xfrm>
            <a:custGeom>
              <a:avLst/>
              <a:gdLst/>
              <a:ahLst/>
              <a:cxnLst/>
              <a:rect l="l" t="t" r="r" b="b"/>
              <a:pathLst>
                <a:path w="1551" h="9606" extrusionOk="0">
                  <a:moveTo>
                    <a:pt x="1" y="1"/>
                  </a:moveTo>
                  <a:lnTo>
                    <a:pt x="1" y="9606"/>
                  </a:lnTo>
                  <a:lnTo>
                    <a:pt x="1551" y="9606"/>
                  </a:lnTo>
                  <a:lnTo>
                    <a:pt x="15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4"/>
            <p:cNvSpPr/>
            <p:nvPr/>
          </p:nvSpPr>
          <p:spPr>
            <a:xfrm>
              <a:off x="9765500" y="238550"/>
              <a:ext cx="126150" cy="587425"/>
            </a:xfrm>
            <a:custGeom>
              <a:avLst/>
              <a:gdLst/>
              <a:ahLst/>
              <a:cxnLst/>
              <a:rect l="l" t="t" r="r" b="b"/>
              <a:pathLst>
                <a:path w="5046" h="23497" extrusionOk="0">
                  <a:moveTo>
                    <a:pt x="0" y="1"/>
                  </a:moveTo>
                  <a:lnTo>
                    <a:pt x="0" y="23497"/>
                  </a:lnTo>
                  <a:lnTo>
                    <a:pt x="5046" y="23497"/>
                  </a:lnTo>
                  <a:lnTo>
                    <a:pt x="50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9797400" y="660300"/>
              <a:ext cx="58550" cy="50050"/>
            </a:xfrm>
            <a:custGeom>
              <a:avLst/>
              <a:gdLst/>
              <a:ahLst/>
              <a:cxnLst/>
              <a:rect l="l" t="t" r="r" b="b"/>
              <a:pathLst>
                <a:path w="2342" h="2002" extrusionOk="0">
                  <a:moveTo>
                    <a:pt x="1338" y="0"/>
                  </a:moveTo>
                  <a:cubicBezTo>
                    <a:pt x="457" y="0"/>
                    <a:pt x="1" y="1095"/>
                    <a:pt x="639" y="1702"/>
                  </a:cubicBezTo>
                  <a:cubicBezTo>
                    <a:pt x="846" y="1909"/>
                    <a:pt x="1097" y="2001"/>
                    <a:pt x="1342" y="2001"/>
                  </a:cubicBezTo>
                  <a:cubicBezTo>
                    <a:pt x="1855" y="2001"/>
                    <a:pt x="2341" y="1600"/>
                    <a:pt x="2341" y="1003"/>
                  </a:cubicBezTo>
                  <a:cubicBezTo>
                    <a:pt x="2341" y="456"/>
                    <a:pt x="1885" y="0"/>
                    <a:pt x="13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9810325" y="394325"/>
              <a:ext cx="38775" cy="240150"/>
            </a:xfrm>
            <a:custGeom>
              <a:avLst/>
              <a:gdLst/>
              <a:ahLst/>
              <a:cxnLst/>
              <a:rect l="l" t="t" r="r" b="b"/>
              <a:pathLst>
                <a:path w="1551" h="9606" extrusionOk="0">
                  <a:moveTo>
                    <a:pt x="1" y="1"/>
                  </a:moveTo>
                  <a:lnTo>
                    <a:pt x="1" y="9606"/>
                  </a:lnTo>
                  <a:lnTo>
                    <a:pt x="1551" y="9606"/>
                  </a:lnTo>
                  <a:lnTo>
                    <a:pt x="155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9643150" y="238550"/>
              <a:ext cx="126175" cy="587425"/>
            </a:xfrm>
            <a:custGeom>
              <a:avLst/>
              <a:gdLst/>
              <a:ahLst/>
              <a:cxnLst/>
              <a:rect l="l" t="t" r="r" b="b"/>
              <a:pathLst>
                <a:path w="5047" h="23497" extrusionOk="0">
                  <a:moveTo>
                    <a:pt x="1" y="1"/>
                  </a:moveTo>
                  <a:lnTo>
                    <a:pt x="1" y="23497"/>
                  </a:lnTo>
                  <a:lnTo>
                    <a:pt x="5046" y="23497"/>
                  </a:lnTo>
                  <a:lnTo>
                    <a:pt x="50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9675825" y="660300"/>
              <a:ext cx="58550" cy="50050"/>
            </a:xfrm>
            <a:custGeom>
              <a:avLst/>
              <a:gdLst/>
              <a:ahLst/>
              <a:cxnLst/>
              <a:rect l="l" t="t" r="r" b="b"/>
              <a:pathLst>
                <a:path w="2342" h="2002" extrusionOk="0">
                  <a:moveTo>
                    <a:pt x="1338" y="0"/>
                  </a:moveTo>
                  <a:cubicBezTo>
                    <a:pt x="426" y="0"/>
                    <a:pt x="1" y="1095"/>
                    <a:pt x="639" y="1702"/>
                  </a:cubicBezTo>
                  <a:cubicBezTo>
                    <a:pt x="836" y="1909"/>
                    <a:pt x="1083" y="2001"/>
                    <a:pt x="1328" y="2001"/>
                  </a:cubicBezTo>
                  <a:cubicBezTo>
                    <a:pt x="1841" y="2001"/>
                    <a:pt x="2341" y="1600"/>
                    <a:pt x="2341" y="1003"/>
                  </a:cubicBezTo>
                  <a:cubicBezTo>
                    <a:pt x="2341" y="456"/>
                    <a:pt x="1885" y="0"/>
                    <a:pt x="133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9688750" y="394325"/>
              <a:ext cx="38775" cy="240150"/>
            </a:xfrm>
            <a:custGeom>
              <a:avLst/>
              <a:gdLst/>
              <a:ahLst/>
              <a:cxnLst/>
              <a:rect l="l" t="t" r="r" b="b"/>
              <a:pathLst>
                <a:path w="1551" h="9606" extrusionOk="0">
                  <a:moveTo>
                    <a:pt x="0" y="1"/>
                  </a:moveTo>
                  <a:lnTo>
                    <a:pt x="0" y="9606"/>
                  </a:lnTo>
                  <a:lnTo>
                    <a:pt x="1551" y="9606"/>
                  </a:lnTo>
                  <a:lnTo>
                    <a:pt x="15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9431150" y="277300"/>
              <a:ext cx="208225" cy="539550"/>
            </a:xfrm>
            <a:custGeom>
              <a:avLst/>
              <a:gdLst/>
              <a:ahLst/>
              <a:cxnLst/>
              <a:rect l="l" t="t" r="r" b="b"/>
              <a:pathLst>
                <a:path w="8329" h="21582" extrusionOk="0">
                  <a:moveTo>
                    <a:pt x="6231" y="1"/>
                  </a:moveTo>
                  <a:lnTo>
                    <a:pt x="0" y="20852"/>
                  </a:lnTo>
                  <a:lnTo>
                    <a:pt x="2249" y="21582"/>
                  </a:lnTo>
                  <a:lnTo>
                    <a:pt x="8329" y="913"/>
                  </a:lnTo>
                  <a:lnTo>
                    <a:pt x="62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33;p4"/>
          <p:cNvGrpSpPr/>
          <p:nvPr/>
        </p:nvGrpSpPr>
        <p:grpSpPr>
          <a:xfrm>
            <a:off x="8434033" y="685782"/>
            <a:ext cx="487110" cy="647640"/>
            <a:chOff x="8277975" y="560475"/>
            <a:chExt cx="516225" cy="686350"/>
          </a:xfrm>
        </p:grpSpPr>
        <p:sp>
          <p:nvSpPr>
            <p:cNvPr id="34" name="Google Shape;34;p4"/>
            <p:cNvSpPr/>
            <p:nvPr/>
          </p:nvSpPr>
          <p:spPr>
            <a:xfrm>
              <a:off x="8277975" y="560475"/>
              <a:ext cx="516225" cy="686350"/>
            </a:xfrm>
            <a:custGeom>
              <a:avLst/>
              <a:gdLst/>
              <a:ahLst/>
              <a:cxnLst/>
              <a:rect l="l" t="t" r="r" b="b"/>
              <a:pathLst>
                <a:path w="20649" h="27454" extrusionOk="0">
                  <a:moveTo>
                    <a:pt x="1" y="1"/>
                  </a:moveTo>
                  <a:lnTo>
                    <a:pt x="1" y="26920"/>
                  </a:lnTo>
                  <a:lnTo>
                    <a:pt x="20649" y="27454"/>
                  </a:lnTo>
                  <a:lnTo>
                    <a:pt x="206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8308850" y="584650"/>
              <a:ext cx="452000" cy="625475"/>
            </a:xfrm>
            <a:custGeom>
              <a:avLst/>
              <a:gdLst/>
              <a:ahLst/>
              <a:cxnLst/>
              <a:rect l="l" t="t" r="r" b="b"/>
              <a:pathLst>
                <a:path w="18080" h="25019" extrusionOk="0">
                  <a:moveTo>
                    <a:pt x="0" y="1"/>
                  </a:moveTo>
                  <a:lnTo>
                    <a:pt x="0" y="24418"/>
                  </a:lnTo>
                  <a:lnTo>
                    <a:pt x="18080" y="25019"/>
                  </a:lnTo>
                  <a:lnTo>
                    <a:pt x="1808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4"/>
            <p:cNvSpPr/>
            <p:nvPr/>
          </p:nvSpPr>
          <p:spPr>
            <a:xfrm>
              <a:off x="8381400" y="683900"/>
              <a:ext cx="300225" cy="427000"/>
            </a:xfrm>
            <a:custGeom>
              <a:avLst/>
              <a:gdLst/>
              <a:ahLst/>
              <a:cxnLst/>
              <a:rect l="l" t="t" r="r" b="b"/>
              <a:pathLst>
                <a:path w="12009" h="17080" extrusionOk="0">
                  <a:moveTo>
                    <a:pt x="0" y="0"/>
                  </a:moveTo>
                  <a:lnTo>
                    <a:pt x="0" y="17079"/>
                  </a:lnTo>
                  <a:lnTo>
                    <a:pt x="12009" y="17079"/>
                  </a:lnTo>
                  <a:lnTo>
                    <a:pt x="12009" y="467"/>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a:off x="8381400" y="683900"/>
              <a:ext cx="300225" cy="427000"/>
            </a:xfrm>
            <a:custGeom>
              <a:avLst/>
              <a:gdLst/>
              <a:ahLst/>
              <a:cxnLst/>
              <a:rect l="l" t="t" r="r" b="b"/>
              <a:pathLst>
                <a:path w="12009" h="17080" extrusionOk="0">
                  <a:moveTo>
                    <a:pt x="0" y="0"/>
                  </a:moveTo>
                  <a:lnTo>
                    <a:pt x="0" y="17079"/>
                  </a:lnTo>
                  <a:lnTo>
                    <a:pt x="12009" y="8306"/>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subTitle" idx="1"/>
          </p:nvPr>
        </p:nvSpPr>
        <p:spPr>
          <a:xfrm>
            <a:off x="1094813" y="2601275"/>
            <a:ext cx="2302800" cy="1191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0" name="Google Shape;40;p5"/>
          <p:cNvSpPr txBox="1">
            <a:spLocks noGrp="1"/>
          </p:cNvSpPr>
          <p:nvPr>
            <p:ph type="subTitle" idx="2"/>
          </p:nvPr>
        </p:nvSpPr>
        <p:spPr>
          <a:xfrm>
            <a:off x="1094888" y="2230225"/>
            <a:ext cx="2302800" cy="338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41" name="Google Shape;41;p5"/>
          <p:cNvSpPr txBox="1">
            <a:spLocks noGrp="1"/>
          </p:cNvSpPr>
          <p:nvPr>
            <p:ph type="subTitle" idx="3"/>
          </p:nvPr>
        </p:nvSpPr>
        <p:spPr>
          <a:xfrm>
            <a:off x="5746313" y="2601275"/>
            <a:ext cx="2302800" cy="1191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42" name="Google Shape;42;p5"/>
          <p:cNvSpPr txBox="1">
            <a:spLocks noGrp="1"/>
          </p:cNvSpPr>
          <p:nvPr>
            <p:ph type="subTitle" idx="4"/>
          </p:nvPr>
        </p:nvSpPr>
        <p:spPr>
          <a:xfrm>
            <a:off x="5746388" y="2230225"/>
            <a:ext cx="2302800" cy="338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grpSp>
        <p:nvGrpSpPr>
          <p:cNvPr id="43" name="Google Shape;43;p5"/>
          <p:cNvGrpSpPr/>
          <p:nvPr/>
        </p:nvGrpSpPr>
        <p:grpSpPr>
          <a:xfrm flipH="1">
            <a:off x="315520" y="553723"/>
            <a:ext cx="781045" cy="525496"/>
            <a:chOff x="10745750" y="717800"/>
            <a:chExt cx="994075" cy="668825"/>
          </a:xfrm>
        </p:grpSpPr>
        <p:sp>
          <p:nvSpPr>
            <p:cNvPr id="44" name="Google Shape;44;p5"/>
            <p:cNvSpPr/>
            <p:nvPr/>
          </p:nvSpPr>
          <p:spPr>
            <a:xfrm>
              <a:off x="10749925" y="717800"/>
              <a:ext cx="989900" cy="665500"/>
            </a:xfrm>
            <a:custGeom>
              <a:avLst/>
              <a:gdLst/>
              <a:ahLst/>
              <a:cxnLst/>
              <a:rect l="l" t="t" r="r" b="b"/>
              <a:pathLst>
                <a:path w="39596" h="26620" extrusionOk="0">
                  <a:moveTo>
                    <a:pt x="39595" y="0"/>
                  </a:moveTo>
                  <a:lnTo>
                    <a:pt x="0" y="201"/>
                  </a:lnTo>
                  <a:lnTo>
                    <a:pt x="1401" y="26619"/>
                  </a:lnTo>
                  <a:lnTo>
                    <a:pt x="39595" y="26619"/>
                  </a:lnTo>
                  <a:lnTo>
                    <a:pt x="395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5"/>
            <p:cNvSpPr/>
            <p:nvPr/>
          </p:nvSpPr>
          <p:spPr>
            <a:xfrm>
              <a:off x="10749925" y="722800"/>
              <a:ext cx="955700" cy="658825"/>
            </a:xfrm>
            <a:custGeom>
              <a:avLst/>
              <a:gdLst/>
              <a:ahLst/>
              <a:cxnLst/>
              <a:rect l="l" t="t" r="r" b="b"/>
              <a:pathLst>
                <a:path w="38228" h="26353" extrusionOk="0">
                  <a:moveTo>
                    <a:pt x="0" y="1"/>
                  </a:moveTo>
                  <a:lnTo>
                    <a:pt x="0" y="26353"/>
                  </a:lnTo>
                  <a:lnTo>
                    <a:pt x="38228" y="26353"/>
                  </a:lnTo>
                  <a:lnTo>
                    <a:pt x="3822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5"/>
            <p:cNvSpPr/>
            <p:nvPr/>
          </p:nvSpPr>
          <p:spPr>
            <a:xfrm>
              <a:off x="10745750" y="717800"/>
              <a:ext cx="964050" cy="668825"/>
            </a:xfrm>
            <a:custGeom>
              <a:avLst/>
              <a:gdLst/>
              <a:ahLst/>
              <a:cxnLst/>
              <a:rect l="l" t="t" r="r" b="b"/>
              <a:pathLst>
                <a:path w="38562" h="26753" extrusionOk="0">
                  <a:moveTo>
                    <a:pt x="38228" y="367"/>
                  </a:moveTo>
                  <a:lnTo>
                    <a:pt x="38228" y="26386"/>
                  </a:lnTo>
                  <a:lnTo>
                    <a:pt x="368" y="26386"/>
                  </a:lnTo>
                  <a:lnTo>
                    <a:pt x="368" y="367"/>
                  </a:lnTo>
                  <a:close/>
                  <a:moveTo>
                    <a:pt x="1" y="0"/>
                  </a:moveTo>
                  <a:lnTo>
                    <a:pt x="1" y="26753"/>
                  </a:lnTo>
                  <a:lnTo>
                    <a:pt x="38562" y="26753"/>
                  </a:lnTo>
                  <a:lnTo>
                    <a:pt x="3856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5"/>
            <p:cNvSpPr/>
            <p:nvPr/>
          </p:nvSpPr>
          <p:spPr>
            <a:xfrm>
              <a:off x="10853325" y="804525"/>
              <a:ext cx="748900" cy="495375"/>
            </a:xfrm>
            <a:custGeom>
              <a:avLst/>
              <a:gdLst/>
              <a:ahLst/>
              <a:cxnLst/>
              <a:rect l="l" t="t" r="r" b="b"/>
              <a:pathLst>
                <a:path w="29956" h="19815" extrusionOk="0">
                  <a:moveTo>
                    <a:pt x="1" y="1"/>
                  </a:moveTo>
                  <a:lnTo>
                    <a:pt x="1" y="19815"/>
                  </a:lnTo>
                  <a:lnTo>
                    <a:pt x="29955" y="19815"/>
                  </a:lnTo>
                  <a:lnTo>
                    <a:pt x="299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5"/>
            <p:cNvSpPr/>
            <p:nvPr/>
          </p:nvSpPr>
          <p:spPr>
            <a:xfrm>
              <a:off x="10850000" y="800350"/>
              <a:ext cx="753050" cy="499550"/>
            </a:xfrm>
            <a:custGeom>
              <a:avLst/>
              <a:gdLst/>
              <a:ahLst/>
              <a:cxnLst/>
              <a:rect l="l" t="t" r="r" b="b"/>
              <a:pathLst>
                <a:path w="30122" h="19982" extrusionOk="0">
                  <a:moveTo>
                    <a:pt x="0" y="1"/>
                  </a:moveTo>
                  <a:lnTo>
                    <a:pt x="0" y="67"/>
                  </a:lnTo>
                  <a:lnTo>
                    <a:pt x="0" y="19882"/>
                  </a:lnTo>
                  <a:lnTo>
                    <a:pt x="0" y="19982"/>
                  </a:lnTo>
                  <a:lnTo>
                    <a:pt x="30122" y="19982"/>
                  </a:lnTo>
                  <a:lnTo>
                    <a:pt x="30122" y="19915"/>
                  </a:lnTo>
                  <a:cubicBezTo>
                    <a:pt x="30088" y="13844"/>
                    <a:pt x="30088" y="8874"/>
                    <a:pt x="30088" y="5438"/>
                  </a:cubicBezTo>
                  <a:cubicBezTo>
                    <a:pt x="30055" y="3737"/>
                    <a:pt x="30055" y="2369"/>
                    <a:pt x="30055" y="1468"/>
                  </a:cubicBezTo>
                  <a:lnTo>
                    <a:pt x="30055" y="1502"/>
                  </a:lnTo>
                  <a:cubicBezTo>
                    <a:pt x="30022" y="2402"/>
                    <a:pt x="30022" y="3770"/>
                    <a:pt x="30022" y="5471"/>
                  </a:cubicBezTo>
                  <a:cubicBezTo>
                    <a:pt x="30022" y="8921"/>
                    <a:pt x="29989" y="13823"/>
                    <a:pt x="29988" y="19815"/>
                  </a:cubicBezTo>
                  <a:lnTo>
                    <a:pt x="234" y="19815"/>
                  </a:lnTo>
                  <a:lnTo>
                    <a:pt x="234" y="201"/>
                  </a:lnTo>
                  <a:lnTo>
                    <a:pt x="234" y="201"/>
                  </a:lnTo>
                  <a:lnTo>
                    <a:pt x="21682" y="168"/>
                  </a:lnTo>
                  <a:lnTo>
                    <a:pt x="27887" y="168"/>
                  </a:lnTo>
                  <a:lnTo>
                    <a:pt x="21682" y="34"/>
                  </a:lnTo>
                  <a:lnTo>
                    <a:pt x="100" y="1"/>
                  </a:ln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5"/>
            <p:cNvSpPr/>
            <p:nvPr/>
          </p:nvSpPr>
          <p:spPr>
            <a:xfrm>
              <a:off x="10749925" y="721125"/>
              <a:ext cx="103425" cy="83450"/>
            </a:xfrm>
            <a:custGeom>
              <a:avLst/>
              <a:gdLst/>
              <a:ahLst/>
              <a:cxnLst/>
              <a:rect l="l" t="t" r="r" b="b"/>
              <a:pathLst>
                <a:path w="4137" h="3338" extrusionOk="0">
                  <a:moveTo>
                    <a:pt x="0" y="1"/>
                  </a:moveTo>
                  <a:lnTo>
                    <a:pt x="0" y="1"/>
                  </a:lnTo>
                  <a:cubicBezTo>
                    <a:pt x="668" y="601"/>
                    <a:pt x="1335" y="1168"/>
                    <a:pt x="2069" y="1702"/>
                  </a:cubicBezTo>
                  <a:cubicBezTo>
                    <a:pt x="3179" y="2584"/>
                    <a:pt x="4065" y="3338"/>
                    <a:pt x="4134" y="3338"/>
                  </a:cubicBezTo>
                  <a:cubicBezTo>
                    <a:pt x="4135" y="3338"/>
                    <a:pt x="4136" y="3337"/>
                    <a:pt x="4137" y="3337"/>
                  </a:cubicBezTo>
                  <a:cubicBezTo>
                    <a:pt x="3970" y="3103"/>
                    <a:pt x="3803" y="2936"/>
                    <a:pt x="3603" y="2769"/>
                  </a:cubicBezTo>
                  <a:cubicBezTo>
                    <a:pt x="3236" y="2436"/>
                    <a:pt x="2736" y="2002"/>
                    <a:pt x="2169" y="1535"/>
                  </a:cubicBezTo>
                  <a:cubicBezTo>
                    <a:pt x="1602" y="1102"/>
                    <a:pt x="1068" y="701"/>
                    <a:pt x="668" y="401"/>
                  </a:cubicBezTo>
                  <a:cubicBezTo>
                    <a:pt x="467" y="234"/>
                    <a:pt x="234" y="101"/>
                    <a:pt x="0"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5"/>
            <p:cNvSpPr/>
            <p:nvPr/>
          </p:nvSpPr>
          <p:spPr>
            <a:xfrm>
              <a:off x="11602200" y="722800"/>
              <a:ext cx="103425" cy="81750"/>
            </a:xfrm>
            <a:custGeom>
              <a:avLst/>
              <a:gdLst/>
              <a:ahLst/>
              <a:cxnLst/>
              <a:rect l="l" t="t" r="r" b="b"/>
              <a:pathLst>
                <a:path w="4137" h="3270" extrusionOk="0">
                  <a:moveTo>
                    <a:pt x="4137" y="1"/>
                  </a:moveTo>
                  <a:lnTo>
                    <a:pt x="4137" y="1"/>
                  </a:lnTo>
                  <a:cubicBezTo>
                    <a:pt x="3370" y="468"/>
                    <a:pt x="2669" y="968"/>
                    <a:pt x="2002" y="1568"/>
                  </a:cubicBezTo>
                  <a:cubicBezTo>
                    <a:pt x="1301" y="2069"/>
                    <a:pt x="634" y="2636"/>
                    <a:pt x="0" y="3270"/>
                  </a:cubicBezTo>
                  <a:cubicBezTo>
                    <a:pt x="734" y="2803"/>
                    <a:pt x="1435" y="2269"/>
                    <a:pt x="2135" y="1702"/>
                  </a:cubicBezTo>
                  <a:cubicBezTo>
                    <a:pt x="2836" y="1168"/>
                    <a:pt x="3503" y="601"/>
                    <a:pt x="4137"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p:nvPr/>
          </p:nvSpPr>
          <p:spPr>
            <a:xfrm>
              <a:off x="11598025" y="1295700"/>
              <a:ext cx="106775" cy="85925"/>
            </a:xfrm>
            <a:custGeom>
              <a:avLst/>
              <a:gdLst/>
              <a:ahLst/>
              <a:cxnLst/>
              <a:rect l="l" t="t" r="r" b="b"/>
              <a:pathLst>
                <a:path w="4271" h="3437" extrusionOk="0">
                  <a:moveTo>
                    <a:pt x="4270" y="3437"/>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5"/>
            <p:cNvSpPr/>
            <p:nvPr/>
          </p:nvSpPr>
          <p:spPr>
            <a:xfrm>
              <a:off x="11598025" y="1295700"/>
              <a:ext cx="106775" cy="86775"/>
            </a:xfrm>
            <a:custGeom>
              <a:avLst/>
              <a:gdLst/>
              <a:ahLst/>
              <a:cxnLst/>
              <a:rect l="l" t="t" r="r" b="b"/>
              <a:pathLst>
                <a:path w="4271" h="3471" extrusionOk="0">
                  <a:moveTo>
                    <a:pt x="1" y="1"/>
                  </a:moveTo>
                  <a:lnTo>
                    <a:pt x="1" y="1"/>
                  </a:lnTo>
                  <a:cubicBezTo>
                    <a:pt x="668" y="635"/>
                    <a:pt x="1368" y="1235"/>
                    <a:pt x="2102" y="1802"/>
                  </a:cubicBezTo>
                  <a:cubicBezTo>
                    <a:pt x="2769" y="2403"/>
                    <a:pt x="3503" y="2936"/>
                    <a:pt x="4270" y="3470"/>
                  </a:cubicBezTo>
                  <a:cubicBezTo>
                    <a:pt x="3637" y="2803"/>
                    <a:pt x="2936" y="2203"/>
                    <a:pt x="2202" y="1669"/>
                  </a:cubicBezTo>
                  <a:cubicBezTo>
                    <a:pt x="1502" y="1068"/>
                    <a:pt x="768" y="501"/>
                    <a:pt x="1"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a:off x="11005100" y="958800"/>
              <a:ext cx="471200" cy="165975"/>
            </a:xfrm>
            <a:custGeom>
              <a:avLst/>
              <a:gdLst/>
              <a:ahLst/>
              <a:cxnLst/>
              <a:rect l="l" t="t" r="r" b="b"/>
              <a:pathLst>
                <a:path w="18848" h="6639" extrusionOk="0">
                  <a:moveTo>
                    <a:pt x="1" y="1"/>
                  </a:moveTo>
                  <a:lnTo>
                    <a:pt x="1" y="6639"/>
                  </a:lnTo>
                  <a:lnTo>
                    <a:pt x="18848" y="6639"/>
                  </a:lnTo>
                  <a:lnTo>
                    <a:pt x="188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Google Shape;54;p5"/>
          <p:cNvSpPr txBox="1">
            <a:spLocks noGrp="1"/>
          </p:cNvSpPr>
          <p:nvPr>
            <p:ph type="title"/>
          </p:nvPr>
        </p:nvSpPr>
        <p:spPr>
          <a:xfrm>
            <a:off x="710125" y="643425"/>
            <a:ext cx="7723800" cy="4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grpSp>
        <p:nvGrpSpPr>
          <p:cNvPr id="56" name="Google Shape;56;p6"/>
          <p:cNvGrpSpPr/>
          <p:nvPr/>
        </p:nvGrpSpPr>
        <p:grpSpPr>
          <a:xfrm>
            <a:off x="508333" y="256390"/>
            <a:ext cx="713057" cy="671561"/>
            <a:chOff x="9286000" y="238550"/>
            <a:chExt cx="914175" cy="860975"/>
          </a:xfrm>
        </p:grpSpPr>
        <p:sp>
          <p:nvSpPr>
            <p:cNvPr id="57" name="Google Shape;57;p6"/>
            <p:cNvSpPr/>
            <p:nvPr/>
          </p:nvSpPr>
          <p:spPr>
            <a:xfrm>
              <a:off x="9366550" y="904225"/>
              <a:ext cx="21300" cy="195300"/>
            </a:xfrm>
            <a:custGeom>
              <a:avLst/>
              <a:gdLst/>
              <a:ahLst/>
              <a:cxnLst/>
              <a:rect l="l" t="t" r="r" b="b"/>
              <a:pathLst>
                <a:path w="852" h="7812" extrusionOk="0">
                  <a:moveTo>
                    <a:pt x="1" y="0"/>
                  </a:moveTo>
                  <a:lnTo>
                    <a:pt x="1" y="7812"/>
                  </a:lnTo>
                  <a:lnTo>
                    <a:pt x="852" y="7812"/>
                  </a:lnTo>
                  <a:lnTo>
                    <a:pt x="85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6"/>
            <p:cNvSpPr/>
            <p:nvPr/>
          </p:nvSpPr>
          <p:spPr>
            <a:xfrm>
              <a:off x="10085400" y="904225"/>
              <a:ext cx="22075" cy="195300"/>
            </a:xfrm>
            <a:custGeom>
              <a:avLst/>
              <a:gdLst/>
              <a:ahLst/>
              <a:cxnLst/>
              <a:rect l="l" t="t" r="r" b="b"/>
              <a:pathLst>
                <a:path w="883" h="7812" extrusionOk="0">
                  <a:moveTo>
                    <a:pt x="1" y="0"/>
                  </a:moveTo>
                  <a:lnTo>
                    <a:pt x="1" y="7812"/>
                  </a:lnTo>
                  <a:lnTo>
                    <a:pt x="882" y="7812"/>
                  </a:lnTo>
                  <a:lnTo>
                    <a:pt x="88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p:nvPr/>
          </p:nvSpPr>
          <p:spPr>
            <a:xfrm>
              <a:off x="9286000" y="825950"/>
              <a:ext cx="914175" cy="78300"/>
            </a:xfrm>
            <a:custGeom>
              <a:avLst/>
              <a:gdLst/>
              <a:ahLst/>
              <a:cxnLst/>
              <a:rect l="l" t="t" r="r" b="b"/>
              <a:pathLst>
                <a:path w="36567" h="3132" extrusionOk="0">
                  <a:moveTo>
                    <a:pt x="1" y="1"/>
                  </a:moveTo>
                  <a:lnTo>
                    <a:pt x="1" y="3131"/>
                  </a:lnTo>
                  <a:lnTo>
                    <a:pt x="36567" y="3131"/>
                  </a:lnTo>
                  <a:lnTo>
                    <a:pt x="365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6"/>
            <p:cNvSpPr/>
            <p:nvPr/>
          </p:nvSpPr>
          <p:spPr>
            <a:xfrm>
              <a:off x="9893925" y="238550"/>
              <a:ext cx="125400" cy="587425"/>
            </a:xfrm>
            <a:custGeom>
              <a:avLst/>
              <a:gdLst/>
              <a:ahLst/>
              <a:cxnLst/>
              <a:rect l="l" t="t" r="r" b="b"/>
              <a:pathLst>
                <a:path w="5016" h="23497" extrusionOk="0">
                  <a:moveTo>
                    <a:pt x="0" y="1"/>
                  </a:moveTo>
                  <a:lnTo>
                    <a:pt x="0" y="23497"/>
                  </a:lnTo>
                  <a:lnTo>
                    <a:pt x="5015" y="23497"/>
                  </a:lnTo>
                  <a:lnTo>
                    <a:pt x="50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6"/>
            <p:cNvSpPr/>
            <p:nvPr/>
          </p:nvSpPr>
          <p:spPr>
            <a:xfrm>
              <a:off x="9925825" y="660300"/>
              <a:ext cx="58550" cy="50050"/>
            </a:xfrm>
            <a:custGeom>
              <a:avLst/>
              <a:gdLst/>
              <a:ahLst/>
              <a:cxnLst/>
              <a:rect l="l" t="t" r="r" b="b"/>
              <a:pathLst>
                <a:path w="2342" h="2002" extrusionOk="0">
                  <a:moveTo>
                    <a:pt x="1338" y="0"/>
                  </a:moveTo>
                  <a:cubicBezTo>
                    <a:pt x="457" y="0"/>
                    <a:pt x="1" y="1095"/>
                    <a:pt x="639" y="1702"/>
                  </a:cubicBezTo>
                  <a:cubicBezTo>
                    <a:pt x="836" y="1909"/>
                    <a:pt x="1084" y="2001"/>
                    <a:pt x="1329" y="2001"/>
                  </a:cubicBezTo>
                  <a:cubicBezTo>
                    <a:pt x="1841" y="2001"/>
                    <a:pt x="2341" y="1600"/>
                    <a:pt x="2341" y="1003"/>
                  </a:cubicBezTo>
                  <a:cubicBezTo>
                    <a:pt x="2341" y="456"/>
                    <a:pt x="1885" y="0"/>
                    <a:pt x="133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6"/>
            <p:cNvSpPr/>
            <p:nvPr/>
          </p:nvSpPr>
          <p:spPr>
            <a:xfrm>
              <a:off x="9938750" y="394325"/>
              <a:ext cx="38775" cy="240150"/>
            </a:xfrm>
            <a:custGeom>
              <a:avLst/>
              <a:gdLst/>
              <a:ahLst/>
              <a:cxnLst/>
              <a:rect l="l" t="t" r="r" b="b"/>
              <a:pathLst>
                <a:path w="1551" h="9606" extrusionOk="0">
                  <a:moveTo>
                    <a:pt x="1" y="1"/>
                  </a:moveTo>
                  <a:lnTo>
                    <a:pt x="1" y="9606"/>
                  </a:lnTo>
                  <a:lnTo>
                    <a:pt x="1551" y="9606"/>
                  </a:lnTo>
                  <a:lnTo>
                    <a:pt x="15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6"/>
            <p:cNvSpPr/>
            <p:nvPr/>
          </p:nvSpPr>
          <p:spPr>
            <a:xfrm>
              <a:off x="9765500" y="238550"/>
              <a:ext cx="126150" cy="587425"/>
            </a:xfrm>
            <a:custGeom>
              <a:avLst/>
              <a:gdLst/>
              <a:ahLst/>
              <a:cxnLst/>
              <a:rect l="l" t="t" r="r" b="b"/>
              <a:pathLst>
                <a:path w="5046" h="23497" extrusionOk="0">
                  <a:moveTo>
                    <a:pt x="0" y="1"/>
                  </a:moveTo>
                  <a:lnTo>
                    <a:pt x="0" y="23497"/>
                  </a:lnTo>
                  <a:lnTo>
                    <a:pt x="5046" y="23497"/>
                  </a:lnTo>
                  <a:lnTo>
                    <a:pt x="50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6"/>
            <p:cNvSpPr/>
            <p:nvPr/>
          </p:nvSpPr>
          <p:spPr>
            <a:xfrm>
              <a:off x="9797400" y="660300"/>
              <a:ext cx="58550" cy="50050"/>
            </a:xfrm>
            <a:custGeom>
              <a:avLst/>
              <a:gdLst/>
              <a:ahLst/>
              <a:cxnLst/>
              <a:rect l="l" t="t" r="r" b="b"/>
              <a:pathLst>
                <a:path w="2342" h="2002" extrusionOk="0">
                  <a:moveTo>
                    <a:pt x="1338" y="0"/>
                  </a:moveTo>
                  <a:cubicBezTo>
                    <a:pt x="457" y="0"/>
                    <a:pt x="1" y="1095"/>
                    <a:pt x="639" y="1702"/>
                  </a:cubicBezTo>
                  <a:cubicBezTo>
                    <a:pt x="846" y="1909"/>
                    <a:pt x="1097" y="2001"/>
                    <a:pt x="1342" y="2001"/>
                  </a:cubicBezTo>
                  <a:cubicBezTo>
                    <a:pt x="1855" y="2001"/>
                    <a:pt x="2341" y="1600"/>
                    <a:pt x="2341" y="1003"/>
                  </a:cubicBezTo>
                  <a:cubicBezTo>
                    <a:pt x="2341" y="456"/>
                    <a:pt x="1885" y="0"/>
                    <a:pt x="13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6"/>
            <p:cNvSpPr/>
            <p:nvPr/>
          </p:nvSpPr>
          <p:spPr>
            <a:xfrm>
              <a:off x="9810325" y="394325"/>
              <a:ext cx="38775" cy="240150"/>
            </a:xfrm>
            <a:custGeom>
              <a:avLst/>
              <a:gdLst/>
              <a:ahLst/>
              <a:cxnLst/>
              <a:rect l="l" t="t" r="r" b="b"/>
              <a:pathLst>
                <a:path w="1551" h="9606" extrusionOk="0">
                  <a:moveTo>
                    <a:pt x="1" y="1"/>
                  </a:moveTo>
                  <a:lnTo>
                    <a:pt x="1" y="9606"/>
                  </a:lnTo>
                  <a:lnTo>
                    <a:pt x="1551" y="9606"/>
                  </a:lnTo>
                  <a:lnTo>
                    <a:pt x="155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9643150" y="238550"/>
              <a:ext cx="126175" cy="587425"/>
            </a:xfrm>
            <a:custGeom>
              <a:avLst/>
              <a:gdLst/>
              <a:ahLst/>
              <a:cxnLst/>
              <a:rect l="l" t="t" r="r" b="b"/>
              <a:pathLst>
                <a:path w="5047" h="23497" extrusionOk="0">
                  <a:moveTo>
                    <a:pt x="1" y="1"/>
                  </a:moveTo>
                  <a:lnTo>
                    <a:pt x="1" y="23497"/>
                  </a:lnTo>
                  <a:lnTo>
                    <a:pt x="5046" y="23497"/>
                  </a:lnTo>
                  <a:lnTo>
                    <a:pt x="50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9675825" y="660300"/>
              <a:ext cx="58550" cy="50050"/>
            </a:xfrm>
            <a:custGeom>
              <a:avLst/>
              <a:gdLst/>
              <a:ahLst/>
              <a:cxnLst/>
              <a:rect l="l" t="t" r="r" b="b"/>
              <a:pathLst>
                <a:path w="2342" h="2002" extrusionOk="0">
                  <a:moveTo>
                    <a:pt x="1338" y="0"/>
                  </a:moveTo>
                  <a:cubicBezTo>
                    <a:pt x="426" y="0"/>
                    <a:pt x="1" y="1095"/>
                    <a:pt x="639" y="1702"/>
                  </a:cubicBezTo>
                  <a:cubicBezTo>
                    <a:pt x="836" y="1909"/>
                    <a:pt x="1083" y="2001"/>
                    <a:pt x="1328" y="2001"/>
                  </a:cubicBezTo>
                  <a:cubicBezTo>
                    <a:pt x="1841" y="2001"/>
                    <a:pt x="2341" y="1600"/>
                    <a:pt x="2341" y="1003"/>
                  </a:cubicBezTo>
                  <a:cubicBezTo>
                    <a:pt x="2341" y="456"/>
                    <a:pt x="1885" y="0"/>
                    <a:pt x="133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p:nvPr/>
          </p:nvSpPr>
          <p:spPr>
            <a:xfrm>
              <a:off x="9688750" y="394325"/>
              <a:ext cx="38775" cy="240150"/>
            </a:xfrm>
            <a:custGeom>
              <a:avLst/>
              <a:gdLst/>
              <a:ahLst/>
              <a:cxnLst/>
              <a:rect l="l" t="t" r="r" b="b"/>
              <a:pathLst>
                <a:path w="1551" h="9606" extrusionOk="0">
                  <a:moveTo>
                    <a:pt x="0" y="1"/>
                  </a:moveTo>
                  <a:lnTo>
                    <a:pt x="0" y="9606"/>
                  </a:lnTo>
                  <a:lnTo>
                    <a:pt x="1551" y="9606"/>
                  </a:lnTo>
                  <a:lnTo>
                    <a:pt x="15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6"/>
            <p:cNvSpPr/>
            <p:nvPr/>
          </p:nvSpPr>
          <p:spPr>
            <a:xfrm>
              <a:off x="9431150" y="277300"/>
              <a:ext cx="208225" cy="539550"/>
            </a:xfrm>
            <a:custGeom>
              <a:avLst/>
              <a:gdLst/>
              <a:ahLst/>
              <a:cxnLst/>
              <a:rect l="l" t="t" r="r" b="b"/>
              <a:pathLst>
                <a:path w="8329" h="21582" extrusionOk="0">
                  <a:moveTo>
                    <a:pt x="6231" y="1"/>
                  </a:moveTo>
                  <a:lnTo>
                    <a:pt x="0" y="20852"/>
                  </a:lnTo>
                  <a:lnTo>
                    <a:pt x="2249" y="21582"/>
                  </a:lnTo>
                  <a:lnTo>
                    <a:pt x="8329" y="913"/>
                  </a:lnTo>
                  <a:lnTo>
                    <a:pt x="62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 name="Google Shape;70;p6"/>
          <p:cNvSpPr txBox="1">
            <a:spLocks noGrp="1"/>
          </p:cNvSpPr>
          <p:nvPr>
            <p:ph type="title"/>
          </p:nvPr>
        </p:nvSpPr>
        <p:spPr>
          <a:xfrm>
            <a:off x="710125" y="643425"/>
            <a:ext cx="7723800" cy="4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71" name="Google Shape;71;p6"/>
          <p:cNvGrpSpPr/>
          <p:nvPr/>
        </p:nvGrpSpPr>
        <p:grpSpPr>
          <a:xfrm>
            <a:off x="8215667" y="577993"/>
            <a:ext cx="590063" cy="533746"/>
            <a:chOff x="7438092" y="203168"/>
            <a:chExt cx="590063" cy="533746"/>
          </a:xfrm>
        </p:grpSpPr>
        <p:sp>
          <p:nvSpPr>
            <p:cNvPr id="72" name="Google Shape;72;p6"/>
            <p:cNvSpPr/>
            <p:nvPr/>
          </p:nvSpPr>
          <p:spPr>
            <a:xfrm>
              <a:off x="7438092" y="205726"/>
              <a:ext cx="590063" cy="527734"/>
            </a:xfrm>
            <a:custGeom>
              <a:avLst/>
              <a:gdLst/>
              <a:ahLst/>
              <a:cxnLst/>
              <a:rect l="l" t="t" r="r" b="b"/>
              <a:pathLst>
                <a:path w="18451" h="16502" extrusionOk="0">
                  <a:moveTo>
                    <a:pt x="9238" y="0"/>
                  </a:moveTo>
                  <a:cubicBezTo>
                    <a:pt x="8455" y="0"/>
                    <a:pt x="7659" y="113"/>
                    <a:pt x="6870" y="348"/>
                  </a:cubicBezTo>
                  <a:cubicBezTo>
                    <a:pt x="2493" y="1625"/>
                    <a:pt x="0" y="6245"/>
                    <a:pt x="1307" y="10622"/>
                  </a:cubicBezTo>
                  <a:cubicBezTo>
                    <a:pt x="2378" y="14185"/>
                    <a:pt x="5655" y="16502"/>
                    <a:pt x="9213" y="16502"/>
                  </a:cubicBezTo>
                  <a:cubicBezTo>
                    <a:pt x="9995" y="16502"/>
                    <a:pt x="10792" y="16390"/>
                    <a:pt x="11581" y="16154"/>
                  </a:cubicBezTo>
                  <a:cubicBezTo>
                    <a:pt x="15958" y="14877"/>
                    <a:pt x="18450" y="10257"/>
                    <a:pt x="17143" y="5880"/>
                  </a:cubicBezTo>
                  <a:cubicBezTo>
                    <a:pt x="16072" y="2318"/>
                    <a:pt x="12795" y="0"/>
                    <a:pt x="9238" y="0"/>
                  </a:cubicBezTo>
                  <a:close/>
                </a:path>
              </a:pathLst>
            </a:custGeom>
            <a:solidFill>
              <a:schemeClr val="accent4"/>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6"/>
            <p:cNvSpPr/>
            <p:nvPr/>
          </p:nvSpPr>
          <p:spPr>
            <a:xfrm>
              <a:off x="7468218" y="203168"/>
              <a:ext cx="537584" cy="533746"/>
            </a:xfrm>
            <a:custGeom>
              <a:avLst/>
              <a:gdLst/>
              <a:ahLst/>
              <a:cxnLst/>
              <a:rect l="l" t="t" r="r" b="b"/>
              <a:pathLst>
                <a:path w="16810" h="16690" extrusionOk="0">
                  <a:moveTo>
                    <a:pt x="8295" y="0"/>
                  </a:moveTo>
                  <a:cubicBezTo>
                    <a:pt x="7952" y="0"/>
                    <a:pt x="7609" y="21"/>
                    <a:pt x="7265" y="64"/>
                  </a:cubicBezTo>
                  <a:cubicBezTo>
                    <a:pt x="4894" y="368"/>
                    <a:pt x="2766" y="1675"/>
                    <a:pt x="1429" y="3620"/>
                  </a:cubicBezTo>
                  <a:cubicBezTo>
                    <a:pt x="973" y="4289"/>
                    <a:pt x="608" y="5018"/>
                    <a:pt x="395" y="5778"/>
                  </a:cubicBezTo>
                  <a:cubicBezTo>
                    <a:pt x="304" y="6051"/>
                    <a:pt x="213" y="6355"/>
                    <a:pt x="183" y="6629"/>
                  </a:cubicBezTo>
                  <a:cubicBezTo>
                    <a:pt x="152" y="6751"/>
                    <a:pt x="92" y="6872"/>
                    <a:pt x="92" y="6994"/>
                  </a:cubicBezTo>
                  <a:cubicBezTo>
                    <a:pt x="92" y="7085"/>
                    <a:pt x="61" y="7176"/>
                    <a:pt x="61" y="7267"/>
                  </a:cubicBezTo>
                  <a:cubicBezTo>
                    <a:pt x="61" y="7419"/>
                    <a:pt x="31" y="7541"/>
                    <a:pt x="31" y="7662"/>
                  </a:cubicBezTo>
                  <a:cubicBezTo>
                    <a:pt x="31" y="7693"/>
                    <a:pt x="31" y="7754"/>
                    <a:pt x="31" y="7784"/>
                  </a:cubicBezTo>
                  <a:cubicBezTo>
                    <a:pt x="61" y="7754"/>
                    <a:pt x="61" y="7693"/>
                    <a:pt x="61" y="7662"/>
                  </a:cubicBezTo>
                  <a:cubicBezTo>
                    <a:pt x="61" y="7571"/>
                    <a:pt x="92" y="7419"/>
                    <a:pt x="122" y="7267"/>
                  </a:cubicBezTo>
                  <a:cubicBezTo>
                    <a:pt x="122" y="7176"/>
                    <a:pt x="122" y="7085"/>
                    <a:pt x="152" y="6994"/>
                  </a:cubicBezTo>
                  <a:cubicBezTo>
                    <a:pt x="183" y="6872"/>
                    <a:pt x="213" y="6781"/>
                    <a:pt x="244" y="6659"/>
                  </a:cubicBezTo>
                  <a:cubicBezTo>
                    <a:pt x="274" y="6355"/>
                    <a:pt x="365" y="6082"/>
                    <a:pt x="456" y="5808"/>
                  </a:cubicBezTo>
                  <a:cubicBezTo>
                    <a:pt x="699" y="5048"/>
                    <a:pt x="1064" y="4349"/>
                    <a:pt x="1520" y="3681"/>
                  </a:cubicBezTo>
                  <a:cubicBezTo>
                    <a:pt x="2858" y="1766"/>
                    <a:pt x="4955" y="489"/>
                    <a:pt x="7295" y="216"/>
                  </a:cubicBezTo>
                  <a:cubicBezTo>
                    <a:pt x="7615" y="176"/>
                    <a:pt x="7936" y="156"/>
                    <a:pt x="8255" y="156"/>
                  </a:cubicBezTo>
                  <a:cubicBezTo>
                    <a:pt x="9389" y="156"/>
                    <a:pt x="10507" y="403"/>
                    <a:pt x="11551" y="854"/>
                  </a:cubicBezTo>
                  <a:cubicBezTo>
                    <a:pt x="11915" y="1006"/>
                    <a:pt x="12250" y="1188"/>
                    <a:pt x="12584" y="1401"/>
                  </a:cubicBezTo>
                  <a:cubicBezTo>
                    <a:pt x="12919" y="1614"/>
                    <a:pt x="13253" y="1857"/>
                    <a:pt x="13557" y="2100"/>
                  </a:cubicBezTo>
                  <a:cubicBezTo>
                    <a:pt x="13861" y="2374"/>
                    <a:pt x="14134" y="2647"/>
                    <a:pt x="14408" y="2951"/>
                  </a:cubicBezTo>
                  <a:cubicBezTo>
                    <a:pt x="14681" y="3255"/>
                    <a:pt x="14955" y="3589"/>
                    <a:pt x="15168" y="3954"/>
                  </a:cubicBezTo>
                  <a:cubicBezTo>
                    <a:pt x="15624" y="4653"/>
                    <a:pt x="15958" y="5444"/>
                    <a:pt x="16201" y="6264"/>
                  </a:cubicBezTo>
                  <a:cubicBezTo>
                    <a:pt x="16627" y="7966"/>
                    <a:pt x="16505" y="9790"/>
                    <a:pt x="15837" y="11431"/>
                  </a:cubicBezTo>
                  <a:cubicBezTo>
                    <a:pt x="15533" y="12222"/>
                    <a:pt x="15077" y="12951"/>
                    <a:pt x="14529" y="13590"/>
                  </a:cubicBezTo>
                  <a:cubicBezTo>
                    <a:pt x="14256" y="13894"/>
                    <a:pt x="13952" y="14197"/>
                    <a:pt x="13648" y="14471"/>
                  </a:cubicBezTo>
                  <a:cubicBezTo>
                    <a:pt x="13344" y="14745"/>
                    <a:pt x="13010" y="14988"/>
                    <a:pt x="12675" y="15201"/>
                  </a:cubicBezTo>
                  <a:cubicBezTo>
                    <a:pt x="12341" y="15413"/>
                    <a:pt x="11976" y="15596"/>
                    <a:pt x="11642" y="15778"/>
                  </a:cubicBezTo>
                  <a:cubicBezTo>
                    <a:pt x="11277" y="15930"/>
                    <a:pt x="10912" y="16052"/>
                    <a:pt x="10548" y="16173"/>
                  </a:cubicBezTo>
                  <a:cubicBezTo>
                    <a:pt x="9774" y="16387"/>
                    <a:pt x="8991" y="16494"/>
                    <a:pt x="8209" y="16494"/>
                  </a:cubicBezTo>
                  <a:cubicBezTo>
                    <a:pt x="7547" y="16494"/>
                    <a:pt x="6886" y="16418"/>
                    <a:pt x="6231" y="16264"/>
                  </a:cubicBezTo>
                  <a:cubicBezTo>
                    <a:pt x="4985" y="15930"/>
                    <a:pt x="3861" y="15322"/>
                    <a:pt x="2888" y="14501"/>
                  </a:cubicBezTo>
                  <a:cubicBezTo>
                    <a:pt x="2098" y="13802"/>
                    <a:pt x="1459" y="12982"/>
                    <a:pt x="1003" y="12070"/>
                  </a:cubicBezTo>
                  <a:cubicBezTo>
                    <a:pt x="608" y="11371"/>
                    <a:pt x="335" y="10580"/>
                    <a:pt x="183" y="9790"/>
                  </a:cubicBezTo>
                  <a:cubicBezTo>
                    <a:pt x="122" y="9517"/>
                    <a:pt x="92" y="9213"/>
                    <a:pt x="61" y="8939"/>
                  </a:cubicBezTo>
                  <a:cubicBezTo>
                    <a:pt x="31" y="8817"/>
                    <a:pt x="31" y="8696"/>
                    <a:pt x="31" y="8605"/>
                  </a:cubicBezTo>
                  <a:lnTo>
                    <a:pt x="31" y="8301"/>
                  </a:lnTo>
                  <a:lnTo>
                    <a:pt x="31" y="7936"/>
                  </a:lnTo>
                  <a:cubicBezTo>
                    <a:pt x="31" y="7875"/>
                    <a:pt x="31" y="7845"/>
                    <a:pt x="31" y="7784"/>
                  </a:cubicBezTo>
                  <a:cubicBezTo>
                    <a:pt x="0" y="7845"/>
                    <a:pt x="0" y="7906"/>
                    <a:pt x="0" y="7966"/>
                  </a:cubicBezTo>
                  <a:lnTo>
                    <a:pt x="0" y="8331"/>
                  </a:lnTo>
                  <a:lnTo>
                    <a:pt x="0" y="8635"/>
                  </a:lnTo>
                  <a:cubicBezTo>
                    <a:pt x="0" y="8726"/>
                    <a:pt x="0" y="8848"/>
                    <a:pt x="0" y="8969"/>
                  </a:cubicBezTo>
                  <a:cubicBezTo>
                    <a:pt x="31" y="9273"/>
                    <a:pt x="61" y="9547"/>
                    <a:pt x="122" y="9851"/>
                  </a:cubicBezTo>
                  <a:cubicBezTo>
                    <a:pt x="244" y="10641"/>
                    <a:pt x="487" y="11401"/>
                    <a:pt x="882" y="12131"/>
                  </a:cubicBezTo>
                  <a:cubicBezTo>
                    <a:pt x="2315" y="14973"/>
                    <a:pt x="5205" y="16689"/>
                    <a:pt x="8279" y="16689"/>
                  </a:cubicBezTo>
                  <a:cubicBezTo>
                    <a:pt x="9051" y="16689"/>
                    <a:pt x="9834" y="16581"/>
                    <a:pt x="10608" y="16356"/>
                  </a:cubicBezTo>
                  <a:cubicBezTo>
                    <a:pt x="10973" y="16264"/>
                    <a:pt x="11368" y="16112"/>
                    <a:pt x="11733" y="15960"/>
                  </a:cubicBezTo>
                  <a:cubicBezTo>
                    <a:pt x="12098" y="15778"/>
                    <a:pt x="12432" y="15596"/>
                    <a:pt x="12797" y="15383"/>
                  </a:cubicBezTo>
                  <a:cubicBezTo>
                    <a:pt x="13131" y="15140"/>
                    <a:pt x="13466" y="14897"/>
                    <a:pt x="13800" y="14623"/>
                  </a:cubicBezTo>
                  <a:cubicBezTo>
                    <a:pt x="14104" y="14319"/>
                    <a:pt x="14378" y="14015"/>
                    <a:pt x="14681" y="13711"/>
                  </a:cubicBezTo>
                  <a:cubicBezTo>
                    <a:pt x="15229" y="13042"/>
                    <a:pt x="15685" y="12283"/>
                    <a:pt x="16019" y="11492"/>
                  </a:cubicBezTo>
                  <a:cubicBezTo>
                    <a:pt x="16688" y="9821"/>
                    <a:pt x="16809" y="7966"/>
                    <a:pt x="16353" y="6234"/>
                  </a:cubicBezTo>
                  <a:cubicBezTo>
                    <a:pt x="16140" y="5383"/>
                    <a:pt x="15776" y="4592"/>
                    <a:pt x="15320" y="3863"/>
                  </a:cubicBezTo>
                  <a:cubicBezTo>
                    <a:pt x="14864" y="3133"/>
                    <a:pt x="14317" y="2495"/>
                    <a:pt x="13678" y="1948"/>
                  </a:cubicBezTo>
                  <a:cubicBezTo>
                    <a:pt x="13344" y="1705"/>
                    <a:pt x="13040" y="1462"/>
                    <a:pt x="12675" y="1249"/>
                  </a:cubicBezTo>
                  <a:cubicBezTo>
                    <a:pt x="12341" y="1036"/>
                    <a:pt x="11976" y="854"/>
                    <a:pt x="11642" y="702"/>
                  </a:cubicBezTo>
                  <a:cubicBezTo>
                    <a:pt x="10566" y="234"/>
                    <a:pt x="9437" y="0"/>
                    <a:pt x="82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6"/>
            <p:cNvSpPr/>
            <p:nvPr/>
          </p:nvSpPr>
          <p:spPr>
            <a:xfrm>
              <a:off x="7729700" y="321851"/>
              <a:ext cx="123507" cy="156510"/>
            </a:xfrm>
            <a:custGeom>
              <a:avLst/>
              <a:gdLst/>
              <a:ahLst/>
              <a:cxnLst/>
              <a:rect l="l" t="t" r="r" b="b"/>
              <a:pathLst>
                <a:path w="3862" h="4894" extrusionOk="0">
                  <a:moveTo>
                    <a:pt x="31" y="0"/>
                  </a:moveTo>
                  <a:cubicBezTo>
                    <a:pt x="1" y="122"/>
                    <a:pt x="1" y="243"/>
                    <a:pt x="1" y="334"/>
                  </a:cubicBezTo>
                  <a:lnTo>
                    <a:pt x="1" y="1277"/>
                  </a:lnTo>
                  <a:lnTo>
                    <a:pt x="1" y="4347"/>
                  </a:lnTo>
                  <a:lnTo>
                    <a:pt x="1" y="4894"/>
                  </a:lnTo>
                  <a:lnTo>
                    <a:pt x="3557" y="4894"/>
                  </a:lnTo>
                  <a:cubicBezTo>
                    <a:pt x="3648" y="4894"/>
                    <a:pt x="3770" y="4894"/>
                    <a:pt x="3861" y="4863"/>
                  </a:cubicBezTo>
                  <a:cubicBezTo>
                    <a:pt x="3739" y="4833"/>
                    <a:pt x="3618" y="4833"/>
                    <a:pt x="3496" y="4833"/>
                  </a:cubicBezTo>
                  <a:lnTo>
                    <a:pt x="31" y="4833"/>
                  </a:lnTo>
                  <a:lnTo>
                    <a:pt x="31" y="4347"/>
                  </a:lnTo>
                  <a:lnTo>
                    <a:pt x="31" y="1277"/>
                  </a:lnTo>
                  <a:lnTo>
                    <a:pt x="31" y="334"/>
                  </a:lnTo>
                  <a:cubicBezTo>
                    <a:pt x="31" y="243"/>
                    <a:pt x="31" y="122"/>
                    <a:pt x="3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6"/>
            <p:cNvSpPr/>
            <p:nvPr/>
          </p:nvSpPr>
          <p:spPr>
            <a:xfrm>
              <a:off x="7729700" y="248933"/>
              <a:ext cx="4893" cy="44740"/>
            </a:xfrm>
            <a:custGeom>
              <a:avLst/>
              <a:gdLst/>
              <a:ahLst/>
              <a:cxnLst/>
              <a:rect l="l" t="t" r="r" b="b"/>
              <a:pathLst>
                <a:path w="153" h="1399" extrusionOk="0">
                  <a:moveTo>
                    <a:pt x="92" y="0"/>
                  </a:moveTo>
                  <a:cubicBezTo>
                    <a:pt x="31" y="213"/>
                    <a:pt x="1" y="456"/>
                    <a:pt x="31" y="699"/>
                  </a:cubicBezTo>
                  <a:cubicBezTo>
                    <a:pt x="1" y="943"/>
                    <a:pt x="31" y="1155"/>
                    <a:pt x="92" y="1399"/>
                  </a:cubicBezTo>
                  <a:cubicBezTo>
                    <a:pt x="122" y="1155"/>
                    <a:pt x="153" y="943"/>
                    <a:pt x="122" y="699"/>
                  </a:cubicBezTo>
                  <a:cubicBezTo>
                    <a:pt x="153" y="456"/>
                    <a:pt x="122" y="213"/>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a:off x="7821071" y="284881"/>
              <a:ext cx="31149" cy="30189"/>
            </a:xfrm>
            <a:custGeom>
              <a:avLst/>
              <a:gdLst/>
              <a:ahLst/>
              <a:cxnLst/>
              <a:rect l="l" t="t" r="r" b="b"/>
              <a:pathLst>
                <a:path w="974" h="944" extrusionOk="0">
                  <a:moveTo>
                    <a:pt x="974" y="1"/>
                  </a:moveTo>
                  <a:cubicBezTo>
                    <a:pt x="791" y="92"/>
                    <a:pt x="609" y="244"/>
                    <a:pt x="457" y="427"/>
                  </a:cubicBezTo>
                  <a:cubicBezTo>
                    <a:pt x="275" y="578"/>
                    <a:pt x="123" y="761"/>
                    <a:pt x="1" y="943"/>
                  </a:cubicBezTo>
                  <a:cubicBezTo>
                    <a:pt x="214" y="822"/>
                    <a:pt x="366" y="670"/>
                    <a:pt x="518" y="518"/>
                  </a:cubicBezTo>
                  <a:cubicBezTo>
                    <a:pt x="700" y="366"/>
                    <a:pt x="852" y="183"/>
                    <a:pt x="97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p:nvPr/>
          </p:nvSpPr>
          <p:spPr>
            <a:xfrm>
              <a:off x="7885258" y="361700"/>
              <a:ext cx="37928" cy="22386"/>
            </a:xfrm>
            <a:custGeom>
              <a:avLst/>
              <a:gdLst/>
              <a:ahLst/>
              <a:cxnLst/>
              <a:rect l="l" t="t" r="r" b="b"/>
              <a:pathLst>
                <a:path w="1186" h="700" extrusionOk="0">
                  <a:moveTo>
                    <a:pt x="1186" y="0"/>
                  </a:moveTo>
                  <a:lnTo>
                    <a:pt x="1186" y="0"/>
                  </a:lnTo>
                  <a:cubicBezTo>
                    <a:pt x="942" y="31"/>
                    <a:pt x="760" y="152"/>
                    <a:pt x="547" y="274"/>
                  </a:cubicBezTo>
                  <a:cubicBezTo>
                    <a:pt x="365" y="365"/>
                    <a:pt x="152" y="517"/>
                    <a:pt x="0" y="699"/>
                  </a:cubicBezTo>
                  <a:cubicBezTo>
                    <a:pt x="213" y="608"/>
                    <a:pt x="426" y="517"/>
                    <a:pt x="608" y="365"/>
                  </a:cubicBezTo>
                  <a:cubicBezTo>
                    <a:pt x="821" y="274"/>
                    <a:pt x="1003" y="152"/>
                    <a:pt x="1186"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6"/>
            <p:cNvSpPr/>
            <p:nvPr/>
          </p:nvSpPr>
          <p:spPr>
            <a:xfrm>
              <a:off x="7903712" y="473956"/>
              <a:ext cx="60314" cy="2974"/>
            </a:xfrm>
            <a:custGeom>
              <a:avLst/>
              <a:gdLst/>
              <a:ahLst/>
              <a:cxnLst/>
              <a:rect l="l" t="t" r="r" b="b"/>
              <a:pathLst>
                <a:path w="1886" h="93" extrusionOk="0">
                  <a:moveTo>
                    <a:pt x="954" y="1"/>
                  </a:moveTo>
                  <a:cubicBezTo>
                    <a:pt x="639" y="1"/>
                    <a:pt x="320" y="16"/>
                    <a:pt x="1" y="47"/>
                  </a:cubicBezTo>
                  <a:cubicBezTo>
                    <a:pt x="320" y="77"/>
                    <a:pt x="639" y="92"/>
                    <a:pt x="954" y="92"/>
                  </a:cubicBezTo>
                  <a:cubicBezTo>
                    <a:pt x="1270" y="92"/>
                    <a:pt x="1581" y="77"/>
                    <a:pt x="1885" y="47"/>
                  </a:cubicBezTo>
                  <a:cubicBezTo>
                    <a:pt x="1581" y="16"/>
                    <a:pt x="1270" y="1"/>
                    <a:pt x="95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6"/>
            <p:cNvSpPr/>
            <p:nvPr/>
          </p:nvSpPr>
          <p:spPr>
            <a:xfrm>
              <a:off x="7487663" y="469223"/>
              <a:ext cx="57372" cy="4285"/>
            </a:xfrm>
            <a:custGeom>
              <a:avLst/>
              <a:gdLst/>
              <a:ahLst/>
              <a:cxnLst/>
              <a:rect l="l" t="t" r="r" b="b"/>
              <a:pathLst>
                <a:path w="1794" h="134" extrusionOk="0">
                  <a:moveTo>
                    <a:pt x="668" y="0"/>
                  </a:moveTo>
                  <a:cubicBezTo>
                    <a:pt x="445" y="0"/>
                    <a:pt x="223" y="28"/>
                    <a:pt x="0" y="73"/>
                  </a:cubicBezTo>
                  <a:cubicBezTo>
                    <a:pt x="304" y="103"/>
                    <a:pt x="578" y="134"/>
                    <a:pt x="882" y="134"/>
                  </a:cubicBezTo>
                  <a:cubicBezTo>
                    <a:pt x="1186" y="134"/>
                    <a:pt x="1490" y="134"/>
                    <a:pt x="1794" y="73"/>
                  </a:cubicBezTo>
                  <a:cubicBezTo>
                    <a:pt x="1571" y="28"/>
                    <a:pt x="1349" y="0"/>
                    <a:pt x="1138" y="0"/>
                  </a:cubicBezTo>
                  <a:cubicBezTo>
                    <a:pt x="1061" y="0"/>
                    <a:pt x="985" y="4"/>
                    <a:pt x="912" y="12"/>
                  </a:cubicBezTo>
                  <a:cubicBezTo>
                    <a:pt x="831" y="4"/>
                    <a:pt x="749" y="0"/>
                    <a:pt x="66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a:off x="7529463" y="556117"/>
              <a:ext cx="44740" cy="36969"/>
            </a:xfrm>
            <a:custGeom>
              <a:avLst/>
              <a:gdLst/>
              <a:ahLst/>
              <a:cxnLst/>
              <a:rect l="l" t="t" r="r" b="b"/>
              <a:pathLst>
                <a:path w="1399" h="1156" extrusionOk="0">
                  <a:moveTo>
                    <a:pt x="1398" y="0"/>
                  </a:moveTo>
                  <a:cubicBezTo>
                    <a:pt x="1125" y="152"/>
                    <a:pt x="882" y="335"/>
                    <a:pt x="669" y="547"/>
                  </a:cubicBezTo>
                  <a:cubicBezTo>
                    <a:pt x="426" y="699"/>
                    <a:pt x="183" y="912"/>
                    <a:pt x="0" y="1155"/>
                  </a:cubicBezTo>
                  <a:cubicBezTo>
                    <a:pt x="243" y="1003"/>
                    <a:pt x="487" y="821"/>
                    <a:pt x="730" y="608"/>
                  </a:cubicBezTo>
                  <a:cubicBezTo>
                    <a:pt x="973" y="456"/>
                    <a:pt x="1216" y="244"/>
                    <a:pt x="139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6"/>
            <p:cNvSpPr/>
            <p:nvPr/>
          </p:nvSpPr>
          <p:spPr>
            <a:xfrm>
              <a:off x="7617924" y="622222"/>
              <a:ext cx="30157" cy="49601"/>
            </a:xfrm>
            <a:custGeom>
              <a:avLst/>
              <a:gdLst/>
              <a:ahLst/>
              <a:cxnLst/>
              <a:rect l="l" t="t" r="r" b="b"/>
              <a:pathLst>
                <a:path w="943" h="1551" extrusionOk="0">
                  <a:moveTo>
                    <a:pt x="943" y="0"/>
                  </a:moveTo>
                  <a:cubicBezTo>
                    <a:pt x="730" y="213"/>
                    <a:pt x="547" y="456"/>
                    <a:pt x="395" y="699"/>
                  </a:cubicBezTo>
                  <a:cubicBezTo>
                    <a:pt x="213" y="973"/>
                    <a:pt x="91" y="1246"/>
                    <a:pt x="0" y="1550"/>
                  </a:cubicBezTo>
                  <a:cubicBezTo>
                    <a:pt x="183" y="1307"/>
                    <a:pt x="335" y="1064"/>
                    <a:pt x="487" y="791"/>
                  </a:cubicBezTo>
                  <a:cubicBezTo>
                    <a:pt x="639" y="547"/>
                    <a:pt x="791" y="274"/>
                    <a:pt x="943"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a:off x="7729700" y="646529"/>
              <a:ext cx="4893" cy="60282"/>
            </a:xfrm>
            <a:custGeom>
              <a:avLst/>
              <a:gdLst/>
              <a:ahLst/>
              <a:cxnLst/>
              <a:rect l="l" t="t" r="r" b="b"/>
              <a:pathLst>
                <a:path w="153" h="1885" extrusionOk="0">
                  <a:moveTo>
                    <a:pt x="92" y="0"/>
                  </a:moveTo>
                  <a:cubicBezTo>
                    <a:pt x="31" y="304"/>
                    <a:pt x="1" y="608"/>
                    <a:pt x="31" y="942"/>
                  </a:cubicBezTo>
                  <a:cubicBezTo>
                    <a:pt x="1" y="1246"/>
                    <a:pt x="31" y="1581"/>
                    <a:pt x="92" y="1885"/>
                  </a:cubicBezTo>
                  <a:cubicBezTo>
                    <a:pt x="122" y="1581"/>
                    <a:pt x="153" y="1246"/>
                    <a:pt x="122" y="942"/>
                  </a:cubicBezTo>
                  <a:cubicBezTo>
                    <a:pt x="153" y="608"/>
                    <a:pt x="122" y="304"/>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p:nvPr/>
          </p:nvSpPr>
          <p:spPr>
            <a:xfrm>
              <a:off x="7817202" y="628043"/>
              <a:ext cx="45699" cy="38920"/>
            </a:xfrm>
            <a:custGeom>
              <a:avLst/>
              <a:gdLst/>
              <a:ahLst/>
              <a:cxnLst/>
              <a:rect l="l" t="t" r="r" b="b"/>
              <a:pathLst>
                <a:path w="1429" h="1217" extrusionOk="0">
                  <a:moveTo>
                    <a:pt x="0" y="1"/>
                  </a:moveTo>
                  <a:cubicBezTo>
                    <a:pt x="183" y="244"/>
                    <a:pt x="396" y="487"/>
                    <a:pt x="639" y="700"/>
                  </a:cubicBezTo>
                  <a:cubicBezTo>
                    <a:pt x="882" y="912"/>
                    <a:pt x="1125" y="1064"/>
                    <a:pt x="1429" y="1216"/>
                  </a:cubicBezTo>
                  <a:cubicBezTo>
                    <a:pt x="1186" y="973"/>
                    <a:pt x="973" y="791"/>
                    <a:pt x="730" y="578"/>
                  </a:cubicBezTo>
                  <a:cubicBezTo>
                    <a:pt x="487" y="365"/>
                    <a:pt x="244" y="183"/>
                    <a:pt x="0"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6"/>
            <p:cNvSpPr/>
            <p:nvPr/>
          </p:nvSpPr>
          <p:spPr>
            <a:xfrm>
              <a:off x="7886218" y="562929"/>
              <a:ext cx="37928" cy="37928"/>
            </a:xfrm>
            <a:custGeom>
              <a:avLst/>
              <a:gdLst/>
              <a:ahLst/>
              <a:cxnLst/>
              <a:rect l="l" t="t" r="r" b="b"/>
              <a:pathLst>
                <a:path w="1186" h="1186" extrusionOk="0">
                  <a:moveTo>
                    <a:pt x="0" y="0"/>
                  </a:moveTo>
                  <a:lnTo>
                    <a:pt x="0" y="0"/>
                  </a:lnTo>
                  <a:cubicBezTo>
                    <a:pt x="152" y="213"/>
                    <a:pt x="335" y="426"/>
                    <a:pt x="548" y="638"/>
                  </a:cubicBezTo>
                  <a:cubicBezTo>
                    <a:pt x="730" y="821"/>
                    <a:pt x="943" y="1034"/>
                    <a:pt x="1186" y="1186"/>
                  </a:cubicBezTo>
                  <a:cubicBezTo>
                    <a:pt x="1034" y="942"/>
                    <a:pt x="852" y="730"/>
                    <a:pt x="639" y="547"/>
                  </a:cubicBezTo>
                  <a:cubicBezTo>
                    <a:pt x="456" y="334"/>
                    <a:pt x="244" y="15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6"/>
            <p:cNvSpPr/>
            <p:nvPr/>
          </p:nvSpPr>
          <p:spPr>
            <a:xfrm>
              <a:off x="7538194" y="356839"/>
              <a:ext cx="33099" cy="33067"/>
            </a:xfrm>
            <a:custGeom>
              <a:avLst/>
              <a:gdLst/>
              <a:ahLst/>
              <a:cxnLst/>
              <a:rect l="l" t="t" r="r" b="b"/>
              <a:pathLst>
                <a:path w="1035" h="1034" extrusionOk="0">
                  <a:moveTo>
                    <a:pt x="1" y="0"/>
                  </a:moveTo>
                  <a:cubicBezTo>
                    <a:pt x="153" y="213"/>
                    <a:pt x="305" y="395"/>
                    <a:pt x="487" y="547"/>
                  </a:cubicBezTo>
                  <a:cubicBezTo>
                    <a:pt x="639" y="730"/>
                    <a:pt x="852" y="912"/>
                    <a:pt x="1034" y="1034"/>
                  </a:cubicBezTo>
                  <a:cubicBezTo>
                    <a:pt x="913" y="821"/>
                    <a:pt x="761" y="639"/>
                    <a:pt x="578" y="487"/>
                  </a:cubicBezTo>
                  <a:cubicBezTo>
                    <a:pt x="396" y="304"/>
                    <a:pt x="214" y="122"/>
                    <a:pt x="1"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6"/>
            <p:cNvSpPr/>
            <p:nvPr/>
          </p:nvSpPr>
          <p:spPr>
            <a:xfrm>
              <a:off x="7615014" y="278101"/>
              <a:ext cx="32108" cy="32108"/>
            </a:xfrm>
            <a:custGeom>
              <a:avLst/>
              <a:gdLst/>
              <a:ahLst/>
              <a:cxnLst/>
              <a:rect l="l" t="t" r="r" b="b"/>
              <a:pathLst>
                <a:path w="1004" h="1004" extrusionOk="0">
                  <a:moveTo>
                    <a:pt x="0" y="0"/>
                  </a:moveTo>
                  <a:lnTo>
                    <a:pt x="0" y="0"/>
                  </a:lnTo>
                  <a:cubicBezTo>
                    <a:pt x="122" y="213"/>
                    <a:pt x="274" y="395"/>
                    <a:pt x="456" y="547"/>
                  </a:cubicBezTo>
                  <a:cubicBezTo>
                    <a:pt x="608" y="730"/>
                    <a:pt x="790" y="882"/>
                    <a:pt x="1003" y="1003"/>
                  </a:cubicBezTo>
                  <a:cubicBezTo>
                    <a:pt x="882" y="821"/>
                    <a:pt x="730" y="639"/>
                    <a:pt x="547" y="456"/>
                  </a:cubicBezTo>
                  <a:cubicBezTo>
                    <a:pt x="365" y="274"/>
                    <a:pt x="182" y="12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7"/>
        <p:cNvGrpSpPr/>
        <p:nvPr/>
      </p:nvGrpSpPr>
      <p:grpSpPr>
        <a:xfrm>
          <a:off x="0" y="0"/>
          <a:ext cx="0" cy="0"/>
          <a:chOff x="0" y="0"/>
          <a:chExt cx="0" cy="0"/>
        </a:xfrm>
      </p:grpSpPr>
      <p:sp>
        <p:nvSpPr>
          <p:cNvPr id="88" name="Google Shape;88;p7"/>
          <p:cNvSpPr txBox="1">
            <a:spLocks noGrp="1"/>
          </p:cNvSpPr>
          <p:nvPr>
            <p:ph type="title"/>
          </p:nvPr>
        </p:nvSpPr>
        <p:spPr>
          <a:xfrm>
            <a:off x="1113725" y="610519"/>
            <a:ext cx="2339100" cy="100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9" name="Google Shape;89;p7"/>
          <p:cNvSpPr txBox="1">
            <a:spLocks noGrp="1"/>
          </p:cNvSpPr>
          <p:nvPr>
            <p:ph type="subTitle" idx="1"/>
          </p:nvPr>
        </p:nvSpPr>
        <p:spPr>
          <a:xfrm>
            <a:off x="3816225" y="629725"/>
            <a:ext cx="4214100" cy="943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grpSp>
        <p:nvGrpSpPr>
          <p:cNvPr id="90" name="Google Shape;90;p7"/>
          <p:cNvGrpSpPr/>
          <p:nvPr/>
        </p:nvGrpSpPr>
        <p:grpSpPr>
          <a:xfrm>
            <a:off x="7984635" y="164587"/>
            <a:ext cx="639389" cy="430188"/>
            <a:chOff x="10745750" y="717800"/>
            <a:chExt cx="994075" cy="668825"/>
          </a:xfrm>
        </p:grpSpPr>
        <p:sp>
          <p:nvSpPr>
            <p:cNvPr id="91" name="Google Shape;91;p7"/>
            <p:cNvSpPr/>
            <p:nvPr/>
          </p:nvSpPr>
          <p:spPr>
            <a:xfrm>
              <a:off x="10749925" y="717800"/>
              <a:ext cx="989900" cy="665500"/>
            </a:xfrm>
            <a:custGeom>
              <a:avLst/>
              <a:gdLst/>
              <a:ahLst/>
              <a:cxnLst/>
              <a:rect l="l" t="t" r="r" b="b"/>
              <a:pathLst>
                <a:path w="39596" h="26620" extrusionOk="0">
                  <a:moveTo>
                    <a:pt x="39595" y="0"/>
                  </a:moveTo>
                  <a:lnTo>
                    <a:pt x="0" y="201"/>
                  </a:lnTo>
                  <a:lnTo>
                    <a:pt x="1401" y="26619"/>
                  </a:lnTo>
                  <a:lnTo>
                    <a:pt x="39595" y="26619"/>
                  </a:lnTo>
                  <a:lnTo>
                    <a:pt x="395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7"/>
            <p:cNvSpPr/>
            <p:nvPr/>
          </p:nvSpPr>
          <p:spPr>
            <a:xfrm>
              <a:off x="10749925" y="722800"/>
              <a:ext cx="955700" cy="658825"/>
            </a:xfrm>
            <a:custGeom>
              <a:avLst/>
              <a:gdLst/>
              <a:ahLst/>
              <a:cxnLst/>
              <a:rect l="l" t="t" r="r" b="b"/>
              <a:pathLst>
                <a:path w="38228" h="26353" extrusionOk="0">
                  <a:moveTo>
                    <a:pt x="0" y="1"/>
                  </a:moveTo>
                  <a:lnTo>
                    <a:pt x="0" y="26353"/>
                  </a:lnTo>
                  <a:lnTo>
                    <a:pt x="38228" y="26353"/>
                  </a:lnTo>
                  <a:lnTo>
                    <a:pt x="3822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7"/>
            <p:cNvSpPr/>
            <p:nvPr/>
          </p:nvSpPr>
          <p:spPr>
            <a:xfrm>
              <a:off x="10745750" y="717800"/>
              <a:ext cx="964050" cy="668825"/>
            </a:xfrm>
            <a:custGeom>
              <a:avLst/>
              <a:gdLst/>
              <a:ahLst/>
              <a:cxnLst/>
              <a:rect l="l" t="t" r="r" b="b"/>
              <a:pathLst>
                <a:path w="38562" h="26753" extrusionOk="0">
                  <a:moveTo>
                    <a:pt x="38228" y="367"/>
                  </a:moveTo>
                  <a:lnTo>
                    <a:pt x="38228" y="26386"/>
                  </a:lnTo>
                  <a:lnTo>
                    <a:pt x="368" y="26386"/>
                  </a:lnTo>
                  <a:lnTo>
                    <a:pt x="368" y="367"/>
                  </a:lnTo>
                  <a:close/>
                  <a:moveTo>
                    <a:pt x="1" y="0"/>
                  </a:moveTo>
                  <a:lnTo>
                    <a:pt x="1" y="26753"/>
                  </a:lnTo>
                  <a:lnTo>
                    <a:pt x="38562" y="26753"/>
                  </a:lnTo>
                  <a:lnTo>
                    <a:pt x="3856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7"/>
            <p:cNvSpPr/>
            <p:nvPr/>
          </p:nvSpPr>
          <p:spPr>
            <a:xfrm>
              <a:off x="10853325" y="804525"/>
              <a:ext cx="748900" cy="495375"/>
            </a:xfrm>
            <a:custGeom>
              <a:avLst/>
              <a:gdLst/>
              <a:ahLst/>
              <a:cxnLst/>
              <a:rect l="l" t="t" r="r" b="b"/>
              <a:pathLst>
                <a:path w="29956" h="19815" extrusionOk="0">
                  <a:moveTo>
                    <a:pt x="1" y="1"/>
                  </a:moveTo>
                  <a:lnTo>
                    <a:pt x="1" y="19815"/>
                  </a:lnTo>
                  <a:lnTo>
                    <a:pt x="29955" y="19815"/>
                  </a:lnTo>
                  <a:lnTo>
                    <a:pt x="299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7"/>
            <p:cNvSpPr/>
            <p:nvPr/>
          </p:nvSpPr>
          <p:spPr>
            <a:xfrm>
              <a:off x="10850000" y="800350"/>
              <a:ext cx="753050" cy="499550"/>
            </a:xfrm>
            <a:custGeom>
              <a:avLst/>
              <a:gdLst/>
              <a:ahLst/>
              <a:cxnLst/>
              <a:rect l="l" t="t" r="r" b="b"/>
              <a:pathLst>
                <a:path w="30122" h="19982" extrusionOk="0">
                  <a:moveTo>
                    <a:pt x="0" y="1"/>
                  </a:moveTo>
                  <a:lnTo>
                    <a:pt x="0" y="67"/>
                  </a:lnTo>
                  <a:lnTo>
                    <a:pt x="0" y="19882"/>
                  </a:lnTo>
                  <a:lnTo>
                    <a:pt x="0" y="19982"/>
                  </a:lnTo>
                  <a:lnTo>
                    <a:pt x="30122" y="19982"/>
                  </a:lnTo>
                  <a:lnTo>
                    <a:pt x="30122" y="19915"/>
                  </a:lnTo>
                  <a:cubicBezTo>
                    <a:pt x="30088" y="13844"/>
                    <a:pt x="30088" y="8874"/>
                    <a:pt x="30088" y="5438"/>
                  </a:cubicBezTo>
                  <a:cubicBezTo>
                    <a:pt x="30055" y="3737"/>
                    <a:pt x="30055" y="2369"/>
                    <a:pt x="30055" y="1468"/>
                  </a:cubicBezTo>
                  <a:lnTo>
                    <a:pt x="30055" y="1502"/>
                  </a:lnTo>
                  <a:cubicBezTo>
                    <a:pt x="30022" y="2402"/>
                    <a:pt x="30022" y="3770"/>
                    <a:pt x="30022" y="5471"/>
                  </a:cubicBezTo>
                  <a:cubicBezTo>
                    <a:pt x="30022" y="8921"/>
                    <a:pt x="29989" y="13823"/>
                    <a:pt x="29988" y="19815"/>
                  </a:cubicBezTo>
                  <a:lnTo>
                    <a:pt x="234" y="19815"/>
                  </a:lnTo>
                  <a:lnTo>
                    <a:pt x="234" y="201"/>
                  </a:lnTo>
                  <a:lnTo>
                    <a:pt x="234" y="201"/>
                  </a:lnTo>
                  <a:lnTo>
                    <a:pt x="21682" y="168"/>
                  </a:lnTo>
                  <a:lnTo>
                    <a:pt x="27887" y="168"/>
                  </a:lnTo>
                  <a:lnTo>
                    <a:pt x="21682" y="34"/>
                  </a:lnTo>
                  <a:lnTo>
                    <a:pt x="100" y="1"/>
                  </a:ln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7"/>
            <p:cNvSpPr/>
            <p:nvPr/>
          </p:nvSpPr>
          <p:spPr>
            <a:xfrm>
              <a:off x="10749925" y="721125"/>
              <a:ext cx="103425" cy="83450"/>
            </a:xfrm>
            <a:custGeom>
              <a:avLst/>
              <a:gdLst/>
              <a:ahLst/>
              <a:cxnLst/>
              <a:rect l="l" t="t" r="r" b="b"/>
              <a:pathLst>
                <a:path w="4137" h="3338" extrusionOk="0">
                  <a:moveTo>
                    <a:pt x="0" y="1"/>
                  </a:moveTo>
                  <a:lnTo>
                    <a:pt x="0" y="1"/>
                  </a:lnTo>
                  <a:cubicBezTo>
                    <a:pt x="668" y="601"/>
                    <a:pt x="1335" y="1168"/>
                    <a:pt x="2069" y="1702"/>
                  </a:cubicBezTo>
                  <a:cubicBezTo>
                    <a:pt x="3179" y="2584"/>
                    <a:pt x="4065" y="3338"/>
                    <a:pt x="4134" y="3338"/>
                  </a:cubicBezTo>
                  <a:cubicBezTo>
                    <a:pt x="4135" y="3338"/>
                    <a:pt x="4136" y="3337"/>
                    <a:pt x="4137" y="3337"/>
                  </a:cubicBezTo>
                  <a:cubicBezTo>
                    <a:pt x="3970" y="3103"/>
                    <a:pt x="3803" y="2936"/>
                    <a:pt x="3603" y="2769"/>
                  </a:cubicBezTo>
                  <a:cubicBezTo>
                    <a:pt x="3236" y="2436"/>
                    <a:pt x="2736" y="2002"/>
                    <a:pt x="2169" y="1535"/>
                  </a:cubicBezTo>
                  <a:cubicBezTo>
                    <a:pt x="1602" y="1102"/>
                    <a:pt x="1068" y="701"/>
                    <a:pt x="668" y="401"/>
                  </a:cubicBezTo>
                  <a:cubicBezTo>
                    <a:pt x="467" y="234"/>
                    <a:pt x="234" y="101"/>
                    <a:pt x="0"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7"/>
            <p:cNvSpPr/>
            <p:nvPr/>
          </p:nvSpPr>
          <p:spPr>
            <a:xfrm>
              <a:off x="11602200" y="722800"/>
              <a:ext cx="103425" cy="81750"/>
            </a:xfrm>
            <a:custGeom>
              <a:avLst/>
              <a:gdLst/>
              <a:ahLst/>
              <a:cxnLst/>
              <a:rect l="l" t="t" r="r" b="b"/>
              <a:pathLst>
                <a:path w="4137" h="3270" extrusionOk="0">
                  <a:moveTo>
                    <a:pt x="4137" y="1"/>
                  </a:moveTo>
                  <a:lnTo>
                    <a:pt x="4137" y="1"/>
                  </a:lnTo>
                  <a:cubicBezTo>
                    <a:pt x="3370" y="468"/>
                    <a:pt x="2669" y="968"/>
                    <a:pt x="2002" y="1568"/>
                  </a:cubicBezTo>
                  <a:cubicBezTo>
                    <a:pt x="1301" y="2069"/>
                    <a:pt x="634" y="2636"/>
                    <a:pt x="0" y="3270"/>
                  </a:cubicBezTo>
                  <a:cubicBezTo>
                    <a:pt x="734" y="2803"/>
                    <a:pt x="1435" y="2269"/>
                    <a:pt x="2135" y="1702"/>
                  </a:cubicBezTo>
                  <a:cubicBezTo>
                    <a:pt x="2836" y="1168"/>
                    <a:pt x="3503" y="601"/>
                    <a:pt x="4137"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7"/>
            <p:cNvSpPr/>
            <p:nvPr/>
          </p:nvSpPr>
          <p:spPr>
            <a:xfrm>
              <a:off x="11598025" y="1295700"/>
              <a:ext cx="106775" cy="85925"/>
            </a:xfrm>
            <a:custGeom>
              <a:avLst/>
              <a:gdLst/>
              <a:ahLst/>
              <a:cxnLst/>
              <a:rect l="l" t="t" r="r" b="b"/>
              <a:pathLst>
                <a:path w="4271" h="3437" extrusionOk="0">
                  <a:moveTo>
                    <a:pt x="4270" y="3437"/>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7"/>
            <p:cNvSpPr/>
            <p:nvPr/>
          </p:nvSpPr>
          <p:spPr>
            <a:xfrm>
              <a:off x="11598025" y="1295700"/>
              <a:ext cx="106775" cy="86775"/>
            </a:xfrm>
            <a:custGeom>
              <a:avLst/>
              <a:gdLst/>
              <a:ahLst/>
              <a:cxnLst/>
              <a:rect l="l" t="t" r="r" b="b"/>
              <a:pathLst>
                <a:path w="4271" h="3471" extrusionOk="0">
                  <a:moveTo>
                    <a:pt x="1" y="1"/>
                  </a:moveTo>
                  <a:lnTo>
                    <a:pt x="1" y="1"/>
                  </a:lnTo>
                  <a:cubicBezTo>
                    <a:pt x="668" y="635"/>
                    <a:pt x="1368" y="1235"/>
                    <a:pt x="2102" y="1802"/>
                  </a:cubicBezTo>
                  <a:cubicBezTo>
                    <a:pt x="2769" y="2403"/>
                    <a:pt x="3503" y="2936"/>
                    <a:pt x="4270" y="3470"/>
                  </a:cubicBezTo>
                  <a:cubicBezTo>
                    <a:pt x="3637" y="2803"/>
                    <a:pt x="2936" y="2203"/>
                    <a:pt x="2202" y="1669"/>
                  </a:cubicBezTo>
                  <a:cubicBezTo>
                    <a:pt x="1502" y="1068"/>
                    <a:pt x="768" y="501"/>
                    <a:pt x="1"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7"/>
            <p:cNvSpPr/>
            <p:nvPr/>
          </p:nvSpPr>
          <p:spPr>
            <a:xfrm>
              <a:off x="11005100" y="958800"/>
              <a:ext cx="471200" cy="165975"/>
            </a:xfrm>
            <a:custGeom>
              <a:avLst/>
              <a:gdLst/>
              <a:ahLst/>
              <a:cxnLst/>
              <a:rect l="l" t="t" r="r" b="b"/>
              <a:pathLst>
                <a:path w="18848" h="6639" extrusionOk="0">
                  <a:moveTo>
                    <a:pt x="1" y="1"/>
                  </a:moveTo>
                  <a:lnTo>
                    <a:pt x="1" y="6639"/>
                  </a:lnTo>
                  <a:lnTo>
                    <a:pt x="18848" y="6639"/>
                  </a:lnTo>
                  <a:lnTo>
                    <a:pt x="188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oogle Shape;101;p7"/>
          <p:cNvGrpSpPr/>
          <p:nvPr/>
        </p:nvGrpSpPr>
        <p:grpSpPr>
          <a:xfrm>
            <a:off x="8393725" y="944313"/>
            <a:ext cx="467025" cy="456175"/>
            <a:chOff x="8433925" y="1142025"/>
            <a:chExt cx="467025" cy="456175"/>
          </a:xfrm>
        </p:grpSpPr>
        <p:sp>
          <p:nvSpPr>
            <p:cNvPr id="102" name="Google Shape;102;p7"/>
            <p:cNvSpPr/>
            <p:nvPr/>
          </p:nvSpPr>
          <p:spPr>
            <a:xfrm>
              <a:off x="8463950" y="1142025"/>
              <a:ext cx="437000" cy="456175"/>
            </a:xfrm>
            <a:custGeom>
              <a:avLst/>
              <a:gdLst/>
              <a:ahLst/>
              <a:cxnLst/>
              <a:rect l="l" t="t" r="r" b="b"/>
              <a:pathLst>
                <a:path w="17480" h="18247" extrusionOk="0">
                  <a:moveTo>
                    <a:pt x="1" y="1"/>
                  </a:moveTo>
                  <a:lnTo>
                    <a:pt x="1" y="18247"/>
                  </a:lnTo>
                  <a:lnTo>
                    <a:pt x="17480" y="18247"/>
                  </a:lnTo>
                  <a:lnTo>
                    <a:pt x="174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a:off x="8433925" y="1142025"/>
              <a:ext cx="437850" cy="456175"/>
            </a:xfrm>
            <a:custGeom>
              <a:avLst/>
              <a:gdLst/>
              <a:ahLst/>
              <a:cxnLst/>
              <a:rect l="l" t="t" r="r" b="b"/>
              <a:pathLst>
                <a:path w="17514" h="18247" extrusionOk="0">
                  <a:moveTo>
                    <a:pt x="1" y="1"/>
                  </a:moveTo>
                  <a:lnTo>
                    <a:pt x="1" y="18247"/>
                  </a:lnTo>
                  <a:lnTo>
                    <a:pt x="17513" y="18247"/>
                  </a:lnTo>
                  <a:lnTo>
                    <a:pt x="1751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a:off x="8870925" y="1142025"/>
              <a:ext cx="850" cy="456175"/>
            </a:xfrm>
            <a:custGeom>
              <a:avLst/>
              <a:gdLst/>
              <a:ahLst/>
              <a:cxnLst/>
              <a:rect l="l" t="t" r="r" b="b"/>
              <a:pathLst>
                <a:path w="34" h="18247" extrusionOk="0">
                  <a:moveTo>
                    <a:pt x="0" y="1"/>
                  </a:moveTo>
                  <a:lnTo>
                    <a:pt x="0" y="18247"/>
                  </a:lnTo>
                  <a:lnTo>
                    <a:pt x="33" y="18247"/>
                  </a:lnTo>
                  <a:lnTo>
                    <a:pt x="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7"/>
            <p:cNvSpPr/>
            <p:nvPr/>
          </p:nvSpPr>
          <p:spPr>
            <a:xfrm>
              <a:off x="8493150" y="1203725"/>
              <a:ext cx="319400" cy="332775"/>
            </a:xfrm>
            <a:custGeom>
              <a:avLst/>
              <a:gdLst/>
              <a:ahLst/>
              <a:cxnLst/>
              <a:rect l="l" t="t" r="r" b="b"/>
              <a:pathLst>
                <a:path w="12776" h="13311" extrusionOk="0">
                  <a:moveTo>
                    <a:pt x="0" y="1"/>
                  </a:moveTo>
                  <a:lnTo>
                    <a:pt x="0" y="13310"/>
                  </a:lnTo>
                  <a:lnTo>
                    <a:pt x="12776" y="13310"/>
                  </a:lnTo>
                  <a:lnTo>
                    <a:pt x="1277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7"/>
            <p:cNvSpPr/>
            <p:nvPr/>
          </p:nvSpPr>
          <p:spPr>
            <a:xfrm>
              <a:off x="8434775" y="1538975"/>
              <a:ext cx="58400" cy="57575"/>
            </a:xfrm>
            <a:custGeom>
              <a:avLst/>
              <a:gdLst/>
              <a:ahLst/>
              <a:cxnLst/>
              <a:rect l="l" t="t" r="r" b="b"/>
              <a:pathLst>
                <a:path w="2336" h="2303" extrusionOk="0">
                  <a:moveTo>
                    <a:pt x="2335" y="1"/>
                  </a:moveTo>
                  <a:cubicBezTo>
                    <a:pt x="2202" y="101"/>
                    <a:pt x="2068" y="201"/>
                    <a:pt x="1968" y="301"/>
                  </a:cubicBezTo>
                  <a:cubicBezTo>
                    <a:pt x="1768" y="501"/>
                    <a:pt x="1501" y="768"/>
                    <a:pt x="1134" y="1101"/>
                  </a:cubicBezTo>
                  <a:cubicBezTo>
                    <a:pt x="801" y="1435"/>
                    <a:pt x="501" y="1735"/>
                    <a:pt x="300" y="1935"/>
                  </a:cubicBezTo>
                  <a:cubicBezTo>
                    <a:pt x="200" y="2035"/>
                    <a:pt x="100" y="2169"/>
                    <a:pt x="0" y="2302"/>
                  </a:cubicBezTo>
                  <a:cubicBezTo>
                    <a:pt x="134" y="2202"/>
                    <a:pt x="267" y="2102"/>
                    <a:pt x="367" y="2002"/>
                  </a:cubicBezTo>
                  <a:cubicBezTo>
                    <a:pt x="567" y="1802"/>
                    <a:pt x="867" y="1535"/>
                    <a:pt x="1201" y="1201"/>
                  </a:cubicBezTo>
                  <a:cubicBezTo>
                    <a:pt x="1535" y="868"/>
                    <a:pt x="1801" y="568"/>
                    <a:pt x="2002" y="367"/>
                  </a:cubicBezTo>
                  <a:cubicBezTo>
                    <a:pt x="2135" y="267"/>
                    <a:pt x="2235" y="134"/>
                    <a:pt x="2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7"/>
            <p:cNvSpPr/>
            <p:nvPr/>
          </p:nvSpPr>
          <p:spPr>
            <a:xfrm>
              <a:off x="8812550" y="1538150"/>
              <a:ext cx="57550" cy="58400"/>
            </a:xfrm>
            <a:custGeom>
              <a:avLst/>
              <a:gdLst/>
              <a:ahLst/>
              <a:cxnLst/>
              <a:rect l="l" t="t" r="r" b="b"/>
              <a:pathLst>
                <a:path w="2302" h="2336" extrusionOk="0">
                  <a:moveTo>
                    <a:pt x="0" y="0"/>
                  </a:moveTo>
                  <a:lnTo>
                    <a:pt x="0" y="0"/>
                  </a:lnTo>
                  <a:cubicBezTo>
                    <a:pt x="100" y="134"/>
                    <a:pt x="200" y="267"/>
                    <a:pt x="300" y="400"/>
                  </a:cubicBezTo>
                  <a:cubicBezTo>
                    <a:pt x="500" y="601"/>
                    <a:pt x="801" y="901"/>
                    <a:pt x="1101" y="1234"/>
                  </a:cubicBezTo>
                  <a:cubicBezTo>
                    <a:pt x="1434" y="1535"/>
                    <a:pt x="1735" y="1835"/>
                    <a:pt x="1935" y="2035"/>
                  </a:cubicBezTo>
                  <a:cubicBezTo>
                    <a:pt x="2068" y="2168"/>
                    <a:pt x="2168" y="2268"/>
                    <a:pt x="2302" y="2335"/>
                  </a:cubicBezTo>
                  <a:cubicBezTo>
                    <a:pt x="2235" y="2202"/>
                    <a:pt x="2135" y="2102"/>
                    <a:pt x="2001" y="1968"/>
                  </a:cubicBezTo>
                  <a:cubicBezTo>
                    <a:pt x="1801" y="1768"/>
                    <a:pt x="1534" y="1501"/>
                    <a:pt x="1201" y="1134"/>
                  </a:cubicBezTo>
                  <a:cubicBezTo>
                    <a:pt x="867" y="801"/>
                    <a:pt x="600" y="534"/>
                    <a:pt x="367" y="300"/>
                  </a:cubicBezTo>
                  <a:cubicBezTo>
                    <a:pt x="267" y="200"/>
                    <a:pt x="133" y="10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a:off x="8811700" y="1146200"/>
              <a:ext cx="59225" cy="58400"/>
            </a:xfrm>
            <a:custGeom>
              <a:avLst/>
              <a:gdLst/>
              <a:ahLst/>
              <a:cxnLst/>
              <a:rect l="l" t="t" r="r" b="b"/>
              <a:pathLst>
                <a:path w="2369" h="2336" extrusionOk="0">
                  <a:moveTo>
                    <a:pt x="2369" y="0"/>
                  </a:moveTo>
                  <a:cubicBezTo>
                    <a:pt x="2236" y="100"/>
                    <a:pt x="2102" y="200"/>
                    <a:pt x="2002" y="334"/>
                  </a:cubicBezTo>
                  <a:cubicBezTo>
                    <a:pt x="1769" y="534"/>
                    <a:pt x="1502" y="801"/>
                    <a:pt x="1168" y="1134"/>
                  </a:cubicBezTo>
                  <a:cubicBezTo>
                    <a:pt x="801" y="1468"/>
                    <a:pt x="534" y="1735"/>
                    <a:pt x="334" y="1968"/>
                  </a:cubicBezTo>
                  <a:cubicBezTo>
                    <a:pt x="201" y="2068"/>
                    <a:pt x="101" y="2202"/>
                    <a:pt x="1" y="2335"/>
                  </a:cubicBezTo>
                  <a:cubicBezTo>
                    <a:pt x="134" y="2235"/>
                    <a:pt x="268" y="2135"/>
                    <a:pt x="368" y="2002"/>
                  </a:cubicBezTo>
                  <a:cubicBezTo>
                    <a:pt x="601" y="1802"/>
                    <a:pt x="868" y="1535"/>
                    <a:pt x="1202" y="1201"/>
                  </a:cubicBezTo>
                  <a:cubicBezTo>
                    <a:pt x="1535" y="901"/>
                    <a:pt x="1835" y="601"/>
                    <a:pt x="2035" y="367"/>
                  </a:cubicBezTo>
                  <a:cubicBezTo>
                    <a:pt x="2169" y="267"/>
                    <a:pt x="2269" y="134"/>
                    <a:pt x="23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7"/>
            <p:cNvSpPr/>
            <p:nvPr/>
          </p:nvSpPr>
          <p:spPr>
            <a:xfrm>
              <a:off x="8434775" y="1146200"/>
              <a:ext cx="57550" cy="59225"/>
            </a:xfrm>
            <a:custGeom>
              <a:avLst/>
              <a:gdLst/>
              <a:ahLst/>
              <a:cxnLst/>
              <a:rect l="l" t="t" r="r" b="b"/>
              <a:pathLst>
                <a:path w="2302" h="2369" extrusionOk="0">
                  <a:moveTo>
                    <a:pt x="0" y="0"/>
                  </a:moveTo>
                  <a:lnTo>
                    <a:pt x="0" y="0"/>
                  </a:lnTo>
                  <a:cubicBezTo>
                    <a:pt x="67" y="134"/>
                    <a:pt x="167" y="267"/>
                    <a:pt x="300" y="367"/>
                  </a:cubicBezTo>
                  <a:cubicBezTo>
                    <a:pt x="501" y="601"/>
                    <a:pt x="767" y="868"/>
                    <a:pt x="1101" y="1201"/>
                  </a:cubicBezTo>
                  <a:cubicBezTo>
                    <a:pt x="1401" y="1535"/>
                    <a:pt x="1701" y="1835"/>
                    <a:pt x="1935" y="2035"/>
                  </a:cubicBezTo>
                  <a:cubicBezTo>
                    <a:pt x="2035" y="2169"/>
                    <a:pt x="2168" y="2269"/>
                    <a:pt x="2302" y="2369"/>
                  </a:cubicBezTo>
                  <a:cubicBezTo>
                    <a:pt x="2202" y="2202"/>
                    <a:pt x="2102" y="2068"/>
                    <a:pt x="2002" y="1968"/>
                  </a:cubicBezTo>
                  <a:cubicBezTo>
                    <a:pt x="1768" y="1768"/>
                    <a:pt x="1501" y="1468"/>
                    <a:pt x="1168" y="1134"/>
                  </a:cubicBezTo>
                  <a:cubicBezTo>
                    <a:pt x="867" y="801"/>
                    <a:pt x="567" y="534"/>
                    <a:pt x="334" y="334"/>
                  </a:cubicBezTo>
                  <a:cubicBezTo>
                    <a:pt x="234" y="200"/>
                    <a:pt x="100" y="10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7"/>
            <p:cNvSpPr/>
            <p:nvPr/>
          </p:nvSpPr>
          <p:spPr>
            <a:xfrm>
              <a:off x="8491475" y="1201225"/>
              <a:ext cx="321925" cy="335275"/>
            </a:xfrm>
            <a:custGeom>
              <a:avLst/>
              <a:gdLst/>
              <a:ahLst/>
              <a:cxnLst/>
              <a:rect l="l" t="t" r="r" b="b"/>
              <a:pathLst>
                <a:path w="12877" h="13411" extrusionOk="0">
                  <a:moveTo>
                    <a:pt x="0" y="1"/>
                  </a:moveTo>
                  <a:lnTo>
                    <a:pt x="0" y="68"/>
                  </a:lnTo>
                  <a:lnTo>
                    <a:pt x="0" y="13410"/>
                  </a:lnTo>
                  <a:lnTo>
                    <a:pt x="9307" y="13410"/>
                  </a:lnTo>
                  <a:lnTo>
                    <a:pt x="101" y="13377"/>
                  </a:lnTo>
                  <a:lnTo>
                    <a:pt x="101" y="13377"/>
                  </a:lnTo>
                  <a:lnTo>
                    <a:pt x="101" y="134"/>
                  </a:lnTo>
                  <a:lnTo>
                    <a:pt x="12777" y="134"/>
                  </a:lnTo>
                  <a:cubicBezTo>
                    <a:pt x="12810" y="4108"/>
                    <a:pt x="12810" y="7419"/>
                    <a:pt x="12810" y="9741"/>
                  </a:cubicBezTo>
                  <a:lnTo>
                    <a:pt x="12810" y="12443"/>
                  </a:lnTo>
                  <a:lnTo>
                    <a:pt x="12810" y="13177"/>
                  </a:lnTo>
                  <a:lnTo>
                    <a:pt x="12810" y="13410"/>
                  </a:lnTo>
                  <a:cubicBezTo>
                    <a:pt x="12810" y="13410"/>
                    <a:pt x="12843" y="13377"/>
                    <a:pt x="12843" y="13344"/>
                  </a:cubicBezTo>
                  <a:lnTo>
                    <a:pt x="12843" y="13144"/>
                  </a:lnTo>
                  <a:lnTo>
                    <a:pt x="12843" y="12443"/>
                  </a:lnTo>
                  <a:lnTo>
                    <a:pt x="12843" y="9741"/>
                  </a:lnTo>
                  <a:cubicBezTo>
                    <a:pt x="12876" y="7406"/>
                    <a:pt x="12876" y="4070"/>
                    <a:pt x="12876" y="68"/>
                  </a:cubicBezTo>
                  <a:lnTo>
                    <a:pt x="128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7"/>
            <p:cNvSpPr/>
            <p:nvPr/>
          </p:nvSpPr>
          <p:spPr>
            <a:xfrm>
              <a:off x="8599050" y="1316325"/>
              <a:ext cx="106775" cy="106750"/>
            </a:xfrm>
            <a:custGeom>
              <a:avLst/>
              <a:gdLst/>
              <a:ahLst/>
              <a:cxnLst/>
              <a:rect l="l" t="t" r="r" b="b"/>
              <a:pathLst>
                <a:path w="4271" h="4270" extrusionOk="0">
                  <a:moveTo>
                    <a:pt x="1" y="0"/>
                  </a:moveTo>
                  <a:lnTo>
                    <a:pt x="1" y="4270"/>
                  </a:lnTo>
                  <a:lnTo>
                    <a:pt x="4270" y="4270"/>
                  </a:lnTo>
                  <a:lnTo>
                    <a:pt x="427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1"/>
        <p:cNvGrpSpPr/>
        <p:nvPr/>
      </p:nvGrpSpPr>
      <p:grpSpPr>
        <a:xfrm>
          <a:off x="0" y="0"/>
          <a:ext cx="0" cy="0"/>
          <a:chOff x="0" y="0"/>
          <a:chExt cx="0" cy="0"/>
        </a:xfrm>
      </p:grpSpPr>
      <p:sp>
        <p:nvSpPr>
          <p:cNvPr id="172" name="Google Shape;172;p9"/>
          <p:cNvSpPr txBox="1">
            <a:spLocks noGrp="1"/>
          </p:cNvSpPr>
          <p:nvPr>
            <p:ph type="title"/>
          </p:nvPr>
        </p:nvSpPr>
        <p:spPr>
          <a:xfrm>
            <a:off x="4958625" y="1017775"/>
            <a:ext cx="3399900" cy="1183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sz="45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73" name="Google Shape;173;p9"/>
          <p:cNvSpPr txBox="1">
            <a:spLocks noGrp="1"/>
          </p:cNvSpPr>
          <p:nvPr>
            <p:ph type="subTitle" idx="1"/>
          </p:nvPr>
        </p:nvSpPr>
        <p:spPr>
          <a:xfrm>
            <a:off x="5180025" y="2400725"/>
            <a:ext cx="2957100" cy="1499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18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4" name="Google Shape;174;p9"/>
          <p:cNvSpPr/>
          <p:nvPr/>
        </p:nvSpPr>
        <p:spPr>
          <a:xfrm>
            <a:off x="851075" y="4587100"/>
            <a:ext cx="7441961"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 name="Google Shape;175;p9"/>
          <p:cNvGrpSpPr/>
          <p:nvPr/>
        </p:nvGrpSpPr>
        <p:grpSpPr>
          <a:xfrm rot="-5400000">
            <a:off x="4413413" y="214010"/>
            <a:ext cx="518238" cy="689027"/>
            <a:chOff x="8277975" y="560475"/>
            <a:chExt cx="516225" cy="686350"/>
          </a:xfrm>
        </p:grpSpPr>
        <p:sp>
          <p:nvSpPr>
            <p:cNvPr id="176" name="Google Shape;176;p9"/>
            <p:cNvSpPr/>
            <p:nvPr/>
          </p:nvSpPr>
          <p:spPr>
            <a:xfrm>
              <a:off x="8277975" y="560475"/>
              <a:ext cx="516225" cy="686350"/>
            </a:xfrm>
            <a:custGeom>
              <a:avLst/>
              <a:gdLst/>
              <a:ahLst/>
              <a:cxnLst/>
              <a:rect l="l" t="t" r="r" b="b"/>
              <a:pathLst>
                <a:path w="20649" h="27454" extrusionOk="0">
                  <a:moveTo>
                    <a:pt x="1" y="1"/>
                  </a:moveTo>
                  <a:lnTo>
                    <a:pt x="1" y="26920"/>
                  </a:lnTo>
                  <a:lnTo>
                    <a:pt x="20649" y="27454"/>
                  </a:lnTo>
                  <a:lnTo>
                    <a:pt x="206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8308850" y="584650"/>
              <a:ext cx="452000" cy="625475"/>
            </a:xfrm>
            <a:custGeom>
              <a:avLst/>
              <a:gdLst/>
              <a:ahLst/>
              <a:cxnLst/>
              <a:rect l="l" t="t" r="r" b="b"/>
              <a:pathLst>
                <a:path w="18080" h="25019" extrusionOk="0">
                  <a:moveTo>
                    <a:pt x="0" y="1"/>
                  </a:moveTo>
                  <a:lnTo>
                    <a:pt x="0" y="24418"/>
                  </a:lnTo>
                  <a:lnTo>
                    <a:pt x="18080" y="25019"/>
                  </a:lnTo>
                  <a:lnTo>
                    <a:pt x="1808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9"/>
            <p:cNvSpPr/>
            <p:nvPr/>
          </p:nvSpPr>
          <p:spPr>
            <a:xfrm>
              <a:off x="8381400" y="683900"/>
              <a:ext cx="300225" cy="427000"/>
            </a:xfrm>
            <a:custGeom>
              <a:avLst/>
              <a:gdLst/>
              <a:ahLst/>
              <a:cxnLst/>
              <a:rect l="l" t="t" r="r" b="b"/>
              <a:pathLst>
                <a:path w="12009" h="17080" extrusionOk="0">
                  <a:moveTo>
                    <a:pt x="0" y="0"/>
                  </a:moveTo>
                  <a:lnTo>
                    <a:pt x="0" y="17079"/>
                  </a:lnTo>
                  <a:lnTo>
                    <a:pt x="12009" y="17079"/>
                  </a:lnTo>
                  <a:lnTo>
                    <a:pt x="12009" y="467"/>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9"/>
            <p:cNvSpPr/>
            <p:nvPr/>
          </p:nvSpPr>
          <p:spPr>
            <a:xfrm>
              <a:off x="8381400" y="683900"/>
              <a:ext cx="300225" cy="427000"/>
            </a:xfrm>
            <a:custGeom>
              <a:avLst/>
              <a:gdLst/>
              <a:ahLst/>
              <a:cxnLst/>
              <a:rect l="l" t="t" r="r" b="b"/>
              <a:pathLst>
                <a:path w="12009" h="17080" extrusionOk="0">
                  <a:moveTo>
                    <a:pt x="0" y="0"/>
                  </a:moveTo>
                  <a:lnTo>
                    <a:pt x="0" y="17079"/>
                  </a:lnTo>
                  <a:lnTo>
                    <a:pt x="12009" y="8306"/>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5"/>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86"/>
        <p:cNvGrpSpPr/>
        <p:nvPr/>
      </p:nvGrpSpPr>
      <p:grpSpPr>
        <a:xfrm>
          <a:off x="0" y="0"/>
          <a:ext cx="0" cy="0"/>
          <a:chOff x="0" y="0"/>
          <a:chExt cx="0" cy="0"/>
        </a:xfrm>
      </p:grpSpPr>
      <p:grpSp>
        <p:nvGrpSpPr>
          <p:cNvPr id="187" name="Google Shape;187;p13"/>
          <p:cNvGrpSpPr/>
          <p:nvPr/>
        </p:nvGrpSpPr>
        <p:grpSpPr>
          <a:xfrm>
            <a:off x="995267" y="203168"/>
            <a:ext cx="590063" cy="533746"/>
            <a:chOff x="995267" y="203168"/>
            <a:chExt cx="590063" cy="533746"/>
          </a:xfrm>
        </p:grpSpPr>
        <p:sp>
          <p:nvSpPr>
            <p:cNvPr id="188" name="Google Shape;188;p13"/>
            <p:cNvSpPr/>
            <p:nvPr/>
          </p:nvSpPr>
          <p:spPr>
            <a:xfrm>
              <a:off x="995267" y="205726"/>
              <a:ext cx="590063" cy="527734"/>
            </a:xfrm>
            <a:custGeom>
              <a:avLst/>
              <a:gdLst/>
              <a:ahLst/>
              <a:cxnLst/>
              <a:rect l="l" t="t" r="r" b="b"/>
              <a:pathLst>
                <a:path w="18451" h="16502" extrusionOk="0">
                  <a:moveTo>
                    <a:pt x="9238" y="0"/>
                  </a:moveTo>
                  <a:cubicBezTo>
                    <a:pt x="8455" y="0"/>
                    <a:pt x="7659" y="113"/>
                    <a:pt x="6870" y="348"/>
                  </a:cubicBezTo>
                  <a:cubicBezTo>
                    <a:pt x="2493" y="1625"/>
                    <a:pt x="0" y="6245"/>
                    <a:pt x="1307" y="10622"/>
                  </a:cubicBezTo>
                  <a:cubicBezTo>
                    <a:pt x="2378" y="14185"/>
                    <a:pt x="5655" y="16502"/>
                    <a:pt x="9213" y="16502"/>
                  </a:cubicBezTo>
                  <a:cubicBezTo>
                    <a:pt x="9995" y="16502"/>
                    <a:pt x="10792" y="16390"/>
                    <a:pt x="11581" y="16154"/>
                  </a:cubicBezTo>
                  <a:cubicBezTo>
                    <a:pt x="15958" y="14877"/>
                    <a:pt x="18450" y="10257"/>
                    <a:pt x="17143" y="5880"/>
                  </a:cubicBezTo>
                  <a:cubicBezTo>
                    <a:pt x="16072" y="2318"/>
                    <a:pt x="12795" y="0"/>
                    <a:pt x="9238" y="0"/>
                  </a:cubicBezTo>
                  <a:close/>
                </a:path>
              </a:pathLst>
            </a:custGeom>
            <a:solidFill>
              <a:schemeClr val="accent4"/>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3"/>
            <p:cNvSpPr/>
            <p:nvPr/>
          </p:nvSpPr>
          <p:spPr>
            <a:xfrm>
              <a:off x="1025393" y="203168"/>
              <a:ext cx="537584" cy="533746"/>
            </a:xfrm>
            <a:custGeom>
              <a:avLst/>
              <a:gdLst/>
              <a:ahLst/>
              <a:cxnLst/>
              <a:rect l="l" t="t" r="r" b="b"/>
              <a:pathLst>
                <a:path w="16810" h="16690" extrusionOk="0">
                  <a:moveTo>
                    <a:pt x="8295" y="0"/>
                  </a:moveTo>
                  <a:cubicBezTo>
                    <a:pt x="7952" y="0"/>
                    <a:pt x="7609" y="21"/>
                    <a:pt x="7265" y="64"/>
                  </a:cubicBezTo>
                  <a:cubicBezTo>
                    <a:pt x="4894" y="368"/>
                    <a:pt x="2766" y="1675"/>
                    <a:pt x="1429" y="3620"/>
                  </a:cubicBezTo>
                  <a:cubicBezTo>
                    <a:pt x="973" y="4289"/>
                    <a:pt x="608" y="5018"/>
                    <a:pt x="395" y="5778"/>
                  </a:cubicBezTo>
                  <a:cubicBezTo>
                    <a:pt x="304" y="6051"/>
                    <a:pt x="213" y="6355"/>
                    <a:pt x="183" y="6629"/>
                  </a:cubicBezTo>
                  <a:cubicBezTo>
                    <a:pt x="152" y="6751"/>
                    <a:pt x="92" y="6872"/>
                    <a:pt x="92" y="6994"/>
                  </a:cubicBezTo>
                  <a:cubicBezTo>
                    <a:pt x="92" y="7085"/>
                    <a:pt x="61" y="7176"/>
                    <a:pt x="61" y="7267"/>
                  </a:cubicBezTo>
                  <a:cubicBezTo>
                    <a:pt x="61" y="7419"/>
                    <a:pt x="31" y="7541"/>
                    <a:pt x="31" y="7662"/>
                  </a:cubicBezTo>
                  <a:cubicBezTo>
                    <a:pt x="31" y="7693"/>
                    <a:pt x="31" y="7754"/>
                    <a:pt x="31" y="7784"/>
                  </a:cubicBezTo>
                  <a:cubicBezTo>
                    <a:pt x="61" y="7754"/>
                    <a:pt x="61" y="7693"/>
                    <a:pt x="61" y="7662"/>
                  </a:cubicBezTo>
                  <a:cubicBezTo>
                    <a:pt x="61" y="7571"/>
                    <a:pt x="92" y="7419"/>
                    <a:pt x="122" y="7267"/>
                  </a:cubicBezTo>
                  <a:cubicBezTo>
                    <a:pt x="122" y="7176"/>
                    <a:pt x="122" y="7085"/>
                    <a:pt x="152" y="6994"/>
                  </a:cubicBezTo>
                  <a:cubicBezTo>
                    <a:pt x="183" y="6872"/>
                    <a:pt x="213" y="6781"/>
                    <a:pt x="244" y="6659"/>
                  </a:cubicBezTo>
                  <a:cubicBezTo>
                    <a:pt x="274" y="6355"/>
                    <a:pt x="365" y="6082"/>
                    <a:pt x="456" y="5808"/>
                  </a:cubicBezTo>
                  <a:cubicBezTo>
                    <a:pt x="699" y="5048"/>
                    <a:pt x="1064" y="4349"/>
                    <a:pt x="1520" y="3681"/>
                  </a:cubicBezTo>
                  <a:cubicBezTo>
                    <a:pt x="2858" y="1766"/>
                    <a:pt x="4955" y="489"/>
                    <a:pt x="7295" y="216"/>
                  </a:cubicBezTo>
                  <a:cubicBezTo>
                    <a:pt x="7615" y="176"/>
                    <a:pt x="7936" y="156"/>
                    <a:pt x="8255" y="156"/>
                  </a:cubicBezTo>
                  <a:cubicBezTo>
                    <a:pt x="9389" y="156"/>
                    <a:pt x="10507" y="403"/>
                    <a:pt x="11551" y="854"/>
                  </a:cubicBezTo>
                  <a:cubicBezTo>
                    <a:pt x="11915" y="1006"/>
                    <a:pt x="12250" y="1188"/>
                    <a:pt x="12584" y="1401"/>
                  </a:cubicBezTo>
                  <a:cubicBezTo>
                    <a:pt x="12919" y="1614"/>
                    <a:pt x="13253" y="1857"/>
                    <a:pt x="13557" y="2100"/>
                  </a:cubicBezTo>
                  <a:cubicBezTo>
                    <a:pt x="13861" y="2374"/>
                    <a:pt x="14134" y="2647"/>
                    <a:pt x="14408" y="2951"/>
                  </a:cubicBezTo>
                  <a:cubicBezTo>
                    <a:pt x="14681" y="3255"/>
                    <a:pt x="14955" y="3589"/>
                    <a:pt x="15168" y="3954"/>
                  </a:cubicBezTo>
                  <a:cubicBezTo>
                    <a:pt x="15624" y="4653"/>
                    <a:pt x="15958" y="5444"/>
                    <a:pt x="16201" y="6264"/>
                  </a:cubicBezTo>
                  <a:cubicBezTo>
                    <a:pt x="16627" y="7966"/>
                    <a:pt x="16505" y="9790"/>
                    <a:pt x="15837" y="11431"/>
                  </a:cubicBezTo>
                  <a:cubicBezTo>
                    <a:pt x="15533" y="12222"/>
                    <a:pt x="15077" y="12951"/>
                    <a:pt x="14529" y="13590"/>
                  </a:cubicBezTo>
                  <a:cubicBezTo>
                    <a:pt x="14256" y="13894"/>
                    <a:pt x="13952" y="14197"/>
                    <a:pt x="13648" y="14471"/>
                  </a:cubicBezTo>
                  <a:cubicBezTo>
                    <a:pt x="13344" y="14745"/>
                    <a:pt x="13010" y="14988"/>
                    <a:pt x="12675" y="15201"/>
                  </a:cubicBezTo>
                  <a:cubicBezTo>
                    <a:pt x="12341" y="15413"/>
                    <a:pt x="11976" y="15596"/>
                    <a:pt x="11642" y="15778"/>
                  </a:cubicBezTo>
                  <a:cubicBezTo>
                    <a:pt x="11277" y="15930"/>
                    <a:pt x="10912" y="16052"/>
                    <a:pt x="10548" y="16173"/>
                  </a:cubicBezTo>
                  <a:cubicBezTo>
                    <a:pt x="9774" y="16387"/>
                    <a:pt x="8991" y="16494"/>
                    <a:pt x="8209" y="16494"/>
                  </a:cubicBezTo>
                  <a:cubicBezTo>
                    <a:pt x="7547" y="16494"/>
                    <a:pt x="6886" y="16418"/>
                    <a:pt x="6231" y="16264"/>
                  </a:cubicBezTo>
                  <a:cubicBezTo>
                    <a:pt x="4985" y="15930"/>
                    <a:pt x="3861" y="15322"/>
                    <a:pt x="2888" y="14501"/>
                  </a:cubicBezTo>
                  <a:cubicBezTo>
                    <a:pt x="2098" y="13802"/>
                    <a:pt x="1459" y="12982"/>
                    <a:pt x="1003" y="12070"/>
                  </a:cubicBezTo>
                  <a:cubicBezTo>
                    <a:pt x="608" y="11371"/>
                    <a:pt x="335" y="10580"/>
                    <a:pt x="183" y="9790"/>
                  </a:cubicBezTo>
                  <a:cubicBezTo>
                    <a:pt x="122" y="9517"/>
                    <a:pt x="92" y="9213"/>
                    <a:pt x="61" y="8939"/>
                  </a:cubicBezTo>
                  <a:cubicBezTo>
                    <a:pt x="31" y="8817"/>
                    <a:pt x="31" y="8696"/>
                    <a:pt x="31" y="8605"/>
                  </a:cubicBezTo>
                  <a:lnTo>
                    <a:pt x="31" y="8301"/>
                  </a:lnTo>
                  <a:lnTo>
                    <a:pt x="31" y="7936"/>
                  </a:lnTo>
                  <a:cubicBezTo>
                    <a:pt x="31" y="7875"/>
                    <a:pt x="31" y="7845"/>
                    <a:pt x="31" y="7784"/>
                  </a:cubicBezTo>
                  <a:cubicBezTo>
                    <a:pt x="0" y="7845"/>
                    <a:pt x="0" y="7906"/>
                    <a:pt x="0" y="7966"/>
                  </a:cubicBezTo>
                  <a:lnTo>
                    <a:pt x="0" y="8331"/>
                  </a:lnTo>
                  <a:lnTo>
                    <a:pt x="0" y="8635"/>
                  </a:lnTo>
                  <a:cubicBezTo>
                    <a:pt x="0" y="8726"/>
                    <a:pt x="0" y="8848"/>
                    <a:pt x="0" y="8969"/>
                  </a:cubicBezTo>
                  <a:cubicBezTo>
                    <a:pt x="31" y="9273"/>
                    <a:pt x="61" y="9547"/>
                    <a:pt x="122" y="9851"/>
                  </a:cubicBezTo>
                  <a:cubicBezTo>
                    <a:pt x="244" y="10641"/>
                    <a:pt x="487" y="11401"/>
                    <a:pt x="882" y="12131"/>
                  </a:cubicBezTo>
                  <a:cubicBezTo>
                    <a:pt x="2315" y="14973"/>
                    <a:pt x="5205" y="16689"/>
                    <a:pt x="8279" y="16689"/>
                  </a:cubicBezTo>
                  <a:cubicBezTo>
                    <a:pt x="9051" y="16689"/>
                    <a:pt x="9834" y="16581"/>
                    <a:pt x="10608" y="16356"/>
                  </a:cubicBezTo>
                  <a:cubicBezTo>
                    <a:pt x="10973" y="16264"/>
                    <a:pt x="11368" y="16112"/>
                    <a:pt x="11733" y="15960"/>
                  </a:cubicBezTo>
                  <a:cubicBezTo>
                    <a:pt x="12098" y="15778"/>
                    <a:pt x="12432" y="15596"/>
                    <a:pt x="12797" y="15383"/>
                  </a:cubicBezTo>
                  <a:cubicBezTo>
                    <a:pt x="13131" y="15140"/>
                    <a:pt x="13466" y="14897"/>
                    <a:pt x="13800" y="14623"/>
                  </a:cubicBezTo>
                  <a:cubicBezTo>
                    <a:pt x="14104" y="14319"/>
                    <a:pt x="14378" y="14015"/>
                    <a:pt x="14681" y="13711"/>
                  </a:cubicBezTo>
                  <a:cubicBezTo>
                    <a:pt x="15229" y="13042"/>
                    <a:pt x="15685" y="12283"/>
                    <a:pt x="16019" y="11492"/>
                  </a:cubicBezTo>
                  <a:cubicBezTo>
                    <a:pt x="16688" y="9821"/>
                    <a:pt x="16809" y="7966"/>
                    <a:pt x="16353" y="6234"/>
                  </a:cubicBezTo>
                  <a:cubicBezTo>
                    <a:pt x="16140" y="5383"/>
                    <a:pt x="15776" y="4592"/>
                    <a:pt x="15320" y="3863"/>
                  </a:cubicBezTo>
                  <a:cubicBezTo>
                    <a:pt x="14864" y="3133"/>
                    <a:pt x="14317" y="2495"/>
                    <a:pt x="13678" y="1948"/>
                  </a:cubicBezTo>
                  <a:cubicBezTo>
                    <a:pt x="13344" y="1705"/>
                    <a:pt x="13040" y="1462"/>
                    <a:pt x="12675" y="1249"/>
                  </a:cubicBezTo>
                  <a:cubicBezTo>
                    <a:pt x="12341" y="1036"/>
                    <a:pt x="11976" y="854"/>
                    <a:pt x="11642" y="702"/>
                  </a:cubicBezTo>
                  <a:cubicBezTo>
                    <a:pt x="10566" y="234"/>
                    <a:pt x="9437" y="0"/>
                    <a:pt x="82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3"/>
            <p:cNvSpPr/>
            <p:nvPr/>
          </p:nvSpPr>
          <p:spPr>
            <a:xfrm>
              <a:off x="1286702" y="367306"/>
              <a:ext cx="87629" cy="111045"/>
            </a:xfrm>
            <a:custGeom>
              <a:avLst/>
              <a:gdLst/>
              <a:ahLst/>
              <a:cxnLst/>
              <a:rect l="l" t="t" r="r" b="b"/>
              <a:pathLst>
                <a:path w="3862" h="4894" extrusionOk="0">
                  <a:moveTo>
                    <a:pt x="31" y="0"/>
                  </a:moveTo>
                  <a:cubicBezTo>
                    <a:pt x="1" y="122"/>
                    <a:pt x="1" y="243"/>
                    <a:pt x="1" y="334"/>
                  </a:cubicBezTo>
                  <a:lnTo>
                    <a:pt x="1" y="1277"/>
                  </a:lnTo>
                  <a:lnTo>
                    <a:pt x="1" y="4347"/>
                  </a:lnTo>
                  <a:lnTo>
                    <a:pt x="1" y="4894"/>
                  </a:lnTo>
                  <a:lnTo>
                    <a:pt x="3557" y="4894"/>
                  </a:lnTo>
                  <a:cubicBezTo>
                    <a:pt x="3648" y="4894"/>
                    <a:pt x="3770" y="4894"/>
                    <a:pt x="3861" y="4863"/>
                  </a:cubicBezTo>
                  <a:cubicBezTo>
                    <a:pt x="3739" y="4833"/>
                    <a:pt x="3618" y="4833"/>
                    <a:pt x="3496" y="4833"/>
                  </a:cubicBezTo>
                  <a:lnTo>
                    <a:pt x="31" y="4833"/>
                  </a:lnTo>
                  <a:lnTo>
                    <a:pt x="31" y="4347"/>
                  </a:lnTo>
                  <a:lnTo>
                    <a:pt x="31" y="1277"/>
                  </a:lnTo>
                  <a:lnTo>
                    <a:pt x="31" y="334"/>
                  </a:lnTo>
                  <a:cubicBezTo>
                    <a:pt x="31" y="243"/>
                    <a:pt x="31" y="122"/>
                    <a:pt x="3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3"/>
            <p:cNvSpPr/>
            <p:nvPr/>
          </p:nvSpPr>
          <p:spPr>
            <a:xfrm>
              <a:off x="1286710" y="258357"/>
              <a:ext cx="4691" cy="42900"/>
            </a:xfrm>
            <a:custGeom>
              <a:avLst/>
              <a:gdLst/>
              <a:ahLst/>
              <a:cxnLst/>
              <a:rect l="l" t="t" r="r" b="b"/>
              <a:pathLst>
                <a:path w="153" h="1399" extrusionOk="0">
                  <a:moveTo>
                    <a:pt x="92" y="0"/>
                  </a:moveTo>
                  <a:cubicBezTo>
                    <a:pt x="31" y="213"/>
                    <a:pt x="1" y="456"/>
                    <a:pt x="31" y="699"/>
                  </a:cubicBezTo>
                  <a:cubicBezTo>
                    <a:pt x="1" y="943"/>
                    <a:pt x="31" y="1155"/>
                    <a:pt x="92" y="1399"/>
                  </a:cubicBezTo>
                  <a:cubicBezTo>
                    <a:pt x="122" y="1155"/>
                    <a:pt x="153" y="943"/>
                    <a:pt x="122" y="699"/>
                  </a:cubicBezTo>
                  <a:cubicBezTo>
                    <a:pt x="153" y="456"/>
                    <a:pt x="122" y="213"/>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3"/>
            <p:cNvSpPr/>
            <p:nvPr/>
          </p:nvSpPr>
          <p:spPr>
            <a:xfrm>
              <a:off x="1374319" y="292825"/>
              <a:ext cx="29865" cy="28948"/>
            </a:xfrm>
            <a:custGeom>
              <a:avLst/>
              <a:gdLst/>
              <a:ahLst/>
              <a:cxnLst/>
              <a:rect l="l" t="t" r="r" b="b"/>
              <a:pathLst>
                <a:path w="974" h="944" extrusionOk="0">
                  <a:moveTo>
                    <a:pt x="974" y="1"/>
                  </a:moveTo>
                  <a:cubicBezTo>
                    <a:pt x="791" y="92"/>
                    <a:pt x="609" y="244"/>
                    <a:pt x="457" y="427"/>
                  </a:cubicBezTo>
                  <a:cubicBezTo>
                    <a:pt x="275" y="578"/>
                    <a:pt x="123" y="761"/>
                    <a:pt x="1" y="943"/>
                  </a:cubicBezTo>
                  <a:cubicBezTo>
                    <a:pt x="214" y="822"/>
                    <a:pt x="366" y="670"/>
                    <a:pt x="518" y="518"/>
                  </a:cubicBezTo>
                  <a:cubicBezTo>
                    <a:pt x="700" y="366"/>
                    <a:pt x="852" y="183"/>
                    <a:pt x="97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3"/>
            <p:cNvSpPr/>
            <p:nvPr/>
          </p:nvSpPr>
          <p:spPr>
            <a:xfrm>
              <a:off x="1435863" y="366484"/>
              <a:ext cx="36366" cy="21466"/>
            </a:xfrm>
            <a:custGeom>
              <a:avLst/>
              <a:gdLst/>
              <a:ahLst/>
              <a:cxnLst/>
              <a:rect l="l" t="t" r="r" b="b"/>
              <a:pathLst>
                <a:path w="1186" h="700" extrusionOk="0">
                  <a:moveTo>
                    <a:pt x="1186" y="0"/>
                  </a:moveTo>
                  <a:lnTo>
                    <a:pt x="1186" y="0"/>
                  </a:lnTo>
                  <a:cubicBezTo>
                    <a:pt x="942" y="31"/>
                    <a:pt x="760" y="152"/>
                    <a:pt x="547" y="274"/>
                  </a:cubicBezTo>
                  <a:cubicBezTo>
                    <a:pt x="365" y="365"/>
                    <a:pt x="152" y="517"/>
                    <a:pt x="0" y="699"/>
                  </a:cubicBezTo>
                  <a:cubicBezTo>
                    <a:pt x="213" y="608"/>
                    <a:pt x="426" y="517"/>
                    <a:pt x="608" y="365"/>
                  </a:cubicBezTo>
                  <a:cubicBezTo>
                    <a:pt x="821" y="274"/>
                    <a:pt x="1003" y="152"/>
                    <a:pt x="1186"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3"/>
            <p:cNvSpPr/>
            <p:nvPr/>
          </p:nvSpPr>
          <p:spPr>
            <a:xfrm>
              <a:off x="1453557" y="474120"/>
              <a:ext cx="57829" cy="2852"/>
            </a:xfrm>
            <a:custGeom>
              <a:avLst/>
              <a:gdLst/>
              <a:ahLst/>
              <a:cxnLst/>
              <a:rect l="l" t="t" r="r" b="b"/>
              <a:pathLst>
                <a:path w="1886" h="93" extrusionOk="0">
                  <a:moveTo>
                    <a:pt x="954" y="1"/>
                  </a:moveTo>
                  <a:cubicBezTo>
                    <a:pt x="639" y="1"/>
                    <a:pt x="320" y="16"/>
                    <a:pt x="1" y="47"/>
                  </a:cubicBezTo>
                  <a:cubicBezTo>
                    <a:pt x="320" y="77"/>
                    <a:pt x="639" y="92"/>
                    <a:pt x="954" y="92"/>
                  </a:cubicBezTo>
                  <a:cubicBezTo>
                    <a:pt x="1270" y="92"/>
                    <a:pt x="1581" y="77"/>
                    <a:pt x="1885" y="47"/>
                  </a:cubicBezTo>
                  <a:cubicBezTo>
                    <a:pt x="1581" y="16"/>
                    <a:pt x="1270" y="1"/>
                    <a:pt x="954"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3"/>
            <p:cNvSpPr/>
            <p:nvPr/>
          </p:nvSpPr>
          <p:spPr>
            <a:xfrm>
              <a:off x="1054638" y="469581"/>
              <a:ext cx="55009" cy="4109"/>
            </a:xfrm>
            <a:custGeom>
              <a:avLst/>
              <a:gdLst/>
              <a:ahLst/>
              <a:cxnLst/>
              <a:rect l="l" t="t" r="r" b="b"/>
              <a:pathLst>
                <a:path w="1794" h="134" extrusionOk="0">
                  <a:moveTo>
                    <a:pt x="668" y="0"/>
                  </a:moveTo>
                  <a:cubicBezTo>
                    <a:pt x="445" y="0"/>
                    <a:pt x="223" y="28"/>
                    <a:pt x="0" y="73"/>
                  </a:cubicBezTo>
                  <a:cubicBezTo>
                    <a:pt x="304" y="103"/>
                    <a:pt x="578" y="134"/>
                    <a:pt x="882" y="134"/>
                  </a:cubicBezTo>
                  <a:cubicBezTo>
                    <a:pt x="1186" y="134"/>
                    <a:pt x="1490" y="134"/>
                    <a:pt x="1794" y="73"/>
                  </a:cubicBezTo>
                  <a:cubicBezTo>
                    <a:pt x="1571" y="28"/>
                    <a:pt x="1349" y="0"/>
                    <a:pt x="1138" y="0"/>
                  </a:cubicBezTo>
                  <a:cubicBezTo>
                    <a:pt x="1061" y="0"/>
                    <a:pt x="985" y="4"/>
                    <a:pt x="912" y="12"/>
                  </a:cubicBezTo>
                  <a:cubicBezTo>
                    <a:pt x="831" y="4"/>
                    <a:pt x="749" y="0"/>
                    <a:pt x="66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3"/>
            <p:cNvSpPr/>
            <p:nvPr/>
          </p:nvSpPr>
          <p:spPr>
            <a:xfrm>
              <a:off x="1094717" y="552899"/>
              <a:ext cx="42897" cy="35449"/>
            </a:xfrm>
            <a:custGeom>
              <a:avLst/>
              <a:gdLst/>
              <a:ahLst/>
              <a:cxnLst/>
              <a:rect l="l" t="t" r="r" b="b"/>
              <a:pathLst>
                <a:path w="1399" h="1156" extrusionOk="0">
                  <a:moveTo>
                    <a:pt x="1398" y="0"/>
                  </a:moveTo>
                  <a:cubicBezTo>
                    <a:pt x="1125" y="152"/>
                    <a:pt x="882" y="335"/>
                    <a:pt x="669" y="547"/>
                  </a:cubicBezTo>
                  <a:cubicBezTo>
                    <a:pt x="426" y="699"/>
                    <a:pt x="183" y="912"/>
                    <a:pt x="0" y="1155"/>
                  </a:cubicBezTo>
                  <a:cubicBezTo>
                    <a:pt x="243" y="1003"/>
                    <a:pt x="487" y="821"/>
                    <a:pt x="730" y="608"/>
                  </a:cubicBezTo>
                  <a:cubicBezTo>
                    <a:pt x="973" y="456"/>
                    <a:pt x="1216" y="244"/>
                    <a:pt x="1398"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3"/>
            <p:cNvSpPr/>
            <p:nvPr/>
          </p:nvSpPr>
          <p:spPr>
            <a:xfrm>
              <a:off x="1179536" y="616285"/>
              <a:ext cx="28915" cy="47561"/>
            </a:xfrm>
            <a:custGeom>
              <a:avLst/>
              <a:gdLst/>
              <a:ahLst/>
              <a:cxnLst/>
              <a:rect l="l" t="t" r="r" b="b"/>
              <a:pathLst>
                <a:path w="943" h="1551" extrusionOk="0">
                  <a:moveTo>
                    <a:pt x="943" y="0"/>
                  </a:moveTo>
                  <a:cubicBezTo>
                    <a:pt x="730" y="213"/>
                    <a:pt x="547" y="456"/>
                    <a:pt x="395" y="699"/>
                  </a:cubicBezTo>
                  <a:cubicBezTo>
                    <a:pt x="213" y="973"/>
                    <a:pt x="91" y="1246"/>
                    <a:pt x="0" y="1550"/>
                  </a:cubicBezTo>
                  <a:cubicBezTo>
                    <a:pt x="183" y="1307"/>
                    <a:pt x="335" y="1064"/>
                    <a:pt x="487" y="791"/>
                  </a:cubicBezTo>
                  <a:cubicBezTo>
                    <a:pt x="639" y="547"/>
                    <a:pt x="791" y="274"/>
                    <a:pt x="943"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3"/>
            <p:cNvSpPr/>
            <p:nvPr/>
          </p:nvSpPr>
          <p:spPr>
            <a:xfrm>
              <a:off x="1286710" y="639591"/>
              <a:ext cx="4691" cy="57804"/>
            </a:xfrm>
            <a:custGeom>
              <a:avLst/>
              <a:gdLst/>
              <a:ahLst/>
              <a:cxnLst/>
              <a:rect l="l" t="t" r="r" b="b"/>
              <a:pathLst>
                <a:path w="153" h="1885" extrusionOk="0">
                  <a:moveTo>
                    <a:pt x="92" y="0"/>
                  </a:moveTo>
                  <a:cubicBezTo>
                    <a:pt x="31" y="304"/>
                    <a:pt x="1" y="608"/>
                    <a:pt x="31" y="942"/>
                  </a:cubicBezTo>
                  <a:cubicBezTo>
                    <a:pt x="1" y="1246"/>
                    <a:pt x="31" y="1581"/>
                    <a:pt x="92" y="1885"/>
                  </a:cubicBezTo>
                  <a:cubicBezTo>
                    <a:pt x="122" y="1581"/>
                    <a:pt x="153" y="1246"/>
                    <a:pt x="122" y="942"/>
                  </a:cubicBezTo>
                  <a:cubicBezTo>
                    <a:pt x="153" y="608"/>
                    <a:pt x="122" y="304"/>
                    <a:pt x="92"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3"/>
            <p:cNvSpPr/>
            <p:nvPr/>
          </p:nvSpPr>
          <p:spPr>
            <a:xfrm>
              <a:off x="1370609" y="621866"/>
              <a:ext cx="43817" cy="37319"/>
            </a:xfrm>
            <a:custGeom>
              <a:avLst/>
              <a:gdLst/>
              <a:ahLst/>
              <a:cxnLst/>
              <a:rect l="l" t="t" r="r" b="b"/>
              <a:pathLst>
                <a:path w="1429" h="1217" extrusionOk="0">
                  <a:moveTo>
                    <a:pt x="0" y="1"/>
                  </a:moveTo>
                  <a:cubicBezTo>
                    <a:pt x="183" y="244"/>
                    <a:pt x="396" y="487"/>
                    <a:pt x="639" y="700"/>
                  </a:cubicBezTo>
                  <a:cubicBezTo>
                    <a:pt x="882" y="912"/>
                    <a:pt x="1125" y="1064"/>
                    <a:pt x="1429" y="1216"/>
                  </a:cubicBezTo>
                  <a:cubicBezTo>
                    <a:pt x="1186" y="973"/>
                    <a:pt x="973" y="791"/>
                    <a:pt x="730" y="578"/>
                  </a:cubicBezTo>
                  <a:cubicBezTo>
                    <a:pt x="487" y="365"/>
                    <a:pt x="244" y="183"/>
                    <a:pt x="0" y="1"/>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3"/>
            <p:cNvSpPr/>
            <p:nvPr/>
          </p:nvSpPr>
          <p:spPr>
            <a:xfrm>
              <a:off x="1436783" y="559431"/>
              <a:ext cx="36366" cy="36369"/>
            </a:xfrm>
            <a:custGeom>
              <a:avLst/>
              <a:gdLst/>
              <a:ahLst/>
              <a:cxnLst/>
              <a:rect l="l" t="t" r="r" b="b"/>
              <a:pathLst>
                <a:path w="1186" h="1186" extrusionOk="0">
                  <a:moveTo>
                    <a:pt x="0" y="0"/>
                  </a:moveTo>
                  <a:lnTo>
                    <a:pt x="0" y="0"/>
                  </a:lnTo>
                  <a:cubicBezTo>
                    <a:pt x="152" y="213"/>
                    <a:pt x="335" y="426"/>
                    <a:pt x="548" y="638"/>
                  </a:cubicBezTo>
                  <a:cubicBezTo>
                    <a:pt x="730" y="821"/>
                    <a:pt x="943" y="1034"/>
                    <a:pt x="1186" y="1186"/>
                  </a:cubicBezTo>
                  <a:cubicBezTo>
                    <a:pt x="1034" y="942"/>
                    <a:pt x="852" y="730"/>
                    <a:pt x="639" y="547"/>
                  </a:cubicBezTo>
                  <a:cubicBezTo>
                    <a:pt x="456" y="334"/>
                    <a:pt x="244" y="15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3"/>
            <p:cNvSpPr/>
            <p:nvPr/>
          </p:nvSpPr>
          <p:spPr>
            <a:xfrm>
              <a:off x="1103088" y="361823"/>
              <a:ext cx="31736" cy="31708"/>
            </a:xfrm>
            <a:custGeom>
              <a:avLst/>
              <a:gdLst/>
              <a:ahLst/>
              <a:cxnLst/>
              <a:rect l="l" t="t" r="r" b="b"/>
              <a:pathLst>
                <a:path w="1035" h="1034" extrusionOk="0">
                  <a:moveTo>
                    <a:pt x="1" y="0"/>
                  </a:moveTo>
                  <a:cubicBezTo>
                    <a:pt x="153" y="213"/>
                    <a:pt x="305" y="395"/>
                    <a:pt x="487" y="547"/>
                  </a:cubicBezTo>
                  <a:cubicBezTo>
                    <a:pt x="639" y="730"/>
                    <a:pt x="852" y="912"/>
                    <a:pt x="1034" y="1034"/>
                  </a:cubicBezTo>
                  <a:cubicBezTo>
                    <a:pt x="913" y="821"/>
                    <a:pt x="761" y="639"/>
                    <a:pt x="578" y="487"/>
                  </a:cubicBezTo>
                  <a:cubicBezTo>
                    <a:pt x="396" y="304"/>
                    <a:pt x="214" y="122"/>
                    <a:pt x="1"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3"/>
            <p:cNvSpPr/>
            <p:nvPr/>
          </p:nvSpPr>
          <p:spPr>
            <a:xfrm>
              <a:off x="1176745" y="286324"/>
              <a:ext cx="30785" cy="30788"/>
            </a:xfrm>
            <a:custGeom>
              <a:avLst/>
              <a:gdLst/>
              <a:ahLst/>
              <a:cxnLst/>
              <a:rect l="l" t="t" r="r" b="b"/>
              <a:pathLst>
                <a:path w="1004" h="1004" extrusionOk="0">
                  <a:moveTo>
                    <a:pt x="0" y="0"/>
                  </a:moveTo>
                  <a:lnTo>
                    <a:pt x="0" y="0"/>
                  </a:lnTo>
                  <a:cubicBezTo>
                    <a:pt x="122" y="213"/>
                    <a:pt x="274" y="395"/>
                    <a:pt x="456" y="547"/>
                  </a:cubicBezTo>
                  <a:cubicBezTo>
                    <a:pt x="608" y="730"/>
                    <a:pt x="790" y="882"/>
                    <a:pt x="1003" y="1003"/>
                  </a:cubicBezTo>
                  <a:cubicBezTo>
                    <a:pt x="882" y="821"/>
                    <a:pt x="730" y="639"/>
                    <a:pt x="547" y="456"/>
                  </a:cubicBezTo>
                  <a:cubicBezTo>
                    <a:pt x="365" y="274"/>
                    <a:pt x="182" y="122"/>
                    <a:pt x="0" y="0"/>
                  </a:cubicBezTo>
                  <a:close/>
                </a:path>
              </a:pathLst>
            </a:custGeom>
            <a:solidFill>
              <a:schemeClr val="accent6"/>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 name="Google Shape;203;p13"/>
          <p:cNvSpPr txBox="1">
            <a:spLocks noGrp="1"/>
          </p:cNvSpPr>
          <p:nvPr>
            <p:ph type="title" hasCustomPrompt="1"/>
          </p:nvPr>
        </p:nvSpPr>
        <p:spPr>
          <a:xfrm flipH="1">
            <a:off x="1032775" y="1338491"/>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04" name="Google Shape;204;p13"/>
          <p:cNvSpPr txBox="1">
            <a:spLocks noGrp="1"/>
          </p:cNvSpPr>
          <p:nvPr>
            <p:ph type="subTitle" idx="1"/>
          </p:nvPr>
        </p:nvSpPr>
        <p:spPr>
          <a:xfrm>
            <a:off x="1942523" y="1712210"/>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05" name="Google Shape;205;p13"/>
          <p:cNvSpPr txBox="1">
            <a:spLocks noGrp="1"/>
          </p:cNvSpPr>
          <p:nvPr>
            <p:ph type="subTitle" idx="2"/>
          </p:nvPr>
        </p:nvSpPr>
        <p:spPr>
          <a:xfrm>
            <a:off x="1942525" y="1351046"/>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206" name="Google Shape;206;p13"/>
          <p:cNvSpPr txBox="1">
            <a:spLocks noGrp="1"/>
          </p:cNvSpPr>
          <p:nvPr>
            <p:ph type="title" idx="3" hasCustomPrompt="1"/>
          </p:nvPr>
        </p:nvSpPr>
        <p:spPr>
          <a:xfrm flipH="1">
            <a:off x="1032775" y="2509512"/>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07" name="Google Shape;207;p13"/>
          <p:cNvSpPr txBox="1">
            <a:spLocks noGrp="1"/>
          </p:cNvSpPr>
          <p:nvPr>
            <p:ph type="subTitle" idx="4"/>
          </p:nvPr>
        </p:nvSpPr>
        <p:spPr>
          <a:xfrm>
            <a:off x="1942523" y="2876056"/>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08" name="Google Shape;208;p13"/>
          <p:cNvSpPr txBox="1">
            <a:spLocks noGrp="1"/>
          </p:cNvSpPr>
          <p:nvPr>
            <p:ph type="subTitle" idx="5"/>
          </p:nvPr>
        </p:nvSpPr>
        <p:spPr>
          <a:xfrm>
            <a:off x="1942525" y="2515049"/>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209" name="Google Shape;209;p13"/>
          <p:cNvSpPr txBox="1">
            <a:spLocks noGrp="1"/>
          </p:cNvSpPr>
          <p:nvPr>
            <p:ph type="title" idx="6" hasCustomPrompt="1"/>
          </p:nvPr>
        </p:nvSpPr>
        <p:spPr>
          <a:xfrm flipH="1">
            <a:off x="1032775" y="3684012"/>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10" name="Google Shape;210;p13"/>
          <p:cNvSpPr txBox="1">
            <a:spLocks noGrp="1"/>
          </p:cNvSpPr>
          <p:nvPr>
            <p:ph type="subTitle" idx="7"/>
          </p:nvPr>
        </p:nvSpPr>
        <p:spPr>
          <a:xfrm>
            <a:off x="1942523" y="4046644"/>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11" name="Google Shape;211;p13"/>
          <p:cNvSpPr txBox="1">
            <a:spLocks noGrp="1"/>
          </p:cNvSpPr>
          <p:nvPr>
            <p:ph type="subTitle" idx="8"/>
          </p:nvPr>
        </p:nvSpPr>
        <p:spPr>
          <a:xfrm>
            <a:off x="1942525" y="3685633"/>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212" name="Google Shape;212;p13"/>
          <p:cNvSpPr txBox="1">
            <a:spLocks noGrp="1"/>
          </p:cNvSpPr>
          <p:nvPr>
            <p:ph type="title" idx="9" hasCustomPrompt="1"/>
          </p:nvPr>
        </p:nvSpPr>
        <p:spPr>
          <a:xfrm flipH="1">
            <a:off x="5063075" y="1338491"/>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13" name="Google Shape;213;p13"/>
          <p:cNvSpPr txBox="1">
            <a:spLocks noGrp="1"/>
          </p:cNvSpPr>
          <p:nvPr>
            <p:ph type="subTitle" idx="13"/>
          </p:nvPr>
        </p:nvSpPr>
        <p:spPr>
          <a:xfrm>
            <a:off x="5972823" y="1712210"/>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14" name="Google Shape;214;p13"/>
          <p:cNvSpPr txBox="1">
            <a:spLocks noGrp="1"/>
          </p:cNvSpPr>
          <p:nvPr>
            <p:ph type="subTitle" idx="14"/>
          </p:nvPr>
        </p:nvSpPr>
        <p:spPr>
          <a:xfrm>
            <a:off x="5972825" y="1351125"/>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215" name="Google Shape;215;p13"/>
          <p:cNvSpPr txBox="1">
            <a:spLocks noGrp="1"/>
          </p:cNvSpPr>
          <p:nvPr>
            <p:ph type="title" idx="15" hasCustomPrompt="1"/>
          </p:nvPr>
        </p:nvSpPr>
        <p:spPr>
          <a:xfrm flipH="1">
            <a:off x="5063075" y="2509512"/>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16" name="Google Shape;216;p13"/>
          <p:cNvSpPr txBox="1">
            <a:spLocks noGrp="1"/>
          </p:cNvSpPr>
          <p:nvPr>
            <p:ph type="subTitle" idx="16"/>
          </p:nvPr>
        </p:nvSpPr>
        <p:spPr>
          <a:xfrm>
            <a:off x="5972823" y="2876056"/>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17" name="Google Shape;217;p13"/>
          <p:cNvSpPr txBox="1">
            <a:spLocks noGrp="1"/>
          </p:cNvSpPr>
          <p:nvPr>
            <p:ph type="subTitle" idx="17"/>
          </p:nvPr>
        </p:nvSpPr>
        <p:spPr>
          <a:xfrm>
            <a:off x="5972825" y="2515043"/>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sp>
        <p:nvSpPr>
          <p:cNvPr id="218" name="Google Shape;218;p13"/>
          <p:cNvSpPr txBox="1">
            <a:spLocks noGrp="1"/>
          </p:cNvSpPr>
          <p:nvPr>
            <p:ph type="title" idx="18" hasCustomPrompt="1"/>
          </p:nvPr>
        </p:nvSpPr>
        <p:spPr>
          <a:xfrm flipH="1">
            <a:off x="5063075" y="3684012"/>
            <a:ext cx="797100" cy="794700"/>
          </a:xfrm>
          <a:prstGeom prst="rect">
            <a:avLst/>
          </a:prstGeom>
          <a:solidFill>
            <a:schemeClr val="dk2"/>
          </a:solid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4000"/>
            </a:lvl1pPr>
            <a:lvl2pPr lvl="1" algn="r" rtl="0">
              <a:spcBef>
                <a:spcPts val="0"/>
              </a:spcBef>
              <a:spcAft>
                <a:spcPts val="0"/>
              </a:spcAft>
              <a:buSzPts val="2500"/>
              <a:buNone/>
              <a:defRPr sz="2500"/>
            </a:lvl2pPr>
            <a:lvl3pPr lvl="2" algn="r" rtl="0">
              <a:spcBef>
                <a:spcPts val="0"/>
              </a:spcBef>
              <a:spcAft>
                <a:spcPts val="0"/>
              </a:spcAft>
              <a:buSzPts val="2500"/>
              <a:buNone/>
              <a:defRPr sz="2500"/>
            </a:lvl3pPr>
            <a:lvl4pPr lvl="3" algn="r" rtl="0">
              <a:spcBef>
                <a:spcPts val="0"/>
              </a:spcBef>
              <a:spcAft>
                <a:spcPts val="0"/>
              </a:spcAft>
              <a:buSzPts val="2500"/>
              <a:buNone/>
              <a:defRPr sz="2500"/>
            </a:lvl4pPr>
            <a:lvl5pPr lvl="4" algn="r" rtl="0">
              <a:spcBef>
                <a:spcPts val="0"/>
              </a:spcBef>
              <a:spcAft>
                <a:spcPts val="0"/>
              </a:spcAft>
              <a:buSzPts val="2500"/>
              <a:buNone/>
              <a:defRPr sz="2500"/>
            </a:lvl5pPr>
            <a:lvl6pPr lvl="5" algn="r" rtl="0">
              <a:spcBef>
                <a:spcPts val="0"/>
              </a:spcBef>
              <a:spcAft>
                <a:spcPts val="0"/>
              </a:spcAft>
              <a:buSzPts val="2500"/>
              <a:buNone/>
              <a:defRPr sz="2500"/>
            </a:lvl6pPr>
            <a:lvl7pPr lvl="6" algn="r" rtl="0">
              <a:spcBef>
                <a:spcPts val="0"/>
              </a:spcBef>
              <a:spcAft>
                <a:spcPts val="0"/>
              </a:spcAft>
              <a:buSzPts val="2500"/>
              <a:buNone/>
              <a:defRPr sz="2500"/>
            </a:lvl7pPr>
            <a:lvl8pPr lvl="7" algn="r" rtl="0">
              <a:spcBef>
                <a:spcPts val="0"/>
              </a:spcBef>
              <a:spcAft>
                <a:spcPts val="0"/>
              </a:spcAft>
              <a:buSzPts val="2500"/>
              <a:buNone/>
              <a:defRPr sz="2500"/>
            </a:lvl8pPr>
            <a:lvl9pPr lvl="8" algn="r" rtl="0">
              <a:spcBef>
                <a:spcPts val="0"/>
              </a:spcBef>
              <a:spcAft>
                <a:spcPts val="0"/>
              </a:spcAft>
              <a:buSzPts val="2500"/>
              <a:buNone/>
              <a:defRPr sz="2500"/>
            </a:lvl9pPr>
          </a:lstStyle>
          <a:p>
            <a:r>
              <a:t>xx%</a:t>
            </a:r>
          </a:p>
        </p:txBody>
      </p:sp>
      <p:sp>
        <p:nvSpPr>
          <p:cNvPr id="219" name="Google Shape;219;p13"/>
          <p:cNvSpPr txBox="1">
            <a:spLocks noGrp="1"/>
          </p:cNvSpPr>
          <p:nvPr>
            <p:ph type="subTitle" idx="19"/>
          </p:nvPr>
        </p:nvSpPr>
        <p:spPr>
          <a:xfrm>
            <a:off x="5972823" y="4046644"/>
            <a:ext cx="1890000" cy="430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a:lvl1pPr>
            <a:lvl2pPr lvl="1" algn="r" rtl="0">
              <a:spcBef>
                <a:spcPts val="0"/>
              </a:spcBef>
              <a:spcAft>
                <a:spcPts val="0"/>
              </a:spcAft>
              <a:buClr>
                <a:schemeClr val="dk1"/>
              </a:buClr>
              <a:buSzPts val="1400"/>
              <a:buNone/>
              <a:defRPr>
                <a:solidFill>
                  <a:schemeClr val="dk1"/>
                </a:solidFill>
              </a:defRPr>
            </a:lvl2pPr>
            <a:lvl3pPr lvl="2" algn="r" rtl="0">
              <a:spcBef>
                <a:spcPts val="0"/>
              </a:spcBef>
              <a:spcAft>
                <a:spcPts val="0"/>
              </a:spcAft>
              <a:buClr>
                <a:schemeClr val="dk1"/>
              </a:buClr>
              <a:buSzPts val="1400"/>
              <a:buNone/>
              <a:defRPr>
                <a:solidFill>
                  <a:schemeClr val="dk1"/>
                </a:solidFill>
              </a:defRPr>
            </a:lvl3pPr>
            <a:lvl4pPr lvl="3" algn="r" rtl="0">
              <a:spcBef>
                <a:spcPts val="0"/>
              </a:spcBef>
              <a:spcAft>
                <a:spcPts val="0"/>
              </a:spcAft>
              <a:buClr>
                <a:schemeClr val="dk1"/>
              </a:buClr>
              <a:buSzPts val="1400"/>
              <a:buNone/>
              <a:defRPr>
                <a:solidFill>
                  <a:schemeClr val="dk1"/>
                </a:solidFill>
              </a:defRPr>
            </a:lvl4pPr>
            <a:lvl5pPr lvl="4" algn="r" rtl="0">
              <a:spcBef>
                <a:spcPts val="0"/>
              </a:spcBef>
              <a:spcAft>
                <a:spcPts val="0"/>
              </a:spcAft>
              <a:buClr>
                <a:schemeClr val="dk1"/>
              </a:buClr>
              <a:buSzPts val="1400"/>
              <a:buNone/>
              <a:defRPr>
                <a:solidFill>
                  <a:schemeClr val="dk1"/>
                </a:solidFill>
              </a:defRPr>
            </a:lvl5pPr>
            <a:lvl6pPr lvl="5" algn="r" rtl="0">
              <a:spcBef>
                <a:spcPts val="0"/>
              </a:spcBef>
              <a:spcAft>
                <a:spcPts val="0"/>
              </a:spcAft>
              <a:buClr>
                <a:schemeClr val="dk1"/>
              </a:buClr>
              <a:buSzPts val="1400"/>
              <a:buNone/>
              <a:defRPr>
                <a:solidFill>
                  <a:schemeClr val="dk1"/>
                </a:solidFill>
              </a:defRPr>
            </a:lvl6pPr>
            <a:lvl7pPr lvl="6" algn="r" rtl="0">
              <a:spcBef>
                <a:spcPts val="0"/>
              </a:spcBef>
              <a:spcAft>
                <a:spcPts val="0"/>
              </a:spcAft>
              <a:buClr>
                <a:schemeClr val="dk1"/>
              </a:buClr>
              <a:buSzPts val="1400"/>
              <a:buNone/>
              <a:defRPr>
                <a:solidFill>
                  <a:schemeClr val="dk1"/>
                </a:solidFill>
              </a:defRPr>
            </a:lvl7pPr>
            <a:lvl8pPr lvl="7" algn="r" rtl="0">
              <a:spcBef>
                <a:spcPts val="0"/>
              </a:spcBef>
              <a:spcAft>
                <a:spcPts val="0"/>
              </a:spcAft>
              <a:buClr>
                <a:schemeClr val="dk1"/>
              </a:buClr>
              <a:buSzPts val="1400"/>
              <a:buNone/>
              <a:defRPr>
                <a:solidFill>
                  <a:schemeClr val="dk1"/>
                </a:solidFill>
              </a:defRPr>
            </a:lvl8pPr>
            <a:lvl9pPr lvl="8" algn="r" rtl="0">
              <a:spcBef>
                <a:spcPts val="0"/>
              </a:spcBef>
              <a:spcAft>
                <a:spcPts val="0"/>
              </a:spcAft>
              <a:buClr>
                <a:schemeClr val="dk1"/>
              </a:buClr>
              <a:buSzPts val="1400"/>
              <a:buNone/>
              <a:defRPr>
                <a:solidFill>
                  <a:schemeClr val="dk1"/>
                </a:solidFill>
              </a:defRPr>
            </a:lvl9pPr>
          </a:lstStyle>
          <a:p>
            <a:endParaRPr/>
          </a:p>
        </p:txBody>
      </p:sp>
      <p:sp>
        <p:nvSpPr>
          <p:cNvPr id="220" name="Google Shape;220;p13"/>
          <p:cNvSpPr txBox="1">
            <a:spLocks noGrp="1"/>
          </p:cNvSpPr>
          <p:nvPr>
            <p:ph type="subTitle" idx="20"/>
          </p:nvPr>
        </p:nvSpPr>
        <p:spPr>
          <a:xfrm>
            <a:off x="5972825" y="3685631"/>
            <a:ext cx="2138400" cy="267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2000"/>
              <a:buNone/>
              <a:defRPr sz="2000" b="1">
                <a:latin typeface="Saira Condensed"/>
                <a:ea typeface="Saira Condensed"/>
                <a:cs typeface="Saira Condensed"/>
                <a:sym typeface="Saira Condensed"/>
              </a:defRPr>
            </a:lvl1pPr>
            <a:lvl2pPr lvl="1" algn="r" rtl="0">
              <a:spcBef>
                <a:spcPts val="0"/>
              </a:spcBef>
              <a:spcAft>
                <a:spcPts val="0"/>
              </a:spcAft>
              <a:buClr>
                <a:schemeClr val="dk1"/>
              </a:buClr>
              <a:buSzPts val="2000"/>
              <a:buNone/>
              <a:defRPr sz="2000">
                <a:solidFill>
                  <a:schemeClr val="dk1"/>
                </a:solidFill>
              </a:defRPr>
            </a:lvl2pPr>
            <a:lvl3pPr lvl="2" algn="r" rtl="0">
              <a:spcBef>
                <a:spcPts val="0"/>
              </a:spcBef>
              <a:spcAft>
                <a:spcPts val="0"/>
              </a:spcAft>
              <a:buClr>
                <a:schemeClr val="dk1"/>
              </a:buClr>
              <a:buSzPts val="2000"/>
              <a:buNone/>
              <a:defRPr sz="2000">
                <a:solidFill>
                  <a:schemeClr val="dk1"/>
                </a:solidFill>
              </a:defRPr>
            </a:lvl3pPr>
            <a:lvl4pPr lvl="3" algn="r" rtl="0">
              <a:spcBef>
                <a:spcPts val="0"/>
              </a:spcBef>
              <a:spcAft>
                <a:spcPts val="0"/>
              </a:spcAft>
              <a:buClr>
                <a:schemeClr val="dk1"/>
              </a:buClr>
              <a:buSzPts val="2000"/>
              <a:buNone/>
              <a:defRPr sz="2000">
                <a:solidFill>
                  <a:schemeClr val="dk1"/>
                </a:solidFill>
              </a:defRPr>
            </a:lvl4pPr>
            <a:lvl5pPr lvl="4" algn="r" rtl="0">
              <a:spcBef>
                <a:spcPts val="0"/>
              </a:spcBef>
              <a:spcAft>
                <a:spcPts val="0"/>
              </a:spcAft>
              <a:buClr>
                <a:schemeClr val="dk1"/>
              </a:buClr>
              <a:buSzPts val="2000"/>
              <a:buNone/>
              <a:defRPr sz="2000">
                <a:solidFill>
                  <a:schemeClr val="dk1"/>
                </a:solidFill>
              </a:defRPr>
            </a:lvl5pPr>
            <a:lvl6pPr lvl="5" algn="r" rtl="0">
              <a:spcBef>
                <a:spcPts val="0"/>
              </a:spcBef>
              <a:spcAft>
                <a:spcPts val="0"/>
              </a:spcAft>
              <a:buClr>
                <a:schemeClr val="dk1"/>
              </a:buClr>
              <a:buSzPts val="2000"/>
              <a:buNone/>
              <a:defRPr sz="2000">
                <a:solidFill>
                  <a:schemeClr val="dk1"/>
                </a:solidFill>
              </a:defRPr>
            </a:lvl6pPr>
            <a:lvl7pPr lvl="6" algn="r" rtl="0">
              <a:spcBef>
                <a:spcPts val="0"/>
              </a:spcBef>
              <a:spcAft>
                <a:spcPts val="0"/>
              </a:spcAft>
              <a:buClr>
                <a:schemeClr val="dk1"/>
              </a:buClr>
              <a:buSzPts val="2000"/>
              <a:buNone/>
              <a:defRPr sz="2000">
                <a:solidFill>
                  <a:schemeClr val="dk1"/>
                </a:solidFill>
              </a:defRPr>
            </a:lvl7pPr>
            <a:lvl8pPr lvl="7" algn="r" rtl="0">
              <a:spcBef>
                <a:spcPts val="0"/>
              </a:spcBef>
              <a:spcAft>
                <a:spcPts val="0"/>
              </a:spcAft>
              <a:buClr>
                <a:schemeClr val="dk1"/>
              </a:buClr>
              <a:buSzPts val="2000"/>
              <a:buNone/>
              <a:defRPr sz="2000">
                <a:solidFill>
                  <a:schemeClr val="dk1"/>
                </a:solidFill>
              </a:defRPr>
            </a:lvl8pPr>
            <a:lvl9pPr lvl="8" algn="r" rtl="0">
              <a:spcBef>
                <a:spcPts val="0"/>
              </a:spcBef>
              <a:spcAft>
                <a:spcPts val="0"/>
              </a:spcAft>
              <a:buClr>
                <a:schemeClr val="dk1"/>
              </a:buClr>
              <a:buSzPts val="2000"/>
              <a:buNone/>
              <a:defRPr sz="2000">
                <a:solidFill>
                  <a:schemeClr val="dk1"/>
                </a:solidFill>
              </a:defRPr>
            </a:lvl9pPr>
          </a:lstStyle>
          <a:p>
            <a:endParaRPr/>
          </a:p>
        </p:txBody>
      </p:sp>
      <p:grpSp>
        <p:nvGrpSpPr>
          <p:cNvPr id="221" name="Google Shape;221;p13"/>
          <p:cNvGrpSpPr/>
          <p:nvPr/>
        </p:nvGrpSpPr>
        <p:grpSpPr>
          <a:xfrm>
            <a:off x="8269384" y="548525"/>
            <a:ext cx="574737" cy="794770"/>
            <a:chOff x="9040375" y="572700"/>
            <a:chExt cx="1185025" cy="1638700"/>
          </a:xfrm>
        </p:grpSpPr>
        <p:sp>
          <p:nvSpPr>
            <p:cNvPr id="222" name="Google Shape;222;p13"/>
            <p:cNvSpPr/>
            <p:nvPr/>
          </p:nvSpPr>
          <p:spPr>
            <a:xfrm>
              <a:off x="9097075" y="572700"/>
              <a:ext cx="1128325" cy="1635350"/>
            </a:xfrm>
            <a:custGeom>
              <a:avLst/>
              <a:gdLst/>
              <a:ahLst/>
              <a:cxnLst/>
              <a:rect l="l" t="t" r="r" b="b"/>
              <a:pathLst>
                <a:path w="45133" h="65414" extrusionOk="0">
                  <a:moveTo>
                    <a:pt x="1" y="0"/>
                  </a:moveTo>
                  <a:lnTo>
                    <a:pt x="1" y="65414"/>
                  </a:lnTo>
                  <a:lnTo>
                    <a:pt x="45133" y="65414"/>
                  </a:lnTo>
                  <a:lnTo>
                    <a:pt x="4513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3"/>
            <p:cNvSpPr/>
            <p:nvPr/>
          </p:nvSpPr>
          <p:spPr>
            <a:xfrm>
              <a:off x="9040375" y="572700"/>
              <a:ext cx="1128325" cy="1635350"/>
            </a:xfrm>
            <a:custGeom>
              <a:avLst/>
              <a:gdLst/>
              <a:ahLst/>
              <a:cxnLst/>
              <a:rect l="l" t="t" r="r" b="b"/>
              <a:pathLst>
                <a:path w="45133" h="65414" extrusionOk="0">
                  <a:moveTo>
                    <a:pt x="0" y="0"/>
                  </a:moveTo>
                  <a:lnTo>
                    <a:pt x="0" y="65414"/>
                  </a:lnTo>
                  <a:lnTo>
                    <a:pt x="45133" y="65414"/>
                  </a:lnTo>
                  <a:lnTo>
                    <a:pt x="4513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3"/>
            <p:cNvSpPr/>
            <p:nvPr/>
          </p:nvSpPr>
          <p:spPr>
            <a:xfrm>
              <a:off x="9180475" y="749475"/>
              <a:ext cx="848125" cy="1281800"/>
            </a:xfrm>
            <a:custGeom>
              <a:avLst/>
              <a:gdLst/>
              <a:ahLst/>
              <a:cxnLst/>
              <a:rect l="l" t="t" r="r" b="b"/>
              <a:pathLst>
                <a:path w="33925" h="51272" extrusionOk="0">
                  <a:moveTo>
                    <a:pt x="0" y="1"/>
                  </a:moveTo>
                  <a:lnTo>
                    <a:pt x="0" y="51271"/>
                  </a:lnTo>
                  <a:lnTo>
                    <a:pt x="33925" y="51271"/>
                  </a:lnTo>
                  <a:lnTo>
                    <a:pt x="339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3"/>
            <p:cNvSpPr/>
            <p:nvPr/>
          </p:nvSpPr>
          <p:spPr>
            <a:xfrm>
              <a:off x="9177975" y="746975"/>
              <a:ext cx="853950" cy="1286800"/>
            </a:xfrm>
            <a:custGeom>
              <a:avLst/>
              <a:gdLst/>
              <a:ahLst/>
              <a:cxnLst/>
              <a:rect l="l" t="t" r="r" b="b"/>
              <a:pathLst>
                <a:path w="34158" h="51472" extrusionOk="0">
                  <a:moveTo>
                    <a:pt x="0" y="1"/>
                  </a:moveTo>
                  <a:lnTo>
                    <a:pt x="0" y="101"/>
                  </a:lnTo>
                  <a:cubicBezTo>
                    <a:pt x="34" y="19448"/>
                    <a:pt x="34" y="37261"/>
                    <a:pt x="34" y="51371"/>
                  </a:cubicBezTo>
                  <a:lnTo>
                    <a:pt x="34" y="51471"/>
                  </a:lnTo>
                  <a:lnTo>
                    <a:pt x="134" y="51471"/>
                  </a:lnTo>
                  <a:lnTo>
                    <a:pt x="24851" y="51371"/>
                  </a:lnTo>
                  <a:lnTo>
                    <a:pt x="31656" y="51338"/>
                  </a:lnTo>
                  <a:lnTo>
                    <a:pt x="31623" y="51338"/>
                  </a:lnTo>
                  <a:lnTo>
                    <a:pt x="24818" y="51304"/>
                  </a:lnTo>
                  <a:lnTo>
                    <a:pt x="201" y="51271"/>
                  </a:lnTo>
                  <a:lnTo>
                    <a:pt x="201" y="51271"/>
                  </a:lnTo>
                  <a:cubicBezTo>
                    <a:pt x="234" y="37209"/>
                    <a:pt x="234" y="19484"/>
                    <a:pt x="234" y="234"/>
                  </a:cubicBezTo>
                  <a:lnTo>
                    <a:pt x="33958" y="234"/>
                  </a:lnTo>
                  <a:cubicBezTo>
                    <a:pt x="33958" y="15254"/>
                    <a:pt x="33991" y="28014"/>
                    <a:pt x="33991" y="37027"/>
                  </a:cubicBezTo>
                  <a:cubicBezTo>
                    <a:pt x="34025" y="41531"/>
                    <a:pt x="34025" y="45100"/>
                    <a:pt x="34025" y="47568"/>
                  </a:cubicBezTo>
                  <a:lnTo>
                    <a:pt x="34025" y="50370"/>
                  </a:lnTo>
                  <a:lnTo>
                    <a:pt x="34025" y="51104"/>
                  </a:lnTo>
                  <a:lnTo>
                    <a:pt x="34025" y="51371"/>
                  </a:lnTo>
                  <a:cubicBezTo>
                    <a:pt x="34025" y="51371"/>
                    <a:pt x="34058" y="51271"/>
                    <a:pt x="34058" y="51104"/>
                  </a:cubicBezTo>
                  <a:lnTo>
                    <a:pt x="34058" y="50404"/>
                  </a:lnTo>
                  <a:lnTo>
                    <a:pt x="34058" y="47602"/>
                  </a:lnTo>
                  <a:cubicBezTo>
                    <a:pt x="34058" y="45167"/>
                    <a:pt x="34091" y="41597"/>
                    <a:pt x="34091" y="37061"/>
                  </a:cubicBezTo>
                  <a:cubicBezTo>
                    <a:pt x="34091" y="28021"/>
                    <a:pt x="34125" y="15212"/>
                    <a:pt x="34158" y="101"/>
                  </a:cubicBezTo>
                  <a:lnTo>
                    <a:pt x="3415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3"/>
            <p:cNvSpPr/>
            <p:nvPr/>
          </p:nvSpPr>
          <p:spPr>
            <a:xfrm>
              <a:off x="10018575" y="572700"/>
              <a:ext cx="153450" cy="186825"/>
            </a:xfrm>
            <a:custGeom>
              <a:avLst/>
              <a:gdLst/>
              <a:ahLst/>
              <a:cxnLst/>
              <a:rect l="l" t="t" r="r" b="b"/>
              <a:pathLst>
                <a:path w="6138" h="7473" extrusionOk="0">
                  <a:moveTo>
                    <a:pt x="6138" y="0"/>
                  </a:moveTo>
                  <a:lnTo>
                    <a:pt x="6138" y="0"/>
                  </a:lnTo>
                  <a:cubicBezTo>
                    <a:pt x="5804" y="334"/>
                    <a:pt x="5504" y="667"/>
                    <a:pt x="5204" y="1068"/>
                  </a:cubicBezTo>
                  <a:lnTo>
                    <a:pt x="3036" y="3703"/>
                  </a:lnTo>
                  <a:lnTo>
                    <a:pt x="868" y="6338"/>
                  </a:lnTo>
                  <a:cubicBezTo>
                    <a:pt x="534" y="6672"/>
                    <a:pt x="267" y="7072"/>
                    <a:pt x="0" y="7472"/>
                  </a:cubicBezTo>
                  <a:cubicBezTo>
                    <a:pt x="367" y="7139"/>
                    <a:pt x="701" y="6805"/>
                    <a:pt x="1001" y="6438"/>
                  </a:cubicBezTo>
                  <a:cubicBezTo>
                    <a:pt x="1568" y="5804"/>
                    <a:pt x="2369" y="4870"/>
                    <a:pt x="3236" y="3836"/>
                  </a:cubicBezTo>
                  <a:cubicBezTo>
                    <a:pt x="4103" y="2836"/>
                    <a:pt x="4804" y="1868"/>
                    <a:pt x="5337" y="1168"/>
                  </a:cubicBezTo>
                  <a:cubicBezTo>
                    <a:pt x="5638" y="801"/>
                    <a:pt x="5904" y="401"/>
                    <a:pt x="6138"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3"/>
            <p:cNvSpPr/>
            <p:nvPr/>
          </p:nvSpPr>
          <p:spPr>
            <a:xfrm>
              <a:off x="10033575" y="2027075"/>
              <a:ext cx="147625" cy="184325"/>
            </a:xfrm>
            <a:custGeom>
              <a:avLst/>
              <a:gdLst/>
              <a:ahLst/>
              <a:cxnLst/>
              <a:rect l="l" t="t" r="r" b="b"/>
              <a:pathLst>
                <a:path w="5905" h="7373" extrusionOk="0">
                  <a:moveTo>
                    <a:pt x="1" y="0"/>
                  </a:moveTo>
                  <a:lnTo>
                    <a:pt x="1" y="0"/>
                  </a:lnTo>
                  <a:cubicBezTo>
                    <a:pt x="1669" y="2669"/>
                    <a:pt x="3670" y="5137"/>
                    <a:pt x="5905" y="7372"/>
                  </a:cubicBez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3"/>
            <p:cNvSpPr/>
            <p:nvPr/>
          </p:nvSpPr>
          <p:spPr>
            <a:xfrm>
              <a:off x="10033575" y="2027075"/>
              <a:ext cx="147625" cy="184325"/>
            </a:xfrm>
            <a:custGeom>
              <a:avLst/>
              <a:gdLst/>
              <a:ahLst/>
              <a:cxnLst/>
              <a:rect l="l" t="t" r="r" b="b"/>
              <a:pathLst>
                <a:path w="5905" h="7373" extrusionOk="0">
                  <a:moveTo>
                    <a:pt x="1" y="0"/>
                  </a:moveTo>
                  <a:lnTo>
                    <a:pt x="1" y="0"/>
                  </a:lnTo>
                  <a:cubicBezTo>
                    <a:pt x="167" y="401"/>
                    <a:pt x="401" y="834"/>
                    <a:pt x="668" y="1201"/>
                  </a:cubicBezTo>
                  <a:cubicBezTo>
                    <a:pt x="1268" y="2135"/>
                    <a:pt x="1935" y="3069"/>
                    <a:pt x="2636" y="3936"/>
                  </a:cubicBezTo>
                  <a:cubicBezTo>
                    <a:pt x="3336" y="4804"/>
                    <a:pt x="4070" y="5638"/>
                    <a:pt x="4871" y="6438"/>
                  </a:cubicBezTo>
                  <a:cubicBezTo>
                    <a:pt x="5171" y="6772"/>
                    <a:pt x="5538" y="7105"/>
                    <a:pt x="5905" y="7372"/>
                  </a:cubicBezTo>
                  <a:cubicBezTo>
                    <a:pt x="5638" y="7005"/>
                    <a:pt x="5338" y="6638"/>
                    <a:pt x="5004" y="6338"/>
                  </a:cubicBezTo>
                  <a:cubicBezTo>
                    <a:pt x="4437" y="5704"/>
                    <a:pt x="3637" y="4770"/>
                    <a:pt x="2836" y="3770"/>
                  </a:cubicBezTo>
                  <a:cubicBezTo>
                    <a:pt x="2002" y="2769"/>
                    <a:pt x="1302" y="1802"/>
                    <a:pt x="835" y="1101"/>
                  </a:cubicBezTo>
                  <a:cubicBezTo>
                    <a:pt x="568" y="701"/>
                    <a:pt x="301" y="334"/>
                    <a:pt x="1"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3"/>
            <p:cNvSpPr/>
            <p:nvPr/>
          </p:nvSpPr>
          <p:spPr>
            <a:xfrm>
              <a:off x="9040375" y="2024575"/>
              <a:ext cx="147625" cy="182650"/>
            </a:xfrm>
            <a:custGeom>
              <a:avLst/>
              <a:gdLst/>
              <a:ahLst/>
              <a:cxnLst/>
              <a:rect l="l" t="t" r="r" b="b"/>
              <a:pathLst>
                <a:path w="5905" h="7306" extrusionOk="0">
                  <a:moveTo>
                    <a:pt x="0" y="7305"/>
                  </a:moveTo>
                  <a:lnTo>
                    <a:pt x="5905"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3"/>
            <p:cNvSpPr/>
            <p:nvPr/>
          </p:nvSpPr>
          <p:spPr>
            <a:xfrm>
              <a:off x="9040375" y="2024575"/>
              <a:ext cx="147625" cy="182650"/>
            </a:xfrm>
            <a:custGeom>
              <a:avLst/>
              <a:gdLst/>
              <a:ahLst/>
              <a:cxnLst/>
              <a:rect l="l" t="t" r="r" b="b"/>
              <a:pathLst>
                <a:path w="5905" h="7306" extrusionOk="0">
                  <a:moveTo>
                    <a:pt x="5905" y="0"/>
                  </a:moveTo>
                  <a:cubicBezTo>
                    <a:pt x="4837" y="1134"/>
                    <a:pt x="3803" y="2335"/>
                    <a:pt x="2869" y="3569"/>
                  </a:cubicBezTo>
                  <a:cubicBezTo>
                    <a:pt x="1835" y="4770"/>
                    <a:pt x="901" y="6004"/>
                    <a:pt x="0" y="7305"/>
                  </a:cubicBezTo>
                  <a:cubicBezTo>
                    <a:pt x="1068" y="6138"/>
                    <a:pt x="2102" y="4970"/>
                    <a:pt x="3069" y="3736"/>
                  </a:cubicBezTo>
                  <a:cubicBezTo>
                    <a:pt x="4070" y="2535"/>
                    <a:pt x="5037" y="1268"/>
                    <a:pt x="5905" y="0"/>
                  </a:cubicBezTo>
                  <a:close/>
                </a:path>
              </a:pathLst>
            </a:cu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3"/>
            <p:cNvSpPr/>
            <p:nvPr/>
          </p:nvSpPr>
          <p:spPr>
            <a:xfrm>
              <a:off x="9040375" y="572700"/>
              <a:ext cx="139275" cy="175150"/>
            </a:xfrm>
            <a:custGeom>
              <a:avLst/>
              <a:gdLst/>
              <a:ahLst/>
              <a:cxnLst/>
              <a:rect l="l" t="t" r="r" b="b"/>
              <a:pathLst>
                <a:path w="5571" h="7006" extrusionOk="0">
                  <a:moveTo>
                    <a:pt x="0" y="0"/>
                  </a:moveTo>
                  <a:lnTo>
                    <a:pt x="0" y="0"/>
                  </a:lnTo>
                  <a:cubicBezTo>
                    <a:pt x="834" y="1234"/>
                    <a:pt x="1735" y="2435"/>
                    <a:pt x="2702" y="3569"/>
                  </a:cubicBezTo>
                  <a:cubicBezTo>
                    <a:pt x="4220" y="5484"/>
                    <a:pt x="5477" y="7006"/>
                    <a:pt x="5568" y="7006"/>
                  </a:cubicBezTo>
                  <a:cubicBezTo>
                    <a:pt x="5569" y="7006"/>
                    <a:pt x="5570" y="7006"/>
                    <a:pt x="5571" y="7005"/>
                  </a:cubicBezTo>
                  <a:cubicBezTo>
                    <a:pt x="4737" y="5771"/>
                    <a:pt x="3836" y="4570"/>
                    <a:pt x="2869" y="3436"/>
                  </a:cubicBezTo>
                  <a:cubicBezTo>
                    <a:pt x="2002" y="2235"/>
                    <a:pt x="1034" y="1068"/>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3"/>
            <p:cNvSpPr/>
            <p:nvPr/>
          </p:nvSpPr>
          <p:spPr>
            <a:xfrm>
              <a:off x="9480675" y="1009675"/>
              <a:ext cx="284400" cy="806425"/>
            </a:xfrm>
            <a:custGeom>
              <a:avLst/>
              <a:gdLst/>
              <a:ahLst/>
              <a:cxnLst/>
              <a:rect l="l" t="t" r="r" b="b"/>
              <a:pathLst>
                <a:path w="11376" h="32257" extrusionOk="0">
                  <a:moveTo>
                    <a:pt x="1" y="0"/>
                  </a:moveTo>
                  <a:lnTo>
                    <a:pt x="1" y="32257"/>
                  </a:lnTo>
                  <a:lnTo>
                    <a:pt x="11376" y="32257"/>
                  </a:lnTo>
                  <a:lnTo>
                    <a:pt x="113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 name="Google Shape;233;p13"/>
          <p:cNvGrpSpPr/>
          <p:nvPr/>
        </p:nvGrpSpPr>
        <p:grpSpPr>
          <a:xfrm>
            <a:off x="7349223" y="332450"/>
            <a:ext cx="639389" cy="430188"/>
            <a:chOff x="10745750" y="717800"/>
            <a:chExt cx="994075" cy="668825"/>
          </a:xfrm>
        </p:grpSpPr>
        <p:sp>
          <p:nvSpPr>
            <p:cNvPr id="234" name="Google Shape;234;p13"/>
            <p:cNvSpPr/>
            <p:nvPr/>
          </p:nvSpPr>
          <p:spPr>
            <a:xfrm>
              <a:off x="10749925" y="717800"/>
              <a:ext cx="989900" cy="665500"/>
            </a:xfrm>
            <a:custGeom>
              <a:avLst/>
              <a:gdLst/>
              <a:ahLst/>
              <a:cxnLst/>
              <a:rect l="l" t="t" r="r" b="b"/>
              <a:pathLst>
                <a:path w="39596" h="26620" extrusionOk="0">
                  <a:moveTo>
                    <a:pt x="39595" y="0"/>
                  </a:moveTo>
                  <a:lnTo>
                    <a:pt x="0" y="201"/>
                  </a:lnTo>
                  <a:lnTo>
                    <a:pt x="1401" y="26619"/>
                  </a:lnTo>
                  <a:lnTo>
                    <a:pt x="39595" y="26619"/>
                  </a:lnTo>
                  <a:lnTo>
                    <a:pt x="395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3"/>
            <p:cNvSpPr/>
            <p:nvPr/>
          </p:nvSpPr>
          <p:spPr>
            <a:xfrm>
              <a:off x="10749925" y="722800"/>
              <a:ext cx="955700" cy="658825"/>
            </a:xfrm>
            <a:custGeom>
              <a:avLst/>
              <a:gdLst/>
              <a:ahLst/>
              <a:cxnLst/>
              <a:rect l="l" t="t" r="r" b="b"/>
              <a:pathLst>
                <a:path w="38228" h="26353" extrusionOk="0">
                  <a:moveTo>
                    <a:pt x="0" y="1"/>
                  </a:moveTo>
                  <a:lnTo>
                    <a:pt x="0" y="26353"/>
                  </a:lnTo>
                  <a:lnTo>
                    <a:pt x="38228" y="26353"/>
                  </a:lnTo>
                  <a:lnTo>
                    <a:pt x="3822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3"/>
            <p:cNvSpPr/>
            <p:nvPr/>
          </p:nvSpPr>
          <p:spPr>
            <a:xfrm>
              <a:off x="10745750" y="717800"/>
              <a:ext cx="964050" cy="668825"/>
            </a:xfrm>
            <a:custGeom>
              <a:avLst/>
              <a:gdLst/>
              <a:ahLst/>
              <a:cxnLst/>
              <a:rect l="l" t="t" r="r" b="b"/>
              <a:pathLst>
                <a:path w="38562" h="26753" extrusionOk="0">
                  <a:moveTo>
                    <a:pt x="38228" y="367"/>
                  </a:moveTo>
                  <a:lnTo>
                    <a:pt x="38228" y="26386"/>
                  </a:lnTo>
                  <a:lnTo>
                    <a:pt x="368" y="26386"/>
                  </a:lnTo>
                  <a:lnTo>
                    <a:pt x="368" y="367"/>
                  </a:lnTo>
                  <a:close/>
                  <a:moveTo>
                    <a:pt x="1" y="0"/>
                  </a:moveTo>
                  <a:lnTo>
                    <a:pt x="1" y="26753"/>
                  </a:lnTo>
                  <a:lnTo>
                    <a:pt x="38562" y="26753"/>
                  </a:lnTo>
                  <a:lnTo>
                    <a:pt x="3856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3"/>
            <p:cNvSpPr/>
            <p:nvPr/>
          </p:nvSpPr>
          <p:spPr>
            <a:xfrm>
              <a:off x="10853325" y="804525"/>
              <a:ext cx="748900" cy="495375"/>
            </a:xfrm>
            <a:custGeom>
              <a:avLst/>
              <a:gdLst/>
              <a:ahLst/>
              <a:cxnLst/>
              <a:rect l="l" t="t" r="r" b="b"/>
              <a:pathLst>
                <a:path w="29956" h="19815" extrusionOk="0">
                  <a:moveTo>
                    <a:pt x="1" y="1"/>
                  </a:moveTo>
                  <a:lnTo>
                    <a:pt x="1" y="19815"/>
                  </a:lnTo>
                  <a:lnTo>
                    <a:pt x="29955" y="19815"/>
                  </a:lnTo>
                  <a:lnTo>
                    <a:pt x="299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3"/>
            <p:cNvSpPr/>
            <p:nvPr/>
          </p:nvSpPr>
          <p:spPr>
            <a:xfrm>
              <a:off x="10850000" y="800350"/>
              <a:ext cx="753050" cy="499550"/>
            </a:xfrm>
            <a:custGeom>
              <a:avLst/>
              <a:gdLst/>
              <a:ahLst/>
              <a:cxnLst/>
              <a:rect l="l" t="t" r="r" b="b"/>
              <a:pathLst>
                <a:path w="30122" h="19982" extrusionOk="0">
                  <a:moveTo>
                    <a:pt x="0" y="1"/>
                  </a:moveTo>
                  <a:lnTo>
                    <a:pt x="0" y="67"/>
                  </a:lnTo>
                  <a:lnTo>
                    <a:pt x="0" y="19882"/>
                  </a:lnTo>
                  <a:lnTo>
                    <a:pt x="0" y="19982"/>
                  </a:lnTo>
                  <a:lnTo>
                    <a:pt x="30122" y="19982"/>
                  </a:lnTo>
                  <a:lnTo>
                    <a:pt x="30122" y="19915"/>
                  </a:lnTo>
                  <a:cubicBezTo>
                    <a:pt x="30088" y="13844"/>
                    <a:pt x="30088" y="8874"/>
                    <a:pt x="30088" y="5438"/>
                  </a:cubicBezTo>
                  <a:cubicBezTo>
                    <a:pt x="30055" y="3737"/>
                    <a:pt x="30055" y="2369"/>
                    <a:pt x="30055" y="1468"/>
                  </a:cubicBezTo>
                  <a:lnTo>
                    <a:pt x="30055" y="1502"/>
                  </a:lnTo>
                  <a:cubicBezTo>
                    <a:pt x="30022" y="2402"/>
                    <a:pt x="30022" y="3770"/>
                    <a:pt x="30022" y="5471"/>
                  </a:cubicBezTo>
                  <a:cubicBezTo>
                    <a:pt x="30022" y="8921"/>
                    <a:pt x="29989" y="13823"/>
                    <a:pt x="29988" y="19815"/>
                  </a:cubicBezTo>
                  <a:lnTo>
                    <a:pt x="234" y="19815"/>
                  </a:lnTo>
                  <a:lnTo>
                    <a:pt x="234" y="201"/>
                  </a:lnTo>
                  <a:lnTo>
                    <a:pt x="234" y="201"/>
                  </a:lnTo>
                  <a:lnTo>
                    <a:pt x="21682" y="168"/>
                  </a:lnTo>
                  <a:lnTo>
                    <a:pt x="27887" y="168"/>
                  </a:lnTo>
                  <a:lnTo>
                    <a:pt x="21682" y="34"/>
                  </a:lnTo>
                  <a:lnTo>
                    <a:pt x="100" y="1"/>
                  </a:ln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3"/>
            <p:cNvSpPr/>
            <p:nvPr/>
          </p:nvSpPr>
          <p:spPr>
            <a:xfrm>
              <a:off x="10749925" y="721125"/>
              <a:ext cx="103425" cy="83450"/>
            </a:xfrm>
            <a:custGeom>
              <a:avLst/>
              <a:gdLst/>
              <a:ahLst/>
              <a:cxnLst/>
              <a:rect l="l" t="t" r="r" b="b"/>
              <a:pathLst>
                <a:path w="4137" h="3338" extrusionOk="0">
                  <a:moveTo>
                    <a:pt x="0" y="1"/>
                  </a:moveTo>
                  <a:lnTo>
                    <a:pt x="0" y="1"/>
                  </a:lnTo>
                  <a:cubicBezTo>
                    <a:pt x="668" y="601"/>
                    <a:pt x="1335" y="1168"/>
                    <a:pt x="2069" y="1702"/>
                  </a:cubicBezTo>
                  <a:cubicBezTo>
                    <a:pt x="3179" y="2584"/>
                    <a:pt x="4065" y="3338"/>
                    <a:pt x="4134" y="3338"/>
                  </a:cubicBezTo>
                  <a:cubicBezTo>
                    <a:pt x="4135" y="3338"/>
                    <a:pt x="4136" y="3337"/>
                    <a:pt x="4137" y="3337"/>
                  </a:cubicBezTo>
                  <a:cubicBezTo>
                    <a:pt x="3970" y="3103"/>
                    <a:pt x="3803" y="2936"/>
                    <a:pt x="3603" y="2769"/>
                  </a:cubicBezTo>
                  <a:cubicBezTo>
                    <a:pt x="3236" y="2436"/>
                    <a:pt x="2736" y="2002"/>
                    <a:pt x="2169" y="1535"/>
                  </a:cubicBezTo>
                  <a:cubicBezTo>
                    <a:pt x="1602" y="1102"/>
                    <a:pt x="1068" y="701"/>
                    <a:pt x="668" y="401"/>
                  </a:cubicBezTo>
                  <a:cubicBezTo>
                    <a:pt x="467" y="234"/>
                    <a:pt x="234" y="101"/>
                    <a:pt x="0"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3"/>
            <p:cNvSpPr/>
            <p:nvPr/>
          </p:nvSpPr>
          <p:spPr>
            <a:xfrm>
              <a:off x="11602200" y="722800"/>
              <a:ext cx="103425" cy="81750"/>
            </a:xfrm>
            <a:custGeom>
              <a:avLst/>
              <a:gdLst/>
              <a:ahLst/>
              <a:cxnLst/>
              <a:rect l="l" t="t" r="r" b="b"/>
              <a:pathLst>
                <a:path w="4137" h="3270" extrusionOk="0">
                  <a:moveTo>
                    <a:pt x="4137" y="1"/>
                  </a:moveTo>
                  <a:lnTo>
                    <a:pt x="4137" y="1"/>
                  </a:lnTo>
                  <a:cubicBezTo>
                    <a:pt x="3370" y="468"/>
                    <a:pt x="2669" y="968"/>
                    <a:pt x="2002" y="1568"/>
                  </a:cubicBezTo>
                  <a:cubicBezTo>
                    <a:pt x="1301" y="2069"/>
                    <a:pt x="634" y="2636"/>
                    <a:pt x="0" y="3270"/>
                  </a:cubicBezTo>
                  <a:cubicBezTo>
                    <a:pt x="734" y="2803"/>
                    <a:pt x="1435" y="2269"/>
                    <a:pt x="2135" y="1702"/>
                  </a:cubicBezTo>
                  <a:cubicBezTo>
                    <a:pt x="2836" y="1168"/>
                    <a:pt x="3503" y="601"/>
                    <a:pt x="4137"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3"/>
            <p:cNvSpPr/>
            <p:nvPr/>
          </p:nvSpPr>
          <p:spPr>
            <a:xfrm>
              <a:off x="11598025" y="1295700"/>
              <a:ext cx="106775" cy="85925"/>
            </a:xfrm>
            <a:custGeom>
              <a:avLst/>
              <a:gdLst/>
              <a:ahLst/>
              <a:cxnLst/>
              <a:rect l="l" t="t" r="r" b="b"/>
              <a:pathLst>
                <a:path w="4271" h="3437" extrusionOk="0">
                  <a:moveTo>
                    <a:pt x="4270" y="3437"/>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3"/>
            <p:cNvSpPr/>
            <p:nvPr/>
          </p:nvSpPr>
          <p:spPr>
            <a:xfrm>
              <a:off x="11598025" y="1295700"/>
              <a:ext cx="106775" cy="86775"/>
            </a:xfrm>
            <a:custGeom>
              <a:avLst/>
              <a:gdLst/>
              <a:ahLst/>
              <a:cxnLst/>
              <a:rect l="l" t="t" r="r" b="b"/>
              <a:pathLst>
                <a:path w="4271" h="3471" extrusionOk="0">
                  <a:moveTo>
                    <a:pt x="1" y="1"/>
                  </a:moveTo>
                  <a:lnTo>
                    <a:pt x="1" y="1"/>
                  </a:lnTo>
                  <a:cubicBezTo>
                    <a:pt x="668" y="635"/>
                    <a:pt x="1368" y="1235"/>
                    <a:pt x="2102" y="1802"/>
                  </a:cubicBezTo>
                  <a:cubicBezTo>
                    <a:pt x="2769" y="2403"/>
                    <a:pt x="3503" y="2936"/>
                    <a:pt x="4270" y="3470"/>
                  </a:cubicBezTo>
                  <a:cubicBezTo>
                    <a:pt x="3637" y="2803"/>
                    <a:pt x="2936" y="2203"/>
                    <a:pt x="2202" y="1669"/>
                  </a:cubicBezTo>
                  <a:cubicBezTo>
                    <a:pt x="1502" y="1068"/>
                    <a:pt x="768" y="501"/>
                    <a:pt x="1" y="1"/>
                  </a:cubicBezTo>
                  <a:close/>
                </a:path>
              </a:pathLst>
            </a:custGeom>
            <a:solidFill>
              <a:schemeClr val="accent2"/>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3"/>
            <p:cNvSpPr/>
            <p:nvPr/>
          </p:nvSpPr>
          <p:spPr>
            <a:xfrm>
              <a:off x="11005100" y="958800"/>
              <a:ext cx="471200" cy="165975"/>
            </a:xfrm>
            <a:custGeom>
              <a:avLst/>
              <a:gdLst/>
              <a:ahLst/>
              <a:cxnLst/>
              <a:rect l="l" t="t" r="r" b="b"/>
              <a:pathLst>
                <a:path w="18848" h="6639" extrusionOk="0">
                  <a:moveTo>
                    <a:pt x="1" y="1"/>
                  </a:moveTo>
                  <a:lnTo>
                    <a:pt x="1" y="6639"/>
                  </a:lnTo>
                  <a:lnTo>
                    <a:pt x="18848" y="6639"/>
                  </a:lnTo>
                  <a:lnTo>
                    <a:pt x="188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4" name="Google Shape;244;p13"/>
          <p:cNvGrpSpPr/>
          <p:nvPr/>
        </p:nvGrpSpPr>
        <p:grpSpPr>
          <a:xfrm>
            <a:off x="8027032" y="4000093"/>
            <a:ext cx="456752" cy="597279"/>
            <a:chOff x="8027032" y="3996807"/>
            <a:chExt cx="456752" cy="597279"/>
          </a:xfrm>
        </p:grpSpPr>
        <p:sp>
          <p:nvSpPr>
            <p:cNvPr id="245" name="Google Shape;245;p13"/>
            <p:cNvSpPr/>
            <p:nvPr/>
          </p:nvSpPr>
          <p:spPr>
            <a:xfrm>
              <a:off x="8174928" y="4122974"/>
              <a:ext cx="149192" cy="11808"/>
            </a:xfrm>
            <a:custGeom>
              <a:avLst/>
              <a:gdLst/>
              <a:ahLst/>
              <a:cxnLst/>
              <a:rect l="l" t="t" r="r" b="b"/>
              <a:pathLst>
                <a:path w="3803" h="301" extrusionOk="0">
                  <a:moveTo>
                    <a:pt x="1902" y="0"/>
                  </a:moveTo>
                  <a:cubicBezTo>
                    <a:pt x="834" y="0"/>
                    <a:pt x="0" y="67"/>
                    <a:pt x="0" y="134"/>
                  </a:cubicBezTo>
                  <a:cubicBezTo>
                    <a:pt x="0" y="234"/>
                    <a:pt x="834" y="301"/>
                    <a:pt x="1902" y="301"/>
                  </a:cubicBezTo>
                  <a:cubicBezTo>
                    <a:pt x="2969" y="301"/>
                    <a:pt x="3803" y="234"/>
                    <a:pt x="3803" y="134"/>
                  </a:cubicBezTo>
                  <a:cubicBezTo>
                    <a:pt x="3803" y="67"/>
                    <a:pt x="2969" y="0"/>
                    <a:pt x="190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3"/>
            <p:cNvSpPr/>
            <p:nvPr/>
          </p:nvSpPr>
          <p:spPr>
            <a:xfrm>
              <a:off x="8173868" y="3996807"/>
              <a:ext cx="151585" cy="319881"/>
            </a:xfrm>
            <a:custGeom>
              <a:avLst/>
              <a:gdLst/>
              <a:ahLst/>
              <a:cxnLst/>
              <a:rect l="l" t="t" r="r" b="b"/>
              <a:pathLst>
                <a:path w="3864" h="8154" extrusionOk="0">
                  <a:moveTo>
                    <a:pt x="1847" y="1"/>
                  </a:moveTo>
                  <a:cubicBezTo>
                    <a:pt x="641" y="1"/>
                    <a:pt x="0" y="2709"/>
                    <a:pt x="161" y="4184"/>
                  </a:cubicBezTo>
                  <a:cubicBezTo>
                    <a:pt x="261" y="5151"/>
                    <a:pt x="561" y="7052"/>
                    <a:pt x="1862" y="8153"/>
                  </a:cubicBezTo>
                  <a:cubicBezTo>
                    <a:pt x="2763" y="6986"/>
                    <a:pt x="3630" y="5485"/>
                    <a:pt x="3763" y="4017"/>
                  </a:cubicBezTo>
                  <a:cubicBezTo>
                    <a:pt x="3863" y="3250"/>
                    <a:pt x="3797" y="2449"/>
                    <a:pt x="3563" y="1715"/>
                  </a:cubicBezTo>
                  <a:cubicBezTo>
                    <a:pt x="3296" y="981"/>
                    <a:pt x="2729" y="348"/>
                    <a:pt x="1995" y="14"/>
                  </a:cubicBezTo>
                  <a:cubicBezTo>
                    <a:pt x="1945" y="5"/>
                    <a:pt x="1896" y="1"/>
                    <a:pt x="18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3"/>
            <p:cNvSpPr/>
            <p:nvPr/>
          </p:nvSpPr>
          <p:spPr>
            <a:xfrm>
              <a:off x="8297912" y="4292296"/>
              <a:ext cx="185872" cy="126321"/>
            </a:xfrm>
            <a:custGeom>
              <a:avLst/>
              <a:gdLst/>
              <a:ahLst/>
              <a:cxnLst/>
              <a:rect l="l" t="t" r="r" b="b"/>
              <a:pathLst>
                <a:path w="4738" h="3220" extrusionOk="0">
                  <a:moveTo>
                    <a:pt x="3076" y="0"/>
                  </a:moveTo>
                  <a:cubicBezTo>
                    <a:pt x="2325" y="0"/>
                    <a:pt x="1577" y="266"/>
                    <a:pt x="1002" y="755"/>
                  </a:cubicBezTo>
                  <a:cubicBezTo>
                    <a:pt x="301" y="1322"/>
                    <a:pt x="1" y="2222"/>
                    <a:pt x="201" y="3090"/>
                  </a:cubicBezTo>
                  <a:cubicBezTo>
                    <a:pt x="510" y="3179"/>
                    <a:pt x="813" y="3219"/>
                    <a:pt x="1111" y="3219"/>
                  </a:cubicBezTo>
                  <a:cubicBezTo>
                    <a:pt x="2034" y="3219"/>
                    <a:pt x="2904" y="2835"/>
                    <a:pt x="3737" y="2356"/>
                  </a:cubicBezTo>
                  <a:cubicBezTo>
                    <a:pt x="4070" y="2156"/>
                    <a:pt x="4337" y="1889"/>
                    <a:pt x="4537" y="1589"/>
                  </a:cubicBezTo>
                  <a:cubicBezTo>
                    <a:pt x="4738" y="1255"/>
                    <a:pt x="4704" y="821"/>
                    <a:pt x="4504" y="521"/>
                  </a:cubicBezTo>
                  <a:cubicBezTo>
                    <a:pt x="4237" y="221"/>
                    <a:pt x="3837" y="21"/>
                    <a:pt x="3437" y="21"/>
                  </a:cubicBezTo>
                  <a:cubicBezTo>
                    <a:pt x="3317" y="7"/>
                    <a:pt x="3196" y="0"/>
                    <a:pt x="3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3"/>
            <p:cNvSpPr/>
            <p:nvPr/>
          </p:nvSpPr>
          <p:spPr>
            <a:xfrm>
              <a:off x="8244286" y="4350671"/>
              <a:ext cx="157077" cy="239499"/>
            </a:xfrm>
            <a:custGeom>
              <a:avLst/>
              <a:gdLst/>
              <a:ahLst/>
              <a:cxnLst/>
              <a:rect l="l" t="t" r="r" b="b"/>
              <a:pathLst>
                <a:path w="4004" h="6105" extrusionOk="0">
                  <a:moveTo>
                    <a:pt x="3903" y="1"/>
                  </a:moveTo>
                  <a:cubicBezTo>
                    <a:pt x="3870" y="1"/>
                    <a:pt x="3770" y="34"/>
                    <a:pt x="3669" y="67"/>
                  </a:cubicBezTo>
                  <a:cubicBezTo>
                    <a:pt x="3403" y="134"/>
                    <a:pt x="3136" y="234"/>
                    <a:pt x="2902" y="401"/>
                  </a:cubicBezTo>
                  <a:cubicBezTo>
                    <a:pt x="2102" y="868"/>
                    <a:pt x="1435" y="1535"/>
                    <a:pt x="1001" y="2369"/>
                  </a:cubicBezTo>
                  <a:cubicBezTo>
                    <a:pt x="567" y="3169"/>
                    <a:pt x="300" y="4070"/>
                    <a:pt x="167" y="4971"/>
                  </a:cubicBezTo>
                  <a:cubicBezTo>
                    <a:pt x="100" y="5304"/>
                    <a:pt x="67" y="5605"/>
                    <a:pt x="34" y="5805"/>
                  </a:cubicBezTo>
                  <a:cubicBezTo>
                    <a:pt x="0" y="5905"/>
                    <a:pt x="0" y="6005"/>
                    <a:pt x="0" y="6105"/>
                  </a:cubicBezTo>
                  <a:cubicBezTo>
                    <a:pt x="0" y="6038"/>
                    <a:pt x="34" y="5938"/>
                    <a:pt x="34" y="5838"/>
                  </a:cubicBezTo>
                  <a:cubicBezTo>
                    <a:pt x="100" y="5638"/>
                    <a:pt x="167" y="5371"/>
                    <a:pt x="234" y="5004"/>
                  </a:cubicBezTo>
                  <a:cubicBezTo>
                    <a:pt x="367" y="4103"/>
                    <a:pt x="667" y="3236"/>
                    <a:pt x="1101" y="2436"/>
                  </a:cubicBezTo>
                  <a:cubicBezTo>
                    <a:pt x="1535" y="1635"/>
                    <a:pt x="2168" y="935"/>
                    <a:pt x="2936" y="468"/>
                  </a:cubicBezTo>
                  <a:cubicBezTo>
                    <a:pt x="3269" y="267"/>
                    <a:pt x="3636" y="101"/>
                    <a:pt x="40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3"/>
            <p:cNvSpPr/>
            <p:nvPr/>
          </p:nvSpPr>
          <p:spPr>
            <a:xfrm>
              <a:off x="8240363" y="4090256"/>
              <a:ext cx="7885" cy="503831"/>
            </a:xfrm>
            <a:custGeom>
              <a:avLst/>
              <a:gdLst/>
              <a:ahLst/>
              <a:cxnLst/>
              <a:rect l="l" t="t" r="r" b="b"/>
              <a:pathLst>
                <a:path w="201" h="12843" extrusionOk="0">
                  <a:moveTo>
                    <a:pt x="0" y="0"/>
                  </a:moveTo>
                  <a:lnTo>
                    <a:pt x="0" y="367"/>
                  </a:lnTo>
                  <a:cubicBezTo>
                    <a:pt x="0" y="701"/>
                    <a:pt x="33" y="1201"/>
                    <a:pt x="33" y="1768"/>
                  </a:cubicBezTo>
                  <a:cubicBezTo>
                    <a:pt x="67" y="2969"/>
                    <a:pt x="100" y="4604"/>
                    <a:pt x="100" y="6405"/>
                  </a:cubicBezTo>
                  <a:cubicBezTo>
                    <a:pt x="134" y="8206"/>
                    <a:pt x="100" y="9841"/>
                    <a:pt x="100" y="11042"/>
                  </a:cubicBezTo>
                  <a:cubicBezTo>
                    <a:pt x="67" y="11609"/>
                    <a:pt x="67" y="12109"/>
                    <a:pt x="67" y="12443"/>
                  </a:cubicBezTo>
                  <a:lnTo>
                    <a:pt x="67" y="12843"/>
                  </a:lnTo>
                  <a:cubicBezTo>
                    <a:pt x="100" y="12743"/>
                    <a:pt x="100" y="12609"/>
                    <a:pt x="100" y="12443"/>
                  </a:cubicBezTo>
                  <a:cubicBezTo>
                    <a:pt x="100" y="12109"/>
                    <a:pt x="134" y="11642"/>
                    <a:pt x="167" y="11042"/>
                  </a:cubicBezTo>
                  <a:cubicBezTo>
                    <a:pt x="200" y="9874"/>
                    <a:pt x="200" y="8240"/>
                    <a:pt x="200" y="6405"/>
                  </a:cubicBezTo>
                  <a:cubicBezTo>
                    <a:pt x="200" y="4604"/>
                    <a:pt x="134" y="2969"/>
                    <a:pt x="100" y="1768"/>
                  </a:cubicBezTo>
                  <a:cubicBezTo>
                    <a:pt x="67" y="1168"/>
                    <a:pt x="33" y="701"/>
                    <a:pt x="33" y="367"/>
                  </a:cubicBezTo>
                  <a:cubicBezTo>
                    <a:pt x="0" y="201"/>
                    <a:pt x="0" y="101"/>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3"/>
            <p:cNvSpPr/>
            <p:nvPr/>
          </p:nvSpPr>
          <p:spPr>
            <a:xfrm>
              <a:off x="8027032" y="4273112"/>
              <a:ext cx="192423" cy="179673"/>
            </a:xfrm>
            <a:custGeom>
              <a:avLst/>
              <a:gdLst/>
              <a:ahLst/>
              <a:cxnLst/>
              <a:rect l="l" t="t" r="r" b="b"/>
              <a:pathLst>
                <a:path w="4905" h="4580" extrusionOk="0">
                  <a:moveTo>
                    <a:pt x="853" y="0"/>
                  </a:moveTo>
                  <a:cubicBezTo>
                    <a:pt x="657" y="0"/>
                    <a:pt x="475" y="50"/>
                    <a:pt x="334" y="176"/>
                  </a:cubicBezTo>
                  <a:cubicBezTo>
                    <a:pt x="1" y="476"/>
                    <a:pt x="68" y="1044"/>
                    <a:pt x="234" y="1477"/>
                  </a:cubicBezTo>
                  <a:cubicBezTo>
                    <a:pt x="1035" y="3312"/>
                    <a:pt x="2870" y="4546"/>
                    <a:pt x="4871" y="4579"/>
                  </a:cubicBezTo>
                  <a:lnTo>
                    <a:pt x="4904" y="4446"/>
                  </a:lnTo>
                  <a:cubicBezTo>
                    <a:pt x="4571" y="2611"/>
                    <a:pt x="3370" y="1044"/>
                    <a:pt x="1669" y="210"/>
                  </a:cubicBezTo>
                  <a:cubicBezTo>
                    <a:pt x="1418" y="94"/>
                    <a:pt x="1122" y="0"/>
                    <a:pt x="8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3"/>
            <p:cNvSpPr/>
            <p:nvPr/>
          </p:nvSpPr>
          <p:spPr>
            <a:xfrm>
              <a:off x="8100313" y="4336274"/>
              <a:ext cx="145308" cy="234282"/>
            </a:xfrm>
            <a:custGeom>
              <a:avLst/>
              <a:gdLst/>
              <a:ahLst/>
              <a:cxnLst/>
              <a:rect l="l" t="t" r="r" b="b"/>
              <a:pathLst>
                <a:path w="3704" h="5972" extrusionOk="0">
                  <a:moveTo>
                    <a:pt x="34" y="1"/>
                  </a:moveTo>
                  <a:lnTo>
                    <a:pt x="34" y="1"/>
                  </a:lnTo>
                  <a:cubicBezTo>
                    <a:pt x="1" y="34"/>
                    <a:pt x="401" y="201"/>
                    <a:pt x="935" y="601"/>
                  </a:cubicBezTo>
                  <a:cubicBezTo>
                    <a:pt x="1102" y="701"/>
                    <a:pt x="1235" y="801"/>
                    <a:pt x="1402" y="935"/>
                  </a:cubicBezTo>
                  <a:cubicBezTo>
                    <a:pt x="1535" y="1068"/>
                    <a:pt x="1702" y="1201"/>
                    <a:pt x="1836" y="1368"/>
                  </a:cubicBezTo>
                  <a:cubicBezTo>
                    <a:pt x="2202" y="1702"/>
                    <a:pt x="2469" y="2069"/>
                    <a:pt x="2736" y="2469"/>
                  </a:cubicBezTo>
                  <a:cubicBezTo>
                    <a:pt x="3003" y="2869"/>
                    <a:pt x="3203" y="3303"/>
                    <a:pt x="3337" y="3770"/>
                  </a:cubicBezTo>
                  <a:cubicBezTo>
                    <a:pt x="3403" y="3970"/>
                    <a:pt x="3470" y="4170"/>
                    <a:pt x="3503" y="4370"/>
                  </a:cubicBezTo>
                  <a:cubicBezTo>
                    <a:pt x="3570" y="4537"/>
                    <a:pt x="3570" y="4737"/>
                    <a:pt x="3603" y="4904"/>
                  </a:cubicBezTo>
                  <a:cubicBezTo>
                    <a:pt x="3670" y="5538"/>
                    <a:pt x="3637" y="5972"/>
                    <a:pt x="3670" y="5972"/>
                  </a:cubicBezTo>
                  <a:cubicBezTo>
                    <a:pt x="3704" y="5871"/>
                    <a:pt x="3704" y="5771"/>
                    <a:pt x="3704" y="5671"/>
                  </a:cubicBezTo>
                  <a:cubicBezTo>
                    <a:pt x="3704" y="5571"/>
                    <a:pt x="3704" y="5438"/>
                    <a:pt x="3704" y="5338"/>
                  </a:cubicBezTo>
                  <a:cubicBezTo>
                    <a:pt x="3704" y="5204"/>
                    <a:pt x="3704" y="5038"/>
                    <a:pt x="3670" y="4904"/>
                  </a:cubicBezTo>
                  <a:cubicBezTo>
                    <a:pt x="3670" y="4704"/>
                    <a:pt x="3637" y="4537"/>
                    <a:pt x="3603" y="4370"/>
                  </a:cubicBezTo>
                  <a:cubicBezTo>
                    <a:pt x="3570" y="4137"/>
                    <a:pt x="3503" y="3937"/>
                    <a:pt x="3437" y="3737"/>
                  </a:cubicBezTo>
                  <a:cubicBezTo>
                    <a:pt x="3303" y="3270"/>
                    <a:pt x="3070" y="2836"/>
                    <a:pt x="2836" y="2436"/>
                  </a:cubicBezTo>
                  <a:cubicBezTo>
                    <a:pt x="2569" y="2002"/>
                    <a:pt x="2269" y="1635"/>
                    <a:pt x="1902" y="1302"/>
                  </a:cubicBezTo>
                  <a:cubicBezTo>
                    <a:pt x="1769" y="1135"/>
                    <a:pt x="1602" y="1001"/>
                    <a:pt x="1435" y="868"/>
                  </a:cubicBezTo>
                  <a:cubicBezTo>
                    <a:pt x="1302" y="734"/>
                    <a:pt x="1135" y="634"/>
                    <a:pt x="1002" y="534"/>
                  </a:cubicBezTo>
                  <a:cubicBezTo>
                    <a:pt x="868" y="434"/>
                    <a:pt x="735" y="368"/>
                    <a:pt x="601" y="301"/>
                  </a:cubicBezTo>
                  <a:cubicBezTo>
                    <a:pt x="501" y="234"/>
                    <a:pt x="401" y="167"/>
                    <a:pt x="301" y="134"/>
                  </a:cubicBezTo>
                  <a:cubicBezTo>
                    <a:pt x="201" y="67"/>
                    <a:pt x="101" y="34"/>
                    <a:pt x="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2" name="Google Shape;252;p13"/>
          <p:cNvSpPr/>
          <p:nvPr/>
        </p:nvSpPr>
        <p:spPr>
          <a:xfrm>
            <a:off x="7981050" y="4587100"/>
            <a:ext cx="548678"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3"/>
          <p:cNvSpPr txBox="1">
            <a:spLocks noGrp="1"/>
          </p:cNvSpPr>
          <p:nvPr>
            <p:ph type="title" idx="21"/>
          </p:nvPr>
        </p:nvSpPr>
        <p:spPr>
          <a:xfrm>
            <a:off x="710125" y="643425"/>
            <a:ext cx="7723800" cy="4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5"/>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3500"/>
              <a:buFont typeface="Impact"/>
              <a:buNone/>
              <a:defRPr sz="3500">
                <a:solidFill>
                  <a:schemeClr val="lt2"/>
                </a:solidFill>
                <a:latin typeface="Impact"/>
                <a:ea typeface="Impact"/>
                <a:cs typeface="Impact"/>
                <a:sym typeface="Impact"/>
              </a:defRPr>
            </a:lvl1pPr>
            <a:lvl2pPr lvl="1">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2pPr>
            <a:lvl3pPr lvl="2">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3pPr>
            <a:lvl4pPr lvl="3">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4pPr>
            <a:lvl5pPr lvl="4">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5pPr>
            <a:lvl6pPr lvl="5">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6pPr>
            <a:lvl7pPr lvl="6">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7pPr>
            <a:lvl8pPr lvl="7">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8pPr>
            <a:lvl9pPr lvl="8">
              <a:lnSpc>
                <a:spcPct val="100000"/>
              </a:lnSpc>
              <a:spcBef>
                <a:spcPts val="0"/>
              </a:spcBef>
              <a:spcAft>
                <a:spcPts val="0"/>
              </a:spcAft>
              <a:buClr>
                <a:schemeClr val="lt2"/>
              </a:buClr>
              <a:buSzPts val="3500"/>
              <a:buFont typeface="Jost"/>
              <a:buNone/>
              <a:defRPr sz="3500" b="1">
                <a:solidFill>
                  <a:schemeClr val="lt2"/>
                </a:solidFill>
                <a:latin typeface="Jost"/>
                <a:ea typeface="Jost"/>
                <a:cs typeface="Jost"/>
                <a:sym typeface="Jos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ctr" anchorCtr="0">
            <a:noAutofit/>
          </a:bodyPr>
          <a:lstStyle>
            <a:lvl1pPr marL="457200" lvl="0"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1pPr>
            <a:lvl2pPr marL="914400" lvl="1"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2pPr>
            <a:lvl3pPr marL="1371600" lvl="2"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3pPr>
            <a:lvl4pPr marL="1828800" lvl="3"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4pPr>
            <a:lvl5pPr marL="2286000" lvl="4"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5pPr>
            <a:lvl6pPr marL="2743200" lvl="5"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6pPr>
            <a:lvl7pPr marL="3200400" lvl="6"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7pPr>
            <a:lvl8pPr marL="3657600" lvl="7"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8pPr>
            <a:lvl9pPr marL="4114800" lvl="8" indent="-317500">
              <a:lnSpc>
                <a:spcPct val="100000"/>
              </a:lnSpc>
              <a:spcBef>
                <a:spcPts val="0"/>
              </a:spcBef>
              <a:spcAft>
                <a:spcPts val="0"/>
              </a:spcAft>
              <a:buClr>
                <a:schemeClr val="lt2"/>
              </a:buClr>
              <a:buSzPts val="1400"/>
              <a:buFont typeface="Saira Condensed Medium"/>
              <a:buChar char="■"/>
              <a:defRPr>
                <a:solidFill>
                  <a:schemeClr val="lt2"/>
                </a:solidFill>
                <a:latin typeface="Saira Condensed Medium"/>
                <a:ea typeface="Saira Condensed Medium"/>
                <a:cs typeface="Saira Condensed Medium"/>
                <a:sym typeface="Saira Condensed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8" r:id="rId8"/>
    <p:sldLayoutId id="2147483659" r:id="rId9"/>
    <p:sldLayoutId id="2147483662" r:id="rId10"/>
    <p:sldLayoutId id="2147483668" r:id="rId11"/>
    <p:sldLayoutId id="2147483674" r:id="rId12"/>
    <p:sldLayoutId id="2147483675"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ahmed_3812@limu.edu.ly"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s://doi.org/10.30605/ethicallingua.v5i1.75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pic>
        <p:nvPicPr>
          <p:cNvPr id="623" name="Google Shape;623;p33"/>
          <p:cNvPicPr preferRelativeResize="0"/>
          <p:nvPr/>
        </p:nvPicPr>
        <p:blipFill rotWithShape="1">
          <a:blip r:embed="rId3">
            <a:alphaModFix/>
          </a:blip>
          <a:srcRect l="49599" r="5643" b="6733"/>
          <a:stretch/>
        </p:blipFill>
        <p:spPr>
          <a:xfrm>
            <a:off x="6896511" y="1015300"/>
            <a:ext cx="1739050" cy="3623826"/>
          </a:xfrm>
          <a:prstGeom prst="rect">
            <a:avLst/>
          </a:prstGeom>
          <a:noFill/>
          <a:ln>
            <a:noFill/>
          </a:ln>
        </p:spPr>
      </p:pic>
      <p:sp>
        <p:nvSpPr>
          <p:cNvPr id="624" name="Google Shape;624;p33"/>
          <p:cNvSpPr/>
          <p:nvPr/>
        </p:nvSpPr>
        <p:spPr>
          <a:xfrm flipH="1">
            <a:off x="-3" y="2169300"/>
            <a:ext cx="6980493" cy="568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Subtitle 4">
            <a:extLst>
              <a:ext uri="{FF2B5EF4-FFF2-40B4-BE49-F238E27FC236}">
                <a16:creationId xmlns:a16="http://schemas.microsoft.com/office/drawing/2014/main" id="{F21B186C-2D35-41AE-ACDB-13317037DC6D}"/>
              </a:ext>
            </a:extLst>
          </p:cNvPr>
          <p:cNvSpPr>
            <a:spLocks noGrp="1"/>
          </p:cNvSpPr>
          <p:nvPr>
            <p:ph type="subTitle" idx="1"/>
          </p:nvPr>
        </p:nvSpPr>
        <p:spPr>
          <a:xfrm flipH="1">
            <a:off x="-1" y="2169300"/>
            <a:ext cx="7357728" cy="568800"/>
          </a:xfrm>
        </p:spPr>
        <p:txBody>
          <a:bodyPr/>
          <a:lstStyle/>
          <a:p>
            <a:pPr algn="l"/>
            <a:r>
              <a:rPr lang="en-US" dirty="0">
                <a:solidFill>
                  <a:schemeClr val="accent2">
                    <a:lumMod val="10000"/>
                  </a:schemeClr>
                </a:solidFill>
                <a:latin typeface="+mj-lt"/>
              </a:rPr>
              <a:t>Plagiarism and the Difference in Reference Styles</a:t>
            </a:r>
            <a:endParaRPr lang="en-US" dirty="0">
              <a:solidFill>
                <a:schemeClr val="accent2">
                  <a:lumMod val="10000"/>
                </a:schemeClr>
              </a:solidFill>
              <a:latin typeface="+mj-lt"/>
            </a:endParaRPr>
          </a:p>
        </p:txBody>
      </p:sp>
      <p:pic>
        <p:nvPicPr>
          <p:cNvPr id="6" name="Picture 5">
            <a:extLst>
              <a:ext uri="{FF2B5EF4-FFF2-40B4-BE49-F238E27FC236}">
                <a16:creationId xmlns:a16="http://schemas.microsoft.com/office/drawing/2014/main" id="{1DE5A875-6058-4D0F-8BA4-F43F608DEFF6}"/>
              </a:ext>
            </a:extLst>
          </p:cNvPr>
          <p:cNvPicPr>
            <a:picLocks noChangeAspect="1"/>
          </p:cNvPicPr>
          <p:nvPr/>
        </p:nvPicPr>
        <p:blipFill>
          <a:blip r:embed="rId4"/>
          <a:stretch>
            <a:fillRect/>
          </a:stretch>
        </p:blipFill>
        <p:spPr>
          <a:xfrm>
            <a:off x="1784906" y="-218709"/>
            <a:ext cx="1005927" cy="1005927"/>
          </a:xfrm>
          <a:prstGeom prst="rect">
            <a:avLst/>
          </a:prstGeom>
        </p:spPr>
      </p:pic>
      <p:pic>
        <p:nvPicPr>
          <p:cNvPr id="7" name="Picture 6">
            <a:extLst>
              <a:ext uri="{FF2B5EF4-FFF2-40B4-BE49-F238E27FC236}">
                <a16:creationId xmlns:a16="http://schemas.microsoft.com/office/drawing/2014/main" id="{1F2F491C-B6D0-43BA-95B3-D7E6DF2E4069}"/>
              </a:ext>
            </a:extLst>
          </p:cNvPr>
          <p:cNvPicPr>
            <a:picLocks noChangeAspect="1"/>
          </p:cNvPicPr>
          <p:nvPr/>
        </p:nvPicPr>
        <p:blipFill>
          <a:blip r:embed="rId5"/>
          <a:stretch>
            <a:fillRect/>
          </a:stretch>
        </p:blipFill>
        <p:spPr>
          <a:xfrm>
            <a:off x="6474479" y="9911"/>
            <a:ext cx="506012" cy="548688"/>
          </a:xfrm>
          <a:prstGeom prst="rect">
            <a:avLst/>
          </a:prstGeom>
        </p:spPr>
      </p:pic>
      <p:sp>
        <p:nvSpPr>
          <p:cNvPr id="121" name="TextBox 120">
            <a:extLst>
              <a:ext uri="{FF2B5EF4-FFF2-40B4-BE49-F238E27FC236}">
                <a16:creationId xmlns:a16="http://schemas.microsoft.com/office/drawing/2014/main" id="{FDE942AF-EEED-46A5-A2AA-272F9A1B22B9}"/>
              </a:ext>
            </a:extLst>
          </p:cNvPr>
          <p:cNvSpPr txBox="1"/>
          <p:nvPr/>
        </p:nvSpPr>
        <p:spPr>
          <a:xfrm>
            <a:off x="2975519" y="89604"/>
            <a:ext cx="4572000" cy="523220"/>
          </a:xfrm>
          <a:prstGeom prst="rect">
            <a:avLst/>
          </a:prstGeom>
          <a:noFill/>
        </p:spPr>
        <p:txBody>
          <a:bodyPr wrap="square">
            <a:spAutoFit/>
          </a:bodyPr>
          <a:lstStyle/>
          <a:p>
            <a:r>
              <a:rPr lang="en-US" dirty="0">
                <a:solidFill>
                  <a:schemeClr val="accent3">
                    <a:lumMod val="10000"/>
                  </a:schemeClr>
                </a:solidFill>
              </a:rPr>
              <a:t>Libyan International Medical University                                                                                  Faculty of Business Administration</a:t>
            </a:r>
          </a:p>
        </p:txBody>
      </p:sp>
      <p:sp>
        <p:nvSpPr>
          <p:cNvPr id="123" name="TextBox 122">
            <a:extLst>
              <a:ext uri="{FF2B5EF4-FFF2-40B4-BE49-F238E27FC236}">
                <a16:creationId xmlns:a16="http://schemas.microsoft.com/office/drawing/2014/main" id="{2D033F2E-24FC-4899-93D6-6349CD28C6CF}"/>
              </a:ext>
            </a:extLst>
          </p:cNvPr>
          <p:cNvSpPr txBox="1"/>
          <p:nvPr/>
        </p:nvSpPr>
        <p:spPr>
          <a:xfrm>
            <a:off x="1992558" y="3900462"/>
            <a:ext cx="5124892" cy="738664"/>
          </a:xfrm>
          <a:prstGeom prst="rect">
            <a:avLst/>
          </a:prstGeom>
          <a:noFill/>
        </p:spPr>
        <p:txBody>
          <a:bodyPr wrap="square">
            <a:spAutoFit/>
          </a:bodyPr>
          <a:lstStyle/>
          <a:p>
            <a:pPr algn="ctr"/>
            <a:r>
              <a:rPr lang="da-DK" dirty="0">
                <a:solidFill>
                  <a:schemeClr val="accent2">
                    <a:lumMod val="10000"/>
                  </a:schemeClr>
                </a:solidFill>
              </a:rPr>
              <a:t> Ahmed Elsalieni                                                         </a:t>
            </a:r>
            <a:r>
              <a:rPr lang="da-DK" dirty="0">
                <a:solidFill>
                  <a:schemeClr val="accent2">
                    <a:lumMod val="10000"/>
                  </a:schemeClr>
                </a:solidFill>
                <a:hlinkClick r:id="rId6">
                  <a:extLst>
                    <a:ext uri="{A12FA001-AC4F-418D-AE19-62706E023703}">
                      <ahyp:hlinkClr xmlns:ahyp="http://schemas.microsoft.com/office/drawing/2018/hyperlinkcolor" xmlns="" val="tx"/>
                    </a:ext>
                  </a:extLst>
                </a:hlinkClick>
              </a:rPr>
              <a:t>ahmed_3812@limu.edu.ly</a:t>
            </a:r>
            <a:endParaRPr lang="da-DK" dirty="0">
              <a:solidFill>
                <a:schemeClr val="accent2">
                  <a:lumMod val="10000"/>
                </a:schemeClr>
              </a:solidFill>
            </a:endParaRPr>
          </a:p>
          <a:p>
            <a:pPr algn="ctr"/>
            <a:r>
              <a:rPr lang="da-DK" dirty="0">
                <a:solidFill>
                  <a:schemeClr val="tx2"/>
                </a:solidFill>
              </a:rPr>
              <a:t>  </a:t>
            </a:r>
            <a:r>
              <a:rPr lang="da-DK" dirty="0">
                <a:solidFill>
                  <a:schemeClr val="accent2">
                    <a:lumMod val="10000"/>
                  </a:schemeClr>
                </a:solidFill>
              </a:rPr>
              <a:t>3812</a:t>
            </a:r>
            <a:endParaRPr lang="en-US" dirty="0">
              <a:solidFill>
                <a:schemeClr val="accent2">
                  <a:lumMod val="10000"/>
                </a:schemeClr>
              </a:solidFill>
            </a:endParaRP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41"/>
          <p:cNvSpPr/>
          <p:nvPr/>
        </p:nvSpPr>
        <p:spPr>
          <a:xfrm flipH="1">
            <a:off x="2955851" y="1618906"/>
            <a:ext cx="3296093" cy="1321488"/>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1"/>
          <p:cNvSpPr txBox="1">
            <a:spLocks noGrp="1"/>
          </p:cNvSpPr>
          <p:nvPr>
            <p:ph type="title"/>
          </p:nvPr>
        </p:nvSpPr>
        <p:spPr>
          <a:xfrm>
            <a:off x="710100" y="1961810"/>
            <a:ext cx="7723800" cy="40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latin typeface="Roboto" panose="02000000000000000000" pitchFamily="2" charset="0"/>
                <a:ea typeface="Roboto" panose="02000000000000000000" pitchFamily="2" charset="0"/>
              </a:rPr>
              <a:t>Thanks</a:t>
            </a:r>
            <a:r>
              <a:rPr lang="en" dirty="0"/>
              <a:t> </a:t>
            </a:r>
            <a:br>
              <a:rPr lang="en" dirty="0"/>
            </a:br>
            <a:r>
              <a:rPr lang="en" dirty="0">
                <a:latin typeface="Roboto" panose="02000000000000000000" pitchFamily="2" charset="0"/>
                <a:ea typeface="Roboto" panose="02000000000000000000" pitchFamily="2" charset="0"/>
              </a:rPr>
              <a:t>Any</a:t>
            </a:r>
            <a:r>
              <a:rPr lang="en" dirty="0"/>
              <a:t> </a:t>
            </a:r>
            <a:r>
              <a:rPr lang="en" dirty="0">
                <a:latin typeface="Roboto" panose="02000000000000000000" pitchFamily="2" charset="0"/>
                <a:ea typeface="Roboto" panose="02000000000000000000" pitchFamily="2" charset="0"/>
              </a:rPr>
              <a:t>questions?</a:t>
            </a:r>
            <a:endParaRPr dirty="0">
              <a:latin typeface="Roboto" panose="02000000000000000000" pitchFamily="2" charset="0"/>
              <a:ea typeface="Roboto" panose="02000000000000000000" pitchFamily="2" charset="0"/>
            </a:endParaRPr>
          </a:p>
        </p:txBody>
      </p:sp>
      <p:grpSp>
        <p:nvGrpSpPr>
          <p:cNvPr id="1053" name="Google Shape;1053;p41"/>
          <p:cNvGrpSpPr/>
          <p:nvPr/>
        </p:nvGrpSpPr>
        <p:grpSpPr>
          <a:xfrm>
            <a:off x="7655125" y="3512976"/>
            <a:ext cx="1371695" cy="1085914"/>
            <a:chOff x="7655125" y="3497501"/>
            <a:chExt cx="1371695" cy="1085914"/>
          </a:xfrm>
        </p:grpSpPr>
        <p:grpSp>
          <p:nvGrpSpPr>
            <p:cNvPr id="1054" name="Google Shape;1054;p41"/>
            <p:cNvGrpSpPr/>
            <p:nvPr/>
          </p:nvGrpSpPr>
          <p:grpSpPr>
            <a:xfrm>
              <a:off x="7949852" y="3497501"/>
              <a:ext cx="782244" cy="1077106"/>
              <a:chOff x="7934377" y="3497501"/>
              <a:chExt cx="782244" cy="1077106"/>
            </a:xfrm>
          </p:grpSpPr>
          <p:grpSp>
            <p:nvGrpSpPr>
              <p:cNvPr id="1055" name="Google Shape;1055;p41"/>
              <p:cNvGrpSpPr/>
              <p:nvPr/>
            </p:nvGrpSpPr>
            <p:grpSpPr>
              <a:xfrm flipH="1">
                <a:off x="8058342" y="3850533"/>
                <a:ext cx="658279" cy="366345"/>
                <a:chOff x="8050263" y="4128200"/>
                <a:chExt cx="767225" cy="426975"/>
              </a:xfrm>
            </p:grpSpPr>
            <p:sp>
              <p:nvSpPr>
                <p:cNvPr id="1056" name="Google Shape;1056;p41"/>
                <p:cNvSpPr/>
                <p:nvPr/>
              </p:nvSpPr>
              <p:spPr>
                <a:xfrm>
                  <a:off x="8051088" y="4128200"/>
                  <a:ext cx="765575" cy="426975"/>
                </a:xfrm>
                <a:custGeom>
                  <a:avLst/>
                  <a:gdLst/>
                  <a:ahLst/>
                  <a:cxnLst/>
                  <a:rect l="l" t="t" r="r" b="b"/>
                  <a:pathLst>
                    <a:path w="30623" h="17079" extrusionOk="0">
                      <a:moveTo>
                        <a:pt x="1502" y="0"/>
                      </a:moveTo>
                      <a:lnTo>
                        <a:pt x="1502" y="9607"/>
                      </a:lnTo>
                      <a:lnTo>
                        <a:pt x="1" y="9607"/>
                      </a:lnTo>
                      <a:lnTo>
                        <a:pt x="1" y="10641"/>
                      </a:lnTo>
                      <a:lnTo>
                        <a:pt x="1502" y="10641"/>
                      </a:lnTo>
                      <a:lnTo>
                        <a:pt x="1502" y="17079"/>
                      </a:lnTo>
                      <a:lnTo>
                        <a:pt x="29722" y="17079"/>
                      </a:lnTo>
                      <a:lnTo>
                        <a:pt x="29722" y="11241"/>
                      </a:lnTo>
                      <a:lnTo>
                        <a:pt x="27620" y="11241"/>
                      </a:lnTo>
                      <a:lnTo>
                        <a:pt x="27620" y="9941"/>
                      </a:lnTo>
                      <a:lnTo>
                        <a:pt x="29722" y="9941"/>
                      </a:lnTo>
                      <a:lnTo>
                        <a:pt x="29722" y="8039"/>
                      </a:lnTo>
                      <a:lnTo>
                        <a:pt x="30623" y="8039"/>
                      </a:lnTo>
                      <a:lnTo>
                        <a:pt x="30623" y="7172"/>
                      </a:lnTo>
                      <a:lnTo>
                        <a:pt x="29522" y="7172"/>
                      </a:lnTo>
                      <a:lnTo>
                        <a:pt x="2952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1"/>
                <p:cNvSpPr/>
                <p:nvPr/>
              </p:nvSpPr>
              <p:spPr>
                <a:xfrm>
                  <a:off x="8606488" y="4128200"/>
                  <a:ext cx="211000" cy="424475"/>
                </a:xfrm>
                <a:custGeom>
                  <a:avLst/>
                  <a:gdLst/>
                  <a:ahLst/>
                  <a:cxnLst/>
                  <a:rect l="l" t="t" r="r" b="b"/>
                  <a:pathLst>
                    <a:path w="8440" h="16979" extrusionOk="0">
                      <a:moveTo>
                        <a:pt x="1" y="0"/>
                      </a:moveTo>
                      <a:lnTo>
                        <a:pt x="1" y="16979"/>
                      </a:lnTo>
                      <a:lnTo>
                        <a:pt x="7506" y="16979"/>
                      </a:lnTo>
                      <a:lnTo>
                        <a:pt x="7506" y="11108"/>
                      </a:lnTo>
                      <a:lnTo>
                        <a:pt x="5404" y="11108"/>
                      </a:lnTo>
                      <a:lnTo>
                        <a:pt x="5404" y="9941"/>
                      </a:lnTo>
                      <a:lnTo>
                        <a:pt x="7506" y="10007"/>
                      </a:lnTo>
                      <a:lnTo>
                        <a:pt x="7506" y="8073"/>
                      </a:lnTo>
                      <a:lnTo>
                        <a:pt x="8440" y="8073"/>
                      </a:lnTo>
                      <a:lnTo>
                        <a:pt x="8407" y="7105"/>
                      </a:lnTo>
                      <a:lnTo>
                        <a:pt x="7306" y="7072"/>
                      </a:lnTo>
                      <a:lnTo>
                        <a:pt x="730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1"/>
                <p:cNvSpPr/>
                <p:nvPr/>
              </p:nvSpPr>
              <p:spPr>
                <a:xfrm>
                  <a:off x="8050263" y="4388375"/>
                  <a:ext cx="569600" cy="5025"/>
                </a:xfrm>
                <a:custGeom>
                  <a:avLst/>
                  <a:gdLst/>
                  <a:ahLst/>
                  <a:cxnLst/>
                  <a:rect l="l" t="t" r="r" b="b"/>
                  <a:pathLst>
                    <a:path w="22784" h="201" extrusionOk="0">
                      <a:moveTo>
                        <a:pt x="11408" y="1"/>
                      </a:moveTo>
                      <a:cubicBezTo>
                        <a:pt x="5104" y="1"/>
                        <a:pt x="0" y="34"/>
                        <a:pt x="0" y="101"/>
                      </a:cubicBezTo>
                      <a:cubicBezTo>
                        <a:pt x="0" y="167"/>
                        <a:pt x="5104" y="201"/>
                        <a:pt x="11408" y="201"/>
                      </a:cubicBezTo>
                      <a:cubicBezTo>
                        <a:pt x="17680" y="201"/>
                        <a:pt x="22783" y="167"/>
                        <a:pt x="22783" y="101"/>
                      </a:cubicBezTo>
                      <a:cubicBezTo>
                        <a:pt x="22783" y="34"/>
                        <a:pt x="17680"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1"/>
                <p:cNvSpPr/>
                <p:nvPr/>
              </p:nvSpPr>
              <p:spPr>
                <a:xfrm>
                  <a:off x="8050263" y="4364200"/>
                  <a:ext cx="569600" cy="5025"/>
                </a:xfrm>
                <a:custGeom>
                  <a:avLst/>
                  <a:gdLst/>
                  <a:ahLst/>
                  <a:cxnLst/>
                  <a:rect l="l" t="t" r="r" b="b"/>
                  <a:pathLst>
                    <a:path w="22784" h="201" extrusionOk="0">
                      <a:moveTo>
                        <a:pt x="11408" y="0"/>
                      </a:moveTo>
                      <a:cubicBezTo>
                        <a:pt x="5104" y="0"/>
                        <a:pt x="0" y="34"/>
                        <a:pt x="0" y="100"/>
                      </a:cubicBezTo>
                      <a:cubicBezTo>
                        <a:pt x="0" y="167"/>
                        <a:pt x="5104" y="200"/>
                        <a:pt x="11408" y="200"/>
                      </a:cubicBezTo>
                      <a:cubicBezTo>
                        <a:pt x="17680" y="200"/>
                        <a:pt x="22783" y="167"/>
                        <a:pt x="22783" y="100"/>
                      </a:cubicBezTo>
                      <a:cubicBezTo>
                        <a:pt x="22783" y="34"/>
                        <a:pt x="17680" y="0"/>
                        <a:pt x="114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1"/>
                <p:cNvSpPr/>
                <p:nvPr/>
              </p:nvSpPr>
              <p:spPr>
                <a:xfrm>
                  <a:off x="8086963" y="4298300"/>
                  <a:ext cx="569575" cy="5050"/>
                </a:xfrm>
                <a:custGeom>
                  <a:avLst/>
                  <a:gdLst/>
                  <a:ahLst/>
                  <a:cxnLst/>
                  <a:rect l="l" t="t" r="r" b="b"/>
                  <a:pathLst>
                    <a:path w="22783" h="202" extrusionOk="0">
                      <a:moveTo>
                        <a:pt x="11408" y="1"/>
                      </a:moveTo>
                      <a:cubicBezTo>
                        <a:pt x="5104" y="1"/>
                        <a:pt x="0" y="34"/>
                        <a:pt x="0" y="101"/>
                      </a:cubicBezTo>
                      <a:cubicBezTo>
                        <a:pt x="0" y="168"/>
                        <a:pt x="5104" y="201"/>
                        <a:pt x="11375" y="201"/>
                      </a:cubicBezTo>
                      <a:cubicBezTo>
                        <a:pt x="17679" y="201"/>
                        <a:pt x="22783" y="168"/>
                        <a:pt x="22783" y="101"/>
                      </a:cubicBezTo>
                      <a:cubicBezTo>
                        <a:pt x="22783" y="34"/>
                        <a:pt x="17679"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1" name="Google Shape;1061;p41"/>
              <p:cNvGrpSpPr/>
              <p:nvPr/>
            </p:nvGrpSpPr>
            <p:grpSpPr>
              <a:xfrm flipH="1">
                <a:off x="7934377" y="4208263"/>
                <a:ext cx="658279" cy="366345"/>
                <a:chOff x="8050263" y="4128200"/>
                <a:chExt cx="767225" cy="426975"/>
              </a:xfrm>
            </p:grpSpPr>
            <p:sp>
              <p:nvSpPr>
                <p:cNvPr id="1062" name="Google Shape;1062;p41"/>
                <p:cNvSpPr/>
                <p:nvPr/>
              </p:nvSpPr>
              <p:spPr>
                <a:xfrm>
                  <a:off x="8051088" y="4128200"/>
                  <a:ext cx="765575" cy="426975"/>
                </a:xfrm>
                <a:custGeom>
                  <a:avLst/>
                  <a:gdLst/>
                  <a:ahLst/>
                  <a:cxnLst/>
                  <a:rect l="l" t="t" r="r" b="b"/>
                  <a:pathLst>
                    <a:path w="30623" h="17079" extrusionOk="0">
                      <a:moveTo>
                        <a:pt x="1502" y="0"/>
                      </a:moveTo>
                      <a:lnTo>
                        <a:pt x="1502" y="9607"/>
                      </a:lnTo>
                      <a:lnTo>
                        <a:pt x="1" y="9607"/>
                      </a:lnTo>
                      <a:lnTo>
                        <a:pt x="1" y="10641"/>
                      </a:lnTo>
                      <a:lnTo>
                        <a:pt x="1502" y="10641"/>
                      </a:lnTo>
                      <a:lnTo>
                        <a:pt x="1502" y="17079"/>
                      </a:lnTo>
                      <a:lnTo>
                        <a:pt x="29722" y="17079"/>
                      </a:lnTo>
                      <a:lnTo>
                        <a:pt x="29722" y="11241"/>
                      </a:lnTo>
                      <a:lnTo>
                        <a:pt x="27620" y="11241"/>
                      </a:lnTo>
                      <a:lnTo>
                        <a:pt x="27620" y="9941"/>
                      </a:lnTo>
                      <a:lnTo>
                        <a:pt x="29722" y="9941"/>
                      </a:lnTo>
                      <a:lnTo>
                        <a:pt x="29722" y="8039"/>
                      </a:lnTo>
                      <a:lnTo>
                        <a:pt x="30623" y="8039"/>
                      </a:lnTo>
                      <a:lnTo>
                        <a:pt x="30623" y="7172"/>
                      </a:lnTo>
                      <a:lnTo>
                        <a:pt x="29522" y="7172"/>
                      </a:lnTo>
                      <a:lnTo>
                        <a:pt x="2952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1"/>
                <p:cNvSpPr/>
                <p:nvPr/>
              </p:nvSpPr>
              <p:spPr>
                <a:xfrm>
                  <a:off x="8606488" y="4128200"/>
                  <a:ext cx="211000" cy="424475"/>
                </a:xfrm>
                <a:custGeom>
                  <a:avLst/>
                  <a:gdLst/>
                  <a:ahLst/>
                  <a:cxnLst/>
                  <a:rect l="l" t="t" r="r" b="b"/>
                  <a:pathLst>
                    <a:path w="8440" h="16979" extrusionOk="0">
                      <a:moveTo>
                        <a:pt x="1" y="0"/>
                      </a:moveTo>
                      <a:lnTo>
                        <a:pt x="1" y="16979"/>
                      </a:lnTo>
                      <a:lnTo>
                        <a:pt x="7506" y="16979"/>
                      </a:lnTo>
                      <a:lnTo>
                        <a:pt x="7506" y="11108"/>
                      </a:lnTo>
                      <a:lnTo>
                        <a:pt x="5404" y="11108"/>
                      </a:lnTo>
                      <a:lnTo>
                        <a:pt x="5404" y="9941"/>
                      </a:lnTo>
                      <a:lnTo>
                        <a:pt x="7506" y="10007"/>
                      </a:lnTo>
                      <a:lnTo>
                        <a:pt x="7506" y="8073"/>
                      </a:lnTo>
                      <a:lnTo>
                        <a:pt x="8440" y="8073"/>
                      </a:lnTo>
                      <a:lnTo>
                        <a:pt x="8407" y="7105"/>
                      </a:lnTo>
                      <a:lnTo>
                        <a:pt x="7306" y="7072"/>
                      </a:lnTo>
                      <a:lnTo>
                        <a:pt x="730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1"/>
                <p:cNvSpPr/>
                <p:nvPr/>
              </p:nvSpPr>
              <p:spPr>
                <a:xfrm>
                  <a:off x="8050263" y="4388375"/>
                  <a:ext cx="569600" cy="5025"/>
                </a:xfrm>
                <a:custGeom>
                  <a:avLst/>
                  <a:gdLst/>
                  <a:ahLst/>
                  <a:cxnLst/>
                  <a:rect l="l" t="t" r="r" b="b"/>
                  <a:pathLst>
                    <a:path w="22784" h="201" extrusionOk="0">
                      <a:moveTo>
                        <a:pt x="11408" y="1"/>
                      </a:moveTo>
                      <a:cubicBezTo>
                        <a:pt x="5104" y="1"/>
                        <a:pt x="0" y="34"/>
                        <a:pt x="0" y="101"/>
                      </a:cubicBezTo>
                      <a:cubicBezTo>
                        <a:pt x="0" y="167"/>
                        <a:pt x="5104" y="201"/>
                        <a:pt x="11408" y="201"/>
                      </a:cubicBezTo>
                      <a:cubicBezTo>
                        <a:pt x="17680" y="201"/>
                        <a:pt x="22783" y="167"/>
                        <a:pt x="22783" y="101"/>
                      </a:cubicBezTo>
                      <a:cubicBezTo>
                        <a:pt x="22783" y="34"/>
                        <a:pt x="17680"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1"/>
                <p:cNvSpPr/>
                <p:nvPr/>
              </p:nvSpPr>
              <p:spPr>
                <a:xfrm>
                  <a:off x="8050263" y="4364200"/>
                  <a:ext cx="569600" cy="5025"/>
                </a:xfrm>
                <a:custGeom>
                  <a:avLst/>
                  <a:gdLst/>
                  <a:ahLst/>
                  <a:cxnLst/>
                  <a:rect l="l" t="t" r="r" b="b"/>
                  <a:pathLst>
                    <a:path w="22784" h="201" extrusionOk="0">
                      <a:moveTo>
                        <a:pt x="11408" y="0"/>
                      </a:moveTo>
                      <a:cubicBezTo>
                        <a:pt x="5104" y="0"/>
                        <a:pt x="0" y="34"/>
                        <a:pt x="0" y="100"/>
                      </a:cubicBezTo>
                      <a:cubicBezTo>
                        <a:pt x="0" y="167"/>
                        <a:pt x="5104" y="200"/>
                        <a:pt x="11408" y="200"/>
                      </a:cubicBezTo>
                      <a:cubicBezTo>
                        <a:pt x="17680" y="200"/>
                        <a:pt x="22783" y="167"/>
                        <a:pt x="22783" y="100"/>
                      </a:cubicBezTo>
                      <a:cubicBezTo>
                        <a:pt x="22783" y="34"/>
                        <a:pt x="17680" y="0"/>
                        <a:pt x="114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1"/>
                <p:cNvSpPr/>
                <p:nvPr/>
              </p:nvSpPr>
              <p:spPr>
                <a:xfrm>
                  <a:off x="8086963" y="4298300"/>
                  <a:ext cx="569575" cy="5050"/>
                </a:xfrm>
                <a:custGeom>
                  <a:avLst/>
                  <a:gdLst/>
                  <a:ahLst/>
                  <a:cxnLst/>
                  <a:rect l="l" t="t" r="r" b="b"/>
                  <a:pathLst>
                    <a:path w="22783" h="202" extrusionOk="0">
                      <a:moveTo>
                        <a:pt x="11408" y="1"/>
                      </a:moveTo>
                      <a:cubicBezTo>
                        <a:pt x="5104" y="1"/>
                        <a:pt x="0" y="34"/>
                        <a:pt x="0" y="101"/>
                      </a:cubicBezTo>
                      <a:cubicBezTo>
                        <a:pt x="0" y="168"/>
                        <a:pt x="5104" y="201"/>
                        <a:pt x="11375" y="201"/>
                      </a:cubicBezTo>
                      <a:cubicBezTo>
                        <a:pt x="17679" y="201"/>
                        <a:pt x="22783" y="168"/>
                        <a:pt x="22783" y="101"/>
                      </a:cubicBezTo>
                      <a:cubicBezTo>
                        <a:pt x="22783" y="34"/>
                        <a:pt x="17679"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7" name="Google Shape;1067;p41"/>
              <p:cNvGrpSpPr/>
              <p:nvPr/>
            </p:nvGrpSpPr>
            <p:grpSpPr>
              <a:xfrm flipH="1">
                <a:off x="7934377" y="3497501"/>
                <a:ext cx="658279" cy="366345"/>
                <a:chOff x="8050263" y="4128200"/>
                <a:chExt cx="767225" cy="426975"/>
              </a:xfrm>
            </p:grpSpPr>
            <p:sp>
              <p:nvSpPr>
                <p:cNvPr id="1068" name="Google Shape;1068;p41"/>
                <p:cNvSpPr/>
                <p:nvPr/>
              </p:nvSpPr>
              <p:spPr>
                <a:xfrm>
                  <a:off x="8051088" y="4128200"/>
                  <a:ext cx="765575" cy="426975"/>
                </a:xfrm>
                <a:custGeom>
                  <a:avLst/>
                  <a:gdLst/>
                  <a:ahLst/>
                  <a:cxnLst/>
                  <a:rect l="l" t="t" r="r" b="b"/>
                  <a:pathLst>
                    <a:path w="30623" h="17079" extrusionOk="0">
                      <a:moveTo>
                        <a:pt x="1502" y="0"/>
                      </a:moveTo>
                      <a:lnTo>
                        <a:pt x="1502" y="9607"/>
                      </a:lnTo>
                      <a:lnTo>
                        <a:pt x="1" y="9607"/>
                      </a:lnTo>
                      <a:lnTo>
                        <a:pt x="1" y="10641"/>
                      </a:lnTo>
                      <a:lnTo>
                        <a:pt x="1502" y="10641"/>
                      </a:lnTo>
                      <a:lnTo>
                        <a:pt x="1502" y="17079"/>
                      </a:lnTo>
                      <a:lnTo>
                        <a:pt x="29722" y="17079"/>
                      </a:lnTo>
                      <a:lnTo>
                        <a:pt x="29722" y="11241"/>
                      </a:lnTo>
                      <a:lnTo>
                        <a:pt x="27620" y="11241"/>
                      </a:lnTo>
                      <a:lnTo>
                        <a:pt x="27620" y="9941"/>
                      </a:lnTo>
                      <a:lnTo>
                        <a:pt x="29722" y="9941"/>
                      </a:lnTo>
                      <a:lnTo>
                        <a:pt x="29722" y="8039"/>
                      </a:lnTo>
                      <a:lnTo>
                        <a:pt x="30623" y="8039"/>
                      </a:lnTo>
                      <a:lnTo>
                        <a:pt x="30623" y="7172"/>
                      </a:lnTo>
                      <a:lnTo>
                        <a:pt x="29522" y="7172"/>
                      </a:lnTo>
                      <a:lnTo>
                        <a:pt x="2952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1"/>
                <p:cNvSpPr/>
                <p:nvPr/>
              </p:nvSpPr>
              <p:spPr>
                <a:xfrm>
                  <a:off x="8606488" y="4128200"/>
                  <a:ext cx="211000" cy="424475"/>
                </a:xfrm>
                <a:custGeom>
                  <a:avLst/>
                  <a:gdLst/>
                  <a:ahLst/>
                  <a:cxnLst/>
                  <a:rect l="l" t="t" r="r" b="b"/>
                  <a:pathLst>
                    <a:path w="8440" h="16979" extrusionOk="0">
                      <a:moveTo>
                        <a:pt x="1" y="0"/>
                      </a:moveTo>
                      <a:lnTo>
                        <a:pt x="1" y="16979"/>
                      </a:lnTo>
                      <a:lnTo>
                        <a:pt x="7506" y="16979"/>
                      </a:lnTo>
                      <a:lnTo>
                        <a:pt x="7506" y="11108"/>
                      </a:lnTo>
                      <a:lnTo>
                        <a:pt x="5404" y="11108"/>
                      </a:lnTo>
                      <a:lnTo>
                        <a:pt x="5404" y="9941"/>
                      </a:lnTo>
                      <a:lnTo>
                        <a:pt x="7506" y="10007"/>
                      </a:lnTo>
                      <a:lnTo>
                        <a:pt x="7506" y="8073"/>
                      </a:lnTo>
                      <a:lnTo>
                        <a:pt x="8440" y="8073"/>
                      </a:lnTo>
                      <a:lnTo>
                        <a:pt x="8407" y="7105"/>
                      </a:lnTo>
                      <a:lnTo>
                        <a:pt x="7306" y="7072"/>
                      </a:lnTo>
                      <a:lnTo>
                        <a:pt x="730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1"/>
                <p:cNvSpPr/>
                <p:nvPr/>
              </p:nvSpPr>
              <p:spPr>
                <a:xfrm>
                  <a:off x="8050263" y="4388375"/>
                  <a:ext cx="569600" cy="5025"/>
                </a:xfrm>
                <a:custGeom>
                  <a:avLst/>
                  <a:gdLst/>
                  <a:ahLst/>
                  <a:cxnLst/>
                  <a:rect l="l" t="t" r="r" b="b"/>
                  <a:pathLst>
                    <a:path w="22784" h="201" extrusionOk="0">
                      <a:moveTo>
                        <a:pt x="11408" y="1"/>
                      </a:moveTo>
                      <a:cubicBezTo>
                        <a:pt x="5104" y="1"/>
                        <a:pt x="0" y="34"/>
                        <a:pt x="0" y="101"/>
                      </a:cubicBezTo>
                      <a:cubicBezTo>
                        <a:pt x="0" y="167"/>
                        <a:pt x="5104" y="201"/>
                        <a:pt x="11408" y="201"/>
                      </a:cubicBezTo>
                      <a:cubicBezTo>
                        <a:pt x="17680" y="201"/>
                        <a:pt x="22783" y="167"/>
                        <a:pt x="22783" y="101"/>
                      </a:cubicBezTo>
                      <a:cubicBezTo>
                        <a:pt x="22783" y="34"/>
                        <a:pt x="17680"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1"/>
                <p:cNvSpPr/>
                <p:nvPr/>
              </p:nvSpPr>
              <p:spPr>
                <a:xfrm>
                  <a:off x="8050263" y="4364200"/>
                  <a:ext cx="569600" cy="5025"/>
                </a:xfrm>
                <a:custGeom>
                  <a:avLst/>
                  <a:gdLst/>
                  <a:ahLst/>
                  <a:cxnLst/>
                  <a:rect l="l" t="t" r="r" b="b"/>
                  <a:pathLst>
                    <a:path w="22784" h="201" extrusionOk="0">
                      <a:moveTo>
                        <a:pt x="11408" y="0"/>
                      </a:moveTo>
                      <a:cubicBezTo>
                        <a:pt x="5104" y="0"/>
                        <a:pt x="0" y="34"/>
                        <a:pt x="0" y="100"/>
                      </a:cubicBezTo>
                      <a:cubicBezTo>
                        <a:pt x="0" y="167"/>
                        <a:pt x="5104" y="200"/>
                        <a:pt x="11408" y="200"/>
                      </a:cubicBezTo>
                      <a:cubicBezTo>
                        <a:pt x="17680" y="200"/>
                        <a:pt x="22783" y="167"/>
                        <a:pt x="22783" y="100"/>
                      </a:cubicBezTo>
                      <a:cubicBezTo>
                        <a:pt x="22783" y="34"/>
                        <a:pt x="17680" y="0"/>
                        <a:pt x="114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1"/>
                <p:cNvSpPr/>
                <p:nvPr/>
              </p:nvSpPr>
              <p:spPr>
                <a:xfrm>
                  <a:off x="8086963" y="4298300"/>
                  <a:ext cx="569575" cy="5050"/>
                </a:xfrm>
                <a:custGeom>
                  <a:avLst/>
                  <a:gdLst/>
                  <a:ahLst/>
                  <a:cxnLst/>
                  <a:rect l="l" t="t" r="r" b="b"/>
                  <a:pathLst>
                    <a:path w="22783" h="202" extrusionOk="0">
                      <a:moveTo>
                        <a:pt x="11408" y="1"/>
                      </a:moveTo>
                      <a:cubicBezTo>
                        <a:pt x="5104" y="1"/>
                        <a:pt x="0" y="34"/>
                        <a:pt x="0" y="101"/>
                      </a:cubicBezTo>
                      <a:cubicBezTo>
                        <a:pt x="0" y="168"/>
                        <a:pt x="5104" y="201"/>
                        <a:pt x="11375" y="201"/>
                      </a:cubicBezTo>
                      <a:cubicBezTo>
                        <a:pt x="17679" y="201"/>
                        <a:pt x="22783" y="168"/>
                        <a:pt x="22783" y="101"/>
                      </a:cubicBezTo>
                      <a:cubicBezTo>
                        <a:pt x="22783" y="34"/>
                        <a:pt x="17679" y="1"/>
                        <a:pt x="114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73" name="Google Shape;1073;p41"/>
            <p:cNvSpPr/>
            <p:nvPr/>
          </p:nvSpPr>
          <p:spPr>
            <a:xfrm>
              <a:off x="7655125" y="4571615"/>
              <a:ext cx="1371695"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4" name="Google Shape;1074;p41"/>
          <p:cNvGrpSpPr/>
          <p:nvPr/>
        </p:nvGrpSpPr>
        <p:grpSpPr>
          <a:xfrm>
            <a:off x="97188" y="3969146"/>
            <a:ext cx="1371695" cy="629745"/>
            <a:chOff x="97100" y="3961121"/>
            <a:chExt cx="1371695" cy="629745"/>
          </a:xfrm>
        </p:grpSpPr>
        <p:grpSp>
          <p:nvGrpSpPr>
            <p:cNvPr id="1075" name="Google Shape;1075;p41"/>
            <p:cNvGrpSpPr/>
            <p:nvPr/>
          </p:nvGrpSpPr>
          <p:grpSpPr>
            <a:xfrm>
              <a:off x="283391" y="3961121"/>
              <a:ext cx="999095" cy="625986"/>
              <a:chOff x="12247656" y="4426275"/>
              <a:chExt cx="1160012" cy="726761"/>
            </a:xfrm>
          </p:grpSpPr>
          <p:sp>
            <p:nvSpPr>
              <p:cNvPr id="1076" name="Google Shape;1076;p41"/>
              <p:cNvSpPr/>
              <p:nvPr/>
            </p:nvSpPr>
            <p:spPr>
              <a:xfrm>
                <a:off x="12346900" y="4484650"/>
                <a:ext cx="612950" cy="352800"/>
              </a:xfrm>
              <a:custGeom>
                <a:avLst/>
                <a:gdLst/>
                <a:ahLst/>
                <a:cxnLst/>
                <a:rect l="l" t="t" r="r" b="b"/>
                <a:pathLst>
                  <a:path w="24518" h="14112" extrusionOk="0">
                    <a:moveTo>
                      <a:pt x="23684" y="1"/>
                    </a:moveTo>
                    <a:lnTo>
                      <a:pt x="17947" y="68"/>
                    </a:lnTo>
                    <a:cubicBezTo>
                      <a:pt x="17746" y="68"/>
                      <a:pt x="17513" y="134"/>
                      <a:pt x="17379" y="301"/>
                    </a:cubicBezTo>
                    <a:lnTo>
                      <a:pt x="15011" y="2636"/>
                    </a:lnTo>
                    <a:cubicBezTo>
                      <a:pt x="14878" y="2803"/>
                      <a:pt x="14644" y="2903"/>
                      <a:pt x="14444" y="2903"/>
                    </a:cubicBezTo>
                    <a:lnTo>
                      <a:pt x="834" y="2903"/>
                    </a:lnTo>
                    <a:cubicBezTo>
                      <a:pt x="367" y="2903"/>
                      <a:pt x="0" y="3270"/>
                      <a:pt x="0" y="3737"/>
                    </a:cubicBezTo>
                    <a:lnTo>
                      <a:pt x="67" y="13277"/>
                    </a:lnTo>
                    <a:cubicBezTo>
                      <a:pt x="67" y="13744"/>
                      <a:pt x="434" y="14111"/>
                      <a:pt x="901" y="14111"/>
                    </a:cubicBezTo>
                    <a:lnTo>
                      <a:pt x="23017" y="13944"/>
                    </a:lnTo>
                    <a:cubicBezTo>
                      <a:pt x="23450" y="13944"/>
                      <a:pt x="23817" y="13611"/>
                      <a:pt x="23851" y="13144"/>
                    </a:cubicBezTo>
                    <a:lnTo>
                      <a:pt x="24518" y="868"/>
                    </a:lnTo>
                    <a:cubicBezTo>
                      <a:pt x="24518" y="401"/>
                      <a:pt x="24151" y="34"/>
                      <a:pt x="2368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1"/>
              <p:cNvSpPr/>
              <p:nvPr/>
            </p:nvSpPr>
            <p:spPr>
              <a:xfrm>
                <a:off x="12346900" y="4484650"/>
                <a:ext cx="612950" cy="352800"/>
              </a:xfrm>
              <a:custGeom>
                <a:avLst/>
                <a:gdLst/>
                <a:ahLst/>
                <a:cxnLst/>
                <a:rect l="l" t="t" r="r" b="b"/>
                <a:pathLst>
                  <a:path w="24518" h="14112" extrusionOk="0">
                    <a:moveTo>
                      <a:pt x="23684" y="1"/>
                    </a:moveTo>
                    <a:lnTo>
                      <a:pt x="17947" y="68"/>
                    </a:lnTo>
                    <a:cubicBezTo>
                      <a:pt x="17746" y="68"/>
                      <a:pt x="17513" y="134"/>
                      <a:pt x="17379" y="301"/>
                    </a:cubicBezTo>
                    <a:lnTo>
                      <a:pt x="15011" y="2636"/>
                    </a:lnTo>
                    <a:cubicBezTo>
                      <a:pt x="14878" y="2803"/>
                      <a:pt x="14644" y="2903"/>
                      <a:pt x="14444" y="2903"/>
                    </a:cubicBezTo>
                    <a:lnTo>
                      <a:pt x="834" y="2903"/>
                    </a:lnTo>
                    <a:cubicBezTo>
                      <a:pt x="367" y="2903"/>
                      <a:pt x="0" y="3270"/>
                      <a:pt x="0" y="3737"/>
                    </a:cubicBezTo>
                    <a:lnTo>
                      <a:pt x="67" y="13277"/>
                    </a:lnTo>
                    <a:cubicBezTo>
                      <a:pt x="67" y="13744"/>
                      <a:pt x="434" y="14111"/>
                      <a:pt x="901" y="14111"/>
                    </a:cubicBezTo>
                    <a:lnTo>
                      <a:pt x="23017" y="13944"/>
                    </a:lnTo>
                    <a:cubicBezTo>
                      <a:pt x="23450" y="13944"/>
                      <a:pt x="23817" y="13611"/>
                      <a:pt x="23851" y="13144"/>
                    </a:cubicBezTo>
                    <a:lnTo>
                      <a:pt x="24518" y="868"/>
                    </a:lnTo>
                    <a:cubicBezTo>
                      <a:pt x="24518" y="401"/>
                      <a:pt x="24151" y="34"/>
                      <a:pt x="236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1"/>
              <p:cNvSpPr/>
              <p:nvPr/>
            </p:nvSpPr>
            <p:spPr>
              <a:xfrm>
                <a:off x="12346900" y="4516350"/>
                <a:ext cx="606300" cy="365275"/>
              </a:xfrm>
              <a:custGeom>
                <a:avLst/>
                <a:gdLst/>
                <a:ahLst/>
                <a:cxnLst/>
                <a:rect l="l" t="t" r="r" b="b"/>
                <a:pathLst>
                  <a:path w="24252" h="14611" extrusionOk="0">
                    <a:moveTo>
                      <a:pt x="24151" y="1"/>
                    </a:moveTo>
                    <a:lnTo>
                      <a:pt x="0" y="167"/>
                    </a:lnTo>
                    <a:lnTo>
                      <a:pt x="100" y="14611"/>
                    </a:lnTo>
                    <a:lnTo>
                      <a:pt x="24251" y="14444"/>
                    </a:lnTo>
                    <a:lnTo>
                      <a:pt x="2415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1"/>
              <p:cNvSpPr/>
              <p:nvPr/>
            </p:nvSpPr>
            <p:spPr>
              <a:xfrm>
                <a:off x="12307700" y="4533025"/>
                <a:ext cx="692200" cy="407825"/>
              </a:xfrm>
              <a:custGeom>
                <a:avLst/>
                <a:gdLst/>
                <a:ahLst/>
                <a:cxnLst/>
                <a:rect l="l" t="t" r="r" b="b"/>
                <a:pathLst>
                  <a:path w="27688" h="16313" extrusionOk="0">
                    <a:moveTo>
                      <a:pt x="27120" y="1"/>
                    </a:moveTo>
                    <a:lnTo>
                      <a:pt x="534" y="201"/>
                    </a:lnTo>
                    <a:cubicBezTo>
                      <a:pt x="234" y="201"/>
                      <a:pt x="1" y="468"/>
                      <a:pt x="34" y="801"/>
                    </a:cubicBezTo>
                    <a:lnTo>
                      <a:pt x="1302" y="15845"/>
                    </a:lnTo>
                    <a:cubicBezTo>
                      <a:pt x="1335" y="16112"/>
                      <a:pt x="1568" y="16312"/>
                      <a:pt x="1835" y="16312"/>
                    </a:cubicBezTo>
                    <a:lnTo>
                      <a:pt x="25385" y="16146"/>
                    </a:lnTo>
                    <a:cubicBezTo>
                      <a:pt x="25652" y="16146"/>
                      <a:pt x="25886" y="15945"/>
                      <a:pt x="25919" y="15679"/>
                    </a:cubicBezTo>
                    <a:lnTo>
                      <a:pt x="27654" y="601"/>
                    </a:lnTo>
                    <a:cubicBezTo>
                      <a:pt x="27687" y="301"/>
                      <a:pt x="27454" y="1"/>
                      <a:pt x="27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1"/>
              <p:cNvSpPr/>
              <p:nvPr/>
            </p:nvSpPr>
            <p:spPr>
              <a:xfrm>
                <a:off x="12509525" y="4426275"/>
                <a:ext cx="613775" cy="352800"/>
              </a:xfrm>
              <a:custGeom>
                <a:avLst/>
                <a:gdLst/>
                <a:ahLst/>
                <a:cxnLst/>
                <a:rect l="l" t="t" r="r" b="b"/>
                <a:pathLst>
                  <a:path w="24551" h="14112" extrusionOk="0">
                    <a:moveTo>
                      <a:pt x="23684" y="1"/>
                    </a:moveTo>
                    <a:lnTo>
                      <a:pt x="17946" y="68"/>
                    </a:lnTo>
                    <a:cubicBezTo>
                      <a:pt x="17746" y="68"/>
                      <a:pt x="17513" y="134"/>
                      <a:pt x="17379" y="301"/>
                    </a:cubicBezTo>
                    <a:lnTo>
                      <a:pt x="15011" y="2636"/>
                    </a:lnTo>
                    <a:cubicBezTo>
                      <a:pt x="14877" y="2803"/>
                      <a:pt x="14644" y="2870"/>
                      <a:pt x="14444" y="2903"/>
                    </a:cubicBezTo>
                    <a:lnTo>
                      <a:pt x="834" y="2903"/>
                    </a:lnTo>
                    <a:cubicBezTo>
                      <a:pt x="367" y="2903"/>
                      <a:pt x="0" y="3270"/>
                      <a:pt x="0" y="3737"/>
                    </a:cubicBezTo>
                    <a:lnTo>
                      <a:pt x="67" y="13277"/>
                    </a:lnTo>
                    <a:cubicBezTo>
                      <a:pt x="67" y="13744"/>
                      <a:pt x="434" y="14111"/>
                      <a:pt x="901" y="14111"/>
                    </a:cubicBezTo>
                    <a:lnTo>
                      <a:pt x="23016" y="13978"/>
                    </a:lnTo>
                    <a:cubicBezTo>
                      <a:pt x="23450" y="13978"/>
                      <a:pt x="23817" y="13611"/>
                      <a:pt x="23850" y="13177"/>
                    </a:cubicBezTo>
                    <a:lnTo>
                      <a:pt x="24518" y="902"/>
                    </a:lnTo>
                    <a:cubicBezTo>
                      <a:pt x="24551" y="401"/>
                      <a:pt x="24151" y="1"/>
                      <a:pt x="2368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1"/>
              <p:cNvSpPr/>
              <p:nvPr/>
            </p:nvSpPr>
            <p:spPr>
              <a:xfrm>
                <a:off x="12509525" y="4426275"/>
                <a:ext cx="613775" cy="352800"/>
              </a:xfrm>
              <a:custGeom>
                <a:avLst/>
                <a:gdLst/>
                <a:ahLst/>
                <a:cxnLst/>
                <a:rect l="l" t="t" r="r" b="b"/>
                <a:pathLst>
                  <a:path w="24551" h="14112" extrusionOk="0">
                    <a:moveTo>
                      <a:pt x="23684" y="1"/>
                    </a:moveTo>
                    <a:lnTo>
                      <a:pt x="17946" y="68"/>
                    </a:lnTo>
                    <a:cubicBezTo>
                      <a:pt x="17746" y="68"/>
                      <a:pt x="17513" y="134"/>
                      <a:pt x="17379" y="301"/>
                    </a:cubicBezTo>
                    <a:lnTo>
                      <a:pt x="15011" y="2636"/>
                    </a:lnTo>
                    <a:cubicBezTo>
                      <a:pt x="14877" y="2803"/>
                      <a:pt x="14644" y="2870"/>
                      <a:pt x="14444" y="2903"/>
                    </a:cubicBezTo>
                    <a:lnTo>
                      <a:pt x="834" y="2903"/>
                    </a:lnTo>
                    <a:cubicBezTo>
                      <a:pt x="367" y="2903"/>
                      <a:pt x="0" y="3270"/>
                      <a:pt x="0" y="3737"/>
                    </a:cubicBezTo>
                    <a:lnTo>
                      <a:pt x="67" y="13277"/>
                    </a:lnTo>
                    <a:cubicBezTo>
                      <a:pt x="67" y="13744"/>
                      <a:pt x="434" y="14111"/>
                      <a:pt x="901" y="14111"/>
                    </a:cubicBezTo>
                    <a:lnTo>
                      <a:pt x="23016" y="13978"/>
                    </a:lnTo>
                    <a:cubicBezTo>
                      <a:pt x="23450" y="13978"/>
                      <a:pt x="23817" y="13611"/>
                      <a:pt x="23850" y="13177"/>
                    </a:cubicBezTo>
                    <a:lnTo>
                      <a:pt x="24518" y="902"/>
                    </a:lnTo>
                    <a:cubicBezTo>
                      <a:pt x="24551" y="401"/>
                      <a:pt x="24151" y="1"/>
                      <a:pt x="236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1"/>
              <p:cNvSpPr/>
              <p:nvPr/>
            </p:nvSpPr>
            <p:spPr>
              <a:xfrm>
                <a:off x="12509525" y="4457975"/>
                <a:ext cx="606275" cy="365275"/>
              </a:xfrm>
              <a:custGeom>
                <a:avLst/>
                <a:gdLst/>
                <a:ahLst/>
                <a:cxnLst/>
                <a:rect l="l" t="t" r="r" b="b"/>
                <a:pathLst>
                  <a:path w="24251" h="14611" extrusionOk="0">
                    <a:moveTo>
                      <a:pt x="24151" y="1"/>
                    </a:moveTo>
                    <a:lnTo>
                      <a:pt x="0" y="167"/>
                    </a:lnTo>
                    <a:lnTo>
                      <a:pt x="100" y="14611"/>
                    </a:lnTo>
                    <a:lnTo>
                      <a:pt x="24251" y="14444"/>
                    </a:lnTo>
                    <a:lnTo>
                      <a:pt x="2415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1"/>
              <p:cNvSpPr/>
              <p:nvPr/>
            </p:nvSpPr>
            <p:spPr>
              <a:xfrm>
                <a:off x="12469475" y="4474650"/>
                <a:ext cx="693025" cy="408650"/>
              </a:xfrm>
              <a:custGeom>
                <a:avLst/>
                <a:gdLst/>
                <a:ahLst/>
                <a:cxnLst/>
                <a:rect l="l" t="t" r="r" b="b"/>
                <a:pathLst>
                  <a:path w="27721" h="16346" extrusionOk="0">
                    <a:moveTo>
                      <a:pt x="27154" y="1"/>
                    </a:moveTo>
                    <a:lnTo>
                      <a:pt x="568" y="201"/>
                    </a:lnTo>
                    <a:cubicBezTo>
                      <a:pt x="268" y="201"/>
                      <a:pt x="1" y="468"/>
                      <a:pt x="34" y="801"/>
                    </a:cubicBezTo>
                    <a:lnTo>
                      <a:pt x="1335" y="15845"/>
                    </a:lnTo>
                    <a:cubicBezTo>
                      <a:pt x="1369" y="16112"/>
                      <a:pt x="1602" y="16346"/>
                      <a:pt x="1869" y="16346"/>
                    </a:cubicBezTo>
                    <a:lnTo>
                      <a:pt x="25419" y="16179"/>
                    </a:lnTo>
                    <a:cubicBezTo>
                      <a:pt x="25686" y="16146"/>
                      <a:pt x="25919" y="15945"/>
                      <a:pt x="25953" y="15679"/>
                    </a:cubicBezTo>
                    <a:lnTo>
                      <a:pt x="27687" y="634"/>
                    </a:lnTo>
                    <a:cubicBezTo>
                      <a:pt x="27721" y="301"/>
                      <a:pt x="27487" y="1"/>
                      <a:pt x="2715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1"/>
              <p:cNvSpPr/>
              <p:nvPr/>
            </p:nvSpPr>
            <p:spPr>
              <a:xfrm>
                <a:off x="12469475" y="4474650"/>
                <a:ext cx="693025" cy="408650"/>
              </a:xfrm>
              <a:custGeom>
                <a:avLst/>
                <a:gdLst/>
                <a:ahLst/>
                <a:cxnLst/>
                <a:rect l="l" t="t" r="r" b="b"/>
                <a:pathLst>
                  <a:path w="27721" h="16346" extrusionOk="0">
                    <a:moveTo>
                      <a:pt x="27154" y="1"/>
                    </a:moveTo>
                    <a:lnTo>
                      <a:pt x="568" y="201"/>
                    </a:lnTo>
                    <a:cubicBezTo>
                      <a:pt x="268" y="201"/>
                      <a:pt x="1" y="468"/>
                      <a:pt x="34" y="801"/>
                    </a:cubicBezTo>
                    <a:lnTo>
                      <a:pt x="1335" y="15845"/>
                    </a:lnTo>
                    <a:cubicBezTo>
                      <a:pt x="1369" y="16112"/>
                      <a:pt x="1602" y="16346"/>
                      <a:pt x="1869" y="16346"/>
                    </a:cubicBezTo>
                    <a:lnTo>
                      <a:pt x="25419" y="16179"/>
                    </a:lnTo>
                    <a:cubicBezTo>
                      <a:pt x="25686" y="16146"/>
                      <a:pt x="25919" y="15945"/>
                      <a:pt x="25953" y="15679"/>
                    </a:cubicBezTo>
                    <a:lnTo>
                      <a:pt x="27687" y="634"/>
                    </a:lnTo>
                    <a:cubicBezTo>
                      <a:pt x="27721" y="301"/>
                      <a:pt x="27487" y="1"/>
                      <a:pt x="271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1"/>
              <p:cNvSpPr/>
              <p:nvPr/>
            </p:nvSpPr>
            <p:spPr>
              <a:xfrm>
                <a:off x="12692975" y="4498850"/>
                <a:ext cx="612975" cy="352775"/>
              </a:xfrm>
              <a:custGeom>
                <a:avLst/>
                <a:gdLst/>
                <a:ahLst/>
                <a:cxnLst/>
                <a:rect l="l" t="t" r="r" b="b"/>
                <a:pathLst>
                  <a:path w="24519" h="14111" extrusionOk="0">
                    <a:moveTo>
                      <a:pt x="23684" y="0"/>
                    </a:moveTo>
                    <a:lnTo>
                      <a:pt x="17947" y="33"/>
                    </a:lnTo>
                    <a:cubicBezTo>
                      <a:pt x="17713" y="33"/>
                      <a:pt x="17513" y="133"/>
                      <a:pt x="17380" y="300"/>
                    </a:cubicBezTo>
                    <a:lnTo>
                      <a:pt x="15011" y="2635"/>
                    </a:lnTo>
                    <a:cubicBezTo>
                      <a:pt x="14878" y="2769"/>
                      <a:pt x="14644" y="2869"/>
                      <a:pt x="14444" y="2869"/>
                    </a:cubicBezTo>
                    <a:lnTo>
                      <a:pt x="835" y="2869"/>
                    </a:lnTo>
                    <a:cubicBezTo>
                      <a:pt x="368" y="2869"/>
                      <a:pt x="1" y="3236"/>
                      <a:pt x="1" y="3703"/>
                    </a:cubicBezTo>
                    <a:lnTo>
                      <a:pt x="67" y="13276"/>
                    </a:lnTo>
                    <a:cubicBezTo>
                      <a:pt x="67" y="13743"/>
                      <a:pt x="434" y="14110"/>
                      <a:pt x="901" y="14110"/>
                    </a:cubicBezTo>
                    <a:lnTo>
                      <a:pt x="23017" y="13943"/>
                    </a:lnTo>
                    <a:cubicBezTo>
                      <a:pt x="23451" y="13943"/>
                      <a:pt x="23818" y="13610"/>
                      <a:pt x="23851" y="13176"/>
                    </a:cubicBezTo>
                    <a:lnTo>
                      <a:pt x="24518" y="867"/>
                    </a:lnTo>
                    <a:cubicBezTo>
                      <a:pt x="24518" y="400"/>
                      <a:pt x="24151" y="0"/>
                      <a:pt x="23684" y="0"/>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1"/>
              <p:cNvSpPr/>
              <p:nvPr/>
            </p:nvSpPr>
            <p:spPr>
              <a:xfrm>
                <a:off x="12692150" y="4530525"/>
                <a:ext cx="607125" cy="365300"/>
              </a:xfrm>
              <a:custGeom>
                <a:avLst/>
                <a:gdLst/>
                <a:ahLst/>
                <a:cxnLst/>
                <a:rect l="l" t="t" r="r" b="b"/>
                <a:pathLst>
                  <a:path w="24285" h="14612" extrusionOk="0">
                    <a:moveTo>
                      <a:pt x="24184" y="1"/>
                    </a:moveTo>
                    <a:lnTo>
                      <a:pt x="0" y="167"/>
                    </a:lnTo>
                    <a:lnTo>
                      <a:pt x="134" y="14611"/>
                    </a:lnTo>
                    <a:lnTo>
                      <a:pt x="24284" y="14411"/>
                    </a:lnTo>
                    <a:lnTo>
                      <a:pt x="24184"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1"/>
              <p:cNvSpPr/>
              <p:nvPr/>
            </p:nvSpPr>
            <p:spPr>
              <a:xfrm>
                <a:off x="12652950" y="4547200"/>
                <a:ext cx="693025" cy="407825"/>
              </a:xfrm>
              <a:custGeom>
                <a:avLst/>
                <a:gdLst/>
                <a:ahLst/>
                <a:cxnLst/>
                <a:rect l="l" t="t" r="r" b="b"/>
                <a:pathLst>
                  <a:path w="27721" h="16313" extrusionOk="0">
                    <a:moveTo>
                      <a:pt x="27153" y="1"/>
                    </a:moveTo>
                    <a:lnTo>
                      <a:pt x="568" y="201"/>
                    </a:lnTo>
                    <a:cubicBezTo>
                      <a:pt x="267" y="201"/>
                      <a:pt x="0" y="468"/>
                      <a:pt x="34" y="768"/>
                    </a:cubicBezTo>
                    <a:lnTo>
                      <a:pt x="1335" y="15812"/>
                    </a:lnTo>
                    <a:cubicBezTo>
                      <a:pt x="1368" y="16112"/>
                      <a:pt x="1602" y="16312"/>
                      <a:pt x="1868" y="16312"/>
                    </a:cubicBezTo>
                    <a:lnTo>
                      <a:pt x="25419" y="16146"/>
                    </a:lnTo>
                    <a:cubicBezTo>
                      <a:pt x="25686" y="16146"/>
                      <a:pt x="25919" y="15945"/>
                      <a:pt x="25952" y="15679"/>
                    </a:cubicBezTo>
                    <a:lnTo>
                      <a:pt x="27687" y="601"/>
                    </a:lnTo>
                    <a:cubicBezTo>
                      <a:pt x="27720" y="268"/>
                      <a:pt x="27453" y="1"/>
                      <a:pt x="27153"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1"/>
              <p:cNvSpPr/>
              <p:nvPr/>
            </p:nvSpPr>
            <p:spPr>
              <a:xfrm>
                <a:off x="12653768" y="4618154"/>
                <a:ext cx="753900" cy="534874"/>
              </a:xfrm>
              <a:custGeom>
                <a:avLst/>
                <a:gdLst/>
                <a:ahLst/>
                <a:cxnLst/>
                <a:rect l="l" t="t" r="r" b="b"/>
                <a:pathLst>
                  <a:path w="30156" h="20916" extrusionOk="0">
                    <a:moveTo>
                      <a:pt x="18781" y="2236"/>
                    </a:moveTo>
                    <a:cubicBezTo>
                      <a:pt x="20816" y="2236"/>
                      <a:pt x="20816" y="5305"/>
                      <a:pt x="18781" y="5305"/>
                    </a:cubicBezTo>
                    <a:lnTo>
                      <a:pt x="11376" y="5305"/>
                    </a:lnTo>
                    <a:cubicBezTo>
                      <a:pt x="10542" y="5305"/>
                      <a:pt x="9841" y="4604"/>
                      <a:pt x="9841" y="3770"/>
                    </a:cubicBezTo>
                    <a:cubicBezTo>
                      <a:pt x="9841" y="2903"/>
                      <a:pt x="10542" y="2236"/>
                      <a:pt x="11376" y="2236"/>
                    </a:cubicBezTo>
                    <a:close/>
                    <a:moveTo>
                      <a:pt x="1" y="1"/>
                    </a:moveTo>
                    <a:lnTo>
                      <a:pt x="1" y="20916"/>
                    </a:lnTo>
                    <a:lnTo>
                      <a:pt x="30156" y="20916"/>
                    </a:lnTo>
                    <a:lnTo>
                      <a:pt x="30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1"/>
              <p:cNvSpPr/>
              <p:nvPr/>
            </p:nvSpPr>
            <p:spPr>
              <a:xfrm>
                <a:off x="12247656" y="4618162"/>
                <a:ext cx="412161" cy="534874"/>
              </a:xfrm>
              <a:custGeom>
                <a:avLst/>
                <a:gdLst/>
                <a:ahLst/>
                <a:cxnLst/>
                <a:rect l="l" t="t" r="r" b="b"/>
                <a:pathLst>
                  <a:path w="16246" h="20916" extrusionOk="0">
                    <a:moveTo>
                      <a:pt x="1" y="1"/>
                    </a:moveTo>
                    <a:lnTo>
                      <a:pt x="1" y="20916"/>
                    </a:lnTo>
                    <a:lnTo>
                      <a:pt x="16246" y="20916"/>
                    </a:lnTo>
                    <a:lnTo>
                      <a:pt x="162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0" name="Google Shape;1090;p41"/>
            <p:cNvSpPr/>
            <p:nvPr/>
          </p:nvSpPr>
          <p:spPr>
            <a:xfrm>
              <a:off x="97100" y="4579065"/>
              <a:ext cx="1371695"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 name="TextBox 77">
            <a:extLst>
              <a:ext uri="{FF2B5EF4-FFF2-40B4-BE49-F238E27FC236}">
                <a16:creationId xmlns:a16="http://schemas.microsoft.com/office/drawing/2014/main" id="{BB7DBE99-3874-491F-8BE2-869EC833CEA5}"/>
              </a:ext>
            </a:extLst>
          </p:cNvPr>
          <p:cNvSpPr txBox="1"/>
          <p:nvPr/>
        </p:nvSpPr>
        <p:spPr>
          <a:xfrm>
            <a:off x="8715491" y="4700917"/>
            <a:ext cx="1329413" cy="523220"/>
          </a:xfrm>
          <a:prstGeom prst="rect">
            <a:avLst/>
          </a:prstGeom>
          <a:noFill/>
        </p:spPr>
        <p:txBody>
          <a:bodyPr wrap="square" rtlCol="0">
            <a:spAutoFit/>
          </a:bodyPr>
          <a:lstStyle/>
          <a:p>
            <a:r>
              <a:rPr lang="en-US" sz="2800" dirty="0"/>
              <a:t>9</a:t>
            </a:r>
            <a:endParaRPr lang="en-US" sz="2400" dirty="0"/>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35"/>
          <p:cNvSpPr txBox="1">
            <a:spLocks noGrp="1"/>
          </p:cNvSpPr>
          <p:nvPr>
            <p:ph type="title"/>
          </p:nvPr>
        </p:nvSpPr>
        <p:spPr>
          <a:xfrm flipH="1">
            <a:off x="1032775" y="1338491"/>
            <a:ext cx="797100" cy="79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797" name="Google Shape;797;p35"/>
          <p:cNvSpPr txBox="1">
            <a:spLocks noGrp="1"/>
          </p:cNvSpPr>
          <p:nvPr>
            <p:ph type="subTitle" idx="2"/>
          </p:nvPr>
        </p:nvSpPr>
        <p:spPr>
          <a:xfrm>
            <a:off x="1882629" y="1752525"/>
            <a:ext cx="2138400" cy="267600"/>
          </a:xfrm>
          <a:prstGeom prst="rect">
            <a:avLst/>
          </a:prstGeom>
        </p:spPr>
        <p:txBody>
          <a:bodyPr spcFirstLastPara="1" wrap="square" lIns="91425" tIns="91425" rIns="91425" bIns="91425" anchor="ctr" anchorCtr="0">
            <a:noAutofit/>
          </a:bodyPr>
          <a:lstStyle/>
          <a:p>
            <a:pPr marL="0" indent="0" algn="just"/>
            <a:r>
              <a:rPr lang="en-US" dirty="0">
                <a:solidFill>
                  <a:schemeClr val="accent2">
                    <a:lumMod val="10000"/>
                  </a:schemeClr>
                </a:solidFill>
                <a:latin typeface="+mj-lt"/>
              </a:rPr>
              <a:t>Introduction</a:t>
            </a:r>
            <a:endParaRPr lang="en-US" sz="2400" dirty="0">
              <a:solidFill>
                <a:schemeClr val="accent2">
                  <a:lumMod val="10000"/>
                </a:schemeClr>
              </a:solidFill>
              <a:latin typeface="+mj-lt"/>
            </a:endParaRPr>
          </a:p>
          <a:p>
            <a:pPr marL="0" lvl="0" indent="0" algn="l" rtl="0">
              <a:spcBef>
                <a:spcPts val="0"/>
              </a:spcBef>
              <a:spcAft>
                <a:spcPts val="0"/>
              </a:spcAft>
              <a:buNone/>
            </a:pPr>
            <a:endParaRPr dirty="0"/>
          </a:p>
        </p:txBody>
      </p:sp>
      <p:sp>
        <p:nvSpPr>
          <p:cNvPr id="798" name="Google Shape;798;p35"/>
          <p:cNvSpPr txBox="1">
            <a:spLocks noGrp="1"/>
          </p:cNvSpPr>
          <p:nvPr>
            <p:ph type="title" idx="9"/>
          </p:nvPr>
        </p:nvSpPr>
        <p:spPr>
          <a:xfrm flipH="1">
            <a:off x="5063075" y="1338491"/>
            <a:ext cx="797100" cy="79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800" name="Google Shape;800;p35"/>
          <p:cNvSpPr txBox="1">
            <a:spLocks noGrp="1"/>
          </p:cNvSpPr>
          <p:nvPr>
            <p:ph type="subTitle" idx="14"/>
          </p:nvPr>
        </p:nvSpPr>
        <p:spPr>
          <a:xfrm>
            <a:off x="5972825" y="1618725"/>
            <a:ext cx="2138400" cy="26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accent2">
                    <a:lumMod val="10000"/>
                  </a:schemeClr>
                </a:solidFill>
              </a:rPr>
              <a:t>Definition of plagiarism</a:t>
            </a:r>
            <a:endParaRPr dirty="0">
              <a:solidFill>
                <a:schemeClr val="accent2">
                  <a:lumMod val="10000"/>
                </a:schemeClr>
              </a:solidFill>
            </a:endParaRPr>
          </a:p>
        </p:txBody>
      </p:sp>
      <p:sp>
        <p:nvSpPr>
          <p:cNvPr id="801" name="Google Shape;801;p35"/>
          <p:cNvSpPr txBox="1">
            <a:spLocks noGrp="1"/>
          </p:cNvSpPr>
          <p:nvPr>
            <p:ph type="title" idx="21"/>
          </p:nvPr>
        </p:nvSpPr>
        <p:spPr>
          <a:xfrm>
            <a:off x="710100" y="603250"/>
            <a:ext cx="7723800" cy="40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u="sng" dirty="0">
                <a:solidFill>
                  <a:schemeClr val="accent2">
                    <a:lumMod val="10000"/>
                  </a:schemeClr>
                </a:solidFill>
              </a:rPr>
              <a:t>Contents</a:t>
            </a:r>
          </a:p>
        </p:txBody>
      </p:sp>
      <p:sp>
        <p:nvSpPr>
          <p:cNvPr id="802" name="Google Shape;802;p35"/>
          <p:cNvSpPr txBox="1">
            <a:spLocks noGrp="1"/>
          </p:cNvSpPr>
          <p:nvPr>
            <p:ph type="title" idx="3"/>
          </p:nvPr>
        </p:nvSpPr>
        <p:spPr>
          <a:xfrm flipH="1">
            <a:off x="1032775" y="2509512"/>
            <a:ext cx="797100" cy="79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3</a:t>
            </a:r>
            <a:endParaRPr dirty="0"/>
          </a:p>
        </p:txBody>
      </p:sp>
      <p:sp>
        <p:nvSpPr>
          <p:cNvPr id="805" name="Google Shape;805;p35"/>
          <p:cNvSpPr txBox="1">
            <a:spLocks noGrp="1"/>
          </p:cNvSpPr>
          <p:nvPr>
            <p:ph type="title" idx="6"/>
          </p:nvPr>
        </p:nvSpPr>
        <p:spPr>
          <a:xfrm flipH="1">
            <a:off x="1032775" y="3684012"/>
            <a:ext cx="797100" cy="79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5</a:t>
            </a:r>
            <a:endParaRPr dirty="0"/>
          </a:p>
        </p:txBody>
      </p:sp>
      <p:sp>
        <p:nvSpPr>
          <p:cNvPr id="807" name="Google Shape;807;p35"/>
          <p:cNvSpPr txBox="1">
            <a:spLocks noGrp="1"/>
          </p:cNvSpPr>
          <p:nvPr>
            <p:ph type="subTitle" idx="8"/>
          </p:nvPr>
        </p:nvSpPr>
        <p:spPr>
          <a:xfrm>
            <a:off x="1882629" y="3919253"/>
            <a:ext cx="2138400" cy="26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accent2">
                    <a:lumMod val="10000"/>
                  </a:schemeClr>
                </a:solidFill>
                <a:latin typeface="+mj-lt"/>
              </a:rPr>
              <a:t>References</a:t>
            </a:r>
            <a:endParaRPr sz="2400" dirty="0">
              <a:solidFill>
                <a:schemeClr val="accent2">
                  <a:lumMod val="10000"/>
                </a:schemeClr>
              </a:solidFill>
              <a:latin typeface="+mj-lt"/>
            </a:endParaRPr>
          </a:p>
        </p:txBody>
      </p:sp>
      <p:sp>
        <p:nvSpPr>
          <p:cNvPr id="808" name="Google Shape;808;p35"/>
          <p:cNvSpPr txBox="1">
            <a:spLocks noGrp="1"/>
          </p:cNvSpPr>
          <p:nvPr>
            <p:ph type="title" idx="15"/>
          </p:nvPr>
        </p:nvSpPr>
        <p:spPr>
          <a:xfrm flipH="1">
            <a:off x="5063075" y="2509512"/>
            <a:ext cx="797100" cy="79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sp>
        <p:nvSpPr>
          <p:cNvPr id="810" name="Google Shape;810;p35"/>
          <p:cNvSpPr txBox="1">
            <a:spLocks noGrp="1"/>
          </p:cNvSpPr>
          <p:nvPr>
            <p:ph type="subTitle" idx="17"/>
          </p:nvPr>
        </p:nvSpPr>
        <p:spPr>
          <a:xfrm>
            <a:off x="5972825" y="2782643"/>
            <a:ext cx="2138400" cy="26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accent2">
                    <a:lumMod val="10000"/>
                  </a:schemeClr>
                </a:solidFill>
                <a:latin typeface="+mj-lt"/>
              </a:rPr>
              <a:t>Conclusion</a:t>
            </a:r>
            <a:endParaRPr sz="2400" dirty="0">
              <a:solidFill>
                <a:schemeClr val="accent2">
                  <a:lumMod val="10000"/>
                </a:schemeClr>
              </a:solidFill>
              <a:latin typeface="+mj-lt"/>
            </a:endParaRPr>
          </a:p>
        </p:txBody>
      </p:sp>
      <p:grpSp>
        <p:nvGrpSpPr>
          <p:cNvPr id="814" name="Google Shape;814;p35"/>
          <p:cNvGrpSpPr/>
          <p:nvPr/>
        </p:nvGrpSpPr>
        <p:grpSpPr>
          <a:xfrm>
            <a:off x="148513" y="4096356"/>
            <a:ext cx="1005757" cy="502544"/>
            <a:chOff x="148513" y="4089301"/>
            <a:chExt cx="1005757" cy="502544"/>
          </a:xfrm>
        </p:grpSpPr>
        <p:grpSp>
          <p:nvGrpSpPr>
            <p:cNvPr id="815" name="Google Shape;815;p35"/>
            <p:cNvGrpSpPr/>
            <p:nvPr/>
          </p:nvGrpSpPr>
          <p:grpSpPr>
            <a:xfrm>
              <a:off x="252875" y="4089301"/>
              <a:ext cx="797041" cy="487711"/>
              <a:chOff x="12247667" y="4426275"/>
              <a:chExt cx="1160008" cy="709708"/>
            </a:xfrm>
          </p:grpSpPr>
          <p:sp>
            <p:nvSpPr>
              <p:cNvPr id="816" name="Google Shape;816;p35"/>
              <p:cNvSpPr/>
              <p:nvPr/>
            </p:nvSpPr>
            <p:spPr>
              <a:xfrm>
                <a:off x="12346900" y="4484650"/>
                <a:ext cx="612950" cy="352800"/>
              </a:xfrm>
              <a:custGeom>
                <a:avLst/>
                <a:gdLst/>
                <a:ahLst/>
                <a:cxnLst/>
                <a:rect l="l" t="t" r="r" b="b"/>
                <a:pathLst>
                  <a:path w="24518" h="14112" extrusionOk="0">
                    <a:moveTo>
                      <a:pt x="23684" y="1"/>
                    </a:moveTo>
                    <a:lnTo>
                      <a:pt x="17947" y="68"/>
                    </a:lnTo>
                    <a:cubicBezTo>
                      <a:pt x="17746" y="68"/>
                      <a:pt x="17513" y="134"/>
                      <a:pt x="17379" y="301"/>
                    </a:cubicBezTo>
                    <a:lnTo>
                      <a:pt x="15011" y="2636"/>
                    </a:lnTo>
                    <a:cubicBezTo>
                      <a:pt x="14878" y="2803"/>
                      <a:pt x="14644" y="2903"/>
                      <a:pt x="14444" y="2903"/>
                    </a:cubicBezTo>
                    <a:lnTo>
                      <a:pt x="834" y="2903"/>
                    </a:lnTo>
                    <a:cubicBezTo>
                      <a:pt x="367" y="2903"/>
                      <a:pt x="0" y="3270"/>
                      <a:pt x="0" y="3737"/>
                    </a:cubicBezTo>
                    <a:lnTo>
                      <a:pt x="67" y="13277"/>
                    </a:lnTo>
                    <a:cubicBezTo>
                      <a:pt x="67" y="13744"/>
                      <a:pt x="434" y="14111"/>
                      <a:pt x="901" y="14111"/>
                    </a:cubicBezTo>
                    <a:lnTo>
                      <a:pt x="23017" y="13944"/>
                    </a:lnTo>
                    <a:cubicBezTo>
                      <a:pt x="23450" y="13944"/>
                      <a:pt x="23817" y="13611"/>
                      <a:pt x="23851" y="13144"/>
                    </a:cubicBezTo>
                    <a:lnTo>
                      <a:pt x="24518" y="868"/>
                    </a:lnTo>
                    <a:cubicBezTo>
                      <a:pt x="24518" y="401"/>
                      <a:pt x="24151" y="34"/>
                      <a:pt x="2368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5"/>
              <p:cNvSpPr/>
              <p:nvPr/>
            </p:nvSpPr>
            <p:spPr>
              <a:xfrm>
                <a:off x="12346900" y="4484650"/>
                <a:ext cx="612950" cy="352800"/>
              </a:xfrm>
              <a:custGeom>
                <a:avLst/>
                <a:gdLst/>
                <a:ahLst/>
                <a:cxnLst/>
                <a:rect l="l" t="t" r="r" b="b"/>
                <a:pathLst>
                  <a:path w="24518" h="14112" extrusionOk="0">
                    <a:moveTo>
                      <a:pt x="23684" y="1"/>
                    </a:moveTo>
                    <a:lnTo>
                      <a:pt x="17947" y="68"/>
                    </a:lnTo>
                    <a:cubicBezTo>
                      <a:pt x="17746" y="68"/>
                      <a:pt x="17513" y="134"/>
                      <a:pt x="17379" y="301"/>
                    </a:cubicBezTo>
                    <a:lnTo>
                      <a:pt x="15011" y="2636"/>
                    </a:lnTo>
                    <a:cubicBezTo>
                      <a:pt x="14878" y="2803"/>
                      <a:pt x="14644" y="2903"/>
                      <a:pt x="14444" y="2903"/>
                    </a:cubicBezTo>
                    <a:lnTo>
                      <a:pt x="834" y="2903"/>
                    </a:lnTo>
                    <a:cubicBezTo>
                      <a:pt x="367" y="2903"/>
                      <a:pt x="0" y="3270"/>
                      <a:pt x="0" y="3737"/>
                    </a:cubicBezTo>
                    <a:lnTo>
                      <a:pt x="67" y="13277"/>
                    </a:lnTo>
                    <a:cubicBezTo>
                      <a:pt x="67" y="13744"/>
                      <a:pt x="434" y="14111"/>
                      <a:pt x="901" y="14111"/>
                    </a:cubicBezTo>
                    <a:lnTo>
                      <a:pt x="23017" y="13944"/>
                    </a:lnTo>
                    <a:cubicBezTo>
                      <a:pt x="23450" y="13944"/>
                      <a:pt x="23817" y="13611"/>
                      <a:pt x="23851" y="13144"/>
                    </a:cubicBezTo>
                    <a:lnTo>
                      <a:pt x="24518" y="868"/>
                    </a:lnTo>
                    <a:cubicBezTo>
                      <a:pt x="24518" y="401"/>
                      <a:pt x="24151" y="34"/>
                      <a:pt x="236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5"/>
              <p:cNvSpPr/>
              <p:nvPr/>
            </p:nvSpPr>
            <p:spPr>
              <a:xfrm>
                <a:off x="12346900" y="4516350"/>
                <a:ext cx="606300" cy="365275"/>
              </a:xfrm>
              <a:custGeom>
                <a:avLst/>
                <a:gdLst/>
                <a:ahLst/>
                <a:cxnLst/>
                <a:rect l="l" t="t" r="r" b="b"/>
                <a:pathLst>
                  <a:path w="24252" h="14611" extrusionOk="0">
                    <a:moveTo>
                      <a:pt x="24151" y="1"/>
                    </a:moveTo>
                    <a:lnTo>
                      <a:pt x="0" y="167"/>
                    </a:lnTo>
                    <a:lnTo>
                      <a:pt x="100" y="14611"/>
                    </a:lnTo>
                    <a:lnTo>
                      <a:pt x="24251" y="14444"/>
                    </a:lnTo>
                    <a:lnTo>
                      <a:pt x="2415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5"/>
              <p:cNvSpPr/>
              <p:nvPr/>
            </p:nvSpPr>
            <p:spPr>
              <a:xfrm>
                <a:off x="12307700" y="4533025"/>
                <a:ext cx="692200" cy="407825"/>
              </a:xfrm>
              <a:custGeom>
                <a:avLst/>
                <a:gdLst/>
                <a:ahLst/>
                <a:cxnLst/>
                <a:rect l="l" t="t" r="r" b="b"/>
                <a:pathLst>
                  <a:path w="27688" h="16313" extrusionOk="0">
                    <a:moveTo>
                      <a:pt x="27120" y="1"/>
                    </a:moveTo>
                    <a:lnTo>
                      <a:pt x="534" y="201"/>
                    </a:lnTo>
                    <a:cubicBezTo>
                      <a:pt x="234" y="201"/>
                      <a:pt x="1" y="468"/>
                      <a:pt x="34" y="801"/>
                    </a:cubicBezTo>
                    <a:lnTo>
                      <a:pt x="1302" y="15845"/>
                    </a:lnTo>
                    <a:cubicBezTo>
                      <a:pt x="1335" y="16112"/>
                      <a:pt x="1568" y="16312"/>
                      <a:pt x="1835" y="16312"/>
                    </a:cubicBezTo>
                    <a:lnTo>
                      <a:pt x="25385" y="16146"/>
                    </a:lnTo>
                    <a:cubicBezTo>
                      <a:pt x="25652" y="16146"/>
                      <a:pt x="25886" y="15945"/>
                      <a:pt x="25919" y="15679"/>
                    </a:cubicBezTo>
                    <a:lnTo>
                      <a:pt x="27654" y="601"/>
                    </a:lnTo>
                    <a:cubicBezTo>
                      <a:pt x="27687" y="301"/>
                      <a:pt x="27454" y="1"/>
                      <a:pt x="27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5"/>
              <p:cNvSpPr/>
              <p:nvPr/>
            </p:nvSpPr>
            <p:spPr>
              <a:xfrm>
                <a:off x="12509525" y="4426275"/>
                <a:ext cx="613775" cy="352800"/>
              </a:xfrm>
              <a:custGeom>
                <a:avLst/>
                <a:gdLst/>
                <a:ahLst/>
                <a:cxnLst/>
                <a:rect l="l" t="t" r="r" b="b"/>
                <a:pathLst>
                  <a:path w="24551" h="14112" extrusionOk="0">
                    <a:moveTo>
                      <a:pt x="23684" y="1"/>
                    </a:moveTo>
                    <a:lnTo>
                      <a:pt x="17946" y="68"/>
                    </a:lnTo>
                    <a:cubicBezTo>
                      <a:pt x="17746" y="68"/>
                      <a:pt x="17513" y="134"/>
                      <a:pt x="17379" y="301"/>
                    </a:cubicBezTo>
                    <a:lnTo>
                      <a:pt x="15011" y="2636"/>
                    </a:lnTo>
                    <a:cubicBezTo>
                      <a:pt x="14877" y="2803"/>
                      <a:pt x="14644" y="2870"/>
                      <a:pt x="14444" y="2903"/>
                    </a:cubicBezTo>
                    <a:lnTo>
                      <a:pt x="834" y="2903"/>
                    </a:lnTo>
                    <a:cubicBezTo>
                      <a:pt x="367" y="2903"/>
                      <a:pt x="0" y="3270"/>
                      <a:pt x="0" y="3737"/>
                    </a:cubicBezTo>
                    <a:lnTo>
                      <a:pt x="67" y="13277"/>
                    </a:lnTo>
                    <a:cubicBezTo>
                      <a:pt x="67" y="13744"/>
                      <a:pt x="434" y="14111"/>
                      <a:pt x="901" y="14111"/>
                    </a:cubicBezTo>
                    <a:lnTo>
                      <a:pt x="23016" y="13978"/>
                    </a:lnTo>
                    <a:cubicBezTo>
                      <a:pt x="23450" y="13978"/>
                      <a:pt x="23817" y="13611"/>
                      <a:pt x="23850" y="13177"/>
                    </a:cubicBezTo>
                    <a:lnTo>
                      <a:pt x="24518" y="902"/>
                    </a:lnTo>
                    <a:cubicBezTo>
                      <a:pt x="24551" y="401"/>
                      <a:pt x="24151" y="1"/>
                      <a:pt x="2368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5"/>
              <p:cNvSpPr/>
              <p:nvPr/>
            </p:nvSpPr>
            <p:spPr>
              <a:xfrm>
                <a:off x="12509525" y="4426275"/>
                <a:ext cx="613775" cy="352800"/>
              </a:xfrm>
              <a:custGeom>
                <a:avLst/>
                <a:gdLst/>
                <a:ahLst/>
                <a:cxnLst/>
                <a:rect l="l" t="t" r="r" b="b"/>
                <a:pathLst>
                  <a:path w="24551" h="14112" extrusionOk="0">
                    <a:moveTo>
                      <a:pt x="23684" y="1"/>
                    </a:moveTo>
                    <a:lnTo>
                      <a:pt x="17946" y="68"/>
                    </a:lnTo>
                    <a:cubicBezTo>
                      <a:pt x="17746" y="68"/>
                      <a:pt x="17513" y="134"/>
                      <a:pt x="17379" y="301"/>
                    </a:cubicBezTo>
                    <a:lnTo>
                      <a:pt x="15011" y="2636"/>
                    </a:lnTo>
                    <a:cubicBezTo>
                      <a:pt x="14877" y="2803"/>
                      <a:pt x="14644" y="2870"/>
                      <a:pt x="14444" y="2903"/>
                    </a:cubicBezTo>
                    <a:lnTo>
                      <a:pt x="834" y="2903"/>
                    </a:lnTo>
                    <a:cubicBezTo>
                      <a:pt x="367" y="2903"/>
                      <a:pt x="0" y="3270"/>
                      <a:pt x="0" y="3737"/>
                    </a:cubicBezTo>
                    <a:lnTo>
                      <a:pt x="67" y="13277"/>
                    </a:lnTo>
                    <a:cubicBezTo>
                      <a:pt x="67" y="13744"/>
                      <a:pt x="434" y="14111"/>
                      <a:pt x="901" y="14111"/>
                    </a:cubicBezTo>
                    <a:lnTo>
                      <a:pt x="23016" y="13978"/>
                    </a:lnTo>
                    <a:cubicBezTo>
                      <a:pt x="23450" y="13978"/>
                      <a:pt x="23817" y="13611"/>
                      <a:pt x="23850" y="13177"/>
                    </a:cubicBezTo>
                    <a:lnTo>
                      <a:pt x="24518" y="902"/>
                    </a:lnTo>
                    <a:cubicBezTo>
                      <a:pt x="24551" y="401"/>
                      <a:pt x="24151" y="1"/>
                      <a:pt x="236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5"/>
              <p:cNvSpPr/>
              <p:nvPr/>
            </p:nvSpPr>
            <p:spPr>
              <a:xfrm>
                <a:off x="12509525" y="4457975"/>
                <a:ext cx="606275" cy="365275"/>
              </a:xfrm>
              <a:custGeom>
                <a:avLst/>
                <a:gdLst/>
                <a:ahLst/>
                <a:cxnLst/>
                <a:rect l="l" t="t" r="r" b="b"/>
                <a:pathLst>
                  <a:path w="24251" h="14611" extrusionOk="0">
                    <a:moveTo>
                      <a:pt x="24151" y="1"/>
                    </a:moveTo>
                    <a:lnTo>
                      <a:pt x="0" y="167"/>
                    </a:lnTo>
                    <a:lnTo>
                      <a:pt x="100" y="14611"/>
                    </a:lnTo>
                    <a:lnTo>
                      <a:pt x="24251" y="14444"/>
                    </a:lnTo>
                    <a:lnTo>
                      <a:pt x="2415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5"/>
              <p:cNvSpPr/>
              <p:nvPr/>
            </p:nvSpPr>
            <p:spPr>
              <a:xfrm>
                <a:off x="12469475" y="4474650"/>
                <a:ext cx="693025" cy="408650"/>
              </a:xfrm>
              <a:custGeom>
                <a:avLst/>
                <a:gdLst/>
                <a:ahLst/>
                <a:cxnLst/>
                <a:rect l="l" t="t" r="r" b="b"/>
                <a:pathLst>
                  <a:path w="27721" h="16346" extrusionOk="0">
                    <a:moveTo>
                      <a:pt x="27154" y="1"/>
                    </a:moveTo>
                    <a:lnTo>
                      <a:pt x="568" y="201"/>
                    </a:lnTo>
                    <a:cubicBezTo>
                      <a:pt x="268" y="201"/>
                      <a:pt x="1" y="468"/>
                      <a:pt x="34" y="801"/>
                    </a:cubicBezTo>
                    <a:lnTo>
                      <a:pt x="1335" y="15845"/>
                    </a:lnTo>
                    <a:cubicBezTo>
                      <a:pt x="1369" y="16112"/>
                      <a:pt x="1602" y="16346"/>
                      <a:pt x="1869" y="16346"/>
                    </a:cubicBezTo>
                    <a:lnTo>
                      <a:pt x="25419" y="16179"/>
                    </a:lnTo>
                    <a:cubicBezTo>
                      <a:pt x="25686" y="16146"/>
                      <a:pt x="25919" y="15945"/>
                      <a:pt x="25953" y="15679"/>
                    </a:cubicBezTo>
                    <a:lnTo>
                      <a:pt x="27687" y="634"/>
                    </a:lnTo>
                    <a:cubicBezTo>
                      <a:pt x="27721" y="301"/>
                      <a:pt x="27487" y="1"/>
                      <a:pt x="27154"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5"/>
              <p:cNvSpPr/>
              <p:nvPr/>
            </p:nvSpPr>
            <p:spPr>
              <a:xfrm>
                <a:off x="12469475" y="4474650"/>
                <a:ext cx="693025" cy="408650"/>
              </a:xfrm>
              <a:custGeom>
                <a:avLst/>
                <a:gdLst/>
                <a:ahLst/>
                <a:cxnLst/>
                <a:rect l="l" t="t" r="r" b="b"/>
                <a:pathLst>
                  <a:path w="27721" h="16346" extrusionOk="0">
                    <a:moveTo>
                      <a:pt x="27154" y="1"/>
                    </a:moveTo>
                    <a:lnTo>
                      <a:pt x="568" y="201"/>
                    </a:lnTo>
                    <a:cubicBezTo>
                      <a:pt x="268" y="201"/>
                      <a:pt x="1" y="468"/>
                      <a:pt x="34" y="801"/>
                    </a:cubicBezTo>
                    <a:lnTo>
                      <a:pt x="1335" y="15845"/>
                    </a:lnTo>
                    <a:cubicBezTo>
                      <a:pt x="1369" y="16112"/>
                      <a:pt x="1602" y="16346"/>
                      <a:pt x="1869" y="16346"/>
                    </a:cubicBezTo>
                    <a:lnTo>
                      <a:pt x="25419" y="16179"/>
                    </a:lnTo>
                    <a:cubicBezTo>
                      <a:pt x="25686" y="16146"/>
                      <a:pt x="25919" y="15945"/>
                      <a:pt x="25953" y="15679"/>
                    </a:cubicBezTo>
                    <a:lnTo>
                      <a:pt x="27687" y="634"/>
                    </a:lnTo>
                    <a:cubicBezTo>
                      <a:pt x="27721" y="301"/>
                      <a:pt x="27487" y="1"/>
                      <a:pt x="271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5"/>
              <p:cNvSpPr/>
              <p:nvPr/>
            </p:nvSpPr>
            <p:spPr>
              <a:xfrm>
                <a:off x="12692975" y="4498850"/>
                <a:ext cx="612975" cy="352775"/>
              </a:xfrm>
              <a:custGeom>
                <a:avLst/>
                <a:gdLst/>
                <a:ahLst/>
                <a:cxnLst/>
                <a:rect l="l" t="t" r="r" b="b"/>
                <a:pathLst>
                  <a:path w="24519" h="14111" extrusionOk="0">
                    <a:moveTo>
                      <a:pt x="23684" y="0"/>
                    </a:moveTo>
                    <a:lnTo>
                      <a:pt x="17947" y="33"/>
                    </a:lnTo>
                    <a:cubicBezTo>
                      <a:pt x="17713" y="33"/>
                      <a:pt x="17513" y="133"/>
                      <a:pt x="17380" y="300"/>
                    </a:cubicBezTo>
                    <a:lnTo>
                      <a:pt x="15011" y="2635"/>
                    </a:lnTo>
                    <a:cubicBezTo>
                      <a:pt x="14878" y="2769"/>
                      <a:pt x="14644" y="2869"/>
                      <a:pt x="14444" y="2869"/>
                    </a:cubicBezTo>
                    <a:lnTo>
                      <a:pt x="835" y="2869"/>
                    </a:lnTo>
                    <a:cubicBezTo>
                      <a:pt x="368" y="2869"/>
                      <a:pt x="1" y="3236"/>
                      <a:pt x="1" y="3703"/>
                    </a:cubicBezTo>
                    <a:lnTo>
                      <a:pt x="67" y="13276"/>
                    </a:lnTo>
                    <a:cubicBezTo>
                      <a:pt x="67" y="13743"/>
                      <a:pt x="434" y="14110"/>
                      <a:pt x="901" y="14110"/>
                    </a:cubicBezTo>
                    <a:lnTo>
                      <a:pt x="23017" y="13943"/>
                    </a:lnTo>
                    <a:cubicBezTo>
                      <a:pt x="23451" y="13943"/>
                      <a:pt x="23818" y="13610"/>
                      <a:pt x="23851" y="13176"/>
                    </a:cubicBezTo>
                    <a:lnTo>
                      <a:pt x="24518" y="867"/>
                    </a:lnTo>
                    <a:cubicBezTo>
                      <a:pt x="24518" y="400"/>
                      <a:pt x="24151" y="0"/>
                      <a:pt x="23684" y="0"/>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5"/>
              <p:cNvSpPr/>
              <p:nvPr/>
            </p:nvSpPr>
            <p:spPr>
              <a:xfrm>
                <a:off x="12692150" y="4530525"/>
                <a:ext cx="607125" cy="365300"/>
              </a:xfrm>
              <a:custGeom>
                <a:avLst/>
                <a:gdLst/>
                <a:ahLst/>
                <a:cxnLst/>
                <a:rect l="l" t="t" r="r" b="b"/>
                <a:pathLst>
                  <a:path w="24285" h="14612" extrusionOk="0">
                    <a:moveTo>
                      <a:pt x="24184" y="1"/>
                    </a:moveTo>
                    <a:lnTo>
                      <a:pt x="0" y="167"/>
                    </a:lnTo>
                    <a:lnTo>
                      <a:pt x="134" y="14611"/>
                    </a:lnTo>
                    <a:lnTo>
                      <a:pt x="24284" y="14411"/>
                    </a:lnTo>
                    <a:lnTo>
                      <a:pt x="24184"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5"/>
              <p:cNvSpPr/>
              <p:nvPr/>
            </p:nvSpPr>
            <p:spPr>
              <a:xfrm>
                <a:off x="12652950" y="4547200"/>
                <a:ext cx="693025" cy="407825"/>
              </a:xfrm>
              <a:custGeom>
                <a:avLst/>
                <a:gdLst/>
                <a:ahLst/>
                <a:cxnLst/>
                <a:rect l="l" t="t" r="r" b="b"/>
                <a:pathLst>
                  <a:path w="27721" h="16313" extrusionOk="0">
                    <a:moveTo>
                      <a:pt x="27153" y="1"/>
                    </a:moveTo>
                    <a:lnTo>
                      <a:pt x="568" y="201"/>
                    </a:lnTo>
                    <a:cubicBezTo>
                      <a:pt x="267" y="201"/>
                      <a:pt x="0" y="468"/>
                      <a:pt x="34" y="768"/>
                    </a:cubicBezTo>
                    <a:lnTo>
                      <a:pt x="1335" y="15812"/>
                    </a:lnTo>
                    <a:cubicBezTo>
                      <a:pt x="1368" y="16112"/>
                      <a:pt x="1602" y="16312"/>
                      <a:pt x="1868" y="16312"/>
                    </a:cubicBezTo>
                    <a:lnTo>
                      <a:pt x="25419" y="16146"/>
                    </a:lnTo>
                    <a:cubicBezTo>
                      <a:pt x="25686" y="16146"/>
                      <a:pt x="25919" y="15945"/>
                      <a:pt x="25952" y="15679"/>
                    </a:cubicBezTo>
                    <a:lnTo>
                      <a:pt x="27687" y="601"/>
                    </a:lnTo>
                    <a:cubicBezTo>
                      <a:pt x="27720" y="268"/>
                      <a:pt x="27453" y="1"/>
                      <a:pt x="27153"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5"/>
              <p:cNvSpPr/>
              <p:nvPr/>
            </p:nvSpPr>
            <p:spPr>
              <a:xfrm>
                <a:off x="12653775" y="4613075"/>
                <a:ext cx="753900" cy="522900"/>
              </a:xfrm>
              <a:custGeom>
                <a:avLst/>
                <a:gdLst/>
                <a:ahLst/>
                <a:cxnLst/>
                <a:rect l="l" t="t" r="r" b="b"/>
                <a:pathLst>
                  <a:path w="30156" h="20916" extrusionOk="0">
                    <a:moveTo>
                      <a:pt x="18781" y="2236"/>
                    </a:moveTo>
                    <a:cubicBezTo>
                      <a:pt x="20816" y="2236"/>
                      <a:pt x="20816" y="5305"/>
                      <a:pt x="18781" y="5305"/>
                    </a:cubicBezTo>
                    <a:lnTo>
                      <a:pt x="11376" y="5305"/>
                    </a:lnTo>
                    <a:cubicBezTo>
                      <a:pt x="10542" y="5305"/>
                      <a:pt x="9841" y="4604"/>
                      <a:pt x="9841" y="3770"/>
                    </a:cubicBezTo>
                    <a:cubicBezTo>
                      <a:pt x="9841" y="2903"/>
                      <a:pt x="10542" y="2236"/>
                      <a:pt x="11376" y="2236"/>
                    </a:cubicBezTo>
                    <a:close/>
                    <a:moveTo>
                      <a:pt x="1" y="1"/>
                    </a:moveTo>
                    <a:lnTo>
                      <a:pt x="1" y="20916"/>
                    </a:lnTo>
                    <a:lnTo>
                      <a:pt x="30156" y="20916"/>
                    </a:lnTo>
                    <a:lnTo>
                      <a:pt x="301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5"/>
              <p:cNvSpPr/>
              <p:nvPr/>
            </p:nvSpPr>
            <p:spPr>
              <a:xfrm>
                <a:off x="12247667" y="4613083"/>
                <a:ext cx="412161" cy="522900"/>
              </a:xfrm>
              <a:custGeom>
                <a:avLst/>
                <a:gdLst/>
                <a:ahLst/>
                <a:cxnLst/>
                <a:rect l="l" t="t" r="r" b="b"/>
                <a:pathLst>
                  <a:path w="16246" h="20916" extrusionOk="0">
                    <a:moveTo>
                      <a:pt x="1" y="1"/>
                    </a:moveTo>
                    <a:lnTo>
                      <a:pt x="1" y="20916"/>
                    </a:lnTo>
                    <a:lnTo>
                      <a:pt x="16246" y="20916"/>
                    </a:lnTo>
                    <a:lnTo>
                      <a:pt x="162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0" name="Google Shape;830;p35"/>
            <p:cNvSpPr/>
            <p:nvPr/>
          </p:nvSpPr>
          <p:spPr>
            <a:xfrm>
              <a:off x="148513" y="4580044"/>
              <a:ext cx="1005757"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02B30EC6-02F0-4291-80AF-43FDAE7C7F18}"/>
              </a:ext>
            </a:extLst>
          </p:cNvPr>
          <p:cNvSpPr>
            <a:spLocks noGrp="1"/>
          </p:cNvSpPr>
          <p:nvPr>
            <p:ph type="subTitle" idx="5"/>
          </p:nvPr>
        </p:nvSpPr>
        <p:spPr>
          <a:xfrm>
            <a:off x="1744406" y="2742710"/>
            <a:ext cx="2827594" cy="267600"/>
          </a:xfrm>
        </p:spPr>
        <p:txBody>
          <a:bodyPr/>
          <a:lstStyle/>
          <a:p>
            <a:r>
              <a:rPr lang="en-US" dirty="0">
                <a:solidFill>
                  <a:schemeClr val="accent2">
                    <a:lumMod val="10000"/>
                  </a:schemeClr>
                </a:solidFill>
                <a:latin typeface="+mj-lt"/>
              </a:rPr>
              <a:t>The Difference in</a:t>
            </a:r>
          </a:p>
          <a:p>
            <a:r>
              <a:rPr lang="en-US" dirty="0">
                <a:solidFill>
                  <a:schemeClr val="accent2">
                    <a:lumMod val="10000"/>
                  </a:schemeClr>
                </a:solidFill>
                <a:latin typeface="+mj-lt"/>
              </a:rPr>
              <a:t>Reference Styles</a:t>
            </a:r>
          </a:p>
        </p:txBody>
      </p:sp>
      <p:sp>
        <p:nvSpPr>
          <p:cNvPr id="18" name="TextBox 17">
            <a:extLst>
              <a:ext uri="{FF2B5EF4-FFF2-40B4-BE49-F238E27FC236}">
                <a16:creationId xmlns:a16="http://schemas.microsoft.com/office/drawing/2014/main" id="{E2170AA7-8A4B-4531-91BF-C3CD0A6B304C}"/>
              </a:ext>
            </a:extLst>
          </p:cNvPr>
          <p:cNvSpPr txBox="1"/>
          <p:nvPr/>
        </p:nvSpPr>
        <p:spPr>
          <a:xfrm>
            <a:off x="8715491" y="4700917"/>
            <a:ext cx="1329413" cy="523220"/>
          </a:xfrm>
          <a:prstGeom prst="rect">
            <a:avLst/>
          </a:prstGeom>
          <a:noFill/>
        </p:spPr>
        <p:txBody>
          <a:bodyPr wrap="square" rtlCol="0">
            <a:spAutoFit/>
          </a:bodyPr>
          <a:lstStyle/>
          <a:p>
            <a:r>
              <a:rPr lang="en-US" sz="2800" dirty="0"/>
              <a:t>1</a:t>
            </a:r>
            <a:endParaRPr lang="en-US" sz="2400" dirty="0"/>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834"/>
        <p:cNvGrpSpPr/>
        <p:nvPr/>
      </p:nvGrpSpPr>
      <p:grpSpPr>
        <a:xfrm>
          <a:off x="0" y="0"/>
          <a:ext cx="0" cy="0"/>
          <a:chOff x="0" y="0"/>
          <a:chExt cx="0" cy="0"/>
        </a:xfrm>
      </p:grpSpPr>
      <p:grpSp>
        <p:nvGrpSpPr>
          <p:cNvPr id="835" name="Google Shape;835;p36"/>
          <p:cNvGrpSpPr/>
          <p:nvPr/>
        </p:nvGrpSpPr>
        <p:grpSpPr>
          <a:xfrm>
            <a:off x="8340463" y="3818692"/>
            <a:ext cx="655469" cy="1275638"/>
            <a:chOff x="2944575" y="5254175"/>
            <a:chExt cx="659625" cy="1283725"/>
          </a:xfrm>
        </p:grpSpPr>
        <p:sp>
          <p:nvSpPr>
            <p:cNvPr id="836" name="Google Shape;836;p36"/>
            <p:cNvSpPr/>
            <p:nvPr/>
          </p:nvSpPr>
          <p:spPr>
            <a:xfrm>
              <a:off x="3339725" y="5770725"/>
              <a:ext cx="264475" cy="159675"/>
            </a:xfrm>
            <a:custGeom>
              <a:avLst/>
              <a:gdLst/>
              <a:ahLst/>
              <a:cxnLst/>
              <a:rect l="l" t="t" r="r" b="b"/>
              <a:pathLst>
                <a:path w="10579" h="6387" extrusionOk="0">
                  <a:moveTo>
                    <a:pt x="5510" y="1"/>
                  </a:moveTo>
                  <a:cubicBezTo>
                    <a:pt x="4300" y="1"/>
                    <a:pt x="3097" y="222"/>
                    <a:pt x="2006" y="778"/>
                  </a:cubicBezTo>
                  <a:cubicBezTo>
                    <a:pt x="1064" y="1264"/>
                    <a:pt x="395" y="2176"/>
                    <a:pt x="213" y="3209"/>
                  </a:cubicBezTo>
                  <a:cubicBezTo>
                    <a:pt x="0" y="3969"/>
                    <a:pt x="92" y="4760"/>
                    <a:pt x="456" y="5459"/>
                  </a:cubicBezTo>
                  <a:cubicBezTo>
                    <a:pt x="758" y="6037"/>
                    <a:pt x="1372" y="6387"/>
                    <a:pt x="2006" y="6387"/>
                  </a:cubicBezTo>
                  <a:cubicBezTo>
                    <a:pt x="2138" y="6387"/>
                    <a:pt x="2271" y="6372"/>
                    <a:pt x="2402" y="6340"/>
                  </a:cubicBezTo>
                  <a:cubicBezTo>
                    <a:pt x="3161" y="6097"/>
                    <a:pt x="3587" y="5307"/>
                    <a:pt x="4195" y="4851"/>
                  </a:cubicBezTo>
                  <a:cubicBezTo>
                    <a:pt x="4880" y="4333"/>
                    <a:pt x="5710" y="4231"/>
                    <a:pt x="6564" y="4231"/>
                  </a:cubicBezTo>
                  <a:cubicBezTo>
                    <a:pt x="7113" y="4231"/>
                    <a:pt x="7672" y="4273"/>
                    <a:pt x="8207" y="4273"/>
                  </a:cubicBezTo>
                  <a:cubicBezTo>
                    <a:pt x="8291" y="4282"/>
                    <a:pt x="8374" y="4286"/>
                    <a:pt x="8457" y="4286"/>
                  </a:cubicBezTo>
                  <a:cubicBezTo>
                    <a:pt x="8950" y="4286"/>
                    <a:pt x="9432" y="4134"/>
                    <a:pt x="9849" y="3848"/>
                  </a:cubicBezTo>
                  <a:cubicBezTo>
                    <a:pt x="10578" y="3240"/>
                    <a:pt x="10456" y="1963"/>
                    <a:pt x="9818" y="1294"/>
                  </a:cubicBezTo>
                  <a:cubicBezTo>
                    <a:pt x="9180" y="595"/>
                    <a:pt x="8177" y="291"/>
                    <a:pt x="7235" y="139"/>
                  </a:cubicBezTo>
                  <a:cubicBezTo>
                    <a:pt x="6665" y="51"/>
                    <a:pt x="6087" y="1"/>
                    <a:pt x="55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6"/>
            <p:cNvSpPr/>
            <p:nvPr/>
          </p:nvSpPr>
          <p:spPr>
            <a:xfrm>
              <a:off x="3275900" y="5254175"/>
              <a:ext cx="194550" cy="382200"/>
            </a:xfrm>
            <a:custGeom>
              <a:avLst/>
              <a:gdLst/>
              <a:ahLst/>
              <a:cxnLst/>
              <a:rect l="l" t="t" r="r" b="b"/>
              <a:pathLst>
                <a:path w="7782" h="15288" extrusionOk="0">
                  <a:moveTo>
                    <a:pt x="4368" y="0"/>
                  </a:moveTo>
                  <a:cubicBezTo>
                    <a:pt x="4219" y="0"/>
                    <a:pt x="4070" y="14"/>
                    <a:pt x="3921" y="41"/>
                  </a:cubicBezTo>
                  <a:cubicBezTo>
                    <a:pt x="2948" y="284"/>
                    <a:pt x="2371" y="1227"/>
                    <a:pt x="1945" y="2108"/>
                  </a:cubicBezTo>
                  <a:cubicBezTo>
                    <a:pt x="669" y="4753"/>
                    <a:pt x="30" y="7610"/>
                    <a:pt x="0" y="10528"/>
                  </a:cubicBezTo>
                  <a:cubicBezTo>
                    <a:pt x="0" y="11865"/>
                    <a:pt x="152" y="13294"/>
                    <a:pt x="942" y="14388"/>
                  </a:cubicBezTo>
                  <a:lnTo>
                    <a:pt x="942" y="14418"/>
                  </a:lnTo>
                  <a:cubicBezTo>
                    <a:pt x="1373" y="15043"/>
                    <a:pt x="2006" y="15287"/>
                    <a:pt x="2648" y="15287"/>
                  </a:cubicBezTo>
                  <a:cubicBezTo>
                    <a:pt x="3412" y="15287"/>
                    <a:pt x="4188" y="14942"/>
                    <a:pt x="4651" y="14479"/>
                  </a:cubicBezTo>
                  <a:cubicBezTo>
                    <a:pt x="5532" y="13628"/>
                    <a:pt x="5897" y="12412"/>
                    <a:pt x="6231" y="11257"/>
                  </a:cubicBezTo>
                  <a:cubicBezTo>
                    <a:pt x="6991" y="8582"/>
                    <a:pt x="7781" y="5756"/>
                    <a:pt x="7234" y="3050"/>
                  </a:cubicBezTo>
                  <a:cubicBezTo>
                    <a:pt x="7082" y="2199"/>
                    <a:pt x="6718" y="1439"/>
                    <a:pt x="6170" y="801"/>
                  </a:cubicBezTo>
                  <a:cubicBezTo>
                    <a:pt x="5697" y="278"/>
                    <a:pt x="5041" y="0"/>
                    <a:pt x="43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a:off x="2944575" y="5366025"/>
              <a:ext cx="318825" cy="315725"/>
            </a:xfrm>
            <a:custGeom>
              <a:avLst/>
              <a:gdLst/>
              <a:ahLst/>
              <a:cxnLst/>
              <a:rect l="l" t="t" r="r" b="b"/>
              <a:pathLst>
                <a:path w="12753" h="12629" extrusionOk="0">
                  <a:moveTo>
                    <a:pt x="11642" y="11768"/>
                  </a:moveTo>
                  <a:lnTo>
                    <a:pt x="11623" y="11793"/>
                  </a:lnTo>
                  <a:lnTo>
                    <a:pt x="11623" y="11793"/>
                  </a:lnTo>
                  <a:cubicBezTo>
                    <a:pt x="11629" y="11784"/>
                    <a:pt x="11636" y="11776"/>
                    <a:pt x="11642" y="11768"/>
                  </a:cubicBezTo>
                  <a:close/>
                  <a:moveTo>
                    <a:pt x="11607" y="11812"/>
                  </a:moveTo>
                  <a:lnTo>
                    <a:pt x="11521" y="11920"/>
                  </a:lnTo>
                  <a:cubicBezTo>
                    <a:pt x="11550" y="11884"/>
                    <a:pt x="11579" y="11848"/>
                    <a:pt x="11607" y="11812"/>
                  </a:cubicBezTo>
                  <a:close/>
                  <a:moveTo>
                    <a:pt x="2629" y="0"/>
                  </a:moveTo>
                  <a:cubicBezTo>
                    <a:pt x="2554" y="0"/>
                    <a:pt x="2478" y="2"/>
                    <a:pt x="2402" y="5"/>
                  </a:cubicBezTo>
                  <a:cubicBezTo>
                    <a:pt x="1612" y="35"/>
                    <a:pt x="912" y="461"/>
                    <a:pt x="517" y="1130"/>
                  </a:cubicBezTo>
                  <a:cubicBezTo>
                    <a:pt x="1" y="2133"/>
                    <a:pt x="517" y="3318"/>
                    <a:pt x="1034" y="4291"/>
                  </a:cubicBezTo>
                  <a:cubicBezTo>
                    <a:pt x="2007" y="6023"/>
                    <a:pt x="3071" y="7695"/>
                    <a:pt x="4286" y="9245"/>
                  </a:cubicBezTo>
                  <a:cubicBezTo>
                    <a:pt x="5259" y="10491"/>
                    <a:pt x="6353" y="11738"/>
                    <a:pt x="7843" y="12285"/>
                  </a:cubicBezTo>
                  <a:cubicBezTo>
                    <a:pt x="8446" y="12506"/>
                    <a:pt x="9054" y="12628"/>
                    <a:pt x="9616" y="12628"/>
                  </a:cubicBezTo>
                  <a:cubicBezTo>
                    <a:pt x="10426" y="12628"/>
                    <a:pt x="11142" y="12376"/>
                    <a:pt x="11613" y="11804"/>
                  </a:cubicBezTo>
                  <a:lnTo>
                    <a:pt x="11613" y="11804"/>
                  </a:lnTo>
                  <a:cubicBezTo>
                    <a:pt x="11611" y="11807"/>
                    <a:pt x="11609" y="11809"/>
                    <a:pt x="11607" y="11812"/>
                  </a:cubicBezTo>
                  <a:lnTo>
                    <a:pt x="11607" y="11812"/>
                  </a:lnTo>
                  <a:lnTo>
                    <a:pt x="11623" y="11793"/>
                  </a:lnTo>
                  <a:lnTo>
                    <a:pt x="11623" y="11793"/>
                  </a:lnTo>
                  <a:cubicBezTo>
                    <a:pt x="11619" y="11797"/>
                    <a:pt x="11616" y="11801"/>
                    <a:pt x="11613" y="11804"/>
                  </a:cubicBezTo>
                  <a:lnTo>
                    <a:pt x="11613" y="11804"/>
                  </a:lnTo>
                  <a:cubicBezTo>
                    <a:pt x="12566" y="10563"/>
                    <a:pt x="12753" y="8802"/>
                    <a:pt x="12311" y="7270"/>
                  </a:cubicBezTo>
                  <a:cubicBezTo>
                    <a:pt x="11764" y="5719"/>
                    <a:pt x="10821" y="4352"/>
                    <a:pt x="9545" y="3288"/>
                  </a:cubicBezTo>
                  <a:cubicBezTo>
                    <a:pt x="8116" y="2011"/>
                    <a:pt x="6414" y="1008"/>
                    <a:pt x="4621" y="370"/>
                  </a:cubicBezTo>
                  <a:cubicBezTo>
                    <a:pt x="3964" y="124"/>
                    <a:pt x="3308" y="0"/>
                    <a:pt x="26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6"/>
            <p:cNvSpPr/>
            <p:nvPr/>
          </p:nvSpPr>
          <p:spPr>
            <a:xfrm>
              <a:off x="3296400" y="5818450"/>
              <a:ext cx="182400" cy="319750"/>
            </a:xfrm>
            <a:custGeom>
              <a:avLst/>
              <a:gdLst/>
              <a:ahLst/>
              <a:cxnLst/>
              <a:rect l="l" t="t" r="r" b="b"/>
              <a:pathLst>
                <a:path w="7296" h="12790" extrusionOk="0">
                  <a:moveTo>
                    <a:pt x="6977" y="1"/>
                  </a:moveTo>
                  <a:cubicBezTo>
                    <a:pt x="6870" y="1"/>
                    <a:pt x="6764" y="9"/>
                    <a:pt x="6657" y="24"/>
                  </a:cubicBezTo>
                  <a:cubicBezTo>
                    <a:pt x="6050" y="85"/>
                    <a:pt x="5502" y="236"/>
                    <a:pt x="4955" y="480"/>
                  </a:cubicBezTo>
                  <a:cubicBezTo>
                    <a:pt x="4165" y="844"/>
                    <a:pt x="3466" y="1392"/>
                    <a:pt x="2919" y="2091"/>
                  </a:cubicBezTo>
                  <a:cubicBezTo>
                    <a:pt x="2280" y="2911"/>
                    <a:pt x="1733" y="3854"/>
                    <a:pt x="1338" y="4826"/>
                  </a:cubicBezTo>
                  <a:cubicBezTo>
                    <a:pt x="943" y="5829"/>
                    <a:pt x="639" y="6832"/>
                    <a:pt x="457" y="7866"/>
                  </a:cubicBezTo>
                  <a:cubicBezTo>
                    <a:pt x="274" y="8717"/>
                    <a:pt x="153" y="9568"/>
                    <a:pt x="92" y="10419"/>
                  </a:cubicBezTo>
                  <a:cubicBezTo>
                    <a:pt x="62" y="11149"/>
                    <a:pt x="31" y="11756"/>
                    <a:pt x="31" y="12152"/>
                  </a:cubicBezTo>
                  <a:cubicBezTo>
                    <a:pt x="1" y="12364"/>
                    <a:pt x="1" y="12577"/>
                    <a:pt x="31" y="12790"/>
                  </a:cubicBezTo>
                  <a:cubicBezTo>
                    <a:pt x="92" y="12577"/>
                    <a:pt x="122" y="12364"/>
                    <a:pt x="122" y="12152"/>
                  </a:cubicBezTo>
                  <a:cubicBezTo>
                    <a:pt x="183" y="11696"/>
                    <a:pt x="244" y="11118"/>
                    <a:pt x="305" y="10419"/>
                  </a:cubicBezTo>
                  <a:cubicBezTo>
                    <a:pt x="366" y="9750"/>
                    <a:pt x="487" y="8838"/>
                    <a:pt x="669" y="7896"/>
                  </a:cubicBezTo>
                  <a:cubicBezTo>
                    <a:pt x="913" y="6893"/>
                    <a:pt x="1217" y="5890"/>
                    <a:pt x="1581" y="4917"/>
                  </a:cubicBezTo>
                  <a:cubicBezTo>
                    <a:pt x="1977" y="3945"/>
                    <a:pt x="2493" y="3033"/>
                    <a:pt x="3101" y="2212"/>
                  </a:cubicBezTo>
                  <a:cubicBezTo>
                    <a:pt x="3618" y="1544"/>
                    <a:pt x="4287" y="996"/>
                    <a:pt x="5046" y="632"/>
                  </a:cubicBezTo>
                  <a:cubicBezTo>
                    <a:pt x="5533" y="358"/>
                    <a:pt x="6080" y="206"/>
                    <a:pt x="6657" y="115"/>
                  </a:cubicBezTo>
                  <a:cubicBezTo>
                    <a:pt x="6870" y="115"/>
                    <a:pt x="7083" y="85"/>
                    <a:pt x="7296" y="24"/>
                  </a:cubicBezTo>
                  <a:cubicBezTo>
                    <a:pt x="7189" y="9"/>
                    <a:pt x="7083" y="1"/>
                    <a:pt x="69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6"/>
            <p:cNvSpPr/>
            <p:nvPr/>
          </p:nvSpPr>
          <p:spPr>
            <a:xfrm>
              <a:off x="3297175" y="5393500"/>
              <a:ext cx="83600" cy="711275"/>
            </a:xfrm>
            <a:custGeom>
              <a:avLst/>
              <a:gdLst/>
              <a:ahLst/>
              <a:cxnLst/>
              <a:rect l="l" t="t" r="r" b="b"/>
              <a:pathLst>
                <a:path w="3344" h="28451" extrusionOk="0">
                  <a:moveTo>
                    <a:pt x="3344" y="0"/>
                  </a:moveTo>
                  <a:cubicBezTo>
                    <a:pt x="3283" y="91"/>
                    <a:pt x="3253" y="183"/>
                    <a:pt x="3222" y="274"/>
                  </a:cubicBezTo>
                  <a:cubicBezTo>
                    <a:pt x="3161" y="487"/>
                    <a:pt x="3101" y="760"/>
                    <a:pt x="2979" y="1064"/>
                  </a:cubicBezTo>
                  <a:cubicBezTo>
                    <a:pt x="2888" y="1398"/>
                    <a:pt x="2766" y="1854"/>
                    <a:pt x="2645" y="2371"/>
                  </a:cubicBezTo>
                  <a:cubicBezTo>
                    <a:pt x="2523" y="2857"/>
                    <a:pt x="2371" y="3435"/>
                    <a:pt x="2249" y="4073"/>
                  </a:cubicBezTo>
                  <a:cubicBezTo>
                    <a:pt x="1520" y="7386"/>
                    <a:pt x="1003" y="10730"/>
                    <a:pt x="669" y="14104"/>
                  </a:cubicBezTo>
                  <a:cubicBezTo>
                    <a:pt x="213" y="18055"/>
                    <a:pt x="31" y="21642"/>
                    <a:pt x="0" y="24256"/>
                  </a:cubicBezTo>
                  <a:cubicBezTo>
                    <a:pt x="0" y="25532"/>
                    <a:pt x="0" y="26596"/>
                    <a:pt x="61" y="27326"/>
                  </a:cubicBezTo>
                  <a:cubicBezTo>
                    <a:pt x="61" y="27660"/>
                    <a:pt x="91" y="27934"/>
                    <a:pt x="122" y="28147"/>
                  </a:cubicBezTo>
                  <a:lnTo>
                    <a:pt x="122" y="27326"/>
                  </a:lnTo>
                  <a:cubicBezTo>
                    <a:pt x="122" y="26596"/>
                    <a:pt x="122" y="25532"/>
                    <a:pt x="152" y="24256"/>
                  </a:cubicBezTo>
                  <a:cubicBezTo>
                    <a:pt x="243" y="21642"/>
                    <a:pt x="456" y="18845"/>
                    <a:pt x="882" y="14924"/>
                  </a:cubicBezTo>
                  <a:cubicBezTo>
                    <a:pt x="1307" y="11216"/>
                    <a:pt x="1824" y="6900"/>
                    <a:pt x="2401" y="4104"/>
                  </a:cubicBezTo>
                  <a:cubicBezTo>
                    <a:pt x="2523" y="3465"/>
                    <a:pt x="2645" y="2888"/>
                    <a:pt x="2797" y="2401"/>
                  </a:cubicBezTo>
                  <a:cubicBezTo>
                    <a:pt x="2918" y="1885"/>
                    <a:pt x="2979" y="1459"/>
                    <a:pt x="3101" y="1094"/>
                  </a:cubicBezTo>
                  <a:cubicBezTo>
                    <a:pt x="3192" y="760"/>
                    <a:pt x="3222" y="517"/>
                    <a:pt x="3283" y="304"/>
                  </a:cubicBezTo>
                  <a:cubicBezTo>
                    <a:pt x="3313" y="183"/>
                    <a:pt x="3313" y="91"/>
                    <a:pt x="3344" y="0"/>
                  </a:cubicBezTo>
                  <a:close/>
                  <a:moveTo>
                    <a:pt x="122" y="28147"/>
                  </a:moveTo>
                  <a:cubicBezTo>
                    <a:pt x="91" y="28268"/>
                    <a:pt x="122" y="28359"/>
                    <a:pt x="122" y="28450"/>
                  </a:cubicBezTo>
                  <a:cubicBezTo>
                    <a:pt x="152" y="28359"/>
                    <a:pt x="152" y="28238"/>
                    <a:pt x="122" y="2814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6"/>
            <p:cNvSpPr/>
            <p:nvPr/>
          </p:nvSpPr>
          <p:spPr>
            <a:xfrm>
              <a:off x="3069200" y="5445925"/>
              <a:ext cx="232550" cy="485600"/>
            </a:xfrm>
            <a:custGeom>
              <a:avLst/>
              <a:gdLst/>
              <a:ahLst/>
              <a:cxnLst/>
              <a:rect l="l" t="t" r="r" b="b"/>
              <a:pathLst>
                <a:path w="9302" h="19424" extrusionOk="0">
                  <a:moveTo>
                    <a:pt x="0" y="0"/>
                  </a:moveTo>
                  <a:lnTo>
                    <a:pt x="0" y="0"/>
                  </a:lnTo>
                  <a:cubicBezTo>
                    <a:pt x="852" y="669"/>
                    <a:pt x="1672" y="1399"/>
                    <a:pt x="2432" y="2159"/>
                  </a:cubicBezTo>
                  <a:cubicBezTo>
                    <a:pt x="4165" y="4104"/>
                    <a:pt x="5563" y="6323"/>
                    <a:pt x="6566" y="8724"/>
                  </a:cubicBezTo>
                  <a:cubicBezTo>
                    <a:pt x="7143" y="10031"/>
                    <a:pt x="7630" y="11399"/>
                    <a:pt x="8025" y="12767"/>
                  </a:cubicBezTo>
                  <a:cubicBezTo>
                    <a:pt x="8390" y="14043"/>
                    <a:pt x="8633" y="15198"/>
                    <a:pt x="8815" y="16201"/>
                  </a:cubicBezTo>
                  <a:cubicBezTo>
                    <a:pt x="9028" y="17174"/>
                    <a:pt x="9119" y="17995"/>
                    <a:pt x="9180" y="18542"/>
                  </a:cubicBezTo>
                  <a:cubicBezTo>
                    <a:pt x="9180" y="18846"/>
                    <a:pt x="9210" y="19119"/>
                    <a:pt x="9271" y="19423"/>
                  </a:cubicBezTo>
                  <a:cubicBezTo>
                    <a:pt x="9302" y="19119"/>
                    <a:pt x="9302" y="18846"/>
                    <a:pt x="9271" y="18542"/>
                  </a:cubicBezTo>
                  <a:cubicBezTo>
                    <a:pt x="9210" y="17752"/>
                    <a:pt x="9119" y="16961"/>
                    <a:pt x="8998" y="16171"/>
                  </a:cubicBezTo>
                  <a:cubicBezTo>
                    <a:pt x="8815" y="15016"/>
                    <a:pt x="8542" y="13861"/>
                    <a:pt x="8238" y="12736"/>
                  </a:cubicBezTo>
                  <a:cubicBezTo>
                    <a:pt x="7873" y="11338"/>
                    <a:pt x="7387" y="9970"/>
                    <a:pt x="6809" y="8633"/>
                  </a:cubicBezTo>
                  <a:cubicBezTo>
                    <a:pt x="5806" y="6201"/>
                    <a:pt x="4347" y="3982"/>
                    <a:pt x="2554" y="2037"/>
                  </a:cubicBezTo>
                  <a:cubicBezTo>
                    <a:pt x="2250" y="1703"/>
                    <a:pt x="1915" y="1399"/>
                    <a:pt x="1551" y="1125"/>
                  </a:cubicBezTo>
                  <a:cubicBezTo>
                    <a:pt x="1399" y="1004"/>
                    <a:pt x="1277" y="852"/>
                    <a:pt x="1125" y="730"/>
                  </a:cubicBezTo>
                  <a:lnTo>
                    <a:pt x="760" y="487"/>
                  </a:lnTo>
                  <a:cubicBezTo>
                    <a:pt x="517" y="304"/>
                    <a:pt x="274" y="152"/>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6"/>
            <p:cNvSpPr/>
            <p:nvPr/>
          </p:nvSpPr>
          <p:spPr>
            <a:xfrm>
              <a:off x="3133025" y="6236975"/>
              <a:ext cx="340450" cy="237875"/>
            </a:xfrm>
            <a:custGeom>
              <a:avLst/>
              <a:gdLst/>
              <a:ahLst/>
              <a:cxnLst/>
              <a:rect l="l" t="t" r="r" b="b"/>
              <a:pathLst>
                <a:path w="13618" h="9515" extrusionOk="0">
                  <a:moveTo>
                    <a:pt x="1" y="0"/>
                  </a:moveTo>
                  <a:lnTo>
                    <a:pt x="700" y="9514"/>
                  </a:lnTo>
                  <a:lnTo>
                    <a:pt x="12919" y="9514"/>
                  </a:lnTo>
                  <a:lnTo>
                    <a:pt x="1361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6"/>
            <p:cNvSpPr/>
            <p:nvPr/>
          </p:nvSpPr>
          <p:spPr>
            <a:xfrm>
              <a:off x="3103400" y="6143500"/>
              <a:ext cx="406550" cy="93500"/>
            </a:xfrm>
            <a:custGeom>
              <a:avLst/>
              <a:gdLst/>
              <a:ahLst/>
              <a:cxnLst/>
              <a:rect l="l" t="t" r="r" b="b"/>
              <a:pathLst>
                <a:path w="16262" h="3740" extrusionOk="0">
                  <a:moveTo>
                    <a:pt x="0" y="1"/>
                  </a:moveTo>
                  <a:lnTo>
                    <a:pt x="0" y="3739"/>
                  </a:lnTo>
                  <a:lnTo>
                    <a:pt x="16262" y="3739"/>
                  </a:lnTo>
                  <a:lnTo>
                    <a:pt x="162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6"/>
            <p:cNvSpPr/>
            <p:nvPr/>
          </p:nvSpPr>
          <p:spPr>
            <a:xfrm>
              <a:off x="3104150" y="6465700"/>
              <a:ext cx="398975" cy="25850"/>
            </a:xfrm>
            <a:custGeom>
              <a:avLst/>
              <a:gdLst/>
              <a:ahLst/>
              <a:cxnLst/>
              <a:rect l="l" t="t" r="r" b="b"/>
              <a:pathLst>
                <a:path w="15959" h="1034" extrusionOk="0">
                  <a:moveTo>
                    <a:pt x="1" y="0"/>
                  </a:moveTo>
                  <a:lnTo>
                    <a:pt x="1" y="1034"/>
                  </a:lnTo>
                  <a:lnTo>
                    <a:pt x="15958" y="1034"/>
                  </a:lnTo>
                  <a:lnTo>
                    <a:pt x="15958"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6"/>
            <p:cNvSpPr/>
            <p:nvPr/>
          </p:nvSpPr>
          <p:spPr>
            <a:xfrm>
              <a:off x="3123150" y="6491525"/>
              <a:ext cx="365525" cy="46375"/>
            </a:xfrm>
            <a:custGeom>
              <a:avLst/>
              <a:gdLst/>
              <a:ahLst/>
              <a:cxnLst/>
              <a:rect l="l" t="t" r="r" b="b"/>
              <a:pathLst>
                <a:path w="14621" h="1855" extrusionOk="0">
                  <a:moveTo>
                    <a:pt x="1" y="1"/>
                  </a:moveTo>
                  <a:lnTo>
                    <a:pt x="730" y="1855"/>
                  </a:lnTo>
                  <a:lnTo>
                    <a:pt x="13770" y="1855"/>
                  </a:lnTo>
                  <a:lnTo>
                    <a:pt x="146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6"/>
            <p:cNvSpPr/>
            <p:nvPr/>
          </p:nvSpPr>
          <p:spPr>
            <a:xfrm>
              <a:off x="3138350" y="6281800"/>
              <a:ext cx="329825" cy="66150"/>
            </a:xfrm>
            <a:custGeom>
              <a:avLst/>
              <a:gdLst/>
              <a:ahLst/>
              <a:cxnLst/>
              <a:rect l="l" t="t" r="r" b="b"/>
              <a:pathLst>
                <a:path w="13193" h="2646" extrusionOk="0">
                  <a:moveTo>
                    <a:pt x="13192" y="1338"/>
                  </a:moveTo>
                  <a:cubicBezTo>
                    <a:pt x="13162" y="1338"/>
                    <a:pt x="13162" y="1368"/>
                    <a:pt x="13131" y="1399"/>
                  </a:cubicBezTo>
                  <a:lnTo>
                    <a:pt x="13192" y="1338"/>
                  </a:lnTo>
                  <a:close/>
                  <a:moveTo>
                    <a:pt x="3010" y="1"/>
                  </a:moveTo>
                  <a:lnTo>
                    <a:pt x="2979" y="61"/>
                  </a:lnTo>
                  <a:lnTo>
                    <a:pt x="917" y="2482"/>
                  </a:lnTo>
                  <a:lnTo>
                    <a:pt x="917" y="2482"/>
                  </a:lnTo>
                  <a:lnTo>
                    <a:pt x="244" y="1399"/>
                  </a:lnTo>
                  <a:lnTo>
                    <a:pt x="61" y="1125"/>
                  </a:lnTo>
                  <a:cubicBezTo>
                    <a:pt x="31" y="1064"/>
                    <a:pt x="0" y="1034"/>
                    <a:pt x="0" y="1034"/>
                  </a:cubicBezTo>
                  <a:lnTo>
                    <a:pt x="0" y="1034"/>
                  </a:lnTo>
                  <a:cubicBezTo>
                    <a:pt x="0" y="1064"/>
                    <a:pt x="31" y="1095"/>
                    <a:pt x="31" y="1125"/>
                  </a:cubicBezTo>
                  <a:lnTo>
                    <a:pt x="213" y="1429"/>
                  </a:lnTo>
                  <a:cubicBezTo>
                    <a:pt x="365" y="1703"/>
                    <a:pt x="608" y="2068"/>
                    <a:pt x="882" y="2554"/>
                  </a:cubicBezTo>
                  <a:lnTo>
                    <a:pt x="912" y="2615"/>
                  </a:lnTo>
                  <a:lnTo>
                    <a:pt x="943" y="2554"/>
                  </a:lnTo>
                  <a:cubicBezTo>
                    <a:pt x="1479" y="1928"/>
                    <a:pt x="2190" y="1128"/>
                    <a:pt x="3019" y="209"/>
                  </a:cubicBezTo>
                  <a:lnTo>
                    <a:pt x="3019" y="209"/>
                  </a:lnTo>
                  <a:lnTo>
                    <a:pt x="4681" y="2584"/>
                  </a:lnTo>
                  <a:lnTo>
                    <a:pt x="4742" y="2645"/>
                  </a:lnTo>
                  <a:lnTo>
                    <a:pt x="4803" y="2584"/>
                  </a:lnTo>
                  <a:lnTo>
                    <a:pt x="6627" y="305"/>
                  </a:lnTo>
                  <a:lnTo>
                    <a:pt x="6689" y="226"/>
                  </a:lnTo>
                  <a:lnTo>
                    <a:pt x="6689" y="226"/>
                  </a:lnTo>
                  <a:lnTo>
                    <a:pt x="8694" y="2584"/>
                  </a:lnTo>
                  <a:lnTo>
                    <a:pt x="8754" y="2645"/>
                  </a:lnTo>
                  <a:lnTo>
                    <a:pt x="8815" y="2584"/>
                  </a:lnTo>
                  <a:lnTo>
                    <a:pt x="10472" y="217"/>
                  </a:lnTo>
                  <a:lnTo>
                    <a:pt x="12159" y="2554"/>
                  </a:lnTo>
                  <a:lnTo>
                    <a:pt x="12189" y="2615"/>
                  </a:lnTo>
                  <a:lnTo>
                    <a:pt x="12220" y="2554"/>
                  </a:lnTo>
                  <a:lnTo>
                    <a:pt x="12244" y="2523"/>
                  </a:lnTo>
                  <a:lnTo>
                    <a:pt x="12250" y="2523"/>
                  </a:lnTo>
                  <a:cubicBezTo>
                    <a:pt x="12249" y="2522"/>
                    <a:pt x="12248" y="2521"/>
                    <a:pt x="12247" y="2519"/>
                  </a:cubicBezTo>
                  <a:lnTo>
                    <a:pt x="12247" y="2519"/>
                  </a:lnTo>
                  <a:lnTo>
                    <a:pt x="12949" y="1642"/>
                  </a:lnTo>
                  <a:lnTo>
                    <a:pt x="13131" y="1399"/>
                  </a:lnTo>
                  <a:lnTo>
                    <a:pt x="12949" y="1612"/>
                  </a:lnTo>
                  <a:lnTo>
                    <a:pt x="12222" y="2484"/>
                  </a:lnTo>
                  <a:lnTo>
                    <a:pt x="12222" y="2484"/>
                  </a:lnTo>
                  <a:cubicBezTo>
                    <a:pt x="11770" y="1852"/>
                    <a:pt x="11202" y="1044"/>
                    <a:pt x="10517" y="61"/>
                  </a:cubicBezTo>
                  <a:lnTo>
                    <a:pt x="10487" y="1"/>
                  </a:lnTo>
                  <a:lnTo>
                    <a:pt x="10426" y="61"/>
                  </a:lnTo>
                  <a:lnTo>
                    <a:pt x="8750" y="2415"/>
                  </a:lnTo>
                  <a:lnTo>
                    <a:pt x="8750" y="2415"/>
                  </a:lnTo>
                  <a:lnTo>
                    <a:pt x="6779" y="61"/>
                  </a:lnTo>
                  <a:lnTo>
                    <a:pt x="6718" y="1"/>
                  </a:lnTo>
                  <a:lnTo>
                    <a:pt x="6657" y="61"/>
                  </a:lnTo>
                  <a:cubicBezTo>
                    <a:pt x="6627" y="122"/>
                    <a:pt x="6596" y="153"/>
                    <a:pt x="6536" y="213"/>
                  </a:cubicBezTo>
                  <a:lnTo>
                    <a:pt x="4774" y="2453"/>
                  </a:lnTo>
                  <a:lnTo>
                    <a:pt x="4774" y="2453"/>
                  </a:lnTo>
                  <a:lnTo>
                    <a:pt x="3070" y="61"/>
                  </a:lnTo>
                  <a:lnTo>
                    <a:pt x="301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6"/>
            <p:cNvSpPr/>
            <p:nvPr/>
          </p:nvSpPr>
          <p:spPr>
            <a:xfrm>
              <a:off x="3121625" y="6492300"/>
              <a:ext cx="371625" cy="3825"/>
            </a:xfrm>
            <a:custGeom>
              <a:avLst/>
              <a:gdLst/>
              <a:ahLst/>
              <a:cxnLst/>
              <a:rect l="l" t="t" r="r" b="b"/>
              <a:pathLst>
                <a:path w="14865" h="153" extrusionOk="0">
                  <a:moveTo>
                    <a:pt x="7448" y="0"/>
                  </a:moveTo>
                  <a:cubicBezTo>
                    <a:pt x="3344" y="0"/>
                    <a:pt x="1" y="31"/>
                    <a:pt x="1" y="91"/>
                  </a:cubicBezTo>
                  <a:cubicBezTo>
                    <a:pt x="1" y="122"/>
                    <a:pt x="3314" y="152"/>
                    <a:pt x="7448" y="152"/>
                  </a:cubicBezTo>
                  <a:cubicBezTo>
                    <a:pt x="11551" y="152"/>
                    <a:pt x="14864" y="122"/>
                    <a:pt x="14864" y="91"/>
                  </a:cubicBezTo>
                  <a:cubicBezTo>
                    <a:pt x="14864" y="31"/>
                    <a:pt x="11551" y="0"/>
                    <a:pt x="74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9" name="Google Shape;849;p36"/>
          <p:cNvSpPr/>
          <p:nvPr/>
        </p:nvSpPr>
        <p:spPr>
          <a:xfrm flipH="1">
            <a:off x="251628" y="74487"/>
            <a:ext cx="4479860" cy="454584"/>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2" name="Google Shape;852;p36"/>
          <p:cNvGrpSpPr/>
          <p:nvPr/>
        </p:nvGrpSpPr>
        <p:grpSpPr>
          <a:xfrm>
            <a:off x="-10715" y="3255074"/>
            <a:ext cx="1189325" cy="1813939"/>
            <a:chOff x="710125" y="2703675"/>
            <a:chExt cx="1225855" cy="1869655"/>
          </a:xfrm>
        </p:grpSpPr>
        <p:sp>
          <p:nvSpPr>
            <p:cNvPr id="853" name="Google Shape;853;p36"/>
            <p:cNvSpPr/>
            <p:nvPr/>
          </p:nvSpPr>
          <p:spPr>
            <a:xfrm>
              <a:off x="1309903" y="3507599"/>
              <a:ext cx="468498" cy="161436"/>
            </a:xfrm>
            <a:custGeom>
              <a:avLst/>
              <a:gdLst/>
              <a:ahLst/>
              <a:cxnLst/>
              <a:rect l="l" t="t" r="r" b="b"/>
              <a:pathLst>
                <a:path w="20062" h="6913" extrusionOk="0">
                  <a:moveTo>
                    <a:pt x="14905" y="0"/>
                  </a:moveTo>
                  <a:cubicBezTo>
                    <a:pt x="9466" y="0"/>
                    <a:pt x="4164" y="2142"/>
                    <a:pt x="213" y="6092"/>
                  </a:cubicBezTo>
                  <a:lnTo>
                    <a:pt x="1" y="6913"/>
                  </a:lnTo>
                  <a:cubicBezTo>
                    <a:pt x="7144" y="6883"/>
                    <a:pt x="14135" y="4694"/>
                    <a:pt x="20062" y="651"/>
                  </a:cubicBezTo>
                  <a:cubicBezTo>
                    <a:pt x="18355" y="214"/>
                    <a:pt x="16623" y="0"/>
                    <a:pt x="149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6"/>
            <p:cNvSpPr/>
            <p:nvPr/>
          </p:nvSpPr>
          <p:spPr>
            <a:xfrm>
              <a:off x="1453285" y="2703675"/>
              <a:ext cx="158307" cy="389730"/>
            </a:xfrm>
            <a:custGeom>
              <a:avLst/>
              <a:gdLst/>
              <a:ahLst/>
              <a:cxnLst/>
              <a:rect l="l" t="t" r="r" b="b"/>
              <a:pathLst>
                <a:path w="6779" h="16689" extrusionOk="0">
                  <a:moveTo>
                    <a:pt x="6627" y="1"/>
                  </a:moveTo>
                  <a:cubicBezTo>
                    <a:pt x="2250" y="4256"/>
                    <a:pt x="1" y="10852"/>
                    <a:pt x="821" y="16688"/>
                  </a:cubicBezTo>
                  <a:cubicBezTo>
                    <a:pt x="4347" y="12342"/>
                    <a:pt x="6779" y="5807"/>
                    <a:pt x="66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6"/>
            <p:cNvSpPr/>
            <p:nvPr/>
          </p:nvSpPr>
          <p:spPr>
            <a:xfrm>
              <a:off x="1389394" y="3031610"/>
              <a:ext cx="335786" cy="321564"/>
            </a:xfrm>
            <a:custGeom>
              <a:avLst/>
              <a:gdLst/>
              <a:ahLst/>
              <a:cxnLst/>
              <a:rect l="l" t="t" r="r" b="b"/>
              <a:pathLst>
                <a:path w="14379" h="13770" extrusionOk="0">
                  <a:moveTo>
                    <a:pt x="14378" y="1"/>
                  </a:moveTo>
                  <a:lnTo>
                    <a:pt x="14378" y="1"/>
                  </a:lnTo>
                  <a:cubicBezTo>
                    <a:pt x="8238" y="2888"/>
                    <a:pt x="3223" y="7691"/>
                    <a:pt x="62" y="13709"/>
                  </a:cubicBezTo>
                  <a:lnTo>
                    <a:pt x="1" y="13770"/>
                  </a:lnTo>
                  <a:cubicBezTo>
                    <a:pt x="6931" y="12098"/>
                    <a:pt x="12433" y="6840"/>
                    <a:pt x="14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6"/>
            <p:cNvSpPr/>
            <p:nvPr/>
          </p:nvSpPr>
          <p:spPr>
            <a:xfrm>
              <a:off x="1373794" y="3254484"/>
              <a:ext cx="455000" cy="147564"/>
            </a:xfrm>
            <a:custGeom>
              <a:avLst/>
              <a:gdLst/>
              <a:ahLst/>
              <a:cxnLst/>
              <a:rect l="l" t="t" r="r" b="b"/>
              <a:pathLst>
                <a:path w="19484" h="6319" extrusionOk="0">
                  <a:moveTo>
                    <a:pt x="19484" y="1"/>
                  </a:moveTo>
                  <a:cubicBezTo>
                    <a:pt x="12554" y="31"/>
                    <a:pt x="5806" y="2098"/>
                    <a:pt x="61" y="5928"/>
                  </a:cubicBezTo>
                  <a:lnTo>
                    <a:pt x="0" y="6293"/>
                  </a:lnTo>
                  <a:cubicBezTo>
                    <a:pt x="612" y="6309"/>
                    <a:pt x="1225" y="6318"/>
                    <a:pt x="1839" y="6318"/>
                  </a:cubicBezTo>
                  <a:cubicBezTo>
                    <a:pt x="4765" y="6318"/>
                    <a:pt x="7703" y="6104"/>
                    <a:pt x="10517" y="5351"/>
                  </a:cubicBezTo>
                  <a:cubicBezTo>
                    <a:pt x="13921" y="4439"/>
                    <a:pt x="17204" y="2706"/>
                    <a:pt x="194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6"/>
            <p:cNvSpPr/>
            <p:nvPr/>
          </p:nvSpPr>
          <p:spPr>
            <a:xfrm>
              <a:off x="1161546" y="2883978"/>
              <a:ext cx="254145" cy="353510"/>
            </a:xfrm>
            <a:custGeom>
              <a:avLst/>
              <a:gdLst/>
              <a:ahLst/>
              <a:cxnLst/>
              <a:rect l="l" t="t" r="r" b="b"/>
              <a:pathLst>
                <a:path w="10883" h="15138" extrusionOk="0">
                  <a:moveTo>
                    <a:pt x="852" y="0"/>
                  </a:moveTo>
                  <a:cubicBezTo>
                    <a:pt x="1" y="6809"/>
                    <a:pt x="4256" y="13253"/>
                    <a:pt x="10883" y="15137"/>
                  </a:cubicBezTo>
                  <a:cubicBezTo>
                    <a:pt x="9089" y="8420"/>
                    <a:pt x="6110" y="3770"/>
                    <a:pt x="8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6"/>
            <p:cNvSpPr/>
            <p:nvPr/>
          </p:nvSpPr>
          <p:spPr>
            <a:xfrm>
              <a:off x="1103353" y="3292829"/>
              <a:ext cx="141983" cy="215100"/>
            </a:xfrm>
            <a:custGeom>
              <a:avLst/>
              <a:gdLst/>
              <a:ahLst/>
              <a:cxnLst/>
              <a:rect l="l" t="t" r="r" b="b"/>
              <a:pathLst>
                <a:path w="6080" h="9211" extrusionOk="0">
                  <a:moveTo>
                    <a:pt x="6080" y="0"/>
                  </a:moveTo>
                  <a:lnTo>
                    <a:pt x="6080" y="0"/>
                  </a:lnTo>
                  <a:cubicBezTo>
                    <a:pt x="2402" y="1581"/>
                    <a:pt x="0" y="5198"/>
                    <a:pt x="31" y="9210"/>
                  </a:cubicBezTo>
                  <a:cubicBezTo>
                    <a:pt x="3040" y="7478"/>
                    <a:pt x="5776" y="3465"/>
                    <a:pt x="60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6"/>
            <p:cNvSpPr/>
            <p:nvPr/>
          </p:nvSpPr>
          <p:spPr>
            <a:xfrm>
              <a:off x="837885" y="3080603"/>
              <a:ext cx="227173" cy="295292"/>
            </a:xfrm>
            <a:custGeom>
              <a:avLst/>
              <a:gdLst/>
              <a:ahLst/>
              <a:cxnLst/>
              <a:rect l="l" t="t" r="r" b="b"/>
              <a:pathLst>
                <a:path w="9728" h="12645" extrusionOk="0">
                  <a:moveTo>
                    <a:pt x="0" y="0"/>
                  </a:moveTo>
                  <a:lnTo>
                    <a:pt x="0" y="0"/>
                  </a:lnTo>
                  <a:cubicBezTo>
                    <a:pt x="1216" y="5593"/>
                    <a:pt x="4469" y="10274"/>
                    <a:pt x="9727" y="12645"/>
                  </a:cubicBezTo>
                  <a:cubicBezTo>
                    <a:pt x="9210" y="6900"/>
                    <a:pt x="5441" y="1945"/>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6"/>
            <p:cNvSpPr/>
            <p:nvPr/>
          </p:nvSpPr>
          <p:spPr>
            <a:xfrm>
              <a:off x="847833" y="3515002"/>
              <a:ext cx="276120" cy="113797"/>
            </a:xfrm>
            <a:custGeom>
              <a:avLst/>
              <a:gdLst/>
              <a:ahLst/>
              <a:cxnLst/>
              <a:rect l="l" t="t" r="r" b="b"/>
              <a:pathLst>
                <a:path w="11824" h="4873" extrusionOk="0">
                  <a:moveTo>
                    <a:pt x="0" y="0"/>
                  </a:moveTo>
                  <a:lnTo>
                    <a:pt x="0" y="0"/>
                  </a:lnTo>
                  <a:cubicBezTo>
                    <a:pt x="2860" y="3123"/>
                    <a:pt x="6925" y="4873"/>
                    <a:pt x="11146" y="4873"/>
                  </a:cubicBezTo>
                  <a:cubicBezTo>
                    <a:pt x="11321" y="4873"/>
                    <a:pt x="11496" y="4869"/>
                    <a:pt x="11672" y="4863"/>
                  </a:cubicBezTo>
                  <a:lnTo>
                    <a:pt x="11824" y="4073"/>
                  </a:lnTo>
                  <a:cubicBezTo>
                    <a:pt x="10578" y="2310"/>
                    <a:pt x="8572" y="1186"/>
                    <a:pt x="6444" y="638"/>
                  </a:cubicBezTo>
                  <a:cubicBezTo>
                    <a:pt x="4347" y="91"/>
                    <a:pt x="2158" y="31"/>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6"/>
            <p:cNvSpPr/>
            <p:nvPr/>
          </p:nvSpPr>
          <p:spPr>
            <a:xfrm>
              <a:off x="710125" y="3927262"/>
              <a:ext cx="473472" cy="241488"/>
            </a:xfrm>
            <a:custGeom>
              <a:avLst/>
              <a:gdLst/>
              <a:ahLst/>
              <a:cxnLst/>
              <a:rect l="l" t="t" r="r" b="b"/>
              <a:pathLst>
                <a:path w="20275" h="10341" extrusionOk="0">
                  <a:moveTo>
                    <a:pt x="15388" y="1"/>
                  </a:moveTo>
                  <a:cubicBezTo>
                    <a:pt x="8790" y="1"/>
                    <a:pt x="2612" y="3946"/>
                    <a:pt x="0" y="10340"/>
                  </a:cubicBezTo>
                  <a:cubicBezTo>
                    <a:pt x="7356" y="8942"/>
                    <a:pt x="14621" y="5690"/>
                    <a:pt x="20274" y="735"/>
                  </a:cubicBezTo>
                  <a:cubicBezTo>
                    <a:pt x="18651" y="238"/>
                    <a:pt x="17007" y="1"/>
                    <a:pt x="153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6"/>
            <p:cNvSpPr/>
            <p:nvPr/>
          </p:nvSpPr>
          <p:spPr>
            <a:xfrm>
              <a:off x="1343273" y="3828716"/>
              <a:ext cx="94414" cy="259119"/>
            </a:xfrm>
            <a:custGeom>
              <a:avLst/>
              <a:gdLst/>
              <a:ahLst/>
              <a:cxnLst/>
              <a:rect l="l" t="t" r="r" b="b"/>
              <a:pathLst>
                <a:path w="4043" h="11096" extrusionOk="0">
                  <a:moveTo>
                    <a:pt x="1216" y="1"/>
                  </a:moveTo>
                  <a:lnTo>
                    <a:pt x="1216" y="1"/>
                  </a:lnTo>
                  <a:cubicBezTo>
                    <a:pt x="0" y="3618"/>
                    <a:pt x="243" y="7965"/>
                    <a:pt x="2949" y="11095"/>
                  </a:cubicBezTo>
                  <a:cubicBezTo>
                    <a:pt x="4043" y="7296"/>
                    <a:pt x="3405" y="3253"/>
                    <a:pt x="12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6"/>
            <p:cNvSpPr/>
            <p:nvPr/>
          </p:nvSpPr>
          <p:spPr>
            <a:xfrm>
              <a:off x="1483106" y="3781170"/>
              <a:ext cx="199477" cy="261081"/>
            </a:xfrm>
            <a:custGeom>
              <a:avLst/>
              <a:gdLst/>
              <a:ahLst/>
              <a:cxnLst/>
              <a:rect l="l" t="t" r="r" b="b"/>
              <a:pathLst>
                <a:path w="8542" h="11180" extrusionOk="0">
                  <a:moveTo>
                    <a:pt x="0" y="0"/>
                  </a:moveTo>
                  <a:lnTo>
                    <a:pt x="0" y="31"/>
                  </a:lnTo>
                  <a:cubicBezTo>
                    <a:pt x="395" y="4742"/>
                    <a:pt x="3252" y="8937"/>
                    <a:pt x="7508" y="11034"/>
                  </a:cubicBezTo>
                  <a:cubicBezTo>
                    <a:pt x="7641" y="11123"/>
                    <a:pt x="7807" y="11180"/>
                    <a:pt x="7982" y="11180"/>
                  </a:cubicBezTo>
                  <a:cubicBezTo>
                    <a:pt x="8046" y="11180"/>
                    <a:pt x="8111" y="11172"/>
                    <a:pt x="8177" y="11156"/>
                  </a:cubicBezTo>
                  <a:cubicBezTo>
                    <a:pt x="8511" y="11004"/>
                    <a:pt x="8541" y="10548"/>
                    <a:pt x="8481" y="10213"/>
                  </a:cubicBezTo>
                  <a:cubicBezTo>
                    <a:pt x="7964" y="5593"/>
                    <a:pt x="4529" y="1095"/>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6"/>
            <p:cNvSpPr/>
            <p:nvPr/>
          </p:nvSpPr>
          <p:spPr>
            <a:xfrm>
              <a:off x="1556198" y="3758776"/>
              <a:ext cx="379782" cy="95348"/>
            </a:xfrm>
            <a:custGeom>
              <a:avLst/>
              <a:gdLst/>
              <a:ahLst/>
              <a:cxnLst/>
              <a:rect l="l" t="t" r="r" b="b"/>
              <a:pathLst>
                <a:path w="16263" h="4083" extrusionOk="0">
                  <a:moveTo>
                    <a:pt x="6846" y="0"/>
                  </a:moveTo>
                  <a:cubicBezTo>
                    <a:pt x="4492" y="0"/>
                    <a:pt x="2167" y="142"/>
                    <a:pt x="1" y="504"/>
                  </a:cubicBezTo>
                  <a:cubicBezTo>
                    <a:pt x="2204" y="2890"/>
                    <a:pt x="5184" y="4083"/>
                    <a:pt x="8166" y="4083"/>
                  </a:cubicBezTo>
                  <a:cubicBezTo>
                    <a:pt x="11111" y="4083"/>
                    <a:pt x="14058" y="2920"/>
                    <a:pt x="16263" y="595"/>
                  </a:cubicBezTo>
                  <a:cubicBezTo>
                    <a:pt x="13288" y="262"/>
                    <a:pt x="10040" y="0"/>
                    <a:pt x="68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6"/>
            <p:cNvSpPr/>
            <p:nvPr/>
          </p:nvSpPr>
          <p:spPr>
            <a:xfrm>
              <a:off x="1203440" y="2804487"/>
              <a:ext cx="370534" cy="1382024"/>
            </a:xfrm>
            <a:custGeom>
              <a:avLst/>
              <a:gdLst/>
              <a:ahLst/>
              <a:cxnLst/>
              <a:rect l="l" t="t" r="r" b="b"/>
              <a:pathLst>
                <a:path w="15867" h="59181" extrusionOk="0">
                  <a:moveTo>
                    <a:pt x="15867" y="0"/>
                  </a:moveTo>
                  <a:cubicBezTo>
                    <a:pt x="15836" y="61"/>
                    <a:pt x="15806" y="91"/>
                    <a:pt x="15806" y="152"/>
                  </a:cubicBezTo>
                  <a:cubicBezTo>
                    <a:pt x="15836" y="122"/>
                    <a:pt x="15836" y="61"/>
                    <a:pt x="15867" y="0"/>
                  </a:cubicBezTo>
                  <a:close/>
                  <a:moveTo>
                    <a:pt x="15806" y="152"/>
                  </a:moveTo>
                  <a:cubicBezTo>
                    <a:pt x="15745" y="243"/>
                    <a:pt x="15684" y="395"/>
                    <a:pt x="15624" y="578"/>
                  </a:cubicBezTo>
                  <a:cubicBezTo>
                    <a:pt x="15472" y="973"/>
                    <a:pt x="15259" y="1490"/>
                    <a:pt x="14955" y="2249"/>
                  </a:cubicBezTo>
                  <a:cubicBezTo>
                    <a:pt x="14681" y="2979"/>
                    <a:pt x="14347" y="3860"/>
                    <a:pt x="13952" y="4894"/>
                  </a:cubicBezTo>
                  <a:lnTo>
                    <a:pt x="13314" y="6535"/>
                  </a:lnTo>
                  <a:lnTo>
                    <a:pt x="12645" y="8420"/>
                  </a:lnTo>
                  <a:cubicBezTo>
                    <a:pt x="11703" y="11034"/>
                    <a:pt x="10669" y="14165"/>
                    <a:pt x="9575" y="17690"/>
                  </a:cubicBezTo>
                  <a:cubicBezTo>
                    <a:pt x="8481" y="21186"/>
                    <a:pt x="7326" y="25046"/>
                    <a:pt x="6231" y="29150"/>
                  </a:cubicBezTo>
                  <a:cubicBezTo>
                    <a:pt x="5107" y="33253"/>
                    <a:pt x="4134" y="37144"/>
                    <a:pt x="3313" y="40730"/>
                  </a:cubicBezTo>
                  <a:cubicBezTo>
                    <a:pt x="2523" y="44317"/>
                    <a:pt x="1854" y="47569"/>
                    <a:pt x="1368" y="50305"/>
                  </a:cubicBezTo>
                  <a:cubicBezTo>
                    <a:pt x="1246" y="50974"/>
                    <a:pt x="1125" y="51642"/>
                    <a:pt x="1003" y="52250"/>
                  </a:cubicBezTo>
                  <a:cubicBezTo>
                    <a:pt x="912" y="52858"/>
                    <a:pt x="821" y="53436"/>
                    <a:pt x="730" y="53983"/>
                  </a:cubicBezTo>
                  <a:cubicBezTo>
                    <a:pt x="547" y="55077"/>
                    <a:pt x="426" y="56019"/>
                    <a:pt x="304" y="56779"/>
                  </a:cubicBezTo>
                  <a:cubicBezTo>
                    <a:pt x="213" y="57539"/>
                    <a:pt x="122" y="58147"/>
                    <a:pt x="61" y="58572"/>
                  </a:cubicBezTo>
                  <a:lnTo>
                    <a:pt x="31" y="59028"/>
                  </a:lnTo>
                  <a:cubicBezTo>
                    <a:pt x="0" y="59089"/>
                    <a:pt x="0" y="59120"/>
                    <a:pt x="31" y="59180"/>
                  </a:cubicBezTo>
                  <a:cubicBezTo>
                    <a:pt x="31" y="59120"/>
                    <a:pt x="61" y="59089"/>
                    <a:pt x="61" y="59028"/>
                  </a:cubicBezTo>
                  <a:cubicBezTo>
                    <a:pt x="61" y="58907"/>
                    <a:pt x="91" y="58755"/>
                    <a:pt x="122" y="58572"/>
                  </a:cubicBezTo>
                  <a:cubicBezTo>
                    <a:pt x="183" y="58147"/>
                    <a:pt x="304" y="57569"/>
                    <a:pt x="395" y="56809"/>
                  </a:cubicBezTo>
                  <a:cubicBezTo>
                    <a:pt x="517" y="56050"/>
                    <a:pt x="669" y="55107"/>
                    <a:pt x="851" y="54013"/>
                  </a:cubicBezTo>
                  <a:cubicBezTo>
                    <a:pt x="943" y="53466"/>
                    <a:pt x="1034" y="52888"/>
                    <a:pt x="1155" y="52281"/>
                  </a:cubicBezTo>
                  <a:cubicBezTo>
                    <a:pt x="1277" y="51673"/>
                    <a:pt x="1398" y="51004"/>
                    <a:pt x="1520" y="50335"/>
                  </a:cubicBezTo>
                  <a:cubicBezTo>
                    <a:pt x="2006" y="47600"/>
                    <a:pt x="2705" y="44378"/>
                    <a:pt x="3526" y="40791"/>
                  </a:cubicBezTo>
                  <a:cubicBezTo>
                    <a:pt x="4377" y="37204"/>
                    <a:pt x="5319" y="33283"/>
                    <a:pt x="6444" y="29210"/>
                  </a:cubicBezTo>
                  <a:cubicBezTo>
                    <a:pt x="7569" y="25107"/>
                    <a:pt x="8663" y="21247"/>
                    <a:pt x="9757" y="17721"/>
                  </a:cubicBezTo>
                  <a:cubicBezTo>
                    <a:pt x="10882" y="14225"/>
                    <a:pt x="11885" y="11095"/>
                    <a:pt x="12797" y="8481"/>
                  </a:cubicBezTo>
                  <a:cubicBezTo>
                    <a:pt x="13040" y="7812"/>
                    <a:pt x="13222" y="7174"/>
                    <a:pt x="13466" y="6596"/>
                  </a:cubicBezTo>
                  <a:cubicBezTo>
                    <a:pt x="13678" y="6018"/>
                    <a:pt x="13861" y="5441"/>
                    <a:pt x="14043" y="4924"/>
                  </a:cubicBezTo>
                  <a:cubicBezTo>
                    <a:pt x="14438" y="3891"/>
                    <a:pt x="14773" y="3009"/>
                    <a:pt x="15016" y="2280"/>
                  </a:cubicBezTo>
                  <a:cubicBezTo>
                    <a:pt x="15289" y="1550"/>
                    <a:pt x="15502" y="973"/>
                    <a:pt x="15654" y="608"/>
                  </a:cubicBezTo>
                  <a:lnTo>
                    <a:pt x="15806" y="152"/>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6"/>
            <p:cNvSpPr/>
            <p:nvPr/>
          </p:nvSpPr>
          <p:spPr>
            <a:xfrm>
              <a:off x="910277" y="3150146"/>
              <a:ext cx="330812" cy="1037785"/>
            </a:xfrm>
            <a:custGeom>
              <a:avLst/>
              <a:gdLst/>
              <a:ahLst/>
              <a:cxnLst/>
              <a:rect l="l" t="t" r="r" b="b"/>
              <a:pathLst>
                <a:path w="14166" h="44440" extrusionOk="0">
                  <a:moveTo>
                    <a:pt x="1" y="1"/>
                  </a:moveTo>
                  <a:cubicBezTo>
                    <a:pt x="1" y="1"/>
                    <a:pt x="31" y="32"/>
                    <a:pt x="31" y="92"/>
                  </a:cubicBezTo>
                  <a:lnTo>
                    <a:pt x="274" y="366"/>
                  </a:lnTo>
                  <a:cubicBezTo>
                    <a:pt x="487" y="609"/>
                    <a:pt x="791" y="943"/>
                    <a:pt x="1156" y="1399"/>
                  </a:cubicBezTo>
                  <a:cubicBezTo>
                    <a:pt x="2250" y="2706"/>
                    <a:pt x="3253" y="4074"/>
                    <a:pt x="4165" y="5502"/>
                  </a:cubicBezTo>
                  <a:cubicBezTo>
                    <a:pt x="5502" y="7600"/>
                    <a:pt x="6566" y="9910"/>
                    <a:pt x="7296" y="12281"/>
                  </a:cubicBezTo>
                  <a:cubicBezTo>
                    <a:pt x="8147" y="14986"/>
                    <a:pt x="8664" y="18056"/>
                    <a:pt x="9180" y="21278"/>
                  </a:cubicBezTo>
                  <a:cubicBezTo>
                    <a:pt x="10244" y="27752"/>
                    <a:pt x="11551" y="33527"/>
                    <a:pt x="12524" y="37691"/>
                  </a:cubicBezTo>
                  <a:cubicBezTo>
                    <a:pt x="13010" y="39789"/>
                    <a:pt x="13405" y="41460"/>
                    <a:pt x="13709" y="42646"/>
                  </a:cubicBezTo>
                  <a:cubicBezTo>
                    <a:pt x="13831" y="43223"/>
                    <a:pt x="13952" y="43679"/>
                    <a:pt x="14044" y="43983"/>
                  </a:cubicBezTo>
                  <a:lnTo>
                    <a:pt x="14135" y="44318"/>
                  </a:lnTo>
                  <a:lnTo>
                    <a:pt x="14074" y="43983"/>
                  </a:lnTo>
                  <a:cubicBezTo>
                    <a:pt x="14013" y="43649"/>
                    <a:pt x="13892" y="43193"/>
                    <a:pt x="13770" y="42615"/>
                  </a:cubicBezTo>
                  <a:cubicBezTo>
                    <a:pt x="13497" y="41460"/>
                    <a:pt x="13132" y="39758"/>
                    <a:pt x="12645" y="37691"/>
                  </a:cubicBezTo>
                  <a:cubicBezTo>
                    <a:pt x="11734" y="33497"/>
                    <a:pt x="10427" y="27752"/>
                    <a:pt x="9363" y="21278"/>
                  </a:cubicBezTo>
                  <a:cubicBezTo>
                    <a:pt x="8846" y="18056"/>
                    <a:pt x="8329" y="14955"/>
                    <a:pt x="7478" y="12250"/>
                  </a:cubicBezTo>
                  <a:cubicBezTo>
                    <a:pt x="6749" y="9849"/>
                    <a:pt x="5654" y="7569"/>
                    <a:pt x="4287" y="5442"/>
                  </a:cubicBezTo>
                  <a:cubicBezTo>
                    <a:pt x="3375" y="4013"/>
                    <a:pt x="2372" y="2676"/>
                    <a:pt x="1247" y="1369"/>
                  </a:cubicBezTo>
                  <a:cubicBezTo>
                    <a:pt x="852" y="913"/>
                    <a:pt x="548" y="578"/>
                    <a:pt x="335" y="366"/>
                  </a:cubicBezTo>
                  <a:lnTo>
                    <a:pt x="92" y="92"/>
                  </a:lnTo>
                  <a:cubicBezTo>
                    <a:pt x="62" y="62"/>
                    <a:pt x="31" y="31"/>
                    <a:pt x="1" y="1"/>
                  </a:cubicBezTo>
                  <a:close/>
                  <a:moveTo>
                    <a:pt x="14135" y="44318"/>
                  </a:moveTo>
                  <a:cubicBezTo>
                    <a:pt x="14135" y="44378"/>
                    <a:pt x="14135" y="44409"/>
                    <a:pt x="14165" y="44439"/>
                  </a:cubicBezTo>
                  <a:cubicBezTo>
                    <a:pt x="14165" y="44409"/>
                    <a:pt x="14165" y="44378"/>
                    <a:pt x="14135" y="4431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6"/>
            <p:cNvSpPr/>
            <p:nvPr/>
          </p:nvSpPr>
          <p:spPr>
            <a:xfrm>
              <a:off x="1236086" y="3765548"/>
              <a:ext cx="355635" cy="210126"/>
            </a:xfrm>
            <a:custGeom>
              <a:avLst/>
              <a:gdLst/>
              <a:ahLst/>
              <a:cxnLst/>
              <a:rect l="l" t="t" r="r" b="b"/>
              <a:pathLst>
                <a:path w="15229" h="8998" extrusionOk="0">
                  <a:moveTo>
                    <a:pt x="15229" y="1"/>
                  </a:moveTo>
                  <a:cubicBezTo>
                    <a:pt x="15198" y="1"/>
                    <a:pt x="15138" y="1"/>
                    <a:pt x="15077" y="31"/>
                  </a:cubicBezTo>
                  <a:lnTo>
                    <a:pt x="15077" y="31"/>
                  </a:lnTo>
                  <a:cubicBezTo>
                    <a:pt x="15128" y="30"/>
                    <a:pt x="15178" y="26"/>
                    <a:pt x="15229" y="1"/>
                  </a:cubicBezTo>
                  <a:close/>
                  <a:moveTo>
                    <a:pt x="15077" y="31"/>
                  </a:moveTo>
                  <a:lnTo>
                    <a:pt x="15077" y="31"/>
                  </a:lnTo>
                  <a:cubicBezTo>
                    <a:pt x="15067" y="31"/>
                    <a:pt x="15057" y="31"/>
                    <a:pt x="15046" y="31"/>
                  </a:cubicBezTo>
                  <a:lnTo>
                    <a:pt x="15019" y="34"/>
                  </a:lnTo>
                  <a:lnTo>
                    <a:pt x="15019" y="34"/>
                  </a:lnTo>
                  <a:lnTo>
                    <a:pt x="15077" y="31"/>
                  </a:lnTo>
                  <a:cubicBezTo>
                    <a:pt x="15077" y="31"/>
                    <a:pt x="15077" y="31"/>
                    <a:pt x="15077" y="31"/>
                  </a:cubicBezTo>
                  <a:close/>
                  <a:moveTo>
                    <a:pt x="15019" y="34"/>
                  </a:moveTo>
                  <a:lnTo>
                    <a:pt x="14530" y="62"/>
                  </a:lnTo>
                  <a:lnTo>
                    <a:pt x="14165" y="62"/>
                  </a:lnTo>
                  <a:lnTo>
                    <a:pt x="13709" y="92"/>
                  </a:lnTo>
                  <a:cubicBezTo>
                    <a:pt x="13344" y="153"/>
                    <a:pt x="12979" y="183"/>
                    <a:pt x="12554" y="274"/>
                  </a:cubicBezTo>
                  <a:lnTo>
                    <a:pt x="11916" y="396"/>
                  </a:lnTo>
                  <a:lnTo>
                    <a:pt x="11216" y="548"/>
                  </a:lnTo>
                  <a:cubicBezTo>
                    <a:pt x="10730" y="639"/>
                    <a:pt x="10213" y="821"/>
                    <a:pt x="9697" y="973"/>
                  </a:cubicBezTo>
                  <a:cubicBezTo>
                    <a:pt x="8542" y="1369"/>
                    <a:pt x="7447" y="1855"/>
                    <a:pt x="6384" y="2432"/>
                  </a:cubicBezTo>
                  <a:cubicBezTo>
                    <a:pt x="5320" y="3010"/>
                    <a:pt x="4317" y="3709"/>
                    <a:pt x="3405" y="4499"/>
                  </a:cubicBezTo>
                  <a:cubicBezTo>
                    <a:pt x="3010" y="4834"/>
                    <a:pt x="2645" y="5198"/>
                    <a:pt x="2280" y="5594"/>
                  </a:cubicBezTo>
                  <a:cubicBezTo>
                    <a:pt x="1946" y="5928"/>
                    <a:pt x="1672" y="6293"/>
                    <a:pt x="1399" y="6657"/>
                  </a:cubicBezTo>
                  <a:cubicBezTo>
                    <a:pt x="1155" y="6961"/>
                    <a:pt x="943" y="7265"/>
                    <a:pt x="760" y="7600"/>
                  </a:cubicBezTo>
                  <a:cubicBezTo>
                    <a:pt x="578" y="7843"/>
                    <a:pt x="456" y="8086"/>
                    <a:pt x="304" y="8329"/>
                  </a:cubicBezTo>
                  <a:cubicBezTo>
                    <a:pt x="213" y="8542"/>
                    <a:pt x="152" y="8694"/>
                    <a:pt x="92" y="8815"/>
                  </a:cubicBezTo>
                  <a:cubicBezTo>
                    <a:pt x="31" y="8876"/>
                    <a:pt x="31" y="8937"/>
                    <a:pt x="0" y="8998"/>
                  </a:cubicBezTo>
                  <a:cubicBezTo>
                    <a:pt x="0" y="8998"/>
                    <a:pt x="61" y="8937"/>
                    <a:pt x="122" y="8846"/>
                  </a:cubicBezTo>
                  <a:lnTo>
                    <a:pt x="396" y="8360"/>
                  </a:lnTo>
                  <a:cubicBezTo>
                    <a:pt x="517" y="8116"/>
                    <a:pt x="669" y="7873"/>
                    <a:pt x="852" y="7660"/>
                  </a:cubicBezTo>
                  <a:cubicBezTo>
                    <a:pt x="1034" y="7326"/>
                    <a:pt x="1277" y="7022"/>
                    <a:pt x="1490" y="6749"/>
                  </a:cubicBezTo>
                  <a:cubicBezTo>
                    <a:pt x="1763" y="6384"/>
                    <a:pt x="2067" y="6049"/>
                    <a:pt x="2402" y="5715"/>
                  </a:cubicBezTo>
                  <a:cubicBezTo>
                    <a:pt x="2766" y="5320"/>
                    <a:pt x="3131" y="4986"/>
                    <a:pt x="3526" y="4621"/>
                  </a:cubicBezTo>
                  <a:cubicBezTo>
                    <a:pt x="4438" y="3861"/>
                    <a:pt x="5441" y="3162"/>
                    <a:pt x="6475" y="2584"/>
                  </a:cubicBezTo>
                  <a:cubicBezTo>
                    <a:pt x="7508" y="2007"/>
                    <a:pt x="8633" y="1551"/>
                    <a:pt x="9757" y="1156"/>
                  </a:cubicBezTo>
                  <a:cubicBezTo>
                    <a:pt x="10274" y="1004"/>
                    <a:pt x="10761" y="821"/>
                    <a:pt x="11247" y="700"/>
                  </a:cubicBezTo>
                  <a:lnTo>
                    <a:pt x="11946" y="518"/>
                  </a:lnTo>
                  <a:lnTo>
                    <a:pt x="12584" y="396"/>
                  </a:lnTo>
                  <a:cubicBezTo>
                    <a:pt x="12979" y="305"/>
                    <a:pt x="13375" y="274"/>
                    <a:pt x="13709" y="214"/>
                  </a:cubicBezTo>
                  <a:lnTo>
                    <a:pt x="14134" y="122"/>
                  </a:lnTo>
                  <a:lnTo>
                    <a:pt x="14530" y="92"/>
                  </a:lnTo>
                  <a:lnTo>
                    <a:pt x="15019" y="34"/>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6"/>
            <p:cNvSpPr/>
            <p:nvPr/>
          </p:nvSpPr>
          <p:spPr>
            <a:xfrm>
              <a:off x="1390117" y="3152995"/>
              <a:ext cx="237098" cy="196628"/>
            </a:xfrm>
            <a:custGeom>
              <a:avLst/>
              <a:gdLst/>
              <a:ahLst/>
              <a:cxnLst/>
              <a:rect l="l" t="t" r="r" b="b"/>
              <a:pathLst>
                <a:path w="10153" h="8420" extrusionOk="0">
                  <a:moveTo>
                    <a:pt x="10152" y="0"/>
                  </a:moveTo>
                  <a:lnTo>
                    <a:pt x="10152" y="0"/>
                  </a:lnTo>
                  <a:cubicBezTo>
                    <a:pt x="9970" y="92"/>
                    <a:pt x="9849" y="183"/>
                    <a:pt x="9697" y="304"/>
                  </a:cubicBezTo>
                  <a:lnTo>
                    <a:pt x="8602" y="1186"/>
                  </a:lnTo>
                  <a:cubicBezTo>
                    <a:pt x="7660" y="1946"/>
                    <a:pt x="6414" y="2979"/>
                    <a:pt x="5016" y="4134"/>
                  </a:cubicBezTo>
                  <a:cubicBezTo>
                    <a:pt x="3617" y="5289"/>
                    <a:pt x="2341" y="6353"/>
                    <a:pt x="1459" y="7113"/>
                  </a:cubicBezTo>
                  <a:lnTo>
                    <a:pt x="395" y="8055"/>
                  </a:lnTo>
                  <a:cubicBezTo>
                    <a:pt x="243" y="8146"/>
                    <a:pt x="122" y="8268"/>
                    <a:pt x="0" y="8420"/>
                  </a:cubicBezTo>
                  <a:cubicBezTo>
                    <a:pt x="152" y="8329"/>
                    <a:pt x="304" y="8207"/>
                    <a:pt x="426" y="8116"/>
                  </a:cubicBezTo>
                  <a:lnTo>
                    <a:pt x="1520" y="7235"/>
                  </a:lnTo>
                  <a:cubicBezTo>
                    <a:pt x="2462" y="6475"/>
                    <a:pt x="3739" y="5441"/>
                    <a:pt x="5137" y="4286"/>
                  </a:cubicBezTo>
                  <a:cubicBezTo>
                    <a:pt x="6535" y="3131"/>
                    <a:pt x="7782" y="2067"/>
                    <a:pt x="8693" y="1307"/>
                  </a:cubicBezTo>
                  <a:lnTo>
                    <a:pt x="9757" y="365"/>
                  </a:lnTo>
                  <a:cubicBezTo>
                    <a:pt x="9909" y="244"/>
                    <a:pt x="10031" y="152"/>
                    <a:pt x="101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6"/>
            <p:cNvSpPr/>
            <p:nvPr/>
          </p:nvSpPr>
          <p:spPr>
            <a:xfrm>
              <a:off x="1370945" y="3312678"/>
              <a:ext cx="285368" cy="84583"/>
            </a:xfrm>
            <a:custGeom>
              <a:avLst/>
              <a:gdLst/>
              <a:ahLst/>
              <a:cxnLst/>
              <a:rect l="l" t="t" r="r" b="b"/>
              <a:pathLst>
                <a:path w="12220" h="3622" extrusionOk="0">
                  <a:moveTo>
                    <a:pt x="12215" y="1"/>
                  </a:moveTo>
                  <a:cubicBezTo>
                    <a:pt x="12084" y="1"/>
                    <a:pt x="9418" y="750"/>
                    <a:pt x="6080" y="1734"/>
                  </a:cubicBezTo>
                  <a:cubicBezTo>
                    <a:pt x="2706" y="2707"/>
                    <a:pt x="1" y="3558"/>
                    <a:pt x="1" y="3618"/>
                  </a:cubicBezTo>
                  <a:cubicBezTo>
                    <a:pt x="2" y="3621"/>
                    <a:pt x="7" y="3622"/>
                    <a:pt x="15" y="3622"/>
                  </a:cubicBezTo>
                  <a:cubicBezTo>
                    <a:pt x="237" y="3622"/>
                    <a:pt x="2893" y="2882"/>
                    <a:pt x="6141" y="1916"/>
                  </a:cubicBezTo>
                  <a:cubicBezTo>
                    <a:pt x="9514" y="913"/>
                    <a:pt x="12220" y="62"/>
                    <a:pt x="12220" y="1"/>
                  </a:cubicBezTo>
                  <a:cubicBezTo>
                    <a:pt x="12219" y="1"/>
                    <a:pt x="12218" y="1"/>
                    <a:pt x="12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6"/>
            <p:cNvSpPr/>
            <p:nvPr/>
          </p:nvSpPr>
          <p:spPr>
            <a:xfrm>
              <a:off x="1249561" y="3023811"/>
              <a:ext cx="172528" cy="225749"/>
            </a:xfrm>
            <a:custGeom>
              <a:avLst/>
              <a:gdLst/>
              <a:ahLst/>
              <a:cxnLst/>
              <a:rect l="l" t="t" r="r" b="b"/>
              <a:pathLst>
                <a:path w="7388" h="9667" extrusionOk="0">
                  <a:moveTo>
                    <a:pt x="1" y="0"/>
                  </a:moveTo>
                  <a:lnTo>
                    <a:pt x="1" y="0"/>
                  </a:lnTo>
                  <a:cubicBezTo>
                    <a:pt x="92" y="122"/>
                    <a:pt x="183" y="244"/>
                    <a:pt x="305" y="365"/>
                  </a:cubicBezTo>
                  <a:lnTo>
                    <a:pt x="1156" y="1338"/>
                  </a:lnTo>
                  <a:cubicBezTo>
                    <a:pt x="1886" y="2189"/>
                    <a:pt x="2858" y="3344"/>
                    <a:pt x="3892" y="4681"/>
                  </a:cubicBezTo>
                  <a:cubicBezTo>
                    <a:pt x="4925" y="6019"/>
                    <a:pt x="5776" y="7265"/>
                    <a:pt x="6384" y="8177"/>
                  </a:cubicBezTo>
                  <a:lnTo>
                    <a:pt x="7083" y="9271"/>
                  </a:lnTo>
                  <a:cubicBezTo>
                    <a:pt x="7174" y="9423"/>
                    <a:pt x="7266" y="9545"/>
                    <a:pt x="7387" y="9666"/>
                  </a:cubicBezTo>
                  <a:cubicBezTo>
                    <a:pt x="7326" y="9514"/>
                    <a:pt x="7235" y="9362"/>
                    <a:pt x="7174" y="9241"/>
                  </a:cubicBezTo>
                  <a:cubicBezTo>
                    <a:pt x="7022" y="8967"/>
                    <a:pt x="6779" y="8572"/>
                    <a:pt x="6506" y="8116"/>
                  </a:cubicBezTo>
                  <a:cubicBezTo>
                    <a:pt x="5928" y="7174"/>
                    <a:pt x="5077" y="5897"/>
                    <a:pt x="4044" y="4560"/>
                  </a:cubicBezTo>
                  <a:cubicBezTo>
                    <a:pt x="3010" y="3222"/>
                    <a:pt x="2037" y="2067"/>
                    <a:pt x="1278" y="1247"/>
                  </a:cubicBezTo>
                  <a:cubicBezTo>
                    <a:pt x="882" y="851"/>
                    <a:pt x="578" y="517"/>
                    <a:pt x="366" y="304"/>
                  </a:cubicBezTo>
                  <a:cubicBezTo>
                    <a:pt x="244" y="183"/>
                    <a:pt x="123" y="92"/>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6"/>
            <p:cNvSpPr/>
            <p:nvPr/>
          </p:nvSpPr>
          <p:spPr>
            <a:xfrm>
              <a:off x="1105478" y="3338249"/>
              <a:ext cx="95862" cy="169679"/>
            </a:xfrm>
            <a:custGeom>
              <a:avLst/>
              <a:gdLst/>
              <a:ahLst/>
              <a:cxnLst/>
              <a:rect l="l" t="t" r="r" b="b"/>
              <a:pathLst>
                <a:path w="4105" h="7266" extrusionOk="0">
                  <a:moveTo>
                    <a:pt x="4104" y="1"/>
                  </a:moveTo>
                  <a:cubicBezTo>
                    <a:pt x="3831" y="274"/>
                    <a:pt x="3587" y="609"/>
                    <a:pt x="3375" y="943"/>
                  </a:cubicBezTo>
                  <a:cubicBezTo>
                    <a:pt x="2919" y="1551"/>
                    <a:pt x="2372" y="2432"/>
                    <a:pt x="1794" y="3466"/>
                  </a:cubicBezTo>
                  <a:cubicBezTo>
                    <a:pt x="1186" y="4499"/>
                    <a:pt x="761" y="5441"/>
                    <a:pt x="426" y="6110"/>
                  </a:cubicBezTo>
                  <a:cubicBezTo>
                    <a:pt x="244" y="6475"/>
                    <a:pt x="92" y="6870"/>
                    <a:pt x="1" y="7265"/>
                  </a:cubicBezTo>
                  <a:cubicBezTo>
                    <a:pt x="213" y="6900"/>
                    <a:pt x="396" y="6536"/>
                    <a:pt x="548" y="6171"/>
                  </a:cubicBezTo>
                  <a:cubicBezTo>
                    <a:pt x="913" y="5502"/>
                    <a:pt x="1399" y="4560"/>
                    <a:pt x="1946" y="3557"/>
                  </a:cubicBezTo>
                  <a:cubicBezTo>
                    <a:pt x="2523" y="2554"/>
                    <a:pt x="3071" y="1672"/>
                    <a:pt x="3466" y="1034"/>
                  </a:cubicBezTo>
                  <a:cubicBezTo>
                    <a:pt x="3709" y="700"/>
                    <a:pt x="3922" y="365"/>
                    <a:pt x="41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6"/>
            <p:cNvSpPr/>
            <p:nvPr/>
          </p:nvSpPr>
          <p:spPr>
            <a:xfrm>
              <a:off x="899628" y="3535575"/>
              <a:ext cx="226473" cy="78885"/>
            </a:xfrm>
            <a:custGeom>
              <a:avLst/>
              <a:gdLst/>
              <a:ahLst/>
              <a:cxnLst/>
              <a:rect l="l" t="t" r="r" b="b"/>
              <a:pathLst>
                <a:path w="9698" h="3378" extrusionOk="0">
                  <a:moveTo>
                    <a:pt x="1" y="1"/>
                  </a:moveTo>
                  <a:cubicBezTo>
                    <a:pt x="1" y="31"/>
                    <a:pt x="578" y="153"/>
                    <a:pt x="1460" y="396"/>
                  </a:cubicBezTo>
                  <a:cubicBezTo>
                    <a:pt x="2372" y="609"/>
                    <a:pt x="3618" y="943"/>
                    <a:pt x="4955" y="1429"/>
                  </a:cubicBezTo>
                  <a:cubicBezTo>
                    <a:pt x="6293" y="1885"/>
                    <a:pt x="7448" y="2402"/>
                    <a:pt x="8299" y="2767"/>
                  </a:cubicBezTo>
                  <a:cubicBezTo>
                    <a:pt x="9131" y="3140"/>
                    <a:pt x="9638" y="3377"/>
                    <a:pt x="9692" y="3377"/>
                  </a:cubicBezTo>
                  <a:cubicBezTo>
                    <a:pt x="9695" y="3377"/>
                    <a:pt x="9697" y="3376"/>
                    <a:pt x="9697" y="3375"/>
                  </a:cubicBezTo>
                  <a:cubicBezTo>
                    <a:pt x="9606" y="3314"/>
                    <a:pt x="9484" y="3223"/>
                    <a:pt x="9363" y="3162"/>
                  </a:cubicBezTo>
                  <a:cubicBezTo>
                    <a:pt x="9120" y="3040"/>
                    <a:pt x="8785" y="2858"/>
                    <a:pt x="8360" y="2645"/>
                  </a:cubicBezTo>
                  <a:cubicBezTo>
                    <a:pt x="7296" y="2128"/>
                    <a:pt x="6171" y="1642"/>
                    <a:pt x="5016" y="1247"/>
                  </a:cubicBezTo>
                  <a:cubicBezTo>
                    <a:pt x="3861" y="852"/>
                    <a:pt x="2676" y="517"/>
                    <a:pt x="1490" y="244"/>
                  </a:cubicBezTo>
                  <a:cubicBezTo>
                    <a:pt x="1034" y="153"/>
                    <a:pt x="670" y="92"/>
                    <a:pt x="396" y="31"/>
                  </a:cubicBezTo>
                  <a:cubicBezTo>
                    <a:pt x="274" y="1"/>
                    <a:pt x="153" y="1"/>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6"/>
            <p:cNvSpPr/>
            <p:nvPr/>
          </p:nvSpPr>
          <p:spPr>
            <a:xfrm>
              <a:off x="813038" y="3945127"/>
              <a:ext cx="372683" cy="144832"/>
            </a:xfrm>
            <a:custGeom>
              <a:avLst/>
              <a:gdLst/>
              <a:ahLst/>
              <a:cxnLst/>
              <a:rect l="l" t="t" r="r" b="b"/>
              <a:pathLst>
                <a:path w="15959" h="6202" extrusionOk="0">
                  <a:moveTo>
                    <a:pt x="15958" y="1"/>
                  </a:moveTo>
                  <a:cubicBezTo>
                    <a:pt x="15715" y="1"/>
                    <a:pt x="15502" y="31"/>
                    <a:pt x="15259" y="92"/>
                  </a:cubicBezTo>
                  <a:lnTo>
                    <a:pt x="13466" y="457"/>
                  </a:lnTo>
                  <a:cubicBezTo>
                    <a:pt x="11460" y="822"/>
                    <a:pt x="9454" y="1338"/>
                    <a:pt x="7508" y="1977"/>
                  </a:cubicBezTo>
                  <a:cubicBezTo>
                    <a:pt x="5563" y="2615"/>
                    <a:pt x="3709" y="3496"/>
                    <a:pt x="2007" y="4621"/>
                  </a:cubicBezTo>
                  <a:cubicBezTo>
                    <a:pt x="1490" y="4955"/>
                    <a:pt x="973" y="5350"/>
                    <a:pt x="517" y="5746"/>
                  </a:cubicBezTo>
                  <a:cubicBezTo>
                    <a:pt x="335" y="5867"/>
                    <a:pt x="213" y="5989"/>
                    <a:pt x="122" y="6080"/>
                  </a:cubicBezTo>
                  <a:cubicBezTo>
                    <a:pt x="92" y="6110"/>
                    <a:pt x="31" y="6141"/>
                    <a:pt x="1" y="6202"/>
                  </a:cubicBezTo>
                  <a:cubicBezTo>
                    <a:pt x="213" y="6080"/>
                    <a:pt x="396" y="5958"/>
                    <a:pt x="548" y="5806"/>
                  </a:cubicBezTo>
                  <a:cubicBezTo>
                    <a:pt x="912" y="5533"/>
                    <a:pt x="1429" y="5168"/>
                    <a:pt x="2068" y="4743"/>
                  </a:cubicBezTo>
                  <a:cubicBezTo>
                    <a:pt x="3800" y="3679"/>
                    <a:pt x="5654" y="2797"/>
                    <a:pt x="7569" y="2159"/>
                  </a:cubicBezTo>
                  <a:cubicBezTo>
                    <a:pt x="9514" y="1551"/>
                    <a:pt x="11490" y="1034"/>
                    <a:pt x="13496" y="609"/>
                  </a:cubicBezTo>
                  <a:lnTo>
                    <a:pt x="15290" y="183"/>
                  </a:lnTo>
                  <a:lnTo>
                    <a:pt x="15776" y="62"/>
                  </a:lnTo>
                  <a:cubicBezTo>
                    <a:pt x="15837" y="62"/>
                    <a:pt x="15898" y="31"/>
                    <a:pt x="159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6"/>
            <p:cNvSpPr/>
            <p:nvPr/>
          </p:nvSpPr>
          <p:spPr>
            <a:xfrm>
              <a:off x="1369521" y="3827314"/>
              <a:ext cx="31970" cy="199477"/>
            </a:xfrm>
            <a:custGeom>
              <a:avLst/>
              <a:gdLst/>
              <a:ahLst/>
              <a:cxnLst/>
              <a:rect l="l" t="t" r="r" b="b"/>
              <a:pathLst>
                <a:path w="1369" h="8542" extrusionOk="0">
                  <a:moveTo>
                    <a:pt x="62" y="0"/>
                  </a:moveTo>
                  <a:cubicBezTo>
                    <a:pt x="1" y="0"/>
                    <a:pt x="244" y="1915"/>
                    <a:pt x="578" y="4286"/>
                  </a:cubicBezTo>
                  <a:cubicBezTo>
                    <a:pt x="943" y="6626"/>
                    <a:pt x="1247" y="8541"/>
                    <a:pt x="1308" y="8541"/>
                  </a:cubicBezTo>
                  <a:cubicBezTo>
                    <a:pt x="1369" y="8541"/>
                    <a:pt x="1125" y="6596"/>
                    <a:pt x="791" y="4256"/>
                  </a:cubicBezTo>
                  <a:cubicBezTo>
                    <a:pt x="426" y="1885"/>
                    <a:pt x="122" y="0"/>
                    <a:pt x="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6"/>
            <p:cNvSpPr/>
            <p:nvPr/>
          </p:nvSpPr>
          <p:spPr>
            <a:xfrm>
              <a:off x="1486655" y="3782595"/>
              <a:ext cx="137009" cy="163281"/>
            </a:xfrm>
            <a:custGeom>
              <a:avLst/>
              <a:gdLst/>
              <a:ahLst/>
              <a:cxnLst/>
              <a:rect l="l" t="t" r="r" b="b"/>
              <a:pathLst>
                <a:path w="5867" h="6992" extrusionOk="0">
                  <a:moveTo>
                    <a:pt x="0" y="0"/>
                  </a:moveTo>
                  <a:lnTo>
                    <a:pt x="0" y="0"/>
                  </a:lnTo>
                  <a:cubicBezTo>
                    <a:pt x="243" y="365"/>
                    <a:pt x="547" y="699"/>
                    <a:pt x="851" y="1003"/>
                  </a:cubicBezTo>
                  <a:cubicBezTo>
                    <a:pt x="1398" y="1642"/>
                    <a:pt x="2158" y="2493"/>
                    <a:pt x="2949" y="3465"/>
                  </a:cubicBezTo>
                  <a:cubicBezTo>
                    <a:pt x="3769" y="4438"/>
                    <a:pt x="4468" y="5319"/>
                    <a:pt x="4985" y="5958"/>
                  </a:cubicBezTo>
                  <a:cubicBezTo>
                    <a:pt x="5259" y="6323"/>
                    <a:pt x="5563" y="6657"/>
                    <a:pt x="5867" y="6991"/>
                  </a:cubicBezTo>
                  <a:cubicBezTo>
                    <a:pt x="5806" y="6870"/>
                    <a:pt x="5745" y="6748"/>
                    <a:pt x="5684" y="6657"/>
                  </a:cubicBezTo>
                  <a:cubicBezTo>
                    <a:pt x="5563" y="6475"/>
                    <a:pt x="5350" y="6201"/>
                    <a:pt x="5107" y="5867"/>
                  </a:cubicBezTo>
                  <a:cubicBezTo>
                    <a:pt x="4620" y="5198"/>
                    <a:pt x="3921" y="4286"/>
                    <a:pt x="3100" y="3344"/>
                  </a:cubicBezTo>
                  <a:cubicBezTo>
                    <a:pt x="2280" y="2371"/>
                    <a:pt x="1520" y="1520"/>
                    <a:pt x="942" y="912"/>
                  </a:cubicBezTo>
                  <a:cubicBezTo>
                    <a:pt x="669" y="639"/>
                    <a:pt x="426" y="395"/>
                    <a:pt x="274" y="213"/>
                  </a:cubicBezTo>
                  <a:cubicBezTo>
                    <a:pt x="183" y="122"/>
                    <a:pt x="91" y="61"/>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6"/>
            <p:cNvSpPr/>
            <p:nvPr/>
          </p:nvSpPr>
          <p:spPr>
            <a:xfrm>
              <a:off x="1032362" y="4153102"/>
              <a:ext cx="474896" cy="420228"/>
            </a:xfrm>
            <a:custGeom>
              <a:avLst/>
              <a:gdLst/>
              <a:ahLst/>
              <a:cxnLst/>
              <a:rect l="l" t="t" r="r" b="b"/>
              <a:pathLst>
                <a:path w="20336" h="17995" extrusionOk="0">
                  <a:moveTo>
                    <a:pt x="1" y="1"/>
                  </a:moveTo>
                  <a:lnTo>
                    <a:pt x="1" y="4712"/>
                  </a:lnTo>
                  <a:lnTo>
                    <a:pt x="1186" y="4712"/>
                  </a:lnTo>
                  <a:lnTo>
                    <a:pt x="5381" y="17995"/>
                  </a:lnTo>
                  <a:lnTo>
                    <a:pt x="14682" y="17995"/>
                  </a:lnTo>
                  <a:lnTo>
                    <a:pt x="18755" y="4834"/>
                  </a:lnTo>
                  <a:lnTo>
                    <a:pt x="20336" y="4712"/>
                  </a:lnTo>
                  <a:lnTo>
                    <a:pt x="2033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6"/>
            <p:cNvSpPr/>
            <p:nvPr/>
          </p:nvSpPr>
          <p:spPr>
            <a:xfrm>
              <a:off x="1059334" y="4263838"/>
              <a:ext cx="429476" cy="4997"/>
            </a:xfrm>
            <a:custGeom>
              <a:avLst/>
              <a:gdLst/>
              <a:ahLst/>
              <a:cxnLst/>
              <a:rect l="l" t="t" r="r" b="b"/>
              <a:pathLst>
                <a:path w="18391" h="214" extrusionOk="0">
                  <a:moveTo>
                    <a:pt x="9211" y="0"/>
                  </a:moveTo>
                  <a:cubicBezTo>
                    <a:pt x="4135" y="0"/>
                    <a:pt x="1" y="61"/>
                    <a:pt x="1" y="92"/>
                  </a:cubicBezTo>
                  <a:cubicBezTo>
                    <a:pt x="1" y="152"/>
                    <a:pt x="4135" y="213"/>
                    <a:pt x="9211" y="213"/>
                  </a:cubicBezTo>
                  <a:cubicBezTo>
                    <a:pt x="14287" y="213"/>
                    <a:pt x="18390" y="152"/>
                    <a:pt x="18390" y="92"/>
                  </a:cubicBezTo>
                  <a:cubicBezTo>
                    <a:pt x="18390" y="61"/>
                    <a:pt x="14287" y="0"/>
                    <a:pt x="92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6"/>
            <p:cNvSpPr/>
            <p:nvPr/>
          </p:nvSpPr>
          <p:spPr>
            <a:xfrm>
              <a:off x="1298554" y="3556172"/>
              <a:ext cx="347112" cy="117136"/>
            </a:xfrm>
            <a:custGeom>
              <a:avLst/>
              <a:gdLst/>
              <a:ahLst/>
              <a:cxnLst/>
              <a:rect l="l" t="t" r="r" b="b"/>
              <a:pathLst>
                <a:path w="14864" h="5016" extrusionOk="0">
                  <a:moveTo>
                    <a:pt x="14864" y="0"/>
                  </a:moveTo>
                  <a:cubicBezTo>
                    <a:pt x="14651" y="0"/>
                    <a:pt x="14438" y="30"/>
                    <a:pt x="14256" y="91"/>
                  </a:cubicBezTo>
                  <a:cubicBezTo>
                    <a:pt x="13861" y="152"/>
                    <a:pt x="13283" y="274"/>
                    <a:pt x="12584" y="426"/>
                  </a:cubicBezTo>
                  <a:cubicBezTo>
                    <a:pt x="8967" y="1246"/>
                    <a:pt x="5441" y="2432"/>
                    <a:pt x="2067" y="3952"/>
                  </a:cubicBezTo>
                  <a:cubicBezTo>
                    <a:pt x="1398" y="4255"/>
                    <a:pt x="882" y="4529"/>
                    <a:pt x="547" y="4711"/>
                  </a:cubicBezTo>
                  <a:cubicBezTo>
                    <a:pt x="365" y="4772"/>
                    <a:pt x="183" y="4894"/>
                    <a:pt x="0" y="5015"/>
                  </a:cubicBezTo>
                  <a:cubicBezTo>
                    <a:pt x="213" y="4924"/>
                    <a:pt x="395" y="4833"/>
                    <a:pt x="578" y="4742"/>
                  </a:cubicBezTo>
                  <a:lnTo>
                    <a:pt x="2128" y="4073"/>
                  </a:lnTo>
                  <a:cubicBezTo>
                    <a:pt x="3435" y="3496"/>
                    <a:pt x="5259" y="2766"/>
                    <a:pt x="7295" y="2097"/>
                  </a:cubicBezTo>
                  <a:cubicBezTo>
                    <a:pt x="9362" y="1398"/>
                    <a:pt x="11247" y="882"/>
                    <a:pt x="12614" y="547"/>
                  </a:cubicBezTo>
                  <a:lnTo>
                    <a:pt x="14256" y="152"/>
                  </a:lnTo>
                  <a:cubicBezTo>
                    <a:pt x="14469" y="122"/>
                    <a:pt x="14651" y="61"/>
                    <a:pt x="148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EFDE0B61-09E0-4B22-8B80-D7B5BABEC2E3}"/>
              </a:ext>
            </a:extLst>
          </p:cNvPr>
          <p:cNvSpPr txBox="1"/>
          <p:nvPr/>
        </p:nvSpPr>
        <p:spPr>
          <a:xfrm>
            <a:off x="271414" y="101724"/>
            <a:ext cx="2695070" cy="400110"/>
          </a:xfrm>
          <a:prstGeom prst="rect">
            <a:avLst/>
          </a:prstGeom>
          <a:noFill/>
        </p:spPr>
        <p:txBody>
          <a:bodyPr wrap="square" rtlCol="0">
            <a:spAutoFit/>
          </a:bodyPr>
          <a:lstStyle/>
          <a:p>
            <a:r>
              <a:rPr lang="en-US" sz="2000" u="sng" dirty="0">
                <a:solidFill>
                  <a:schemeClr val="accent2">
                    <a:lumMod val="10000"/>
                  </a:schemeClr>
                </a:solidFill>
              </a:rPr>
              <a:t>Introduction</a:t>
            </a:r>
            <a:r>
              <a:rPr lang="en-US" sz="2000" dirty="0">
                <a:solidFill>
                  <a:schemeClr val="accent2">
                    <a:lumMod val="10000"/>
                  </a:schemeClr>
                </a:solidFill>
              </a:rPr>
              <a:t> </a:t>
            </a:r>
          </a:p>
        </p:txBody>
      </p:sp>
      <p:sp>
        <p:nvSpPr>
          <p:cNvPr id="3" name="TextBox 2">
            <a:extLst>
              <a:ext uri="{FF2B5EF4-FFF2-40B4-BE49-F238E27FC236}">
                <a16:creationId xmlns:a16="http://schemas.microsoft.com/office/drawing/2014/main" id="{D975CC08-FB0B-44FB-98AD-31F17AFC85AD}"/>
              </a:ext>
            </a:extLst>
          </p:cNvPr>
          <p:cNvSpPr txBox="1"/>
          <p:nvPr/>
        </p:nvSpPr>
        <p:spPr>
          <a:xfrm>
            <a:off x="251628" y="637613"/>
            <a:ext cx="8394121" cy="2862322"/>
          </a:xfrm>
          <a:prstGeom prst="rect">
            <a:avLst/>
          </a:prstGeom>
          <a:noFill/>
        </p:spPr>
        <p:txBody>
          <a:bodyPr wrap="square" rtlCol="0">
            <a:spAutoFit/>
          </a:bodyPr>
          <a:lstStyle/>
          <a:p>
            <a:pPr algn="just"/>
            <a:r>
              <a:rPr lang="en-US" sz="1800" dirty="0">
                <a:latin typeface="Roboto" panose="02000000000000000000" pitchFamily="2" charset="0"/>
                <a:ea typeface="Roboto" panose="02000000000000000000" pitchFamily="2" charset="0"/>
              </a:rPr>
              <a:t>In the area of academic writing, plagiarizing meant taking someone else's work </a:t>
            </a:r>
            <a:r>
              <a:rPr lang="en-US" sz="1800" dirty="0">
                <a:solidFill>
                  <a:schemeClr val="accent2">
                    <a:lumMod val="10000"/>
                  </a:schemeClr>
                </a:solidFill>
                <a:latin typeface="Roboto" panose="02000000000000000000" pitchFamily="2" charset="0"/>
                <a:ea typeface="Roboto" panose="02000000000000000000" pitchFamily="2" charset="0"/>
              </a:rPr>
              <a:t>and</a:t>
            </a:r>
            <a:r>
              <a:rPr lang="en-US" sz="1800" dirty="0">
                <a:latin typeface="Roboto" panose="02000000000000000000" pitchFamily="2" charset="0"/>
                <a:ea typeface="Roboto" panose="02000000000000000000" pitchFamily="2" charset="0"/>
              </a:rPr>
              <a:t> passing it off as their own. However, with the arrival of the internet, plagiarism took on a whole new meaning. 'Online plagiarism' has become a common occurrence.</a:t>
            </a:r>
          </a:p>
          <a:p>
            <a:pPr algn="just"/>
            <a:endParaRPr lang="en-US" sz="1800" dirty="0">
              <a:latin typeface="Roboto" panose="02000000000000000000" pitchFamily="2" charset="0"/>
              <a:ea typeface="Roboto" panose="02000000000000000000" pitchFamily="2" charset="0"/>
            </a:endParaRPr>
          </a:p>
          <a:p>
            <a:pPr algn="just"/>
            <a:endParaRPr lang="en-US" sz="1800" dirty="0">
              <a:latin typeface="Roboto" panose="02000000000000000000" pitchFamily="2" charset="0"/>
              <a:ea typeface="Roboto" panose="02000000000000000000" pitchFamily="2" charset="0"/>
            </a:endParaRPr>
          </a:p>
          <a:p>
            <a:pPr algn="just"/>
            <a:r>
              <a:rPr lang="en-US" sz="1800" dirty="0">
                <a:solidFill>
                  <a:schemeClr val="accent2">
                    <a:lumMod val="10000"/>
                  </a:schemeClr>
                </a:solidFill>
                <a:latin typeface="Roboto" panose="02000000000000000000" pitchFamily="2" charset="0"/>
                <a:ea typeface="Roboto" panose="02000000000000000000" pitchFamily="2" charset="0"/>
              </a:rPr>
              <a:t>Referencing styles, There are many different referencing styles that are used in the academic field like  MLA system, and APA system, and the Harvard system, and  AMA system, and Chicago system, and </a:t>
            </a:r>
            <a:r>
              <a:rPr lang="en-US" sz="1800" dirty="0">
                <a:latin typeface="Roboto" panose="02000000000000000000" pitchFamily="2" charset="0"/>
                <a:ea typeface="Roboto" panose="02000000000000000000" pitchFamily="2" charset="0"/>
              </a:rPr>
              <a:t>OSCOLA system and they different in  the shape, citation, style. </a:t>
            </a:r>
          </a:p>
        </p:txBody>
      </p:sp>
      <p:sp>
        <p:nvSpPr>
          <p:cNvPr id="49" name="TextBox 48">
            <a:extLst>
              <a:ext uri="{FF2B5EF4-FFF2-40B4-BE49-F238E27FC236}">
                <a16:creationId xmlns:a16="http://schemas.microsoft.com/office/drawing/2014/main" id="{1D5DCF5D-C361-4EA2-9822-10E5D18B6EA3}"/>
              </a:ext>
            </a:extLst>
          </p:cNvPr>
          <p:cNvSpPr txBox="1"/>
          <p:nvPr/>
        </p:nvSpPr>
        <p:spPr>
          <a:xfrm>
            <a:off x="8715491" y="4700917"/>
            <a:ext cx="1329413" cy="523220"/>
          </a:xfrm>
          <a:prstGeom prst="rect">
            <a:avLst/>
          </a:prstGeom>
          <a:noFill/>
        </p:spPr>
        <p:txBody>
          <a:bodyPr wrap="square" rtlCol="0">
            <a:spAutoFit/>
          </a:bodyPr>
          <a:lstStyle/>
          <a:p>
            <a:r>
              <a:rPr lang="en-US" sz="2800" dirty="0"/>
              <a:t>2</a:t>
            </a:r>
            <a:endParaRPr lang="en-US" sz="2400" dirty="0"/>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2"/>
        <p:cNvGrpSpPr/>
        <p:nvPr/>
      </p:nvGrpSpPr>
      <p:grpSpPr>
        <a:xfrm>
          <a:off x="0" y="0"/>
          <a:ext cx="0" cy="0"/>
          <a:chOff x="0" y="0"/>
          <a:chExt cx="0" cy="0"/>
        </a:xfrm>
      </p:grpSpPr>
      <p:sp>
        <p:nvSpPr>
          <p:cNvPr id="913" name="Google Shape;913;p38"/>
          <p:cNvSpPr txBox="1">
            <a:spLocks noGrp="1"/>
          </p:cNvSpPr>
          <p:nvPr>
            <p:ph type="title"/>
          </p:nvPr>
        </p:nvSpPr>
        <p:spPr>
          <a:xfrm flipH="1">
            <a:off x="5195749" y="2873726"/>
            <a:ext cx="2746200" cy="902100"/>
          </a:xfrm>
          <a:prstGeom prst="rect">
            <a:avLst/>
          </a:prstGeom>
        </p:spPr>
        <p:txBody>
          <a:bodyPr spcFirstLastPara="1" wrap="square" lIns="91425" tIns="91425" rIns="91425" bIns="91425" anchor="ctr" anchorCtr="0">
            <a:noAutofit/>
          </a:bodyPr>
          <a:lstStyle/>
          <a:p>
            <a:pPr algn="ctr"/>
            <a:r>
              <a:rPr lang="en-US" sz="3600" u="sng" dirty="0">
                <a:solidFill>
                  <a:schemeClr val="accent2">
                    <a:lumMod val="10000"/>
                  </a:schemeClr>
                </a:solidFill>
                <a:latin typeface="Roboto" panose="02000000000000000000" pitchFamily="2" charset="0"/>
                <a:ea typeface="Roboto" panose="02000000000000000000" pitchFamily="2" charset="0"/>
              </a:rPr>
              <a:t>Definition of plagiarism</a:t>
            </a:r>
          </a:p>
        </p:txBody>
      </p:sp>
      <p:sp>
        <p:nvSpPr>
          <p:cNvPr id="915" name="Google Shape;915;p38"/>
          <p:cNvSpPr txBox="1">
            <a:spLocks noGrp="1"/>
          </p:cNvSpPr>
          <p:nvPr>
            <p:ph type="title" idx="2"/>
          </p:nvPr>
        </p:nvSpPr>
        <p:spPr>
          <a:xfrm>
            <a:off x="5550259" y="1127275"/>
            <a:ext cx="1574700" cy="157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916" name="Google Shape;916;p38"/>
          <p:cNvSpPr/>
          <p:nvPr/>
        </p:nvSpPr>
        <p:spPr>
          <a:xfrm>
            <a:off x="2977700" y="1127275"/>
            <a:ext cx="979075" cy="240400"/>
          </a:xfrm>
          <a:custGeom>
            <a:avLst/>
            <a:gdLst/>
            <a:ahLst/>
            <a:cxnLst/>
            <a:rect l="l" t="t" r="r" b="b"/>
            <a:pathLst>
              <a:path w="39163" h="9616" extrusionOk="0">
                <a:moveTo>
                  <a:pt x="23748" y="0"/>
                </a:moveTo>
                <a:cubicBezTo>
                  <a:pt x="22556" y="0"/>
                  <a:pt x="21331" y="457"/>
                  <a:pt x="20249" y="1010"/>
                </a:cubicBezTo>
                <a:cubicBezTo>
                  <a:pt x="18647" y="1810"/>
                  <a:pt x="17113" y="2811"/>
                  <a:pt x="15345" y="2911"/>
                </a:cubicBezTo>
                <a:cubicBezTo>
                  <a:pt x="15171" y="2926"/>
                  <a:pt x="14994" y="2932"/>
                  <a:pt x="14817" y="2932"/>
                </a:cubicBezTo>
                <a:cubicBezTo>
                  <a:pt x="14080" y="2932"/>
                  <a:pt x="13326" y="2827"/>
                  <a:pt x="12603" y="2827"/>
                </a:cubicBezTo>
                <a:cubicBezTo>
                  <a:pt x="11970" y="2827"/>
                  <a:pt x="11360" y="2908"/>
                  <a:pt x="10808" y="3211"/>
                </a:cubicBezTo>
                <a:cubicBezTo>
                  <a:pt x="9808" y="3745"/>
                  <a:pt x="9274" y="4913"/>
                  <a:pt x="8340" y="5580"/>
                </a:cubicBezTo>
                <a:cubicBezTo>
                  <a:pt x="7439" y="6247"/>
                  <a:pt x="6272" y="6380"/>
                  <a:pt x="5171" y="6447"/>
                </a:cubicBezTo>
                <a:cubicBezTo>
                  <a:pt x="4037" y="6514"/>
                  <a:pt x="2869" y="6514"/>
                  <a:pt x="1869" y="6981"/>
                </a:cubicBezTo>
                <a:cubicBezTo>
                  <a:pt x="835" y="7448"/>
                  <a:pt x="1" y="8515"/>
                  <a:pt x="201" y="9616"/>
                </a:cubicBezTo>
                <a:lnTo>
                  <a:pt x="38862" y="9249"/>
                </a:lnTo>
                <a:cubicBezTo>
                  <a:pt x="39162" y="7114"/>
                  <a:pt x="36127" y="5346"/>
                  <a:pt x="33858" y="5179"/>
                </a:cubicBezTo>
                <a:cubicBezTo>
                  <a:pt x="32757" y="5079"/>
                  <a:pt x="31623" y="5246"/>
                  <a:pt x="30623" y="4879"/>
                </a:cubicBezTo>
                <a:cubicBezTo>
                  <a:pt x="28388" y="4112"/>
                  <a:pt x="27487" y="1243"/>
                  <a:pt x="25319" y="309"/>
                </a:cubicBezTo>
                <a:cubicBezTo>
                  <a:pt x="24812" y="92"/>
                  <a:pt x="24283" y="0"/>
                  <a:pt x="237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8"/>
          <p:cNvSpPr/>
          <p:nvPr/>
        </p:nvSpPr>
        <p:spPr>
          <a:xfrm rot="-6299878">
            <a:off x="7999969" y="540809"/>
            <a:ext cx="756994" cy="701015"/>
          </a:xfrm>
          <a:custGeom>
            <a:avLst/>
            <a:gdLst/>
            <a:ahLst/>
            <a:cxnLst/>
            <a:rect l="l" t="t" r="r" b="b"/>
            <a:pathLst>
              <a:path w="20149" h="18659" extrusionOk="0">
                <a:moveTo>
                  <a:pt x="5805" y="0"/>
                </a:moveTo>
                <a:lnTo>
                  <a:pt x="5805" y="0"/>
                </a:lnTo>
                <a:cubicBezTo>
                  <a:pt x="601" y="3670"/>
                  <a:pt x="0" y="11142"/>
                  <a:pt x="4504" y="15645"/>
                </a:cubicBezTo>
                <a:cubicBezTo>
                  <a:pt x="6531" y="17672"/>
                  <a:pt x="9153" y="18658"/>
                  <a:pt x="11761" y="18658"/>
                </a:cubicBezTo>
                <a:cubicBezTo>
                  <a:pt x="14947" y="18658"/>
                  <a:pt x="18112" y="17187"/>
                  <a:pt x="20148" y="14344"/>
                </a:cubicBezTo>
                <a:lnTo>
                  <a:pt x="20148" y="14344"/>
                </a:lnTo>
                <a:cubicBezTo>
                  <a:pt x="18414" y="15578"/>
                  <a:pt x="16312" y="16245"/>
                  <a:pt x="14177" y="16245"/>
                </a:cubicBezTo>
                <a:cubicBezTo>
                  <a:pt x="5805" y="16245"/>
                  <a:pt x="934" y="6805"/>
                  <a:pt x="58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8"/>
          <p:cNvSpPr/>
          <p:nvPr/>
        </p:nvSpPr>
        <p:spPr>
          <a:xfrm>
            <a:off x="7594198" y="1007275"/>
            <a:ext cx="1220743" cy="300540"/>
          </a:xfrm>
          <a:custGeom>
            <a:avLst/>
            <a:gdLst/>
            <a:ahLst/>
            <a:cxnLst/>
            <a:rect l="l" t="t" r="r" b="b"/>
            <a:pathLst>
              <a:path w="30490" h="7506" extrusionOk="0">
                <a:moveTo>
                  <a:pt x="18509" y="1"/>
                </a:moveTo>
                <a:cubicBezTo>
                  <a:pt x="17572" y="1"/>
                  <a:pt x="16602" y="361"/>
                  <a:pt x="15745" y="801"/>
                </a:cubicBezTo>
                <a:cubicBezTo>
                  <a:pt x="14545" y="1401"/>
                  <a:pt x="13310" y="2202"/>
                  <a:pt x="11943" y="2268"/>
                </a:cubicBezTo>
                <a:cubicBezTo>
                  <a:pt x="11818" y="2279"/>
                  <a:pt x="11692" y="2283"/>
                  <a:pt x="11566" y="2283"/>
                </a:cubicBezTo>
                <a:cubicBezTo>
                  <a:pt x="10974" y="2283"/>
                  <a:pt x="10367" y="2189"/>
                  <a:pt x="9788" y="2189"/>
                </a:cubicBezTo>
                <a:cubicBezTo>
                  <a:pt x="9299" y="2189"/>
                  <a:pt x="8831" y="2256"/>
                  <a:pt x="8407" y="2502"/>
                </a:cubicBezTo>
                <a:cubicBezTo>
                  <a:pt x="7640" y="2902"/>
                  <a:pt x="7206" y="3836"/>
                  <a:pt x="6505" y="4370"/>
                </a:cubicBezTo>
                <a:cubicBezTo>
                  <a:pt x="5738" y="4804"/>
                  <a:pt x="4871" y="5037"/>
                  <a:pt x="4004" y="5037"/>
                </a:cubicBezTo>
                <a:cubicBezTo>
                  <a:pt x="3917" y="5034"/>
                  <a:pt x="3830" y="5032"/>
                  <a:pt x="3744" y="5032"/>
                </a:cubicBezTo>
                <a:cubicBezTo>
                  <a:pt x="2963" y="5032"/>
                  <a:pt x="2186" y="5167"/>
                  <a:pt x="1435" y="5437"/>
                </a:cubicBezTo>
                <a:cubicBezTo>
                  <a:pt x="635" y="5804"/>
                  <a:pt x="1" y="6638"/>
                  <a:pt x="168" y="7506"/>
                </a:cubicBezTo>
                <a:lnTo>
                  <a:pt x="30256" y="7205"/>
                </a:lnTo>
                <a:cubicBezTo>
                  <a:pt x="30489" y="5537"/>
                  <a:pt x="28121" y="4170"/>
                  <a:pt x="26353" y="4003"/>
                </a:cubicBezTo>
                <a:cubicBezTo>
                  <a:pt x="26075" y="3981"/>
                  <a:pt x="25790" y="3981"/>
                  <a:pt x="25503" y="3981"/>
                </a:cubicBezTo>
                <a:cubicBezTo>
                  <a:pt x="24930" y="3981"/>
                  <a:pt x="24352" y="3981"/>
                  <a:pt x="23818" y="3803"/>
                </a:cubicBezTo>
                <a:cubicBezTo>
                  <a:pt x="22083" y="3202"/>
                  <a:pt x="21416" y="934"/>
                  <a:pt x="19715" y="234"/>
                </a:cubicBezTo>
                <a:cubicBezTo>
                  <a:pt x="19328" y="71"/>
                  <a:pt x="18922" y="1"/>
                  <a:pt x="1850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8"/>
          <p:cNvSpPr/>
          <p:nvPr/>
        </p:nvSpPr>
        <p:spPr>
          <a:xfrm flipH="1">
            <a:off x="490900" y="558525"/>
            <a:ext cx="735550" cy="181275"/>
          </a:xfrm>
          <a:custGeom>
            <a:avLst/>
            <a:gdLst/>
            <a:ahLst/>
            <a:cxnLst/>
            <a:rect l="l" t="t" r="r" b="b"/>
            <a:pathLst>
              <a:path w="29422" h="7251" extrusionOk="0">
                <a:moveTo>
                  <a:pt x="17882" y="0"/>
                </a:moveTo>
                <a:cubicBezTo>
                  <a:pt x="16969" y="0"/>
                  <a:pt x="16032" y="357"/>
                  <a:pt x="15211" y="779"/>
                </a:cubicBezTo>
                <a:cubicBezTo>
                  <a:pt x="14010" y="1380"/>
                  <a:pt x="12843" y="2113"/>
                  <a:pt x="11508" y="2213"/>
                </a:cubicBezTo>
                <a:cubicBezTo>
                  <a:pt x="11423" y="2218"/>
                  <a:pt x="11337" y="2221"/>
                  <a:pt x="11251" y="2221"/>
                </a:cubicBezTo>
                <a:cubicBezTo>
                  <a:pt x="10656" y="2221"/>
                  <a:pt x="10033" y="2117"/>
                  <a:pt x="9438" y="2117"/>
                </a:cubicBezTo>
                <a:cubicBezTo>
                  <a:pt x="8968" y="2117"/>
                  <a:pt x="8515" y="2182"/>
                  <a:pt x="8106" y="2414"/>
                </a:cubicBezTo>
                <a:cubicBezTo>
                  <a:pt x="7372" y="2814"/>
                  <a:pt x="6972" y="3681"/>
                  <a:pt x="6271" y="4215"/>
                </a:cubicBezTo>
                <a:cubicBezTo>
                  <a:pt x="5615" y="4621"/>
                  <a:pt x="4841" y="4852"/>
                  <a:pt x="4033" y="4852"/>
                </a:cubicBezTo>
                <a:cubicBezTo>
                  <a:pt x="3979" y="4852"/>
                  <a:pt x="3924" y="4851"/>
                  <a:pt x="3870" y="4849"/>
                </a:cubicBezTo>
                <a:cubicBezTo>
                  <a:pt x="3036" y="4849"/>
                  <a:pt x="2202" y="4982"/>
                  <a:pt x="1401" y="5282"/>
                </a:cubicBezTo>
                <a:cubicBezTo>
                  <a:pt x="634" y="5616"/>
                  <a:pt x="0" y="6416"/>
                  <a:pt x="167" y="7250"/>
                </a:cubicBezTo>
                <a:lnTo>
                  <a:pt x="29188" y="6950"/>
                </a:lnTo>
                <a:cubicBezTo>
                  <a:pt x="29421" y="5349"/>
                  <a:pt x="27119" y="4015"/>
                  <a:pt x="25452" y="3881"/>
                </a:cubicBezTo>
                <a:cubicBezTo>
                  <a:pt x="25174" y="3859"/>
                  <a:pt x="24896" y="3859"/>
                  <a:pt x="24619" y="3859"/>
                </a:cubicBezTo>
                <a:cubicBezTo>
                  <a:pt x="24065" y="3859"/>
                  <a:pt x="23517" y="3859"/>
                  <a:pt x="22983" y="3681"/>
                </a:cubicBezTo>
                <a:cubicBezTo>
                  <a:pt x="21315" y="3081"/>
                  <a:pt x="20648" y="913"/>
                  <a:pt x="19014" y="212"/>
                </a:cubicBezTo>
                <a:cubicBezTo>
                  <a:pt x="18648" y="64"/>
                  <a:pt x="18267" y="0"/>
                  <a:pt x="178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EF837CFF-F456-4DBD-8E2B-037C2A567392}"/>
              </a:ext>
            </a:extLst>
          </p:cNvPr>
          <p:cNvPicPr>
            <a:picLocks noChangeAspect="1"/>
          </p:cNvPicPr>
          <p:nvPr/>
        </p:nvPicPr>
        <p:blipFill>
          <a:blip r:embed="rId3">
            <a:clrChange>
              <a:clrFrom>
                <a:srgbClr val="8EBEA4"/>
              </a:clrFrom>
              <a:clrTo>
                <a:srgbClr val="8EBEA4">
                  <a:alpha val="0"/>
                </a:srgbClr>
              </a:clrTo>
            </a:clrChange>
          </a:blip>
          <a:stretch>
            <a:fillRect/>
          </a:stretch>
        </p:blipFill>
        <p:spPr>
          <a:xfrm>
            <a:off x="604365" y="1489826"/>
            <a:ext cx="4352188" cy="2286000"/>
          </a:xfrm>
          <a:prstGeom prst="rect">
            <a:avLst/>
          </a:prstGeom>
        </p:spPr>
      </p:pic>
      <p:sp>
        <p:nvSpPr>
          <p:cNvPr id="16" name="TextBox 15">
            <a:extLst>
              <a:ext uri="{FF2B5EF4-FFF2-40B4-BE49-F238E27FC236}">
                <a16:creationId xmlns:a16="http://schemas.microsoft.com/office/drawing/2014/main" id="{9C114CF2-6089-47FC-8F1E-A6DD3CE29225}"/>
              </a:ext>
            </a:extLst>
          </p:cNvPr>
          <p:cNvSpPr txBox="1"/>
          <p:nvPr/>
        </p:nvSpPr>
        <p:spPr>
          <a:xfrm>
            <a:off x="8715491" y="4700917"/>
            <a:ext cx="1329413" cy="523220"/>
          </a:xfrm>
          <a:prstGeom prst="rect">
            <a:avLst/>
          </a:prstGeom>
          <a:noFill/>
        </p:spPr>
        <p:txBody>
          <a:bodyPr wrap="square" rtlCol="0">
            <a:spAutoFit/>
          </a:bodyPr>
          <a:lstStyle/>
          <a:p>
            <a:r>
              <a:rPr lang="en-US" sz="2800" dirty="0"/>
              <a:t>3</a:t>
            </a:r>
            <a:endParaRPr lang="en-US" sz="2400" dirty="0"/>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grpSp>
        <p:nvGrpSpPr>
          <p:cNvPr id="742" name="Google Shape;742;p34"/>
          <p:cNvGrpSpPr/>
          <p:nvPr/>
        </p:nvGrpSpPr>
        <p:grpSpPr>
          <a:xfrm>
            <a:off x="8027888" y="3479313"/>
            <a:ext cx="548678" cy="1131387"/>
            <a:chOff x="8027888" y="3479313"/>
            <a:chExt cx="548678" cy="1131387"/>
          </a:xfrm>
        </p:grpSpPr>
        <p:grpSp>
          <p:nvGrpSpPr>
            <p:cNvPr id="743" name="Google Shape;743;p34"/>
            <p:cNvGrpSpPr/>
            <p:nvPr/>
          </p:nvGrpSpPr>
          <p:grpSpPr>
            <a:xfrm>
              <a:off x="8028351" y="3479313"/>
              <a:ext cx="547750" cy="1122767"/>
              <a:chOff x="-834589" y="1849285"/>
              <a:chExt cx="556657" cy="1141024"/>
            </a:xfrm>
          </p:grpSpPr>
          <p:sp>
            <p:nvSpPr>
              <p:cNvPr id="744" name="Google Shape;744;p34"/>
              <p:cNvSpPr/>
              <p:nvPr/>
            </p:nvSpPr>
            <p:spPr>
              <a:xfrm flipH="1">
                <a:off x="-644596" y="1849285"/>
                <a:ext cx="215353" cy="182262"/>
              </a:xfrm>
              <a:custGeom>
                <a:avLst/>
                <a:gdLst/>
                <a:ahLst/>
                <a:cxnLst/>
                <a:rect l="l" t="t" r="r" b="b"/>
                <a:pathLst>
                  <a:path w="9163" h="7755" extrusionOk="0">
                    <a:moveTo>
                      <a:pt x="5109" y="1"/>
                    </a:moveTo>
                    <a:cubicBezTo>
                      <a:pt x="5008" y="1"/>
                      <a:pt x="4906" y="5"/>
                      <a:pt x="4804" y="13"/>
                    </a:cubicBezTo>
                    <a:cubicBezTo>
                      <a:pt x="1368" y="313"/>
                      <a:pt x="0" y="4582"/>
                      <a:pt x="2602" y="6817"/>
                    </a:cubicBezTo>
                    <a:cubicBezTo>
                      <a:pt x="3366" y="7465"/>
                      <a:pt x="4246" y="7754"/>
                      <a:pt x="5102" y="7754"/>
                    </a:cubicBezTo>
                    <a:cubicBezTo>
                      <a:pt x="7200" y="7754"/>
                      <a:pt x="9163" y="6021"/>
                      <a:pt x="8974" y="3582"/>
                    </a:cubicBezTo>
                    <a:cubicBezTo>
                      <a:pt x="8815" y="1549"/>
                      <a:pt x="7114" y="1"/>
                      <a:pt x="5109"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4"/>
              <p:cNvSpPr/>
              <p:nvPr/>
            </p:nvSpPr>
            <p:spPr>
              <a:xfrm flipH="1">
                <a:off x="-590775" y="1874573"/>
                <a:ext cx="83128" cy="37745"/>
              </a:xfrm>
              <a:custGeom>
                <a:avLst/>
                <a:gdLst/>
                <a:ahLst/>
                <a:cxnLst/>
                <a:rect l="l" t="t" r="r" b="b"/>
                <a:pathLst>
                  <a:path w="3537" h="1606" extrusionOk="0">
                    <a:moveTo>
                      <a:pt x="1789" y="1"/>
                    </a:moveTo>
                    <a:cubicBezTo>
                      <a:pt x="1231" y="1"/>
                      <a:pt x="709" y="233"/>
                      <a:pt x="334" y="671"/>
                    </a:cubicBezTo>
                    <a:cubicBezTo>
                      <a:pt x="34" y="1038"/>
                      <a:pt x="0" y="1305"/>
                      <a:pt x="34" y="1305"/>
                    </a:cubicBezTo>
                    <a:cubicBezTo>
                      <a:pt x="35" y="1307"/>
                      <a:pt x="38" y="1308"/>
                      <a:pt x="40" y="1308"/>
                    </a:cubicBezTo>
                    <a:cubicBezTo>
                      <a:pt x="79" y="1308"/>
                      <a:pt x="184" y="1056"/>
                      <a:pt x="467" y="805"/>
                    </a:cubicBezTo>
                    <a:cubicBezTo>
                      <a:pt x="814" y="427"/>
                      <a:pt x="1270" y="248"/>
                      <a:pt x="1724" y="248"/>
                    </a:cubicBezTo>
                    <a:cubicBezTo>
                      <a:pt x="2274" y="248"/>
                      <a:pt x="2822" y="511"/>
                      <a:pt x="3169" y="1005"/>
                    </a:cubicBezTo>
                    <a:cubicBezTo>
                      <a:pt x="3403" y="1338"/>
                      <a:pt x="3469" y="1605"/>
                      <a:pt x="3503" y="1605"/>
                    </a:cubicBezTo>
                    <a:cubicBezTo>
                      <a:pt x="3536" y="1605"/>
                      <a:pt x="3536" y="1338"/>
                      <a:pt x="3336" y="905"/>
                    </a:cubicBezTo>
                    <a:cubicBezTo>
                      <a:pt x="3002" y="404"/>
                      <a:pt x="2502" y="71"/>
                      <a:pt x="1902" y="4"/>
                    </a:cubicBezTo>
                    <a:cubicBezTo>
                      <a:pt x="1864" y="2"/>
                      <a:pt x="1826" y="1"/>
                      <a:pt x="17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4"/>
              <p:cNvSpPr/>
              <p:nvPr/>
            </p:nvSpPr>
            <p:spPr>
              <a:xfrm flipH="1">
                <a:off x="-637027" y="2525382"/>
                <a:ext cx="6299" cy="67452"/>
              </a:xfrm>
              <a:custGeom>
                <a:avLst/>
                <a:gdLst/>
                <a:ahLst/>
                <a:cxnLst/>
                <a:rect l="l" t="t" r="r" b="b"/>
                <a:pathLst>
                  <a:path w="268" h="2870" extrusionOk="0">
                    <a:moveTo>
                      <a:pt x="134" y="0"/>
                    </a:moveTo>
                    <a:cubicBezTo>
                      <a:pt x="34" y="0"/>
                      <a:pt x="0" y="634"/>
                      <a:pt x="0" y="1435"/>
                    </a:cubicBezTo>
                    <a:cubicBezTo>
                      <a:pt x="0" y="2235"/>
                      <a:pt x="34" y="2869"/>
                      <a:pt x="134" y="2869"/>
                    </a:cubicBezTo>
                    <a:cubicBezTo>
                      <a:pt x="200" y="2869"/>
                      <a:pt x="267" y="2235"/>
                      <a:pt x="267" y="1435"/>
                    </a:cubicBezTo>
                    <a:cubicBezTo>
                      <a:pt x="267" y="668"/>
                      <a:pt x="200" y="0"/>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flipH="1">
                <a:off x="-625253" y="2523807"/>
                <a:ext cx="6299" cy="67452"/>
              </a:xfrm>
              <a:custGeom>
                <a:avLst/>
                <a:gdLst/>
                <a:ahLst/>
                <a:cxnLst/>
                <a:rect l="l" t="t" r="r" b="b"/>
                <a:pathLst>
                  <a:path w="268" h="2870" extrusionOk="0">
                    <a:moveTo>
                      <a:pt x="134" y="1"/>
                    </a:moveTo>
                    <a:cubicBezTo>
                      <a:pt x="68" y="1"/>
                      <a:pt x="1" y="668"/>
                      <a:pt x="1" y="1435"/>
                    </a:cubicBezTo>
                    <a:cubicBezTo>
                      <a:pt x="1" y="2236"/>
                      <a:pt x="68" y="2869"/>
                      <a:pt x="134" y="2869"/>
                    </a:cubicBezTo>
                    <a:cubicBezTo>
                      <a:pt x="201" y="2869"/>
                      <a:pt x="268" y="2236"/>
                      <a:pt x="268" y="1435"/>
                    </a:cubicBezTo>
                    <a:cubicBezTo>
                      <a:pt x="268" y="668"/>
                      <a:pt x="201" y="1"/>
                      <a:pt x="1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flipH="1">
                <a:off x="-806363" y="2328595"/>
                <a:ext cx="159182" cy="156033"/>
              </a:xfrm>
              <a:custGeom>
                <a:avLst/>
                <a:gdLst/>
                <a:ahLst/>
                <a:cxnLst/>
                <a:rect l="l" t="t" r="r" b="b"/>
                <a:pathLst>
                  <a:path w="6773" h="6639" extrusionOk="0">
                    <a:moveTo>
                      <a:pt x="6772" y="1"/>
                    </a:moveTo>
                    <a:lnTo>
                      <a:pt x="6772" y="1"/>
                    </a:lnTo>
                    <a:cubicBezTo>
                      <a:pt x="6339" y="168"/>
                      <a:pt x="5938" y="401"/>
                      <a:pt x="5571" y="701"/>
                    </a:cubicBezTo>
                    <a:cubicBezTo>
                      <a:pt x="4604" y="1335"/>
                      <a:pt x="3737" y="2069"/>
                      <a:pt x="2936" y="2869"/>
                    </a:cubicBezTo>
                    <a:cubicBezTo>
                      <a:pt x="2102" y="3670"/>
                      <a:pt x="1368" y="4537"/>
                      <a:pt x="735" y="5438"/>
                    </a:cubicBezTo>
                    <a:cubicBezTo>
                      <a:pt x="434" y="5805"/>
                      <a:pt x="168" y="6239"/>
                      <a:pt x="1" y="6639"/>
                    </a:cubicBezTo>
                    <a:cubicBezTo>
                      <a:pt x="301" y="6305"/>
                      <a:pt x="601" y="5938"/>
                      <a:pt x="868" y="5571"/>
                    </a:cubicBezTo>
                    <a:cubicBezTo>
                      <a:pt x="2236" y="3770"/>
                      <a:pt x="3870" y="2202"/>
                      <a:pt x="5671" y="835"/>
                    </a:cubicBezTo>
                    <a:cubicBezTo>
                      <a:pt x="6038" y="568"/>
                      <a:pt x="6405" y="301"/>
                      <a:pt x="677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4"/>
              <p:cNvSpPr/>
              <p:nvPr/>
            </p:nvSpPr>
            <p:spPr>
              <a:xfrm flipH="1">
                <a:off x="-785187" y="2240790"/>
                <a:ext cx="32175" cy="124704"/>
              </a:xfrm>
              <a:custGeom>
                <a:avLst/>
                <a:gdLst/>
                <a:ahLst/>
                <a:cxnLst/>
                <a:rect l="l" t="t" r="r" b="b"/>
                <a:pathLst>
                  <a:path w="1369" h="5306" extrusionOk="0">
                    <a:moveTo>
                      <a:pt x="1366" y="0"/>
                    </a:moveTo>
                    <a:cubicBezTo>
                      <a:pt x="1292" y="0"/>
                      <a:pt x="930" y="1155"/>
                      <a:pt x="568" y="2603"/>
                    </a:cubicBezTo>
                    <a:cubicBezTo>
                      <a:pt x="234" y="4070"/>
                      <a:pt x="1" y="5305"/>
                      <a:pt x="68" y="5305"/>
                    </a:cubicBezTo>
                    <a:cubicBezTo>
                      <a:pt x="69" y="5305"/>
                      <a:pt x="70" y="5305"/>
                      <a:pt x="71" y="5305"/>
                    </a:cubicBezTo>
                    <a:cubicBezTo>
                      <a:pt x="144" y="5305"/>
                      <a:pt x="473" y="4149"/>
                      <a:pt x="835" y="2669"/>
                    </a:cubicBezTo>
                    <a:cubicBezTo>
                      <a:pt x="1102" y="1802"/>
                      <a:pt x="1269" y="901"/>
                      <a:pt x="1369" y="1"/>
                    </a:cubicBezTo>
                    <a:cubicBezTo>
                      <a:pt x="1368" y="0"/>
                      <a:pt x="1367" y="0"/>
                      <a:pt x="13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4"/>
              <p:cNvSpPr/>
              <p:nvPr/>
            </p:nvSpPr>
            <p:spPr>
              <a:xfrm flipH="1">
                <a:off x="-801380" y="2232987"/>
                <a:ext cx="31117" cy="24607"/>
              </a:xfrm>
              <a:custGeom>
                <a:avLst/>
                <a:gdLst/>
                <a:ahLst/>
                <a:cxnLst/>
                <a:rect l="l" t="t" r="r" b="b"/>
                <a:pathLst>
                  <a:path w="1324" h="1047" extrusionOk="0">
                    <a:moveTo>
                      <a:pt x="469" y="1"/>
                    </a:moveTo>
                    <a:cubicBezTo>
                      <a:pt x="375" y="1"/>
                      <a:pt x="281" y="40"/>
                      <a:pt x="201" y="133"/>
                    </a:cubicBezTo>
                    <a:lnTo>
                      <a:pt x="234" y="133"/>
                    </a:lnTo>
                    <a:cubicBezTo>
                      <a:pt x="68" y="199"/>
                      <a:pt x="1" y="633"/>
                      <a:pt x="134" y="866"/>
                    </a:cubicBezTo>
                    <a:cubicBezTo>
                      <a:pt x="234" y="987"/>
                      <a:pt x="382" y="1047"/>
                      <a:pt x="535" y="1047"/>
                    </a:cubicBezTo>
                    <a:cubicBezTo>
                      <a:pt x="637" y="1047"/>
                      <a:pt x="741" y="1020"/>
                      <a:pt x="835" y="967"/>
                    </a:cubicBezTo>
                    <a:cubicBezTo>
                      <a:pt x="1324" y="749"/>
                      <a:pt x="883" y="1"/>
                      <a:pt x="4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p:nvPr/>
            </p:nvSpPr>
            <p:spPr>
              <a:xfrm flipH="1">
                <a:off x="-821263" y="2275292"/>
                <a:ext cx="50201" cy="22374"/>
              </a:xfrm>
              <a:custGeom>
                <a:avLst/>
                <a:gdLst/>
                <a:ahLst/>
                <a:cxnLst/>
                <a:rect l="l" t="t" r="r" b="b"/>
                <a:pathLst>
                  <a:path w="2136" h="952" extrusionOk="0">
                    <a:moveTo>
                      <a:pt x="2068" y="0"/>
                    </a:moveTo>
                    <a:cubicBezTo>
                      <a:pt x="1701" y="34"/>
                      <a:pt x="1334" y="167"/>
                      <a:pt x="1001" y="367"/>
                    </a:cubicBezTo>
                    <a:cubicBezTo>
                      <a:pt x="467" y="634"/>
                      <a:pt x="0" y="868"/>
                      <a:pt x="34" y="934"/>
                    </a:cubicBezTo>
                    <a:cubicBezTo>
                      <a:pt x="39" y="946"/>
                      <a:pt x="59" y="951"/>
                      <a:pt x="90" y="951"/>
                    </a:cubicBezTo>
                    <a:cubicBezTo>
                      <a:pt x="241" y="951"/>
                      <a:pt x="665" y="822"/>
                      <a:pt x="1134" y="601"/>
                    </a:cubicBezTo>
                    <a:cubicBezTo>
                      <a:pt x="1668" y="334"/>
                      <a:pt x="2135" y="67"/>
                      <a:pt x="20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4"/>
              <p:cNvSpPr/>
              <p:nvPr/>
            </p:nvSpPr>
            <p:spPr>
              <a:xfrm flipH="1">
                <a:off x="-829865" y="2264904"/>
                <a:ext cx="20400" cy="21857"/>
              </a:xfrm>
              <a:custGeom>
                <a:avLst/>
                <a:gdLst/>
                <a:ahLst/>
                <a:cxnLst/>
                <a:rect l="l" t="t" r="r" b="b"/>
                <a:pathLst>
                  <a:path w="868" h="930" extrusionOk="0">
                    <a:moveTo>
                      <a:pt x="569" y="0"/>
                    </a:moveTo>
                    <a:cubicBezTo>
                      <a:pt x="547" y="0"/>
                      <a:pt x="524" y="3"/>
                      <a:pt x="501" y="9"/>
                    </a:cubicBezTo>
                    <a:lnTo>
                      <a:pt x="401" y="42"/>
                    </a:lnTo>
                    <a:cubicBezTo>
                      <a:pt x="268" y="142"/>
                      <a:pt x="134" y="276"/>
                      <a:pt x="67" y="442"/>
                    </a:cubicBezTo>
                    <a:cubicBezTo>
                      <a:pt x="1" y="643"/>
                      <a:pt x="101" y="843"/>
                      <a:pt x="268" y="909"/>
                    </a:cubicBezTo>
                    <a:cubicBezTo>
                      <a:pt x="316" y="922"/>
                      <a:pt x="361" y="929"/>
                      <a:pt x="402" y="929"/>
                    </a:cubicBezTo>
                    <a:cubicBezTo>
                      <a:pt x="474" y="929"/>
                      <a:pt x="538" y="906"/>
                      <a:pt x="601" y="843"/>
                    </a:cubicBezTo>
                    <a:cubicBezTo>
                      <a:pt x="701" y="776"/>
                      <a:pt x="768" y="676"/>
                      <a:pt x="801" y="543"/>
                    </a:cubicBezTo>
                    <a:cubicBezTo>
                      <a:pt x="868" y="409"/>
                      <a:pt x="868" y="276"/>
                      <a:pt x="801" y="176"/>
                    </a:cubicBezTo>
                    <a:cubicBezTo>
                      <a:pt x="774" y="65"/>
                      <a:pt x="677" y="0"/>
                      <a:pt x="5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4"/>
              <p:cNvSpPr/>
              <p:nvPr/>
            </p:nvSpPr>
            <p:spPr>
              <a:xfrm flipH="1">
                <a:off x="-834589" y="2316844"/>
                <a:ext cx="33750" cy="24325"/>
              </a:xfrm>
              <a:custGeom>
                <a:avLst/>
                <a:gdLst/>
                <a:ahLst/>
                <a:cxnLst/>
                <a:rect l="l" t="t" r="r" b="b"/>
                <a:pathLst>
                  <a:path w="1436" h="1035" extrusionOk="0">
                    <a:moveTo>
                      <a:pt x="635" y="0"/>
                    </a:moveTo>
                    <a:cubicBezTo>
                      <a:pt x="1" y="67"/>
                      <a:pt x="34" y="1034"/>
                      <a:pt x="701" y="1034"/>
                    </a:cubicBezTo>
                    <a:cubicBezTo>
                      <a:pt x="1368" y="1034"/>
                      <a:pt x="1435" y="67"/>
                      <a:pt x="7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4"/>
              <p:cNvSpPr/>
              <p:nvPr/>
            </p:nvSpPr>
            <p:spPr>
              <a:xfrm flipH="1">
                <a:off x="-557847" y="1972674"/>
                <a:ext cx="10999" cy="521379"/>
              </a:xfrm>
              <a:custGeom>
                <a:avLst/>
                <a:gdLst/>
                <a:ahLst/>
                <a:cxnLst/>
                <a:rect l="l" t="t" r="r" b="b"/>
                <a:pathLst>
                  <a:path w="468" h="22184" extrusionOk="0">
                    <a:moveTo>
                      <a:pt x="67" y="1"/>
                    </a:moveTo>
                    <a:cubicBezTo>
                      <a:pt x="33" y="267"/>
                      <a:pt x="0" y="568"/>
                      <a:pt x="33" y="868"/>
                    </a:cubicBezTo>
                    <a:lnTo>
                      <a:pt x="33" y="3236"/>
                    </a:lnTo>
                    <a:cubicBezTo>
                      <a:pt x="33" y="5238"/>
                      <a:pt x="67" y="8006"/>
                      <a:pt x="100" y="11075"/>
                    </a:cubicBezTo>
                    <a:cubicBezTo>
                      <a:pt x="167" y="14144"/>
                      <a:pt x="200" y="16913"/>
                      <a:pt x="267" y="18914"/>
                    </a:cubicBezTo>
                    <a:cubicBezTo>
                      <a:pt x="300" y="19881"/>
                      <a:pt x="334" y="20682"/>
                      <a:pt x="334" y="21282"/>
                    </a:cubicBezTo>
                    <a:cubicBezTo>
                      <a:pt x="334" y="21583"/>
                      <a:pt x="367" y="21883"/>
                      <a:pt x="400" y="22183"/>
                    </a:cubicBezTo>
                    <a:cubicBezTo>
                      <a:pt x="434" y="21883"/>
                      <a:pt x="467" y="21583"/>
                      <a:pt x="434" y="21316"/>
                    </a:cubicBezTo>
                    <a:lnTo>
                      <a:pt x="434" y="18947"/>
                    </a:lnTo>
                    <a:cubicBezTo>
                      <a:pt x="434" y="16946"/>
                      <a:pt x="400" y="14144"/>
                      <a:pt x="367" y="11109"/>
                    </a:cubicBezTo>
                    <a:cubicBezTo>
                      <a:pt x="334" y="8040"/>
                      <a:pt x="267" y="5271"/>
                      <a:pt x="200" y="3236"/>
                    </a:cubicBezTo>
                    <a:cubicBezTo>
                      <a:pt x="167" y="2269"/>
                      <a:pt x="167" y="1468"/>
                      <a:pt x="133" y="868"/>
                    </a:cubicBezTo>
                    <a:cubicBezTo>
                      <a:pt x="133" y="568"/>
                      <a:pt x="100" y="301"/>
                      <a:pt x="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4"/>
              <p:cNvSpPr/>
              <p:nvPr/>
            </p:nvSpPr>
            <p:spPr>
              <a:xfrm flipH="1">
                <a:off x="-553923" y="1892389"/>
                <a:ext cx="82353" cy="139111"/>
              </a:xfrm>
              <a:custGeom>
                <a:avLst/>
                <a:gdLst/>
                <a:ahLst/>
                <a:cxnLst/>
                <a:rect l="l" t="t" r="r" b="b"/>
                <a:pathLst>
                  <a:path w="3504" h="5919" extrusionOk="0">
                    <a:moveTo>
                      <a:pt x="213" y="0"/>
                    </a:moveTo>
                    <a:cubicBezTo>
                      <a:pt x="142" y="0"/>
                      <a:pt x="71" y="24"/>
                      <a:pt x="1" y="48"/>
                    </a:cubicBezTo>
                    <a:cubicBezTo>
                      <a:pt x="368" y="114"/>
                      <a:pt x="701" y="214"/>
                      <a:pt x="1068" y="348"/>
                    </a:cubicBezTo>
                    <a:cubicBezTo>
                      <a:pt x="1835" y="715"/>
                      <a:pt x="2469" y="1382"/>
                      <a:pt x="2803" y="2216"/>
                    </a:cubicBezTo>
                    <a:cubicBezTo>
                      <a:pt x="3103" y="3050"/>
                      <a:pt x="3236" y="3917"/>
                      <a:pt x="3203" y="4818"/>
                    </a:cubicBezTo>
                    <a:cubicBezTo>
                      <a:pt x="3136" y="5185"/>
                      <a:pt x="3136" y="5551"/>
                      <a:pt x="3170" y="5918"/>
                    </a:cubicBezTo>
                    <a:cubicBezTo>
                      <a:pt x="3303" y="5585"/>
                      <a:pt x="3370" y="5185"/>
                      <a:pt x="3370" y="4818"/>
                    </a:cubicBezTo>
                    <a:cubicBezTo>
                      <a:pt x="3503" y="3917"/>
                      <a:pt x="3370" y="2983"/>
                      <a:pt x="3036" y="2116"/>
                    </a:cubicBezTo>
                    <a:cubicBezTo>
                      <a:pt x="2703" y="1215"/>
                      <a:pt x="2002" y="548"/>
                      <a:pt x="1135" y="181"/>
                    </a:cubicBezTo>
                    <a:cubicBezTo>
                      <a:pt x="868" y="48"/>
                      <a:pt x="568" y="14"/>
                      <a:pt x="301" y="14"/>
                    </a:cubicBezTo>
                    <a:cubicBezTo>
                      <a:pt x="272" y="4"/>
                      <a:pt x="242" y="0"/>
                      <a:pt x="2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4"/>
              <p:cNvSpPr/>
              <p:nvPr/>
            </p:nvSpPr>
            <p:spPr>
              <a:xfrm flipH="1">
                <a:off x="-630752" y="1902895"/>
                <a:ext cx="86278" cy="58075"/>
              </a:xfrm>
              <a:custGeom>
                <a:avLst/>
                <a:gdLst/>
                <a:ahLst/>
                <a:cxnLst/>
                <a:rect l="l" t="t" r="r" b="b"/>
                <a:pathLst>
                  <a:path w="3671" h="2471" extrusionOk="0">
                    <a:moveTo>
                      <a:pt x="2970" y="1"/>
                    </a:moveTo>
                    <a:cubicBezTo>
                      <a:pt x="2403" y="34"/>
                      <a:pt x="1869" y="234"/>
                      <a:pt x="1369" y="535"/>
                    </a:cubicBezTo>
                    <a:cubicBezTo>
                      <a:pt x="902" y="868"/>
                      <a:pt x="501" y="1302"/>
                      <a:pt x="234" y="1802"/>
                    </a:cubicBezTo>
                    <a:cubicBezTo>
                      <a:pt x="101" y="2002"/>
                      <a:pt x="34" y="2202"/>
                      <a:pt x="1" y="2469"/>
                    </a:cubicBezTo>
                    <a:cubicBezTo>
                      <a:pt x="2" y="2470"/>
                      <a:pt x="3" y="2470"/>
                      <a:pt x="4" y="2470"/>
                    </a:cubicBezTo>
                    <a:cubicBezTo>
                      <a:pt x="80" y="2470"/>
                      <a:pt x="485" y="1458"/>
                      <a:pt x="1535" y="801"/>
                    </a:cubicBezTo>
                    <a:cubicBezTo>
                      <a:pt x="2569" y="101"/>
                      <a:pt x="3670" y="168"/>
                      <a:pt x="3670" y="101"/>
                    </a:cubicBezTo>
                    <a:cubicBezTo>
                      <a:pt x="3670" y="68"/>
                      <a:pt x="3437" y="1"/>
                      <a:pt x="29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4"/>
              <p:cNvSpPr/>
              <p:nvPr/>
            </p:nvSpPr>
            <p:spPr>
              <a:xfrm flipH="1">
                <a:off x="-567248" y="1881507"/>
                <a:ext cx="31376" cy="48063"/>
              </a:xfrm>
              <a:custGeom>
                <a:avLst/>
                <a:gdLst/>
                <a:ahLst/>
                <a:cxnLst/>
                <a:rect l="l" t="t" r="r" b="b"/>
                <a:pathLst>
                  <a:path w="1335" h="2045" extrusionOk="0">
                    <a:moveTo>
                      <a:pt x="91" y="0"/>
                    </a:moveTo>
                    <a:cubicBezTo>
                      <a:pt x="78" y="0"/>
                      <a:pt x="70" y="4"/>
                      <a:pt x="67" y="10"/>
                    </a:cubicBezTo>
                    <a:cubicBezTo>
                      <a:pt x="0" y="77"/>
                      <a:pt x="434" y="410"/>
                      <a:pt x="767" y="978"/>
                    </a:cubicBezTo>
                    <a:cubicBezTo>
                      <a:pt x="1067" y="1545"/>
                      <a:pt x="1168" y="2045"/>
                      <a:pt x="1234" y="2045"/>
                    </a:cubicBezTo>
                    <a:cubicBezTo>
                      <a:pt x="1301" y="2045"/>
                      <a:pt x="1334" y="1478"/>
                      <a:pt x="967" y="844"/>
                    </a:cubicBezTo>
                    <a:cubicBezTo>
                      <a:pt x="667" y="273"/>
                      <a:pt x="204" y="0"/>
                      <a:pt x="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4"/>
              <p:cNvSpPr/>
              <p:nvPr/>
            </p:nvSpPr>
            <p:spPr>
              <a:xfrm flipH="1">
                <a:off x="-556273" y="1901884"/>
                <a:ext cx="26675" cy="23056"/>
              </a:xfrm>
              <a:custGeom>
                <a:avLst/>
                <a:gdLst/>
                <a:ahLst/>
                <a:cxnLst/>
                <a:rect l="l" t="t" r="r" b="b"/>
                <a:pathLst>
                  <a:path w="1135" h="981" extrusionOk="0">
                    <a:moveTo>
                      <a:pt x="1002" y="0"/>
                    </a:moveTo>
                    <a:cubicBezTo>
                      <a:pt x="856" y="0"/>
                      <a:pt x="615" y="63"/>
                      <a:pt x="400" y="277"/>
                    </a:cubicBezTo>
                    <a:cubicBezTo>
                      <a:pt x="67" y="611"/>
                      <a:pt x="0" y="944"/>
                      <a:pt x="67" y="978"/>
                    </a:cubicBezTo>
                    <a:cubicBezTo>
                      <a:pt x="71" y="980"/>
                      <a:pt x="75" y="981"/>
                      <a:pt x="79" y="981"/>
                    </a:cubicBezTo>
                    <a:cubicBezTo>
                      <a:pt x="153" y="981"/>
                      <a:pt x="316" y="729"/>
                      <a:pt x="567" y="477"/>
                    </a:cubicBezTo>
                    <a:cubicBezTo>
                      <a:pt x="834" y="211"/>
                      <a:pt x="1134" y="111"/>
                      <a:pt x="1134" y="44"/>
                    </a:cubicBezTo>
                    <a:cubicBezTo>
                      <a:pt x="1134" y="20"/>
                      <a:pt x="1083" y="0"/>
                      <a:pt x="10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4"/>
              <p:cNvSpPr/>
              <p:nvPr/>
            </p:nvSpPr>
            <p:spPr>
              <a:xfrm flipH="1">
                <a:off x="-462192" y="2251766"/>
                <a:ext cx="109005" cy="330868"/>
              </a:xfrm>
              <a:custGeom>
                <a:avLst/>
                <a:gdLst/>
                <a:ahLst/>
                <a:cxnLst/>
                <a:rect l="l" t="t" r="r" b="b"/>
                <a:pathLst>
                  <a:path w="4638" h="14078" extrusionOk="0">
                    <a:moveTo>
                      <a:pt x="68" y="1"/>
                    </a:moveTo>
                    <a:lnTo>
                      <a:pt x="68" y="1"/>
                    </a:lnTo>
                    <a:cubicBezTo>
                      <a:pt x="1" y="34"/>
                      <a:pt x="968" y="3203"/>
                      <a:pt x="2202" y="7106"/>
                    </a:cubicBezTo>
                    <a:cubicBezTo>
                      <a:pt x="3430" y="10955"/>
                      <a:pt x="4493" y="14078"/>
                      <a:pt x="4570" y="14078"/>
                    </a:cubicBezTo>
                    <a:cubicBezTo>
                      <a:pt x="4570" y="14078"/>
                      <a:pt x="4570" y="14078"/>
                      <a:pt x="4571" y="14078"/>
                    </a:cubicBezTo>
                    <a:cubicBezTo>
                      <a:pt x="4637" y="14044"/>
                      <a:pt x="3703" y="10875"/>
                      <a:pt x="2436" y="7006"/>
                    </a:cubicBezTo>
                    <a:cubicBezTo>
                      <a:pt x="1202" y="3103"/>
                      <a:pt x="134" y="1"/>
                      <a:pt x="6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4"/>
              <p:cNvSpPr/>
              <p:nvPr/>
            </p:nvSpPr>
            <p:spPr>
              <a:xfrm flipH="1">
                <a:off x="-414365" y="2342720"/>
                <a:ext cx="116831" cy="90955"/>
              </a:xfrm>
              <a:custGeom>
                <a:avLst/>
                <a:gdLst/>
                <a:ahLst/>
                <a:cxnLst/>
                <a:rect l="l" t="t" r="r" b="b"/>
                <a:pathLst>
                  <a:path w="4971" h="3870" extrusionOk="0">
                    <a:moveTo>
                      <a:pt x="34" y="0"/>
                    </a:moveTo>
                    <a:cubicBezTo>
                      <a:pt x="0" y="67"/>
                      <a:pt x="1068" y="968"/>
                      <a:pt x="2402" y="2002"/>
                    </a:cubicBezTo>
                    <a:cubicBezTo>
                      <a:pt x="3203" y="2669"/>
                      <a:pt x="4037" y="3303"/>
                      <a:pt x="4904" y="3870"/>
                    </a:cubicBezTo>
                    <a:cubicBezTo>
                      <a:pt x="4971" y="3803"/>
                      <a:pt x="3937" y="2836"/>
                      <a:pt x="2569" y="1801"/>
                    </a:cubicBezTo>
                    <a:cubicBezTo>
                      <a:pt x="1768" y="1134"/>
                      <a:pt x="934" y="534"/>
                      <a:pt x="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4"/>
              <p:cNvSpPr/>
              <p:nvPr/>
            </p:nvSpPr>
            <p:spPr>
              <a:xfrm flipH="1">
                <a:off x="-313233" y="2329559"/>
                <a:ext cx="32951" cy="28415"/>
              </a:xfrm>
              <a:custGeom>
                <a:avLst/>
                <a:gdLst/>
                <a:ahLst/>
                <a:cxnLst/>
                <a:rect l="l" t="t" r="r" b="b"/>
                <a:pathLst>
                  <a:path w="1402" h="1209" extrusionOk="0">
                    <a:moveTo>
                      <a:pt x="721" y="1"/>
                    </a:moveTo>
                    <a:cubicBezTo>
                      <a:pt x="497" y="1"/>
                      <a:pt x="274" y="106"/>
                      <a:pt x="134" y="293"/>
                    </a:cubicBezTo>
                    <a:lnTo>
                      <a:pt x="167" y="227"/>
                    </a:lnTo>
                    <a:lnTo>
                      <a:pt x="167" y="227"/>
                    </a:lnTo>
                    <a:cubicBezTo>
                      <a:pt x="1" y="493"/>
                      <a:pt x="34" y="860"/>
                      <a:pt x="267" y="1094"/>
                    </a:cubicBezTo>
                    <a:cubicBezTo>
                      <a:pt x="396" y="1171"/>
                      <a:pt x="534" y="1208"/>
                      <a:pt x="668" y="1208"/>
                    </a:cubicBezTo>
                    <a:cubicBezTo>
                      <a:pt x="884" y="1208"/>
                      <a:pt x="1091" y="1112"/>
                      <a:pt x="1235" y="927"/>
                    </a:cubicBezTo>
                    <a:cubicBezTo>
                      <a:pt x="1402" y="627"/>
                      <a:pt x="1302" y="260"/>
                      <a:pt x="1001" y="60"/>
                    </a:cubicBezTo>
                    <a:cubicBezTo>
                      <a:pt x="912" y="20"/>
                      <a:pt x="816" y="1"/>
                      <a:pt x="72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4"/>
              <p:cNvSpPr/>
              <p:nvPr/>
            </p:nvSpPr>
            <p:spPr>
              <a:xfrm flipH="1">
                <a:off x="-415164" y="2215713"/>
                <a:ext cx="36875" cy="113705"/>
              </a:xfrm>
              <a:custGeom>
                <a:avLst/>
                <a:gdLst/>
                <a:ahLst/>
                <a:cxnLst/>
                <a:rect l="l" t="t" r="r" b="b"/>
                <a:pathLst>
                  <a:path w="1569" h="4838" extrusionOk="0">
                    <a:moveTo>
                      <a:pt x="1468" y="0"/>
                    </a:moveTo>
                    <a:cubicBezTo>
                      <a:pt x="1134" y="768"/>
                      <a:pt x="868" y="1568"/>
                      <a:pt x="601" y="2369"/>
                    </a:cubicBezTo>
                    <a:cubicBezTo>
                      <a:pt x="167" y="3670"/>
                      <a:pt x="0" y="4804"/>
                      <a:pt x="67" y="4837"/>
                    </a:cubicBezTo>
                    <a:cubicBezTo>
                      <a:pt x="100" y="4837"/>
                      <a:pt x="401" y="3770"/>
                      <a:pt x="868" y="2435"/>
                    </a:cubicBezTo>
                    <a:cubicBezTo>
                      <a:pt x="1335" y="1134"/>
                      <a:pt x="1568" y="0"/>
                      <a:pt x="14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4"/>
              <p:cNvSpPr/>
              <p:nvPr/>
            </p:nvSpPr>
            <p:spPr>
              <a:xfrm flipH="1">
                <a:off x="-428490" y="2191458"/>
                <a:ext cx="29825" cy="33773"/>
              </a:xfrm>
              <a:custGeom>
                <a:avLst/>
                <a:gdLst/>
                <a:ahLst/>
                <a:cxnLst/>
                <a:rect l="l" t="t" r="r" b="b"/>
                <a:pathLst>
                  <a:path w="1269" h="1437" extrusionOk="0">
                    <a:moveTo>
                      <a:pt x="786" y="0"/>
                    </a:moveTo>
                    <a:cubicBezTo>
                      <a:pt x="671" y="0"/>
                      <a:pt x="556" y="43"/>
                      <a:pt x="468" y="132"/>
                    </a:cubicBezTo>
                    <a:lnTo>
                      <a:pt x="501" y="65"/>
                    </a:lnTo>
                    <a:lnTo>
                      <a:pt x="501" y="65"/>
                    </a:lnTo>
                    <a:cubicBezTo>
                      <a:pt x="234" y="265"/>
                      <a:pt x="234" y="365"/>
                      <a:pt x="134" y="665"/>
                    </a:cubicBezTo>
                    <a:cubicBezTo>
                      <a:pt x="1" y="966"/>
                      <a:pt x="167" y="1333"/>
                      <a:pt x="468" y="1433"/>
                    </a:cubicBezTo>
                    <a:cubicBezTo>
                      <a:pt x="489" y="1435"/>
                      <a:pt x="511" y="1436"/>
                      <a:pt x="533" y="1436"/>
                    </a:cubicBezTo>
                    <a:cubicBezTo>
                      <a:pt x="810" y="1436"/>
                      <a:pt x="1075" y="1244"/>
                      <a:pt x="1168" y="966"/>
                    </a:cubicBezTo>
                    <a:cubicBezTo>
                      <a:pt x="1268" y="732"/>
                      <a:pt x="1268" y="432"/>
                      <a:pt x="1168" y="198"/>
                    </a:cubicBezTo>
                    <a:cubicBezTo>
                      <a:pt x="1075" y="68"/>
                      <a:pt x="930" y="0"/>
                      <a:pt x="7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4"/>
              <p:cNvSpPr/>
              <p:nvPr/>
            </p:nvSpPr>
            <p:spPr>
              <a:xfrm flipH="1">
                <a:off x="-356361" y="2389067"/>
                <a:ext cx="50201" cy="21881"/>
              </a:xfrm>
              <a:custGeom>
                <a:avLst/>
                <a:gdLst/>
                <a:ahLst/>
                <a:cxnLst/>
                <a:rect l="l" t="t" r="r" b="b"/>
                <a:pathLst>
                  <a:path w="2136" h="931" extrusionOk="0">
                    <a:moveTo>
                      <a:pt x="2062" y="0"/>
                    </a:moveTo>
                    <a:cubicBezTo>
                      <a:pt x="1898" y="0"/>
                      <a:pt x="1481" y="150"/>
                      <a:pt x="1001" y="363"/>
                    </a:cubicBezTo>
                    <a:cubicBezTo>
                      <a:pt x="634" y="463"/>
                      <a:pt x="267" y="663"/>
                      <a:pt x="0" y="930"/>
                    </a:cubicBezTo>
                    <a:cubicBezTo>
                      <a:pt x="367" y="897"/>
                      <a:pt x="768" y="797"/>
                      <a:pt x="1101" y="597"/>
                    </a:cubicBezTo>
                    <a:cubicBezTo>
                      <a:pt x="1501" y="497"/>
                      <a:pt x="1835" y="296"/>
                      <a:pt x="2135" y="30"/>
                    </a:cubicBezTo>
                    <a:cubicBezTo>
                      <a:pt x="2129" y="10"/>
                      <a:pt x="2103" y="0"/>
                      <a:pt x="20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4"/>
              <p:cNvSpPr/>
              <p:nvPr/>
            </p:nvSpPr>
            <p:spPr>
              <a:xfrm flipH="1">
                <a:off x="-310108" y="2397599"/>
                <a:ext cx="32175" cy="32457"/>
              </a:xfrm>
              <a:custGeom>
                <a:avLst/>
                <a:gdLst/>
                <a:ahLst/>
                <a:cxnLst/>
                <a:rect l="l" t="t" r="r" b="b"/>
                <a:pathLst>
                  <a:path w="1369" h="1381" extrusionOk="0">
                    <a:moveTo>
                      <a:pt x="657" y="0"/>
                    </a:moveTo>
                    <a:cubicBezTo>
                      <a:pt x="523" y="0"/>
                      <a:pt x="387" y="41"/>
                      <a:pt x="267" y="134"/>
                    </a:cubicBezTo>
                    <a:cubicBezTo>
                      <a:pt x="101" y="234"/>
                      <a:pt x="1" y="667"/>
                      <a:pt x="34" y="834"/>
                    </a:cubicBezTo>
                    <a:cubicBezTo>
                      <a:pt x="34" y="1001"/>
                      <a:pt x="134" y="1168"/>
                      <a:pt x="301" y="1268"/>
                    </a:cubicBezTo>
                    <a:cubicBezTo>
                      <a:pt x="421" y="1345"/>
                      <a:pt x="550" y="1380"/>
                      <a:pt x="676" y="1380"/>
                    </a:cubicBezTo>
                    <a:cubicBezTo>
                      <a:pt x="1037" y="1380"/>
                      <a:pt x="1368" y="1088"/>
                      <a:pt x="1368" y="667"/>
                    </a:cubicBezTo>
                    <a:cubicBezTo>
                      <a:pt x="1344" y="281"/>
                      <a:pt x="1006" y="0"/>
                      <a:pt x="6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4"/>
              <p:cNvSpPr/>
              <p:nvPr/>
            </p:nvSpPr>
            <p:spPr>
              <a:xfrm flipH="1">
                <a:off x="-369686" y="2223445"/>
                <a:ext cx="44866" cy="37886"/>
              </a:xfrm>
              <a:custGeom>
                <a:avLst/>
                <a:gdLst/>
                <a:ahLst/>
                <a:cxnLst/>
                <a:rect l="l" t="t" r="r" b="b"/>
                <a:pathLst>
                  <a:path w="1909" h="1612" extrusionOk="0">
                    <a:moveTo>
                      <a:pt x="974" y="1"/>
                    </a:moveTo>
                    <a:cubicBezTo>
                      <a:pt x="614" y="1"/>
                      <a:pt x="293" y="166"/>
                      <a:pt x="140" y="472"/>
                    </a:cubicBezTo>
                    <a:cubicBezTo>
                      <a:pt x="1" y="1122"/>
                      <a:pt x="509" y="1611"/>
                      <a:pt x="1044" y="1611"/>
                    </a:cubicBezTo>
                    <a:cubicBezTo>
                      <a:pt x="1277" y="1611"/>
                      <a:pt x="1516" y="1518"/>
                      <a:pt x="1708" y="1306"/>
                    </a:cubicBezTo>
                    <a:cubicBezTo>
                      <a:pt x="1842" y="1139"/>
                      <a:pt x="1908" y="972"/>
                      <a:pt x="1908" y="772"/>
                    </a:cubicBezTo>
                    <a:cubicBezTo>
                      <a:pt x="1775" y="372"/>
                      <a:pt x="1475" y="72"/>
                      <a:pt x="1074" y="5"/>
                    </a:cubicBezTo>
                    <a:cubicBezTo>
                      <a:pt x="1041" y="2"/>
                      <a:pt x="1007" y="1"/>
                      <a:pt x="97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4"/>
              <p:cNvSpPr/>
              <p:nvPr/>
            </p:nvSpPr>
            <p:spPr>
              <a:xfrm flipH="1">
                <a:off x="-639378" y="2325446"/>
                <a:ext cx="58827" cy="160757"/>
              </a:xfrm>
              <a:custGeom>
                <a:avLst/>
                <a:gdLst/>
                <a:ahLst/>
                <a:cxnLst/>
                <a:rect l="l" t="t" r="r" b="b"/>
                <a:pathLst>
                  <a:path w="2503" h="6840" extrusionOk="0">
                    <a:moveTo>
                      <a:pt x="2500" y="1"/>
                    </a:moveTo>
                    <a:cubicBezTo>
                      <a:pt x="2422" y="1"/>
                      <a:pt x="1794" y="1490"/>
                      <a:pt x="1101" y="3370"/>
                    </a:cubicBezTo>
                    <a:cubicBezTo>
                      <a:pt x="434" y="5238"/>
                      <a:pt x="0" y="6840"/>
                      <a:pt x="67" y="6840"/>
                    </a:cubicBezTo>
                    <a:cubicBezTo>
                      <a:pt x="234" y="6539"/>
                      <a:pt x="401" y="6206"/>
                      <a:pt x="501" y="5872"/>
                    </a:cubicBezTo>
                    <a:cubicBezTo>
                      <a:pt x="734" y="5138"/>
                      <a:pt x="1068" y="4338"/>
                      <a:pt x="1368" y="3437"/>
                    </a:cubicBezTo>
                    <a:cubicBezTo>
                      <a:pt x="1668" y="2536"/>
                      <a:pt x="1935" y="1736"/>
                      <a:pt x="2202" y="1035"/>
                    </a:cubicBezTo>
                    <a:cubicBezTo>
                      <a:pt x="2335" y="702"/>
                      <a:pt x="2435" y="335"/>
                      <a:pt x="2502" y="1"/>
                    </a:cubicBezTo>
                    <a:cubicBezTo>
                      <a:pt x="2501" y="1"/>
                      <a:pt x="2501" y="1"/>
                      <a:pt x="25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4"/>
              <p:cNvSpPr/>
              <p:nvPr/>
            </p:nvSpPr>
            <p:spPr>
              <a:xfrm flipH="1">
                <a:off x="-745209" y="2189484"/>
                <a:ext cx="184894" cy="155751"/>
              </a:xfrm>
              <a:custGeom>
                <a:avLst/>
                <a:gdLst/>
                <a:ahLst/>
                <a:cxnLst/>
                <a:rect l="l" t="t" r="r" b="b"/>
                <a:pathLst>
                  <a:path w="7867" h="6627" extrusionOk="0">
                    <a:moveTo>
                      <a:pt x="4191" y="1"/>
                    </a:moveTo>
                    <a:cubicBezTo>
                      <a:pt x="1680" y="1"/>
                      <a:pt x="0" y="2866"/>
                      <a:pt x="1462" y="5119"/>
                    </a:cubicBezTo>
                    <a:cubicBezTo>
                      <a:pt x="2129" y="6148"/>
                      <a:pt x="3180" y="6627"/>
                      <a:pt x="4221" y="6627"/>
                    </a:cubicBezTo>
                    <a:cubicBezTo>
                      <a:pt x="5677" y="6627"/>
                      <a:pt x="7116" y="5691"/>
                      <a:pt x="7466" y="4018"/>
                    </a:cubicBezTo>
                    <a:cubicBezTo>
                      <a:pt x="7866" y="2217"/>
                      <a:pt x="6699" y="449"/>
                      <a:pt x="4931" y="82"/>
                    </a:cubicBezTo>
                    <a:cubicBezTo>
                      <a:pt x="4678" y="27"/>
                      <a:pt x="4431" y="1"/>
                      <a:pt x="4191" y="1"/>
                    </a:cubicBezTo>
                    <a:close/>
                  </a:path>
                </a:pathLst>
              </a:custGeom>
              <a:solidFill>
                <a:srgbClr val="31C0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4"/>
              <p:cNvSpPr/>
              <p:nvPr/>
            </p:nvSpPr>
            <p:spPr>
              <a:xfrm flipH="1">
                <a:off x="-655829" y="2209438"/>
                <a:ext cx="48627" cy="131732"/>
              </a:xfrm>
              <a:custGeom>
                <a:avLst/>
                <a:gdLst/>
                <a:ahLst/>
                <a:cxnLst/>
                <a:rect l="l" t="t" r="r" b="b"/>
                <a:pathLst>
                  <a:path w="2069" h="5605" extrusionOk="0">
                    <a:moveTo>
                      <a:pt x="1" y="0"/>
                    </a:moveTo>
                    <a:cubicBezTo>
                      <a:pt x="267" y="134"/>
                      <a:pt x="534" y="334"/>
                      <a:pt x="801" y="501"/>
                    </a:cubicBezTo>
                    <a:cubicBezTo>
                      <a:pt x="1335" y="1035"/>
                      <a:pt x="1668" y="1735"/>
                      <a:pt x="1768" y="2469"/>
                    </a:cubicBezTo>
                    <a:cubicBezTo>
                      <a:pt x="1802" y="3236"/>
                      <a:pt x="1702" y="3970"/>
                      <a:pt x="1468" y="4704"/>
                    </a:cubicBezTo>
                    <a:cubicBezTo>
                      <a:pt x="1335" y="5004"/>
                      <a:pt x="1235" y="5304"/>
                      <a:pt x="1168" y="5604"/>
                    </a:cubicBezTo>
                    <a:cubicBezTo>
                      <a:pt x="1368" y="5338"/>
                      <a:pt x="1535" y="5071"/>
                      <a:pt x="1635" y="4737"/>
                    </a:cubicBezTo>
                    <a:cubicBezTo>
                      <a:pt x="1935" y="4037"/>
                      <a:pt x="2069" y="3236"/>
                      <a:pt x="2002" y="2436"/>
                    </a:cubicBezTo>
                    <a:cubicBezTo>
                      <a:pt x="1935" y="1635"/>
                      <a:pt x="1535" y="868"/>
                      <a:pt x="901" y="367"/>
                    </a:cubicBezTo>
                    <a:cubicBezTo>
                      <a:pt x="668" y="134"/>
                      <a:pt x="334"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4"/>
              <p:cNvSpPr/>
              <p:nvPr/>
            </p:nvSpPr>
            <p:spPr>
              <a:xfrm flipH="1">
                <a:off x="-735009" y="2251507"/>
                <a:ext cx="86254" cy="31752"/>
              </a:xfrm>
              <a:custGeom>
                <a:avLst/>
                <a:gdLst/>
                <a:ahLst/>
                <a:cxnLst/>
                <a:rect l="l" t="t" r="r" b="b"/>
                <a:pathLst>
                  <a:path w="3670" h="1351" extrusionOk="0">
                    <a:moveTo>
                      <a:pt x="2448" y="0"/>
                    </a:moveTo>
                    <a:cubicBezTo>
                      <a:pt x="1698" y="0"/>
                      <a:pt x="969" y="303"/>
                      <a:pt x="401" y="846"/>
                    </a:cubicBezTo>
                    <a:cubicBezTo>
                      <a:pt x="167" y="1113"/>
                      <a:pt x="0" y="1279"/>
                      <a:pt x="67" y="1346"/>
                    </a:cubicBezTo>
                    <a:cubicBezTo>
                      <a:pt x="70" y="1349"/>
                      <a:pt x="74" y="1350"/>
                      <a:pt x="79" y="1350"/>
                    </a:cubicBezTo>
                    <a:cubicBezTo>
                      <a:pt x="186" y="1350"/>
                      <a:pt x="777" y="666"/>
                      <a:pt x="1735" y="379"/>
                    </a:cubicBezTo>
                    <a:cubicBezTo>
                      <a:pt x="2092" y="263"/>
                      <a:pt x="2434" y="228"/>
                      <a:pt x="2727" y="228"/>
                    </a:cubicBezTo>
                    <a:cubicBezTo>
                      <a:pt x="3203" y="228"/>
                      <a:pt x="3554" y="321"/>
                      <a:pt x="3646" y="321"/>
                    </a:cubicBezTo>
                    <a:cubicBezTo>
                      <a:pt x="3662" y="321"/>
                      <a:pt x="3670" y="318"/>
                      <a:pt x="3670" y="312"/>
                    </a:cubicBezTo>
                    <a:cubicBezTo>
                      <a:pt x="3670" y="245"/>
                      <a:pt x="3470" y="112"/>
                      <a:pt x="3103" y="78"/>
                    </a:cubicBezTo>
                    <a:cubicBezTo>
                      <a:pt x="2885" y="26"/>
                      <a:pt x="2666" y="0"/>
                      <a:pt x="24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4"/>
              <p:cNvSpPr/>
              <p:nvPr/>
            </p:nvSpPr>
            <p:spPr>
              <a:xfrm flipH="1">
                <a:off x="-702881" y="2210989"/>
                <a:ext cx="69027" cy="43151"/>
              </a:xfrm>
              <a:custGeom>
                <a:avLst/>
                <a:gdLst/>
                <a:ahLst/>
                <a:cxnLst/>
                <a:rect l="l" t="t" r="r" b="b"/>
                <a:pathLst>
                  <a:path w="2937" h="1836" extrusionOk="0">
                    <a:moveTo>
                      <a:pt x="1333" y="1"/>
                    </a:moveTo>
                    <a:cubicBezTo>
                      <a:pt x="1026" y="1"/>
                      <a:pt x="713" y="95"/>
                      <a:pt x="434" y="301"/>
                    </a:cubicBezTo>
                    <a:cubicBezTo>
                      <a:pt x="101" y="502"/>
                      <a:pt x="1" y="735"/>
                      <a:pt x="34" y="768"/>
                    </a:cubicBezTo>
                    <a:cubicBezTo>
                      <a:pt x="67" y="768"/>
                      <a:pt x="201" y="602"/>
                      <a:pt x="534" y="435"/>
                    </a:cubicBezTo>
                    <a:cubicBezTo>
                      <a:pt x="764" y="301"/>
                      <a:pt x="1012" y="238"/>
                      <a:pt x="1257" y="238"/>
                    </a:cubicBezTo>
                    <a:cubicBezTo>
                      <a:pt x="1867" y="238"/>
                      <a:pt x="2455" y="626"/>
                      <a:pt x="2669" y="1269"/>
                    </a:cubicBezTo>
                    <a:cubicBezTo>
                      <a:pt x="2803" y="1602"/>
                      <a:pt x="2769" y="1836"/>
                      <a:pt x="2803" y="1836"/>
                    </a:cubicBezTo>
                    <a:cubicBezTo>
                      <a:pt x="2836" y="1836"/>
                      <a:pt x="2936" y="1602"/>
                      <a:pt x="2836" y="1235"/>
                    </a:cubicBezTo>
                    <a:cubicBezTo>
                      <a:pt x="2675" y="475"/>
                      <a:pt x="2019" y="1"/>
                      <a:pt x="13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4"/>
              <p:cNvSpPr/>
              <p:nvPr/>
            </p:nvSpPr>
            <p:spPr>
              <a:xfrm flipH="1">
                <a:off x="-680789" y="2216300"/>
                <a:ext cx="17932" cy="45736"/>
              </a:xfrm>
              <a:custGeom>
                <a:avLst/>
                <a:gdLst/>
                <a:ahLst/>
                <a:cxnLst/>
                <a:rect l="l" t="t" r="r" b="b"/>
                <a:pathLst>
                  <a:path w="763" h="1946" extrusionOk="0">
                    <a:moveTo>
                      <a:pt x="55" y="1"/>
                    </a:moveTo>
                    <a:cubicBezTo>
                      <a:pt x="47" y="1"/>
                      <a:pt x="39" y="3"/>
                      <a:pt x="34" y="9"/>
                    </a:cubicBezTo>
                    <a:cubicBezTo>
                      <a:pt x="1" y="42"/>
                      <a:pt x="201" y="442"/>
                      <a:pt x="368" y="943"/>
                    </a:cubicBezTo>
                    <a:cubicBezTo>
                      <a:pt x="535" y="1476"/>
                      <a:pt x="435" y="1943"/>
                      <a:pt x="535" y="1943"/>
                    </a:cubicBezTo>
                    <a:cubicBezTo>
                      <a:pt x="537" y="1945"/>
                      <a:pt x="539" y="1945"/>
                      <a:pt x="542" y="1945"/>
                    </a:cubicBezTo>
                    <a:cubicBezTo>
                      <a:pt x="612" y="1945"/>
                      <a:pt x="762" y="1489"/>
                      <a:pt x="601" y="909"/>
                    </a:cubicBezTo>
                    <a:cubicBezTo>
                      <a:pt x="478" y="356"/>
                      <a:pt x="157" y="1"/>
                      <a:pt x="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4"/>
              <p:cNvSpPr/>
              <p:nvPr/>
            </p:nvSpPr>
            <p:spPr>
              <a:xfrm flipH="1">
                <a:off x="-674655" y="2235526"/>
                <a:ext cx="27474" cy="15018"/>
              </a:xfrm>
              <a:custGeom>
                <a:avLst/>
                <a:gdLst/>
                <a:ahLst/>
                <a:cxnLst/>
                <a:rect l="l" t="t" r="r" b="b"/>
                <a:pathLst>
                  <a:path w="1169" h="639" extrusionOk="0">
                    <a:moveTo>
                      <a:pt x="848" y="0"/>
                    </a:moveTo>
                    <a:cubicBezTo>
                      <a:pt x="727" y="0"/>
                      <a:pt x="589" y="24"/>
                      <a:pt x="468" y="91"/>
                    </a:cubicBezTo>
                    <a:cubicBezTo>
                      <a:pt x="134" y="291"/>
                      <a:pt x="1" y="558"/>
                      <a:pt x="34" y="625"/>
                    </a:cubicBezTo>
                    <a:cubicBezTo>
                      <a:pt x="43" y="634"/>
                      <a:pt x="55" y="638"/>
                      <a:pt x="70" y="638"/>
                    </a:cubicBezTo>
                    <a:cubicBezTo>
                      <a:pt x="165" y="638"/>
                      <a:pt x="370" y="469"/>
                      <a:pt x="601" y="325"/>
                    </a:cubicBezTo>
                    <a:cubicBezTo>
                      <a:pt x="868" y="191"/>
                      <a:pt x="1168" y="191"/>
                      <a:pt x="1168" y="91"/>
                    </a:cubicBezTo>
                    <a:cubicBezTo>
                      <a:pt x="1168" y="52"/>
                      <a:pt x="1026" y="0"/>
                      <a:pt x="8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4"/>
              <p:cNvSpPr/>
              <p:nvPr/>
            </p:nvSpPr>
            <p:spPr>
              <a:xfrm flipH="1">
                <a:off x="-507670" y="2162409"/>
                <a:ext cx="47851" cy="331644"/>
              </a:xfrm>
              <a:custGeom>
                <a:avLst/>
                <a:gdLst/>
                <a:ahLst/>
                <a:cxnLst/>
                <a:rect l="l" t="t" r="r" b="b"/>
                <a:pathLst>
                  <a:path w="2036" h="14111" extrusionOk="0">
                    <a:moveTo>
                      <a:pt x="34" y="0"/>
                    </a:moveTo>
                    <a:lnTo>
                      <a:pt x="34" y="0"/>
                    </a:lnTo>
                    <a:cubicBezTo>
                      <a:pt x="0" y="167"/>
                      <a:pt x="34" y="334"/>
                      <a:pt x="67" y="500"/>
                    </a:cubicBezTo>
                    <a:cubicBezTo>
                      <a:pt x="100" y="934"/>
                      <a:pt x="167" y="1434"/>
                      <a:pt x="234" y="2035"/>
                    </a:cubicBezTo>
                    <a:cubicBezTo>
                      <a:pt x="401" y="3302"/>
                      <a:pt x="634" y="5070"/>
                      <a:pt x="901" y="7038"/>
                    </a:cubicBezTo>
                    <a:cubicBezTo>
                      <a:pt x="1168" y="9006"/>
                      <a:pt x="1435" y="10774"/>
                      <a:pt x="1635" y="12042"/>
                    </a:cubicBezTo>
                    <a:cubicBezTo>
                      <a:pt x="1735" y="12642"/>
                      <a:pt x="1835" y="13143"/>
                      <a:pt x="1902" y="13543"/>
                    </a:cubicBezTo>
                    <a:cubicBezTo>
                      <a:pt x="1902" y="13743"/>
                      <a:pt x="1968" y="13910"/>
                      <a:pt x="2035" y="14110"/>
                    </a:cubicBezTo>
                    <a:cubicBezTo>
                      <a:pt x="2035" y="13910"/>
                      <a:pt x="2002" y="13743"/>
                      <a:pt x="1968" y="13576"/>
                    </a:cubicBezTo>
                    <a:cubicBezTo>
                      <a:pt x="1935" y="13176"/>
                      <a:pt x="1868" y="12642"/>
                      <a:pt x="1802" y="12042"/>
                    </a:cubicBezTo>
                    <a:cubicBezTo>
                      <a:pt x="1635" y="10774"/>
                      <a:pt x="1401" y="9006"/>
                      <a:pt x="1135" y="7038"/>
                    </a:cubicBezTo>
                    <a:cubicBezTo>
                      <a:pt x="868" y="5070"/>
                      <a:pt x="601" y="3302"/>
                      <a:pt x="401" y="2035"/>
                    </a:cubicBezTo>
                    <a:cubicBezTo>
                      <a:pt x="301" y="1434"/>
                      <a:pt x="234" y="967"/>
                      <a:pt x="134" y="534"/>
                    </a:cubicBezTo>
                    <a:cubicBezTo>
                      <a:pt x="134" y="334"/>
                      <a:pt x="100" y="167"/>
                      <a:pt x="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4"/>
              <p:cNvSpPr/>
              <p:nvPr/>
            </p:nvSpPr>
            <p:spPr>
              <a:xfrm flipH="1">
                <a:off x="-541584" y="2023745"/>
                <a:ext cx="188396" cy="155798"/>
              </a:xfrm>
              <a:custGeom>
                <a:avLst/>
                <a:gdLst/>
                <a:ahLst/>
                <a:cxnLst/>
                <a:rect l="l" t="t" r="r" b="b"/>
                <a:pathLst>
                  <a:path w="8016" h="6629" extrusionOk="0">
                    <a:moveTo>
                      <a:pt x="4225" y="1"/>
                    </a:moveTo>
                    <a:cubicBezTo>
                      <a:pt x="3921" y="1"/>
                      <a:pt x="3611" y="42"/>
                      <a:pt x="3303" y="129"/>
                    </a:cubicBezTo>
                    <a:cubicBezTo>
                      <a:pt x="468" y="896"/>
                      <a:pt x="1" y="4733"/>
                      <a:pt x="2569" y="6200"/>
                    </a:cubicBezTo>
                    <a:cubicBezTo>
                      <a:pt x="3098" y="6495"/>
                      <a:pt x="3646" y="6628"/>
                      <a:pt x="4177" y="6628"/>
                    </a:cubicBezTo>
                    <a:cubicBezTo>
                      <a:pt x="6226" y="6628"/>
                      <a:pt x="8015" y="4650"/>
                      <a:pt x="7406" y="2398"/>
                    </a:cubicBezTo>
                    <a:cubicBezTo>
                      <a:pt x="6993" y="937"/>
                      <a:pt x="5669" y="1"/>
                      <a:pt x="42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4"/>
              <p:cNvSpPr/>
              <p:nvPr/>
            </p:nvSpPr>
            <p:spPr>
              <a:xfrm flipH="1">
                <a:off x="-465318" y="2071455"/>
                <a:ext cx="87030" cy="107430"/>
              </a:xfrm>
              <a:custGeom>
                <a:avLst/>
                <a:gdLst/>
                <a:ahLst/>
                <a:cxnLst/>
                <a:rect l="l" t="t" r="r" b="b"/>
                <a:pathLst>
                  <a:path w="3703" h="4571" extrusionOk="0">
                    <a:moveTo>
                      <a:pt x="635" y="1"/>
                    </a:moveTo>
                    <a:cubicBezTo>
                      <a:pt x="415" y="1"/>
                      <a:pt x="200" y="45"/>
                      <a:pt x="0" y="134"/>
                    </a:cubicBezTo>
                    <a:cubicBezTo>
                      <a:pt x="300" y="134"/>
                      <a:pt x="601" y="167"/>
                      <a:pt x="934" y="234"/>
                    </a:cubicBezTo>
                    <a:cubicBezTo>
                      <a:pt x="1635" y="401"/>
                      <a:pt x="2269" y="868"/>
                      <a:pt x="2669" y="1502"/>
                    </a:cubicBezTo>
                    <a:cubicBezTo>
                      <a:pt x="3069" y="2135"/>
                      <a:pt x="3336" y="2869"/>
                      <a:pt x="3436" y="3603"/>
                    </a:cubicBezTo>
                    <a:cubicBezTo>
                      <a:pt x="3469" y="3937"/>
                      <a:pt x="3536" y="4237"/>
                      <a:pt x="3636" y="4571"/>
                    </a:cubicBezTo>
                    <a:cubicBezTo>
                      <a:pt x="3670" y="4237"/>
                      <a:pt x="3703" y="3903"/>
                      <a:pt x="3636" y="3603"/>
                    </a:cubicBezTo>
                    <a:cubicBezTo>
                      <a:pt x="3569" y="2803"/>
                      <a:pt x="3336" y="2035"/>
                      <a:pt x="2902" y="1368"/>
                    </a:cubicBezTo>
                    <a:cubicBezTo>
                      <a:pt x="2469" y="668"/>
                      <a:pt x="1768" y="201"/>
                      <a:pt x="968" y="34"/>
                    </a:cubicBezTo>
                    <a:cubicBezTo>
                      <a:pt x="856" y="12"/>
                      <a:pt x="745" y="1"/>
                      <a:pt x="6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4"/>
              <p:cNvSpPr/>
              <p:nvPr/>
            </p:nvSpPr>
            <p:spPr>
              <a:xfrm flipH="1">
                <a:off x="-513945" y="2057612"/>
                <a:ext cx="65102" cy="61718"/>
              </a:xfrm>
              <a:custGeom>
                <a:avLst/>
                <a:gdLst/>
                <a:ahLst/>
                <a:cxnLst/>
                <a:rect l="l" t="t" r="r" b="b"/>
                <a:pathLst>
                  <a:path w="2770" h="2626" extrusionOk="0">
                    <a:moveTo>
                      <a:pt x="2656" y="1"/>
                    </a:moveTo>
                    <a:cubicBezTo>
                      <a:pt x="2553" y="1"/>
                      <a:pt x="2384" y="17"/>
                      <a:pt x="2169" y="56"/>
                    </a:cubicBezTo>
                    <a:cubicBezTo>
                      <a:pt x="1201" y="323"/>
                      <a:pt x="434" y="1057"/>
                      <a:pt x="167" y="2024"/>
                    </a:cubicBezTo>
                    <a:cubicBezTo>
                      <a:pt x="34" y="2391"/>
                      <a:pt x="0" y="2591"/>
                      <a:pt x="100" y="2624"/>
                    </a:cubicBezTo>
                    <a:cubicBezTo>
                      <a:pt x="102" y="2625"/>
                      <a:pt x="103" y="2625"/>
                      <a:pt x="104" y="2625"/>
                    </a:cubicBezTo>
                    <a:cubicBezTo>
                      <a:pt x="173" y="2625"/>
                      <a:pt x="347" y="1711"/>
                      <a:pt x="1101" y="990"/>
                    </a:cubicBezTo>
                    <a:cubicBezTo>
                      <a:pt x="1868" y="223"/>
                      <a:pt x="2769" y="89"/>
                      <a:pt x="2769" y="23"/>
                    </a:cubicBezTo>
                    <a:cubicBezTo>
                      <a:pt x="2769" y="9"/>
                      <a:pt x="2729" y="1"/>
                      <a:pt x="26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4"/>
              <p:cNvSpPr/>
              <p:nvPr/>
            </p:nvSpPr>
            <p:spPr>
              <a:xfrm flipH="1">
                <a:off x="-481793" y="2045273"/>
                <a:ext cx="72153" cy="34055"/>
              </a:xfrm>
              <a:custGeom>
                <a:avLst/>
                <a:gdLst/>
                <a:ahLst/>
                <a:cxnLst/>
                <a:rect l="l" t="t" r="r" b="b"/>
                <a:pathLst>
                  <a:path w="3070" h="1449" extrusionOk="0">
                    <a:moveTo>
                      <a:pt x="1584" y="0"/>
                    </a:moveTo>
                    <a:cubicBezTo>
                      <a:pt x="1031" y="0"/>
                      <a:pt x="480" y="288"/>
                      <a:pt x="201" y="848"/>
                    </a:cubicBezTo>
                    <a:cubicBezTo>
                      <a:pt x="1" y="1181"/>
                      <a:pt x="34" y="1415"/>
                      <a:pt x="67" y="1448"/>
                    </a:cubicBezTo>
                    <a:cubicBezTo>
                      <a:pt x="101" y="1448"/>
                      <a:pt x="134" y="1215"/>
                      <a:pt x="334" y="948"/>
                    </a:cubicBezTo>
                    <a:cubicBezTo>
                      <a:pt x="601" y="581"/>
                      <a:pt x="1001" y="314"/>
                      <a:pt x="1435" y="247"/>
                    </a:cubicBezTo>
                    <a:cubicBezTo>
                      <a:pt x="1472" y="244"/>
                      <a:pt x="1508" y="243"/>
                      <a:pt x="1545" y="243"/>
                    </a:cubicBezTo>
                    <a:cubicBezTo>
                      <a:pt x="1941" y="243"/>
                      <a:pt x="2330" y="406"/>
                      <a:pt x="2636" y="681"/>
                    </a:cubicBezTo>
                    <a:cubicBezTo>
                      <a:pt x="2903" y="881"/>
                      <a:pt x="3003" y="1081"/>
                      <a:pt x="3036" y="1081"/>
                    </a:cubicBezTo>
                    <a:cubicBezTo>
                      <a:pt x="3069" y="1081"/>
                      <a:pt x="3036" y="848"/>
                      <a:pt x="2769" y="548"/>
                    </a:cubicBezTo>
                    <a:cubicBezTo>
                      <a:pt x="2460" y="180"/>
                      <a:pt x="2021" y="0"/>
                      <a:pt x="15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4"/>
              <p:cNvSpPr/>
              <p:nvPr/>
            </p:nvSpPr>
            <p:spPr>
              <a:xfrm flipH="1">
                <a:off x="-464543" y="2053052"/>
                <a:ext cx="33726" cy="36452"/>
              </a:xfrm>
              <a:custGeom>
                <a:avLst/>
                <a:gdLst/>
                <a:ahLst/>
                <a:cxnLst/>
                <a:rect l="l" t="t" r="r" b="b"/>
                <a:pathLst>
                  <a:path w="1435" h="1551" extrusionOk="0">
                    <a:moveTo>
                      <a:pt x="80" y="0"/>
                    </a:moveTo>
                    <a:cubicBezTo>
                      <a:pt x="55" y="0"/>
                      <a:pt x="39" y="6"/>
                      <a:pt x="34" y="16"/>
                    </a:cubicBezTo>
                    <a:cubicBezTo>
                      <a:pt x="0" y="83"/>
                      <a:pt x="400" y="317"/>
                      <a:pt x="767" y="717"/>
                    </a:cubicBezTo>
                    <a:cubicBezTo>
                      <a:pt x="1101" y="1151"/>
                      <a:pt x="1268" y="1551"/>
                      <a:pt x="1368" y="1551"/>
                    </a:cubicBezTo>
                    <a:cubicBezTo>
                      <a:pt x="1435" y="1551"/>
                      <a:pt x="1334" y="1017"/>
                      <a:pt x="934" y="550"/>
                    </a:cubicBezTo>
                    <a:cubicBezTo>
                      <a:pt x="597" y="157"/>
                      <a:pt x="213" y="0"/>
                      <a:pt x="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4"/>
              <p:cNvSpPr/>
              <p:nvPr/>
            </p:nvSpPr>
            <p:spPr>
              <a:xfrm flipH="1">
                <a:off x="-451217" y="2067765"/>
                <a:ext cx="19625" cy="24090"/>
              </a:xfrm>
              <a:custGeom>
                <a:avLst/>
                <a:gdLst/>
                <a:ahLst/>
                <a:cxnLst/>
                <a:rect l="l" t="t" r="r" b="b"/>
                <a:pathLst>
                  <a:path w="835" h="1025" extrusionOk="0">
                    <a:moveTo>
                      <a:pt x="751" y="1"/>
                    </a:moveTo>
                    <a:cubicBezTo>
                      <a:pt x="643" y="1"/>
                      <a:pt x="382" y="99"/>
                      <a:pt x="201" y="358"/>
                    </a:cubicBezTo>
                    <a:cubicBezTo>
                      <a:pt x="1" y="691"/>
                      <a:pt x="1" y="1025"/>
                      <a:pt x="67" y="1025"/>
                    </a:cubicBezTo>
                    <a:cubicBezTo>
                      <a:pt x="134" y="1025"/>
                      <a:pt x="234" y="758"/>
                      <a:pt x="434" y="491"/>
                    </a:cubicBezTo>
                    <a:cubicBezTo>
                      <a:pt x="601" y="258"/>
                      <a:pt x="834" y="91"/>
                      <a:pt x="801" y="24"/>
                    </a:cubicBezTo>
                    <a:cubicBezTo>
                      <a:pt x="801" y="9"/>
                      <a:pt x="783" y="1"/>
                      <a:pt x="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4"/>
              <p:cNvSpPr/>
              <p:nvPr/>
            </p:nvSpPr>
            <p:spPr>
              <a:xfrm flipH="1">
                <a:off x="-705232" y="2479905"/>
                <a:ext cx="304216" cy="510404"/>
              </a:xfrm>
              <a:custGeom>
                <a:avLst/>
                <a:gdLst/>
                <a:ahLst/>
                <a:cxnLst/>
                <a:rect l="l" t="t" r="r" b="b"/>
                <a:pathLst>
                  <a:path w="12944" h="21717" extrusionOk="0">
                    <a:moveTo>
                      <a:pt x="1" y="1"/>
                    </a:moveTo>
                    <a:lnTo>
                      <a:pt x="3003" y="21716"/>
                    </a:lnTo>
                    <a:lnTo>
                      <a:pt x="10275" y="21716"/>
                    </a:lnTo>
                    <a:lnTo>
                      <a:pt x="1294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4"/>
              <p:cNvSpPr/>
              <p:nvPr/>
            </p:nvSpPr>
            <p:spPr>
              <a:xfrm flipH="1">
                <a:off x="-683280" y="2677467"/>
                <a:ext cx="254814" cy="4724"/>
              </a:xfrm>
              <a:custGeom>
                <a:avLst/>
                <a:gdLst/>
                <a:ahLst/>
                <a:cxnLst/>
                <a:rect l="l" t="t" r="r" b="b"/>
                <a:pathLst>
                  <a:path w="10842" h="201" extrusionOk="0">
                    <a:moveTo>
                      <a:pt x="5404" y="1"/>
                    </a:moveTo>
                    <a:cubicBezTo>
                      <a:pt x="2402" y="1"/>
                      <a:pt x="0" y="34"/>
                      <a:pt x="0" y="101"/>
                    </a:cubicBezTo>
                    <a:cubicBezTo>
                      <a:pt x="0" y="168"/>
                      <a:pt x="2402" y="201"/>
                      <a:pt x="5404" y="201"/>
                    </a:cubicBezTo>
                    <a:cubicBezTo>
                      <a:pt x="8406" y="201"/>
                      <a:pt x="10841" y="168"/>
                      <a:pt x="10841" y="101"/>
                    </a:cubicBezTo>
                    <a:cubicBezTo>
                      <a:pt x="10841" y="34"/>
                      <a:pt x="8406" y="1"/>
                      <a:pt x="54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4"/>
              <p:cNvSpPr/>
              <p:nvPr/>
            </p:nvSpPr>
            <p:spPr>
              <a:xfrm flipH="1">
                <a:off x="-676206" y="2709618"/>
                <a:ext cx="243039" cy="5500"/>
              </a:xfrm>
              <a:custGeom>
                <a:avLst/>
                <a:gdLst/>
                <a:ahLst/>
                <a:cxnLst/>
                <a:rect l="l" t="t" r="r" b="b"/>
                <a:pathLst>
                  <a:path w="10341" h="234" extrusionOk="0">
                    <a:moveTo>
                      <a:pt x="5171" y="0"/>
                    </a:moveTo>
                    <a:cubicBezTo>
                      <a:pt x="2302" y="0"/>
                      <a:pt x="0" y="67"/>
                      <a:pt x="0" y="134"/>
                    </a:cubicBezTo>
                    <a:cubicBezTo>
                      <a:pt x="0" y="167"/>
                      <a:pt x="2302" y="234"/>
                      <a:pt x="5171" y="234"/>
                    </a:cubicBezTo>
                    <a:cubicBezTo>
                      <a:pt x="8039" y="234"/>
                      <a:pt x="10341" y="167"/>
                      <a:pt x="10341" y="134"/>
                    </a:cubicBezTo>
                    <a:cubicBezTo>
                      <a:pt x="10341" y="67"/>
                      <a:pt x="8039" y="0"/>
                      <a:pt x="51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4"/>
              <p:cNvSpPr/>
              <p:nvPr/>
            </p:nvSpPr>
            <p:spPr>
              <a:xfrm flipH="1">
                <a:off x="-673080" y="2740970"/>
                <a:ext cx="235213" cy="5523"/>
              </a:xfrm>
              <a:custGeom>
                <a:avLst/>
                <a:gdLst/>
                <a:ahLst/>
                <a:cxnLst/>
                <a:rect l="l" t="t" r="r" b="b"/>
                <a:pathLst>
                  <a:path w="10008" h="235" extrusionOk="0">
                    <a:moveTo>
                      <a:pt x="5004" y="1"/>
                    </a:moveTo>
                    <a:cubicBezTo>
                      <a:pt x="2235" y="1"/>
                      <a:pt x="0" y="67"/>
                      <a:pt x="0" y="101"/>
                    </a:cubicBezTo>
                    <a:cubicBezTo>
                      <a:pt x="0" y="167"/>
                      <a:pt x="2235" y="234"/>
                      <a:pt x="5004" y="234"/>
                    </a:cubicBezTo>
                    <a:cubicBezTo>
                      <a:pt x="7739" y="234"/>
                      <a:pt x="10008" y="167"/>
                      <a:pt x="10008" y="101"/>
                    </a:cubicBezTo>
                    <a:cubicBezTo>
                      <a:pt x="10008" y="67"/>
                      <a:pt x="7739" y="1"/>
                      <a:pt x="50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4"/>
              <p:cNvSpPr/>
              <p:nvPr/>
            </p:nvSpPr>
            <p:spPr>
              <a:xfrm flipH="1">
                <a:off x="-668380" y="2775472"/>
                <a:ext cx="226588" cy="4724"/>
              </a:xfrm>
              <a:custGeom>
                <a:avLst/>
                <a:gdLst/>
                <a:ahLst/>
                <a:cxnLst/>
                <a:rect l="l" t="t" r="r" b="b"/>
                <a:pathLst>
                  <a:path w="9641" h="201" extrusionOk="0">
                    <a:moveTo>
                      <a:pt x="4837" y="0"/>
                    </a:moveTo>
                    <a:cubicBezTo>
                      <a:pt x="2168" y="0"/>
                      <a:pt x="0" y="34"/>
                      <a:pt x="0" y="100"/>
                    </a:cubicBezTo>
                    <a:cubicBezTo>
                      <a:pt x="0" y="167"/>
                      <a:pt x="2168" y="201"/>
                      <a:pt x="4837" y="201"/>
                    </a:cubicBezTo>
                    <a:cubicBezTo>
                      <a:pt x="7506" y="201"/>
                      <a:pt x="9640" y="167"/>
                      <a:pt x="9640" y="100"/>
                    </a:cubicBezTo>
                    <a:cubicBezTo>
                      <a:pt x="9640" y="34"/>
                      <a:pt x="7506" y="0"/>
                      <a:pt x="48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4"/>
              <p:cNvSpPr/>
              <p:nvPr/>
            </p:nvSpPr>
            <p:spPr>
              <a:xfrm flipH="1">
                <a:off x="-664455" y="2806049"/>
                <a:ext cx="215612" cy="5500"/>
              </a:xfrm>
              <a:custGeom>
                <a:avLst/>
                <a:gdLst/>
                <a:ahLst/>
                <a:cxnLst/>
                <a:rect l="l" t="t" r="r" b="b"/>
                <a:pathLst>
                  <a:path w="9174" h="234" extrusionOk="0">
                    <a:moveTo>
                      <a:pt x="4604" y="0"/>
                    </a:moveTo>
                    <a:cubicBezTo>
                      <a:pt x="2069" y="0"/>
                      <a:pt x="0" y="67"/>
                      <a:pt x="0" y="134"/>
                    </a:cubicBezTo>
                    <a:cubicBezTo>
                      <a:pt x="0" y="167"/>
                      <a:pt x="2069" y="234"/>
                      <a:pt x="4604" y="234"/>
                    </a:cubicBezTo>
                    <a:cubicBezTo>
                      <a:pt x="7139" y="234"/>
                      <a:pt x="9174" y="167"/>
                      <a:pt x="9174" y="134"/>
                    </a:cubicBezTo>
                    <a:cubicBezTo>
                      <a:pt x="9174" y="67"/>
                      <a:pt x="7139" y="0"/>
                      <a:pt x="460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4"/>
              <p:cNvSpPr/>
              <p:nvPr/>
            </p:nvSpPr>
            <p:spPr>
              <a:xfrm flipH="1">
                <a:off x="-658979" y="2837401"/>
                <a:ext cx="208561" cy="5523"/>
              </a:xfrm>
              <a:custGeom>
                <a:avLst/>
                <a:gdLst/>
                <a:ahLst/>
                <a:cxnLst/>
                <a:rect l="l" t="t" r="r" b="b"/>
                <a:pathLst>
                  <a:path w="8874" h="235" extrusionOk="0">
                    <a:moveTo>
                      <a:pt x="4437" y="1"/>
                    </a:moveTo>
                    <a:cubicBezTo>
                      <a:pt x="2002" y="1"/>
                      <a:pt x="0" y="67"/>
                      <a:pt x="0" y="101"/>
                    </a:cubicBezTo>
                    <a:cubicBezTo>
                      <a:pt x="979" y="190"/>
                      <a:pt x="1972" y="234"/>
                      <a:pt x="2960" y="234"/>
                    </a:cubicBezTo>
                    <a:cubicBezTo>
                      <a:pt x="3454" y="234"/>
                      <a:pt x="3947" y="223"/>
                      <a:pt x="4437" y="201"/>
                    </a:cubicBezTo>
                    <a:cubicBezTo>
                      <a:pt x="4926" y="223"/>
                      <a:pt x="5415" y="234"/>
                      <a:pt x="5906" y="234"/>
                    </a:cubicBezTo>
                    <a:cubicBezTo>
                      <a:pt x="6886" y="234"/>
                      <a:pt x="7872" y="190"/>
                      <a:pt x="8873" y="101"/>
                    </a:cubicBezTo>
                    <a:cubicBezTo>
                      <a:pt x="8873" y="67"/>
                      <a:pt x="6872" y="1"/>
                      <a:pt x="443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4"/>
              <p:cNvSpPr/>
              <p:nvPr/>
            </p:nvSpPr>
            <p:spPr>
              <a:xfrm flipH="1">
                <a:off x="-657404" y="2868471"/>
                <a:ext cx="202286" cy="5030"/>
              </a:xfrm>
              <a:custGeom>
                <a:avLst/>
                <a:gdLst/>
                <a:ahLst/>
                <a:cxnLst/>
                <a:rect l="l" t="t" r="r" b="b"/>
                <a:pathLst>
                  <a:path w="8607" h="214" extrusionOk="0">
                    <a:moveTo>
                      <a:pt x="3228" y="0"/>
                    </a:moveTo>
                    <a:cubicBezTo>
                      <a:pt x="2152" y="0"/>
                      <a:pt x="1076" y="38"/>
                      <a:pt x="0" y="113"/>
                    </a:cubicBezTo>
                    <a:cubicBezTo>
                      <a:pt x="0" y="180"/>
                      <a:pt x="1902" y="213"/>
                      <a:pt x="4303" y="213"/>
                    </a:cubicBezTo>
                    <a:cubicBezTo>
                      <a:pt x="6672" y="213"/>
                      <a:pt x="8606" y="180"/>
                      <a:pt x="8606" y="113"/>
                    </a:cubicBezTo>
                    <a:cubicBezTo>
                      <a:pt x="7531" y="38"/>
                      <a:pt x="6455" y="0"/>
                      <a:pt x="5379" y="0"/>
                    </a:cubicBezTo>
                    <a:cubicBezTo>
                      <a:pt x="5020" y="0"/>
                      <a:pt x="4662" y="5"/>
                      <a:pt x="4303" y="13"/>
                    </a:cubicBezTo>
                    <a:cubicBezTo>
                      <a:pt x="3945" y="5"/>
                      <a:pt x="3586" y="0"/>
                      <a:pt x="3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4"/>
              <p:cNvSpPr/>
              <p:nvPr/>
            </p:nvSpPr>
            <p:spPr>
              <a:xfrm flipH="1">
                <a:off x="-653479" y="2899048"/>
                <a:ext cx="194436" cy="6087"/>
              </a:xfrm>
              <a:custGeom>
                <a:avLst/>
                <a:gdLst/>
                <a:ahLst/>
                <a:cxnLst/>
                <a:rect l="l" t="t" r="r" b="b"/>
                <a:pathLst>
                  <a:path w="8273" h="259" extrusionOk="0">
                    <a:moveTo>
                      <a:pt x="3163" y="1"/>
                    </a:moveTo>
                    <a:cubicBezTo>
                      <a:pt x="2109" y="1"/>
                      <a:pt x="1045" y="44"/>
                      <a:pt x="0" y="146"/>
                    </a:cubicBezTo>
                    <a:cubicBezTo>
                      <a:pt x="1026" y="221"/>
                      <a:pt x="2070" y="259"/>
                      <a:pt x="3105" y="259"/>
                    </a:cubicBezTo>
                    <a:cubicBezTo>
                      <a:pt x="3450" y="259"/>
                      <a:pt x="3794" y="255"/>
                      <a:pt x="4136" y="246"/>
                    </a:cubicBezTo>
                    <a:cubicBezTo>
                      <a:pt x="4478" y="255"/>
                      <a:pt x="4822" y="259"/>
                      <a:pt x="5167" y="259"/>
                    </a:cubicBezTo>
                    <a:cubicBezTo>
                      <a:pt x="6202" y="259"/>
                      <a:pt x="7247" y="221"/>
                      <a:pt x="8273" y="146"/>
                    </a:cubicBezTo>
                    <a:cubicBezTo>
                      <a:pt x="7228" y="44"/>
                      <a:pt x="6164" y="1"/>
                      <a:pt x="5110" y="1"/>
                    </a:cubicBezTo>
                    <a:cubicBezTo>
                      <a:pt x="4784" y="1"/>
                      <a:pt x="4459" y="5"/>
                      <a:pt x="4136" y="13"/>
                    </a:cubicBezTo>
                    <a:cubicBezTo>
                      <a:pt x="3813" y="5"/>
                      <a:pt x="3489" y="1"/>
                      <a:pt x="31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0" name="Google Shape;790;p34"/>
            <p:cNvSpPr/>
            <p:nvPr/>
          </p:nvSpPr>
          <p:spPr>
            <a:xfrm>
              <a:off x="8027888" y="4598900"/>
              <a:ext cx="548678" cy="11800"/>
            </a:xfrm>
            <a:custGeom>
              <a:avLst/>
              <a:gdLst/>
              <a:ahLst/>
              <a:cxnLst/>
              <a:rect l="l" t="t" r="r" b="b"/>
              <a:pathLst>
                <a:path w="183198" h="201" extrusionOk="0">
                  <a:moveTo>
                    <a:pt x="91599" y="0"/>
                  </a:moveTo>
                  <a:cubicBezTo>
                    <a:pt x="40996" y="0"/>
                    <a:pt x="0" y="34"/>
                    <a:pt x="0" y="101"/>
                  </a:cubicBezTo>
                  <a:cubicBezTo>
                    <a:pt x="0" y="167"/>
                    <a:pt x="41030" y="201"/>
                    <a:pt x="91599" y="201"/>
                  </a:cubicBezTo>
                  <a:cubicBezTo>
                    <a:pt x="142202" y="201"/>
                    <a:pt x="183198" y="167"/>
                    <a:pt x="183198" y="101"/>
                  </a:cubicBezTo>
                  <a:cubicBezTo>
                    <a:pt x="183198" y="34"/>
                    <a:pt x="142202" y="0"/>
                    <a:pt x="915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TextBox 5">
            <a:extLst>
              <a:ext uri="{FF2B5EF4-FFF2-40B4-BE49-F238E27FC236}">
                <a16:creationId xmlns:a16="http://schemas.microsoft.com/office/drawing/2014/main" id="{EF41739C-6EA7-41D1-B63F-7530B25C6EBE}"/>
              </a:ext>
            </a:extLst>
          </p:cNvPr>
          <p:cNvSpPr txBox="1"/>
          <p:nvPr/>
        </p:nvSpPr>
        <p:spPr>
          <a:xfrm>
            <a:off x="350875" y="1371600"/>
            <a:ext cx="7334317" cy="1938992"/>
          </a:xfrm>
          <a:prstGeom prst="rect">
            <a:avLst/>
          </a:prstGeom>
          <a:noFill/>
        </p:spPr>
        <p:txBody>
          <a:bodyPr wrap="square" rtlCol="0">
            <a:spAutoFit/>
          </a:bodyPr>
          <a:lstStyle/>
          <a:p>
            <a:pPr algn="just"/>
            <a:r>
              <a:rPr lang="en-US" sz="2000" dirty="0">
                <a:solidFill>
                  <a:schemeClr val="accent2">
                    <a:lumMod val="10000"/>
                  </a:schemeClr>
                </a:solidFill>
                <a:latin typeface="Roboto" panose="02000000000000000000" pitchFamily="2" charset="0"/>
                <a:ea typeface="Roboto" panose="02000000000000000000" pitchFamily="2" charset="0"/>
              </a:rPr>
              <a:t>“</a:t>
            </a:r>
            <a:r>
              <a:rPr lang="en-US" sz="2000" b="0" i="0" dirty="0">
                <a:solidFill>
                  <a:schemeClr val="accent2">
                    <a:lumMod val="10000"/>
                  </a:schemeClr>
                </a:solidFill>
                <a:effectLst/>
                <a:latin typeface="Roboto" panose="02000000000000000000" pitchFamily="2" charset="0"/>
                <a:ea typeface="Roboto" panose="02000000000000000000" pitchFamily="2" charset="0"/>
              </a:rPr>
              <a:t>Plagiarism is presenting someone else’s work or ideas as your own, with or without their consent, by incorporating it into your work without full acknowledgement. All published and unpublished material, whether in manuscript, printed or electronic form, is covered under this definition</a:t>
            </a:r>
            <a:r>
              <a:rPr lang="en-US" sz="2000" b="0" i="0" dirty="0">
                <a:solidFill>
                  <a:schemeClr val="accent2">
                    <a:lumMod val="10000"/>
                  </a:schemeClr>
                </a:solidFill>
                <a:effectLst/>
                <a:latin typeface="Saira Condensed"/>
              </a:rPr>
              <a:t>”.</a:t>
            </a:r>
            <a:r>
              <a:rPr lang="en-US" sz="2000" dirty="0">
                <a:solidFill>
                  <a:schemeClr val="accent2">
                    <a:lumMod val="10000"/>
                  </a:schemeClr>
                </a:solidFill>
                <a:latin typeface="Saira Condensed"/>
              </a:rPr>
              <a:t> </a:t>
            </a:r>
          </a:p>
          <a:p>
            <a:pPr algn="just"/>
            <a:r>
              <a:rPr lang="en-US" sz="2000" dirty="0">
                <a:solidFill>
                  <a:schemeClr val="accent2">
                    <a:lumMod val="10000"/>
                  </a:schemeClr>
                </a:solidFill>
                <a:latin typeface="Saira Condensed"/>
                <a:ea typeface="Roboto" panose="02000000000000000000" pitchFamily="2" charset="0"/>
              </a:rPr>
              <a:t>(</a:t>
            </a:r>
            <a:r>
              <a:rPr lang="en-US" sz="2000" dirty="0">
                <a:solidFill>
                  <a:schemeClr val="accent2">
                    <a:lumMod val="10000"/>
                  </a:schemeClr>
                </a:solidFill>
                <a:latin typeface="Roboto" panose="02000000000000000000" pitchFamily="2" charset="0"/>
                <a:ea typeface="Roboto" panose="02000000000000000000" pitchFamily="2" charset="0"/>
              </a:rPr>
              <a:t>University of Oxford, </a:t>
            </a:r>
            <a:r>
              <a:rPr lang="en-US" sz="2000">
                <a:solidFill>
                  <a:schemeClr val="accent2">
                    <a:lumMod val="10000"/>
                  </a:schemeClr>
                </a:solidFill>
                <a:latin typeface="Roboto" panose="02000000000000000000" pitchFamily="2" charset="0"/>
                <a:ea typeface="Roboto" panose="02000000000000000000" pitchFamily="2" charset="0"/>
              </a:rPr>
              <a:t>2014).</a:t>
            </a:r>
            <a:endParaRPr lang="en-US" sz="2000" dirty="0">
              <a:solidFill>
                <a:schemeClr val="accent2">
                  <a:lumMod val="10000"/>
                </a:schemeClr>
              </a:solidFill>
              <a:latin typeface="Saira Condensed"/>
            </a:endParaRPr>
          </a:p>
        </p:txBody>
      </p:sp>
      <p:sp>
        <p:nvSpPr>
          <p:cNvPr id="60" name="TextBox 59">
            <a:extLst>
              <a:ext uri="{FF2B5EF4-FFF2-40B4-BE49-F238E27FC236}">
                <a16:creationId xmlns:a16="http://schemas.microsoft.com/office/drawing/2014/main" id="{31B236A7-BF54-45C0-AA97-18923835D1C9}"/>
              </a:ext>
            </a:extLst>
          </p:cNvPr>
          <p:cNvSpPr txBox="1"/>
          <p:nvPr/>
        </p:nvSpPr>
        <p:spPr>
          <a:xfrm>
            <a:off x="8715491" y="4700917"/>
            <a:ext cx="1329413" cy="523220"/>
          </a:xfrm>
          <a:prstGeom prst="rect">
            <a:avLst/>
          </a:prstGeom>
          <a:noFill/>
        </p:spPr>
        <p:txBody>
          <a:bodyPr wrap="square" rtlCol="0">
            <a:spAutoFit/>
          </a:bodyPr>
          <a:lstStyle/>
          <a:p>
            <a:r>
              <a:rPr lang="en-US" sz="2800" dirty="0"/>
              <a:t>4</a:t>
            </a:r>
            <a:endParaRPr lang="en-US" sz="2400" dirty="0"/>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6"/>
        <p:cNvGrpSpPr/>
        <p:nvPr/>
      </p:nvGrpSpPr>
      <p:grpSpPr>
        <a:xfrm>
          <a:off x="0" y="0"/>
          <a:ext cx="0" cy="0"/>
          <a:chOff x="0" y="0"/>
          <a:chExt cx="0" cy="0"/>
        </a:xfrm>
      </p:grpSpPr>
      <p:sp>
        <p:nvSpPr>
          <p:cNvPr id="1159" name="Google Shape;1159;p43"/>
          <p:cNvSpPr txBox="1">
            <a:spLocks noGrp="1"/>
          </p:cNvSpPr>
          <p:nvPr>
            <p:ph type="title" idx="2"/>
          </p:nvPr>
        </p:nvSpPr>
        <p:spPr>
          <a:xfrm>
            <a:off x="6023134" y="1325445"/>
            <a:ext cx="1574700" cy="157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grpSp>
        <p:nvGrpSpPr>
          <p:cNvPr id="1186" name="Google Shape;1186;p43"/>
          <p:cNvGrpSpPr/>
          <p:nvPr/>
        </p:nvGrpSpPr>
        <p:grpSpPr>
          <a:xfrm>
            <a:off x="4312015" y="306295"/>
            <a:ext cx="519970" cy="470011"/>
            <a:chOff x="7625925" y="8302450"/>
            <a:chExt cx="419500" cy="379225"/>
          </a:xfrm>
        </p:grpSpPr>
        <p:sp>
          <p:nvSpPr>
            <p:cNvPr id="1187" name="Google Shape;1187;p43"/>
            <p:cNvSpPr/>
            <p:nvPr/>
          </p:nvSpPr>
          <p:spPr>
            <a:xfrm>
              <a:off x="7625925" y="8302450"/>
              <a:ext cx="419500" cy="379225"/>
            </a:xfrm>
            <a:custGeom>
              <a:avLst/>
              <a:gdLst/>
              <a:ahLst/>
              <a:cxnLst/>
              <a:rect l="l" t="t" r="r" b="b"/>
              <a:pathLst>
                <a:path w="16780" h="15169" extrusionOk="0">
                  <a:moveTo>
                    <a:pt x="122" y="1"/>
                  </a:moveTo>
                  <a:cubicBezTo>
                    <a:pt x="92" y="92"/>
                    <a:pt x="92" y="214"/>
                    <a:pt x="92" y="305"/>
                  </a:cubicBezTo>
                  <a:cubicBezTo>
                    <a:pt x="62" y="518"/>
                    <a:pt x="62" y="822"/>
                    <a:pt x="62" y="1186"/>
                  </a:cubicBezTo>
                  <a:cubicBezTo>
                    <a:pt x="62" y="1946"/>
                    <a:pt x="31" y="3040"/>
                    <a:pt x="31" y="4378"/>
                  </a:cubicBezTo>
                  <a:cubicBezTo>
                    <a:pt x="31" y="7113"/>
                    <a:pt x="1" y="10883"/>
                    <a:pt x="1" y="15077"/>
                  </a:cubicBezTo>
                  <a:lnTo>
                    <a:pt x="1" y="15168"/>
                  </a:lnTo>
                  <a:lnTo>
                    <a:pt x="913" y="15168"/>
                  </a:lnTo>
                  <a:lnTo>
                    <a:pt x="12129" y="15138"/>
                  </a:lnTo>
                  <a:lnTo>
                    <a:pt x="15533" y="15108"/>
                  </a:lnTo>
                  <a:lnTo>
                    <a:pt x="16475" y="15108"/>
                  </a:lnTo>
                  <a:cubicBezTo>
                    <a:pt x="16567" y="15108"/>
                    <a:pt x="16688" y="15077"/>
                    <a:pt x="16779" y="15077"/>
                  </a:cubicBezTo>
                  <a:cubicBezTo>
                    <a:pt x="16688" y="15047"/>
                    <a:pt x="16567" y="15047"/>
                    <a:pt x="16445" y="15047"/>
                  </a:cubicBezTo>
                  <a:lnTo>
                    <a:pt x="15533" y="15016"/>
                  </a:lnTo>
                  <a:lnTo>
                    <a:pt x="12129" y="14986"/>
                  </a:lnTo>
                  <a:lnTo>
                    <a:pt x="882" y="14956"/>
                  </a:lnTo>
                  <a:lnTo>
                    <a:pt x="212" y="14956"/>
                  </a:lnTo>
                  <a:cubicBezTo>
                    <a:pt x="153" y="10810"/>
                    <a:pt x="153" y="7087"/>
                    <a:pt x="153" y="4378"/>
                  </a:cubicBezTo>
                  <a:cubicBezTo>
                    <a:pt x="153" y="3040"/>
                    <a:pt x="122" y="1946"/>
                    <a:pt x="122" y="1186"/>
                  </a:cubicBezTo>
                  <a:cubicBezTo>
                    <a:pt x="122" y="822"/>
                    <a:pt x="122" y="518"/>
                    <a:pt x="122" y="305"/>
                  </a:cubicBezTo>
                  <a:cubicBezTo>
                    <a:pt x="122" y="214"/>
                    <a:pt x="122" y="92"/>
                    <a:pt x="1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3"/>
            <p:cNvSpPr/>
            <p:nvPr/>
          </p:nvSpPr>
          <p:spPr>
            <a:xfrm>
              <a:off x="7667725" y="8393650"/>
              <a:ext cx="331350" cy="187725"/>
            </a:xfrm>
            <a:custGeom>
              <a:avLst/>
              <a:gdLst/>
              <a:ahLst/>
              <a:cxnLst/>
              <a:rect l="l" t="t" r="r" b="b"/>
              <a:pathLst>
                <a:path w="13254" h="7509" extrusionOk="0">
                  <a:moveTo>
                    <a:pt x="13253" y="0"/>
                  </a:moveTo>
                  <a:lnTo>
                    <a:pt x="13253" y="0"/>
                  </a:lnTo>
                  <a:cubicBezTo>
                    <a:pt x="13071" y="122"/>
                    <a:pt x="12888" y="274"/>
                    <a:pt x="12706" y="426"/>
                  </a:cubicBezTo>
                  <a:lnTo>
                    <a:pt x="11247" y="1611"/>
                  </a:lnTo>
                  <a:cubicBezTo>
                    <a:pt x="10031" y="2614"/>
                    <a:pt x="8359" y="4013"/>
                    <a:pt x="6536" y="5563"/>
                  </a:cubicBezTo>
                  <a:lnTo>
                    <a:pt x="6324" y="5751"/>
                  </a:lnTo>
                  <a:lnTo>
                    <a:pt x="6324" y="5751"/>
                  </a:lnTo>
                  <a:lnTo>
                    <a:pt x="4286" y="3861"/>
                  </a:lnTo>
                  <a:lnTo>
                    <a:pt x="4226" y="3800"/>
                  </a:lnTo>
                  <a:lnTo>
                    <a:pt x="4165" y="3861"/>
                  </a:lnTo>
                  <a:lnTo>
                    <a:pt x="1156" y="6444"/>
                  </a:lnTo>
                  <a:lnTo>
                    <a:pt x="274" y="7204"/>
                  </a:lnTo>
                  <a:cubicBezTo>
                    <a:pt x="183" y="7295"/>
                    <a:pt x="92" y="7386"/>
                    <a:pt x="1" y="7508"/>
                  </a:cubicBezTo>
                  <a:cubicBezTo>
                    <a:pt x="122" y="7447"/>
                    <a:pt x="213" y="7356"/>
                    <a:pt x="335" y="7265"/>
                  </a:cubicBezTo>
                  <a:lnTo>
                    <a:pt x="1216" y="6566"/>
                  </a:lnTo>
                  <a:lnTo>
                    <a:pt x="4222" y="4066"/>
                  </a:lnTo>
                  <a:lnTo>
                    <a:pt x="4222" y="4066"/>
                  </a:lnTo>
                  <a:lnTo>
                    <a:pt x="6232" y="5958"/>
                  </a:lnTo>
                  <a:lnTo>
                    <a:pt x="6323" y="6019"/>
                  </a:lnTo>
                  <a:lnTo>
                    <a:pt x="6384" y="5958"/>
                  </a:lnTo>
                  <a:lnTo>
                    <a:pt x="6657" y="5745"/>
                  </a:lnTo>
                  <a:cubicBezTo>
                    <a:pt x="8511" y="4165"/>
                    <a:pt x="10153" y="2766"/>
                    <a:pt x="11369" y="1733"/>
                  </a:cubicBezTo>
                  <a:lnTo>
                    <a:pt x="12767" y="487"/>
                  </a:lnTo>
                  <a:cubicBezTo>
                    <a:pt x="12949" y="335"/>
                    <a:pt x="13101" y="183"/>
                    <a:pt x="132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3"/>
            <p:cNvSpPr/>
            <p:nvPr/>
          </p:nvSpPr>
          <p:spPr>
            <a:xfrm>
              <a:off x="7901025" y="8389075"/>
              <a:ext cx="101075" cy="91975"/>
            </a:xfrm>
            <a:custGeom>
              <a:avLst/>
              <a:gdLst/>
              <a:ahLst/>
              <a:cxnLst/>
              <a:rect l="l" t="t" r="r" b="b"/>
              <a:pathLst>
                <a:path w="4043" h="3679" extrusionOk="0">
                  <a:moveTo>
                    <a:pt x="3739" y="1"/>
                  </a:moveTo>
                  <a:cubicBezTo>
                    <a:pt x="2705" y="1"/>
                    <a:pt x="1763" y="1"/>
                    <a:pt x="1094" y="31"/>
                  </a:cubicBezTo>
                  <a:cubicBezTo>
                    <a:pt x="730" y="31"/>
                    <a:pt x="365" y="62"/>
                    <a:pt x="0" y="92"/>
                  </a:cubicBezTo>
                  <a:cubicBezTo>
                    <a:pt x="365" y="153"/>
                    <a:pt x="730" y="183"/>
                    <a:pt x="1094" y="183"/>
                  </a:cubicBezTo>
                  <a:cubicBezTo>
                    <a:pt x="1763" y="214"/>
                    <a:pt x="2705" y="214"/>
                    <a:pt x="3739" y="214"/>
                  </a:cubicBezTo>
                  <a:lnTo>
                    <a:pt x="3830" y="214"/>
                  </a:lnTo>
                  <a:cubicBezTo>
                    <a:pt x="3830" y="1195"/>
                    <a:pt x="3831" y="2032"/>
                    <a:pt x="3860" y="2645"/>
                  </a:cubicBezTo>
                  <a:cubicBezTo>
                    <a:pt x="3860" y="2980"/>
                    <a:pt x="3860" y="3345"/>
                    <a:pt x="3921" y="3679"/>
                  </a:cubicBezTo>
                  <a:cubicBezTo>
                    <a:pt x="3982" y="3345"/>
                    <a:pt x="4012" y="2980"/>
                    <a:pt x="4012" y="2645"/>
                  </a:cubicBezTo>
                  <a:cubicBezTo>
                    <a:pt x="4043" y="2007"/>
                    <a:pt x="4043" y="1095"/>
                    <a:pt x="4043" y="92"/>
                  </a:cubicBezTo>
                  <a:lnTo>
                    <a:pt x="40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0" name="Google Shape;1190;p43"/>
          <p:cNvSpPr/>
          <p:nvPr/>
        </p:nvSpPr>
        <p:spPr>
          <a:xfrm>
            <a:off x="2046455" y="717013"/>
            <a:ext cx="470008" cy="470008"/>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1" name="Google Shape;1191;p43"/>
          <p:cNvGrpSpPr/>
          <p:nvPr/>
        </p:nvGrpSpPr>
        <p:grpSpPr>
          <a:xfrm>
            <a:off x="399434" y="160709"/>
            <a:ext cx="321477" cy="321477"/>
            <a:chOff x="3123600" y="1969175"/>
            <a:chExt cx="232550" cy="232550"/>
          </a:xfrm>
        </p:grpSpPr>
        <p:sp>
          <p:nvSpPr>
            <p:cNvPr id="1192" name="Google Shape;1192;p43"/>
            <p:cNvSpPr/>
            <p:nvPr/>
          </p:nvSpPr>
          <p:spPr>
            <a:xfrm>
              <a:off x="3198050" y="2043825"/>
              <a:ext cx="103050" cy="84475"/>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3"/>
            <p:cNvSpPr/>
            <p:nvPr/>
          </p:nvSpPr>
          <p:spPr>
            <a:xfrm>
              <a:off x="3123600" y="1969175"/>
              <a:ext cx="232550" cy="232550"/>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itle 2">
            <a:extLst>
              <a:ext uri="{FF2B5EF4-FFF2-40B4-BE49-F238E27FC236}">
                <a16:creationId xmlns:a16="http://schemas.microsoft.com/office/drawing/2014/main" id="{CB43AB06-E15A-45DC-BE72-830E04BD97C7}"/>
              </a:ext>
            </a:extLst>
          </p:cNvPr>
          <p:cNvSpPr>
            <a:spLocks noGrp="1"/>
          </p:cNvSpPr>
          <p:nvPr>
            <p:ph type="title"/>
          </p:nvPr>
        </p:nvSpPr>
        <p:spPr>
          <a:xfrm flipH="1">
            <a:off x="5332534" y="2898345"/>
            <a:ext cx="2955900" cy="902100"/>
          </a:xfrm>
        </p:spPr>
        <p:txBody>
          <a:bodyPr/>
          <a:lstStyle/>
          <a:p>
            <a:pPr marL="0" marR="0" lvl="0" indent="0" algn="ctr" defTabSz="914400" rtl="0" eaLnBrk="1" fontAlgn="auto" latinLnBrk="0" hangingPunct="1">
              <a:lnSpc>
                <a:spcPct val="100000"/>
              </a:lnSpc>
              <a:spcBef>
                <a:spcPts val="0"/>
              </a:spcBef>
              <a:spcAft>
                <a:spcPts val="0"/>
              </a:spcAft>
              <a:tabLst/>
              <a:defRPr/>
            </a:pPr>
            <a:r>
              <a:rPr kumimoji="0" lang="en-US" sz="2000" b="0" i="0" u="sng" strike="noStrike" kern="0" cap="none" spc="0" normalizeH="0" baseline="0" noProof="0" dirty="0">
                <a:ln>
                  <a:noFill/>
                </a:ln>
                <a:solidFill>
                  <a:srgbClr val="D6D6D6">
                    <a:lumMod val="10000"/>
                  </a:srgbClr>
                </a:solidFill>
                <a:effectLst/>
                <a:uLnTx/>
                <a:uFillTx/>
                <a:latin typeface="Arial"/>
                <a:cs typeface="Arial"/>
                <a:sym typeface="Saira Condensed Medium"/>
              </a:rPr>
              <a:t>The Difference In Reference Styles</a:t>
            </a:r>
            <a:endParaRPr lang="en-US" u="sng" dirty="0"/>
          </a:p>
        </p:txBody>
      </p:sp>
      <p:pic>
        <p:nvPicPr>
          <p:cNvPr id="66" name="Google Shape;1339;p46">
            <a:extLst>
              <a:ext uri="{FF2B5EF4-FFF2-40B4-BE49-F238E27FC236}">
                <a16:creationId xmlns:a16="http://schemas.microsoft.com/office/drawing/2014/main" id="{59A54350-590C-4A50-87BD-5DE276145652}"/>
              </a:ext>
            </a:extLst>
          </p:cNvPr>
          <p:cNvPicPr preferRelativeResize="0"/>
          <p:nvPr/>
        </p:nvPicPr>
        <p:blipFill rotWithShape="1">
          <a:blip r:embed="rId3">
            <a:alphaModFix/>
          </a:blip>
          <a:srcRect t="27778" b="18062"/>
          <a:stretch/>
        </p:blipFill>
        <p:spPr>
          <a:xfrm>
            <a:off x="737166" y="1187021"/>
            <a:ext cx="4825450" cy="2613424"/>
          </a:xfrm>
          <a:prstGeom prst="rect">
            <a:avLst/>
          </a:prstGeom>
          <a:noFill/>
          <a:ln>
            <a:noFill/>
          </a:ln>
        </p:spPr>
      </p:pic>
      <p:sp>
        <p:nvSpPr>
          <p:cNvPr id="67" name="TextBox 66">
            <a:extLst>
              <a:ext uri="{FF2B5EF4-FFF2-40B4-BE49-F238E27FC236}">
                <a16:creationId xmlns:a16="http://schemas.microsoft.com/office/drawing/2014/main" id="{109628D2-030C-421B-B1E7-F6C98AD5B2CB}"/>
              </a:ext>
            </a:extLst>
          </p:cNvPr>
          <p:cNvSpPr txBox="1"/>
          <p:nvPr/>
        </p:nvSpPr>
        <p:spPr>
          <a:xfrm>
            <a:off x="8715491" y="4700917"/>
            <a:ext cx="1329413" cy="523220"/>
          </a:xfrm>
          <a:prstGeom prst="rect">
            <a:avLst/>
          </a:prstGeom>
          <a:noFill/>
        </p:spPr>
        <p:txBody>
          <a:bodyPr wrap="square" rtlCol="0">
            <a:spAutoFit/>
          </a:bodyPr>
          <a:lstStyle/>
          <a:p>
            <a:r>
              <a:rPr lang="en-US" sz="2800" dirty="0"/>
              <a:t>5</a:t>
            </a:r>
            <a:endParaRPr lang="en-US" sz="2400" dirty="0"/>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26"/>
        <p:cNvGrpSpPr/>
        <p:nvPr/>
      </p:nvGrpSpPr>
      <p:grpSpPr>
        <a:xfrm>
          <a:off x="0" y="0"/>
          <a:ext cx="0" cy="0"/>
          <a:chOff x="0" y="0"/>
          <a:chExt cx="0" cy="0"/>
        </a:xfrm>
      </p:grpSpPr>
      <p:sp>
        <p:nvSpPr>
          <p:cNvPr id="9" name="TextBox 8">
            <a:extLst>
              <a:ext uri="{FF2B5EF4-FFF2-40B4-BE49-F238E27FC236}">
                <a16:creationId xmlns:a16="http://schemas.microsoft.com/office/drawing/2014/main" id="{17B4A10D-26A8-435F-BEC2-E7CC41A37C18}"/>
              </a:ext>
            </a:extLst>
          </p:cNvPr>
          <p:cNvSpPr txBox="1"/>
          <p:nvPr/>
        </p:nvSpPr>
        <p:spPr>
          <a:xfrm>
            <a:off x="0" y="233916"/>
            <a:ext cx="8697433" cy="4401205"/>
          </a:xfrm>
          <a:prstGeom prst="rect">
            <a:avLst/>
          </a:prstGeom>
          <a:noFill/>
        </p:spPr>
        <p:txBody>
          <a:bodyPr wrap="square" rtlCol="0">
            <a:spAutoFit/>
          </a:bodyPr>
          <a:lstStyle/>
          <a:p>
            <a:r>
              <a:rPr lang="en-US" dirty="0"/>
              <a:t>1. OSCOLA style : The Oxford University Standard for the Citation of Legal Authorities, is a main citation style for legal academic writing in English.</a:t>
            </a:r>
            <a:endParaRPr lang="en-US" dirty="0">
              <a:solidFill>
                <a:schemeClr val="accent2">
                  <a:lumMod val="10000"/>
                </a:schemeClr>
              </a:solidFill>
              <a:latin typeface="Roboto" panose="02000000000000000000" pitchFamily="2" charset="0"/>
            </a:endParaRPr>
          </a:p>
          <a:p>
            <a:endParaRPr lang="en-US" dirty="0">
              <a:solidFill>
                <a:schemeClr val="accent2">
                  <a:lumMod val="10000"/>
                </a:schemeClr>
              </a:solidFill>
              <a:latin typeface="Roboto" panose="02000000000000000000" pitchFamily="2" charset="0"/>
            </a:endParaRPr>
          </a:p>
          <a:p>
            <a:r>
              <a:rPr lang="en-US" dirty="0">
                <a:solidFill>
                  <a:schemeClr val="accent2">
                    <a:lumMod val="10000"/>
                  </a:schemeClr>
                </a:solidFill>
                <a:latin typeface="Roboto" panose="02000000000000000000" pitchFamily="2" charset="0"/>
              </a:rPr>
              <a:t>2</a:t>
            </a:r>
            <a:r>
              <a:rPr lang="en-US" b="0" i="0" dirty="0">
                <a:solidFill>
                  <a:schemeClr val="accent2">
                    <a:lumMod val="10000"/>
                  </a:schemeClr>
                </a:solidFill>
                <a:effectLst/>
                <a:latin typeface="Roboto" panose="02000000000000000000" pitchFamily="2" charset="0"/>
              </a:rPr>
              <a:t>.</a:t>
            </a:r>
            <a:r>
              <a:rPr lang="en-US" b="0" i="0" dirty="0">
                <a:solidFill>
                  <a:srgbClr val="5A5A5A"/>
                </a:solidFill>
                <a:effectLst/>
                <a:latin typeface="Roboto" panose="02000000000000000000" pitchFamily="2" charset="0"/>
              </a:rPr>
              <a:t> </a:t>
            </a:r>
            <a:r>
              <a:rPr lang="en-US" b="0" i="0" dirty="0">
                <a:solidFill>
                  <a:schemeClr val="accent2">
                    <a:lumMod val="10000"/>
                  </a:schemeClr>
                </a:solidFill>
                <a:effectLst/>
                <a:latin typeface="Roboto" panose="02000000000000000000" pitchFamily="2" charset="0"/>
              </a:rPr>
              <a:t>AMA style (American Medical Association): It is mostly commonly used in the field of medicine. It is based on a numerical system. The text's numbering is done in the form of superscript.</a:t>
            </a:r>
          </a:p>
          <a:p>
            <a:endParaRPr lang="en-US" dirty="0">
              <a:solidFill>
                <a:schemeClr val="accent2">
                  <a:lumMod val="10000"/>
                </a:schemeClr>
              </a:solidFill>
              <a:latin typeface="Roboto" panose="02000000000000000000" pitchFamily="2" charset="0"/>
            </a:endParaRPr>
          </a:p>
          <a:p>
            <a:r>
              <a:rPr lang="en-US" dirty="0">
                <a:solidFill>
                  <a:schemeClr val="accent2">
                    <a:lumMod val="10000"/>
                  </a:schemeClr>
                </a:solidFill>
              </a:rPr>
              <a:t>3. MLA style (</a:t>
            </a:r>
            <a:r>
              <a:rPr lang="en-US" b="0" i="0" dirty="0">
                <a:solidFill>
                  <a:schemeClr val="accent2">
                    <a:lumMod val="10000"/>
                  </a:schemeClr>
                </a:solidFill>
                <a:effectLst/>
                <a:latin typeface="Roboto" panose="02000000000000000000" pitchFamily="2" charset="0"/>
              </a:rPr>
              <a:t>Modern Language Association) : This referencing style is mostly used in language and literary studies. The author and page number are cited in a parenthetical way in this reference style.</a:t>
            </a:r>
            <a:endParaRPr lang="en-US" dirty="0">
              <a:solidFill>
                <a:schemeClr val="accent2">
                  <a:lumMod val="10000"/>
                </a:schemeClr>
              </a:solidFill>
              <a:latin typeface="Roboto" panose="02000000000000000000" pitchFamily="2" charset="0"/>
            </a:endParaRPr>
          </a:p>
          <a:p>
            <a:endParaRPr lang="en-US" dirty="0">
              <a:solidFill>
                <a:schemeClr val="accent2">
                  <a:lumMod val="10000"/>
                </a:schemeClr>
              </a:solidFill>
              <a:latin typeface="Roboto" panose="02000000000000000000" pitchFamily="2" charset="0"/>
            </a:endParaRPr>
          </a:p>
          <a:p>
            <a:r>
              <a:rPr lang="en-US" b="0" i="0" dirty="0">
                <a:solidFill>
                  <a:schemeClr val="accent2">
                    <a:lumMod val="10000"/>
                  </a:schemeClr>
                </a:solidFill>
                <a:effectLst/>
                <a:latin typeface="Roboto" panose="02000000000000000000" pitchFamily="2" charset="0"/>
              </a:rPr>
              <a:t>4. APA Style (American Psychological Association) : It was first used in the fields of psychology and social sciences. This form of referencing style uses an author-date system of parenthetical referencing.</a:t>
            </a:r>
          </a:p>
          <a:p>
            <a:endParaRPr lang="en-US" dirty="0"/>
          </a:p>
          <a:p>
            <a:r>
              <a:rPr lang="en-US" dirty="0">
                <a:solidFill>
                  <a:schemeClr val="accent2">
                    <a:lumMod val="10000"/>
                  </a:schemeClr>
                </a:solidFill>
              </a:rPr>
              <a:t>5.</a:t>
            </a:r>
            <a:r>
              <a:rPr lang="en-US" b="0" i="0" dirty="0">
                <a:solidFill>
                  <a:schemeClr val="accent2">
                    <a:lumMod val="10000"/>
                  </a:schemeClr>
                </a:solidFill>
                <a:effectLst/>
                <a:latin typeface="Roboto" panose="02000000000000000000" pitchFamily="2" charset="0"/>
              </a:rPr>
              <a:t> Chicago style : there are two different  of this form of referencing:</a:t>
            </a:r>
          </a:p>
          <a:p>
            <a:pPr algn="just"/>
            <a:r>
              <a:rPr lang="en-US" b="0" i="0" dirty="0">
                <a:solidFill>
                  <a:schemeClr val="accent2">
                    <a:lumMod val="10000"/>
                  </a:schemeClr>
                </a:solidFill>
                <a:effectLst/>
                <a:latin typeface="Roboto" panose="02000000000000000000" pitchFamily="2" charset="0"/>
              </a:rPr>
              <a:t>I. Chicago A:  In this form you need to cite the sources in a footnote or endnote.</a:t>
            </a:r>
          </a:p>
          <a:p>
            <a:pPr algn="just"/>
            <a:r>
              <a:rPr lang="en-US" b="0" i="0" dirty="0">
                <a:solidFill>
                  <a:schemeClr val="accent2">
                    <a:lumMod val="10000"/>
                  </a:schemeClr>
                </a:solidFill>
                <a:effectLst/>
                <a:latin typeface="Roboto" panose="02000000000000000000" pitchFamily="2" charset="0"/>
              </a:rPr>
              <a:t>II. Chicago B: In this form you need to use parenthetical author-date citation in the text.</a:t>
            </a:r>
          </a:p>
          <a:p>
            <a:endParaRPr lang="en-US" dirty="0">
              <a:solidFill>
                <a:srgbClr val="5A5A5A"/>
              </a:solidFill>
              <a:latin typeface="Roboto" panose="02000000000000000000" pitchFamily="2" charset="0"/>
            </a:endParaRPr>
          </a:p>
          <a:p>
            <a:r>
              <a:rPr lang="en-US" b="0" i="0" dirty="0">
                <a:solidFill>
                  <a:schemeClr val="accent2">
                    <a:lumMod val="10000"/>
                  </a:schemeClr>
                </a:solidFill>
                <a:effectLst/>
                <a:latin typeface="Roboto" panose="02000000000000000000" pitchFamily="2" charset="0"/>
              </a:rPr>
              <a:t>6. Harvard style : is often used in the field of economics.</a:t>
            </a:r>
            <a:r>
              <a:rPr lang="en-US" b="0" i="0" dirty="0">
                <a:solidFill>
                  <a:srgbClr val="5A5A5A"/>
                </a:solidFill>
                <a:effectLst/>
                <a:latin typeface="Roboto" panose="02000000000000000000" pitchFamily="2" charset="0"/>
              </a:rPr>
              <a:t> </a:t>
            </a:r>
            <a:r>
              <a:rPr lang="en-US" b="0" i="0" dirty="0">
                <a:solidFill>
                  <a:schemeClr val="accent2">
                    <a:lumMod val="10000"/>
                  </a:schemeClr>
                </a:solidFill>
                <a:effectLst/>
                <a:latin typeface="Roboto" panose="02000000000000000000" pitchFamily="2" charset="0"/>
              </a:rPr>
              <a:t>also follows an author-date system.</a:t>
            </a:r>
          </a:p>
          <a:p>
            <a:r>
              <a:rPr lang="en-US" dirty="0">
                <a:solidFill>
                  <a:schemeClr val="accent2">
                    <a:lumMod val="10000"/>
                  </a:schemeClr>
                </a:solidFill>
                <a:latin typeface="Roboto" panose="02000000000000000000" pitchFamily="2" charset="0"/>
              </a:rPr>
              <a:t>Surprisingly,  there’s no official style guide exists, Some organizations have created their own Harvard referencing style, Like </a:t>
            </a:r>
            <a:r>
              <a:rPr lang="en-US" b="0" i="0" dirty="0">
                <a:solidFill>
                  <a:schemeClr val="accent2">
                    <a:lumMod val="10000"/>
                  </a:schemeClr>
                </a:solidFill>
                <a:effectLst/>
                <a:latin typeface="Roboto" panose="02000000000000000000" pitchFamily="2" charset="0"/>
              </a:rPr>
              <a:t>British Standards Institution and Australian Government Publishing Service (AGPS)</a:t>
            </a:r>
            <a:r>
              <a:rPr lang="en-US" dirty="0">
                <a:solidFill>
                  <a:schemeClr val="accent2">
                    <a:lumMod val="10000"/>
                  </a:schemeClr>
                </a:solidFill>
                <a:latin typeface="Roboto" panose="02000000000000000000" pitchFamily="2" charset="0"/>
              </a:rPr>
              <a:t> .</a:t>
            </a:r>
          </a:p>
          <a:p>
            <a:endParaRPr lang="en-US" dirty="0">
              <a:solidFill>
                <a:srgbClr val="5A5A5A"/>
              </a:solidFill>
              <a:latin typeface="Roboto" panose="02000000000000000000" pitchFamily="2" charset="0"/>
            </a:endParaRPr>
          </a:p>
        </p:txBody>
      </p:sp>
      <p:sp>
        <p:nvSpPr>
          <p:cNvPr id="23" name="TextBox 22">
            <a:extLst>
              <a:ext uri="{FF2B5EF4-FFF2-40B4-BE49-F238E27FC236}">
                <a16:creationId xmlns:a16="http://schemas.microsoft.com/office/drawing/2014/main" id="{D735F2DB-B69E-4010-807B-3031736EBA99}"/>
              </a:ext>
            </a:extLst>
          </p:cNvPr>
          <p:cNvSpPr txBox="1"/>
          <p:nvPr/>
        </p:nvSpPr>
        <p:spPr>
          <a:xfrm>
            <a:off x="8715491" y="4700917"/>
            <a:ext cx="1329413" cy="523220"/>
          </a:xfrm>
          <a:prstGeom prst="rect">
            <a:avLst/>
          </a:prstGeom>
          <a:noFill/>
        </p:spPr>
        <p:txBody>
          <a:bodyPr wrap="square" rtlCol="0">
            <a:spAutoFit/>
          </a:bodyPr>
          <a:lstStyle/>
          <a:p>
            <a:r>
              <a:rPr lang="en-US" sz="2800" dirty="0"/>
              <a:t>6</a:t>
            </a:r>
            <a:endParaRPr lang="en-US" sz="2400" dirty="0"/>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943"/>
        <p:cNvGrpSpPr/>
        <p:nvPr/>
      </p:nvGrpSpPr>
      <p:grpSpPr>
        <a:xfrm>
          <a:off x="0" y="0"/>
          <a:ext cx="0" cy="0"/>
          <a:chOff x="0" y="0"/>
          <a:chExt cx="0" cy="0"/>
        </a:xfrm>
      </p:grpSpPr>
      <p:sp>
        <p:nvSpPr>
          <p:cNvPr id="947" name="Google Shape;947;p40"/>
          <p:cNvSpPr/>
          <p:nvPr/>
        </p:nvSpPr>
        <p:spPr>
          <a:xfrm flipH="1">
            <a:off x="450989" y="254047"/>
            <a:ext cx="6589242" cy="568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3" name="Google Shape;953;p40"/>
          <p:cNvGrpSpPr/>
          <p:nvPr/>
        </p:nvGrpSpPr>
        <p:grpSpPr>
          <a:xfrm>
            <a:off x="7961745" y="3196208"/>
            <a:ext cx="674208" cy="1814909"/>
            <a:chOff x="4840125" y="2769010"/>
            <a:chExt cx="674208" cy="1814909"/>
          </a:xfrm>
        </p:grpSpPr>
        <p:sp>
          <p:nvSpPr>
            <p:cNvPr id="954" name="Google Shape;954;p40"/>
            <p:cNvSpPr/>
            <p:nvPr/>
          </p:nvSpPr>
          <p:spPr>
            <a:xfrm>
              <a:off x="4949413" y="2769010"/>
              <a:ext cx="200555" cy="1571440"/>
            </a:xfrm>
            <a:custGeom>
              <a:avLst/>
              <a:gdLst/>
              <a:ahLst/>
              <a:cxnLst/>
              <a:rect l="l" t="t" r="r" b="b"/>
              <a:pathLst>
                <a:path w="10575" h="82860" extrusionOk="0">
                  <a:moveTo>
                    <a:pt x="1568" y="1"/>
                  </a:moveTo>
                  <a:cubicBezTo>
                    <a:pt x="1134" y="1035"/>
                    <a:pt x="834" y="2135"/>
                    <a:pt x="601" y="3236"/>
                  </a:cubicBezTo>
                  <a:cubicBezTo>
                    <a:pt x="0" y="6305"/>
                    <a:pt x="67" y="9441"/>
                    <a:pt x="767" y="12476"/>
                  </a:cubicBezTo>
                  <a:cubicBezTo>
                    <a:pt x="1234" y="14578"/>
                    <a:pt x="2035" y="16579"/>
                    <a:pt x="3136" y="18447"/>
                  </a:cubicBezTo>
                  <a:cubicBezTo>
                    <a:pt x="4270" y="20449"/>
                    <a:pt x="5838" y="22383"/>
                    <a:pt x="7039" y="24652"/>
                  </a:cubicBezTo>
                  <a:cubicBezTo>
                    <a:pt x="8373" y="26987"/>
                    <a:pt x="8907" y="29722"/>
                    <a:pt x="8573" y="32390"/>
                  </a:cubicBezTo>
                  <a:cubicBezTo>
                    <a:pt x="8306" y="35192"/>
                    <a:pt x="7339" y="37961"/>
                    <a:pt x="6405" y="40796"/>
                  </a:cubicBezTo>
                  <a:cubicBezTo>
                    <a:pt x="5504" y="43632"/>
                    <a:pt x="4637" y="46467"/>
                    <a:pt x="4537" y="49303"/>
                  </a:cubicBezTo>
                  <a:cubicBezTo>
                    <a:pt x="4503" y="52038"/>
                    <a:pt x="4870" y="54740"/>
                    <a:pt x="5638" y="57375"/>
                  </a:cubicBezTo>
                  <a:cubicBezTo>
                    <a:pt x="6338" y="59877"/>
                    <a:pt x="7172" y="62178"/>
                    <a:pt x="7873" y="64380"/>
                  </a:cubicBezTo>
                  <a:cubicBezTo>
                    <a:pt x="8573" y="66381"/>
                    <a:pt x="9140" y="68450"/>
                    <a:pt x="9574" y="70518"/>
                  </a:cubicBezTo>
                  <a:cubicBezTo>
                    <a:pt x="10374" y="74354"/>
                    <a:pt x="10208" y="77589"/>
                    <a:pt x="9640" y="79691"/>
                  </a:cubicBezTo>
                  <a:cubicBezTo>
                    <a:pt x="9440" y="80525"/>
                    <a:pt x="9173" y="81292"/>
                    <a:pt x="8840" y="82059"/>
                  </a:cubicBezTo>
                  <a:cubicBezTo>
                    <a:pt x="8706" y="82326"/>
                    <a:pt x="8640" y="82526"/>
                    <a:pt x="8573" y="82660"/>
                  </a:cubicBezTo>
                  <a:cubicBezTo>
                    <a:pt x="8506" y="82726"/>
                    <a:pt x="8506" y="82793"/>
                    <a:pt x="8473" y="82860"/>
                  </a:cubicBezTo>
                  <a:cubicBezTo>
                    <a:pt x="8506" y="82793"/>
                    <a:pt x="8573" y="82760"/>
                    <a:pt x="8606" y="82660"/>
                  </a:cubicBezTo>
                  <a:lnTo>
                    <a:pt x="8907" y="82093"/>
                  </a:lnTo>
                  <a:cubicBezTo>
                    <a:pt x="9274" y="81325"/>
                    <a:pt x="9540" y="80525"/>
                    <a:pt x="9774" y="79724"/>
                  </a:cubicBezTo>
                  <a:cubicBezTo>
                    <a:pt x="10341" y="77623"/>
                    <a:pt x="10574" y="74354"/>
                    <a:pt x="9807" y="70484"/>
                  </a:cubicBezTo>
                  <a:cubicBezTo>
                    <a:pt x="9374" y="68416"/>
                    <a:pt x="8807" y="66348"/>
                    <a:pt x="8139" y="64313"/>
                  </a:cubicBezTo>
                  <a:cubicBezTo>
                    <a:pt x="7406" y="62112"/>
                    <a:pt x="6605" y="59810"/>
                    <a:pt x="5938" y="57308"/>
                  </a:cubicBezTo>
                  <a:cubicBezTo>
                    <a:pt x="5171" y="54740"/>
                    <a:pt x="4804" y="52038"/>
                    <a:pt x="4837" y="49336"/>
                  </a:cubicBezTo>
                  <a:cubicBezTo>
                    <a:pt x="4937" y="46534"/>
                    <a:pt x="5771" y="43732"/>
                    <a:pt x="6705" y="40897"/>
                  </a:cubicBezTo>
                  <a:cubicBezTo>
                    <a:pt x="7606" y="38061"/>
                    <a:pt x="8573" y="35293"/>
                    <a:pt x="8873" y="32457"/>
                  </a:cubicBezTo>
                  <a:cubicBezTo>
                    <a:pt x="9207" y="29688"/>
                    <a:pt x="8640" y="26920"/>
                    <a:pt x="7272" y="24518"/>
                  </a:cubicBezTo>
                  <a:cubicBezTo>
                    <a:pt x="6038" y="22250"/>
                    <a:pt x="4470" y="20315"/>
                    <a:pt x="3336" y="18314"/>
                  </a:cubicBezTo>
                  <a:cubicBezTo>
                    <a:pt x="2269" y="16479"/>
                    <a:pt x="1468" y="14511"/>
                    <a:pt x="968" y="12443"/>
                  </a:cubicBezTo>
                  <a:cubicBezTo>
                    <a:pt x="234" y="9441"/>
                    <a:pt x="167" y="6305"/>
                    <a:pt x="734" y="3270"/>
                  </a:cubicBezTo>
                  <a:cubicBezTo>
                    <a:pt x="868" y="2436"/>
                    <a:pt x="1068" y="1635"/>
                    <a:pt x="1301" y="835"/>
                  </a:cubicBezTo>
                  <a:cubicBezTo>
                    <a:pt x="1401" y="568"/>
                    <a:pt x="1468" y="368"/>
                    <a:pt x="1501" y="201"/>
                  </a:cubicBezTo>
                  <a:cubicBezTo>
                    <a:pt x="1535" y="134"/>
                    <a:pt x="1568" y="67"/>
                    <a:pt x="15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0"/>
            <p:cNvSpPr/>
            <p:nvPr/>
          </p:nvSpPr>
          <p:spPr>
            <a:xfrm>
              <a:off x="4993694" y="2929349"/>
              <a:ext cx="98068" cy="227466"/>
            </a:xfrm>
            <a:custGeom>
              <a:avLst/>
              <a:gdLst/>
              <a:ahLst/>
              <a:cxnLst/>
              <a:rect l="l" t="t" r="r" b="b"/>
              <a:pathLst>
                <a:path w="5171" h="11994" extrusionOk="0">
                  <a:moveTo>
                    <a:pt x="4377" y="1"/>
                  </a:moveTo>
                  <a:cubicBezTo>
                    <a:pt x="4313" y="1"/>
                    <a:pt x="4250" y="26"/>
                    <a:pt x="4203" y="85"/>
                  </a:cubicBezTo>
                  <a:cubicBezTo>
                    <a:pt x="0" y="4488"/>
                    <a:pt x="2335" y="11994"/>
                    <a:pt x="2335" y="11994"/>
                  </a:cubicBezTo>
                  <a:cubicBezTo>
                    <a:pt x="5171" y="5222"/>
                    <a:pt x="4904" y="1453"/>
                    <a:pt x="4637" y="218"/>
                  </a:cubicBezTo>
                  <a:cubicBezTo>
                    <a:pt x="4615" y="89"/>
                    <a:pt x="4495" y="1"/>
                    <a:pt x="43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0"/>
            <p:cNvSpPr/>
            <p:nvPr/>
          </p:nvSpPr>
          <p:spPr>
            <a:xfrm>
              <a:off x="5036078" y="2978389"/>
              <a:ext cx="29111" cy="177797"/>
            </a:xfrm>
            <a:custGeom>
              <a:avLst/>
              <a:gdLst/>
              <a:ahLst/>
              <a:cxnLst/>
              <a:rect l="l" t="t" r="r" b="b"/>
              <a:pathLst>
                <a:path w="1535" h="9375" extrusionOk="0">
                  <a:moveTo>
                    <a:pt x="1535" y="1"/>
                  </a:moveTo>
                  <a:lnTo>
                    <a:pt x="1535" y="1"/>
                  </a:lnTo>
                  <a:cubicBezTo>
                    <a:pt x="1368" y="434"/>
                    <a:pt x="1234" y="868"/>
                    <a:pt x="1168" y="1335"/>
                  </a:cubicBezTo>
                  <a:cubicBezTo>
                    <a:pt x="968" y="2169"/>
                    <a:pt x="767" y="3337"/>
                    <a:pt x="534" y="4637"/>
                  </a:cubicBezTo>
                  <a:cubicBezTo>
                    <a:pt x="334" y="5938"/>
                    <a:pt x="167" y="7106"/>
                    <a:pt x="100" y="7973"/>
                  </a:cubicBezTo>
                  <a:cubicBezTo>
                    <a:pt x="34" y="8440"/>
                    <a:pt x="0" y="8907"/>
                    <a:pt x="67" y="9374"/>
                  </a:cubicBezTo>
                  <a:cubicBezTo>
                    <a:pt x="167" y="8907"/>
                    <a:pt x="267" y="8474"/>
                    <a:pt x="300" y="8007"/>
                  </a:cubicBezTo>
                  <a:cubicBezTo>
                    <a:pt x="467" y="7039"/>
                    <a:pt x="634" y="5905"/>
                    <a:pt x="834" y="4704"/>
                  </a:cubicBezTo>
                  <a:cubicBezTo>
                    <a:pt x="1034" y="3470"/>
                    <a:pt x="1201" y="2336"/>
                    <a:pt x="1368" y="1368"/>
                  </a:cubicBezTo>
                  <a:cubicBezTo>
                    <a:pt x="1468" y="935"/>
                    <a:pt x="1501" y="468"/>
                    <a:pt x="15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0"/>
            <p:cNvSpPr/>
            <p:nvPr/>
          </p:nvSpPr>
          <p:spPr>
            <a:xfrm>
              <a:off x="5090466" y="3308985"/>
              <a:ext cx="144172" cy="183088"/>
            </a:xfrm>
            <a:custGeom>
              <a:avLst/>
              <a:gdLst/>
              <a:ahLst/>
              <a:cxnLst/>
              <a:rect l="l" t="t" r="r" b="b"/>
              <a:pathLst>
                <a:path w="7602" h="9654" extrusionOk="0">
                  <a:moveTo>
                    <a:pt x="7308" y="1"/>
                  </a:moveTo>
                  <a:cubicBezTo>
                    <a:pt x="7285" y="1"/>
                    <a:pt x="7262" y="5"/>
                    <a:pt x="7239" y="14"/>
                  </a:cubicBezTo>
                  <a:cubicBezTo>
                    <a:pt x="1435" y="1915"/>
                    <a:pt x="1" y="9654"/>
                    <a:pt x="1" y="9654"/>
                  </a:cubicBezTo>
                  <a:cubicBezTo>
                    <a:pt x="5672" y="5017"/>
                    <a:pt x="7173" y="1548"/>
                    <a:pt x="7573" y="347"/>
                  </a:cubicBezTo>
                  <a:cubicBezTo>
                    <a:pt x="7602" y="174"/>
                    <a:pt x="7456" y="1"/>
                    <a:pt x="73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0"/>
            <p:cNvSpPr/>
            <p:nvPr/>
          </p:nvSpPr>
          <p:spPr>
            <a:xfrm>
              <a:off x="5089840" y="3347197"/>
              <a:ext cx="107569" cy="144248"/>
            </a:xfrm>
            <a:custGeom>
              <a:avLst/>
              <a:gdLst/>
              <a:ahLst/>
              <a:cxnLst/>
              <a:rect l="l" t="t" r="r" b="b"/>
              <a:pathLst>
                <a:path w="5672" h="7606" extrusionOk="0">
                  <a:moveTo>
                    <a:pt x="5671" y="0"/>
                  </a:moveTo>
                  <a:lnTo>
                    <a:pt x="5671" y="0"/>
                  </a:lnTo>
                  <a:cubicBezTo>
                    <a:pt x="5338" y="300"/>
                    <a:pt x="5004" y="634"/>
                    <a:pt x="4737" y="1034"/>
                  </a:cubicBezTo>
                  <a:cubicBezTo>
                    <a:pt x="4170" y="1668"/>
                    <a:pt x="3436" y="2602"/>
                    <a:pt x="2636" y="3636"/>
                  </a:cubicBezTo>
                  <a:cubicBezTo>
                    <a:pt x="1835" y="4703"/>
                    <a:pt x="1168" y="5671"/>
                    <a:pt x="701" y="6371"/>
                  </a:cubicBezTo>
                  <a:cubicBezTo>
                    <a:pt x="401" y="6772"/>
                    <a:pt x="167" y="7172"/>
                    <a:pt x="1" y="7606"/>
                  </a:cubicBezTo>
                  <a:cubicBezTo>
                    <a:pt x="334" y="7272"/>
                    <a:pt x="601" y="6905"/>
                    <a:pt x="868" y="6505"/>
                  </a:cubicBezTo>
                  <a:lnTo>
                    <a:pt x="2869" y="3836"/>
                  </a:lnTo>
                  <a:cubicBezTo>
                    <a:pt x="3636" y="2802"/>
                    <a:pt x="4304" y="1935"/>
                    <a:pt x="4904" y="1134"/>
                  </a:cubicBezTo>
                  <a:cubicBezTo>
                    <a:pt x="5204" y="801"/>
                    <a:pt x="5471" y="400"/>
                    <a:pt x="56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0"/>
            <p:cNvSpPr/>
            <p:nvPr/>
          </p:nvSpPr>
          <p:spPr>
            <a:xfrm>
              <a:off x="5044289" y="3644131"/>
              <a:ext cx="102506" cy="216106"/>
            </a:xfrm>
            <a:custGeom>
              <a:avLst/>
              <a:gdLst/>
              <a:ahLst/>
              <a:cxnLst/>
              <a:rect l="l" t="t" r="r" b="b"/>
              <a:pathLst>
                <a:path w="5405" h="11395" extrusionOk="0">
                  <a:moveTo>
                    <a:pt x="5123" y="0"/>
                  </a:moveTo>
                  <a:cubicBezTo>
                    <a:pt x="5070" y="0"/>
                    <a:pt x="5017" y="17"/>
                    <a:pt x="4971" y="53"/>
                  </a:cubicBezTo>
                  <a:cubicBezTo>
                    <a:pt x="1" y="3589"/>
                    <a:pt x="868" y="11395"/>
                    <a:pt x="868" y="11395"/>
                  </a:cubicBezTo>
                  <a:cubicBezTo>
                    <a:pt x="4938" y="5290"/>
                    <a:pt x="5371" y="1521"/>
                    <a:pt x="5405" y="287"/>
                  </a:cubicBezTo>
                  <a:cubicBezTo>
                    <a:pt x="5405" y="117"/>
                    <a:pt x="5264" y="0"/>
                    <a:pt x="51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0"/>
            <p:cNvSpPr/>
            <p:nvPr/>
          </p:nvSpPr>
          <p:spPr>
            <a:xfrm>
              <a:off x="5060105" y="3690043"/>
              <a:ext cx="61390" cy="169566"/>
            </a:xfrm>
            <a:custGeom>
              <a:avLst/>
              <a:gdLst/>
              <a:ahLst/>
              <a:cxnLst/>
              <a:rect l="l" t="t" r="r" b="b"/>
              <a:pathLst>
                <a:path w="3237" h="8941" extrusionOk="0">
                  <a:moveTo>
                    <a:pt x="3236" y="1"/>
                  </a:moveTo>
                  <a:cubicBezTo>
                    <a:pt x="2970" y="401"/>
                    <a:pt x="2769" y="835"/>
                    <a:pt x="2636" y="1268"/>
                  </a:cubicBezTo>
                  <a:cubicBezTo>
                    <a:pt x="2269" y="2069"/>
                    <a:pt x="1835" y="3170"/>
                    <a:pt x="1368" y="4370"/>
                  </a:cubicBezTo>
                  <a:cubicBezTo>
                    <a:pt x="935" y="5605"/>
                    <a:pt x="534" y="6739"/>
                    <a:pt x="301" y="7573"/>
                  </a:cubicBezTo>
                  <a:cubicBezTo>
                    <a:pt x="134" y="8006"/>
                    <a:pt x="34" y="8473"/>
                    <a:pt x="1" y="8940"/>
                  </a:cubicBezTo>
                  <a:cubicBezTo>
                    <a:pt x="201" y="8507"/>
                    <a:pt x="368" y="8073"/>
                    <a:pt x="501" y="7639"/>
                  </a:cubicBezTo>
                  <a:lnTo>
                    <a:pt x="1635" y="4471"/>
                  </a:lnTo>
                  <a:lnTo>
                    <a:pt x="2803" y="1335"/>
                  </a:lnTo>
                  <a:cubicBezTo>
                    <a:pt x="2970" y="901"/>
                    <a:pt x="3136" y="468"/>
                    <a:pt x="32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0"/>
            <p:cNvSpPr/>
            <p:nvPr/>
          </p:nvSpPr>
          <p:spPr>
            <a:xfrm>
              <a:off x="5132224" y="4017357"/>
              <a:ext cx="104857" cy="212939"/>
            </a:xfrm>
            <a:custGeom>
              <a:avLst/>
              <a:gdLst/>
              <a:ahLst/>
              <a:cxnLst/>
              <a:rect l="l" t="t" r="r" b="b"/>
              <a:pathLst>
                <a:path w="5529" h="11228" extrusionOk="0">
                  <a:moveTo>
                    <a:pt x="5255" y="0"/>
                  </a:moveTo>
                  <a:cubicBezTo>
                    <a:pt x="5203" y="0"/>
                    <a:pt x="5150" y="17"/>
                    <a:pt x="5104" y="53"/>
                  </a:cubicBezTo>
                  <a:cubicBezTo>
                    <a:pt x="0" y="3389"/>
                    <a:pt x="601" y="11228"/>
                    <a:pt x="601" y="11228"/>
                  </a:cubicBezTo>
                  <a:cubicBezTo>
                    <a:pt x="4871" y="5290"/>
                    <a:pt x="5471" y="1521"/>
                    <a:pt x="5504" y="287"/>
                  </a:cubicBezTo>
                  <a:cubicBezTo>
                    <a:pt x="5529" y="117"/>
                    <a:pt x="5394" y="0"/>
                    <a:pt x="52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0"/>
            <p:cNvSpPr/>
            <p:nvPr/>
          </p:nvSpPr>
          <p:spPr>
            <a:xfrm>
              <a:off x="5142976" y="4062643"/>
              <a:ext cx="67079" cy="167025"/>
            </a:xfrm>
            <a:custGeom>
              <a:avLst/>
              <a:gdLst/>
              <a:ahLst/>
              <a:cxnLst/>
              <a:rect l="l" t="t" r="r" b="b"/>
              <a:pathLst>
                <a:path w="3537" h="8807" extrusionOk="0">
                  <a:moveTo>
                    <a:pt x="3536" y="0"/>
                  </a:moveTo>
                  <a:lnTo>
                    <a:pt x="3536" y="0"/>
                  </a:lnTo>
                  <a:cubicBezTo>
                    <a:pt x="3270" y="367"/>
                    <a:pt x="3036" y="801"/>
                    <a:pt x="2869" y="1234"/>
                  </a:cubicBezTo>
                  <a:cubicBezTo>
                    <a:pt x="2502" y="2002"/>
                    <a:pt x="2035" y="3069"/>
                    <a:pt x="1535" y="4303"/>
                  </a:cubicBezTo>
                  <a:cubicBezTo>
                    <a:pt x="1035" y="5504"/>
                    <a:pt x="601" y="6605"/>
                    <a:pt x="334" y="7439"/>
                  </a:cubicBezTo>
                  <a:cubicBezTo>
                    <a:pt x="167" y="7872"/>
                    <a:pt x="34" y="8339"/>
                    <a:pt x="1" y="8806"/>
                  </a:cubicBezTo>
                  <a:cubicBezTo>
                    <a:pt x="201" y="8373"/>
                    <a:pt x="401" y="7972"/>
                    <a:pt x="534" y="7505"/>
                  </a:cubicBezTo>
                  <a:lnTo>
                    <a:pt x="1802" y="4403"/>
                  </a:lnTo>
                  <a:lnTo>
                    <a:pt x="3069" y="1301"/>
                  </a:lnTo>
                  <a:cubicBezTo>
                    <a:pt x="3270" y="867"/>
                    <a:pt x="3403" y="434"/>
                    <a:pt x="353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0"/>
            <p:cNvSpPr/>
            <p:nvPr/>
          </p:nvSpPr>
          <p:spPr>
            <a:xfrm>
              <a:off x="4840125" y="2841490"/>
              <a:ext cx="134614" cy="190067"/>
            </a:xfrm>
            <a:custGeom>
              <a:avLst/>
              <a:gdLst/>
              <a:ahLst/>
              <a:cxnLst/>
              <a:rect l="l" t="t" r="r" b="b"/>
              <a:pathLst>
                <a:path w="7098" h="10022" extrusionOk="0">
                  <a:moveTo>
                    <a:pt x="289" y="0"/>
                  </a:moveTo>
                  <a:cubicBezTo>
                    <a:pt x="145" y="0"/>
                    <a:pt x="1" y="131"/>
                    <a:pt x="26" y="282"/>
                  </a:cubicBezTo>
                  <a:cubicBezTo>
                    <a:pt x="126" y="6386"/>
                    <a:pt x="7098" y="10022"/>
                    <a:pt x="7098" y="10022"/>
                  </a:cubicBezTo>
                  <a:cubicBezTo>
                    <a:pt x="4296" y="3250"/>
                    <a:pt x="1427" y="782"/>
                    <a:pt x="426" y="48"/>
                  </a:cubicBezTo>
                  <a:cubicBezTo>
                    <a:pt x="384" y="15"/>
                    <a:pt x="336" y="0"/>
                    <a:pt x="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0"/>
            <p:cNvSpPr/>
            <p:nvPr/>
          </p:nvSpPr>
          <p:spPr>
            <a:xfrm>
              <a:off x="4867167" y="2886680"/>
              <a:ext cx="106299" cy="145518"/>
            </a:xfrm>
            <a:custGeom>
              <a:avLst/>
              <a:gdLst/>
              <a:ahLst/>
              <a:cxnLst/>
              <a:rect l="l" t="t" r="r" b="b"/>
              <a:pathLst>
                <a:path w="5605" h="7673" extrusionOk="0">
                  <a:moveTo>
                    <a:pt x="1" y="0"/>
                  </a:moveTo>
                  <a:lnTo>
                    <a:pt x="1" y="0"/>
                  </a:lnTo>
                  <a:cubicBezTo>
                    <a:pt x="168" y="434"/>
                    <a:pt x="401" y="834"/>
                    <a:pt x="701" y="1201"/>
                  </a:cubicBezTo>
                  <a:cubicBezTo>
                    <a:pt x="1168" y="1935"/>
                    <a:pt x="1802" y="2902"/>
                    <a:pt x="2603" y="3970"/>
                  </a:cubicBezTo>
                  <a:cubicBezTo>
                    <a:pt x="3370" y="5037"/>
                    <a:pt x="4070" y="5971"/>
                    <a:pt x="4637" y="6638"/>
                  </a:cubicBezTo>
                  <a:cubicBezTo>
                    <a:pt x="4904" y="7005"/>
                    <a:pt x="5238" y="7372"/>
                    <a:pt x="5605" y="7672"/>
                  </a:cubicBezTo>
                  <a:cubicBezTo>
                    <a:pt x="5371" y="7239"/>
                    <a:pt x="5104" y="6872"/>
                    <a:pt x="4804" y="6505"/>
                  </a:cubicBezTo>
                  <a:lnTo>
                    <a:pt x="2836" y="3803"/>
                  </a:lnTo>
                  <a:lnTo>
                    <a:pt x="868" y="1101"/>
                  </a:lnTo>
                  <a:cubicBezTo>
                    <a:pt x="601" y="701"/>
                    <a:pt x="301" y="3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0"/>
            <p:cNvSpPr/>
            <p:nvPr/>
          </p:nvSpPr>
          <p:spPr>
            <a:xfrm>
              <a:off x="4970292" y="3155587"/>
              <a:ext cx="146144" cy="181514"/>
            </a:xfrm>
            <a:custGeom>
              <a:avLst/>
              <a:gdLst/>
              <a:ahLst/>
              <a:cxnLst/>
              <a:rect l="l" t="t" r="r" b="b"/>
              <a:pathLst>
                <a:path w="7706" h="9571" extrusionOk="0">
                  <a:moveTo>
                    <a:pt x="291" y="0"/>
                  </a:moveTo>
                  <a:cubicBezTo>
                    <a:pt x="147" y="0"/>
                    <a:pt x="0" y="138"/>
                    <a:pt x="0" y="297"/>
                  </a:cubicBezTo>
                  <a:cubicBezTo>
                    <a:pt x="534" y="6368"/>
                    <a:pt x="7706" y="9570"/>
                    <a:pt x="7706" y="9570"/>
                  </a:cubicBezTo>
                  <a:cubicBezTo>
                    <a:pt x="4503" y="2999"/>
                    <a:pt x="1501" y="697"/>
                    <a:pt x="400" y="30"/>
                  </a:cubicBezTo>
                  <a:cubicBezTo>
                    <a:pt x="366" y="10"/>
                    <a:pt x="329" y="0"/>
                    <a:pt x="2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0"/>
            <p:cNvSpPr/>
            <p:nvPr/>
          </p:nvSpPr>
          <p:spPr>
            <a:xfrm>
              <a:off x="5000653" y="3199165"/>
              <a:ext cx="114511" cy="138558"/>
            </a:xfrm>
            <a:custGeom>
              <a:avLst/>
              <a:gdLst/>
              <a:ahLst/>
              <a:cxnLst/>
              <a:rect l="l" t="t" r="r" b="b"/>
              <a:pathLst>
                <a:path w="6038" h="7306" extrusionOk="0">
                  <a:moveTo>
                    <a:pt x="0" y="0"/>
                  </a:moveTo>
                  <a:lnTo>
                    <a:pt x="0" y="0"/>
                  </a:lnTo>
                  <a:cubicBezTo>
                    <a:pt x="200" y="401"/>
                    <a:pt x="434" y="801"/>
                    <a:pt x="734" y="1168"/>
                  </a:cubicBezTo>
                  <a:cubicBezTo>
                    <a:pt x="1268" y="1868"/>
                    <a:pt x="2002" y="2802"/>
                    <a:pt x="2836" y="3803"/>
                  </a:cubicBezTo>
                  <a:cubicBezTo>
                    <a:pt x="3636" y="4837"/>
                    <a:pt x="4437" y="5738"/>
                    <a:pt x="5037" y="6338"/>
                  </a:cubicBezTo>
                  <a:cubicBezTo>
                    <a:pt x="5337" y="6705"/>
                    <a:pt x="5671" y="7039"/>
                    <a:pt x="6038" y="7306"/>
                  </a:cubicBezTo>
                  <a:cubicBezTo>
                    <a:pt x="5804" y="6905"/>
                    <a:pt x="5504" y="6538"/>
                    <a:pt x="5171" y="6205"/>
                  </a:cubicBezTo>
                  <a:lnTo>
                    <a:pt x="3036" y="3636"/>
                  </a:lnTo>
                  <a:lnTo>
                    <a:pt x="934" y="1035"/>
                  </a:lnTo>
                  <a:cubicBezTo>
                    <a:pt x="634" y="668"/>
                    <a:pt x="334" y="301"/>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0"/>
            <p:cNvSpPr/>
            <p:nvPr/>
          </p:nvSpPr>
          <p:spPr>
            <a:xfrm>
              <a:off x="4944350" y="3452066"/>
              <a:ext cx="96816" cy="225987"/>
            </a:xfrm>
            <a:custGeom>
              <a:avLst/>
              <a:gdLst/>
              <a:ahLst/>
              <a:cxnLst/>
              <a:rect l="l" t="t" r="r" b="b"/>
              <a:pathLst>
                <a:path w="5105" h="11916" extrusionOk="0">
                  <a:moveTo>
                    <a:pt x="2575" y="1"/>
                  </a:moveTo>
                  <a:cubicBezTo>
                    <a:pt x="2476" y="1"/>
                    <a:pt x="2373" y="61"/>
                    <a:pt x="2335" y="174"/>
                  </a:cubicBezTo>
                  <a:cubicBezTo>
                    <a:pt x="0" y="5778"/>
                    <a:pt x="4937" y="11916"/>
                    <a:pt x="4937" y="11916"/>
                  </a:cubicBezTo>
                  <a:cubicBezTo>
                    <a:pt x="5104" y="4611"/>
                    <a:pt x="3436" y="1208"/>
                    <a:pt x="2769" y="107"/>
                  </a:cubicBezTo>
                  <a:cubicBezTo>
                    <a:pt x="2726" y="35"/>
                    <a:pt x="2651" y="1"/>
                    <a:pt x="2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0"/>
            <p:cNvSpPr/>
            <p:nvPr/>
          </p:nvSpPr>
          <p:spPr>
            <a:xfrm>
              <a:off x="4997486" y="3502169"/>
              <a:ext cx="39239" cy="175881"/>
            </a:xfrm>
            <a:custGeom>
              <a:avLst/>
              <a:gdLst/>
              <a:ahLst/>
              <a:cxnLst/>
              <a:rect l="l" t="t" r="r" b="b"/>
              <a:pathLst>
                <a:path w="2069" h="9274" extrusionOk="0">
                  <a:moveTo>
                    <a:pt x="0" y="1"/>
                  </a:moveTo>
                  <a:cubicBezTo>
                    <a:pt x="0" y="468"/>
                    <a:pt x="67" y="935"/>
                    <a:pt x="167" y="1402"/>
                  </a:cubicBezTo>
                  <a:cubicBezTo>
                    <a:pt x="301" y="2236"/>
                    <a:pt x="501" y="3403"/>
                    <a:pt x="801" y="4704"/>
                  </a:cubicBezTo>
                  <a:cubicBezTo>
                    <a:pt x="1068" y="5972"/>
                    <a:pt x="1368" y="7139"/>
                    <a:pt x="1602" y="7973"/>
                  </a:cubicBezTo>
                  <a:cubicBezTo>
                    <a:pt x="1702" y="8407"/>
                    <a:pt x="1868" y="8874"/>
                    <a:pt x="2069" y="9274"/>
                  </a:cubicBezTo>
                  <a:cubicBezTo>
                    <a:pt x="2035" y="8807"/>
                    <a:pt x="1935" y="8373"/>
                    <a:pt x="1802" y="7906"/>
                  </a:cubicBezTo>
                  <a:cubicBezTo>
                    <a:pt x="1602" y="6972"/>
                    <a:pt x="1335" y="5871"/>
                    <a:pt x="1068" y="4637"/>
                  </a:cubicBezTo>
                  <a:cubicBezTo>
                    <a:pt x="801" y="3403"/>
                    <a:pt x="567" y="2302"/>
                    <a:pt x="367" y="1368"/>
                  </a:cubicBezTo>
                  <a:cubicBezTo>
                    <a:pt x="301" y="901"/>
                    <a:pt x="167" y="4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0"/>
            <p:cNvSpPr/>
            <p:nvPr/>
          </p:nvSpPr>
          <p:spPr>
            <a:xfrm>
              <a:off x="4987511" y="3895363"/>
              <a:ext cx="142844" cy="184378"/>
            </a:xfrm>
            <a:custGeom>
              <a:avLst/>
              <a:gdLst/>
              <a:ahLst/>
              <a:cxnLst/>
              <a:rect l="l" t="t" r="r" b="b"/>
              <a:pathLst>
                <a:path w="7532" h="9722" extrusionOk="0">
                  <a:moveTo>
                    <a:pt x="291" y="1"/>
                  </a:moveTo>
                  <a:cubicBezTo>
                    <a:pt x="147" y="1"/>
                    <a:pt x="1" y="139"/>
                    <a:pt x="26" y="315"/>
                  </a:cubicBezTo>
                  <a:cubicBezTo>
                    <a:pt x="426" y="6386"/>
                    <a:pt x="7531" y="9722"/>
                    <a:pt x="7531" y="9722"/>
                  </a:cubicBezTo>
                  <a:cubicBezTo>
                    <a:pt x="4463" y="3084"/>
                    <a:pt x="1494" y="715"/>
                    <a:pt x="426" y="48"/>
                  </a:cubicBezTo>
                  <a:cubicBezTo>
                    <a:pt x="385" y="15"/>
                    <a:pt x="338" y="1"/>
                    <a:pt x="2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0"/>
            <p:cNvSpPr/>
            <p:nvPr/>
          </p:nvSpPr>
          <p:spPr>
            <a:xfrm>
              <a:off x="5017095" y="3939909"/>
              <a:ext cx="111988" cy="140474"/>
            </a:xfrm>
            <a:custGeom>
              <a:avLst/>
              <a:gdLst/>
              <a:ahLst/>
              <a:cxnLst/>
              <a:rect l="l" t="t" r="r" b="b"/>
              <a:pathLst>
                <a:path w="5905" h="7407" extrusionOk="0">
                  <a:moveTo>
                    <a:pt x="0" y="1"/>
                  </a:moveTo>
                  <a:lnTo>
                    <a:pt x="0" y="1"/>
                  </a:lnTo>
                  <a:cubicBezTo>
                    <a:pt x="201" y="401"/>
                    <a:pt x="434" y="801"/>
                    <a:pt x="734" y="1168"/>
                  </a:cubicBezTo>
                  <a:cubicBezTo>
                    <a:pt x="1235" y="1869"/>
                    <a:pt x="1935" y="2803"/>
                    <a:pt x="2736" y="3837"/>
                  </a:cubicBezTo>
                  <a:cubicBezTo>
                    <a:pt x="3570" y="4871"/>
                    <a:pt x="4337" y="5772"/>
                    <a:pt x="4904" y="6439"/>
                  </a:cubicBezTo>
                  <a:cubicBezTo>
                    <a:pt x="5204" y="6772"/>
                    <a:pt x="5538" y="7106"/>
                    <a:pt x="5905" y="7406"/>
                  </a:cubicBezTo>
                  <a:cubicBezTo>
                    <a:pt x="5671" y="7006"/>
                    <a:pt x="5404" y="6639"/>
                    <a:pt x="5071" y="6272"/>
                  </a:cubicBezTo>
                  <a:lnTo>
                    <a:pt x="3003" y="3670"/>
                  </a:lnTo>
                  <a:lnTo>
                    <a:pt x="901" y="1035"/>
                  </a:lnTo>
                  <a:cubicBezTo>
                    <a:pt x="634" y="668"/>
                    <a:pt x="334" y="30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0"/>
            <p:cNvSpPr/>
            <p:nvPr/>
          </p:nvSpPr>
          <p:spPr>
            <a:xfrm>
              <a:off x="5141706" y="3493312"/>
              <a:ext cx="258133" cy="667435"/>
            </a:xfrm>
            <a:custGeom>
              <a:avLst/>
              <a:gdLst/>
              <a:ahLst/>
              <a:cxnLst/>
              <a:rect l="l" t="t" r="r" b="b"/>
              <a:pathLst>
                <a:path w="13611" h="35193" extrusionOk="0">
                  <a:moveTo>
                    <a:pt x="13611" y="1"/>
                  </a:moveTo>
                  <a:cubicBezTo>
                    <a:pt x="13577" y="34"/>
                    <a:pt x="13577" y="67"/>
                    <a:pt x="13577" y="134"/>
                  </a:cubicBezTo>
                  <a:cubicBezTo>
                    <a:pt x="13577" y="267"/>
                    <a:pt x="13544" y="434"/>
                    <a:pt x="13544" y="634"/>
                  </a:cubicBezTo>
                  <a:cubicBezTo>
                    <a:pt x="13477" y="1101"/>
                    <a:pt x="13444" y="1735"/>
                    <a:pt x="13377" y="2536"/>
                  </a:cubicBezTo>
                  <a:cubicBezTo>
                    <a:pt x="13277" y="4204"/>
                    <a:pt x="13110" y="6539"/>
                    <a:pt x="12910" y="9341"/>
                  </a:cubicBezTo>
                  <a:cubicBezTo>
                    <a:pt x="12376" y="12143"/>
                    <a:pt x="10942" y="15245"/>
                    <a:pt x="9007" y="18280"/>
                  </a:cubicBezTo>
                  <a:cubicBezTo>
                    <a:pt x="7573" y="20515"/>
                    <a:pt x="6072" y="22583"/>
                    <a:pt x="4804" y="24518"/>
                  </a:cubicBezTo>
                  <a:cubicBezTo>
                    <a:pt x="3637" y="26186"/>
                    <a:pt x="2569" y="27954"/>
                    <a:pt x="1669" y="29789"/>
                  </a:cubicBezTo>
                  <a:cubicBezTo>
                    <a:pt x="1068" y="31023"/>
                    <a:pt x="601" y="32324"/>
                    <a:pt x="268" y="33691"/>
                  </a:cubicBezTo>
                  <a:cubicBezTo>
                    <a:pt x="168" y="34158"/>
                    <a:pt x="101" y="34525"/>
                    <a:pt x="68" y="34792"/>
                  </a:cubicBezTo>
                  <a:cubicBezTo>
                    <a:pt x="34" y="34926"/>
                    <a:pt x="1" y="35059"/>
                    <a:pt x="1" y="35192"/>
                  </a:cubicBezTo>
                  <a:cubicBezTo>
                    <a:pt x="68" y="35059"/>
                    <a:pt x="101" y="34926"/>
                    <a:pt x="101" y="34792"/>
                  </a:cubicBezTo>
                  <a:cubicBezTo>
                    <a:pt x="168" y="34559"/>
                    <a:pt x="268" y="34192"/>
                    <a:pt x="401" y="33725"/>
                  </a:cubicBezTo>
                  <a:cubicBezTo>
                    <a:pt x="768" y="32390"/>
                    <a:pt x="1268" y="31123"/>
                    <a:pt x="1869" y="29889"/>
                  </a:cubicBezTo>
                  <a:cubicBezTo>
                    <a:pt x="2803" y="28054"/>
                    <a:pt x="3837" y="26319"/>
                    <a:pt x="5038" y="24652"/>
                  </a:cubicBezTo>
                  <a:cubicBezTo>
                    <a:pt x="6339" y="22750"/>
                    <a:pt x="7806" y="20682"/>
                    <a:pt x="9241" y="18447"/>
                  </a:cubicBezTo>
                  <a:cubicBezTo>
                    <a:pt x="11176" y="15378"/>
                    <a:pt x="12643" y="12209"/>
                    <a:pt x="13144" y="9374"/>
                  </a:cubicBezTo>
                  <a:cubicBezTo>
                    <a:pt x="13310" y="6572"/>
                    <a:pt x="13410" y="4237"/>
                    <a:pt x="13511" y="2569"/>
                  </a:cubicBezTo>
                  <a:cubicBezTo>
                    <a:pt x="13544" y="1769"/>
                    <a:pt x="13577" y="1135"/>
                    <a:pt x="13611" y="668"/>
                  </a:cubicBezTo>
                  <a:lnTo>
                    <a:pt x="13611" y="167"/>
                  </a:lnTo>
                  <a:lnTo>
                    <a:pt x="1361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0"/>
            <p:cNvSpPr/>
            <p:nvPr/>
          </p:nvSpPr>
          <p:spPr>
            <a:xfrm>
              <a:off x="5277714" y="3602221"/>
              <a:ext cx="98713" cy="230197"/>
            </a:xfrm>
            <a:custGeom>
              <a:avLst/>
              <a:gdLst/>
              <a:ahLst/>
              <a:cxnLst/>
              <a:rect l="l" t="t" r="r" b="b"/>
              <a:pathLst>
                <a:path w="5205" h="12138" extrusionOk="0">
                  <a:moveTo>
                    <a:pt x="1207" y="1"/>
                  </a:moveTo>
                  <a:cubicBezTo>
                    <a:pt x="1096" y="1"/>
                    <a:pt x="988" y="73"/>
                    <a:pt x="968" y="195"/>
                  </a:cubicBezTo>
                  <a:cubicBezTo>
                    <a:pt x="634" y="1396"/>
                    <a:pt x="1" y="5132"/>
                    <a:pt x="2202" y="12137"/>
                  </a:cubicBezTo>
                  <a:cubicBezTo>
                    <a:pt x="2202" y="12137"/>
                    <a:pt x="5204" y="4865"/>
                    <a:pt x="1402" y="95"/>
                  </a:cubicBezTo>
                  <a:cubicBezTo>
                    <a:pt x="1350" y="30"/>
                    <a:pt x="1277" y="1"/>
                    <a:pt x="12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0"/>
            <p:cNvSpPr/>
            <p:nvPr/>
          </p:nvSpPr>
          <p:spPr>
            <a:xfrm>
              <a:off x="5308075" y="3652096"/>
              <a:ext cx="14565" cy="179049"/>
            </a:xfrm>
            <a:custGeom>
              <a:avLst/>
              <a:gdLst/>
              <a:ahLst/>
              <a:cxnLst/>
              <a:rect l="l" t="t" r="r" b="b"/>
              <a:pathLst>
                <a:path w="768" h="9441" extrusionOk="0">
                  <a:moveTo>
                    <a:pt x="34" y="0"/>
                  </a:moveTo>
                  <a:lnTo>
                    <a:pt x="34" y="0"/>
                  </a:lnTo>
                  <a:cubicBezTo>
                    <a:pt x="1" y="467"/>
                    <a:pt x="1" y="934"/>
                    <a:pt x="68" y="1401"/>
                  </a:cubicBezTo>
                  <a:cubicBezTo>
                    <a:pt x="134" y="2335"/>
                    <a:pt x="234" y="3469"/>
                    <a:pt x="301" y="4737"/>
                  </a:cubicBezTo>
                  <a:cubicBezTo>
                    <a:pt x="401" y="5971"/>
                    <a:pt x="468" y="7105"/>
                    <a:pt x="535" y="8073"/>
                  </a:cubicBezTo>
                  <a:cubicBezTo>
                    <a:pt x="535" y="8540"/>
                    <a:pt x="568" y="9007"/>
                    <a:pt x="668" y="9440"/>
                  </a:cubicBezTo>
                  <a:cubicBezTo>
                    <a:pt x="735" y="8973"/>
                    <a:pt x="768" y="8506"/>
                    <a:pt x="735" y="8073"/>
                  </a:cubicBezTo>
                  <a:cubicBezTo>
                    <a:pt x="735" y="7239"/>
                    <a:pt x="701" y="6038"/>
                    <a:pt x="601" y="4737"/>
                  </a:cubicBezTo>
                  <a:cubicBezTo>
                    <a:pt x="501" y="3436"/>
                    <a:pt x="401" y="2235"/>
                    <a:pt x="268" y="1401"/>
                  </a:cubicBezTo>
                  <a:cubicBezTo>
                    <a:pt x="268" y="934"/>
                    <a:pt x="168" y="467"/>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0"/>
            <p:cNvSpPr/>
            <p:nvPr/>
          </p:nvSpPr>
          <p:spPr>
            <a:xfrm>
              <a:off x="5089840" y="3936420"/>
              <a:ext cx="98068" cy="227466"/>
            </a:xfrm>
            <a:custGeom>
              <a:avLst/>
              <a:gdLst/>
              <a:ahLst/>
              <a:cxnLst/>
              <a:rect l="l" t="t" r="r" b="b"/>
              <a:pathLst>
                <a:path w="5171" h="11994" extrusionOk="0">
                  <a:moveTo>
                    <a:pt x="827" y="0"/>
                  </a:moveTo>
                  <a:cubicBezTo>
                    <a:pt x="709" y="0"/>
                    <a:pt x="589" y="88"/>
                    <a:pt x="568" y="218"/>
                  </a:cubicBezTo>
                  <a:cubicBezTo>
                    <a:pt x="334" y="1452"/>
                    <a:pt x="1" y="5222"/>
                    <a:pt x="2769" y="11993"/>
                  </a:cubicBezTo>
                  <a:cubicBezTo>
                    <a:pt x="2769" y="11993"/>
                    <a:pt x="5171" y="4521"/>
                    <a:pt x="1001" y="85"/>
                  </a:cubicBezTo>
                  <a:cubicBezTo>
                    <a:pt x="954" y="26"/>
                    <a:pt x="891" y="0"/>
                    <a:pt x="8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0"/>
            <p:cNvSpPr/>
            <p:nvPr/>
          </p:nvSpPr>
          <p:spPr>
            <a:xfrm>
              <a:off x="5117034" y="3985460"/>
              <a:ext cx="27234" cy="178423"/>
            </a:xfrm>
            <a:custGeom>
              <a:avLst/>
              <a:gdLst/>
              <a:ahLst/>
              <a:cxnLst/>
              <a:rect l="l" t="t" r="r" b="b"/>
              <a:pathLst>
                <a:path w="1436" h="9408" extrusionOk="0">
                  <a:moveTo>
                    <a:pt x="1" y="0"/>
                  </a:moveTo>
                  <a:cubicBezTo>
                    <a:pt x="1" y="467"/>
                    <a:pt x="68" y="934"/>
                    <a:pt x="168" y="1368"/>
                  </a:cubicBezTo>
                  <a:cubicBezTo>
                    <a:pt x="301" y="2336"/>
                    <a:pt x="468" y="3436"/>
                    <a:pt x="668" y="4704"/>
                  </a:cubicBezTo>
                  <a:cubicBezTo>
                    <a:pt x="835" y="5938"/>
                    <a:pt x="1002" y="7072"/>
                    <a:pt x="1168" y="8040"/>
                  </a:cubicBezTo>
                  <a:cubicBezTo>
                    <a:pt x="1202" y="8507"/>
                    <a:pt x="1268" y="8940"/>
                    <a:pt x="1402" y="9407"/>
                  </a:cubicBezTo>
                  <a:cubicBezTo>
                    <a:pt x="1435" y="8940"/>
                    <a:pt x="1435" y="8473"/>
                    <a:pt x="1369" y="8006"/>
                  </a:cubicBezTo>
                  <a:cubicBezTo>
                    <a:pt x="1268" y="7139"/>
                    <a:pt x="1135" y="5971"/>
                    <a:pt x="935" y="4671"/>
                  </a:cubicBezTo>
                  <a:cubicBezTo>
                    <a:pt x="735" y="3370"/>
                    <a:pt x="535" y="2202"/>
                    <a:pt x="368" y="1368"/>
                  </a:cubicBezTo>
                  <a:cubicBezTo>
                    <a:pt x="268" y="901"/>
                    <a:pt x="168" y="4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0"/>
            <p:cNvSpPr/>
            <p:nvPr/>
          </p:nvSpPr>
          <p:spPr>
            <a:xfrm>
              <a:off x="5392217" y="3459273"/>
              <a:ext cx="122116" cy="204879"/>
            </a:xfrm>
            <a:custGeom>
              <a:avLst/>
              <a:gdLst/>
              <a:ahLst/>
              <a:cxnLst/>
              <a:rect l="l" t="t" r="r" b="b"/>
              <a:pathLst>
                <a:path w="6439" h="10803" extrusionOk="0">
                  <a:moveTo>
                    <a:pt x="5539" y="0"/>
                  </a:moveTo>
                  <a:cubicBezTo>
                    <a:pt x="5482" y="0"/>
                    <a:pt x="5423" y="19"/>
                    <a:pt x="5371" y="61"/>
                  </a:cubicBezTo>
                  <a:cubicBezTo>
                    <a:pt x="4437" y="895"/>
                    <a:pt x="1902" y="3730"/>
                    <a:pt x="0" y="10802"/>
                  </a:cubicBezTo>
                  <a:cubicBezTo>
                    <a:pt x="0" y="10802"/>
                    <a:pt x="6438" y="6265"/>
                    <a:pt x="5804" y="228"/>
                  </a:cubicBezTo>
                  <a:cubicBezTo>
                    <a:pt x="5782" y="90"/>
                    <a:pt x="5664" y="0"/>
                    <a:pt x="55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0"/>
            <p:cNvSpPr/>
            <p:nvPr/>
          </p:nvSpPr>
          <p:spPr>
            <a:xfrm>
              <a:off x="5393488" y="3506606"/>
              <a:ext cx="86670" cy="158168"/>
            </a:xfrm>
            <a:custGeom>
              <a:avLst/>
              <a:gdLst/>
              <a:ahLst/>
              <a:cxnLst/>
              <a:rect l="l" t="t" r="r" b="b"/>
              <a:pathLst>
                <a:path w="4570" h="8340" extrusionOk="0">
                  <a:moveTo>
                    <a:pt x="4570" y="0"/>
                  </a:moveTo>
                  <a:lnTo>
                    <a:pt x="4570" y="0"/>
                  </a:lnTo>
                  <a:cubicBezTo>
                    <a:pt x="4270" y="367"/>
                    <a:pt x="4036" y="767"/>
                    <a:pt x="3836" y="1201"/>
                  </a:cubicBezTo>
                  <a:lnTo>
                    <a:pt x="2235" y="4136"/>
                  </a:lnTo>
                  <a:lnTo>
                    <a:pt x="634" y="7072"/>
                  </a:lnTo>
                  <a:cubicBezTo>
                    <a:pt x="367" y="7472"/>
                    <a:pt x="167" y="7906"/>
                    <a:pt x="0" y="8339"/>
                  </a:cubicBezTo>
                  <a:cubicBezTo>
                    <a:pt x="300" y="7972"/>
                    <a:pt x="600" y="7606"/>
                    <a:pt x="834" y="7205"/>
                  </a:cubicBezTo>
                  <a:cubicBezTo>
                    <a:pt x="1268" y="6471"/>
                    <a:pt x="1868" y="5437"/>
                    <a:pt x="2502" y="4270"/>
                  </a:cubicBezTo>
                  <a:cubicBezTo>
                    <a:pt x="3136" y="3136"/>
                    <a:pt x="3669" y="2068"/>
                    <a:pt x="4036" y="1268"/>
                  </a:cubicBezTo>
                  <a:cubicBezTo>
                    <a:pt x="4236" y="867"/>
                    <a:pt x="4437" y="434"/>
                    <a:pt x="45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0"/>
            <p:cNvSpPr/>
            <p:nvPr/>
          </p:nvSpPr>
          <p:spPr>
            <a:xfrm>
              <a:off x="5191050" y="3885445"/>
              <a:ext cx="188455" cy="137989"/>
            </a:xfrm>
            <a:custGeom>
              <a:avLst/>
              <a:gdLst/>
              <a:ahLst/>
              <a:cxnLst/>
              <a:rect l="l" t="t" r="r" b="b"/>
              <a:pathLst>
                <a:path w="9937" h="7276" extrusionOk="0">
                  <a:moveTo>
                    <a:pt x="9585" y="0"/>
                  </a:moveTo>
                  <a:cubicBezTo>
                    <a:pt x="9571" y="0"/>
                    <a:pt x="9556" y="2"/>
                    <a:pt x="9541" y="4"/>
                  </a:cubicBezTo>
                  <a:cubicBezTo>
                    <a:pt x="8340" y="371"/>
                    <a:pt x="4837" y="1772"/>
                    <a:pt x="1" y="7276"/>
                  </a:cubicBezTo>
                  <a:cubicBezTo>
                    <a:pt x="1" y="7276"/>
                    <a:pt x="7773" y="6075"/>
                    <a:pt x="9874" y="371"/>
                  </a:cubicBezTo>
                  <a:cubicBezTo>
                    <a:pt x="9936" y="186"/>
                    <a:pt x="9769" y="0"/>
                    <a:pt x="95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0"/>
            <p:cNvSpPr/>
            <p:nvPr/>
          </p:nvSpPr>
          <p:spPr>
            <a:xfrm>
              <a:off x="5191694" y="3920946"/>
              <a:ext cx="148041" cy="103132"/>
            </a:xfrm>
            <a:custGeom>
              <a:avLst/>
              <a:gdLst/>
              <a:ahLst/>
              <a:cxnLst/>
              <a:rect l="l" t="t" r="r" b="b"/>
              <a:pathLst>
                <a:path w="7806" h="5438" extrusionOk="0">
                  <a:moveTo>
                    <a:pt x="7806" y="0"/>
                  </a:moveTo>
                  <a:lnTo>
                    <a:pt x="7806" y="0"/>
                  </a:lnTo>
                  <a:cubicBezTo>
                    <a:pt x="7372" y="200"/>
                    <a:pt x="6972" y="434"/>
                    <a:pt x="6605" y="734"/>
                  </a:cubicBezTo>
                  <a:lnTo>
                    <a:pt x="3869" y="2669"/>
                  </a:lnTo>
                  <a:lnTo>
                    <a:pt x="1134" y="4603"/>
                  </a:lnTo>
                  <a:cubicBezTo>
                    <a:pt x="734" y="4870"/>
                    <a:pt x="367" y="5137"/>
                    <a:pt x="0" y="5437"/>
                  </a:cubicBezTo>
                  <a:cubicBezTo>
                    <a:pt x="434" y="5270"/>
                    <a:pt x="867" y="5070"/>
                    <a:pt x="1268" y="4803"/>
                  </a:cubicBezTo>
                  <a:cubicBezTo>
                    <a:pt x="2001" y="4336"/>
                    <a:pt x="3002" y="3669"/>
                    <a:pt x="4070" y="2935"/>
                  </a:cubicBezTo>
                  <a:cubicBezTo>
                    <a:pt x="5137" y="2168"/>
                    <a:pt x="6071" y="1434"/>
                    <a:pt x="6738" y="901"/>
                  </a:cubicBezTo>
                  <a:cubicBezTo>
                    <a:pt x="7139" y="634"/>
                    <a:pt x="7472" y="334"/>
                    <a:pt x="780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0"/>
            <p:cNvSpPr/>
            <p:nvPr/>
          </p:nvSpPr>
          <p:spPr>
            <a:xfrm>
              <a:off x="5007613" y="4294797"/>
              <a:ext cx="268241" cy="289121"/>
            </a:xfrm>
            <a:custGeom>
              <a:avLst/>
              <a:gdLst/>
              <a:ahLst/>
              <a:cxnLst/>
              <a:rect l="l" t="t" r="r" b="b"/>
              <a:pathLst>
                <a:path w="14144" h="15245" extrusionOk="0">
                  <a:moveTo>
                    <a:pt x="2268" y="0"/>
                  </a:moveTo>
                  <a:lnTo>
                    <a:pt x="0" y="15244"/>
                  </a:lnTo>
                  <a:lnTo>
                    <a:pt x="14144" y="15244"/>
                  </a:lnTo>
                  <a:lnTo>
                    <a:pt x="1230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0"/>
            <p:cNvSpPr/>
            <p:nvPr/>
          </p:nvSpPr>
          <p:spPr>
            <a:xfrm>
              <a:off x="5035433" y="4381462"/>
              <a:ext cx="216372" cy="5708"/>
            </a:xfrm>
            <a:custGeom>
              <a:avLst/>
              <a:gdLst/>
              <a:ahLst/>
              <a:cxnLst/>
              <a:rect l="l" t="t" r="r" b="b"/>
              <a:pathLst>
                <a:path w="11409" h="301" extrusionOk="0">
                  <a:moveTo>
                    <a:pt x="5705" y="0"/>
                  </a:moveTo>
                  <a:cubicBezTo>
                    <a:pt x="2536" y="0"/>
                    <a:pt x="1" y="67"/>
                    <a:pt x="1" y="167"/>
                  </a:cubicBezTo>
                  <a:cubicBezTo>
                    <a:pt x="1" y="234"/>
                    <a:pt x="2536" y="300"/>
                    <a:pt x="5705" y="300"/>
                  </a:cubicBezTo>
                  <a:cubicBezTo>
                    <a:pt x="8840" y="300"/>
                    <a:pt x="11409" y="234"/>
                    <a:pt x="11409" y="167"/>
                  </a:cubicBezTo>
                  <a:cubicBezTo>
                    <a:pt x="11409" y="67"/>
                    <a:pt x="8840" y="0"/>
                    <a:pt x="570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0"/>
            <p:cNvSpPr/>
            <p:nvPr/>
          </p:nvSpPr>
          <p:spPr>
            <a:xfrm>
              <a:off x="5033537" y="4404218"/>
              <a:ext cx="223332" cy="5727"/>
            </a:xfrm>
            <a:custGeom>
              <a:avLst/>
              <a:gdLst/>
              <a:ahLst/>
              <a:cxnLst/>
              <a:rect l="l" t="t" r="r" b="b"/>
              <a:pathLst>
                <a:path w="11776" h="302" extrusionOk="0">
                  <a:moveTo>
                    <a:pt x="5905" y="1"/>
                  </a:moveTo>
                  <a:cubicBezTo>
                    <a:pt x="2636" y="1"/>
                    <a:pt x="1" y="101"/>
                    <a:pt x="1" y="168"/>
                  </a:cubicBezTo>
                  <a:cubicBezTo>
                    <a:pt x="1" y="234"/>
                    <a:pt x="2636" y="301"/>
                    <a:pt x="5905" y="301"/>
                  </a:cubicBezTo>
                  <a:cubicBezTo>
                    <a:pt x="9141" y="301"/>
                    <a:pt x="11776" y="234"/>
                    <a:pt x="11776" y="168"/>
                  </a:cubicBezTo>
                  <a:cubicBezTo>
                    <a:pt x="11776" y="101"/>
                    <a:pt x="9141" y="1"/>
                    <a:pt x="590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3" name="Google Shape;983;p40"/>
          <p:cNvGrpSpPr/>
          <p:nvPr/>
        </p:nvGrpSpPr>
        <p:grpSpPr>
          <a:xfrm flipH="1">
            <a:off x="6628506" y="822847"/>
            <a:ext cx="412476" cy="402894"/>
            <a:chOff x="8433925" y="1142025"/>
            <a:chExt cx="467025" cy="456175"/>
          </a:xfrm>
        </p:grpSpPr>
        <p:sp>
          <p:nvSpPr>
            <p:cNvPr id="984" name="Google Shape;984;p40"/>
            <p:cNvSpPr/>
            <p:nvPr/>
          </p:nvSpPr>
          <p:spPr>
            <a:xfrm>
              <a:off x="8463950" y="1142025"/>
              <a:ext cx="437000" cy="456175"/>
            </a:xfrm>
            <a:custGeom>
              <a:avLst/>
              <a:gdLst/>
              <a:ahLst/>
              <a:cxnLst/>
              <a:rect l="l" t="t" r="r" b="b"/>
              <a:pathLst>
                <a:path w="17480" h="18247" extrusionOk="0">
                  <a:moveTo>
                    <a:pt x="1" y="1"/>
                  </a:moveTo>
                  <a:lnTo>
                    <a:pt x="1" y="18247"/>
                  </a:lnTo>
                  <a:lnTo>
                    <a:pt x="17480" y="18247"/>
                  </a:lnTo>
                  <a:lnTo>
                    <a:pt x="174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0"/>
            <p:cNvSpPr/>
            <p:nvPr/>
          </p:nvSpPr>
          <p:spPr>
            <a:xfrm>
              <a:off x="8433925" y="1142025"/>
              <a:ext cx="437850" cy="456175"/>
            </a:xfrm>
            <a:custGeom>
              <a:avLst/>
              <a:gdLst/>
              <a:ahLst/>
              <a:cxnLst/>
              <a:rect l="l" t="t" r="r" b="b"/>
              <a:pathLst>
                <a:path w="17514" h="18247" extrusionOk="0">
                  <a:moveTo>
                    <a:pt x="1" y="1"/>
                  </a:moveTo>
                  <a:lnTo>
                    <a:pt x="1" y="18247"/>
                  </a:lnTo>
                  <a:lnTo>
                    <a:pt x="17513" y="18247"/>
                  </a:lnTo>
                  <a:lnTo>
                    <a:pt x="1751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0"/>
            <p:cNvSpPr/>
            <p:nvPr/>
          </p:nvSpPr>
          <p:spPr>
            <a:xfrm>
              <a:off x="8870925" y="1142025"/>
              <a:ext cx="850" cy="456175"/>
            </a:xfrm>
            <a:custGeom>
              <a:avLst/>
              <a:gdLst/>
              <a:ahLst/>
              <a:cxnLst/>
              <a:rect l="l" t="t" r="r" b="b"/>
              <a:pathLst>
                <a:path w="34" h="18247" extrusionOk="0">
                  <a:moveTo>
                    <a:pt x="0" y="1"/>
                  </a:moveTo>
                  <a:lnTo>
                    <a:pt x="0" y="18247"/>
                  </a:lnTo>
                  <a:lnTo>
                    <a:pt x="33" y="18247"/>
                  </a:lnTo>
                  <a:lnTo>
                    <a:pt x="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0"/>
            <p:cNvSpPr/>
            <p:nvPr/>
          </p:nvSpPr>
          <p:spPr>
            <a:xfrm>
              <a:off x="8493150" y="1203725"/>
              <a:ext cx="319400" cy="332775"/>
            </a:xfrm>
            <a:custGeom>
              <a:avLst/>
              <a:gdLst/>
              <a:ahLst/>
              <a:cxnLst/>
              <a:rect l="l" t="t" r="r" b="b"/>
              <a:pathLst>
                <a:path w="12776" h="13311" extrusionOk="0">
                  <a:moveTo>
                    <a:pt x="0" y="1"/>
                  </a:moveTo>
                  <a:lnTo>
                    <a:pt x="0" y="13310"/>
                  </a:lnTo>
                  <a:lnTo>
                    <a:pt x="12776" y="13310"/>
                  </a:lnTo>
                  <a:lnTo>
                    <a:pt x="1277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0"/>
            <p:cNvSpPr/>
            <p:nvPr/>
          </p:nvSpPr>
          <p:spPr>
            <a:xfrm>
              <a:off x="8434775" y="1538975"/>
              <a:ext cx="58400" cy="57575"/>
            </a:xfrm>
            <a:custGeom>
              <a:avLst/>
              <a:gdLst/>
              <a:ahLst/>
              <a:cxnLst/>
              <a:rect l="l" t="t" r="r" b="b"/>
              <a:pathLst>
                <a:path w="2336" h="2303" extrusionOk="0">
                  <a:moveTo>
                    <a:pt x="2335" y="1"/>
                  </a:moveTo>
                  <a:cubicBezTo>
                    <a:pt x="2202" y="101"/>
                    <a:pt x="2068" y="201"/>
                    <a:pt x="1968" y="301"/>
                  </a:cubicBezTo>
                  <a:cubicBezTo>
                    <a:pt x="1768" y="501"/>
                    <a:pt x="1501" y="768"/>
                    <a:pt x="1134" y="1101"/>
                  </a:cubicBezTo>
                  <a:cubicBezTo>
                    <a:pt x="801" y="1435"/>
                    <a:pt x="501" y="1735"/>
                    <a:pt x="300" y="1935"/>
                  </a:cubicBezTo>
                  <a:cubicBezTo>
                    <a:pt x="200" y="2035"/>
                    <a:pt x="100" y="2169"/>
                    <a:pt x="0" y="2302"/>
                  </a:cubicBezTo>
                  <a:cubicBezTo>
                    <a:pt x="134" y="2202"/>
                    <a:pt x="267" y="2102"/>
                    <a:pt x="367" y="2002"/>
                  </a:cubicBezTo>
                  <a:cubicBezTo>
                    <a:pt x="567" y="1802"/>
                    <a:pt x="867" y="1535"/>
                    <a:pt x="1201" y="1201"/>
                  </a:cubicBezTo>
                  <a:cubicBezTo>
                    <a:pt x="1535" y="868"/>
                    <a:pt x="1801" y="568"/>
                    <a:pt x="2002" y="367"/>
                  </a:cubicBezTo>
                  <a:cubicBezTo>
                    <a:pt x="2135" y="267"/>
                    <a:pt x="2235" y="134"/>
                    <a:pt x="2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0"/>
            <p:cNvSpPr/>
            <p:nvPr/>
          </p:nvSpPr>
          <p:spPr>
            <a:xfrm>
              <a:off x="8812550" y="1538150"/>
              <a:ext cx="57550" cy="58400"/>
            </a:xfrm>
            <a:custGeom>
              <a:avLst/>
              <a:gdLst/>
              <a:ahLst/>
              <a:cxnLst/>
              <a:rect l="l" t="t" r="r" b="b"/>
              <a:pathLst>
                <a:path w="2302" h="2336" extrusionOk="0">
                  <a:moveTo>
                    <a:pt x="0" y="0"/>
                  </a:moveTo>
                  <a:lnTo>
                    <a:pt x="0" y="0"/>
                  </a:lnTo>
                  <a:cubicBezTo>
                    <a:pt x="100" y="134"/>
                    <a:pt x="200" y="267"/>
                    <a:pt x="300" y="400"/>
                  </a:cubicBezTo>
                  <a:cubicBezTo>
                    <a:pt x="500" y="601"/>
                    <a:pt x="801" y="901"/>
                    <a:pt x="1101" y="1234"/>
                  </a:cubicBezTo>
                  <a:cubicBezTo>
                    <a:pt x="1434" y="1535"/>
                    <a:pt x="1735" y="1835"/>
                    <a:pt x="1935" y="2035"/>
                  </a:cubicBezTo>
                  <a:cubicBezTo>
                    <a:pt x="2068" y="2168"/>
                    <a:pt x="2168" y="2268"/>
                    <a:pt x="2302" y="2335"/>
                  </a:cubicBezTo>
                  <a:cubicBezTo>
                    <a:pt x="2235" y="2202"/>
                    <a:pt x="2135" y="2102"/>
                    <a:pt x="2001" y="1968"/>
                  </a:cubicBezTo>
                  <a:cubicBezTo>
                    <a:pt x="1801" y="1768"/>
                    <a:pt x="1534" y="1501"/>
                    <a:pt x="1201" y="1134"/>
                  </a:cubicBezTo>
                  <a:cubicBezTo>
                    <a:pt x="867" y="801"/>
                    <a:pt x="600" y="534"/>
                    <a:pt x="367" y="300"/>
                  </a:cubicBezTo>
                  <a:cubicBezTo>
                    <a:pt x="267" y="200"/>
                    <a:pt x="133" y="10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0"/>
            <p:cNvSpPr/>
            <p:nvPr/>
          </p:nvSpPr>
          <p:spPr>
            <a:xfrm>
              <a:off x="8811700" y="1146200"/>
              <a:ext cx="59225" cy="58400"/>
            </a:xfrm>
            <a:custGeom>
              <a:avLst/>
              <a:gdLst/>
              <a:ahLst/>
              <a:cxnLst/>
              <a:rect l="l" t="t" r="r" b="b"/>
              <a:pathLst>
                <a:path w="2369" h="2336" extrusionOk="0">
                  <a:moveTo>
                    <a:pt x="2369" y="0"/>
                  </a:moveTo>
                  <a:cubicBezTo>
                    <a:pt x="2236" y="100"/>
                    <a:pt x="2102" y="200"/>
                    <a:pt x="2002" y="334"/>
                  </a:cubicBezTo>
                  <a:cubicBezTo>
                    <a:pt x="1769" y="534"/>
                    <a:pt x="1502" y="801"/>
                    <a:pt x="1168" y="1134"/>
                  </a:cubicBezTo>
                  <a:cubicBezTo>
                    <a:pt x="801" y="1468"/>
                    <a:pt x="534" y="1735"/>
                    <a:pt x="334" y="1968"/>
                  </a:cubicBezTo>
                  <a:cubicBezTo>
                    <a:pt x="201" y="2068"/>
                    <a:pt x="101" y="2202"/>
                    <a:pt x="1" y="2335"/>
                  </a:cubicBezTo>
                  <a:cubicBezTo>
                    <a:pt x="134" y="2235"/>
                    <a:pt x="268" y="2135"/>
                    <a:pt x="368" y="2002"/>
                  </a:cubicBezTo>
                  <a:cubicBezTo>
                    <a:pt x="601" y="1802"/>
                    <a:pt x="868" y="1535"/>
                    <a:pt x="1202" y="1201"/>
                  </a:cubicBezTo>
                  <a:cubicBezTo>
                    <a:pt x="1535" y="901"/>
                    <a:pt x="1835" y="601"/>
                    <a:pt x="2035" y="367"/>
                  </a:cubicBezTo>
                  <a:cubicBezTo>
                    <a:pt x="2169" y="267"/>
                    <a:pt x="2269" y="134"/>
                    <a:pt x="23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0"/>
            <p:cNvSpPr/>
            <p:nvPr/>
          </p:nvSpPr>
          <p:spPr>
            <a:xfrm>
              <a:off x="8434775" y="1146200"/>
              <a:ext cx="57550" cy="59225"/>
            </a:xfrm>
            <a:custGeom>
              <a:avLst/>
              <a:gdLst/>
              <a:ahLst/>
              <a:cxnLst/>
              <a:rect l="l" t="t" r="r" b="b"/>
              <a:pathLst>
                <a:path w="2302" h="2369" extrusionOk="0">
                  <a:moveTo>
                    <a:pt x="0" y="0"/>
                  </a:moveTo>
                  <a:lnTo>
                    <a:pt x="0" y="0"/>
                  </a:lnTo>
                  <a:cubicBezTo>
                    <a:pt x="67" y="134"/>
                    <a:pt x="167" y="267"/>
                    <a:pt x="300" y="367"/>
                  </a:cubicBezTo>
                  <a:cubicBezTo>
                    <a:pt x="501" y="601"/>
                    <a:pt x="767" y="868"/>
                    <a:pt x="1101" y="1201"/>
                  </a:cubicBezTo>
                  <a:cubicBezTo>
                    <a:pt x="1401" y="1535"/>
                    <a:pt x="1701" y="1835"/>
                    <a:pt x="1935" y="2035"/>
                  </a:cubicBezTo>
                  <a:cubicBezTo>
                    <a:pt x="2035" y="2169"/>
                    <a:pt x="2168" y="2269"/>
                    <a:pt x="2302" y="2369"/>
                  </a:cubicBezTo>
                  <a:cubicBezTo>
                    <a:pt x="2202" y="2202"/>
                    <a:pt x="2102" y="2068"/>
                    <a:pt x="2002" y="1968"/>
                  </a:cubicBezTo>
                  <a:cubicBezTo>
                    <a:pt x="1768" y="1768"/>
                    <a:pt x="1501" y="1468"/>
                    <a:pt x="1168" y="1134"/>
                  </a:cubicBezTo>
                  <a:cubicBezTo>
                    <a:pt x="867" y="801"/>
                    <a:pt x="567" y="534"/>
                    <a:pt x="334" y="334"/>
                  </a:cubicBezTo>
                  <a:cubicBezTo>
                    <a:pt x="234" y="200"/>
                    <a:pt x="100" y="10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0"/>
            <p:cNvSpPr/>
            <p:nvPr/>
          </p:nvSpPr>
          <p:spPr>
            <a:xfrm>
              <a:off x="8491475" y="1201225"/>
              <a:ext cx="321925" cy="335275"/>
            </a:xfrm>
            <a:custGeom>
              <a:avLst/>
              <a:gdLst/>
              <a:ahLst/>
              <a:cxnLst/>
              <a:rect l="l" t="t" r="r" b="b"/>
              <a:pathLst>
                <a:path w="12877" h="13411" extrusionOk="0">
                  <a:moveTo>
                    <a:pt x="0" y="1"/>
                  </a:moveTo>
                  <a:lnTo>
                    <a:pt x="0" y="68"/>
                  </a:lnTo>
                  <a:lnTo>
                    <a:pt x="0" y="13410"/>
                  </a:lnTo>
                  <a:lnTo>
                    <a:pt x="9307" y="13410"/>
                  </a:lnTo>
                  <a:lnTo>
                    <a:pt x="101" y="13377"/>
                  </a:lnTo>
                  <a:lnTo>
                    <a:pt x="101" y="13377"/>
                  </a:lnTo>
                  <a:lnTo>
                    <a:pt x="101" y="134"/>
                  </a:lnTo>
                  <a:lnTo>
                    <a:pt x="12777" y="134"/>
                  </a:lnTo>
                  <a:cubicBezTo>
                    <a:pt x="12810" y="4108"/>
                    <a:pt x="12810" y="7419"/>
                    <a:pt x="12810" y="9741"/>
                  </a:cubicBezTo>
                  <a:lnTo>
                    <a:pt x="12810" y="12443"/>
                  </a:lnTo>
                  <a:lnTo>
                    <a:pt x="12810" y="13177"/>
                  </a:lnTo>
                  <a:lnTo>
                    <a:pt x="12810" y="13410"/>
                  </a:lnTo>
                  <a:cubicBezTo>
                    <a:pt x="12810" y="13410"/>
                    <a:pt x="12843" y="13377"/>
                    <a:pt x="12843" y="13344"/>
                  </a:cubicBezTo>
                  <a:lnTo>
                    <a:pt x="12843" y="13144"/>
                  </a:lnTo>
                  <a:lnTo>
                    <a:pt x="12843" y="12443"/>
                  </a:lnTo>
                  <a:lnTo>
                    <a:pt x="12843" y="9741"/>
                  </a:lnTo>
                  <a:cubicBezTo>
                    <a:pt x="12876" y="7406"/>
                    <a:pt x="12876" y="4070"/>
                    <a:pt x="12876" y="68"/>
                  </a:cubicBezTo>
                  <a:lnTo>
                    <a:pt x="128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0"/>
            <p:cNvSpPr/>
            <p:nvPr/>
          </p:nvSpPr>
          <p:spPr>
            <a:xfrm>
              <a:off x="8599050" y="1316325"/>
              <a:ext cx="106775" cy="106750"/>
            </a:xfrm>
            <a:custGeom>
              <a:avLst/>
              <a:gdLst/>
              <a:ahLst/>
              <a:cxnLst/>
              <a:rect l="l" t="t" r="r" b="b"/>
              <a:pathLst>
                <a:path w="4271" h="4270" extrusionOk="0">
                  <a:moveTo>
                    <a:pt x="1" y="0"/>
                  </a:moveTo>
                  <a:lnTo>
                    <a:pt x="1" y="4270"/>
                  </a:lnTo>
                  <a:lnTo>
                    <a:pt x="4270" y="4270"/>
                  </a:lnTo>
                  <a:lnTo>
                    <a:pt x="427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TextBox 9">
            <a:extLst>
              <a:ext uri="{FF2B5EF4-FFF2-40B4-BE49-F238E27FC236}">
                <a16:creationId xmlns:a16="http://schemas.microsoft.com/office/drawing/2014/main" id="{54C44231-16ED-4E04-B2CF-6757ACC78369}"/>
              </a:ext>
            </a:extLst>
          </p:cNvPr>
          <p:cNvSpPr txBox="1"/>
          <p:nvPr/>
        </p:nvSpPr>
        <p:spPr>
          <a:xfrm>
            <a:off x="450989" y="258684"/>
            <a:ext cx="2784978" cy="461665"/>
          </a:xfrm>
          <a:prstGeom prst="rect">
            <a:avLst/>
          </a:prstGeom>
          <a:noFill/>
        </p:spPr>
        <p:txBody>
          <a:bodyPr wrap="square" rtlCol="0">
            <a:spAutoFit/>
          </a:bodyPr>
          <a:lstStyle/>
          <a:p>
            <a:r>
              <a:rPr lang="en-US" sz="2400" u="sng" dirty="0"/>
              <a:t>Conclusion</a:t>
            </a:r>
          </a:p>
        </p:txBody>
      </p:sp>
      <p:sp>
        <p:nvSpPr>
          <p:cNvPr id="11" name="TextBox 10">
            <a:extLst>
              <a:ext uri="{FF2B5EF4-FFF2-40B4-BE49-F238E27FC236}">
                <a16:creationId xmlns:a16="http://schemas.microsoft.com/office/drawing/2014/main" id="{DD81A6C0-6055-4C69-8412-5CF2E078951F}"/>
              </a:ext>
            </a:extLst>
          </p:cNvPr>
          <p:cNvSpPr txBox="1"/>
          <p:nvPr/>
        </p:nvSpPr>
        <p:spPr>
          <a:xfrm>
            <a:off x="450989" y="1071071"/>
            <a:ext cx="6649318" cy="1877437"/>
          </a:xfrm>
          <a:prstGeom prst="rect">
            <a:avLst/>
          </a:prstGeom>
          <a:noFill/>
        </p:spPr>
        <p:txBody>
          <a:bodyPr wrap="square" rtlCol="0">
            <a:spAutoFit/>
          </a:bodyPr>
          <a:lstStyle/>
          <a:p>
            <a:r>
              <a:rPr lang="en-US" sz="1600" dirty="0">
                <a:latin typeface="Roboto" panose="02000000000000000000" pitchFamily="2" charset="0"/>
                <a:ea typeface="Roboto" panose="02000000000000000000" pitchFamily="2" charset="0"/>
              </a:rPr>
              <a:t>Plagiarism is unethical and</a:t>
            </a:r>
            <a:r>
              <a:rPr lang="en-US" sz="1600" b="0" i="0" dirty="0">
                <a:solidFill>
                  <a:srgbClr val="2C2C2C"/>
                </a:solidFill>
                <a:effectLst/>
                <a:latin typeface="Roboto" panose="02000000000000000000" pitchFamily="2" charset="0"/>
                <a:ea typeface="Roboto" panose="02000000000000000000" pitchFamily="2" charset="0"/>
              </a:rPr>
              <a:t> disciplinary offence and negatively impact academic development in higher education.</a:t>
            </a:r>
          </a:p>
          <a:p>
            <a:endParaRPr lang="en-US" sz="1600" dirty="0">
              <a:solidFill>
                <a:srgbClr val="2C2C2C"/>
              </a:solidFill>
              <a:latin typeface="Roboto" panose="02000000000000000000" pitchFamily="2" charset="0"/>
              <a:ea typeface="Roboto" panose="02000000000000000000" pitchFamily="2" charset="0"/>
            </a:endParaRPr>
          </a:p>
          <a:p>
            <a:endParaRPr lang="en-US" sz="1600" dirty="0">
              <a:solidFill>
                <a:srgbClr val="2C2C2C"/>
              </a:solidFill>
              <a:latin typeface="Roboto" panose="02000000000000000000" pitchFamily="2" charset="0"/>
              <a:ea typeface="Roboto" panose="02000000000000000000" pitchFamily="2" charset="0"/>
            </a:endParaRPr>
          </a:p>
          <a:p>
            <a:endParaRPr lang="en-US" sz="1600" dirty="0">
              <a:solidFill>
                <a:srgbClr val="2C2C2C"/>
              </a:solidFill>
              <a:latin typeface="Roboto" panose="02000000000000000000" pitchFamily="2" charset="0"/>
              <a:ea typeface="Roboto" panose="02000000000000000000" pitchFamily="2" charset="0"/>
            </a:endParaRPr>
          </a:p>
          <a:p>
            <a:r>
              <a:rPr lang="en-US" sz="1600" dirty="0">
                <a:solidFill>
                  <a:srgbClr val="2C2C2C"/>
                </a:solidFill>
                <a:latin typeface="Roboto" panose="02000000000000000000" pitchFamily="2" charset="0"/>
                <a:ea typeface="Roboto" panose="02000000000000000000" pitchFamily="2" charset="0"/>
              </a:rPr>
              <a:t>References styles are important in the field of academic and each university and department have different reference. </a:t>
            </a:r>
            <a:endParaRPr lang="en-US" sz="1600" dirty="0">
              <a:latin typeface="Roboto" panose="02000000000000000000" pitchFamily="2" charset="0"/>
              <a:ea typeface="Roboto" panose="02000000000000000000" pitchFamily="2" charset="0"/>
            </a:endParaRPr>
          </a:p>
        </p:txBody>
      </p:sp>
      <p:sp>
        <p:nvSpPr>
          <p:cNvPr id="103" name="TextBox 102">
            <a:extLst>
              <a:ext uri="{FF2B5EF4-FFF2-40B4-BE49-F238E27FC236}">
                <a16:creationId xmlns:a16="http://schemas.microsoft.com/office/drawing/2014/main" id="{38CA2429-BB79-4C2A-B725-74D4F2004875}"/>
              </a:ext>
            </a:extLst>
          </p:cNvPr>
          <p:cNvSpPr txBox="1"/>
          <p:nvPr/>
        </p:nvSpPr>
        <p:spPr>
          <a:xfrm>
            <a:off x="8715491" y="4700917"/>
            <a:ext cx="1329413" cy="523220"/>
          </a:xfrm>
          <a:prstGeom prst="rect">
            <a:avLst/>
          </a:prstGeom>
          <a:noFill/>
        </p:spPr>
        <p:txBody>
          <a:bodyPr wrap="square" rtlCol="0">
            <a:spAutoFit/>
          </a:bodyPr>
          <a:lstStyle/>
          <a:p>
            <a:r>
              <a:rPr lang="en-US" sz="2800" dirty="0"/>
              <a:t>7</a:t>
            </a:r>
            <a:endParaRPr lang="en-US" sz="2400" dirty="0"/>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pic>
        <p:nvPicPr>
          <p:cNvPr id="2" name="Picture 1">
            <a:extLst>
              <a:ext uri="{FF2B5EF4-FFF2-40B4-BE49-F238E27FC236}">
                <a16:creationId xmlns:a16="http://schemas.microsoft.com/office/drawing/2014/main" id="{E9CD28E3-FAD9-42B9-AF0D-AA19082584EC}"/>
              </a:ext>
            </a:extLst>
          </p:cNvPr>
          <p:cNvPicPr>
            <a:picLocks noChangeAspect="1"/>
          </p:cNvPicPr>
          <p:nvPr/>
        </p:nvPicPr>
        <p:blipFill>
          <a:blip r:embed="rId3"/>
          <a:stretch>
            <a:fillRect/>
          </a:stretch>
        </p:blipFill>
        <p:spPr>
          <a:xfrm>
            <a:off x="8151628" y="3717109"/>
            <a:ext cx="829128" cy="1140051"/>
          </a:xfrm>
          <a:prstGeom prst="rect">
            <a:avLst/>
          </a:prstGeom>
        </p:spPr>
      </p:pic>
      <p:sp>
        <p:nvSpPr>
          <p:cNvPr id="35" name="Google Shape;947;p40">
            <a:extLst>
              <a:ext uri="{FF2B5EF4-FFF2-40B4-BE49-F238E27FC236}">
                <a16:creationId xmlns:a16="http://schemas.microsoft.com/office/drawing/2014/main" id="{6A43FB14-5689-4A27-A2AC-FE4D64C025AE}"/>
              </a:ext>
            </a:extLst>
          </p:cNvPr>
          <p:cNvSpPr/>
          <p:nvPr/>
        </p:nvSpPr>
        <p:spPr>
          <a:xfrm flipH="1">
            <a:off x="450989" y="254047"/>
            <a:ext cx="6589242" cy="568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TextBox 35">
            <a:extLst>
              <a:ext uri="{FF2B5EF4-FFF2-40B4-BE49-F238E27FC236}">
                <a16:creationId xmlns:a16="http://schemas.microsoft.com/office/drawing/2014/main" id="{D2C9BB07-8EAD-49AF-BDA4-AAC61423F376}"/>
              </a:ext>
            </a:extLst>
          </p:cNvPr>
          <p:cNvSpPr txBox="1"/>
          <p:nvPr/>
        </p:nvSpPr>
        <p:spPr>
          <a:xfrm>
            <a:off x="450989" y="258684"/>
            <a:ext cx="2784978" cy="461665"/>
          </a:xfrm>
          <a:prstGeom prst="rect">
            <a:avLst/>
          </a:prstGeom>
          <a:noFill/>
        </p:spPr>
        <p:txBody>
          <a:bodyPr wrap="square" rtlCol="0">
            <a:spAutoFit/>
          </a:bodyPr>
          <a:lstStyle/>
          <a:p>
            <a:r>
              <a:rPr lang="en-US" sz="2400" u="sng" dirty="0"/>
              <a:t>Reference </a:t>
            </a:r>
          </a:p>
        </p:txBody>
      </p:sp>
      <p:sp>
        <p:nvSpPr>
          <p:cNvPr id="9" name="TextBox 8">
            <a:extLst>
              <a:ext uri="{FF2B5EF4-FFF2-40B4-BE49-F238E27FC236}">
                <a16:creationId xmlns:a16="http://schemas.microsoft.com/office/drawing/2014/main" id="{97102015-09F8-4709-BE97-D2139B736A5F}"/>
              </a:ext>
            </a:extLst>
          </p:cNvPr>
          <p:cNvSpPr txBox="1"/>
          <p:nvPr/>
        </p:nvSpPr>
        <p:spPr>
          <a:xfrm>
            <a:off x="450989" y="1169581"/>
            <a:ext cx="7597858" cy="3904723"/>
          </a:xfrm>
          <a:prstGeom prst="rect">
            <a:avLst/>
          </a:prstGeom>
          <a:noFill/>
        </p:spPr>
        <p:txBody>
          <a:bodyPr wrap="square" rtlCol="0">
            <a:spAutoFit/>
          </a:bodyPr>
          <a:lstStyle/>
          <a:p>
            <a:pPr marL="457200" indent="-457200">
              <a:lnSpc>
                <a:spcPct val="200000"/>
              </a:lnSpc>
            </a:pPr>
            <a:r>
              <a:rPr lang="en-US" sz="1400" dirty="0">
                <a:effectLst/>
                <a:latin typeface="Times New Roman" panose="02020603050405020304" pitchFamily="18" charset="0"/>
              </a:rPr>
              <a:t>Akbar, A. (2018). Defining Plagiarism: A Literature Review. </a:t>
            </a:r>
            <a:r>
              <a:rPr lang="en-US" sz="1400" i="1" dirty="0">
                <a:effectLst/>
                <a:latin typeface="Times New Roman" panose="02020603050405020304" pitchFamily="18" charset="0"/>
              </a:rPr>
              <a:t>Ethical Lingua: Journal of Language Teaching and Literature</a:t>
            </a:r>
            <a:r>
              <a:rPr lang="en-US" sz="1400" dirty="0">
                <a:effectLst/>
                <a:latin typeface="Times New Roman" panose="02020603050405020304" pitchFamily="18" charset="0"/>
              </a:rPr>
              <a:t>, </a:t>
            </a:r>
            <a:r>
              <a:rPr lang="en-US" sz="1400" i="1" dirty="0">
                <a:effectLst/>
                <a:latin typeface="Times New Roman" panose="02020603050405020304" pitchFamily="18" charset="0"/>
              </a:rPr>
              <a:t>5</a:t>
            </a:r>
            <a:r>
              <a:rPr lang="en-US" sz="1400" dirty="0">
                <a:effectLst/>
                <a:latin typeface="Times New Roman" panose="02020603050405020304" pitchFamily="18" charset="0"/>
              </a:rPr>
              <a:t>(1), 31–38. </a:t>
            </a:r>
            <a:r>
              <a:rPr lang="en-US" sz="1400" dirty="0">
                <a:effectLst/>
                <a:latin typeface="Times New Roman" panose="02020603050405020304" pitchFamily="18" charset="0"/>
                <a:hlinkClick r:id="rId4"/>
              </a:rPr>
              <a:t>https://doi.org/10.30605/ethicallingua.v5i1.750</a:t>
            </a:r>
            <a:endParaRPr lang="en-US" sz="1400" dirty="0">
              <a:effectLst/>
              <a:latin typeface="Times New Roman" panose="02020603050405020304" pitchFamily="18" charset="0"/>
            </a:endParaRPr>
          </a:p>
          <a:p>
            <a:pPr marL="457200" indent="-457200">
              <a:lnSpc>
                <a:spcPct val="200000"/>
              </a:lnSpc>
            </a:pPr>
            <a:endParaRPr lang="en-US" dirty="0">
              <a:latin typeface="Times New Roman" panose="02020603050405020304" pitchFamily="18" charset="0"/>
            </a:endParaRPr>
          </a:p>
          <a:p>
            <a:pPr marL="457200" indent="-457200">
              <a:lnSpc>
                <a:spcPct val="200000"/>
              </a:lnSpc>
            </a:pPr>
            <a:r>
              <a:rPr lang="en-US" sz="1400" dirty="0">
                <a:effectLst/>
                <a:latin typeface="Times New Roman" panose="02020603050405020304" pitchFamily="18" charset="0"/>
              </a:rPr>
              <a:t>Plagiarism | University of Oxford. (2022, April 20). Retrieved from https://www.ox.ac.uk/students/academic/guidance/skills/plagiarism</a:t>
            </a:r>
          </a:p>
          <a:p>
            <a:pPr marL="457200" indent="-457200">
              <a:lnSpc>
                <a:spcPct val="200000"/>
              </a:lnSpc>
            </a:pPr>
            <a:endParaRPr lang="en-US" dirty="0">
              <a:latin typeface="Times New Roman" panose="02020603050405020304" pitchFamily="18" charset="0"/>
            </a:endParaRPr>
          </a:p>
          <a:p>
            <a:pPr marL="457200" indent="-457200">
              <a:lnSpc>
                <a:spcPct val="200000"/>
              </a:lnSpc>
            </a:pPr>
            <a:r>
              <a:rPr lang="en-US" sz="1400" dirty="0" err="1">
                <a:effectLst/>
                <a:latin typeface="Times New Roman" panose="02020603050405020304" pitchFamily="18" charset="0"/>
              </a:rPr>
              <a:t>LibGuides</a:t>
            </a:r>
            <a:r>
              <a:rPr lang="en-US" sz="1400" dirty="0">
                <a:effectLst/>
                <a:latin typeface="Times New Roman" panose="02020603050405020304" pitchFamily="18" charset="0"/>
              </a:rPr>
              <a:t>: Citing references: Which style does your School/Department use? (2022, April 20). Retrieved from https://libguides.reading.ac.uk/citing-references/styles-in-use</a:t>
            </a:r>
          </a:p>
          <a:p>
            <a:pPr marL="457200" indent="-457200">
              <a:lnSpc>
                <a:spcPct val="200000"/>
              </a:lnSpc>
            </a:pPr>
            <a:endParaRPr lang="en-US" dirty="0">
              <a:latin typeface="Times New Roman" panose="02020603050405020304" pitchFamily="18" charset="0"/>
            </a:endParaRPr>
          </a:p>
        </p:txBody>
      </p:sp>
      <p:sp>
        <p:nvSpPr>
          <p:cNvPr id="38" name="TextBox 37">
            <a:extLst>
              <a:ext uri="{FF2B5EF4-FFF2-40B4-BE49-F238E27FC236}">
                <a16:creationId xmlns:a16="http://schemas.microsoft.com/office/drawing/2014/main" id="{0743A511-C259-4D1D-890D-A6368079387B}"/>
              </a:ext>
            </a:extLst>
          </p:cNvPr>
          <p:cNvSpPr txBox="1"/>
          <p:nvPr/>
        </p:nvSpPr>
        <p:spPr>
          <a:xfrm>
            <a:off x="8715491" y="4700917"/>
            <a:ext cx="1329413" cy="523220"/>
          </a:xfrm>
          <a:prstGeom prst="rect">
            <a:avLst/>
          </a:prstGeom>
          <a:noFill/>
        </p:spPr>
        <p:txBody>
          <a:bodyPr wrap="square" rtlCol="0">
            <a:spAutoFit/>
          </a:bodyPr>
          <a:lstStyle/>
          <a:p>
            <a:r>
              <a:rPr lang="en-US" sz="2800" dirty="0"/>
              <a:t>8</a:t>
            </a:r>
            <a:endParaRPr lang="en-US" sz="2400" dirty="0"/>
          </a:p>
        </p:txBody>
      </p:sp>
    </p:spTree>
  </p:cSld>
  <p:clrMapOvr>
    <a:masterClrMapping/>
  </p:clrMapOvr>
  <p:transition spd="slow">
    <p:push dir="u"/>
  </p:transition>
</p:sld>
</file>

<file path=ppt/theme/theme1.xml><?xml version="1.0" encoding="utf-8"?>
<a:theme xmlns:a="http://schemas.openxmlformats.org/drawingml/2006/main" name="Starting a Business in Brazil by Slidesgo">
  <a:themeElements>
    <a:clrScheme name="Simple Light">
      <a:dk1>
        <a:srgbClr val="31C08A"/>
      </a:dk1>
      <a:lt1>
        <a:srgbClr val="6BF5A1"/>
      </a:lt1>
      <a:dk2>
        <a:srgbClr val="FFDC4F"/>
      </a:dk2>
      <a:lt2>
        <a:srgbClr val="122850"/>
      </a:lt2>
      <a:accent1>
        <a:srgbClr val="C5C5C5"/>
      </a:accent1>
      <a:accent2>
        <a:srgbClr val="D6D6D6"/>
      </a:accent2>
      <a:accent3>
        <a:srgbClr val="ECECEC"/>
      </a:accent3>
      <a:accent4>
        <a:srgbClr val="F8F8F8"/>
      </a:accent4>
      <a:accent5>
        <a:srgbClr val="FFFFFF"/>
      </a:accent5>
      <a:accent6>
        <a:srgbClr val="2A487E"/>
      </a:accent6>
      <a:hlink>
        <a:srgbClr val="00246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638</TotalTime>
  <Words>452</Words>
  <Application>Microsoft Office PowerPoint</Application>
  <PresentationFormat>On-screen Show (16:9)</PresentationFormat>
  <Paragraphs>63</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Impact</vt:lpstr>
      <vt:lpstr>Jost</vt:lpstr>
      <vt:lpstr>Roboto</vt:lpstr>
      <vt:lpstr>Saira Condensed</vt:lpstr>
      <vt:lpstr>Saira Condensed Medium</vt:lpstr>
      <vt:lpstr>Times New Roman</vt:lpstr>
      <vt:lpstr>Starting a Business in Brazil by Slidesgo</vt:lpstr>
      <vt:lpstr>PowerPoint Presentation</vt:lpstr>
      <vt:lpstr>1</vt:lpstr>
      <vt:lpstr>PowerPoint Presentation</vt:lpstr>
      <vt:lpstr>Definition of plagiarism</vt:lpstr>
      <vt:lpstr>PowerPoint Presentation</vt:lpstr>
      <vt:lpstr>2</vt:lpstr>
      <vt:lpstr>PowerPoint Presentation</vt:lpstr>
      <vt:lpstr>PowerPoint Presentation</vt:lpstr>
      <vt:lpstr>PowerPoint Presentation</vt:lpstr>
      <vt:lpstr>Thanks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12</cp:revision>
  <dcterms:modified xsi:type="dcterms:W3CDTF">2022-06-02T08:37:38Z</dcterms:modified>
</cp:coreProperties>
</file>