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26"/>
  </p:notesMasterIdLst>
  <p:sldIdLst>
    <p:sldId id="256" r:id="rId2"/>
    <p:sldId id="258" r:id="rId3"/>
    <p:sldId id="259" r:id="rId4"/>
    <p:sldId id="260" r:id="rId5"/>
    <p:sldId id="261" r:id="rId6"/>
    <p:sldId id="262" r:id="rId7"/>
    <p:sldId id="313" r:id="rId8"/>
    <p:sldId id="268" r:id="rId9"/>
    <p:sldId id="314" r:id="rId10"/>
    <p:sldId id="275" r:id="rId11"/>
    <p:sldId id="315" r:id="rId12"/>
    <p:sldId id="283" r:id="rId13"/>
    <p:sldId id="316" r:id="rId14"/>
    <p:sldId id="287" r:id="rId15"/>
    <p:sldId id="317" r:id="rId16"/>
    <p:sldId id="319" r:id="rId17"/>
    <p:sldId id="320" r:id="rId18"/>
    <p:sldId id="289" r:id="rId19"/>
    <p:sldId id="318" r:id="rId20"/>
    <p:sldId id="321" r:id="rId21"/>
    <p:sldId id="322" r:id="rId22"/>
    <p:sldId id="323" r:id="rId23"/>
    <p:sldId id="257" r:id="rId24"/>
    <p:sldId id="324" r:id="rId25"/>
  </p:sldIdLst>
  <p:sldSz cx="9144000" cy="5143500" type="screen16x9"/>
  <p:notesSz cx="6858000" cy="9144000"/>
  <p:embeddedFontLst>
    <p:embeddedFont>
      <p:font typeface="Rubik" panose="020B0604020202020204" charset="-79"/>
      <p:regular r:id="rId27"/>
      <p:bold r:id="rId28"/>
      <p:italic r:id="rId29"/>
      <p:boldItalic r:id="rId30"/>
    </p:embeddedFont>
    <p:embeddedFont>
      <p:font typeface="Montserrat" panose="020B0604020202020204" charset="0"/>
      <p:regular r:id="rId31"/>
      <p:bold r:id="rId32"/>
      <p:italic r:id="rId33"/>
      <p:boldItalic r:id="rId34"/>
    </p:embeddedFont>
    <p:embeddedFont>
      <p:font typeface="Montserrat Medium" panose="020B060402020202020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8991CE7-1E5C-4BF6-9646-415C6DE3E6E8}">
  <a:tblStyle styleId="{18991CE7-1E5C-4BF6-9646-415C6DE3E6E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239" autoAdjust="0"/>
  </p:normalViewPr>
  <p:slideViewPr>
    <p:cSldViewPr snapToGrid="0">
      <p:cViewPr varScale="1">
        <p:scale>
          <a:sx n="87" d="100"/>
          <a:sy n="87" d="100"/>
        </p:scale>
        <p:origin x="90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gc8aa852056_0_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1" name="Google Shape;491;gc8aa852056_0_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8aa852056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8aa852056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06318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gc8aa852056_0_4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2" name="Google Shape;692;gc8aa852056_0_4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8aa852056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8aa852056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40499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gc8aa85205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5" name="Google Shape;795;gc8aa852056_0_6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8aa852056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8aa852056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571582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8"/>
        <p:cNvGrpSpPr/>
        <p:nvPr/>
      </p:nvGrpSpPr>
      <p:grpSpPr>
        <a:xfrm>
          <a:off x="0" y="0"/>
          <a:ext cx="0" cy="0"/>
          <a:chOff x="0" y="0"/>
          <a:chExt cx="0" cy="0"/>
        </a:xfrm>
      </p:grpSpPr>
      <p:sp>
        <p:nvSpPr>
          <p:cNvPr id="839" name="Google Shape;839;gc8aa852056_0_6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0" name="Google Shape;840;gc8aa852056_0_6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205905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8aa852056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8aa852056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79930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8"/>
        <p:cNvGrpSpPr/>
        <p:nvPr/>
      </p:nvGrpSpPr>
      <p:grpSpPr>
        <a:xfrm>
          <a:off x="0" y="0"/>
          <a:ext cx="0" cy="0"/>
          <a:chOff x="0" y="0"/>
          <a:chExt cx="0" cy="0"/>
        </a:xfrm>
      </p:grpSpPr>
      <p:sp>
        <p:nvSpPr>
          <p:cNvPr id="839" name="Google Shape;839;gc8aa852056_0_6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0" name="Google Shape;840;gc8aa852056_0_6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8aa852056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8aa852056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7309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c8aa852056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c8aa852056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8"/>
        <p:cNvGrpSpPr/>
        <p:nvPr/>
      </p:nvGrpSpPr>
      <p:grpSpPr>
        <a:xfrm>
          <a:off x="0" y="0"/>
          <a:ext cx="0" cy="0"/>
          <a:chOff x="0" y="0"/>
          <a:chExt cx="0" cy="0"/>
        </a:xfrm>
      </p:grpSpPr>
      <p:sp>
        <p:nvSpPr>
          <p:cNvPr id="839" name="Google Shape;839;gc8aa852056_0_6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0" name="Google Shape;840;gc8aa852056_0_6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909170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8aa852056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8aa852056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990225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8"/>
        <p:cNvGrpSpPr/>
        <p:nvPr/>
      </p:nvGrpSpPr>
      <p:grpSpPr>
        <a:xfrm>
          <a:off x="0" y="0"/>
          <a:ext cx="0" cy="0"/>
          <a:chOff x="0" y="0"/>
          <a:chExt cx="0" cy="0"/>
        </a:xfrm>
      </p:grpSpPr>
      <p:sp>
        <p:nvSpPr>
          <p:cNvPr id="839" name="Google Shape;839;gc8aa852056_0_6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0" name="Google Shape;840;gc8aa852056_0_6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766490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c8aa852056_0_8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c8aa852056_0_8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c8aa852056_0_8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c8aa852056_0_8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47062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c36e9e360b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c36e9e360b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c8aa852056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c8aa852056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c36e9e360b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c36e9e360b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8aa852056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8aa852056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gc8aa852056_0_4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4" name="Google Shape;654;gc8aa852056_0_4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629637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c8aa852056_0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c8aa852056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8aa852056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8aa852056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515584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713250" y="1553250"/>
            <a:ext cx="6094200" cy="1653600"/>
          </a:xfrm>
          <a:prstGeom prst="rect">
            <a:avLst/>
          </a:prstGeom>
          <a:noFill/>
        </p:spPr>
        <p:txBody>
          <a:bodyPr spcFirstLastPara="1" wrap="square" lIns="91425" tIns="91425" rIns="91425" bIns="91425" anchor="b" anchorCtr="0">
            <a:noAutofit/>
          </a:bodyPr>
          <a:lstStyle>
            <a:lvl1pPr lvl="0">
              <a:spcBef>
                <a:spcPts val="0"/>
              </a:spcBef>
              <a:spcAft>
                <a:spcPts val="0"/>
              </a:spcAft>
              <a:buSzPts val="5200"/>
              <a:buNone/>
              <a:defRPr sz="5200" b="1">
                <a:solidFill>
                  <a:schemeClr val="lt1"/>
                </a:solidFill>
                <a:latin typeface="Rubik"/>
                <a:ea typeface="Rubik"/>
                <a:cs typeface="Rubik"/>
                <a:sym typeface="Rubik"/>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713225" y="3243750"/>
            <a:ext cx="6094200" cy="346500"/>
          </a:xfrm>
          <a:prstGeom prst="rect">
            <a:avLst/>
          </a:prstGeom>
          <a:noFill/>
        </p:spPr>
        <p:txBody>
          <a:bodyPr spcFirstLastPara="1" wrap="square" lIns="91425" tIns="91425" rIns="91425" bIns="91425" anchor="t" anchorCtr="0">
            <a:noAutofit/>
          </a:bodyPr>
          <a:lstStyle>
            <a:lvl1pPr lvl="0">
              <a:lnSpc>
                <a:spcPct val="100000"/>
              </a:lnSpc>
              <a:spcBef>
                <a:spcPts val="0"/>
              </a:spcBef>
              <a:spcAft>
                <a:spcPts val="0"/>
              </a:spcAft>
              <a:buSzPts val="2800"/>
              <a:buNone/>
              <a:defRPr>
                <a:solidFill>
                  <a:schemeClr val="lt1"/>
                </a:solidFill>
                <a:latin typeface="Montserrat Medium"/>
                <a:ea typeface="Montserrat Medium"/>
                <a:cs typeface="Montserrat Medium"/>
                <a:sym typeface="Montserrat Medium"/>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
        <p:nvSpPr>
          <p:cNvPr id="13" name="Google Shape;13;p2"/>
          <p:cNvSpPr/>
          <p:nvPr/>
        </p:nvSpPr>
        <p:spPr>
          <a:xfrm>
            <a:off x="-51575" y="1394025"/>
            <a:ext cx="6869400" cy="23475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3">
  <p:cSld name="CUSTOM_4">
    <p:bg>
      <p:bgPr>
        <a:solidFill>
          <a:schemeClr val="dk1"/>
        </a:solidFill>
        <a:effectLst/>
      </p:bgPr>
    </p:bg>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1819875" y="3700938"/>
            <a:ext cx="5504400" cy="70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1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4" name="Google Shape;94;p17"/>
          <p:cNvSpPr txBox="1">
            <a:spLocks noGrp="1"/>
          </p:cNvSpPr>
          <p:nvPr>
            <p:ph type="title" idx="2" hasCustomPrompt="1"/>
          </p:nvPr>
        </p:nvSpPr>
        <p:spPr>
          <a:xfrm>
            <a:off x="1819800" y="738163"/>
            <a:ext cx="5504400" cy="2916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0000">
                <a:solidFill>
                  <a:schemeClr val="l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5" name="Google Shape;95;p17"/>
          <p:cNvSpPr/>
          <p:nvPr/>
        </p:nvSpPr>
        <p:spPr>
          <a:xfrm>
            <a:off x="1371350" y="660250"/>
            <a:ext cx="6401400" cy="38232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3">
  <p:cSld name="CUSTOM_9">
    <p:bg>
      <p:bgPr>
        <a:blipFill>
          <a:blip r:embed="rId2">
            <a:alphaModFix/>
          </a:blip>
          <a:stretch>
            <a:fillRect/>
          </a:stretch>
        </a:blipFill>
        <a:effectLst/>
      </p:bgPr>
    </p:bg>
    <p:spTree>
      <p:nvGrpSpPr>
        <p:cNvPr id="1" name="Shape 142"/>
        <p:cNvGrpSpPr/>
        <p:nvPr/>
      </p:nvGrpSpPr>
      <p:grpSpPr>
        <a:xfrm>
          <a:off x="0" y="0"/>
          <a:ext cx="0" cy="0"/>
          <a:chOff x="0" y="0"/>
          <a:chExt cx="0" cy="0"/>
        </a:xfrm>
      </p:grpSpPr>
      <p:sp>
        <p:nvSpPr>
          <p:cNvPr id="143" name="Google Shape;143;p23"/>
          <p:cNvSpPr txBox="1">
            <a:spLocks noGrp="1"/>
          </p:cNvSpPr>
          <p:nvPr>
            <p:ph type="title"/>
          </p:nvPr>
        </p:nvSpPr>
        <p:spPr>
          <a:xfrm rot="-5400000">
            <a:off x="-865975" y="2117350"/>
            <a:ext cx="4075500" cy="917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800"/>
              <a:buNone/>
              <a:defRPr>
                <a:solidFill>
                  <a:schemeClr val="lt1"/>
                </a:solidFill>
                <a:latin typeface="Montserrat"/>
                <a:ea typeface="Montserrat"/>
                <a:cs typeface="Montserrat"/>
                <a:sym typeface="Montserrat"/>
              </a:defRPr>
            </a:lvl1pPr>
            <a:lvl2pPr lvl="1" rtl="0">
              <a:spcBef>
                <a:spcPts val="0"/>
              </a:spcBef>
              <a:spcAft>
                <a:spcPts val="0"/>
              </a:spcAft>
              <a:buClr>
                <a:schemeClr val="lt1"/>
              </a:buClr>
              <a:buSzPts val="2800"/>
              <a:buNone/>
              <a:defRPr>
                <a:solidFill>
                  <a:schemeClr val="lt1"/>
                </a:solidFill>
                <a:latin typeface="Montserrat"/>
                <a:ea typeface="Montserrat"/>
                <a:cs typeface="Montserrat"/>
                <a:sym typeface="Montserrat"/>
              </a:defRPr>
            </a:lvl2pPr>
            <a:lvl3pPr lvl="2" rtl="0">
              <a:spcBef>
                <a:spcPts val="0"/>
              </a:spcBef>
              <a:spcAft>
                <a:spcPts val="0"/>
              </a:spcAft>
              <a:buClr>
                <a:schemeClr val="lt1"/>
              </a:buClr>
              <a:buSzPts val="2800"/>
              <a:buNone/>
              <a:defRPr>
                <a:solidFill>
                  <a:schemeClr val="lt1"/>
                </a:solidFill>
                <a:latin typeface="Montserrat"/>
                <a:ea typeface="Montserrat"/>
                <a:cs typeface="Montserrat"/>
                <a:sym typeface="Montserrat"/>
              </a:defRPr>
            </a:lvl3pPr>
            <a:lvl4pPr lvl="3" rtl="0">
              <a:spcBef>
                <a:spcPts val="0"/>
              </a:spcBef>
              <a:spcAft>
                <a:spcPts val="0"/>
              </a:spcAft>
              <a:buClr>
                <a:schemeClr val="lt1"/>
              </a:buClr>
              <a:buSzPts val="2800"/>
              <a:buNone/>
              <a:defRPr>
                <a:solidFill>
                  <a:schemeClr val="lt1"/>
                </a:solidFill>
                <a:latin typeface="Montserrat"/>
                <a:ea typeface="Montserrat"/>
                <a:cs typeface="Montserrat"/>
                <a:sym typeface="Montserrat"/>
              </a:defRPr>
            </a:lvl4pPr>
            <a:lvl5pPr lvl="4" rtl="0">
              <a:spcBef>
                <a:spcPts val="0"/>
              </a:spcBef>
              <a:spcAft>
                <a:spcPts val="0"/>
              </a:spcAft>
              <a:buClr>
                <a:schemeClr val="lt1"/>
              </a:buClr>
              <a:buSzPts val="2800"/>
              <a:buNone/>
              <a:defRPr>
                <a:solidFill>
                  <a:schemeClr val="lt1"/>
                </a:solidFill>
                <a:latin typeface="Montserrat"/>
                <a:ea typeface="Montserrat"/>
                <a:cs typeface="Montserrat"/>
                <a:sym typeface="Montserrat"/>
              </a:defRPr>
            </a:lvl5pPr>
            <a:lvl6pPr lvl="5" rtl="0">
              <a:spcBef>
                <a:spcPts val="0"/>
              </a:spcBef>
              <a:spcAft>
                <a:spcPts val="0"/>
              </a:spcAft>
              <a:buClr>
                <a:schemeClr val="lt1"/>
              </a:buClr>
              <a:buSzPts val="2800"/>
              <a:buNone/>
              <a:defRPr>
                <a:solidFill>
                  <a:schemeClr val="lt1"/>
                </a:solidFill>
                <a:latin typeface="Montserrat"/>
                <a:ea typeface="Montserrat"/>
                <a:cs typeface="Montserrat"/>
                <a:sym typeface="Montserrat"/>
              </a:defRPr>
            </a:lvl6pPr>
            <a:lvl7pPr lvl="6" rtl="0">
              <a:spcBef>
                <a:spcPts val="0"/>
              </a:spcBef>
              <a:spcAft>
                <a:spcPts val="0"/>
              </a:spcAft>
              <a:buClr>
                <a:schemeClr val="lt1"/>
              </a:buClr>
              <a:buSzPts val="2800"/>
              <a:buNone/>
              <a:defRPr>
                <a:solidFill>
                  <a:schemeClr val="lt1"/>
                </a:solidFill>
                <a:latin typeface="Montserrat"/>
                <a:ea typeface="Montserrat"/>
                <a:cs typeface="Montserrat"/>
                <a:sym typeface="Montserrat"/>
              </a:defRPr>
            </a:lvl7pPr>
            <a:lvl8pPr lvl="7" rtl="0">
              <a:spcBef>
                <a:spcPts val="0"/>
              </a:spcBef>
              <a:spcAft>
                <a:spcPts val="0"/>
              </a:spcAft>
              <a:buClr>
                <a:schemeClr val="lt1"/>
              </a:buClr>
              <a:buSzPts val="2800"/>
              <a:buNone/>
              <a:defRPr>
                <a:solidFill>
                  <a:schemeClr val="lt1"/>
                </a:solidFill>
                <a:latin typeface="Montserrat"/>
                <a:ea typeface="Montserrat"/>
                <a:cs typeface="Montserrat"/>
                <a:sym typeface="Montserrat"/>
              </a:defRPr>
            </a:lvl8pPr>
            <a:lvl9pPr lvl="8" rtl="0">
              <a:spcBef>
                <a:spcPts val="0"/>
              </a:spcBef>
              <a:spcAft>
                <a:spcPts val="0"/>
              </a:spcAft>
              <a:buClr>
                <a:schemeClr val="lt1"/>
              </a:buClr>
              <a:buSzPts val="2800"/>
              <a:buNone/>
              <a:defRPr>
                <a:solidFill>
                  <a:schemeClr val="lt1"/>
                </a:solidFill>
                <a:latin typeface="Montserrat"/>
                <a:ea typeface="Montserrat"/>
                <a:cs typeface="Montserrat"/>
                <a:sym typeface="Montserrat"/>
              </a:defRPr>
            </a:lvl9pPr>
          </a:lstStyle>
          <a:p>
            <a:endParaRPr/>
          </a:p>
        </p:txBody>
      </p:sp>
      <p:sp>
        <p:nvSpPr>
          <p:cNvPr id="144" name="Google Shape;144;p23"/>
          <p:cNvSpPr txBox="1">
            <a:spLocks noGrp="1"/>
          </p:cNvSpPr>
          <p:nvPr>
            <p:ph type="title" idx="2"/>
          </p:nvPr>
        </p:nvSpPr>
        <p:spPr>
          <a:xfrm>
            <a:off x="2815975" y="2294300"/>
            <a:ext cx="1608900" cy="308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500"/>
              <a:buNone/>
              <a:defRPr sz="1600">
                <a:solidFill>
                  <a:schemeClr val="lt1"/>
                </a:solidFill>
              </a:defRPr>
            </a:lvl1pPr>
            <a:lvl2pPr lvl="1" rtl="0">
              <a:spcBef>
                <a:spcPts val="0"/>
              </a:spcBef>
              <a:spcAft>
                <a:spcPts val="0"/>
              </a:spcAft>
              <a:buClr>
                <a:schemeClr val="lt1"/>
              </a:buClr>
              <a:buSzPts val="1500"/>
              <a:buNone/>
              <a:defRPr sz="1500">
                <a:solidFill>
                  <a:schemeClr val="lt1"/>
                </a:solidFill>
              </a:defRPr>
            </a:lvl2pPr>
            <a:lvl3pPr lvl="2" rtl="0">
              <a:spcBef>
                <a:spcPts val="0"/>
              </a:spcBef>
              <a:spcAft>
                <a:spcPts val="0"/>
              </a:spcAft>
              <a:buClr>
                <a:schemeClr val="lt1"/>
              </a:buClr>
              <a:buSzPts val="1500"/>
              <a:buNone/>
              <a:defRPr sz="1500">
                <a:solidFill>
                  <a:schemeClr val="lt1"/>
                </a:solidFill>
              </a:defRPr>
            </a:lvl3pPr>
            <a:lvl4pPr lvl="3" rtl="0">
              <a:spcBef>
                <a:spcPts val="0"/>
              </a:spcBef>
              <a:spcAft>
                <a:spcPts val="0"/>
              </a:spcAft>
              <a:buClr>
                <a:schemeClr val="lt1"/>
              </a:buClr>
              <a:buSzPts val="1500"/>
              <a:buNone/>
              <a:defRPr sz="1500">
                <a:solidFill>
                  <a:schemeClr val="lt1"/>
                </a:solidFill>
              </a:defRPr>
            </a:lvl4pPr>
            <a:lvl5pPr lvl="4" rtl="0">
              <a:spcBef>
                <a:spcPts val="0"/>
              </a:spcBef>
              <a:spcAft>
                <a:spcPts val="0"/>
              </a:spcAft>
              <a:buClr>
                <a:schemeClr val="lt1"/>
              </a:buClr>
              <a:buSzPts val="1500"/>
              <a:buNone/>
              <a:defRPr sz="1500">
                <a:solidFill>
                  <a:schemeClr val="lt1"/>
                </a:solidFill>
              </a:defRPr>
            </a:lvl5pPr>
            <a:lvl6pPr lvl="5" rtl="0">
              <a:spcBef>
                <a:spcPts val="0"/>
              </a:spcBef>
              <a:spcAft>
                <a:spcPts val="0"/>
              </a:spcAft>
              <a:buClr>
                <a:schemeClr val="lt1"/>
              </a:buClr>
              <a:buSzPts val="1500"/>
              <a:buNone/>
              <a:defRPr sz="1500">
                <a:solidFill>
                  <a:schemeClr val="lt1"/>
                </a:solidFill>
              </a:defRPr>
            </a:lvl6pPr>
            <a:lvl7pPr lvl="6" rtl="0">
              <a:spcBef>
                <a:spcPts val="0"/>
              </a:spcBef>
              <a:spcAft>
                <a:spcPts val="0"/>
              </a:spcAft>
              <a:buClr>
                <a:schemeClr val="lt1"/>
              </a:buClr>
              <a:buSzPts val="1500"/>
              <a:buNone/>
              <a:defRPr sz="1500">
                <a:solidFill>
                  <a:schemeClr val="lt1"/>
                </a:solidFill>
              </a:defRPr>
            </a:lvl7pPr>
            <a:lvl8pPr lvl="7" rtl="0">
              <a:spcBef>
                <a:spcPts val="0"/>
              </a:spcBef>
              <a:spcAft>
                <a:spcPts val="0"/>
              </a:spcAft>
              <a:buClr>
                <a:schemeClr val="lt1"/>
              </a:buClr>
              <a:buSzPts val="1500"/>
              <a:buNone/>
              <a:defRPr sz="1500">
                <a:solidFill>
                  <a:schemeClr val="lt1"/>
                </a:solidFill>
              </a:defRPr>
            </a:lvl8pPr>
            <a:lvl9pPr lvl="8" rtl="0">
              <a:spcBef>
                <a:spcPts val="0"/>
              </a:spcBef>
              <a:spcAft>
                <a:spcPts val="0"/>
              </a:spcAft>
              <a:buClr>
                <a:schemeClr val="lt1"/>
              </a:buClr>
              <a:buSzPts val="1500"/>
              <a:buNone/>
              <a:defRPr sz="1500">
                <a:solidFill>
                  <a:schemeClr val="lt1"/>
                </a:solidFill>
              </a:defRPr>
            </a:lvl9pPr>
          </a:lstStyle>
          <a:p>
            <a:endParaRPr/>
          </a:p>
        </p:txBody>
      </p:sp>
      <p:sp>
        <p:nvSpPr>
          <p:cNvPr id="145" name="Google Shape;145;p23"/>
          <p:cNvSpPr txBox="1">
            <a:spLocks noGrp="1"/>
          </p:cNvSpPr>
          <p:nvPr>
            <p:ph type="subTitle" idx="1"/>
          </p:nvPr>
        </p:nvSpPr>
        <p:spPr>
          <a:xfrm>
            <a:off x="2841025" y="2602988"/>
            <a:ext cx="1558800" cy="790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6" name="Google Shape;146;p23"/>
          <p:cNvSpPr txBox="1">
            <a:spLocks noGrp="1"/>
          </p:cNvSpPr>
          <p:nvPr>
            <p:ph type="title" idx="3"/>
          </p:nvPr>
        </p:nvSpPr>
        <p:spPr>
          <a:xfrm>
            <a:off x="4697769" y="2294300"/>
            <a:ext cx="1608900" cy="308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500"/>
              <a:buNone/>
              <a:defRPr sz="1600">
                <a:solidFill>
                  <a:schemeClr val="lt1"/>
                </a:solidFill>
              </a:defRPr>
            </a:lvl1pPr>
            <a:lvl2pPr lvl="1" rtl="0">
              <a:spcBef>
                <a:spcPts val="0"/>
              </a:spcBef>
              <a:spcAft>
                <a:spcPts val="0"/>
              </a:spcAft>
              <a:buClr>
                <a:schemeClr val="lt1"/>
              </a:buClr>
              <a:buSzPts val="1500"/>
              <a:buNone/>
              <a:defRPr sz="1500">
                <a:solidFill>
                  <a:schemeClr val="lt1"/>
                </a:solidFill>
              </a:defRPr>
            </a:lvl2pPr>
            <a:lvl3pPr lvl="2" rtl="0">
              <a:spcBef>
                <a:spcPts val="0"/>
              </a:spcBef>
              <a:spcAft>
                <a:spcPts val="0"/>
              </a:spcAft>
              <a:buClr>
                <a:schemeClr val="lt1"/>
              </a:buClr>
              <a:buSzPts val="1500"/>
              <a:buNone/>
              <a:defRPr sz="1500">
                <a:solidFill>
                  <a:schemeClr val="lt1"/>
                </a:solidFill>
              </a:defRPr>
            </a:lvl3pPr>
            <a:lvl4pPr lvl="3" rtl="0">
              <a:spcBef>
                <a:spcPts val="0"/>
              </a:spcBef>
              <a:spcAft>
                <a:spcPts val="0"/>
              </a:spcAft>
              <a:buClr>
                <a:schemeClr val="lt1"/>
              </a:buClr>
              <a:buSzPts val="1500"/>
              <a:buNone/>
              <a:defRPr sz="1500">
                <a:solidFill>
                  <a:schemeClr val="lt1"/>
                </a:solidFill>
              </a:defRPr>
            </a:lvl4pPr>
            <a:lvl5pPr lvl="4" rtl="0">
              <a:spcBef>
                <a:spcPts val="0"/>
              </a:spcBef>
              <a:spcAft>
                <a:spcPts val="0"/>
              </a:spcAft>
              <a:buClr>
                <a:schemeClr val="lt1"/>
              </a:buClr>
              <a:buSzPts val="1500"/>
              <a:buNone/>
              <a:defRPr sz="1500">
                <a:solidFill>
                  <a:schemeClr val="lt1"/>
                </a:solidFill>
              </a:defRPr>
            </a:lvl5pPr>
            <a:lvl6pPr lvl="5" rtl="0">
              <a:spcBef>
                <a:spcPts val="0"/>
              </a:spcBef>
              <a:spcAft>
                <a:spcPts val="0"/>
              </a:spcAft>
              <a:buClr>
                <a:schemeClr val="lt1"/>
              </a:buClr>
              <a:buSzPts val="1500"/>
              <a:buNone/>
              <a:defRPr sz="1500">
                <a:solidFill>
                  <a:schemeClr val="lt1"/>
                </a:solidFill>
              </a:defRPr>
            </a:lvl6pPr>
            <a:lvl7pPr lvl="6" rtl="0">
              <a:spcBef>
                <a:spcPts val="0"/>
              </a:spcBef>
              <a:spcAft>
                <a:spcPts val="0"/>
              </a:spcAft>
              <a:buClr>
                <a:schemeClr val="lt1"/>
              </a:buClr>
              <a:buSzPts val="1500"/>
              <a:buNone/>
              <a:defRPr sz="1500">
                <a:solidFill>
                  <a:schemeClr val="lt1"/>
                </a:solidFill>
              </a:defRPr>
            </a:lvl7pPr>
            <a:lvl8pPr lvl="7" rtl="0">
              <a:spcBef>
                <a:spcPts val="0"/>
              </a:spcBef>
              <a:spcAft>
                <a:spcPts val="0"/>
              </a:spcAft>
              <a:buClr>
                <a:schemeClr val="lt1"/>
              </a:buClr>
              <a:buSzPts val="1500"/>
              <a:buNone/>
              <a:defRPr sz="1500">
                <a:solidFill>
                  <a:schemeClr val="lt1"/>
                </a:solidFill>
              </a:defRPr>
            </a:lvl8pPr>
            <a:lvl9pPr lvl="8" rtl="0">
              <a:spcBef>
                <a:spcPts val="0"/>
              </a:spcBef>
              <a:spcAft>
                <a:spcPts val="0"/>
              </a:spcAft>
              <a:buClr>
                <a:schemeClr val="lt1"/>
              </a:buClr>
              <a:buSzPts val="1500"/>
              <a:buNone/>
              <a:defRPr sz="1500">
                <a:solidFill>
                  <a:schemeClr val="lt1"/>
                </a:solidFill>
              </a:defRPr>
            </a:lvl9pPr>
          </a:lstStyle>
          <a:p>
            <a:endParaRPr/>
          </a:p>
        </p:txBody>
      </p:sp>
      <p:sp>
        <p:nvSpPr>
          <p:cNvPr id="147" name="Google Shape;147;p23"/>
          <p:cNvSpPr txBox="1">
            <a:spLocks noGrp="1"/>
          </p:cNvSpPr>
          <p:nvPr>
            <p:ph type="subTitle" idx="4"/>
          </p:nvPr>
        </p:nvSpPr>
        <p:spPr>
          <a:xfrm>
            <a:off x="4722819" y="2602988"/>
            <a:ext cx="1558800" cy="790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8" name="Google Shape;148;p23"/>
          <p:cNvSpPr txBox="1">
            <a:spLocks noGrp="1"/>
          </p:cNvSpPr>
          <p:nvPr>
            <p:ph type="title" idx="5"/>
          </p:nvPr>
        </p:nvSpPr>
        <p:spPr>
          <a:xfrm>
            <a:off x="6579563" y="2294288"/>
            <a:ext cx="1609200" cy="308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500"/>
              <a:buNone/>
              <a:defRPr sz="1600">
                <a:solidFill>
                  <a:schemeClr val="lt1"/>
                </a:solidFill>
              </a:defRPr>
            </a:lvl1pPr>
            <a:lvl2pPr lvl="1" rtl="0">
              <a:spcBef>
                <a:spcPts val="0"/>
              </a:spcBef>
              <a:spcAft>
                <a:spcPts val="0"/>
              </a:spcAft>
              <a:buClr>
                <a:schemeClr val="lt1"/>
              </a:buClr>
              <a:buSzPts val="1500"/>
              <a:buNone/>
              <a:defRPr sz="1500">
                <a:solidFill>
                  <a:schemeClr val="lt1"/>
                </a:solidFill>
              </a:defRPr>
            </a:lvl2pPr>
            <a:lvl3pPr lvl="2" rtl="0">
              <a:spcBef>
                <a:spcPts val="0"/>
              </a:spcBef>
              <a:spcAft>
                <a:spcPts val="0"/>
              </a:spcAft>
              <a:buClr>
                <a:schemeClr val="lt1"/>
              </a:buClr>
              <a:buSzPts val="1500"/>
              <a:buNone/>
              <a:defRPr sz="1500">
                <a:solidFill>
                  <a:schemeClr val="lt1"/>
                </a:solidFill>
              </a:defRPr>
            </a:lvl3pPr>
            <a:lvl4pPr lvl="3" rtl="0">
              <a:spcBef>
                <a:spcPts val="0"/>
              </a:spcBef>
              <a:spcAft>
                <a:spcPts val="0"/>
              </a:spcAft>
              <a:buClr>
                <a:schemeClr val="lt1"/>
              </a:buClr>
              <a:buSzPts val="1500"/>
              <a:buNone/>
              <a:defRPr sz="1500">
                <a:solidFill>
                  <a:schemeClr val="lt1"/>
                </a:solidFill>
              </a:defRPr>
            </a:lvl4pPr>
            <a:lvl5pPr lvl="4" rtl="0">
              <a:spcBef>
                <a:spcPts val="0"/>
              </a:spcBef>
              <a:spcAft>
                <a:spcPts val="0"/>
              </a:spcAft>
              <a:buClr>
                <a:schemeClr val="lt1"/>
              </a:buClr>
              <a:buSzPts val="1500"/>
              <a:buNone/>
              <a:defRPr sz="1500">
                <a:solidFill>
                  <a:schemeClr val="lt1"/>
                </a:solidFill>
              </a:defRPr>
            </a:lvl5pPr>
            <a:lvl6pPr lvl="5" rtl="0">
              <a:spcBef>
                <a:spcPts val="0"/>
              </a:spcBef>
              <a:spcAft>
                <a:spcPts val="0"/>
              </a:spcAft>
              <a:buClr>
                <a:schemeClr val="lt1"/>
              </a:buClr>
              <a:buSzPts val="1500"/>
              <a:buNone/>
              <a:defRPr sz="1500">
                <a:solidFill>
                  <a:schemeClr val="lt1"/>
                </a:solidFill>
              </a:defRPr>
            </a:lvl6pPr>
            <a:lvl7pPr lvl="6" rtl="0">
              <a:spcBef>
                <a:spcPts val="0"/>
              </a:spcBef>
              <a:spcAft>
                <a:spcPts val="0"/>
              </a:spcAft>
              <a:buClr>
                <a:schemeClr val="lt1"/>
              </a:buClr>
              <a:buSzPts val="1500"/>
              <a:buNone/>
              <a:defRPr sz="1500">
                <a:solidFill>
                  <a:schemeClr val="lt1"/>
                </a:solidFill>
              </a:defRPr>
            </a:lvl7pPr>
            <a:lvl8pPr lvl="7" rtl="0">
              <a:spcBef>
                <a:spcPts val="0"/>
              </a:spcBef>
              <a:spcAft>
                <a:spcPts val="0"/>
              </a:spcAft>
              <a:buClr>
                <a:schemeClr val="lt1"/>
              </a:buClr>
              <a:buSzPts val="1500"/>
              <a:buNone/>
              <a:defRPr sz="1500">
                <a:solidFill>
                  <a:schemeClr val="lt1"/>
                </a:solidFill>
              </a:defRPr>
            </a:lvl8pPr>
            <a:lvl9pPr lvl="8" rtl="0">
              <a:spcBef>
                <a:spcPts val="0"/>
              </a:spcBef>
              <a:spcAft>
                <a:spcPts val="0"/>
              </a:spcAft>
              <a:buClr>
                <a:schemeClr val="lt1"/>
              </a:buClr>
              <a:buSzPts val="1500"/>
              <a:buNone/>
              <a:defRPr sz="1500">
                <a:solidFill>
                  <a:schemeClr val="lt1"/>
                </a:solidFill>
              </a:defRPr>
            </a:lvl9pPr>
          </a:lstStyle>
          <a:p>
            <a:endParaRPr/>
          </a:p>
        </p:txBody>
      </p:sp>
      <p:sp>
        <p:nvSpPr>
          <p:cNvPr id="149" name="Google Shape;149;p23"/>
          <p:cNvSpPr txBox="1">
            <a:spLocks noGrp="1"/>
          </p:cNvSpPr>
          <p:nvPr>
            <p:ph type="subTitle" idx="6"/>
          </p:nvPr>
        </p:nvSpPr>
        <p:spPr>
          <a:xfrm>
            <a:off x="6604763" y="2602988"/>
            <a:ext cx="1558800" cy="790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50" name="Google Shape;150;p23"/>
          <p:cNvSpPr/>
          <p:nvPr/>
        </p:nvSpPr>
        <p:spPr>
          <a:xfrm>
            <a:off x="2523675" y="973350"/>
            <a:ext cx="5907000" cy="31968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16">
    <p:bg>
      <p:bgPr>
        <a:blipFill>
          <a:blip r:embed="rId2">
            <a:alphaModFix/>
          </a:blip>
          <a:stretch>
            <a:fillRect/>
          </a:stretch>
        </a:blipFill>
        <a:effectLst/>
      </p:bgPr>
    </p:bg>
    <p:spTree>
      <p:nvGrpSpPr>
        <p:cNvPr id="1" name="Shape 193"/>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2">
  <p:cSld name="CUSTOM_17">
    <p:bg>
      <p:bgPr>
        <a:blipFill>
          <a:blip r:embed="rId2">
            <a:alphaModFix/>
          </a:blip>
          <a:stretch>
            <a:fillRect/>
          </a:stretch>
        </a:blipFill>
        <a:effectLst/>
      </p:bgPr>
    </p:bg>
    <p:spTree>
      <p:nvGrpSpPr>
        <p:cNvPr id="1" name="Shape 194"/>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3">
  <p:cSld name="CUSTOM_18">
    <p:bg>
      <p:bgPr>
        <a:blipFill>
          <a:blip r:embed="rId2">
            <a:alphaModFix/>
          </a:blip>
          <a:stretch>
            <a:fillRect/>
          </a:stretch>
        </a:blipFill>
        <a:effectLst/>
      </p:bgPr>
    </p:bg>
    <p:spTree>
      <p:nvGrpSpPr>
        <p:cNvPr id="1" name="Shape 19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1824050" y="3701050"/>
            <a:ext cx="5496000" cy="704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100">
                <a:solidFill>
                  <a:schemeClr val="lt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
        <p:nvSpPr>
          <p:cNvPr id="17" name="Google Shape;17;p3"/>
          <p:cNvSpPr txBox="1">
            <a:spLocks noGrp="1"/>
          </p:cNvSpPr>
          <p:nvPr>
            <p:ph type="title" idx="2" hasCustomPrompt="1"/>
          </p:nvPr>
        </p:nvSpPr>
        <p:spPr>
          <a:xfrm>
            <a:off x="1823875" y="738263"/>
            <a:ext cx="5496000" cy="2916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0000">
                <a:solidFill>
                  <a:schemeClr val="l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8" name="Google Shape;18;p3"/>
          <p:cNvSpPr/>
          <p:nvPr/>
        </p:nvSpPr>
        <p:spPr>
          <a:xfrm>
            <a:off x="1371350" y="660250"/>
            <a:ext cx="6401400" cy="38232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19;p3"/>
          <p:cNvSpPr/>
          <p:nvPr/>
        </p:nvSpPr>
        <p:spPr>
          <a:xfrm>
            <a:off x="1371350" y="660250"/>
            <a:ext cx="6401400" cy="38232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dk1"/>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4"/>
          <p:cNvSpPr txBox="1">
            <a:spLocks noGrp="1"/>
          </p:cNvSpPr>
          <p:nvPr>
            <p:ph type="body" idx="1"/>
          </p:nvPr>
        </p:nvSpPr>
        <p:spPr>
          <a:xfrm>
            <a:off x="713225" y="1152475"/>
            <a:ext cx="77175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
        <p:nvSpPr>
          <p:cNvPr id="24" name="Google Shape;24;p4"/>
          <p:cNvSpPr/>
          <p:nvPr/>
        </p:nvSpPr>
        <p:spPr>
          <a:xfrm>
            <a:off x="544275" y="383075"/>
            <a:ext cx="8055300" cy="43773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rot="-5400000">
            <a:off x="-1034575" y="2286225"/>
            <a:ext cx="4068300" cy="5727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dk1"/>
        </a:solidFill>
        <a:effectLst/>
      </p:bgPr>
    </p:bg>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2549400" y="1561050"/>
            <a:ext cx="4045200" cy="5124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2400"/>
              <a:buNone/>
              <a:defRPr sz="2400">
                <a:solidFill>
                  <a:schemeClr val="lt1"/>
                </a:solidFill>
              </a:defRPr>
            </a:lvl1pPr>
            <a:lvl2pPr lvl="1">
              <a:spcBef>
                <a:spcPts val="0"/>
              </a:spcBef>
              <a:spcAft>
                <a:spcPts val="0"/>
              </a:spcAft>
              <a:buClr>
                <a:schemeClr val="lt1"/>
              </a:buClr>
              <a:buSzPts val="2400"/>
              <a:buNone/>
              <a:defRPr sz="2400">
                <a:solidFill>
                  <a:schemeClr val="lt1"/>
                </a:solidFill>
              </a:defRPr>
            </a:lvl2pPr>
            <a:lvl3pPr lvl="2">
              <a:spcBef>
                <a:spcPts val="0"/>
              </a:spcBef>
              <a:spcAft>
                <a:spcPts val="0"/>
              </a:spcAft>
              <a:buClr>
                <a:schemeClr val="lt1"/>
              </a:buClr>
              <a:buSzPts val="2400"/>
              <a:buNone/>
              <a:defRPr sz="2400">
                <a:solidFill>
                  <a:schemeClr val="lt1"/>
                </a:solidFill>
              </a:defRPr>
            </a:lvl3pPr>
            <a:lvl4pPr lvl="3">
              <a:spcBef>
                <a:spcPts val="0"/>
              </a:spcBef>
              <a:spcAft>
                <a:spcPts val="0"/>
              </a:spcAft>
              <a:buClr>
                <a:schemeClr val="lt1"/>
              </a:buClr>
              <a:buSzPts val="2400"/>
              <a:buNone/>
              <a:defRPr sz="2400">
                <a:solidFill>
                  <a:schemeClr val="lt1"/>
                </a:solidFill>
              </a:defRPr>
            </a:lvl4pPr>
            <a:lvl5pPr lvl="4">
              <a:spcBef>
                <a:spcPts val="0"/>
              </a:spcBef>
              <a:spcAft>
                <a:spcPts val="0"/>
              </a:spcAft>
              <a:buClr>
                <a:schemeClr val="lt1"/>
              </a:buClr>
              <a:buSzPts val="2400"/>
              <a:buNone/>
              <a:defRPr sz="2400">
                <a:solidFill>
                  <a:schemeClr val="lt1"/>
                </a:solidFill>
              </a:defRPr>
            </a:lvl5pPr>
            <a:lvl6pPr lvl="5">
              <a:spcBef>
                <a:spcPts val="0"/>
              </a:spcBef>
              <a:spcAft>
                <a:spcPts val="0"/>
              </a:spcAft>
              <a:buClr>
                <a:schemeClr val="lt1"/>
              </a:buClr>
              <a:buSzPts val="2400"/>
              <a:buNone/>
              <a:defRPr sz="2400">
                <a:solidFill>
                  <a:schemeClr val="lt1"/>
                </a:solidFill>
              </a:defRPr>
            </a:lvl6pPr>
            <a:lvl7pPr lvl="6">
              <a:spcBef>
                <a:spcPts val="0"/>
              </a:spcBef>
              <a:spcAft>
                <a:spcPts val="0"/>
              </a:spcAft>
              <a:buClr>
                <a:schemeClr val="lt1"/>
              </a:buClr>
              <a:buSzPts val="2400"/>
              <a:buNone/>
              <a:defRPr sz="2400">
                <a:solidFill>
                  <a:schemeClr val="lt1"/>
                </a:solidFill>
              </a:defRPr>
            </a:lvl7pPr>
            <a:lvl8pPr lvl="7">
              <a:spcBef>
                <a:spcPts val="0"/>
              </a:spcBef>
              <a:spcAft>
                <a:spcPts val="0"/>
              </a:spcAft>
              <a:buClr>
                <a:schemeClr val="lt1"/>
              </a:buClr>
              <a:buSzPts val="2400"/>
              <a:buNone/>
              <a:defRPr sz="2400">
                <a:solidFill>
                  <a:schemeClr val="lt1"/>
                </a:solidFill>
              </a:defRPr>
            </a:lvl8pPr>
            <a:lvl9pPr lvl="8">
              <a:spcBef>
                <a:spcPts val="0"/>
              </a:spcBef>
              <a:spcAft>
                <a:spcPts val="0"/>
              </a:spcAft>
              <a:buClr>
                <a:schemeClr val="lt1"/>
              </a:buClr>
              <a:buSzPts val="2400"/>
              <a:buNone/>
              <a:defRPr sz="2400">
                <a:solidFill>
                  <a:schemeClr val="lt1"/>
                </a:solidFill>
              </a:defRPr>
            </a:lvl9pPr>
          </a:lstStyle>
          <a:p>
            <a:endParaRPr/>
          </a:p>
        </p:txBody>
      </p:sp>
      <p:sp>
        <p:nvSpPr>
          <p:cNvPr id="36" name="Google Shape;36;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
        <p:nvSpPr>
          <p:cNvPr id="37" name="Google Shape;37;p7"/>
          <p:cNvSpPr txBox="1">
            <a:spLocks noGrp="1"/>
          </p:cNvSpPr>
          <p:nvPr>
            <p:ph type="subTitle" idx="1"/>
          </p:nvPr>
        </p:nvSpPr>
        <p:spPr>
          <a:xfrm>
            <a:off x="2549400" y="2073450"/>
            <a:ext cx="4045200" cy="1509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8" name="Google Shape;38;p7"/>
          <p:cNvSpPr/>
          <p:nvPr/>
        </p:nvSpPr>
        <p:spPr>
          <a:xfrm>
            <a:off x="2476200" y="1239150"/>
            <a:ext cx="4191600" cy="26652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42"/>
        <p:cNvGrpSpPr/>
        <p:nvPr/>
      </p:nvGrpSpPr>
      <p:grpSpPr>
        <a:xfrm>
          <a:off x="0" y="0"/>
          <a:ext cx="0" cy="0"/>
          <a:chOff x="0" y="0"/>
          <a:chExt cx="0" cy="0"/>
        </a:xfrm>
      </p:grpSpPr>
      <p:sp>
        <p:nvSpPr>
          <p:cNvPr id="43" name="Google Shape;43;p9"/>
          <p:cNvSpPr txBox="1">
            <a:spLocks noGrp="1"/>
          </p:cNvSpPr>
          <p:nvPr>
            <p:ph type="title"/>
          </p:nvPr>
        </p:nvSpPr>
        <p:spPr>
          <a:xfrm rot="-5400000">
            <a:off x="-568225" y="1830550"/>
            <a:ext cx="4045200" cy="1482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sz="4900">
                <a:solidFill>
                  <a:schemeClr val="lt1"/>
                </a:solidFill>
              </a:defRPr>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44" name="Google Shape;44;p9"/>
          <p:cNvSpPr txBox="1">
            <a:spLocks noGrp="1"/>
          </p:cNvSpPr>
          <p:nvPr>
            <p:ph type="subTitle" idx="1"/>
          </p:nvPr>
        </p:nvSpPr>
        <p:spPr>
          <a:xfrm>
            <a:off x="4302275" y="3816400"/>
            <a:ext cx="4045200" cy="777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a:solidFill>
                  <a:schemeClr val="lt1"/>
                </a:solidFill>
              </a:defRPr>
            </a:lvl1pPr>
            <a:lvl2pPr lvl="1">
              <a:lnSpc>
                <a:spcPct val="100000"/>
              </a:lnSpc>
              <a:spcBef>
                <a:spcPts val="0"/>
              </a:spcBef>
              <a:spcAft>
                <a:spcPts val="0"/>
              </a:spcAft>
              <a:buSzPts val="1400"/>
              <a:buNone/>
              <a:defRPr/>
            </a:lvl2pPr>
            <a:lvl3pPr lvl="2">
              <a:lnSpc>
                <a:spcPct val="100000"/>
              </a:lnSpc>
              <a:spcBef>
                <a:spcPts val="0"/>
              </a:spcBef>
              <a:spcAft>
                <a:spcPts val="0"/>
              </a:spcAft>
              <a:buSzPts val="1400"/>
              <a:buNone/>
              <a:defRPr/>
            </a:lvl3pPr>
            <a:lvl4pPr lvl="3">
              <a:lnSpc>
                <a:spcPct val="100000"/>
              </a:lnSpc>
              <a:spcBef>
                <a:spcPts val="0"/>
              </a:spcBef>
              <a:spcAft>
                <a:spcPts val="0"/>
              </a:spcAft>
              <a:buSzPts val="1400"/>
              <a:buNone/>
              <a:defRPr/>
            </a:lvl4pPr>
            <a:lvl5pPr lvl="4">
              <a:lnSpc>
                <a:spcPct val="100000"/>
              </a:lnSpc>
              <a:spcBef>
                <a:spcPts val="0"/>
              </a:spcBef>
              <a:spcAft>
                <a:spcPts val="0"/>
              </a:spcAft>
              <a:buSzPts val="1400"/>
              <a:buNone/>
              <a:defRPr/>
            </a:lvl5pPr>
            <a:lvl6pPr lvl="5">
              <a:lnSpc>
                <a:spcPct val="100000"/>
              </a:lnSpc>
              <a:spcBef>
                <a:spcPts val="0"/>
              </a:spcBef>
              <a:spcAft>
                <a:spcPts val="0"/>
              </a:spcAft>
              <a:buSzPts val="1400"/>
              <a:buNone/>
              <a:defRPr/>
            </a:lvl6pPr>
            <a:lvl7pPr lvl="6">
              <a:lnSpc>
                <a:spcPct val="100000"/>
              </a:lnSpc>
              <a:spcBef>
                <a:spcPts val="0"/>
              </a:spcBef>
              <a:spcAft>
                <a:spcPts val="0"/>
              </a:spcAft>
              <a:buSzPts val="1400"/>
              <a:buNone/>
              <a:defRPr/>
            </a:lvl7pPr>
            <a:lvl8pPr lvl="7">
              <a:lnSpc>
                <a:spcPct val="100000"/>
              </a:lnSpc>
              <a:spcBef>
                <a:spcPts val="0"/>
              </a:spcBef>
              <a:spcAft>
                <a:spcPts val="0"/>
              </a:spcAft>
              <a:buSzPts val="1400"/>
              <a:buNone/>
              <a:defRPr/>
            </a:lvl8pPr>
            <a:lvl9pPr lvl="8">
              <a:lnSpc>
                <a:spcPct val="100000"/>
              </a:lnSpc>
              <a:spcBef>
                <a:spcPts val="0"/>
              </a:spcBef>
              <a:spcAft>
                <a:spcPts val="0"/>
              </a:spcAft>
              <a:buSzPts val="1400"/>
              <a:buNone/>
              <a:defRPr/>
            </a:lvl9pPr>
          </a:lstStyle>
          <a:p>
            <a:endParaRPr/>
          </a:p>
        </p:txBody>
      </p:sp>
      <p:sp>
        <p:nvSpPr>
          <p:cNvPr id="45" name="Google Shape;4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
    <p:bg>
      <p:bgPr>
        <a:blipFill>
          <a:blip r:embed="rId2">
            <a:alphaModFix/>
          </a:blip>
          <a:stretch>
            <a:fillRect/>
          </a:stretch>
        </a:blipFill>
        <a:effectLst/>
      </p:bgPr>
    </p:bg>
    <p:spTree>
      <p:nvGrpSpPr>
        <p:cNvPr id="1" name="Shape 55"/>
        <p:cNvGrpSpPr/>
        <p:nvPr/>
      </p:nvGrpSpPr>
      <p:grpSpPr>
        <a:xfrm>
          <a:off x="0" y="0"/>
          <a:ext cx="0" cy="0"/>
          <a:chOff x="0" y="0"/>
          <a:chExt cx="0" cy="0"/>
        </a:xfrm>
      </p:grpSpPr>
      <p:sp>
        <p:nvSpPr>
          <p:cNvPr id="56" name="Google Shape;56;p13"/>
          <p:cNvSpPr txBox="1">
            <a:spLocks noGrp="1"/>
          </p:cNvSpPr>
          <p:nvPr>
            <p:ph type="title"/>
          </p:nvPr>
        </p:nvSpPr>
        <p:spPr>
          <a:xfrm rot="-5400000">
            <a:off x="-1030075" y="2297650"/>
            <a:ext cx="4059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57" name="Google Shape;57;p13"/>
          <p:cNvSpPr txBox="1">
            <a:spLocks noGrp="1"/>
          </p:cNvSpPr>
          <p:nvPr>
            <p:ph type="title" idx="2"/>
          </p:nvPr>
        </p:nvSpPr>
        <p:spPr>
          <a:xfrm>
            <a:off x="1860675" y="1374538"/>
            <a:ext cx="2117100" cy="308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500"/>
              <a:buNone/>
              <a:defRPr sz="1400">
                <a:solidFill>
                  <a:schemeClr val="lt1"/>
                </a:solidFill>
              </a:defRPr>
            </a:lvl1pPr>
            <a:lvl2pPr lvl="1" rtl="0">
              <a:spcBef>
                <a:spcPts val="0"/>
              </a:spcBef>
              <a:spcAft>
                <a:spcPts val="0"/>
              </a:spcAft>
              <a:buClr>
                <a:schemeClr val="lt1"/>
              </a:buClr>
              <a:buSzPts val="1500"/>
              <a:buNone/>
              <a:defRPr sz="1500">
                <a:solidFill>
                  <a:schemeClr val="lt1"/>
                </a:solidFill>
              </a:defRPr>
            </a:lvl2pPr>
            <a:lvl3pPr lvl="2" rtl="0">
              <a:spcBef>
                <a:spcPts val="0"/>
              </a:spcBef>
              <a:spcAft>
                <a:spcPts val="0"/>
              </a:spcAft>
              <a:buClr>
                <a:schemeClr val="lt1"/>
              </a:buClr>
              <a:buSzPts val="1500"/>
              <a:buNone/>
              <a:defRPr sz="1500">
                <a:solidFill>
                  <a:schemeClr val="lt1"/>
                </a:solidFill>
              </a:defRPr>
            </a:lvl3pPr>
            <a:lvl4pPr lvl="3" rtl="0">
              <a:spcBef>
                <a:spcPts val="0"/>
              </a:spcBef>
              <a:spcAft>
                <a:spcPts val="0"/>
              </a:spcAft>
              <a:buClr>
                <a:schemeClr val="lt1"/>
              </a:buClr>
              <a:buSzPts val="1500"/>
              <a:buNone/>
              <a:defRPr sz="1500">
                <a:solidFill>
                  <a:schemeClr val="lt1"/>
                </a:solidFill>
              </a:defRPr>
            </a:lvl4pPr>
            <a:lvl5pPr lvl="4" rtl="0">
              <a:spcBef>
                <a:spcPts val="0"/>
              </a:spcBef>
              <a:spcAft>
                <a:spcPts val="0"/>
              </a:spcAft>
              <a:buClr>
                <a:schemeClr val="lt1"/>
              </a:buClr>
              <a:buSzPts val="1500"/>
              <a:buNone/>
              <a:defRPr sz="1500">
                <a:solidFill>
                  <a:schemeClr val="lt1"/>
                </a:solidFill>
              </a:defRPr>
            </a:lvl5pPr>
            <a:lvl6pPr lvl="5" rtl="0">
              <a:spcBef>
                <a:spcPts val="0"/>
              </a:spcBef>
              <a:spcAft>
                <a:spcPts val="0"/>
              </a:spcAft>
              <a:buClr>
                <a:schemeClr val="lt1"/>
              </a:buClr>
              <a:buSzPts val="1500"/>
              <a:buNone/>
              <a:defRPr sz="1500">
                <a:solidFill>
                  <a:schemeClr val="lt1"/>
                </a:solidFill>
              </a:defRPr>
            </a:lvl6pPr>
            <a:lvl7pPr lvl="6" rtl="0">
              <a:spcBef>
                <a:spcPts val="0"/>
              </a:spcBef>
              <a:spcAft>
                <a:spcPts val="0"/>
              </a:spcAft>
              <a:buClr>
                <a:schemeClr val="lt1"/>
              </a:buClr>
              <a:buSzPts val="1500"/>
              <a:buNone/>
              <a:defRPr sz="1500">
                <a:solidFill>
                  <a:schemeClr val="lt1"/>
                </a:solidFill>
              </a:defRPr>
            </a:lvl7pPr>
            <a:lvl8pPr lvl="7" rtl="0">
              <a:spcBef>
                <a:spcPts val="0"/>
              </a:spcBef>
              <a:spcAft>
                <a:spcPts val="0"/>
              </a:spcAft>
              <a:buClr>
                <a:schemeClr val="lt1"/>
              </a:buClr>
              <a:buSzPts val="1500"/>
              <a:buNone/>
              <a:defRPr sz="1500">
                <a:solidFill>
                  <a:schemeClr val="lt1"/>
                </a:solidFill>
              </a:defRPr>
            </a:lvl8pPr>
            <a:lvl9pPr lvl="8" rtl="0">
              <a:spcBef>
                <a:spcPts val="0"/>
              </a:spcBef>
              <a:spcAft>
                <a:spcPts val="0"/>
              </a:spcAft>
              <a:buClr>
                <a:schemeClr val="lt1"/>
              </a:buClr>
              <a:buSzPts val="1500"/>
              <a:buNone/>
              <a:defRPr sz="1500">
                <a:solidFill>
                  <a:schemeClr val="lt1"/>
                </a:solidFill>
              </a:defRPr>
            </a:lvl9pPr>
          </a:lstStyle>
          <a:p>
            <a:endParaRPr/>
          </a:p>
        </p:txBody>
      </p:sp>
      <p:sp>
        <p:nvSpPr>
          <p:cNvPr id="58" name="Google Shape;58;p13"/>
          <p:cNvSpPr txBox="1">
            <a:spLocks noGrp="1"/>
          </p:cNvSpPr>
          <p:nvPr>
            <p:ph type="subTitle" idx="1"/>
          </p:nvPr>
        </p:nvSpPr>
        <p:spPr>
          <a:xfrm>
            <a:off x="1860675" y="1683163"/>
            <a:ext cx="2117100" cy="684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9" name="Google Shape;59;p13"/>
          <p:cNvSpPr txBox="1">
            <a:spLocks noGrp="1"/>
          </p:cNvSpPr>
          <p:nvPr>
            <p:ph type="title" idx="3"/>
          </p:nvPr>
        </p:nvSpPr>
        <p:spPr>
          <a:xfrm>
            <a:off x="3977775" y="1374538"/>
            <a:ext cx="2117100" cy="308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500"/>
              <a:buNone/>
              <a:defRPr sz="1500">
                <a:solidFill>
                  <a:schemeClr val="lt1"/>
                </a:solidFill>
              </a:defRPr>
            </a:lvl1pPr>
            <a:lvl2pPr lvl="1" rtl="0">
              <a:spcBef>
                <a:spcPts val="0"/>
              </a:spcBef>
              <a:spcAft>
                <a:spcPts val="0"/>
              </a:spcAft>
              <a:buClr>
                <a:schemeClr val="lt1"/>
              </a:buClr>
              <a:buSzPts val="1500"/>
              <a:buNone/>
              <a:defRPr sz="1500">
                <a:solidFill>
                  <a:schemeClr val="lt1"/>
                </a:solidFill>
              </a:defRPr>
            </a:lvl2pPr>
            <a:lvl3pPr lvl="2" rtl="0">
              <a:spcBef>
                <a:spcPts val="0"/>
              </a:spcBef>
              <a:spcAft>
                <a:spcPts val="0"/>
              </a:spcAft>
              <a:buClr>
                <a:schemeClr val="lt1"/>
              </a:buClr>
              <a:buSzPts val="1500"/>
              <a:buNone/>
              <a:defRPr sz="1500">
                <a:solidFill>
                  <a:schemeClr val="lt1"/>
                </a:solidFill>
              </a:defRPr>
            </a:lvl3pPr>
            <a:lvl4pPr lvl="3" rtl="0">
              <a:spcBef>
                <a:spcPts val="0"/>
              </a:spcBef>
              <a:spcAft>
                <a:spcPts val="0"/>
              </a:spcAft>
              <a:buClr>
                <a:schemeClr val="lt1"/>
              </a:buClr>
              <a:buSzPts val="1500"/>
              <a:buNone/>
              <a:defRPr sz="1500">
                <a:solidFill>
                  <a:schemeClr val="lt1"/>
                </a:solidFill>
              </a:defRPr>
            </a:lvl4pPr>
            <a:lvl5pPr lvl="4" rtl="0">
              <a:spcBef>
                <a:spcPts val="0"/>
              </a:spcBef>
              <a:spcAft>
                <a:spcPts val="0"/>
              </a:spcAft>
              <a:buClr>
                <a:schemeClr val="lt1"/>
              </a:buClr>
              <a:buSzPts val="1500"/>
              <a:buNone/>
              <a:defRPr sz="1500">
                <a:solidFill>
                  <a:schemeClr val="lt1"/>
                </a:solidFill>
              </a:defRPr>
            </a:lvl5pPr>
            <a:lvl6pPr lvl="5" rtl="0">
              <a:spcBef>
                <a:spcPts val="0"/>
              </a:spcBef>
              <a:spcAft>
                <a:spcPts val="0"/>
              </a:spcAft>
              <a:buClr>
                <a:schemeClr val="lt1"/>
              </a:buClr>
              <a:buSzPts val="1500"/>
              <a:buNone/>
              <a:defRPr sz="1500">
                <a:solidFill>
                  <a:schemeClr val="lt1"/>
                </a:solidFill>
              </a:defRPr>
            </a:lvl6pPr>
            <a:lvl7pPr lvl="6" rtl="0">
              <a:spcBef>
                <a:spcPts val="0"/>
              </a:spcBef>
              <a:spcAft>
                <a:spcPts val="0"/>
              </a:spcAft>
              <a:buClr>
                <a:schemeClr val="lt1"/>
              </a:buClr>
              <a:buSzPts val="1500"/>
              <a:buNone/>
              <a:defRPr sz="1500">
                <a:solidFill>
                  <a:schemeClr val="lt1"/>
                </a:solidFill>
              </a:defRPr>
            </a:lvl7pPr>
            <a:lvl8pPr lvl="7" rtl="0">
              <a:spcBef>
                <a:spcPts val="0"/>
              </a:spcBef>
              <a:spcAft>
                <a:spcPts val="0"/>
              </a:spcAft>
              <a:buClr>
                <a:schemeClr val="lt1"/>
              </a:buClr>
              <a:buSzPts val="1500"/>
              <a:buNone/>
              <a:defRPr sz="1500">
                <a:solidFill>
                  <a:schemeClr val="lt1"/>
                </a:solidFill>
              </a:defRPr>
            </a:lvl8pPr>
            <a:lvl9pPr lvl="8" rtl="0">
              <a:spcBef>
                <a:spcPts val="0"/>
              </a:spcBef>
              <a:spcAft>
                <a:spcPts val="0"/>
              </a:spcAft>
              <a:buClr>
                <a:schemeClr val="lt1"/>
              </a:buClr>
              <a:buSzPts val="1500"/>
              <a:buNone/>
              <a:defRPr sz="1500">
                <a:solidFill>
                  <a:schemeClr val="lt1"/>
                </a:solidFill>
              </a:defRPr>
            </a:lvl9pPr>
          </a:lstStyle>
          <a:p>
            <a:endParaRPr/>
          </a:p>
        </p:txBody>
      </p:sp>
      <p:sp>
        <p:nvSpPr>
          <p:cNvPr id="60" name="Google Shape;60;p13"/>
          <p:cNvSpPr txBox="1">
            <a:spLocks noGrp="1"/>
          </p:cNvSpPr>
          <p:nvPr>
            <p:ph type="subTitle" idx="4"/>
          </p:nvPr>
        </p:nvSpPr>
        <p:spPr>
          <a:xfrm>
            <a:off x="3977775" y="1683238"/>
            <a:ext cx="2117100" cy="684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1" name="Google Shape;61;p13"/>
          <p:cNvSpPr txBox="1">
            <a:spLocks noGrp="1"/>
          </p:cNvSpPr>
          <p:nvPr>
            <p:ph type="title" idx="5"/>
          </p:nvPr>
        </p:nvSpPr>
        <p:spPr>
          <a:xfrm>
            <a:off x="6094875" y="1374538"/>
            <a:ext cx="1895400" cy="308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500"/>
              <a:buNone/>
              <a:defRPr sz="1500">
                <a:solidFill>
                  <a:schemeClr val="lt1"/>
                </a:solidFill>
              </a:defRPr>
            </a:lvl1pPr>
            <a:lvl2pPr lvl="1" rtl="0">
              <a:spcBef>
                <a:spcPts val="0"/>
              </a:spcBef>
              <a:spcAft>
                <a:spcPts val="0"/>
              </a:spcAft>
              <a:buClr>
                <a:schemeClr val="lt1"/>
              </a:buClr>
              <a:buSzPts val="1500"/>
              <a:buNone/>
              <a:defRPr sz="1500">
                <a:solidFill>
                  <a:schemeClr val="lt1"/>
                </a:solidFill>
              </a:defRPr>
            </a:lvl2pPr>
            <a:lvl3pPr lvl="2" rtl="0">
              <a:spcBef>
                <a:spcPts val="0"/>
              </a:spcBef>
              <a:spcAft>
                <a:spcPts val="0"/>
              </a:spcAft>
              <a:buClr>
                <a:schemeClr val="lt1"/>
              </a:buClr>
              <a:buSzPts val="1500"/>
              <a:buNone/>
              <a:defRPr sz="1500">
                <a:solidFill>
                  <a:schemeClr val="lt1"/>
                </a:solidFill>
              </a:defRPr>
            </a:lvl3pPr>
            <a:lvl4pPr lvl="3" rtl="0">
              <a:spcBef>
                <a:spcPts val="0"/>
              </a:spcBef>
              <a:spcAft>
                <a:spcPts val="0"/>
              </a:spcAft>
              <a:buClr>
                <a:schemeClr val="lt1"/>
              </a:buClr>
              <a:buSzPts val="1500"/>
              <a:buNone/>
              <a:defRPr sz="1500">
                <a:solidFill>
                  <a:schemeClr val="lt1"/>
                </a:solidFill>
              </a:defRPr>
            </a:lvl4pPr>
            <a:lvl5pPr lvl="4" rtl="0">
              <a:spcBef>
                <a:spcPts val="0"/>
              </a:spcBef>
              <a:spcAft>
                <a:spcPts val="0"/>
              </a:spcAft>
              <a:buClr>
                <a:schemeClr val="lt1"/>
              </a:buClr>
              <a:buSzPts val="1500"/>
              <a:buNone/>
              <a:defRPr sz="1500">
                <a:solidFill>
                  <a:schemeClr val="lt1"/>
                </a:solidFill>
              </a:defRPr>
            </a:lvl5pPr>
            <a:lvl6pPr lvl="5" rtl="0">
              <a:spcBef>
                <a:spcPts val="0"/>
              </a:spcBef>
              <a:spcAft>
                <a:spcPts val="0"/>
              </a:spcAft>
              <a:buClr>
                <a:schemeClr val="lt1"/>
              </a:buClr>
              <a:buSzPts val="1500"/>
              <a:buNone/>
              <a:defRPr sz="1500">
                <a:solidFill>
                  <a:schemeClr val="lt1"/>
                </a:solidFill>
              </a:defRPr>
            </a:lvl6pPr>
            <a:lvl7pPr lvl="6" rtl="0">
              <a:spcBef>
                <a:spcPts val="0"/>
              </a:spcBef>
              <a:spcAft>
                <a:spcPts val="0"/>
              </a:spcAft>
              <a:buClr>
                <a:schemeClr val="lt1"/>
              </a:buClr>
              <a:buSzPts val="1500"/>
              <a:buNone/>
              <a:defRPr sz="1500">
                <a:solidFill>
                  <a:schemeClr val="lt1"/>
                </a:solidFill>
              </a:defRPr>
            </a:lvl7pPr>
            <a:lvl8pPr lvl="7" rtl="0">
              <a:spcBef>
                <a:spcPts val="0"/>
              </a:spcBef>
              <a:spcAft>
                <a:spcPts val="0"/>
              </a:spcAft>
              <a:buClr>
                <a:schemeClr val="lt1"/>
              </a:buClr>
              <a:buSzPts val="1500"/>
              <a:buNone/>
              <a:defRPr sz="1500">
                <a:solidFill>
                  <a:schemeClr val="lt1"/>
                </a:solidFill>
              </a:defRPr>
            </a:lvl8pPr>
            <a:lvl9pPr lvl="8" rtl="0">
              <a:spcBef>
                <a:spcPts val="0"/>
              </a:spcBef>
              <a:spcAft>
                <a:spcPts val="0"/>
              </a:spcAft>
              <a:buClr>
                <a:schemeClr val="lt1"/>
              </a:buClr>
              <a:buSzPts val="1500"/>
              <a:buNone/>
              <a:defRPr sz="1500">
                <a:solidFill>
                  <a:schemeClr val="lt1"/>
                </a:solidFill>
              </a:defRPr>
            </a:lvl9pPr>
          </a:lstStyle>
          <a:p>
            <a:endParaRPr/>
          </a:p>
        </p:txBody>
      </p:sp>
      <p:sp>
        <p:nvSpPr>
          <p:cNvPr id="62" name="Google Shape;62;p13"/>
          <p:cNvSpPr txBox="1">
            <a:spLocks noGrp="1"/>
          </p:cNvSpPr>
          <p:nvPr>
            <p:ph type="subTitle" idx="6"/>
          </p:nvPr>
        </p:nvSpPr>
        <p:spPr>
          <a:xfrm>
            <a:off x="6094875" y="1683238"/>
            <a:ext cx="1895400" cy="684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3" name="Google Shape;63;p13"/>
          <p:cNvSpPr txBox="1">
            <a:spLocks noGrp="1"/>
          </p:cNvSpPr>
          <p:nvPr>
            <p:ph type="title" idx="7"/>
          </p:nvPr>
        </p:nvSpPr>
        <p:spPr>
          <a:xfrm>
            <a:off x="1860675" y="3084363"/>
            <a:ext cx="2117100" cy="308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500"/>
              <a:buNone/>
              <a:defRPr sz="1400">
                <a:solidFill>
                  <a:schemeClr val="lt1"/>
                </a:solidFill>
              </a:defRPr>
            </a:lvl1pPr>
            <a:lvl2pPr lvl="1" rtl="0">
              <a:spcBef>
                <a:spcPts val="0"/>
              </a:spcBef>
              <a:spcAft>
                <a:spcPts val="0"/>
              </a:spcAft>
              <a:buClr>
                <a:schemeClr val="lt1"/>
              </a:buClr>
              <a:buSzPts val="1500"/>
              <a:buNone/>
              <a:defRPr sz="1500">
                <a:solidFill>
                  <a:schemeClr val="lt1"/>
                </a:solidFill>
              </a:defRPr>
            </a:lvl2pPr>
            <a:lvl3pPr lvl="2" rtl="0">
              <a:spcBef>
                <a:spcPts val="0"/>
              </a:spcBef>
              <a:spcAft>
                <a:spcPts val="0"/>
              </a:spcAft>
              <a:buClr>
                <a:schemeClr val="lt1"/>
              </a:buClr>
              <a:buSzPts val="1500"/>
              <a:buNone/>
              <a:defRPr sz="1500">
                <a:solidFill>
                  <a:schemeClr val="lt1"/>
                </a:solidFill>
              </a:defRPr>
            </a:lvl3pPr>
            <a:lvl4pPr lvl="3" rtl="0">
              <a:spcBef>
                <a:spcPts val="0"/>
              </a:spcBef>
              <a:spcAft>
                <a:spcPts val="0"/>
              </a:spcAft>
              <a:buClr>
                <a:schemeClr val="lt1"/>
              </a:buClr>
              <a:buSzPts val="1500"/>
              <a:buNone/>
              <a:defRPr sz="1500">
                <a:solidFill>
                  <a:schemeClr val="lt1"/>
                </a:solidFill>
              </a:defRPr>
            </a:lvl4pPr>
            <a:lvl5pPr lvl="4" rtl="0">
              <a:spcBef>
                <a:spcPts val="0"/>
              </a:spcBef>
              <a:spcAft>
                <a:spcPts val="0"/>
              </a:spcAft>
              <a:buClr>
                <a:schemeClr val="lt1"/>
              </a:buClr>
              <a:buSzPts val="1500"/>
              <a:buNone/>
              <a:defRPr sz="1500">
                <a:solidFill>
                  <a:schemeClr val="lt1"/>
                </a:solidFill>
              </a:defRPr>
            </a:lvl5pPr>
            <a:lvl6pPr lvl="5" rtl="0">
              <a:spcBef>
                <a:spcPts val="0"/>
              </a:spcBef>
              <a:spcAft>
                <a:spcPts val="0"/>
              </a:spcAft>
              <a:buClr>
                <a:schemeClr val="lt1"/>
              </a:buClr>
              <a:buSzPts val="1500"/>
              <a:buNone/>
              <a:defRPr sz="1500">
                <a:solidFill>
                  <a:schemeClr val="lt1"/>
                </a:solidFill>
              </a:defRPr>
            </a:lvl6pPr>
            <a:lvl7pPr lvl="6" rtl="0">
              <a:spcBef>
                <a:spcPts val="0"/>
              </a:spcBef>
              <a:spcAft>
                <a:spcPts val="0"/>
              </a:spcAft>
              <a:buClr>
                <a:schemeClr val="lt1"/>
              </a:buClr>
              <a:buSzPts val="1500"/>
              <a:buNone/>
              <a:defRPr sz="1500">
                <a:solidFill>
                  <a:schemeClr val="lt1"/>
                </a:solidFill>
              </a:defRPr>
            </a:lvl7pPr>
            <a:lvl8pPr lvl="7" rtl="0">
              <a:spcBef>
                <a:spcPts val="0"/>
              </a:spcBef>
              <a:spcAft>
                <a:spcPts val="0"/>
              </a:spcAft>
              <a:buClr>
                <a:schemeClr val="lt1"/>
              </a:buClr>
              <a:buSzPts val="1500"/>
              <a:buNone/>
              <a:defRPr sz="1500">
                <a:solidFill>
                  <a:schemeClr val="lt1"/>
                </a:solidFill>
              </a:defRPr>
            </a:lvl8pPr>
            <a:lvl9pPr lvl="8" rtl="0">
              <a:spcBef>
                <a:spcPts val="0"/>
              </a:spcBef>
              <a:spcAft>
                <a:spcPts val="0"/>
              </a:spcAft>
              <a:buClr>
                <a:schemeClr val="lt1"/>
              </a:buClr>
              <a:buSzPts val="1500"/>
              <a:buNone/>
              <a:defRPr sz="1500">
                <a:solidFill>
                  <a:schemeClr val="lt1"/>
                </a:solidFill>
              </a:defRPr>
            </a:lvl9pPr>
          </a:lstStyle>
          <a:p>
            <a:endParaRPr/>
          </a:p>
        </p:txBody>
      </p:sp>
      <p:sp>
        <p:nvSpPr>
          <p:cNvPr id="64" name="Google Shape;64;p13"/>
          <p:cNvSpPr txBox="1">
            <a:spLocks noGrp="1"/>
          </p:cNvSpPr>
          <p:nvPr>
            <p:ph type="subTitle" idx="8"/>
          </p:nvPr>
        </p:nvSpPr>
        <p:spPr>
          <a:xfrm>
            <a:off x="1860675" y="3392988"/>
            <a:ext cx="2117100" cy="684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5" name="Google Shape;65;p13"/>
          <p:cNvSpPr txBox="1">
            <a:spLocks noGrp="1"/>
          </p:cNvSpPr>
          <p:nvPr>
            <p:ph type="title" idx="9"/>
          </p:nvPr>
        </p:nvSpPr>
        <p:spPr>
          <a:xfrm>
            <a:off x="3977775" y="3084363"/>
            <a:ext cx="2117100" cy="308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500"/>
              <a:buNone/>
              <a:defRPr sz="1500">
                <a:solidFill>
                  <a:schemeClr val="lt1"/>
                </a:solidFill>
              </a:defRPr>
            </a:lvl1pPr>
            <a:lvl2pPr lvl="1" rtl="0">
              <a:spcBef>
                <a:spcPts val="0"/>
              </a:spcBef>
              <a:spcAft>
                <a:spcPts val="0"/>
              </a:spcAft>
              <a:buClr>
                <a:schemeClr val="lt1"/>
              </a:buClr>
              <a:buSzPts val="1500"/>
              <a:buNone/>
              <a:defRPr sz="1500">
                <a:solidFill>
                  <a:schemeClr val="lt1"/>
                </a:solidFill>
              </a:defRPr>
            </a:lvl2pPr>
            <a:lvl3pPr lvl="2" rtl="0">
              <a:spcBef>
                <a:spcPts val="0"/>
              </a:spcBef>
              <a:spcAft>
                <a:spcPts val="0"/>
              </a:spcAft>
              <a:buClr>
                <a:schemeClr val="lt1"/>
              </a:buClr>
              <a:buSzPts val="1500"/>
              <a:buNone/>
              <a:defRPr sz="1500">
                <a:solidFill>
                  <a:schemeClr val="lt1"/>
                </a:solidFill>
              </a:defRPr>
            </a:lvl3pPr>
            <a:lvl4pPr lvl="3" rtl="0">
              <a:spcBef>
                <a:spcPts val="0"/>
              </a:spcBef>
              <a:spcAft>
                <a:spcPts val="0"/>
              </a:spcAft>
              <a:buClr>
                <a:schemeClr val="lt1"/>
              </a:buClr>
              <a:buSzPts val="1500"/>
              <a:buNone/>
              <a:defRPr sz="1500">
                <a:solidFill>
                  <a:schemeClr val="lt1"/>
                </a:solidFill>
              </a:defRPr>
            </a:lvl4pPr>
            <a:lvl5pPr lvl="4" rtl="0">
              <a:spcBef>
                <a:spcPts val="0"/>
              </a:spcBef>
              <a:spcAft>
                <a:spcPts val="0"/>
              </a:spcAft>
              <a:buClr>
                <a:schemeClr val="lt1"/>
              </a:buClr>
              <a:buSzPts val="1500"/>
              <a:buNone/>
              <a:defRPr sz="1500">
                <a:solidFill>
                  <a:schemeClr val="lt1"/>
                </a:solidFill>
              </a:defRPr>
            </a:lvl5pPr>
            <a:lvl6pPr lvl="5" rtl="0">
              <a:spcBef>
                <a:spcPts val="0"/>
              </a:spcBef>
              <a:spcAft>
                <a:spcPts val="0"/>
              </a:spcAft>
              <a:buClr>
                <a:schemeClr val="lt1"/>
              </a:buClr>
              <a:buSzPts val="1500"/>
              <a:buNone/>
              <a:defRPr sz="1500">
                <a:solidFill>
                  <a:schemeClr val="lt1"/>
                </a:solidFill>
              </a:defRPr>
            </a:lvl6pPr>
            <a:lvl7pPr lvl="6" rtl="0">
              <a:spcBef>
                <a:spcPts val="0"/>
              </a:spcBef>
              <a:spcAft>
                <a:spcPts val="0"/>
              </a:spcAft>
              <a:buClr>
                <a:schemeClr val="lt1"/>
              </a:buClr>
              <a:buSzPts val="1500"/>
              <a:buNone/>
              <a:defRPr sz="1500">
                <a:solidFill>
                  <a:schemeClr val="lt1"/>
                </a:solidFill>
              </a:defRPr>
            </a:lvl7pPr>
            <a:lvl8pPr lvl="7" rtl="0">
              <a:spcBef>
                <a:spcPts val="0"/>
              </a:spcBef>
              <a:spcAft>
                <a:spcPts val="0"/>
              </a:spcAft>
              <a:buClr>
                <a:schemeClr val="lt1"/>
              </a:buClr>
              <a:buSzPts val="1500"/>
              <a:buNone/>
              <a:defRPr sz="1500">
                <a:solidFill>
                  <a:schemeClr val="lt1"/>
                </a:solidFill>
              </a:defRPr>
            </a:lvl8pPr>
            <a:lvl9pPr lvl="8" rtl="0">
              <a:spcBef>
                <a:spcPts val="0"/>
              </a:spcBef>
              <a:spcAft>
                <a:spcPts val="0"/>
              </a:spcAft>
              <a:buClr>
                <a:schemeClr val="lt1"/>
              </a:buClr>
              <a:buSzPts val="1500"/>
              <a:buNone/>
              <a:defRPr sz="1500">
                <a:solidFill>
                  <a:schemeClr val="lt1"/>
                </a:solidFill>
              </a:defRPr>
            </a:lvl9pPr>
          </a:lstStyle>
          <a:p>
            <a:endParaRPr/>
          </a:p>
        </p:txBody>
      </p:sp>
      <p:sp>
        <p:nvSpPr>
          <p:cNvPr id="66" name="Google Shape;66;p13"/>
          <p:cNvSpPr txBox="1">
            <a:spLocks noGrp="1"/>
          </p:cNvSpPr>
          <p:nvPr>
            <p:ph type="subTitle" idx="13"/>
          </p:nvPr>
        </p:nvSpPr>
        <p:spPr>
          <a:xfrm>
            <a:off x="3977775" y="3393063"/>
            <a:ext cx="2117100" cy="684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7" name="Google Shape;67;p13"/>
          <p:cNvSpPr txBox="1">
            <a:spLocks noGrp="1"/>
          </p:cNvSpPr>
          <p:nvPr>
            <p:ph type="title" idx="14"/>
          </p:nvPr>
        </p:nvSpPr>
        <p:spPr>
          <a:xfrm>
            <a:off x="6094875" y="3084363"/>
            <a:ext cx="1895400" cy="308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500"/>
              <a:buNone/>
              <a:defRPr sz="1500">
                <a:solidFill>
                  <a:schemeClr val="lt1"/>
                </a:solidFill>
              </a:defRPr>
            </a:lvl1pPr>
            <a:lvl2pPr lvl="1" rtl="0">
              <a:spcBef>
                <a:spcPts val="0"/>
              </a:spcBef>
              <a:spcAft>
                <a:spcPts val="0"/>
              </a:spcAft>
              <a:buClr>
                <a:schemeClr val="lt1"/>
              </a:buClr>
              <a:buSzPts val="1500"/>
              <a:buNone/>
              <a:defRPr sz="1500">
                <a:solidFill>
                  <a:schemeClr val="lt1"/>
                </a:solidFill>
              </a:defRPr>
            </a:lvl2pPr>
            <a:lvl3pPr lvl="2" rtl="0">
              <a:spcBef>
                <a:spcPts val="0"/>
              </a:spcBef>
              <a:spcAft>
                <a:spcPts val="0"/>
              </a:spcAft>
              <a:buClr>
                <a:schemeClr val="lt1"/>
              </a:buClr>
              <a:buSzPts val="1500"/>
              <a:buNone/>
              <a:defRPr sz="1500">
                <a:solidFill>
                  <a:schemeClr val="lt1"/>
                </a:solidFill>
              </a:defRPr>
            </a:lvl3pPr>
            <a:lvl4pPr lvl="3" rtl="0">
              <a:spcBef>
                <a:spcPts val="0"/>
              </a:spcBef>
              <a:spcAft>
                <a:spcPts val="0"/>
              </a:spcAft>
              <a:buClr>
                <a:schemeClr val="lt1"/>
              </a:buClr>
              <a:buSzPts val="1500"/>
              <a:buNone/>
              <a:defRPr sz="1500">
                <a:solidFill>
                  <a:schemeClr val="lt1"/>
                </a:solidFill>
              </a:defRPr>
            </a:lvl4pPr>
            <a:lvl5pPr lvl="4" rtl="0">
              <a:spcBef>
                <a:spcPts val="0"/>
              </a:spcBef>
              <a:spcAft>
                <a:spcPts val="0"/>
              </a:spcAft>
              <a:buClr>
                <a:schemeClr val="lt1"/>
              </a:buClr>
              <a:buSzPts val="1500"/>
              <a:buNone/>
              <a:defRPr sz="1500">
                <a:solidFill>
                  <a:schemeClr val="lt1"/>
                </a:solidFill>
              </a:defRPr>
            </a:lvl5pPr>
            <a:lvl6pPr lvl="5" rtl="0">
              <a:spcBef>
                <a:spcPts val="0"/>
              </a:spcBef>
              <a:spcAft>
                <a:spcPts val="0"/>
              </a:spcAft>
              <a:buClr>
                <a:schemeClr val="lt1"/>
              </a:buClr>
              <a:buSzPts val="1500"/>
              <a:buNone/>
              <a:defRPr sz="1500">
                <a:solidFill>
                  <a:schemeClr val="lt1"/>
                </a:solidFill>
              </a:defRPr>
            </a:lvl6pPr>
            <a:lvl7pPr lvl="6" rtl="0">
              <a:spcBef>
                <a:spcPts val="0"/>
              </a:spcBef>
              <a:spcAft>
                <a:spcPts val="0"/>
              </a:spcAft>
              <a:buClr>
                <a:schemeClr val="lt1"/>
              </a:buClr>
              <a:buSzPts val="1500"/>
              <a:buNone/>
              <a:defRPr sz="1500">
                <a:solidFill>
                  <a:schemeClr val="lt1"/>
                </a:solidFill>
              </a:defRPr>
            </a:lvl7pPr>
            <a:lvl8pPr lvl="7" rtl="0">
              <a:spcBef>
                <a:spcPts val="0"/>
              </a:spcBef>
              <a:spcAft>
                <a:spcPts val="0"/>
              </a:spcAft>
              <a:buClr>
                <a:schemeClr val="lt1"/>
              </a:buClr>
              <a:buSzPts val="1500"/>
              <a:buNone/>
              <a:defRPr sz="1500">
                <a:solidFill>
                  <a:schemeClr val="lt1"/>
                </a:solidFill>
              </a:defRPr>
            </a:lvl8pPr>
            <a:lvl9pPr lvl="8" rtl="0">
              <a:spcBef>
                <a:spcPts val="0"/>
              </a:spcBef>
              <a:spcAft>
                <a:spcPts val="0"/>
              </a:spcAft>
              <a:buClr>
                <a:schemeClr val="lt1"/>
              </a:buClr>
              <a:buSzPts val="1500"/>
              <a:buNone/>
              <a:defRPr sz="1500">
                <a:solidFill>
                  <a:schemeClr val="lt1"/>
                </a:solidFill>
              </a:defRPr>
            </a:lvl9pPr>
          </a:lstStyle>
          <a:p>
            <a:endParaRPr/>
          </a:p>
        </p:txBody>
      </p:sp>
      <p:sp>
        <p:nvSpPr>
          <p:cNvPr id="68" name="Google Shape;68;p13"/>
          <p:cNvSpPr txBox="1">
            <a:spLocks noGrp="1"/>
          </p:cNvSpPr>
          <p:nvPr>
            <p:ph type="subTitle" idx="15"/>
          </p:nvPr>
        </p:nvSpPr>
        <p:spPr>
          <a:xfrm>
            <a:off x="6094875" y="3393063"/>
            <a:ext cx="1895400" cy="684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lt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9" name="Google Shape;69;p13"/>
          <p:cNvSpPr txBox="1">
            <a:spLocks noGrp="1"/>
          </p:cNvSpPr>
          <p:nvPr>
            <p:ph type="title" idx="16" hasCustomPrompt="1"/>
          </p:nvPr>
        </p:nvSpPr>
        <p:spPr>
          <a:xfrm>
            <a:off x="1860675" y="1065838"/>
            <a:ext cx="652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600"/>
              <a:buNone/>
              <a:defRPr sz="1600">
                <a:solidFill>
                  <a:schemeClr val="lt1"/>
                </a:solidFill>
              </a:defRPr>
            </a:lvl1pPr>
            <a:lvl2pPr lvl="1" algn="ctr" rtl="0">
              <a:spcBef>
                <a:spcPts val="0"/>
              </a:spcBef>
              <a:spcAft>
                <a:spcPts val="0"/>
              </a:spcAft>
              <a:buClr>
                <a:schemeClr val="lt1"/>
              </a:buClr>
              <a:buSzPts val="1600"/>
              <a:buNone/>
              <a:defRPr sz="1600">
                <a:solidFill>
                  <a:schemeClr val="lt1"/>
                </a:solidFill>
              </a:defRPr>
            </a:lvl2pPr>
            <a:lvl3pPr lvl="2" algn="ctr" rtl="0">
              <a:spcBef>
                <a:spcPts val="0"/>
              </a:spcBef>
              <a:spcAft>
                <a:spcPts val="0"/>
              </a:spcAft>
              <a:buClr>
                <a:schemeClr val="lt1"/>
              </a:buClr>
              <a:buSzPts val="1600"/>
              <a:buNone/>
              <a:defRPr sz="1600">
                <a:solidFill>
                  <a:schemeClr val="lt1"/>
                </a:solidFill>
              </a:defRPr>
            </a:lvl3pPr>
            <a:lvl4pPr lvl="3" algn="ctr" rtl="0">
              <a:spcBef>
                <a:spcPts val="0"/>
              </a:spcBef>
              <a:spcAft>
                <a:spcPts val="0"/>
              </a:spcAft>
              <a:buClr>
                <a:schemeClr val="lt1"/>
              </a:buClr>
              <a:buSzPts val="1600"/>
              <a:buNone/>
              <a:defRPr sz="1600">
                <a:solidFill>
                  <a:schemeClr val="lt1"/>
                </a:solidFill>
              </a:defRPr>
            </a:lvl4pPr>
            <a:lvl5pPr lvl="4" algn="ctr" rtl="0">
              <a:spcBef>
                <a:spcPts val="0"/>
              </a:spcBef>
              <a:spcAft>
                <a:spcPts val="0"/>
              </a:spcAft>
              <a:buClr>
                <a:schemeClr val="lt1"/>
              </a:buClr>
              <a:buSzPts val="1600"/>
              <a:buNone/>
              <a:defRPr sz="1600">
                <a:solidFill>
                  <a:schemeClr val="lt1"/>
                </a:solidFill>
              </a:defRPr>
            </a:lvl5pPr>
            <a:lvl6pPr lvl="5" algn="ctr" rtl="0">
              <a:spcBef>
                <a:spcPts val="0"/>
              </a:spcBef>
              <a:spcAft>
                <a:spcPts val="0"/>
              </a:spcAft>
              <a:buClr>
                <a:schemeClr val="lt1"/>
              </a:buClr>
              <a:buSzPts val="1600"/>
              <a:buNone/>
              <a:defRPr sz="1600">
                <a:solidFill>
                  <a:schemeClr val="lt1"/>
                </a:solidFill>
              </a:defRPr>
            </a:lvl6pPr>
            <a:lvl7pPr lvl="6" algn="ctr" rtl="0">
              <a:spcBef>
                <a:spcPts val="0"/>
              </a:spcBef>
              <a:spcAft>
                <a:spcPts val="0"/>
              </a:spcAft>
              <a:buClr>
                <a:schemeClr val="lt1"/>
              </a:buClr>
              <a:buSzPts val="1600"/>
              <a:buNone/>
              <a:defRPr sz="1600">
                <a:solidFill>
                  <a:schemeClr val="lt1"/>
                </a:solidFill>
              </a:defRPr>
            </a:lvl7pPr>
            <a:lvl8pPr lvl="7" algn="ctr" rtl="0">
              <a:spcBef>
                <a:spcPts val="0"/>
              </a:spcBef>
              <a:spcAft>
                <a:spcPts val="0"/>
              </a:spcAft>
              <a:buClr>
                <a:schemeClr val="lt1"/>
              </a:buClr>
              <a:buSzPts val="1600"/>
              <a:buNone/>
              <a:defRPr sz="1600">
                <a:solidFill>
                  <a:schemeClr val="lt1"/>
                </a:solidFill>
              </a:defRPr>
            </a:lvl8pPr>
            <a:lvl9pPr lvl="8" algn="ctr" rtl="0">
              <a:spcBef>
                <a:spcPts val="0"/>
              </a:spcBef>
              <a:spcAft>
                <a:spcPts val="0"/>
              </a:spcAft>
              <a:buClr>
                <a:schemeClr val="lt1"/>
              </a:buClr>
              <a:buSzPts val="1600"/>
              <a:buNone/>
              <a:defRPr sz="1600">
                <a:solidFill>
                  <a:schemeClr val="lt1"/>
                </a:solidFill>
              </a:defRPr>
            </a:lvl9pPr>
          </a:lstStyle>
          <a:p>
            <a:r>
              <a:t>xx%</a:t>
            </a:r>
          </a:p>
        </p:txBody>
      </p:sp>
      <p:sp>
        <p:nvSpPr>
          <p:cNvPr id="70" name="Google Shape;70;p13"/>
          <p:cNvSpPr txBox="1">
            <a:spLocks noGrp="1"/>
          </p:cNvSpPr>
          <p:nvPr>
            <p:ph type="title" idx="17" hasCustomPrompt="1"/>
          </p:nvPr>
        </p:nvSpPr>
        <p:spPr>
          <a:xfrm>
            <a:off x="3977775" y="1065838"/>
            <a:ext cx="652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600"/>
              <a:buNone/>
              <a:defRPr sz="1600">
                <a:solidFill>
                  <a:schemeClr val="lt1"/>
                </a:solidFill>
              </a:defRPr>
            </a:lvl1pPr>
            <a:lvl2pPr lvl="1" algn="ctr" rtl="0">
              <a:spcBef>
                <a:spcPts val="0"/>
              </a:spcBef>
              <a:spcAft>
                <a:spcPts val="0"/>
              </a:spcAft>
              <a:buClr>
                <a:schemeClr val="lt1"/>
              </a:buClr>
              <a:buSzPts val="1600"/>
              <a:buNone/>
              <a:defRPr sz="1600">
                <a:solidFill>
                  <a:schemeClr val="lt1"/>
                </a:solidFill>
              </a:defRPr>
            </a:lvl2pPr>
            <a:lvl3pPr lvl="2" algn="ctr" rtl="0">
              <a:spcBef>
                <a:spcPts val="0"/>
              </a:spcBef>
              <a:spcAft>
                <a:spcPts val="0"/>
              </a:spcAft>
              <a:buClr>
                <a:schemeClr val="lt1"/>
              </a:buClr>
              <a:buSzPts val="1600"/>
              <a:buNone/>
              <a:defRPr sz="1600">
                <a:solidFill>
                  <a:schemeClr val="lt1"/>
                </a:solidFill>
              </a:defRPr>
            </a:lvl3pPr>
            <a:lvl4pPr lvl="3" algn="ctr" rtl="0">
              <a:spcBef>
                <a:spcPts val="0"/>
              </a:spcBef>
              <a:spcAft>
                <a:spcPts val="0"/>
              </a:spcAft>
              <a:buClr>
                <a:schemeClr val="lt1"/>
              </a:buClr>
              <a:buSzPts val="1600"/>
              <a:buNone/>
              <a:defRPr sz="1600">
                <a:solidFill>
                  <a:schemeClr val="lt1"/>
                </a:solidFill>
              </a:defRPr>
            </a:lvl4pPr>
            <a:lvl5pPr lvl="4" algn="ctr" rtl="0">
              <a:spcBef>
                <a:spcPts val="0"/>
              </a:spcBef>
              <a:spcAft>
                <a:spcPts val="0"/>
              </a:spcAft>
              <a:buClr>
                <a:schemeClr val="lt1"/>
              </a:buClr>
              <a:buSzPts val="1600"/>
              <a:buNone/>
              <a:defRPr sz="1600">
                <a:solidFill>
                  <a:schemeClr val="lt1"/>
                </a:solidFill>
              </a:defRPr>
            </a:lvl5pPr>
            <a:lvl6pPr lvl="5" algn="ctr" rtl="0">
              <a:spcBef>
                <a:spcPts val="0"/>
              </a:spcBef>
              <a:spcAft>
                <a:spcPts val="0"/>
              </a:spcAft>
              <a:buClr>
                <a:schemeClr val="lt1"/>
              </a:buClr>
              <a:buSzPts val="1600"/>
              <a:buNone/>
              <a:defRPr sz="1600">
                <a:solidFill>
                  <a:schemeClr val="lt1"/>
                </a:solidFill>
              </a:defRPr>
            </a:lvl6pPr>
            <a:lvl7pPr lvl="6" algn="ctr" rtl="0">
              <a:spcBef>
                <a:spcPts val="0"/>
              </a:spcBef>
              <a:spcAft>
                <a:spcPts val="0"/>
              </a:spcAft>
              <a:buClr>
                <a:schemeClr val="lt1"/>
              </a:buClr>
              <a:buSzPts val="1600"/>
              <a:buNone/>
              <a:defRPr sz="1600">
                <a:solidFill>
                  <a:schemeClr val="lt1"/>
                </a:solidFill>
              </a:defRPr>
            </a:lvl7pPr>
            <a:lvl8pPr lvl="7" algn="ctr" rtl="0">
              <a:spcBef>
                <a:spcPts val="0"/>
              </a:spcBef>
              <a:spcAft>
                <a:spcPts val="0"/>
              </a:spcAft>
              <a:buClr>
                <a:schemeClr val="lt1"/>
              </a:buClr>
              <a:buSzPts val="1600"/>
              <a:buNone/>
              <a:defRPr sz="1600">
                <a:solidFill>
                  <a:schemeClr val="lt1"/>
                </a:solidFill>
              </a:defRPr>
            </a:lvl8pPr>
            <a:lvl9pPr lvl="8" algn="ctr" rtl="0">
              <a:spcBef>
                <a:spcPts val="0"/>
              </a:spcBef>
              <a:spcAft>
                <a:spcPts val="0"/>
              </a:spcAft>
              <a:buClr>
                <a:schemeClr val="lt1"/>
              </a:buClr>
              <a:buSzPts val="1600"/>
              <a:buNone/>
              <a:defRPr sz="1600">
                <a:solidFill>
                  <a:schemeClr val="lt1"/>
                </a:solidFill>
              </a:defRPr>
            </a:lvl9pPr>
          </a:lstStyle>
          <a:p>
            <a:r>
              <a:t>xx%</a:t>
            </a:r>
          </a:p>
        </p:txBody>
      </p:sp>
      <p:sp>
        <p:nvSpPr>
          <p:cNvPr id="71" name="Google Shape;71;p13"/>
          <p:cNvSpPr txBox="1">
            <a:spLocks noGrp="1"/>
          </p:cNvSpPr>
          <p:nvPr>
            <p:ph type="title" idx="18" hasCustomPrompt="1"/>
          </p:nvPr>
        </p:nvSpPr>
        <p:spPr>
          <a:xfrm>
            <a:off x="6094875" y="1065838"/>
            <a:ext cx="652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600"/>
              <a:buNone/>
              <a:defRPr sz="1600">
                <a:solidFill>
                  <a:schemeClr val="lt1"/>
                </a:solidFill>
              </a:defRPr>
            </a:lvl1pPr>
            <a:lvl2pPr lvl="1" algn="ctr" rtl="0">
              <a:spcBef>
                <a:spcPts val="0"/>
              </a:spcBef>
              <a:spcAft>
                <a:spcPts val="0"/>
              </a:spcAft>
              <a:buClr>
                <a:schemeClr val="lt1"/>
              </a:buClr>
              <a:buSzPts val="1600"/>
              <a:buNone/>
              <a:defRPr sz="1600">
                <a:solidFill>
                  <a:schemeClr val="lt1"/>
                </a:solidFill>
              </a:defRPr>
            </a:lvl2pPr>
            <a:lvl3pPr lvl="2" algn="ctr" rtl="0">
              <a:spcBef>
                <a:spcPts val="0"/>
              </a:spcBef>
              <a:spcAft>
                <a:spcPts val="0"/>
              </a:spcAft>
              <a:buClr>
                <a:schemeClr val="lt1"/>
              </a:buClr>
              <a:buSzPts val="1600"/>
              <a:buNone/>
              <a:defRPr sz="1600">
                <a:solidFill>
                  <a:schemeClr val="lt1"/>
                </a:solidFill>
              </a:defRPr>
            </a:lvl3pPr>
            <a:lvl4pPr lvl="3" algn="ctr" rtl="0">
              <a:spcBef>
                <a:spcPts val="0"/>
              </a:spcBef>
              <a:spcAft>
                <a:spcPts val="0"/>
              </a:spcAft>
              <a:buClr>
                <a:schemeClr val="lt1"/>
              </a:buClr>
              <a:buSzPts val="1600"/>
              <a:buNone/>
              <a:defRPr sz="1600">
                <a:solidFill>
                  <a:schemeClr val="lt1"/>
                </a:solidFill>
              </a:defRPr>
            </a:lvl4pPr>
            <a:lvl5pPr lvl="4" algn="ctr" rtl="0">
              <a:spcBef>
                <a:spcPts val="0"/>
              </a:spcBef>
              <a:spcAft>
                <a:spcPts val="0"/>
              </a:spcAft>
              <a:buClr>
                <a:schemeClr val="lt1"/>
              </a:buClr>
              <a:buSzPts val="1600"/>
              <a:buNone/>
              <a:defRPr sz="1600">
                <a:solidFill>
                  <a:schemeClr val="lt1"/>
                </a:solidFill>
              </a:defRPr>
            </a:lvl5pPr>
            <a:lvl6pPr lvl="5" algn="ctr" rtl="0">
              <a:spcBef>
                <a:spcPts val="0"/>
              </a:spcBef>
              <a:spcAft>
                <a:spcPts val="0"/>
              </a:spcAft>
              <a:buClr>
                <a:schemeClr val="lt1"/>
              </a:buClr>
              <a:buSzPts val="1600"/>
              <a:buNone/>
              <a:defRPr sz="1600">
                <a:solidFill>
                  <a:schemeClr val="lt1"/>
                </a:solidFill>
              </a:defRPr>
            </a:lvl6pPr>
            <a:lvl7pPr lvl="6" algn="ctr" rtl="0">
              <a:spcBef>
                <a:spcPts val="0"/>
              </a:spcBef>
              <a:spcAft>
                <a:spcPts val="0"/>
              </a:spcAft>
              <a:buClr>
                <a:schemeClr val="lt1"/>
              </a:buClr>
              <a:buSzPts val="1600"/>
              <a:buNone/>
              <a:defRPr sz="1600">
                <a:solidFill>
                  <a:schemeClr val="lt1"/>
                </a:solidFill>
              </a:defRPr>
            </a:lvl7pPr>
            <a:lvl8pPr lvl="7" algn="ctr" rtl="0">
              <a:spcBef>
                <a:spcPts val="0"/>
              </a:spcBef>
              <a:spcAft>
                <a:spcPts val="0"/>
              </a:spcAft>
              <a:buClr>
                <a:schemeClr val="lt1"/>
              </a:buClr>
              <a:buSzPts val="1600"/>
              <a:buNone/>
              <a:defRPr sz="1600">
                <a:solidFill>
                  <a:schemeClr val="lt1"/>
                </a:solidFill>
              </a:defRPr>
            </a:lvl8pPr>
            <a:lvl9pPr lvl="8" algn="ctr" rtl="0">
              <a:spcBef>
                <a:spcPts val="0"/>
              </a:spcBef>
              <a:spcAft>
                <a:spcPts val="0"/>
              </a:spcAft>
              <a:buClr>
                <a:schemeClr val="lt1"/>
              </a:buClr>
              <a:buSzPts val="1600"/>
              <a:buNone/>
              <a:defRPr sz="1600">
                <a:solidFill>
                  <a:schemeClr val="lt1"/>
                </a:solidFill>
              </a:defRPr>
            </a:lvl9pPr>
          </a:lstStyle>
          <a:p>
            <a:r>
              <a:t>xx%</a:t>
            </a:r>
          </a:p>
        </p:txBody>
      </p:sp>
      <p:sp>
        <p:nvSpPr>
          <p:cNvPr id="72" name="Google Shape;72;p13"/>
          <p:cNvSpPr txBox="1">
            <a:spLocks noGrp="1"/>
          </p:cNvSpPr>
          <p:nvPr>
            <p:ph type="title" idx="19" hasCustomPrompt="1"/>
          </p:nvPr>
        </p:nvSpPr>
        <p:spPr>
          <a:xfrm>
            <a:off x="1860675" y="2775663"/>
            <a:ext cx="652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600"/>
              <a:buNone/>
              <a:defRPr sz="1600">
                <a:solidFill>
                  <a:schemeClr val="lt1"/>
                </a:solidFill>
              </a:defRPr>
            </a:lvl1pPr>
            <a:lvl2pPr lvl="1" algn="ctr" rtl="0">
              <a:spcBef>
                <a:spcPts val="0"/>
              </a:spcBef>
              <a:spcAft>
                <a:spcPts val="0"/>
              </a:spcAft>
              <a:buClr>
                <a:schemeClr val="lt1"/>
              </a:buClr>
              <a:buSzPts val="1600"/>
              <a:buNone/>
              <a:defRPr sz="1600">
                <a:solidFill>
                  <a:schemeClr val="lt1"/>
                </a:solidFill>
              </a:defRPr>
            </a:lvl2pPr>
            <a:lvl3pPr lvl="2" algn="ctr" rtl="0">
              <a:spcBef>
                <a:spcPts val="0"/>
              </a:spcBef>
              <a:spcAft>
                <a:spcPts val="0"/>
              </a:spcAft>
              <a:buClr>
                <a:schemeClr val="lt1"/>
              </a:buClr>
              <a:buSzPts val="1600"/>
              <a:buNone/>
              <a:defRPr sz="1600">
                <a:solidFill>
                  <a:schemeClr val="lt1"/>
                </a:solidFill>
              </a:defRPr>
            </a:lvl3pPr>
            <a:lvl4pPr lvl="3" algn="ctr" rtl="0">
              <a:spcBef>
                <a:spcPts val="0"/>
              </a:spcBef>
              <a:spcAft>
                <a:spcPts val="0"/>
              </a:spcAft>
              <a:buClr>
                <a:schemeClr val="lt1"/>
              </a:buClr>
              <a:buSzPts val="1600"/>
              <a:buNone/>
              <a:defRPr sz="1600">
                <a:solidFill>
                  <a:schemeClr val="lt1"/>
                </a:solidFill>
              </a:defRPr>
            </a:lvl4pPr>
            <a:lvl5pPr lvl="4" algn="ctr" rtl="0">
              <a:spcBef>
                <a:spcPts val="0"/>
              </a:spcBef>
              <a:spcAft>
                <a:spcPts val="0"/>
              </a:spcAft>
              <a:buClr>
                <a:schemeClr val="lt1"/>
              </a:buClr>
              <a:buSzPts val="1600"/>
              <a:buNone/>
              <a:defRPr sz="1600">
                <a:solidFill>
                  <a:schemeClr val="lt1"/>
                </a:solidFill>
              </a:defRPr>
            </a:lvl5pPr>
            <a:lvl6pPr lvl="5" algn="ctr" rtl="0">
              <a:spcBef>
                <a:spcPts val="0"/>
              </a:spcBef>
              <a:spcAft>
                <a:spcPts val="0"/>
              </a:spcAft>
              <a:buClr>
                <a:schemeClr val="lt1"/>
              </a:buClr>
              <a:buSzPts val="1600"/>
              <a:buNone/>
              <a:defRPr sz="1600">
                <a:solidFill>
                  <a:schemeClr val="lt1"/>
                </a:solidFill>
              </a:defRPr>
            </a:lvl6pPr>
            <a:lvl7pPr lvl="6" algn="ctr" rtl="0">
              <a:spcBef>
                <a:spcPts val="0"/>
              </a:spcBef>
              <a:spcAft>
                <a:spcPts val="0"/>
              </a:spcAft>
              <a:buClr>
                <a:schemeClr val="lt1"/>
              </a:buClr>
              <a:buSzPts val="1600"/>
              <a:buNone/>
              <a:defRPr sz="1600">
                <a:solidFill>
                  <a:schemeClr val="lt1"/>
                </a:solidFill>
              </a:defRPr>
            </a:lvl7pPr>
            <a:lvl8pPr lvl="7" algn="ctr" rtl="0">
              <a:spcBef>
                <a:spcPts val="0"/>
              </a:spcBef>
              <a:spcAft>
                <a:spcPts val="0"/>
              </a:spcAft>
              <a:buClr>
                <a:schemeClr val="lt1"/>
              </a:buClr>
              <a:buSzPts val="1600"/>
              <a:buNone/>
              <a:defRPr sz="1600">
                <a:solidFill>
                  <a:schemeClr val="lt1"/>
                </a:solidFill>
              </a:defRPr>
            </a:lvl8pPr>
            <a:lvl9pPr lvl="8" algn="ctr" rtl="0">
              <a:spcBef>
                <a:spcPts val="0"/>
              </a:spcBef>
              <a:spcAft>
                <a:spcPts val="0"/>
              </a:spcAft>
              <a:buClr>
                <a:schemeClr val="lt1"/>
              </a:buClr>
              <a:buSzPts val="1600"/>
              <a:buNone/>
              <a:defRPr sz="1600">
                <a:solidFill>
                  <a:schemeClr val="lt1"/>
                </a:solidFill>
              </a:defRPr>
            </a:lvl9pPr>
          </a:lstStyle>
          <a:p>
            <a:r>
              <a:t>xx%</a:t>
            </a:r>
          </a:p>
        </p:txBody>
      </p:sp>
      <p:sp>
        <p:nvSpPr>
          <p:cNvPr id="73" name="Google Shape;73;p13"/>
          <p:cNvSpPr txBox="1">
            <a:spLocks noGrp="1"/>
          </p:cNvSpPr>
          <p:nvPr>
            <p:ph type="title" idx="20" hasCustomPrompt="1"/>
          </p:nvPr>
        </p:nvSpPr>
        <p:spPr>
          <a:xfrm>
            <a:off x="3977775" y="2775663"/>
            <a:ext cx="652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600"/>
              <a:buNone/>
              <a:defRPr sz="1600">
                <a:solidFill>
                  <a:schemeClr val="lt1"/>
                </a:solidFill>
              </a:defRPr>
            </a:lvl1pPr>
            <a:lvl2pPr lvl="1" algn="ctr" rtl="0">
              <a:spcBef>
                <a:spcPts val="0"/>
              </a:spcBef>
              <a:spcAft>
                <a:spcPts val="0"/>
              </a:spcAft>
              <a:buClr>
                <a:schemeClr val="lt1"/>
              </a:buClr>
              <a:buSzPts val="1600"/>
              <a:buNone/>
              <a:defRPr sz="1600">
                <a:solidFill>
                  <a:schemeClr val="lt1"/>
                </a:solidFill>
              </a:defRPr>
            </a:lvl2pPr>
            <a:lvl3pPr lvl="2" algn="ctr" rtl="0">
              <a:spcBef>
                <a:spcPts val="0"/>
              </a:spcBef>
              <a:spcAft>
                <a:spcPts val="0"/>
              </a:spcAft>
              <a:buClr>
                <a:schemeClr val="lt1"/>
              </a:buClr>
              <a:buSzPts val="1600"/>
              <a:buNone/>
              <a:defRPr sz="1600">
                <a:solidFill>
                  <a:schemeClr val="lt1"/>
                </a:solidFill>
              </a:defRPr>
            </a:lvl3pPr>
            <a:lvl4pPr lvl="3" algn="ctr" rtl="0">
              <a:spcBef>
                <a:spcPts val="0"/>
              </a:spcBef>
              <a:spcAft>
                <a:spcPts val="0"/>
              </a:spcAft>
              <a:buClr>
                <a:schemeClr val="lt1"/>
              </a:buClr>
              <a:buSzPts val="1600"/>
              <a:buNone/>
              <a:defRPr sz="1600">
                <a:solidFill>
                  <a:schemeClr val="lt1"/>
                </a:solidFill>
              </a:defRPr>
            </a:lvl4pPr>
            <a:lvl5pPr lvl="4" algn="ctr" rtl="0">
              <a:spcBef>
                <a:spcPts val="0"/>
              </a:spcBef>
              <a:spcAft>
                <a:spcPts val="0"/>
              </a:spcAft>
              <a:buClr>
                <a:schemeClr val="lt1"/>
              </a:buClr>
              <a:buSzPts val="1600"/>
              <a:buNone/>
              <a:defRPr sz="1600">
                <a:solidFill>
                  <a:schemeClr val="lt1"/>
                </a:solidFill>
              </a:defRPr>
            </a:lvl5pPr>
            <a:lvl6pPr lvl="5" algn="ctr" rtl="0">
              <a:spcBef>
                <a:spcPts val="0"/>
              </a:spcBef>
              <a:spcAft>
                <a:spcPts val="0"/>
              </a:spcAft>
              <a:buClr>
                <a:schemeClr val="lt1"/>
              </a:buClr>
              <a:buSzPts val="1600"/>
              <a:buNone/>
              <a:defRPr sz="1600">
                <a:solidFill>
                  <a:schemeClr val="lt1"/>
                </a:solidFill>
              </a:defRPr>
            </a:lvl6pPr>
            <a:lvl7pPr lvl="6" algn="ctr" rtl="0">
              <a:spcBef>
                <a:spcPts val="0"/>
              </a:spcBef>
              <a:spcAft>
                <a:spcPts val="0"/>
              </a:spcAft>
              <a:buClr>
                <a:schemeClr val="lt1"/>
              </a:buClr>
              <a:buSzPts val="1600"/>
              <a:buNone/>
              <a:defRPr sz="1600">
                <a:solidFill>
                  <a:schemeClr val="lt1"/>
                </a:solidFill>
              </a:defRPr>
            </a:lvl7pPr>
            <a:lvl8pPr lvl="7" algn="ctr" rtl="0">
              <a:spcBef>
                <a:spcPts val="0"/>
              </a:spcBef>
              <a:spcAft>
                <a:spcPts val="0"/>
              </a:spcAft>
              <a:buClr>
                <a:schemeClr val="lt1"/>
              </a:buClr>
              <a:buSzPts val="1600"/>
              <a:buNone/>
              <a:defRPr sz="1600">
                <a:solidFill>
                  <a:schemeClr val="lt1"/>
                </a:solidFill>
              </a:defRPr>
            </a:lvl8pPr>
            <a:lvl9pPr lvl="8" algn="ctr" rtl="0">
              <a:spcBef>
                <a:spcPts val="0"/>
              </a:spcBef>
              <a:spcAft>
                <a:spcPts val="0"/>
              </a:spcAft>
              <a:buClr>
                <a:schemeClr val="lt1"/>
              </a:buClr>
              <a:buSzPts val="1600"/>
              <a:buNone/>
              <a:defRPr sz="1600">
                <a:solidFill>
                  <a:schemeClr val="lt1"/>
                </a:solidFill>
              </a:defRPr>
            </a:lvl9pPr>
          </a:lstStyle>
          <a:p>
            <a:r>
              <a:t>xx%</a:t>
            </a:r>
          </a:p>
        </p:txBody>
      </p:sp>
      <p:sp>
        <p:nvSpPr>
          <p:cNvPr id="74" name="Google Shape;74;p13"/>
          <p:cNvSpPr txBox="1">
            <a:spLocks noGrp="1"/>
          </p:cNvSpPr>
          <p:nvPr>
            <p:ph type="title" idx="21" hasCustomPrompt="1"/>
          </p:nvPr>
        </p:nvSpPr>
        <p:spPr>
          <a:xfrm>
            <a:off x="6094875" y="2775663"/>
            <a:ext cx="652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600"/>
              <a:buNone/>
              <a:defRPr sz="1600">
                <a:solidFill>
                  <a:schemeClr val="lt1"/>
                </a:solidFill>
              </a:defRPr>
            </a:lvl1pPr>
            <a:lvl2pPr lvl="1" algn="ctr" rtl="0">
              <a:spcBef>
                <a:spcPts val="0"/>
              </a:spcBef>
              <a:spcAft>
                <a:spcPts val="0"/>
              </a:spcAft>
              <a:buClr>
                <a:schemeClr val="lt1"/>
              </a:buClr>
              <a:buSzPts val="1600"/>
              <a:buNone/>
              <a:defRPr sz="1600">
                <a:solidFill>
                  <a:schemeClr val="lt1"/>
                </a:solidFill>
              </a:defRPr>
            </a:lvl2pPr>
            <a:lvl3pPr lvl="2" algn="ctr" rtl="0">
              <a:spcBef>
                <a:spcPts val="0"/>
              </a:spcBef>
              <a:spcAft>
                <a:spcPts val="0"/>
              </a:spcAft>
              <a:buClr>
                <a:schemeClr val="lt1"/>
              </a:buClr>
              <a:buSzPts val="1600"/>
              <a:buNone/>
              <a:defRPr sz="1600">
                <a:solidFill>
                  <a:schemeClr val="lt1"/>
                </a:solidFill>
              </a:defRPr>
            </a:lvl3pPr>
            <a:lvl4pPr lvl="3" algn="ctr" rtl="0">
              <a:spcBef>
                <a:spcPts val="0"/>
              </a:spcBef>
              <a:spcAft>
                <a:spcPts val="0"/>
              </a:spcAft>
              <a:buClr>
                <a:schemeClr val="lt1"/>
              </a:buClr>
              <a:buSzPts val="1600"/>
              <a:buNone/>
              <a:defRPr sz="1600">
                <a:solidFill>
                  <a:schemeClr val="lt1"/>
                </a:solidFill>
              </a:defRPr>
            </a:lvl4pPr>
            <a:lvl5pPr lvl="4" algn="ctr" rtl="0">
              <a:spcBef>
                <a:spcPts val="0"/>
              </a:spcBef>
              <a:spcAft>
                <a:spcPts val="0"/>
              </a:spcAft>
              <a:buClr>
                <a:schemeClr val="lt1"/>
              </a:buClr>
              <a:buSzPts val="1600"/>
              <a:buNone/>
              <a:defRPr sz="1600">
                <a:solidFill>
                  <a:schemeClr val="lt1"/>
                </a:solidFill>
              </a:defRPr>
            </a:lvl5pPr>
            <a:lvl6pPr lvl="5" algn="ctr" rtl="0">
              <a:spcBef>
                <a:spcPts val="0"/>
              </a:spcBef>
              <a:spcAft>
                <a:spcPts val="0"/>
              </a:spcAft>
              <a:buClr>
                <a:schemeClr val="lt1"/>
              </a:buClr>
              <a:buSzPts val="1600"/>
              <a:buNone/>
              <a:defRPr sz="1600">
                <a:solidFill>
                  <a:schemeClr val="lt1"/>
                </a:solidFill>
              </a:defRPr>
            </a:lvl6pPr>
            <a:lvl7pPr lvl="6" algn="ctr" rtl="0">
              <a:spcBef>
                <a:spcPts val="0"/>
              </a:spcBef>
              <a:spcAft>
                <a:spcPts val="0"/>
              </a:spcAft>
              <a:buClr>
                <a:schemeClr val="lt1"/>
              </a:buClr>
              <a:buSzPts val="1600"/>
              <a:buNone/>
              <a:defRPr sz="1600">
                <a:solidFill>
                  <a:schemeClr val="lt1"/>
                </a:solidFill>
              </a:defRPr>
            </a:lvl7pPr>
            <a:lvl8pPr lvl="7" algn="ctr" rtl="0">
              <a:spcBef>
                <a:spcPts val="0"/>
              </a:spcBef>
              <a:spcAft>
                <a:spcPts val="0"/>
              </a:spcAft>
              <a:buClr>
                <a:schemeClr val="lt1"/>
              </a:buClr>
              <a:buSzPts val="1600"/>
              <a:buNone/>
              <a:defRPr sz="1600">
                <a:solidFill>
                  <a:schemeClr val="lt1"/>
                </a:solidFill>
              </a:defRPr>
            </a:lvl8pPr>
            <a:lvl9pPr lvl="8" algn="ctr" rtl="0">
              <a:spcBef>
                <a:spcPts val="0"/>
              </a:spcBef>
              <a:spcAft>
                <a:spcPts val="0"/>
              </a:spcAft>
              <a:buClr>
                <a:schemeClr val="lt1"/>
              </a:buClr>
              <a:buSzPts val="1600"/>
              <a:buNone/>
              <a:defRPr sz="1600">
                <a:solidFill>
                  <a:schemeClr val="lt1"/>
                </a:solidFill>
              </a:defRPr>
            </a:lvl9pPr>
          </a:lstStyle>
          <a:p>
            <a:r>
              <a:t>xx%</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2">
  <p:cSld name="CUSTOM_3">
    <p:bg>
      <p:bgPr>
        <a:solidFill>
          <a:schemeClr val="dk1"/>
        </a:solidFill>
        <a:effectLst/>
      </p:bgPr>
    </p:bg>
    <p:spTree>
      <p:nvGrpSpPr>
        <p:cNvPr id="1" name="Shape 88"/>
        <p:cNvGrpSpPr/>
        <p:nvPr/>
      </p:nvGrpSpPr>
      <p:grpSpPr>
        <a:xfrm>
          <a:off x="0" y="0"/>
          <a:ext cx="0" cy="0"/>
          <a:chOff x="0" y="0"/>
          <a:chExt cx="0" cy="0"/>
        </a:xfrm>
      </p:grpSpPr>
      <p:sp>
        <p:nvSpPr>
          <p:cNvPr id="89" name="Google Shape;89;p16"/>
          <p:cNvSpPr txBox="1">
            <a:spLocks noGrp="1"/>
          </p:cNvSpPr>
          <p:nvPr>
            <p:ph type="title"/>
          </p:nvPr>
        </p:nvSpPr>
        <p:spPr>
          <a:xfrm>
            <a:off x="1819838" y="3700938"/>
            <a:ext cx="5504400" cy="70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1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0" name="Google Shape;90;p16"/>
          <p:cNvSpPr txBox="1">
            <a:spLocks noGrp="1"/>
          </p:cNvSpPr>
          <p:nvPr>
            <p:ph type="title" idx="2" hasCustomPrompt="1"/>
          </p:nvPr>
        </p:nvSpPr>
        <p:spPr>
          <a:xfrm>
            <a:off x="1819763" y="738163"/>
            <a:ext cx="5504400" cy="2916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0000">
                <a:solidFill>
                  <a:schemeClr val="l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1" name="Google Shape;91;p16"/>
          <p:cNvSpPr/>
          <p:nvPr/>
        </p:nvSpPr>
        <p:spPr>
          <a:xfrm>
            <a:off x="1371350" y="660250"/>
            <a:ext cx="6401400" cy="38232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Rubik"/>
              <a:buNone/>
              <a:defRPr sz="2800" b="1">
                <a:solidFill>
                  <a:schemeClr val="dk1"/>
                </a:solidFill>
                <a:latin typeface="Rubik"/>
                <a:ea typeface="Rubik"/>
                <a:cs typeface="Rubik"/>
                <a:sym typeface="Rubik"/>
              </a:defRPr>
            </a:lvl1pPr>
            <a:lvl2pPr lvl="1">
              <a:spcBef>
                <a:spcPts val="0"/>
              </a:spcBef>
              <a:spcAft>
                <a:spcPts val="0"/>
              </a:spcAft>
              <a:buClr>
                <a:schemeClr val="dk1"/>
              </a:buClr>
              <a:buSzPts val="2800"/>
              <a:buFont typeface="Rubik"/>
              <a:buNone/>
              <a:defRPr sz="2800" b="1">
                <a:solidFill>
                  <a:schemeClr val="dk1"/>
                </a:solidFill>
                <a:latin typeface="Rubik"/>
                <a:ea typeface="Rubik"/>
                <a:cs typeface="Rubik"/>
                <a:sym typeface="Rubik"/>
              </a:defRPr>
            </a:lvl2pPr>
            <a:lvl3pPr lvl="2">
              <a:spcBef>
                <a:spcPts val="0"/>
              </a:spcBef>
              <a:spcAft>
                <a:spcPts val="0"/>
              </a:spcAft>
              <a:buClr>
                <a:schemeClr val="dk1"/>
              </a:buClr>
              <a:buSzPts val="2800"/>
              <a:buFont typeface="Rubik"/>
              <a:buNone/>
              <a:defRPr sz="2800" b="1">
                <a:solidFill>
                  <a:schemeClr val="dk1"/>
                </a:solidFill>
                <a:latin typeface="Rubik"/>
                <a:ea typeface="Rubik"/>
                <a:cs typeface="Rubik"/>
                <a:sym typeface="Rubik"/>
              </a:defRPr>
            </a:lvl3pPr>
            <a:lvl4pPr lvl="3">
              <a:spcBef>
                <a:spcPts val="0"/>
              </a:spcBef>
              <a:spcAft>
                <a:spcPts val="0"/>
              </a:spcAft>
              <a:buClr>
                <a:schemeClr val="dk1"/>
              </a:buClr>
              <a:buSzPts val="2800"/>
              <a:buFont typeface="Rubik"/>
              <a:buNone/>
              <a:defRPr sz="2800" b="1">
                <a:solidFill>
                  <a:schemeClr val="dk1"/>
                </a:solidFill>
                <a:latin typeface="Rubik"/>
                <a:ea typeface="Rubik"/>
                <a:cs typeface="Rubik"/>
                <a:sym typeface="Rubik"/>
              </a:defRPr>
            </a:lvl4pPr>
            <a:lvl5pPr lvl="4">
              <a:spcBef>
                <a:spcPts val="0"/>
              </a:spcBef>
              <a:spcAft>
                <a:spcPts val="0"/>
              </a:spcAft>
              <a:buClr>
                <a:schemeClr val="dk1"/>
              </a:buClr>
              <a:buSzPts val="2800"/>
              <a:buFont typeface="Rubik"/>
              <a:buNone/>
              <a:defRPr sz="2800" b="1">
                <a:solidFill>
                  <a:schemeClr val="dk1"/>
                </a:solidFill>
                <a:latin typeface="Rubik"/>
                <a:ea typeface="Rubik"/>
                <a:cs typeface="Rubik"/>
                <a:sym typeface="Rubik"/>
              </a:defRPr>
            </a:lvl5pPr>
            <a:lvl6pPr lvl="5">
              <a:spcBef>
                <a:spcPts val="0"/>
              </a:spcBef>
              <a:spcAft>
                <a:spcPts val="0"/>
              </a:spcAft>
              <a:buClr>
                <a:schemeClr val="dk1"/>
              </a:buClr>
              <a:buSzPts val="2800"/>
              <a:buFont typeface="Rubik"/>
              <a:buNone/>
              <a:defRPr sz="2800" b="1">
                <a:solidFill>
                  <a:schemeClr val="dk1"/>
                </a:solidFill>
                <a:latin typeface="Rubik"/>
                <a:ea typeface="Rubik"/>
                <a:cs typeface="Rubik"/>
                <a:sym typeface="Rubik"/>
              </a:defRPr>
            </a:lvl6pPr>
            <a:lvl7pPr lvl="6">
              <a:spcBef>
                <a:spcPts val="0"/>
              </a:spcBef>
              <a:spcAft>
                <a:spcPts val="0"/>
              </a:spcAft>
              <a:buClr>
                <a:schemeClr val="dk1"/>
              </a:buClr>
              <a:buSzPts val="2800"/>
              <a:buFont typeface="Rubik"/>
              <a:buNone/>
              <a:defRPr sz="2800" b="1">
                <a:solidFill>
                  <a:schemeClr val="dk1"/>
                </a:solidFill>
                <a:latin typeface="Rubik"/>
                <a:ea typeface="Rubik"/>
                <a:cs typeface="Rubik"/>
                <a:sym typeface="Rubik"/>
              </a:defRPr>
            </a:lvl7pPr>
            <a:lvl8pPr lvl="7">
              <a:spcBef>
                <a:spcPts val="0"/>
              </a:spcBef>
              <a:spcAft>
                <a:spcPts val="0"/>
              </a:spcAft>
              <a:buClr>
                <a:schemeClr val="dk1"/>
              </a:buClr>
              <a:buSzPts val="2800"/>
              <a:buFont typeface="Rubik"/>
              <a:buNone/>
              <a:defRPr sz="2800" b="1">
                <a:solidFill>
                  <a:schemeClr val="dk1"/>
                </a:solidFill>
                <a:latin typeface="Rubik"/>
                <a:ea typeface="Rubik"/>
                <a:cs typeface="Rubik"/>
                <a:sym typeface="Rubik"/>
              </a:defRPr>
            </a:lvl8pPr>
            <a:lvl9pPr lvl="8">
              <a:spcBef>
                <a:spcPts val="0"/>
              </a:spcBef>
              <a:spcAft>
                <a:spcPts val="0"/>
              </a:spcAft>
              <a:buClr>
                <a:schemeClr val="dk1"/>
              </a:buClr>
              <a:buSzPts val="2800"/>
              <a:buFont typeface="Rubik"/>
              <a:buNone/>
              <a:defRPr sz="2800" b="1">
                <a:solidFill>
                  <a:schemeClr val="dk1"/>
                </a:solidFill>
                <a:latin typeface="Rubik"/>
                <a:ea typeface="Rubik"/>
                <a:cs typeface="Rubik"/>
                <a:sym typeface="Rubi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1pPr>
            <a:lvl2pPr marL="914400" lvl="1"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5" r:id="rId6"/>
    <p:sldLayoutId id="2147483658" r:id="rId7"/>
    <p:sldLayoutId id="2147483659" r:id="rId8"/>
    <p:sldLayoutId id="2147483662" r:id="rId9"/>
    <p:sldLayoutId id="2147483663" r:id="rId10"/>
    <p:sldLayoutId id="2147483669" r:id="rId11"/>
    <p:sldLayoutId id="2147483677" r:id="rId12"/>
    <p:sldLayoutId id="2147483678" r:id="rId13"/>
    <p:sldLayoutId id="2147483679"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hyperlink" Target="https://www.business-to-you.com/hofstedes-cultural-dimension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3"/>
        <p:cNvGrpSpPr/>
        <p:nvPr/>
      </p:nvGrpSpPr>
      <p:grpSpPr>
        <a:xfrm>
          <a:off x="0" y="0"/>
          <a:ext cx="0" cy="0"/>
          <a:chOff x="0" y="0"/>
          <a:chExt cx="0" cy="0"/>
        </a:xfrm>
      </p:grpSpPr>
      <p:sp>
        <p:nvSpPr>
          <p:cNvPr id="204" name="Google Shape;204;p36"/>
          <p:cNvSpPr txBox="1">
            <a:spLocks noGrp="1"/>
          </p:cNvSpPr>
          <p:nvPr>
            <p:ph type="ctrTitle"/>
          </p:nvPr>
        </p:nvSpPr>
        <p:spPr>
          <a:xfrm>
            <a:off x="713250" y="1473191"/>
            <a:ext cx="6094200" cy="1653600"/>
          </a:xfrm>
          <a:prstGeom prst="rect">
            <a:avLst/>
          </a:prstGeom>
        </p:spPr>
        <p:txBody>
          <a:bodyPr spcFirstLastPara="1" wrap="square" lIns="91425" tIns="91425" rIns="91425" bIns="91425" anchor="b" anchorCtr="0">
            <a:noAutofit/>
          </a:bodyPr>
          <a:lstStyle/>
          <a:p>
            <a:pPr lvl="0" algn="ctr"/>
            <a:r>
              <a:rPr lang="en-US" sz="3600" dirty="0" smtClean="0"/>
              <a:t>Cultural Dimensions:</a:t>
            </a:r>
            <a:r>
              <a:rPr lang="en-US" sz="3600" dirty="0"/>
              <a:t/>
            </a:r>
            <a:br>
              <a:rPr lang="en-US" sz="3600" dirty="0"/>
            </a:br>
            <a:r>
              <a:rPr lang="en-US" sz="3600" dirty="0" smtClean="0"/>
              <a:t> </a:t>
            </a:r>
            <a:r>
              <a:rPr lang="en-US" sz="2000" dirty="0" smtClean="0"/>
              <a:t>“Hofstede’s Theory”</a:t>
            </a:r>
            <a:r>
              <a:rPr lang="en-US" sz="3600" dirty="0" smtClean="0"/>
              <a:t> </a:t>
            </a:r>
            <a:endParaRPr lang="en-US" sz="3600" dirty="0"/>
          </a:p>
        </p:txBody>
      </p:sp>
      <p:sp>
        <p:nvSpPr>
          <p:cNvPr id="205" name="Google Shape;205;p36"/>
          <p:cNvSpPr txBox="1">
            <a:spLocks noGrp="1"/>
          </p:cNvSpPr>
          <p:nvPr>
            <p:ph type="subTitle" idx="1"/>
          </p:nvPr>
        </p:nvSpPr>
        <p:spPr>
          <a:xfrm>
            <a:off x="713250" y="3126791"/>
            <a:ext cx="6094200" cy="50954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00B0F0"/>
                </a:solidFill>
              </a:rPr>
              <a:t>Abdurrahman Alkalani / 3152</a:t>
            </a:r>
          </a:p>
          <a:p>
            <a:pPr marL="0" lvl="0" indent="0" algn="l" rtl="0">
              <a:spcBef>
                <a:spcPts val="0"/>
              </a:spcBef>
              <a:spcAft>
                <a:spcPts val="0"/>
              </a:spcAft>
              <a:buNone/>
            </a:pPr>
            <a:r>
              <a:rPr lang="en" dirty="0">
                <a:solidFill>
                  <a:srgbClr val="00B0F0"/>
                </a:solidFill>
              </a:rPr>
              <a:t>Abdurrahman_3152@limu.edu.ly</a:t>
            </a:r>
            <a:endParaRPr dirty="0">
              <a:solidFill>
                <a:srgbClr val="00B0F0"/>
              </a:solidFill>
            </a:endParaRPr>
          </a:p>
        </p:txBody>
      </p:sp>
      <p:pic>
        <p:nvPicPr>
          <p:cNvPr id="3" name="Picture 2">
            <a:extLst>
              <a:ext uri="{FF2B5EF4-FFF2-40B4-BE49-F238E27FC236}">
                <a16:creationId xmlns:a16="http://schemas.microsoft.com/office/drawing/2014/main" id="{D871B83C-182F-4759-B5E8-16E30B83BFA6}"/>
              </a:ext>
            </a:extLst>
          </p:cNvPr>
          <p:cNvPicPr>
            <a:picLocks noChangeAspect="1"/>
          </p:cNvPicPr>
          <p:nvPr/>
        </p:nvPicPr>
        <p:blipFill>
          <a:blip r:embed="rId4"/>
          <a:stretch>
            <a:fillRect/>
          </a:stretch>
        </p:blipFill>
        <p:spPr>
          <a:xfrm>
            <a:off x="110169" y="84508"/>
            <a:ext cx="6137260" cy="112376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92"/>
        <p:cNvGrpSpPr/>
        <p:nvPr/>
      </p:nvGrpSpPr>
      <p:grpSpPr>
        <a:xfrm>
          <a:off x="0" y="0"/>
          <a:ext cx="0" cy="0"/>
          <a:chOff x="0" y="0"/>
          <a:chExt cx="0" cy="0"/>
        </a:xfrm>
      </p:grpSpPr>
      <p:sp>
        <p:nvSpPr>
          <p:cNvPr id="493" name="Google Shape;493;p55"/>
          <p:cNvSpPr txBox="1">
            <a:spLocks noGrp="1"/>
          </p:cNvSpPr>
          <p:nvPr>
            <p:ph type="title" idx="2"/>
          </p:nvPr>
        </p:nvSpPr>
        <p:spPr>
          <a:xfrm>
            <a:off x="1819800" y="738163"/>
            <a:ext cx="5504400" cy="2916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dirty="0"/>
          </a:p>
        </p:txBody>
      </p:sp>
      <p:sp>
        <p:nvSpPr>
          <p:cNvPr id="494" name="Google Shape;494;p55"/>
          <p:cNvSpPr txBox="1">
            <a:spLocks noGrp="1"/>
          </p:cNvSpPr>
          <p:nvPr>
            <p:ph type="title"/>
          </p:nvPr>
        </p:nvSpPr>
        <p:spPr>
          <a:xfrm>
            <a:off x="1819875" y="3700938"/>
            <a:ext cx="5504400" cy="704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dirty="0"/>
              <a:t>Individualism</a:t>
            </a:r>
          </a:p>
        </p:txBody>
      </p:sp>
      <p:sp>
        <p:nvSpPr>
          <p:cNvPr id="4" name="TextBox 3">
            <a:extLst>
              <a:ext uri="{FF2B5EF4-FFF2-40B4-BE49-F238E27FC236}">
                <a16:creationId xmlns:a16="http://schemas.microsoft.com/office/drawing/2014/main" id="{79F6CB30-A970-443D-94CF-9672499E62C0}"/>
              </a:ext>
            </a:extLst>
          </p:cNvPr>
          <p:cNvSpPr txBox="1"/>
          <p:nvPr/>
        </p:nvSpPr>
        <p:spPr>
          <a:xfrm>
            <a:off x="8685675" y="4613650"/>
            <a:ext cx="284052" cy="307777"/>
          </a:xfrm>
          <a:prstGeom prst="rect">
            <a:avLst/>
          </a:prstGeom>
          <a:noFill/>
        </p:spPr>
        <p:txBody>
          <a:bodyPr wrap="none" rtlCol="0">
            <a:spAutoFit/>
          </a:bodyPr>
          <a:lstStyle/>
          <a:p>
            <a:r>
              <a:rPr lang="en-US" dirty="0">
                <a:solidFill>
                  <a:schemeClr val="bg1"/>
                </a:solidFill>
              </a:rPr>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260"/>
        <p:cNvGrpSpPr/>
        <p:nvPr/>
      </p:nvGrpSpPr>
      <p:grpSpPr>
        <a:xfrm>
          <a:off x="0" y="0"/>
          <a:ext cx="0" cy="0"/>
          <a:chOff x="0" y="0"/>
          <a:chExt cx="0" cy="0"/>
        </a:xfrm>
      </p:grpSpPr>
      <p:sp>
        <p:nvSpPr>
          <p:cNvPr id="262" name="Google Shape;262;p42"/>
          <p:cNvSpPr/>
          <p:nvPr/>
        </p:nvSpPr>
        <p:spPr>
          <a:xfrm>
            <a:off x="0" y="-46550"/>
            <a:ext cx="1346100" cy="52686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42"/>
          <p:cNvSpPr txBox="1">
            <a:spLocks noGrp="1"/>
          </p:cNvSpPr>
          <p:nvPr>
            <p:ph type="title"/>
          </p:nvPr>
        </p:nvSpPr>
        <p:spPr>
          <a:xfrm rot="-5400000">
            <a:off x="-979356" y="2345538"/>
            <a:ext cx="4068300" cy="45407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Individualism</a:t>
            </a:r>
          </a:p>
        </p:txBody>
      </p:sp>
      <p:sp>
        <p:nvSpPr>
          <p:cNvPr id="271" name="Google Shape;271;p42"/>
          <p:cNvSpPr txBox="1"/>
          <p:nvPr/>
        </p:nvSpPr>
        <p:spPr>
          <a:xfrm>
            <a:off x="2111644" y="298103"/>
            <a:ext cx="5977562" cy="2523155"/>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The Individualism/Collectivism dimension is about the relative importance of individual versus group interests. The high side of this dimension, called individualism, can be defined as a preference for a loosely-knit social framework in which individuals are expected to take care of only themselves and their immediate families.</a:t>
            </a:r>
            <a:endParaRPr sz="2000" dirty="0">
              <a:solidFill>
                <a:schemeClr val="bg1"/>
              </a:solidFill>
              <a:latin typeface="Montserrat" panose="00000500000000000000" pitchFamily="2" charset="0"/>
              <a:ea typeface="Montserrat"/>
              <a:cs typeface="Montserrat"/>
              <a:sym typeface="Montserrat"/>
            </a:endParaRPr>
          </a:p>
        </p:txBody>
      </p:sp>
      <p:sp>
        <p:nvSpPr>
          <p:cNvPr id="7" name="Google Shape;271;p42">
            <a:extLst>
              <a:ext uri="{FF2B5EF4-FFF2-40B4-BE49-F238E27FC236}">
                <a16:creationId xmlns:a16="http://schemas.microsoft.com/office/drawing/2014/main" id="{CD5FD4BD-79A0-4322-AD85-4CFFA15DBC67}"/>
              </a:ext>
            </a:extLst>
          </p:cNvPr>
          <p:cNvSpPr txBox="1"/>
          <p:nvPr/>
        </p:nvSpPr>
        <p:spPr>
          <a:xfrm>
            <a:off x="2111644" y="2916746"/>
            <a:ext cx="5977562" cy="80465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Its opposite, collectivism, represents a preference for a tightly-knit framework in society in which individuals can expect their relatives or members of a particular in-group to look after them in exchange for unquestioning loyalty.</a:t>
            </a:r>
            <a:endParaRPr sz="2000" dirty="0">
              <a:solidFill>
                <a:schemeClr val="bg1"/>
              </a:solidFill>
              <a:latin typeface="Montserrat" panose="00000500000000000000" pitchFamily="2" charset="0"/>
              <a:ea typeface="Montserrat"/>
              <a:cs typeface="Montserrat"/>
              <a:sym typeface="Montserrat"/>
            </a:endParaRPr>
          </a:p>
        </p:txBody>
      </p:sp>
      <p:sp>
        <p:nvSpPr>
          <p:cNvPr id="6" name="TextBox 5">
            <a:extLst>
              <a:ext uri="{FF2B5EF4-FFF2-40B4-BE49-F238E27FC236}">
                <a16:creationId xmlns:a16="http://schemas.microsoft.com/office/drawing/2014/main" id="{23A171A9-310A-4F1F-8D34-83A0C0E839B8}"/>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10</a:t>
            </a:r>
          </a:p>
        </p:txBody>
      </p:sp>
    </p:spTree>
    <p:extLst>
      <p:ext uri="{BB962C8B-B14F-4D97-AF65-F5344CB8AC3E}">
        <p14:creationId xmlns:p14="http://schemas.microsoft.com/office/powerpoint/2010/main" val="3396391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93"/>
        <p:cNvGrpSpPr/>
        <p:nvPr/>
      </p:nvGrpSpPr>
      <p:grpSpPr>
        <a:xfrm>
          <a:off x="0" y="0"/>
          <a:ext cx="0" cy="0"/>
          <a:chOff x="0" y="0"/>
          <a:chExt cx="0" cy="0"/>
        </a:xfrm>
      </p:grpSpPr>
      <p:sp>
        <p:nvSpPr>
          <p:cNvPr id="694" name="Google Shape;694;p63"/>
          <p:cNvSpPr txBox="1">
            <a:spLocks noGrp="1"/>
          </p:cNvSpPr>
          <p:nvPr>
            <p:ph type="title"/>
          </p:nvPr>
        </p:nvSpPr>
        <p:spPr>
          <a:xfrm>
            <a:off x="1819875" y="3700938"/>
            <a:ext cx="5504400" cy="70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Masculinity</a:t>
            </a:r>
            <a:endParaRPr dirty="0"/>
          </a:p>
        </p:txBody>
      </p:sp>
      <p:sp>
        <p:nvSpPr>
          <p:cNvPr id="695" name="Google Shape;695;p63"/>
          <p:cNvSpPr txBox="1">
            <a:spLocks noGrp="1"/>
          </p:cNvSpPr>
          <p:nvPr>
            <p:ph type="title" idx="2"/>
          </p:nvPr>
        </p:nvSpPr>
        <p:spPr>
          <a:xfrm>
            <a:off x="1819875" y="784338"/>
            <a:ext cx="5504400" cy="2916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4" name="TextBox 3">
            <a:extLst>
              <a:ext uri="{FF2B5EF4-FFF2-40B4-BE49-F238E27FC236}">
                <a16:creationId xmlns:a16="http://schemas.microsoft.com/office/drawing/2014/main" id="{E8F38104-12CA-48A1-BFEB-D7636F9094D1}"/>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 name="Rectangle 1">
            <a:extLst>
              <a:ext uri="{FF2B5EF4-FFF2-40B4-BE49-F238E27FC236}">
                <a16:creationId xmlns:a16="http://schemas.microsoft.com/office/drawing/2014/main" id="{2291EE99-6C0C-47E5-A329-2634FA172447}"/>
              </a:ext>
            </a:extLst>
          </p:cNvPr>
          <p:cNvSpPr/>
          <p:nvPr/>
        </p:nvSpPr>
        <p:spPr>
          <a:xfrm>
            <a:off x="1984917" y="379141"/>
            <a:ext cx="6333893" cy="4466256"/>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62" name="Google Shape;262;p42"/>
          <p:cNvSpPr/>
          <p:nvPr/>
        </p:nvSpPr>
        <p:spPr>
          <a:xfrm>
            <a:off x="0" y="-46550"/>
            <a:ext cx="1346100" cy="52686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42"/>
          <p:cNvSpPr txBox="1">
            <a:spLocks noGrp="1"/>
          </p:cNvSpPr>
          <p:nvPr>
            <p:ph type="title"/>
          </p:nvPr>
        </p:nvSpPr>
        <p:spPr>
          <a:xfrm rot="-5400000">
            <a:off x="-979356" y="2328811"/>
            <a:ext cx="4068300" cy="48752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Masculinity</a:t>
            </a:r>
          </a:p>
        </p:txBody>
      </p:sp>
      <p:sp>
        <p:nvSpPr>
          <p:cNvPr id="271" name="Google Shape;271;p42"/>
          <p:cNvSpPr txBox="1"/>
          <p:nvPr/>
        </p:nvSpPr>
        <p:spPr>
          <a:xfrm>
            <a:off x="2111644" y="632640"/>
            <a:ext cx="5977562" cy="2523155"/>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The Masculinity/Femininity dimension is about what values are considered more important in a society. The Masculine side of this dimension represents a preference in society for achievement, heroism, assertiveness and material rewards for success.</a:t>
            </a:r>
            <a:endParaRPr sz="2000" dirty="0">
              <a:solidFill>
                <a:schemeClr val="bg1"/>
              </a:solidFill>
              <a:latin typeface="Montserrat" panose="00000500000000000000" pitchFamily="2" charset="0"/>
              <a:ea typeface="Montserrat"/>
              <a:cs typeface="Montserrat"/>
              <a:sym typeface="Montserrat"/>
            </a:endParaRPr>
          </a:p>
        </p:txBody>
      </p:sp>
      <p:sp>
        <p:nvSpPr>
          <p:cNvPr id="7" name="Google Shape;271;p42">
            <a:extLst>
              <a:ext uri="{FF2B5EF4-FFF2-40B4-BE49-F238E27FC236}">
                <a16:creationId xmlns:a16="http://schemas.microsoft.com/office/drawing/2014/main" id="{CD5FD4BD-79A0-4322-AD85-4CFFA15DBC67}"/>
              </a:ext>
            </a:extLst>
          </p:cNvPr>
          <p:cNvSpPr txBox="1"/>
          <p:nvPr/>
        </p:nvSpPr>
        <p:spPr>
          <a:xfrm>
            <a:off x="2111644" y="3251283"/>
            <a:ext cx="5977562" cy="80465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Its opposite, femininity, stands for a preference for cooperation, modesty, caring for the weak and quality of life.</a:t>
            </a:r>
            <a:endParaRPr sz="2000" dirty="0">
              <a:solidFill>
                <a:schemeClr val="bg1"/>
              </a:solidFill>
              <a:latin typeface="Montserrat" panose="00000500000000000000" pitchFamily="2" charset="0"/>
              <a:ea typeface="Montserrat"/>
              <a:cs typeface="Montserrat"/>
              <a:sym typeface="Montserrat"/>
            </a:endParaRPr>
          </a:p>
        </p:txBody>
      </p:sp>
      <p:sp>
        <p:nvSpPr>
          <p:cNvPr id="9" name="TextBox 8">
            <a:extLst>
              <a:ext uri="{FF2B5EF4-FFF2-40B4-BE49-F238E27FC236}">
                <a16:creationId xmlns:a16="http://schemas.microsoft.com/office/drawing/2014/main" id="{59225B25-08AE-4A73-973F-D0DC3A5A3835}"/>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12</a:t>
            </a:r>
          </a:p>
        </p:txBody>
      </p:sp>
    </p:spTree>
    <p:extLst>
      <p:ext uri="{BB962C8B-B14F-4D97-AF65-F5344CB8AC3E}">
        <p14:creationId xmlns:p14="http://schemas.microsoft.com/office/powerpoint/2010/main" val="4238564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lum/>
          </a:blip>
          <a:srcRect/>
          <a:stretch>
            <a:fillRect/>
          </a:stretch>
        </a:blipFill>
        <a:effectLst/>
      </p:bgPr>
    </p:bg>
    <p:spTree>
      <p:nvGrpSpPr>
        <p:cNvPr id="1" name="Shape 796"/>
        <p:cNvGrpSpPr/>
        <p:nvPr/>
      </p:nvGrpSpPr>
      <p:grpSpPr>
        <a:xfrm>
          <a:off x="0" y="0"/>
          <a:ext cx="0" cy="0"/>
          <a:chOff x="0" y="0"/>
          <a:chExt cx="0" cy="0"/>
        </a:xfrm>
      </p:grpSpPr>
      <p:sp>
        <p:nvSpPr>
          <p:cNvPr id="797" name="Google Shape;797;p67"/>
          <p:cNvSpPr txBox="1">
            <a:spLocks noGrp="1"/>
          </p:cNvSpPr>
          <p:nvPr>
            <p:ph type="title" idx="2"/>
          </p:nvPr>
        </p:nvSpPr>
        <p:spPr>
          <a:xfrm>
            <a:off x="1823875" y="738263"/>
            <a:ext cx="5496000" cy="2916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dirty="0"/>
          </a:p>
        </p:txBody>
      </p:sp>
      <p:sp>
        <p:nvSpPr>
          <p:cNvPr id="798" name="Google Shape;798;p67"/>
          <p:cNvSpPr txBox="1">
            <a:spLocks noGrp="1"/>
          </p:cNvSpPr>
          <p:nvPr>
            <p:ph type="title"/>
          </p:nvPr>
        </p:nvSpPr>
        <p:spPr>
          <a:xfrm>
            <a:off x="1824050" y="3701050"/>
            <a:ext cx="5496000" cy="70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Uncertainty Avoidance</a:t>
            </a:r>
            <a:endParaRPr dirty="0"/>
          </a:p>
        </p:txBody>
      </p:sp>
      <p:sp>
        <p:nvSpPr>
          <p:cNvPr id="4" name="TextBox 3">
            <a:extLst>
              <a:ext uri="{FF2B5EF4-FFF2-40B4-BE49-F238E27FC236}">
                <a16:creationId xmlns:a16="http://schemas.microsoft.com/office/drawing/2014/main" id="{1298E976-5124-4AF5-9B8D-A06FA1C61E51}"/>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 name="Rectangle 1">
            <a:extLst>
              <a:ext uri="{FF2B5EF4-FFF2-40B4-BE49-F238E27FC236}">
                <a16:creationId xmlns:a16="http://schemas.microsoft.com/office/drawing/2014/main" id="{2291EE99-6C0C-47E5-A329-2634FA172447}"/>
              </a:ext>
            </a:extLst>
          </p:cNvPr>
          <p:cNvSpPr/>
          <p:nvPr/>
        </p:nvSpPr>
        <p:spPr>
          <a:xfrm>
            <a:off x="1984917" y="379141"/>
            <a:ext cx="6333893" cy="4466256"/>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62" name="Google Shape;262;p42"/>
          <p:cNvSpPr/>
          <p:nvPr/>
        </p:nvSpPr>
        <p:spPr>
          <a:xfrm>
            <a:off x="0" y="-46550"/>
            <a:ext cx="1346100" cy="52686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42"/>
          <p:cNvSpPr txBox="1">
            <a:spLocks noGrp="1"/>
          </p:cNvSpPr>
          <p:nvPr>
            <p:ph type="title"/>
          </p:nvPr>
        </p:nvSpPr>
        <p:spPr>
          <a:xfrm rot="-5400000">
            <a:off x="-1208960" y="2119446"/>
            <a:ext cx="4068300" cy="90625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Uncertainty</a:t>
            </a:r>
            <a:br>
              <a:rPr lang="en-US" dirty="0"/>
            </a:br>
            <a:r>
              <a:rPr lang="en-US" dirty="0"/>
              <a:t>Avoidance</a:t>
            </a:r>
          </a:p>
        </p:txBody>
      </p:sp>
      <p:sp>
        <p:nvSpPr>
          <p:cNvPr id="271" name="Google Shape;271;p42"/>
          <p:cNvSpPr txBox="1"/>
          <p:nvPr/>
        </p:nvSpPr>
        <p:spPr>
          <a:xfrm>
            <a:off x="2111644" y="632640"/>
            <a:ext cx="5977562" cy="2523155"/>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The Uncertainty Avoidance dimension expresses the degree to which the members of a society feel uncomfortable with uncertainty and ambiguity.</a:t>
            </a:r>
            <a:endParaRPr sz="2000" dirty="0">
              <a:solidFill>
                <a:schemeClr val="bg1"/>
              </a:solidFill>
              <a:latin typeface="Montserrat" panose="00000500000000000000" pitchFamily="2" charset="0"/>
              <a:ea typeface="Montserrat"/>
              <a:cs typeface="Montserrat"/>
              <a:sym typeface="Montserrat"/>
            </a:endParaRPr>
          </a:p>
        </p:txBody>
      </p:sp>
      <p:sp>
        <p:nvSpPr>
          <p:cNvPr id="7" name="Google Shape;271;p42">
            <a:extLst>
              <a:ext uri="{FF2B5EF4-FFF2-40B4-BE49-F238E27FC236}">
                <a16:creationId xmlns:a16="http://schemas.microsoft.com/office/drawing/2014/main" id="{CD5FD4BD-79A0-4322-AD85-4CFFA15DBC67}"/>
              </a:ext>
            </a:extLst>
          </p:cNvPr>
          <p:cNvSpPr txBox="1"/>
          <p:nvPr/>
        </p:nvSpPr>
        <p:spPr>
          <a:xfrm>
            <a:off x="2163082" y="2209943"/>
            <a:ext cx="5977562" cy="2396781"/>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Countries exhibiting a high Uncertainty Avoidance maintain rigid codes of belief and behavior and are intolerant of unorthodox behavior and ideas. These countries often need many rules to constrain uncertainty.</a:t>
            </a:r>
          </a:p>
          <a:p>
            <a:pPr marL="0" lvl="0" indent="0" algn="ctr" rtl="0">
              <a:spcBef>
                <a:spcPts val="0"/>
              </a:spcBef>
              <a:spcAft>
                <a:spcPts val="0"/>
              </a:spcAft>
              <a:buNone/>
            </a:pPr>
            <a:r>
              <a:rPr lang="en-US" sz="2000" dirty="0">
                <a:solidFill>
                  <a:schemeClr val="bg1"/>
                </a:solidFill>
                <a:latin typeface="Montserrat" panose="00000500000000000000" pitchFamily="2" charset="0"/>
                <a:ea typeface="Montserrat"/>
                <a:cs typeface="Montserrat"/>
                <a:sym typeface="Montserrat"/>
              </a:rPr>
              <a:t>Countries with low Uncertainty Avoidance are the total opposite.</a:t>
            </a:r>
            <a:endParaRPr sz="2000" dirty="0">
              <a:solidFill>
                <a:schemeClr val="bg1"/>
              </a:solidFill>
              <a:latin typeface="Montserrat" panose="00000500000000000000" pitchFamily="2" charset="0"/>
              <a:ea typeface="Montserrat"/>
              <a:cs typeface="Montserrat"/>
              <a:sym typeface="Montserrat"/>
            </a:endParaRPr>
          </a:p>
        </p:txBody>
      </p:sp>
      <p:sp>
        <p:nvSpPr>
          <p:cNvPr id="8" name="TextBox 7">
            <a:extLst>
              <a:ext uri="{FF2B5EF4-FFF2-40B4-BE49-F238E27FC236}">
                <a16:creationId xmlns:a16="http://schemas.microsoft.com/office/drawing/2014/main" id="{9DBB691F-CD2D-4E37-800E-8B1DFD191D86}"/>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14</a:t>
            </a:r>
          </a:p>
        </p:txBody>
      </p:sp>
    </p:spTree>
    <p:extLst>
      <p:ext uri="{BB962C8B-B14F-4D97-AF65-F5344CB8AC3E}">
        <p14:creationId xmlns:p14="http://schemas.microsoft.com/office/powerpoint/2010/main" val="1060216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841"/>
        <p:cNvGrpSpPr/>
        <p:nvPr/>
      </p:nvGrpSpPr>
      <p:grpSpPr>
        <a:xfrm>
          <a:off x="0" y="0"/>
          <a:ext cx="0" cy="0"/>
          <a:chOff x="0" y="0"/>
          <a:chExt cx="0" cy="0"/>
        </a:xfrm>
      </p:grpSpPr>
      <p:sp>
        <p:nvSpPr>
          <p:cNvPr id="842" name="Google Shape;842;p69"/>
          <p:cNvSpPr txBox="1">
            <a:spLocks noGrp="1"/>
          </p:cNvSpPr>
          <p:nvPr>
            <p:ph type="title" idx="2"/>
          </p:nvPr>
        </p:nvSpPr>
        <p:spPr>
          <a:xfrm>
            <a:off x="1823875" y="738163"/>
            <a:ext cx="5496000" cy="2916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843" name="Google Shape;843;p69"/>
          <p:cNvSpPr txBox="1">
            <a:spLocks noGrp="1"/>
          </p:cNvSpPr>
          <p:nvPr>
            <p:ph type="title"/>
          </p:nvPr>
        </p:nvSpPr>
        <p:spPr>
          <a:xfrm>
            <a:off x="1824125" y="3700938"/>
            <a:ext cx="5496000" cy="70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Time Orientation</a:t>
            </a:r>
            <a:endParaRPr dirty="0"/>
          </a:p>
        </p:txBody>
      </p:sp>
      <p:sp>
        <p:nvSpPr>
          <p:cNvPr id="4" name="TextBox 3">
            <a:extLst>
              <a:ext uri="{FF2B5EF4-FFF2-40B4-BE49-F238E27FC236}">
                <a16:creationId xmlns:a16="http://schemas.microsoft.com/office/drawing/2014/main" id="{FC7949C3-C261-4752-94ED-D91163A153C4}"/>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15</a:t>
            </a:r>
          </a:p>
        </p:txBody>
      </p:sp>
    </p:spTree>
    <p:extLst>
      <p:ext uri="{BB962C8B-B14F-4D97-AF65-F5344CB8AC3E}">
        <p14:creationId xmlns:p14="http://schemas.microsoft.com/office/powerpoint/2010/main" val="1461664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 name="Rectangle 1">
            <a:extLst>
              <a:ext uri="{FF2B5EF4-FFF2-40B4-BE49-F238E27FC236}">
                <a16:creationId xmlns:a16="http://schemas.microsoft.com/office/drawing/2014/main" id="{2291EE99-6C0C-47E5-A329-2634FA172447}"/>
              </a:ext>
            </a:extLst>
          </p:cNvPr>
          <p:cNvSpPr/>
          <p:nvPr/>
        </p:nvSpPr>
        <p:spPr>
          <a:xfrm>
            <a:off x="1984917" y="89210"/>
            <a:ext cx="6333893" cy="4973444"/>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62" name="Google Shape;262;p42"/>
          <p:cNvSpPr/>
          <p:nvPr/>
        </p:nvSpPr>
        <p:spPr>
          <a:xfrm>
            <a:off x="0" y="-46550"/>
            <a:ext cx="1346100" cy="52686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42"/>
          <p:cNvSpPr txBox="1">
            <a:spLocks noGrp="1"/>
          </p:cNvSpPr>
          <p:nvPr>
            <p:ph type="title"/>
          </p:nvPr>
        </p:nvSpPr>
        <p:spPr>
          <a:xfrm rot="-5400000">
            <a:off x="-1208960" y="2119446"/>
            <a:ext cx="4068300" cy="90625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Time</a:t>
            </a:r>
            <a:br>
              <a:rPr lang="en-US" dirty="0"/>
            </a:br>
            <a:r>
              <a:rPr lang="en-US" dirty="0"/>
              <a:t>Orientation</a:t>
            </a:r>
          </a:p>
        </p:txBody>
      </p:sp>
      <p:sp>
        <p:nvSpPr>
          <p:cNvPr id="271" name="Google Shape;271;p42"/>
          <p:cNvSpPr txBox="1"/>
          <p:nvPr/>
        </p:nvSpPr>
        <p:spPr>
          <a:xfrm>
            <a:off x="2137054" y="326678"/>
            <a:ext cx="5977562" cy="2523155"/>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Every society has to maintain some links with its own past while dealing with the challenges of the present and the future.</a:t>
            </a:r>
            <a:endParaRPr sz="2000" dirty="0">
              <a:solidFill>
                <a:schemeClr val="bg1"/>
              </a:solidFill>
              <a:latin typeface="Montserrat" panose="00000500000000000000" pitchFamily="2" charset="0"/>
              <a:ea typeface="Montserrat"/>
              <a:cs typeface="Montserrat"/>
              <a:sym typeface="Montserrat"/>
            </a:endParaRPr>
          </a:p>
        </p:txBody>
      </p:sp>
      <p:sp>
        <p:nvSpPr>
          <p:cNvPr id="7" name="Google Shape;271;p42">
            <a:extLst>
              <a:ext uri="{FF2B5EF4-FFF2-40B4-BE49-F238E27FC236}">
                <a16:creationId xmlns:a16="http://schemas.microsoft.com/office/drawing/2014/main" id="{CD5FD4BD-79A0-4322-AD85-4CFFA15DBC67}"/>
              </a:ext>
            </a:extLst>
          </p:cNvPr>
          <p:cNvSpPr txBox="1"/>
          <p:nvPr/>
        </p:nvSpPr>
        <p:spPr>
          <a:xfrm>
            <a:off x="2163082" y="1651442"/>
            <a:ext cx="5977562" cy="2396781"/>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Countries that score low on this dimension, for example, prefer to maintain time-honored traditions and norms while viewing societal change with suspicion.</a:t>
            </a:r>
            <a:r>
              <a:rPr lang="en-US" sz="2000" b="0" i="0" dirty="0">
                <a:solidFill>
                  <a:schemeClr val="bg1"/>
                </a:solidFill>
                <a:effectLst/>
                <a:latin typeface="Montserrat" panose="00000500000000000000" pitchFamily="2" charset="0"/>
                <a:sym typeface="Montserrat"/>
              </a:rPr>
              <a:t> </a:t>
            </a:r>
            <a:r>
              <a:rPr lang="en-US" sz="2000" b="0" i="0" dirty="0">
                <a:solidFill>
                  <a:schemeClr val="bg1"/>
                </a:solidFill>
                <a:effectLst/>
                <a:latin typeface="Montserrat" panose="00000500000000000000" pitchFamily="2" charset="0"/>
              </a:rPr>
              <a:t>Countries with cultures that scores high on this dimension on the other hand take a more pragmatic approach: they are future oriented and encourage thrift and efforts in modern education as a way to prepare for the future.</a:t>
            </a:r>
          </a:p>
        </p:txBody>
      </p:sp>
      <p:sp>
        <p:nvSpPr>
          <p:cNvPr id="8" name="TextBox 7">
            <a:extLst>
              <a:ext uri="{FF2B5EF4-FFF2-40B4-BE49-F238E27FC236}">
                <a16:creationId xmlns:a16="http://schemas.microsoft.com/office/drawing/2014/main" id="{70E09E2C-0D4B-41C7-BD43-7F104D719C20}"/>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16</a:t>
            </a:r>
          </a:p>
        </p:txBody>
      </p:sp>
    </p:spTree>
    <p:extLst>
      <p:ext uri="{BB962C8B-B14F-4D97-AF65-F5344CB8AC3E}">
        <p14:creationId xmlns:p14="http://schemas.microsoft.com/office/powerpoint/2010/main" val="1216701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41"/>
        <p:cNvGrpSpPr/>
        <p:nvPr/>
      </p:nvGrpSpPr>
      <p:grpSpPr>
        <a:xfrm>
          <a:off x="0" y="0"/>
          <a:ext cx="0" cy="0"/>
          <a:chOff x="0" y="0"/>
          <a:chExt cx="0" cy="0"/>
        </a:xfrm>
      </p:grpSpPr>
      <p:sp>
        <p:nvSpPr>
          <p:cNvPr id="842" name="Google Shape;842;p69"/>
          <p:cNvSpPr txBox="1">
            <a:spLocks noGrp="1"/>
          </p:cNvSpPr>
          <p:nvPr>
            <p:ph type="title" idx="2"/>
          </p:nvPr>
        </p:nvSpPr>
        <p:spPr>
          <a:xfrm>
            <a:off x="1823875" y="738163"/>
            <a:ext cx="5496000" cy="2916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07</a:t>
            </a:r>
            <a:endParaRPr dirty="0"/>
          </a:p>
        </p:txBody>
      </p:sp>
      <p:sp>
        <p:nvSpPr>
          <p:cNvPr id="843" name="Google Shape;843;p69"/>
          <p:cNvSpPr txBox="1">
            <a:spLocks noGrp="1"/>
          </p:cNvSpPr>
          <p:nvPr>
            <p:ph type="title"/>
          </p:nvPr>
        </p:nvSpPr>
        <p:spPr>
          <a:xfrm>
            <a:off x="1824125" y="3700938"/>
            <a:ext cx="5496000" cy="70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Indulgence</a:t>
            </a:r>
            <a:endParaRPr dirty="0"/>
          </a:p>
        </p:txBody>
      </p:sp>
      <p:sp>
        <p:nvSpPr>
          <p:cNvPr id="4" name="TextBox 3">
            <a:extLst>
              <a:ext uri="{FF2B5EF4-FFF2-40B4-BE49-F238E27FC236}">
                <a16:creationId xmlns:a16="http://schemas.microsoft.com/office/drawing/2014/main" id="{8FCF1D21-FEEA-4A32-B5DF-9C0D8F344C51}"/>
              </a:ext>
            </a:extLst>
          </p:cNvPr>
          <p:cNvSpPr txBox="1"/>
          <p:nvPr/>
        </p:nvSpPr>
        <p:spPr>
          <a:xfrm>
            <a:off x="8685675" y="4613650"/>
            <a:ext cx="482824" cy="307777"/>
          </a:xfrm>
          <a:prstGeom prst="rect">
            <a:avLst/>
          </a:prstGeom>
          <a:noFill/>
        </p:spPr>
        <p:txBody>
          <a:bodyPr wrap="none" rtlCol="0">
            <a:spAutoFit/>
          </a:bodyPr>
          <a:lstStyle/>
          <a:p>
            <a:r>
              <a:rPr lang="en-US" dirty="0">
                <a:solidFill>
                  <a:schemeClr val="bg1"/>
                </a:solidFill>
              </a:rPr>
              <a:t>171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 name="Rectangle 1">
            <a:extLst>
              <a:ext uri="{FF2B5EF4-FFF2-40B4-BE49-F238E27FC236}">
                <a16:creationId xmlns:a16="http://schemas.microsoft.com/office/drawing/2014/main" id="{2291EE99-6C0C-47E5-A329-2634FA172447}"/>
              </a:ext>
            </a:extLst>
          </p:cNvPr>
          <p:cNvSpPr/>
          <p:nvPr/>
        </p:nvSpPr>
        <p:spPr>
          <a:xfrm>
            <a:off x="1984917" y="89210"/>
            <a:ext cx="6333893" cy="4973444"/>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62" name="Google Shape;262;p42"/>
          <p:cNvSpPr/>
          <p:nvPr/>
        </p:nvSpPr>
        <p:spPr>
          <a:xfrm>
            <a:off x="0" y="-46550"/>
            <a:ext cx="1346100" cy="52686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42"/>
          <p:cNvSpPr txBox="1">
            <a:spLocks noGrp="1"/>
          </p:cNvSpPr>
          <p:nvPr>
            <p:ph type="title"/>
          </p:nvPr>
        </p:nvSpPr>
        <p:spPr>
          <a:xfrm rot="-5400000">
            <a:off x="-1030794" y="2295818"/>
            <a:ext cx="4068300" cy="55186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Indulgence</a:t>
            </a:r>
          </a:p>
        </p:txBody>
      </p:sp>
      <p:sp>
        <p:nvSpPr>
          <p:cNvPr id="271" name="Google Shape;271;p42"/>
          <p:cNvSpPr txBox="1"/>
          <p:nvPr/>
        </p:nvSpPr>
        <p:spPr>
          <a:xfrm>
            <a:off x="2163082" y="298103"/>
            <a:ext cx="5977562" cy="2523155"/>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The Indulgence dimension is a relatively new dimension to the model. This dimension is defined as the extent to which people try to control their desires and impulses, based on the way they were raised. Relatively weak control is called Indulgence and relatively strong control is called Restraint.</a:t>
            </a:r>
            <a:endParaRPr sz="2000" dirty="0">
              <a:solidFill>
                <a:schemeClr val="bg1"/>
              </a:solidFill>
              <a:latin typeface="Montserrat" panose="00000500000000000000" pitchFamily="2" charset="0"/>
              <a:ea typeface="Montserrat"/>
              <a:cs typeface="Montserrat"/>
              <a:sym typeface="Montserrat"/>
            </a:endParaRPr>
          </a:p>
        </p:txBody>
      </p:sp>
      <p:sp>
        <p:nvSpPr>
          <p:cNvPr id="7" name="Google Shape;271;p42">
            <a:extLst>
              <a:ext uri="{FF2B5EF4-FFF2-40B4-BE49-F238E27FC236}">
                <a16:creationId xmlns:a16="http://schemas.microsoft.com/office/drawing/2014/main" id="{CD5FD4BD-79A0-4322-AD85-4CFFA15DBC67}"/>
              </a:ext>
            </a:extLst>
          </p:cNvPr>
          <p:cNvSpPr txBox="1"/>
          <p:nvPr/>
        </p:nvSpPr>
        <p:spPr>
          <a:xfrm>
            <a:off x="2137054" y="2698124"/>
            <a:ext cx="5977562" cy="2396781"/>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Indulgence stands for a society that allows relatively free gratification of basic and natural human drives related to enjoying life and having fun. Restraint stands for a society that suppresses gratification of needs and regulates it by means of strict social norms.</a:t>
            </a:r>
            <a:endParaRPr sz="2000" dirty="0">
              <a:solidFill>
                <a:schemeClr val="bg1"/>
              </a:solidFill>
              <a:latin typeface="Montserrat" panose="00000500000000000000" pitchFamily="2" charset="0"/>
              <a:ea typeface="Montserrat"/>
              <a:cs typeface="Montserrat"/>
              <a:sym typeface="Montserrat"/>
            </a:endParaRPr>
          </a:p>
        </p:txBody>
      </p:sp>
      <p:cxnSp>
        <p:nvCxnSpPr>
          <p:cNvPr id="9" name="Straight Connector 8">
            <a:extLst>
              <a:ext uri="{FF2B5EF4-FFF2-40B4-BE49-F238E27FC236}">
                <a16:creationId xmlns:a16="http://schemas.microsoft.com/office/drawing/2014/main" id="{689ED083-669D-4E44-AF9C-06CD28341BB7}"/>
              </a:ext>
            </a:extLst>
          </p:cNvPr>
          <p:cNvCxnSpPr/>
          <p:nvPr/>
        </p:nvCxnSpPr>
        <p:spPr>
          <a:xfrm>
            <a:off x="3681752" y="2698124"/>
            <a:ext cx="288816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1CB324C-5883-4BF5-92CB-B60DAC3D8545}"/>
              </a:ext>
            </a:extLst>
          </p:cNvPr>
          <p:cNvSpPr txBox="1"/>
          <p:nvPr/>
        </p:nvSpPr>
        <p:spPr>
          <a:xfrm>
            <a:off x="8685675" y="4613650"/>
            <a:ext cx="482824" cy="307777"/>
          </a:xfrm>
          <a:prstGeom prst="rect">
            <a:avLst/>
          </a:prstGeom>
          <a:noFill/>
        </p:spPr>
        <p:txBody>
          <a:bodyPr wrap="none" rtlCol="0">
            <a:spAutoFit/>
          </a:bodyPr>
          <a:lstStyle/>
          <a:p>
            <a:r>
              <a:rPr lang="en-US" dirty="0">
                <a:solidFill>
                  <a:schemeClr val="bg1"/>
                </a:solidFill>
              </a:rPr>
              <a:t>181</a:t>
            </a:r>
          </a:p>
        </p:txBody>
      </p:sp>
    </p:spTree>
    <p:extLst>
      <p:ext uri="{BB962C8B-B14F-4D97-AF65-F5344CB8AC3E}">
        <p14:creationId xmlns:p14="http://schemas.microsoft.com/office/powerpoint/2010/main" val="1644022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5"/>
        <p:cNvGrpSpPr/>
        <p:nvPr/>
      </p:nvGrpSpPr>
      <p:grpSpPr>
        <a:xfrm>
          <a:off x="0" y="0"/>
          <a:ext cx="0" cy="0"/>
          <a:chOff x="0" y="0"/>
          <a:chExt cx="0" cy="0"/>
        </a:xfrm>
      </p:grpSpPr>
      <p:sp>
        <p:nvSpPr>
          <p:cNvPr id="216" name="Google Shape;216;p38"/>
          <p:cNvSpPr/>
          <p:nvPr/>
        </p:nvSpPr>
        <p:spPr>
          <a:xfrm>
            <a:off x="-46550" y="-54300"/>
            <a:ext cx="1392600" cy="52842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7" name="Google Shape;217;p38"/>
          <p:cNvSpPr txBox="1">
            <a:spLocks noGrp="1"/>
          </p:cNvSpPr>
          <p:nvPr>
            <p:ph type="title"/>
          </p:nvPr>
        </p:nvSpPr>
        <p:spPr>
          <a:xfrm rot="-5400000">
            <a:off x="-1030075" y="2297650"/>
            <a:ext cx="40593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dirty="0"/>
          </a:p>
        </p:txBody>
      </p:sp>
      <p:sp>
        <p:nvSpPr>
          <p:cNvPr id="218" name="Google Shape;218;p38"/>
          <p:cNvSpPr txBox="1">
            <a:spLocks noGrp="1"/>
          </p:cNvSpPr>
          <p:nvPr>
            <p:ph type="title" idx="2"/>
          </p:nvPr>
        </p:nvSpPr>
        <p:spPr>
          <a:xfrm>
            <a:off x="1860675" y="1374538"/>
            <a:ext cx="2117100" cy="30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Hofstede’s Cultural Dimensions</a:t>
            </a:r>
          </a:p>
        </p:txBody>
      </p:sp>
      <p:sp>
        <p:nvSpPr>
          <p:cNvPr id="220" name="Google Shape;220;p38"/>
          <p:cNvSpPr txBox="1">
            <a:spLocks noGrp="1"/>
          </p:cNvSpPr>
          <p:nvPr>
            <p:ph type="title" idx="3"/>
          </p:nvPr>
        </p:nvSpPr>
        <p:spPr>
          <a:xfrm>
            <a:off x="3977775" y="1374538"/>
            <a:ext cx="2117100" cy="30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Power Distance</a:t>
            </a:r>
            <a:endParaRPr dirty="0"/>
          </a:p>
        </p:txBody>
      </p:sp>
      <p:sp>
        <p:nvSpPr>
          <p:cNvPr id="222" name="Google Shape;222;p38"/>
          <p:cNvSpPr txBox="1">
            <a:spLocks noGrp="1"/>
          </p:cNvSpPr>
          <p:nvPr>
            <p:ph type="title" idx="5"/>
          </p:nvPr>
        </p:nvSpPr>
        <p:spPr>
          <a:xfrm>
            <a:off x="6094875" y="1374538"/>
            <a:ext cx="1895400" cy="30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Individualism</a:t>
            </a:r>
            <a:endParaRPr dirty="0"/>
          </a:p>
        </p:txBody>
      </p:sp>
      <p:sp>
        <p:nvSpPr>
          <p:cNvPr id="224" name="Google Shape;224;p38"/>
          <p:cNvSpPr txBox="1">
            <a:spLocks noGrp="1"/>
          </p:cNvSpPr>
          <p:nvPr>
            <p:ph type="title" idx="7"/>
          </p:nvPr>
        </p:nvSpPr>
        <p:spPr>
          <a:xfrm>
            <a:off x="1860675" y="2875908"/>
            <a:ext cx="2117100" cy="30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Masculinity</a:t>
            </a:r>
            <a:endParaRPr dirty="0"/>
          </a:p>
        </p:txBody>
      </p:sp>
      <p:sp>
        <p:nvSpPr>
          <p:cNvPr id="226" name="Google Shape;226;p38"/>
          <p:cNvSpPr txBox="1">
            <a:spLocks noGrp="1"/>
          </p:cNvSpPr>
          <p:nvPr>
            <p:ph type="title" idx="9"/>
          </p:nvPr>
        </p:nvSpPr>
        <p:spPr>
          <a:xfrm>
            <a:off x="3977775" y="2875908"/>
            <a:ext cx="2117100" cy="30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Uncertainty Avoidance</a:t>
            </a:r>
            <a:endParaRPr dirty="0"/>
          </a:p>
        </p:txBody>
      </p:sp>
      <p:sp>
        <p:nvSpPr>
          <p:cNvPr id="228" name="Google Shape;228;p38"/>
          <p:cNvSpPr txBox="1">
            <a:spLocks noGrp="1"/>
          </p:cNvSpPr>
          <p:nvPr>
            <p:ph type="title" idx="14"/>
          </p:nvPr>
        </p:nvSpPr>
        <p:spPr>
          <a:xfrm>
            <a:off x="6094875" y="2875908"/>
            <a:ext cx="1895400" cy="30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Time Orientation</a:t>
            </a:r>
            <a:endParaRPr dirty="0"/>
          </a:p>
        </p:txBody>
      </p:sp>
      <p:sp>
        <p:nvSpPr>
          <p:cNvPr id="230" name="Google Shape;230;p38"/>
          <p:cNvSpPr txBox="1">
            <a:spLocks noGrp="1"/>
          </p:cNvSpPr>
          <p:nvPr>
            <p:ph type="title" idx="16"/>
          </p:nvPr>
        </p:nvSpPr>
        <p:spPr>
          <a:xfrm>
            <a:off x="1860675" y="1065838"/>
            <a:ext cx="652200" cy="30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31" name="Google Shape;231;p38"/>
          <p:cNvSpPr txBox="1">
            <a:spLocks noGrp="1"/>
          </p:cNvSpPr>
          <p:nvPr>
            <p:ph type="title" idx="17"/>
          </p:nvPr>
        </p:nvSpPr>
        <p:spPr>
          <a:xfrm>
            <a:off x="3977775" y="1065838"/>
            <a:ext cx="652200" cy="30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32" name="Google Shape;232;p38"/>
          <p:cNvSpPr txBox="1">
            <a:spLocks noGrp="1"/>
          </p:cNvSpPr>
          <p:nvPr>
            <p:ph type="title" idx="18"/>
          </p:nvPr>
        </p:nvSpPr>
        <p:spPr>
          <a:xfrm>
            <a:off x="6094875" y="1065838"/>
            <a:ext cx="652200" cy="30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233" name="Google Shape;233;p38"/>
          <p:cNvSpPr txBox="1">
            <a:spLocks noGrp="1"/>
          </p:cNvSpPr>
          <p:nvPr>
            <p:ph type="title" idx="19"/>
          </p:nvPr>
        </p:nvSpPr>
        <p:spPr>
          <a:xfrm>
            <a:off x="1860675" y="2567208"/>
            <a:ext cx="652200" cy="30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34" name="Google Shape;234;p38"/>
          <p:cNvSpPr txBox="1">
            <a:spLocks noGrp="1"/>
          </p:cNvSpPr>
          <p:nvPr>
            <p:ph type="title" idx="20"/>
          </p:nvPr>
        </p:nvSpPr>
        <p:spPr>
          <a:xfrm>
            <a:off x="3977775" y="2567208"/>
            <a:ext cx="652200" cy="30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235" name="Google Shape;235;p38"/>
          <p:cNvSpPr txBox="1">
            <a:spLocks noGrp="1"/>
          </p:cNvSpPr>
          <p:nvPr>
            <p:ph type="title" idx="21"/>
          </p:nvPr>
        </p:nvSpPr>
        <p:spPr>
          <a:xfrm>
            <a:off x="6094875" y="2567208"/>
            <a:ext cx="652200" cy="30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34" name="Google Shape;228;p38">
            <a:extLst>
              <a:ext uri="{FF2B5EF4-FFF2-40B4-BE49-F238E27FC236}">
                <a16:creationId xmlns:a16="http://schemas.microsoft.com/office/drawing/2014/main" id="{8A439AC7-B9AC-4598-A0FA-EFE06877BF34}"/>
              </a:ext>
            </a:extLst>
          </p:cNvPr>
          <p:cNvSpPr txBox="1">
            <a:spLocks/>
          </p:cNvSpPr>
          <p:nvPr/>
        </p:nvSpPr>
        <p:spPr>
          <a:xfrm>
            <a:off x="2734575" y="4304950"/>
            <a:ext cx="1895400" cy="308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1pPr>
            <a:lvl2pPr marR="0" lvl="1"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2pPr>
            <a:lvl3pPr marR="0" lvl="2"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3pPr>
            <a:lvl4pPr marR="0" lvl="3"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4pPr>
            <a:lvl5pPr marR="0" lvl="4"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5pPr>
            <a:lvl6pPr marR="0" lvl="5"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6pPr>
            <a:lvl7pPr marR="0" lvl="6"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7pPr>
            <a:lvl8pPr marR="0" lvl="7"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8pPr>
            <a:lvl9pPr marR="0" lvl="8"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9pPr>
          </a:lstStyle>
          <a:p>
            <a:r>
              <a:rPr lang="en-US" dirty="0"/>
              <a:t>Indulgence</a:t>
            </a:r>
          </a:p>
        </p:txBody>
      </p:sp>
      <p:sp>
        <p:nvSpPr>
          <p:cNvPr id="35" name="Google Shape;235;p38">
            <a:extLst>
              <a:ext uri="{FF2B5EF4-FFF2-40B4-BE49-F238E27FC236}">
                <a16:creationId xmlns:a16="http://schemas.microsoft.com/office/drawing/2014/main" id="{827DD302-7CCB-4DBE-8685-EAAC22BB4F8A}"/>
              </a:ext>
            </a:extLst>
          </p:cNvPr>
          <p:cNvSpPr txBox="1">
            <a:spLocks/>
          </p:cNvSpPr>
          <p:nvPr/>
        </p:nvSpPr>
        <p:spPr>
          <a:xfrm>
            <a:off x="2734575" y="3996250"/>
            <a:ext cx="652200" cy="308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1pPr>
            <a:lvl2pPr marR="0" lvl="1"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2pPr>
            <a:lvl3pPr marR="0" lvl="2"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3pPr>
            <a:lvl4pPr marR="0" lvl="3"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4pPr>
            <a:lvl5pPr marR="0" lvl="4"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5pPr>
            <a:lvl6pPr marR="0" lvl="5"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6pPr>
            <a:lvl7pPr marR="0" lvl="6"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7pPr>
            <a:lvl8pPr marR="0" lvl="7"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8pPr>
            <a:lvl9pPr marR="0" lvl="8"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9pPr>
          </a:lstStyle>
          <a:p>
            <a:r>
              <a:rPr lang="en" dirty="0"/>
              <a:t>07</a:t>
            </a:r>
          </a:p>
        </p:txBody>
      </p:sp>
      <p:sp>
        <p:nvSpPr>
          <p:cNvPr id="36" name="Google Shape;228;p38">
            <a:extLst>
              <a:ext uri="{FF2B5EF4-FFF2-40B4-BE49-F238E27FC236}">
                <a16:creationId xmlns:a16="http://schemas.microsoft.com/office/drawing/2014/main" id="{0DD2C5CE-D7DF-45E0-A809-C845071B1FDB}"/>
              </a:ext>
            </a:extLst>
          </p:cNvPr>
          <p:cNvSpPr txBox="1">
            <a:spLocks/>
          </p:cNvSpPr>
          <p:nvPr/>
        </p:nvSpPr>
        <p:spPr>
          <a:xfrm>
            <a:off x="4303875" y="4304950"/>
            <a:ext cx="1895400" cy="308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1pPr>
            <a:lvl2pPr marR="0" lvl="1"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2pPr>
            <a:lvl3pPr marR="0" lvl="2"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3pPr>
            <a:lvl4pPr marR="0" lvl="3"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4pPr>
            <a:lvl5pPr marR="0" lvl="4"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5pPr>
            <a:lvl6pPr marR="0" lvl="5"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6pPr>
            <a:lvl7pPr marR="0" lvl="6"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7pPr>
            <a:lvl8pPr marR="0" lvl="7"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8pPr>
            <a:lvl9pPr marR="0" lvl="8"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9pPr>
          </a:lstStyle>
          <a:p>
            <a:r>
              <a:rPr lang="en-US" dirty="0"/>
              <a:t>Conclusion</a:t>
            </a:r>
          </a:p>
        </p:txBody>
      </p:sp>
      <p:sp>
        <p:nvSpPr>
          <p:cNvPr id="37" name="Google Shape;235;p38">
            <a:extLst>
              <a:ext uri="{FF2B5EF4-FFF2-40B4-BE49-F238E27FC236}">
                <a16:creationId xmlns:a16="http://schemas.microsoft.com/office/drawing/2014/main" id="{DA9E1CC7-8605-4C2B-A93B-5371A3AE5294}"/>
              </a:ext>
            </a:extLst>
          </p:cNvPr>
          <p:cNvSpPr txBox="1">
            <a:spLocks/>
          </p:cNvSpPr>
          <p:nvPr/>
        </p:nvSpPr>
        <p:spPr>
          <a:xfrm>
            <a:off x="4303875" y="3996250"/>
            <a:ext cx="652200" cy="308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1pPr>
            <a:lvl2pPr marR="0" lvl="1"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2pPr>
            <a:lvl3pPr marR="0" lvl="2"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3pPr>
            <a:lvl4pPr marR="0" lvl="3"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4pPr>
            <a:lvl5pPr marR="0" lvl="4"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5pPr>
            <a:lvl6pPr marR="0" lvl="5"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6pPr>
            <a:lvl7pPr marR="0" lvl="6"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7pPr>
            <a:lvl8pPr marR="0" lvl="7"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8pPr>
            <a:lvl9pPr marR="0" lvl="8"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9pPr>
          </a:lstStyle>
          <a:p>
            <a:r>
              <a:rPr lang="en" dirty="0"/>
              <a:t>08</a:t>
            </a:r>
          </a:p>
        </p:txBody>
      </p:sp>
      <p:sp>
        <p:nvSpPr>
          <p:cNvPr id="38" name="Google Shape;228;p38">
            <a:extLst>
              <a:ext uri="{FF2B5EF4-FFF2-40B4-BE49-F238E27FC236}">
                <a16:creationId xmlns:a16="http://schemas.microsoft.com/office/drawing/2014/main" id="{C15C0692-E29D-4D41-B89B-7401F89E235F}"/>
              </a:ext>
            </a:extLst>
          </p:cNvPr>
          <p:cNvSpPr txBox="1">
            <a:spLocks/>
          </p:cNvSpPr>
          <p:nvPr/>
        </p:nvSpPr>
        <p:spPr>
          <a:xfrm>
            <a:off x="5873175" y="4304950"/>
            <a:ext cx="1895400" cy="308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1pPr>
            <a:lvl2pPr marR="0" lvl="1"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2pPr>
            <a:lvl3pPr marR="0" lvl="2"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3pPr>
            <a:lvl4pPr marR="0" lvl="3"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4pPr>
            <a:lvl5pPr marR="0" lvl="4"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5pPr>
            <a:lvl6pPr marR="0" lvl="5"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6pPr>
            <a:lvl7pPr marR="0" lvl="6"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7pPr>
            <a:lvl8pPr marR="0" lvl="7"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8pPr>
            <a:lvl9pPr marR="0" lvl="8"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9pPr>
          </a:lstStyle>
          <a:p>
            <a:r>
              <a:rPr lang="en-US" dirty="0"/>
              <a:t>References</a:t>
            </a:r>
          </a:p>
        </p:txBody>
      </p:sp>
      <p:sp>
        <p:nvSpPr>
          <p:cNvPr id="39" name="Google Shape;235;p38">
            <a:extLst>
              <a:ext uri="{FF2B5EF4-FFF2-40B4-BE49-F238E27FC236}">
                <a16:creationId xmlns:a16="http://schemas.microsoft.com/office/drawing/2014/main" id="{86D280E0-183D-4A95-97C9-C3F281B0736B}"/>
              </a:ext>
            </a:extLst>
          </p:cNvPr>
          <p:cNvSpPr txBox="1">
            <a:spLocks/>
          </p:cNvSpPr>
          <p:nvPr/>
        </p:nvSpPr>
        <p:spPr>
          <a:xfrm>
            <a:off x="5873175" y="3996250"/>
            <a:ext cx="652200" cy="308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1pPr>
            <a:lvl2pPr marR="0" lvl="1"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2pPr>
            <a:lvl3pPr marR="0" lvl="2"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3pPr>
            <a:lvl4pPr marR="0" lvl="3"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4pPr>
            <a:lvl5pPr marR="0" lvl="4"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5pPr>
            <a:lvl6pPr marR="0" lvl="5"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6pPr>
            <a:lvl7pPr marR="0" lvl="6"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7pPr>
            <a:lvl8pPr marR="0" lvl="7"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8pPr>
            <a:lvl9pPr marR="0" lvl="8"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9pPr>
          </a:lstStyle>
          <a:p>
            <a:r>
              <a:rPr lang="en" dirty="0"/>
              <a:t>09</a:t>
            </a:r>
          </a:p>
        </p:txBody>
      </p:sp>
      <p:sp>
        <p:nvSpPr>
          <p:cNvPr id="40" name="Google Shape;218;p38">
            <a:extLst>
              <a:ext uri="{FF2B5EF4-FFF2-40B4-BE49-F238E27FC236}">
                <a16:creationId xmlns:a16="http://schemas.microsoft.com/office/drawing/2014/main" id="{33871408-431D-463E-9C20-717FCEE90959}"/>
              </a:ext>
            </a:extLst>
          </p:cNvPr>
          <p:cNvSpPr txBox="1">
            <a:spLocks/>
          </p:cNvSpPr>
          <p:nvPr/>
        </p:nvSpPr>
        <p:spPr>
          <a:xfrm>
            <a:off x="3977775" y="336218"/>
            <a:ext cx="2117100" cy="308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1500"/>
              <a:buFont typeface="Rubik"/>
              <a:buNone/>
              <a:defRPr sz="1400" b="1" i="0" u="none" strike="noStrike" cap="none">
                <a:solidFill>
                  <a:schemeClr val="lt1"/>
                </a:solidFill>
                <a:latin typeface="Rubik"/>
                <a:ea typeface="Rubik"/>
                <a:cs typeface="Rubik"/>
                <a:sym typeface="Rubik"/>
              </a:defRPr>
            </a:lvl1pPr>
            <a:lvl2pPr marR="0" lvl="1"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2pPr>
            <a:lvl3pPr marR="0" lvl="2"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3pPr>
            <a:lvl4pPr marR="0" lvl="3"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4pPr>
            <a:lvl5pPr marR="0" lvl="4"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5pPr>
            <a:lvl6pPr marR="0" lvl="5"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6pPr>
            <a:lvl7pPr marR="0" lvl="6"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7pPr>
            <a:lvl8pPr marR="0" lvl="7"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8pPr>
            <a:lvl9pPr marR="0" lvl="8" algn="l" rtl="0">
              <a:lnSpc>
                <a:spcPct val="100000"/>
              </a:lnSpc>
              <a:spcBef>
                <a:spcPts val="0"/>
              </a:spcBef>
              <a:spcAft>
                <a:spcPts val="0"/>
              </a:spcAft>
              <a:buClr>
                <a:schemeClr val="lt1"/>
              </a:buClr>
              <a:buSzPts val="1500"/>
              <a:buFont typeface="Rubik"/>
              <a:buNone/>
              <a:defRPr sz="1500" b="1" i="0" u="none" strike="noStrike" cap="none">
                <a:solidFill>
                  <a:schemeClr val="lt1"/>
                </a:solidFill>
                <a:latin typeface="Rubik"/>
                <a:ea typeface="Rubik"/>
                <a:cs typeface="Rubik"/>
                <a:sym typeface="Rubik"/>
              </a:defRPr>
            </a:lvl9pPr>
          </a:lstStyle>
          <a:p>
            <a:r>
              <a:rPr lang="en-US" dirty="0"/>
              <a:t>Introduction</a:t>
            </a:r>
          </a:p>
        </p:txBody>
      </p:sp>
      <p:sp>
        <p:nvSpPr>
          <p:cNvPr id="41" name="Google Shape;230;p38">
            <a:extLst>
              <a:ext uri="{FF2B5EF4-FFF2-40B4-BE49-F238E27FC236}">
                <a16:creationId xmlns:a16="http://schemas.microsoft.com/office/drawing/2014/main" id="{1F90E26F-1C33-4FD8-A83F-7ED96232CE17}"/>
              </a:ext>
            </a:extLst>
          </p:cNvPr>
          <p:cNvSpPr txBox="1">
            <a:spLocks/>
          </p:cNvSpPr>
          <p:nvPr/>
        </p:nvSpPr>
        <p:spPr>
          <a:xfrm>
            <a:off x="3977775" y="27518"/>
            <a:ext cx="652200" cy="308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1pPr>
            <a:lvl2pPr marR="0" lvl="1"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2pPr>
            <a:lvl3pPr marR="0" lvl="2"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3pPr>
            <a:lvl4pPr marR="0" lvl="3"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4pPr>
            <a:lvl5pPr marR="0" lvl="4"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5pPr>
            <a:lvl6pPr marR="0" lvl="5"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6pPr>
            <a:lvl7pPr marR="0" lvl="6"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7pPr>
            <a:lvl8pPr marR="0" lvl="7"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8pPr>
            <a:lvl9pPr marR="0" lvl="8" algn="ctr" rtl="0">
              <a:lnSpc>
                <a:spcPct val="100000"/>
              </a:lnSpc>
              <a:spcBef>
                <a:spcPts val="0"/>
              </a:spcBef>
              <a:spcAft>
                <a:spcPts val="0"/>
              </a:spcAft>
              <a:buClr>
                <a:schemeClr val="lt1"/>
              </a:buClr>
              <a:buSzPts val="1600"/>
              <a:buFont typeface="Rubik"/>
              <a:buNone/>
              <a:defRPr sz="1600" b="1" i="0" u="none" strike="noStrike" cap="none">
                <a:solidFill>
                  <a:schemeClr val="lt1"/>
                </a:solidFill>
                <a:latin typeface="Rubik"/>
                <a:ea typeface="Rubik"/>
                <a:cs typeface="Rubik"/>
                <a:sym typeface="Rubik"/>
              </a:defRPr>
            </a:lvl9pPr>
          </a:lstStyle>
          <a:p>
            <a:r>
              <a:rPr lang="en" dirty="0"/>
              <a:t>00</a:t>
            </a:r>
          </a:p>
        </p:txBody>
      </p:sp>
      <p:sp>
        <p:nvSpPr>
          <p:cNvPr id="2" name="TextBox 1">
            <a:extLst>
              <a:ext uri="{FF2B5EF4-FFF2-40B4-BE49-F238E27FC236}">
                <a16:creationId xmlns:a16="http://schemas.microsoft.com/office/drawing/2014/main" id="{6F835703-015E-4D40-AEC5-8AD635A4F876}"/>
              </a:ext>
            </a:extLst>
          </p:cNvPr>
          <p:cNvSpPr txBox="1"/>
          <p:nvPr/>
        </p:nvSpPr>
        <p:spPr>
          <a:xfrm>
            <a:off x="8685675" y="4613650"/>
            <a:ext cx="284052" cy="307777"/>
          </a:xfrm>
          <a:prstGeom prst="rect">
            <a:avLst/>
          </a:prstGeom>
          <a:noFill/>
        </p:spPr>
        <p:txBody>
          <a:bodyPr wrap="none" rtlCol="0">
            <a:spAutoFit/>
          </a:bodyPr>
          <a:lstStyle/>
          <a:p>
            <a:r>
              <a:rPr lang="en-US" dirty="0">
                <a:solidFill>
                  <a:schemeClr val="bg1"/>
                </a:solidFill>
              </a:rPr>
              <a:t>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841"/>
        <p:cNvGrpSpPr/>
        <p:nvPr/>
      </p:nvGrpSpPr>
      <p:grpSpPr>
        <a:xfrm>
          <a:off x="0" y="0"/>
          <a:ext cx="0" cy="0"/>
          <a:chOff x="0" y="0"/>
          <a:chExt cx="0" cy="0"/>
        </a:xfrm>
      </p:grpSpPr>
      <p:sp>
        <p:nvSpPr>
          <p:cNvPr id="842" name="Google Shape;842;p69"/>
          <p:cNvSpPr txBox="1">
            <a:spLocks noGrp="1"/>
          </p:cNvSpPr>
          <p:nvPr>
            <p:ph type="title" idx="2"/>
          </p:nvPr>
        </p:nvSpPr>
        <p:spPr>
          <a:xfrm>
            <a:off x="1823875" y="738163"/>
            <a:ext cx="5496000" cy="2916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08</a:t>
            </a:r>
            <a:endParaRPr dirty="0"/>
          </a:p>
        </p:txBody>
      </p:sp>
      <p:sp>
        <p:nvSpPr>
          <p:cNvPr id="843" name="Google Shape;843;p69"/>
          <p:cNvSpPr txBox="1">
            <a:spLocks noGrp="1"/>
          </p:cNvSpPr>
          <p:nvPr>
            <p:ph type="title"/>
          </p:nvPr>
        </p:nvSpPr>
        <p:spPr>
          <a:xfrm>
            <a:off x="1824125" y="3700938"/>
            <a:ext cx="5496000" cy="70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Conclusion</a:t>
            </a:r>
            <a:endParaRPr dirty="0"/>
          </a:p>
        </p:txBody>
      </p:sp>
      <p:sp>
        <p:nvSpPr>
          <p:cNvPr id="4" name="TextBox 3">
            <a:extLst>
              <a:ext uri="{FF2B5EF4-FFF2-40B4-BE49-F238E27FC236}">
                <a16:creationId xmlns:a16="http://schemas.microsoft.com/office/drawing/2014/main" id="{EBDE8494-933C-4501-BE4F-AD4BACBF624B}"/>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19</a:t>
            </a:r>
          </a:p>
        </p:txBody>
      </p:sp>
    </p:spTree>
    <p:extLst>
      <p:ext uri="{BB962C8B-B14F-4D97-AF65-F5344CB8AC3E}">
        <p14:creationId xmlns:p14="http://schemas.microsoft.com/office/powerpoint/2010/main" val="4137719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 name="Rectangle 1">
            <a:extLst>
              <a:ext uri="{FF2B5EF4-FFF2-40B4-BE49-F238E27FC236}">
                <a16:creationId xmlns:a16="http://schemas.microsoft.com/office/drawing/2014/main" id="{2291EE99-6C0C-47E5-A329-2634FA172447}"/>
              </a:ext>
            </a:extLst>
          </p:cNvPr>
          <p:cNvSpPr/>
          <p:nvPr/>
        </p:nvSpPr>
        <p:spPr>
          <a:xfrm>
            <a:off x="1984917" y="89210"/>
            <a:ext cx="6333893" cy="4973444"/>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62" name="Google Shape;262;p42"/>
          <p:cNvSpPr/>
          <p:nvPr/>
        </p:nvSpPr>
        <p:spPr>
          <a:xfrm>
            <a:off x="0" y="-46550"/>
            <a:ext cx="1346100" cy="52686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42"/>
          <p:cNvSpPr txBox="1">
            <a:spLocks noGrp="1"/>
          </p:cNvSpPr>
          <p:nvPr>
            <p:ph type="title"/>
          </p:nvPr>
        </p:nvSpPr>
        <p:spPr>
          <a:xfrm rot="-5400000">
            <a:off x="-1030794" y="2295818"/>
            <a:ext cx="4068300" cy="55186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Conclusion</a:t>
            </a:r>
          </a:p>
        </p:txBody>
      </p:sp>
      <p:sp>
        <p:nvSpPr>
          <p:cNvPr id="271" name="Google Shape;271;p42"/>
          <p:cNvSpPr txBox="1"/>
          <p:nvPr/>
        </p:nvSpPr>
        <p:spPr>
          <a:xfrm>
            <a:off x="2163082" y="221903"/>
            <a:ext cx="5977562" cy="2523155"/>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a:solidFill>
                  <a:schemeClr val="bg1"/>
                </a:solidFill>
                <a:latin typeface="Montserrat" panose="00000500000000000000" pitchFamily="2" charset="0"/>
                <a:ea typeface="Montserrat"/>
                <a:cs typeface="Montserrat"/>
                <a:sym typeface="Montserrat"/>
              </a:rPr>
              <a:t>In a time where businesses were thriving a lot of scientist tried to find a way to categorize countries based on specific dimensions.</a:t>
            </a:r>
          </a:p>
          <a:p>
            <a:pPr marL="0" lvl="0" indent="0" algn="ctr" rtl="0">
              <a:spcBef>
                <a:spcPts val="0"/>
              </a:spcBef>
              <a:spcAft>
                <a:spcPts val="0"/>
              </a:spcAft>
              <a:buNone/>
            </a:pPr>
            <a:endParaRPr lang="en-US" sz="2000" dirty="0">
              <a:solidFill>
                <a:schemeClr val="bg1"/>
              </a:solidFill>
              <a:latin typeface="Montserrat" panose="00000500000000000000" pitchFamily="2" charset="0"/>
              <a:ea typeface="Montserrat"/>
              <a:cs typeface="Montserrat"/>
              <a:sym typeface="Montserrat"/>
            </a:endParaRPr>
          </a:p>
          <a:p>
            <a:pPr marL="0" lvl="0" indent="0" algn="ctr" rtl="0">
              <a:spcBef>
                <a:spcPts val="0"/>
              </a:spcBef>
              <a:spcAft>
                <a:spcPts val="0"/>
              </a:spcAft>
              <a:buNone/>
            </a:pPr>
            <a:r>
              <a:rPr lang="en-US" sz="2000" dirty="0">
                <a:solidFill>
                  <a:schemeClr val="bg1"/>
                </a:solidFill>
                <a:latin typeface="Montserrat" panose="00000500000000000000" pitchFamily="2" charset="0"/>
                <a:ea typeface="Montserrat"/>
                <a:cs typeface="Montserrat"/>
                <a:sym typeface="Montserrat"/>
              </a:rPr>
              <a:t>Hofstede's study was the one they chose as it was more detailed and more accurate than the </a:t>
            </a:r>
            <a:r>
              <a:rPr lang="en-US" sz="2000">
                <a:solidFill>
                  <a:schemeClr val="bg1"/>
                </a:solidFill>
                <a:latin typeface="Montserrat" panose="00000500000000000000" pitchFamily="2" charset="0"/>
                <a:ea typeface="Montserrat"/>
                <a:cs typeface="Montserrat"/>
                <a:sym typeface="Montserrat"/>
              </a:rPr>
              <a:t>other studies.</a:t>
            </a:r>
            <a:endParaRPr sz="2000" dirty="0">
              <a:solidFill>
                <a:schemeClr val="bg1"/>
              </a:solidFill>
              <a:latin typeface="Montserrat" panose="00000500000000000000" pitchFamily="2" charset="0"/>
              <a:ea typeface="Montserrat"/>
              <a:cs typeface="Montserrat"/>
              <a:sym typeface="Montserrat"/>
            </a:endParaRPr>
          </a:p>
        </p:txBody>
      </p:sp>
      <p:pic>
        <p:nvPicPr>
          <p:cNvPr id="1034" name="Picture 10" descr="Cultural Dimensions Geert Hofstede">
            <a:extLst>
              <a:ext uri="{FF2B5EF4-FFF2-40B4-BE49-F238E27FC236}">
                <a16:creationId xmlns:a16="http://schemas.microsoft.com/office/drawing/2014/main" id="{F022495C-F54D-4CB5-8167-BB6D6CAFEA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4238" y="2877751"/>
            <a:ext cx="3462337" cy="194091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B95E669-678A-46AF-961D-CC105299A1AA}"/>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20</a:t>
            </a:r>
          </a:p>
        </p:txBody>
      </p:sp>
    </p:spTree>
    <p:extLst>
      <p:ext uri="{BB962C8B-B14F-4D97-AF65-F5344CB8AC3E}">
        <p14:creationId xmlns:p14="http://schemas.microsoft.com/office/powerpoint/2010/main" val="31696080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841"/>
        <p:cNvGrpSpPr/>
        <p:nvPr/>
      </p:nvGrpSpPr>
      <p:grpSpPr>
        <a:xfrm>
          <a:off x="0" y="0"/>
          <a:ext cx="0" cy="0"/>
          <a:chOff x="0" y="0"/>
          <a:chExt cx="0" cy="0"/>
        </a:xfrm>
      </p:grpSpPr>
      <p:sp>
        <p:nvSpPr>
          <p:cNvPr id="842" name="Google Shape;842;p69"/>
          <p:cNvSpPr txBox="1">
            <a:spLocks noGrp="1"/>
          </p:cNvSpPr>
          <p:nvPr>
            <p:ph type="title" idx="2"/>
          </p:nvPr>
        </p:nvSpPr>
        <p:spPr>
          <a:xfrm>
            <a:off x="1823875" y="738163"/>
            <a:ext cx="5496000" cy="2916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09</a:t>
            </a:r>
            <a:endParaRPr dirty="0"/>
          </a:p>
        </p:txBody>
      </p:sp>
      <p:sp>
        <p:nvSpPr>
          <p:cNvPr id="843" name="Google Shape;843;p69"/>
          <p:cNvSpPr txBox="1">
            <a:spLocks noGrp="1"/>
          </p:cNvSpPr>
          <p:nvPr>
            <p:ph type="title"/>
          </p:nvPr>
        </p:nvSpPr>
        <p:spPr>
          <a:xfrm>
            <a:off x="1824125" y="3700938"/>
            <a:ext cx="5496000" cy="70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References</a:t>
            </a:r>
            <a:endParaRPr dirty="0"/>
          </a:p>
        </p:txBody>
      </p:sp>
      <p:sp>
        <p:nvSpPr>
          <p:cNvPr id="4" name="TextBox 3">
            <a:extLst>
              <a:ext uri="{FF2B5EF4-FFF2-40B4-BE49-F238E27FC236}">
                <a16:creationId xmlns:a16="http://schemas.microsoft.com/office/drawing/2014/main" id="{EBEDC10D-4E63-46B4-885B-438E47939AE8}"/>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21</a:t>
            </a:r>
          </a:p>
        </p:txBody>
      </p:sp>
    </p:spTree>
    <p:extLst>
      <p:ext uri="{BB962C8B-B14F-4D97-AF65-F5344CB8AC3E}">
        <p14:creationId xmlns:p14="http://schemas.microsoft.com/office/powerpoint/2010/main" val="713639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9"/>
        <p:cNvGrpSpPr/>
        <p:nvPr/>
      </p:nvGrpSpPr>
      <p:grpSpPr>
        <a:xfrm>
          <a:off x="0" y="0"/>
          <a:ext cx="0" cy="0"/>
          <a:chOff x="0" y="0"/>
          <a:chExt cx="0" cy="0"/>
        </a:xfrm>
      </p:grpSpPr>
      <p:sp>
        <p:nvSpPr>
          <p:cNvPr id="210" name="Google Shape;210;p37"/>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References</a:t>
            </a:r>
            <a:endParaRPr dirty="0"/>
          </a:p>
        </p:txBody>
      </p:sp>
      <p:sp>
        <p:nvSpPr>
          <p:cNvPr id="211" name="Google Shape;211;p37"/>
          <p:cNvSpPr txBox="1">
            <a:spLocks noGrp="1"/>
          </p:cNvSpPr>
          <p:nvPr>
            <p:ph type="body" idx="1"/>
          </p:nvPr>
        </p:nvSpPr>
        <p:spPr>
          <a:xfrm>
            <a:off x="713250" y="2238350"/>
            <a:ext cx="7717500" cy="666800"/>
          </a:xfrm>
          <a:prstGeom prst="rect">
            <a:avLst/>
          </a:prstGeom>
        </p:spPr>
        <p:txBody>
          <a:bodyPr spcFirstLastPara="1" wrap="square" lIns="91425" tIns="91425" rIns="91425" bIns="91425" anchor="t" anchorCtr="0">
            <a:noAutofit/>
          </a:bodyPr>
          <a:lstStyle/>
          <a:p>
            <a:pPr>
              <a:buClr>
                <a:schemeClr val="bg1"/>
              </a:buClr>
            </a:pPr>
            <a:r>
              <a:rPr lang="en-US" dirty="0">
                <a:solidFill>
                  <a:schemeClr val="bg1"/>
                </a:solidFill>
                <a:effectLst/>
              </a:rPr>
              <a:t>Bruin, L. de. (2020, January 19). </a:t>
            </a:r>
            <a:r>
              <a:rPr lang="en-US" i="1" dirty="0">
                <a:solidFill>
                  <a:schemeClr val="bg1"/>
                </a:solidFill>
                <a:effectLst/>
              </a:rPr>
              <a:t>Hofstede's cultural dimensions explained with examples: B2u</a:t>
            </a:r>
            <a:r>
              <a:rPr lang="en-US" dirty="0">
                <a:solidFill>
                  <a:schemeClr val="bg1"/>
                </a:solidFill>
                <a:effectLst/>
              </a:rPr>
              <a:t>. Business To You. from </a:t>
            </a:r>
            <a:r>
              <a:rPr lang="en-US" dirty="0">
                <a:solidFill>
                  <a:schemeClr val="bg1"/>
                </a:solidFill>
                <a:effectLst/>
                <a:hlinkClick r:id="rId4"/>
              </a:rPr>
              <a:t>https://www.business-to-you.com/hofstedes-cultural-dimensions/</a:t>
            </a:r>
            <a:r>
              <a:rPr lang="en-US" dirty="0">
                <a:solidFill>
                  <a:schemeClr val="bg1"/>
                </a:solidFill>
                <a:effectLst/>
              </a:rPr>
              <a:t>. </a:t>
            </a:r>
          </a:p>
        </p:txBody>
      </p:sp>
      <p:sp>
        <p:nvSpPr>
          <p:cNvPr id="4" name="TextBox 3">
            <a:extLst>
              <a:ext uri="{FF2B5EF4-FFF2-40B4-BE49-F238E27FC236}">
                <a16:creationId xmlns:a16="http://schemas.microsoft.com/office/drawing/2014/main" id="{D145425A-0627-4139-9383-985C5C8C1940}"/>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22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09"/>
        <p:cNvGrpSpPr/>
        <p:nvPr/>
      </p:nvGrpSpPr>
      <p:grpSpPr>
        <a:xfrm>
          <a:off x="0" y="0"/>
          <a:ext cx="0" cy="0"/>
          <a:chOff x="0" y="0"/>
          <a:chExt cx="0" cy="0"/>
        </a:xfrm>
      </p:grpSpPr>
      <p:sp>
        <p:nvSpPr>
          <p:cNvPr id="210" name="Google Shape;210;p37"/>
          <p:cNvSpPr txBox="1">
            <a:spLocks noGrp="1"/>
          </p:cNvSpPr>
          <p:nvPr>
            <p:ph type="title"/>
          </p:nvPr>
        </p:nvSpPr>
        <p:spPr>
          <a:xfrm>
            <a:off x="713250" y="1313125"/>
            <a:ext cx="7717500" cy="25172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7200" dirty="0"/>
              <a:t>Thank</a:t>
            </a:r>
            <a:br>
              <a:rPr lang="en" sz="7200" dirty="0"/>
            </a:br>
            <a:r>
              <a:rPr lang="en" sz="7200" dirty="0"/>
              <a:t>You</a:t>
            </a:r>
            <a:endParaRPr sz="7200" dirty="0"/>
          </a:p>
        </p:txBody>
      </p:sp>
      <p:sp>
        <p:nvSpPr>
          <p:cNvPr id="3" name="TextBox 2">
            <a:extLst>
              <a:ext uri="{FF2B5EF4-FFF2-40B4-BE49-F238E27FC236}">
                <a16:creationId xmlns:a16="http://schemas.microsoft.com/office/drawing/2014/main" id="{8C3FE840-915A-4052-A79C-1AA26A5CB6AE}"/>
              </a:ext>
            </a:extLst>
          </p:cNvPr>
          <p:cNvSpPr txBox="1"/>
          <p:nvPr/>
        </p:nvSpPr>
        <p:spPr>
          <a:xfrm>
            <a:off x="8685675" y="4613650"/>
            <a:ext cx="383438" cy="307777"/>
          </a:xfrm>
          <a:prstGeom prst="rect">
            <a:avLst/>
          </a:prstGeom>
          <a:noFill/>
        </p:spPr>
        <p:txBody>
          <a:bodyPr wrap="none" rtlCol="0">
            <a:spAutoFit/>
          </a:bodyPr>
          <a:lstStyle/>
          <a:p>
            <a:r>
              <a:rPr lang="en-US" dirty="0">
                <a:solidFill>
                  <a:schemeClr val="bg1"/>
                </a:solidFill>
              </a:rPr>
              <a:t>23</a:t>
            </a:r>
          </a:p>
        </p:txBody>
      </p:sp>
    </p:spTree>
    <p:extLst>
      <p:ext uri="{BB962C8B-B14F-4D97-AF65-F5344CB8AC3E}">
        <p14:creationId xmlns:p14="http://schemas.microsoft.com/office/powerpoint/2010/main" val="129828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39"/>
        <p:cNvGrpSpPr/>
        <p:nvPr/>
      </p:nvGrpSpPr>
      <p:grpSpPr>
        <a:xfrm>
          <a:off x="0" y="0"/>
          <a:ext cx="0" cy="0"/>
          <a:chOff x="0" y="0"/>
          <a:chExt cx="0" cy="0"/>
        </a:xfrm>
      </p:grpSpPr>
      <p:sp>
        <p:nvSpPr>
          <p:cNvPr id="240" name="Google Shape;240;p39"/>
          <p:cNvSpPr/>
          <p:nvPr/>
        </p:nvSpPr>
        <p:spPr>
          <a:xfrm rot="-5400000">
            <a:off x="4650875" y="156275"/>
            <a:ext cx="4149900" cy="48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2" name="Google Shape;242;p39"/>
          <p:cNvSpPr/>
          <p:nvPr/>
        </p:nvSpPr>
        <p:spPr>
          <a:xfrm rot="-5400000">
            <a:off x="-1556400" y="1471125"/>
            <a:ext cx="5213700" cy="22095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3" name="Google Shape;243;p39"/>
          <p:cNvSpPr txBox="1">
            <a:spLocks noGrp="1"/>
          </p:cNvSpPr>
          <p:nvPr>
            <p:ph type="title"/>
          </p:nvPr>
        </p:nvSpPr>
        <p:spPr>
          <a:xfrm rot="-5400000">
            <a:off x="-675507" y="1723269"/>
            <a:ext cx="4259763" cy="1482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a:t>
            </a:r>
            <a:endParaRPr dirty="0"/>
          </a:p>
        </p:txBody>
      </p:sp>
      <p:pic>
        <p:nvPicPr>
          <p:cNvPr id="244" name="Google Shape;244;p39"/>
          <p:cNvPicPr preferRelativeResize="0"/>
          <p:nvPr/>
        </p:nvPicPr>
        <p:blipFill>
          <a:blip r:embed="rId4"/>
          <a:srcRect t="10872" b="10872"/>
          <a:stretch/>
        </p:blipFill>
        <p:spPr>
          <a:xfrm>
            <a:off x="4309375" y="488100"/>
            <a:ext cx="4839900" cy="3328301"/>
          </a:xfrm>
          <a:prstGeom prst="rect">
            <a:avLst/>
          </a:prstGeom>
          <a:noFill/>
          <a:ln>
            <a:noFill/>
          </a:ln>
        </p:spPr>
      </p:pic>
      <p:sp>
        <p:nvSpPr>
          <p:cNvPr id="6" name="TextBox 5">
            <a:extLst>
              <a:ext uri="{FF2B5EF4-FFF2-40B4-BE49-F238E27FC236}">
                <a16:creationId xmlns:a16="http://schemas.microsoft.com/office/drawing/2014/main" id="{60D69E5D-A30E-4F90-82DA-1F3D425909D4}"/>
              </a:ext>
            </a:extLst>
          </p:cNvPr>
          <p:cNvSpPr txBox="1"/>
          <p:nvPr/>
        </p:nvSpPr>
        <p:spPr>
          <a:xfrm>
            <a:off x="8685675" y="4613650"/>
            <a:ext cx="284052" cy="307777"/>
          </a:xfrm>
          <a:prstGeom prst="rect">
            <a:avLst/>
          </a:prstGeom>
          <a:noFill/>
        </p:spPr>
        <p:txBody>
          <a:bodyPr wrap="none" rtlCol="0">
            <a:spAutoFit/>
          </a:bodyPr>
          <a:lstStyle/>
          <a:p>
            <a:r>
              <a:rPr lang="en-US" dirty="0">
                <a:solidFill>
                  <a:schemeClr val="bg1"/>
                </a:solidFill>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8"/>
        <p:cNvGrpSpPr/>
        <p:nvPr/>
      </p:nvGrpSpPr>
      <p:grpSpPr>
        <a:xfrm>
          <a:off x="0" y="0"/>
          <a:ext cx="0" cy="0"/>
          <a:chOff x="0" y="0"/>
          <a:chExt cx="0" cy="0"/>
        </a:xfrm>
      </p:grpSpPr>
      <p:sp>
        <p:nvSpPr>
          <p:cNvPr id="249" name="Google Shape;249;p40"/>
          <p:cNvSpPr txBox="1">
            <a:spLocks noGrp="1"/>
          </p:cNvSpPr>
          <p:nvPr>
            <p:ph type="title"/>
          </p:nvPr>
        </p:nvSpPr>
        <p:spPr>
          <a:xfrm>
            <a:off x="2549400" y="1561050"/>
            <a:ext cx="4045200" cy="512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Geert Hofstede</a:t>
            </a:r>
            <a:endParaRPr dirty="0"/>
          </a:p>
        </p:txBody>
      </p:sp>
      <p:sp>
        <p:nvSpPr>
          <p:cNvPr id="250" name="Google Shape;250;p40"/>
          <p:cNvSpPr txBox="1">
            <a:spLocks noGrp="1"/>
          </p:cNvSpPr>
          <p:nvPr>
            <p:ph type="subTitle" idx="1"/>
          </p:nvPr>
        </p:nvSpPr>
        <p:spPr>
          <a:xfrm>
            <a:off x="2549400" y="2073450"/>
            <a:ext cx="4045200" cy="150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Was a Dutch social psychologist</a:t>
            </a:r>
          </a:p>
          <a:p>
            <a:pPr marL="0" lvl="0" indent="0" algn="ctr" rtl="0">
              <a:spcBef>
                <a:spcPts val="0"/>
              </a:spcBef>
              <a:spcAft>
                <a:spcPts val="0"/>
              </a:spcAft>
              <a:buNone/>
            </a:pPr>
            <a:r>
              <a:rPr lang="en-US" dirty="0"/>
              <a:t>Born in 1928 and recently passed away in 2020 ( 92 years old )</a:t>
            </a:r>
          </a:p>
          <a:p>
            <a:pPr marL="0" lvl="0" indent="0" algn="ctr" rtl="0">
              <a:spcBef>
                <a:spcPts val="0"/>
              </a:spcBef>
              <a:spcAft>
                <a:spcPts val="0"/>
              </a:spcAft>
              <a:buNone/>
            </a:pPr>
            <a:r>
              <a:rPr lang="en-US" dirty="0"/>
              <a:t>He was interested in researching about National culture and Organizational culture</a:t>
            </a:r>
            <a:endParaRPr dirty="0"/>
          </a:p>
        </p:txBody>
      </p:sp>
      <p:sp>
        <p:nvSpPr>
          <p:cNvPr id="4" name="TextBox 3">
            <a:extLst>
              <a:ext uri="{FF2B5EF4-FFF2-40B4-BE49-F238E27FC236}">
                <a16:creationId xmlns:a16="http://schemas.microsoft.com/office/drawing/2014/main" id="{C001B68C-C9D7-4351-A46A-46E8C4E65E52}"/>
              </a:ext>
            </a:extLst>
          </p:cNvPr>
          <p:cNvSpPr txBox="1"/>
          <p:nvPr/>
        </p:nvSpPr>
        <p:spPr>
          <a:xfrm>
            <a:off x="8685675" y="4613650"/>
            <a:ext cx="284052" cy="307777"/>
          </a:xfrm>
          <a:prstGeom prst="rect">
            <a:avLst/>
          </a:prstGeom>
          <a:noFill/>
        </p:spPr>
        <p:txBody>
          <a:bodyPr wrap="none" rtlCol="0">
            <a:spAutoFit/>
          </a:bodyPr>
          <a:lstStyle/>
          <a:p>
            <a:r>
              <a:rPr lang="en-US" dirty="0">
                <a:solidFill>
                  <a:schemeClr val="bg1"/>
                </a:solidFill>
              </a:rPr>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54"/>
        <p:cNvGrpSpPr/>
        <p:nvPr/>
      </p:nvGrpSpPr>
      <p:grpSpPr>
        <a:xfrm>
          <a:off x="0" y="0"/>
          <a:ext cx="0" cy="0"/>
          <a:chOff x="0" y="0"/>
          <a:chExt cx="0" cy="0"/>
        </a:xfrm>
      </p:grpSpPr>
      <p:sp>
        <p:nvSpPr>
          <p:cNvPr id="255" name="Google Shape;255;p41"/>
          <p:cNvSpPr txBox="1">
            <a:spLocks noGrp="1"/>
          </p:cNvSpPr>
          <p:nvPr>
            <p:ph type="title" idx="2"/>
          </p:nvPr>
        </p:nvSpPr>
        <p:spPr>
          <a:xfrm>
            <a:off x="1823875" y="738263"/>
            <a:ext cx="5496000" cy="2916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dirty="0"/>
          </a:p>
        </p:txBody>
      </p:sp>
      <p:sp>
        <p:nvSpPr>
          <p:cNvPr id="256" name="Google Shape;256;p41"/>
          <p:cNvSpPr txBox="1">
            <a:spLocks noGrp="1"/>
          </p:cNvSpPr>
          <p:nvPr>
            <p:ph type="title"/>
          </p:nvPr>
        </p:nvSpPr>
        <p:spPr>
          <a:xfrm>
            <a:off x="1347835" y="3701050"/>
            <a:ext cx="6448080" cy="704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Hofstede’s Cultural Dimensions</a:t>
            </a:r>
          </a:p>
        </p:txBody>
      </p:sp>
      <p:sp>
        <p:nvSpPr>
          <p:cNvPr id="4" name="TextBox 3">
            <a:extLst>
              <a:ext uri="{FF2B5EF4-FFF2-40B4-BE49-F238E27FC236}">
                <a16:creationId xmlns:a16="http://schemas.microsoft.com/office/drawing/2014/main" id="{8495B800-1C0B-4E01-885B-D6944CD1B7E2}"/>
              </a:ext>
            </a:extLst>
          </p:cNvPr>
          <p:cNvSpPr txBox="1"/>
          <p:nvPr/>
        </p:nvSpPr>
        <p:spPr>
          <a:xfrm>
            <a:off x="8685675" y="4613650"/>
            <a:ext cx="284052" cy="307777"/>
          </a:xfrm>
          <a:prstGeom prst="rect">
            <a:avLst/>
          </a:prstGeom>
          <a:noFill/>
        </p:spPr>
        <p:txBody>
          <a:bodyPr wrap="none" rtlCol="0">
            <a:spAutoFit/>
          </a:bodyPr>
          <a:lstStyle/>
          <a:p>
            <a:r>
              <a:rPr lang="en-US" dirty="0">
                <a:solidFill>
                  <a:schemeClr val="bg1"/>
                </a:solidFill>
              </a:rPr>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60"/>
        <p:cNvGrpSpPr/>
        <p:nvPr/>
      </p:nvGrpSpPr>
      <p:grpSpPr>
        <a:xfrm>
          <a:off x="0" y="0"/>
          <a:ext cx="0" cy="0"/>
          <a:chOff x="0" y="0"/>
          <a:chExt cx="0" cy="0"/>
        </a:xfrm>
      </p:grpSpPr>
      <p:sp>
        <p:nvSpPr>
          <p:cNvPr id="262" name="Google Shape;262;p42"/>
          <p:cNvSpPr/>
          <p:nvPr/>
        </p:nvSpPr>
        <p:spPr>
          <a:xfrm>
            <a:off x="0" y="-46550"/>
            <a:ext cx="1346100" cy="52686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42"/>
          <p:cNvSpPr txBox="1">
            <a:spLocks noGrp="1"/>
          </p:cNvSpPr>
          <p:nvPr>
            <p:ph type="title"/>
          </p:nvPr>
        </p:nvSpPr>
        <p:spPr>
          <a:xfrm rot="-5400000">
            <a:off x="-1147663" y="2112962"/>
            <a:ext cx="4068300" cy="9192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Hofstede’s Cultural Dimensions</a:t>
            </a:r>
          </a:p>
        </p:txBody>
      </p:sp>
      <p:sp>
        <p:nvSpPr>
          <p:cNvPr id="271" name="Google Shape;271;p42"/>
          <p:cNvSpPr txBox="1"/>
          <p:nvPr/>
        </p:nvSpPr>
        <p:spPr>
          <a:xfrm>
            <a:off x="1346100" y="-16118"/>
            <a:ext cx="5977562" cy="24449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b="0" i="0" dirty="0">
                <a:solidFill>
                  <a:schemeClr val="bg1"/>
                </a:solidFill>
                <a:latin typeface="Montserrat" panose="00000500000000000000" pitchFamily="2" charset="0"/>
              </a:rPr>
              <a:t>Cultures around the world are getting more and more interconnected and the business world is becoming increasingly global. For managers this means that they should be able to work with a large variety of people from different countries and cultural backgrounds. However, since most people are so strongly immersed in their own culture, they often fail to see how it affects their patterns of thinking or their behavior. </a:t>
            </a:r>
            <a:endParaRPr sz="2000" dirty="0">
              <a:solidFill>
                <a:schemeClr val="bg1"/>
              </a:solidFill>
              <a:latin typeface="Montserrat" panose="00000500000000000000" pitchFamily="2" charset="0"/>
              <a:ea typeface="Montserrat"/>
              <a:cs typeface="Montserrat"/>
              <a:sym typeface="Montserrat"/>
            </a:endParaRPr>
          </a:p>
        </p:txBody>
      </p:sp>
      <p:sp>
        <p:nvSpPr>
          <p:cNvPr id="19" name="Google Shape;271;p42">
            <a:extLst>
              <a:ext uri="{FF2B5EF4-FFF2-40B4-BE49-F238E27FC236}">
                <a16:creationId xmlns:a16="http://schemas.microsoft.com/office/drawing/2014/main" id="{9FFA31CB-0E59-4F24-B7E5-A1ACF7832D5C}"/>
              </a:ext>
            </a:extLst>
          </p:cNvPr>
          <p:cNvSpPr txBox="1"/>
          <p:nvPr/>
        </p:nvSpPr>
        <p:spPr>
          <a:xfrm>
            <a:off x="2987058" y="3103551"/>
            <a:ext cx="5977562" cy="132109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b="0" i="0" dirty="0">
                <a:solidFill>
                  <a:schemeClr val="bg1"/>
                </a:solidFill>
                <a:effectLst/>
                <a:latin typeface="Montserrat" panose="00000500000000000000" pitchFamily="2" charset="0"/>
              </a:rPr>
              <a:t>To overcome this, researchers suggest some kind of tools or mechanisms with which to compare countries on cultural similarities and differences.</a:t>
            </a:r>
            <a:endParaRPr sz="2000" dirty="0">
              <a:solidFill>
                <a:schemeClr val="bg1"/>
              </a:solidFill>
              <a:latin typeface="Montserrat" panose="00000500000000000000" pitchFamily="2" charset="0"/>
              <a:ea typeface="Montserrat"/>
              <a:cs typeface="Montserrat"/>
              <a:sym typeface="Montserrat"/>
            </a:endParaRPr>
          </a:p>
        </p:txBody>
      </p:sp>
      <p:cxnSp>
        <p:nvCxnSpPr>
          <p:cNvPr id="5" name="Straight Connector 4">
            <a:extLst>
              <a:ext uri="{FF2B5EF4-FFF2-40B4-BE49-F238E27FC236}">
                <a16:creationId xmlns:a16="http://schemas.microsoft.com/office/drawing/2014/main" id="{D0654470-3BE7-44D8-8D87-E934719842A7}"/>
              </a:ext>
            </a:extLst>
          </p:cNvPr>
          <p:cNvCxnSpPr/>
          <p:nvPr/>
        </p:nvCxnSpPr>
        <p:spPr>
          <a:xfrm>
            <a:off x="2806995" y="3175514"/>
            <a:ext cx="29260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DBBBBF1-5259-4390-AFC2-FE3BDC984422}"/>
              </a:ext>
            </a:extLst>
          </p:cNvPr>
          <p:cNvSpPr txBox="1"/>
          <p:nvPr/>
        </p:nvSpPr>
        <p:spPr>
          <a:xfrm>
            <a:off x="8685675" y="4613650"/>
            <a:ext cx="284052" cy="307777"/>
          </a:xfrm>
          <a:prstGeom prst="rect">
            <a:avLst/>
          </a:prstGeom>
          <a:noFill/>
        </p:spPr>
        <p:txBody>
          <a:bodyPr wrap="none" rtlCol="0">
            <a:spAutoFit/>
          </a:bodyPr>
          <a:lstStyle/>
          <a:p>
            <a:r>
              <a:rPr lang="en-US" dirty="0">
                <a:solidFill>
                  <a:schemeClr val="bg1"/>
                </a:solidFill>
              </a:rPr>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55"/>
        <p:cNvGrpSpPr/>
        <p:nvPr/>
      </p:nvGrpSpPr>
      <p:grpSpPr>
        <a:xfrm>
          <a:off x="0" y="0"/>
          <a:ext cx="0" cy="0"/>
          <a:chOff x="0" y="0"/>
          <a:chExt cx="0" cy="0"/>
        </a:xfrm>
      </p:grpSpPr>
      <p:sp>
        <p:nvSpPr>
          <p:cNvPr id="656" name="Google Shape;656;p62"/>
          <p:cNvSpPr/>
          <p:nvPr/>
        </p:nvSpPr>
        <p:spPr>
          <a:xfrm>
            <a:off x="-81525" y="-38800"/>
            <a:ext cx="1793400" cy="52533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7" name="Google Shape;657;p62"/>
          <p:cNvSpPr txBox="1">
            <a:spLocks noGrp="1"/>
          </p:cNvSpPr>
          <p:nvPr>
            <p:ph type="title"/>
          </p:nvPr>
        </p:nvSpPr>
        <p:spPr>
          <a:xfrm rot="-5400000">
            <a:off x="-865975" y="2117350"/>
            <a:ext cx="4075500" cy="917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Hofstede’s Cultural Dimension</a:t>
            </a:r>
            <a:endParaRPr dirty="0"/>
          </a:p>
        </p:txBody>
      </p:sp>
      <p:pic>
        <p:nvPicPr>
          <p:cNvPr id="15" name="Picture 14">
            <a:extLst>
              <a:ext uri="{FF2B5EF4-FFF2-40B4-BE49-F238E27FC236}">
                <a16:creationId xmlns:a16="http://schemas.microsoft.com/office/drawing/2014/main" id="{25C3326D-5B61-4B73-81BE-B7999967586C}"/>
              </a:ext>
            </a:extLst>
          </p:cNvPr>
          <p:cNvPicPr>
            <a:picLocks noChangeAspect="1"/>
          </p:cNvPicPr>
          <p:nvPr/>
        </p:nvPicPr>
        <p:blipFill>
          <a:blip r:embed="rId3"/>
          <a:stretch>
            <a:fillRect/>
          </a:stretch>
        </p:blipFill>
        <p:spPr>
          <a:xfrm>
            <a:off x="2825602" y="1162955"/>
            <a:ext cx="5255142" cy="2817589"/>
          </a:xfrm>
          <a:prstGeom prst="rect">
            <a:avLst/>
          </a:prstGeom>
        </p:spPr>
      </p:pic>
      <p:sp>
        <p:nvSpPr>
          <p:cNvPr id="5" name="TextBox 4">
            <a:extLst>
              <a:ext uri="{FF2B5EF4-FFF2-40B4-BE49-F238E27FC236}">
                <a16:creationId xmlns:a16="http://schemas.microsoft.com/office/drawing/2014/main" id="{14032688-3E98-4CDF-A561-735C26842CFB}"/>
              </a:ext>
            </a:extLst>
          </p:cNvPr>
          <p:cNvSpPr txBox="1"/>
          <p:nvPr/>
        </p:nvSpPr>
        <p:spPr>
          <a:xfrm>
            <a:off x="8685675" y="4613650"/>
            <a:ext cx="284052" cy="307777"/>
          </a:xfrm>
          <a:prstGeom prst="rect">
            <a:avLst/>
          </a:prstGeom>
          <a:noFill/>
        </p:spPr>
        <p:txBody>
          <a:bodyPr wrap="none" rtlCol="0">
            <a:spAutoFit/>
          </a:bodyPr>
          <a:lstStyle/>
          <a:p>
            <a:r>
              <a:rPr lang="en-US" dirty="0">
                <a:solidFill>
                  <a:schemeClr val="bg1"/>
                </a:solidFill>
              </a:rPr>
              <a:t>6</a:t>
            </a:r>
          </a:p>
        </p:txBody>
      </p:sp>
    </p:spTree>
    <p:extLst>
      <p:ext uri="{BB962C8B-B14F-4D97-AF65-F5344CB8AC3E}">
        <p14:creationId xmlns:p14="http://schemas.microsoft.com/office/powerpoint/2010/main" val="1359833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47"/>
        <p:cNvGrpSpPr/>
        <p:nvPr/>
      </p:nvGrpSpPr>
      <p:grpSpPr>
        <a:xfrm>
          <a:off x="0" y="0"/>
          <a:ext cx="0" cy="0"/>
          <a:chOff x="0" y="0"/>
          <a:chExt cx="0" cy="0"/>
        </a:xfrm>
      </p:grpSpPr>
      <p:sp>
        <p:nvSpPr>
          <p:cNvPr id="348" name="Google Shape;348;p48"/>
          <p:cNvSpPr txBox="1">
            <a:spLocks noGrp="1"/>
          </p:cNvSpPr>
          <p:nvPr>
            <p:ph type="title" idx="2"/>
          </p:nvPr>
        </p:nvSpPr>
        <p:spPr>
          <a:xfrm>
            <a:off x="1819763" y="738163"/>
            <a:ext cx="5504400" cy="2916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dirty="0"/>
          </a:p>
        </p:txBody>
      </p:sp>
      <p:sp>
        <p:nvSpPr>
          <p:cNvPr id="349" name="Google Shape;349;p48"/>
          <p:cNvSpPr txBox="1">
            <a:spLocks noGrp="1"/>
          </p:cNvSpPr>
          <p:nvPr>
            <p:ph type="title"/>
          </p:nvPr>
        </p:nvSpPr>
        <p:spPr>
          <a:xfrm>
            <a:off x="1819838" y="3700938"/>
            <a:ext cx="5504400" cy="704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dirty="0"/>
              <a:t>Power Distance</a:t>
            </a:r>
          </a:p>
        </p:txBody>
      </p:sp>
      <p:sp>
        <p:nvSpPr>
          <p:cNvPr id="4" name="TextBox 3">
            <a:extLst>
              <a:ext uri="{FF2B5EF4-FFF2-40B4-BE49-F238E27FC236}">
                <a16:creationId xmlns:a16="http://schemas.microsoft.com/office/drawing/2014/main" id="{E4245F02-4429-4CD7-8911-69D7792D3D4E}"/>
              </a:ext>
            </a:extLst>
          </p:cNvPr>
          <p:cNvSpPr txBox="1"/>
          <p:nvPr/>
        </p:nvSpPr>
        <p:spPr>
          <a:xfrm>
            <a:off x="8685675" y="4613650"/>
            <a:ext cx="284052" cy="307777"/>
          </a:xfrm>
          <a:prstGeom prst="rect">
            <a:avLst/>
          </a:prstGeom>
          <a:noFill/>
        </p:spPr>
        <p:txBody>
          <a:bodyPr wrap="none" rtlCol="0">
            <a:spAutoFit/>
          </a:bodyPr>
          <a:lstStyle/>
          <a:p>
            <a:r>
              <a:rPr lang="en-US" dirty="0">
                <a:solidFill>
                  <a:schemeClr val="bg1"/>
                </a:solidFill>
              </a:rPr>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260"/>
        <p:cNvGrpSpPr/>
        <p:nvPr/>
      </p:nvGrpSpPr>
      <p:grpSpPr>
        <a:xfrm>
          <a:off x="0" y="0"/>
          <a:ext cx="0" cy="0"/>
          <a:chOff x="0" y="0"/>
          <a:chExt cx="0" cy="0"/>
        </a:xfrm>
      </p:grpSpPr>
      <p:sp>
        <p:nvSpPr>
          <p:cNvPr id="262" name="Google Shape;262;p42"/>
          <p:cNvSpPr/>
          <p:nvPr/>
        </p:nvSpPr>
        <p:spPr>
          <a:xfrm>
            <a:off x="0" y="-46550"/>
            <a:ext cx="1346100" cy="5268600"/>
          </a:xfrm>
          <a:prstGeom prst="rect">
            <a:avLst/>
          </a:prstGeom>
          <a:solidFill>
            <a:schemeClr val="dk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42"/>
          <p:cNvSpPr txBox="1">
            <a:spLocks noGrp="1"/>
          </p:cNvSpPr>
          <p:nvPr>
            <p:ph type="title"/>
          </p:nvPr>
        </p:nvSpPr>
        <p:spPr>
          <a:xfrm rot="-5400000">
            <a:off x="-979356" y="2333562"/>
            <a:ext cx="4068300" cy="47637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Power Distance</a:t>
            </a:r>
          </a:p>
        </p:txBody>
      </p:sp>
      <p:sp>
        <p:nvSpPr>
          <p:cNvPr id="271" name="Google Shape;271;p42"/>
          <p:cNvSpPr txBox="1"/>
          <p:nvPr/>
        </p:nvSpPr>
        <p:spPr>
          <a:xfrm>
            <a:off x="2111644" y="1148198"/>
            <a:ext cx="5977562" cy="192865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This dimension expresses the degree to which the less powerful members of a society accept and expect that power is distributed unequally: beliefs about the appropriate distribution of power in society.</a:t>
            </a:r>
            <a:endParaRPr sz="2000" dirty="0">
              <a:solidFill>
                <a:schemeClr val="bg1"/>
              </a:solidFill>
              <a:latin typeface="Montserrat" panose="00000500000000000000" pitchFamily="2" charset="0"/>
              <a:ea typeface="Montserrat"/>
              <a:cs typeface="Montserrat"/>
              <a:sym typeface="Montserrat"/>
            </a:endParaRPr>
          </a:p>
        </p:txBody>
      </p:sp>
      <p:sp>
        <p:nvSpPr>
          <p:cNvPr id="7" name="Google Shape;271;p42">
            <a:extLst>
              <a:ext uri="{FF2B5EF4-FFF2-40B4-BE49-F238E27FC236}">
                <a16:creationId xmlns:a16="http://schemas.microsoft.com/office/drawing/2014/main" id="{CD5FD4BD-79A0-4322-AD85-4CFFA15DBC67}"/>
              </a:ext>
            </a:extLst>
          </p:cNvPr>
          <p:cNvSpPr txBox="1"/>
          <p:nvPr/>
        </p:nvSpPr>
        <p:spPr>
          <a:xfrm>
            <a:off x="2111644" y="2916746"/>
            <a:ext cx="5977562" cy="80465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0" i="0" dirty="0">
                <a:solidFill>
                  <a:schemeClr val="bg1"/>
                </a:solidFill>
                <a:effectLst/>
                <a:latin typeface="Montserrat" panose="00000500000000000000" pitchFamily="2" charset="0"/>
              </a:rPr>
              <a:t>The fundamental issue here is how a society handles inequalities among people.</a:t>
            </a:r>
            <a:endParaRPr sz="2000" dirty="0">
              <a:solidFill>
                <a:schemeClr val="bg1"/>
              </a:solidFill>
              <a:latin typeface="Montserrat" panose="00000500000000000000" pitchFamily="2" charset="0"/>
              <a:ea typeface="Montserrat"/>
              <a:cs typeface="Montserrat"/>
              <a:sym typeface="Montserrat"/>
            </a:endParaRPr>
          </a:p>
        </p:txBody>
      </p:sp>
      <p:sp>
        <p:nvSpPr>
          <p:cNvPr id="6" name="TextBox 5">
            <a:extLst>
              <a:ext uri="{FF2B5EF4-FFF2-40B4-BE49-F238E27FC236}">
                <a16:creationId xmlns:a16="http://schemas.microsoft.com/office/drawing/2014/main" id="{A815E0A7-68CE-4890-B4ED-F974881946D6}"/>
              </a:ext>
            </a:extLst>
          </p:cNvPr>
          <p:cNvSpPr txBox="1"/>
          <p:nvPr/>
        </p:nvSpPr>
        <p:spPr>
          <a:xfrm>
            <a:off x="8685675" y="4613650"/>
            <a:ext cx="284052" cy="307777"/>
          </a:xfrm>
          <a:prstGeom prst="rect">
            <a:avLst/>
          </a:prstGeom>
          <a:noFill/>
        </p:spPr>
        <p:txBody>
          <a:bodyPr wrap="none" rtlCol="0">
            <a:spAutoFit/>
          </a:bodyPr>
          <a:lstStyle/>
          <a:p>
            <a:r>
              <a:rPr lang="en-US" dirty="0">
                <a:solidFill>
                  <a:schemeClr val="bg1"/>
                </a:solidFill>
              </a:rPr>
              <a:t>8</a:t>
            </a:r>
          </a:p>
        </p:txBody>
      </p:sp>
    </p:spTree>
    <p:extLst>
      <p:ext uri="{BB962C8B-B14F-4D97-AF65-F5344CB8AC3E}">
        <p14:creationId xmlns:p14="http://schemas.microsoft.com/office/powerpoint/2010/main" val="3597302338"/>
      </p:ext>
    </p:extLst>
  </p:cSld>
  <p:clrMapOvr>
    <a:masterClrMapping/>
  </p:clrMapOvr>
</p:sld>
</file>

<file path=ppt/theme/theme1.xml><?xml version="1.0" encoding="utf-8"?>
<a:theme xmlns:a="http://schemas.openxmlformats.org/drawingml/2006/main" name="Metamorphosis Business Plan by Slidesgo">
  <a:themeElements>
    <a:clrScheme name="Simple Light">
      <a:dk1>
        <a:srgbClr val="000000"/>
      </a:dk1>
      <a:lt1>
        <a:srgbClr val="FFFFFF"/>
      </a:lt1>
      <a:dk2>
        <a:srgbClr val="212121"/>
      </a:dk2>
      <a:lt2>
        <a:srgbClr val="FFFFFF"/>
      </a:lt2>
      <a:accent1>
        <a:srgbClr val="212121"/>
      </a:accent1>
      <a:accent2>
        <a:srgbClr val="FFFFFF"/>
      </a:accent2>
      <a:accent3>
        <a:srgbClr val="000000"/>
      </a:accent3>
      <a:accent4>
        <a:srgbClr val="FFFFFF"/>
      </a:accent4>
      <a:accent5>
        <a:srgbClr val="000000"/>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760</Words>
  <Application>Microsoft Office PowerPoint</Application>
  <PresentationFormat>On-screen Show (16:9)</PresentationFormat>
  <Paragraphs>100</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Rubik</vt:lpstr>
      <vt:lpstr>Montserrat</vt:lpstr>
      <vt:lpstr>Montserrat Medium</vt:lpstr>
      <vt:lpstr>Arial</vt:lpstr>
      <vt:lpstr>Metamorphosis Business Plan by Slidesgo</vt:lpstr>
      <vt:lpstr>Cultural Dimensions:  “Hofstede’s Theory” </vt:lpstr>
      <vt:lpstr>TABLE OF CONTENTS</vt:lpstr>
      <vt:lpstr>Introduction</vt:lpstr>
      <vt:lpstr>Geert Hofstede</vt:lpstr>
      <vt:lpstr>01</vt:lpstr>
      <vt:lpstr>Hofstede’s Cultural Dimensions</vt:lpstr>
      <vt:lpstr>Hofstede’s Cultural Dimension</vt:lpstr>
      <vt:lpstr>02</vt:lpstr>
      <vt:lpstr>Power Distance</vt:lpstr>
      <vt:lpstr>03</vt:lpstr>
      <vt:lpstr>Individualism</vt:lpstr>
      <vt:lpstr>Masculinity</vt:lpstr>
      <vt:lpstr>Masculinity</vt:lpstr>
      <vt:lpstr>05</vt:lpstr>
      <vt:lpstr>Uncertainty Avoidance</vt:lpstr>
      <vt:lpstr>06</vt:lpstr>
      <vt:lpstr>Time Orientation</vt:lpstr>
      <vt:lpstr>07</vt:lpstr>
      <vt:lpstr>Indulgence</vt:lpstr>
      <vt:lpstr>08</vt:lpstr>
      <vt:lpstr>Conclusion</vt:lpstr>
      <vt:lpstr>09</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Hofstede’s Study Of Culture</dc:title>
  <dc:creator>Abdo Eljazwi</dc:creator>
  <cp:lastModifiedBy>user</cp:lastModifiedBy>
  <cp:revision>6</cp:revision>
  <dcterms:modified xsi:type="dcterms:W3CDTF">2021-11-30T07:39:54Z</dcterms:modified>
</cp:coreProperties>
</file>