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8" r:id="rId1"/>
  </p:sldMasterIdLst>
  <p:sldIdLst>
    <p:sldId id="272" r:id="rId2"/>
    <p:sldId id="274" r:id="rId3"/>
    <p:sldId id="275" r:id="rId4"/>
    <p:sldId id="266" r:id="rId5"/>
    <p:sldId id="257" r:id="rId6"/>
    <p:sldId id="258" r:id="rId7"/>
    <p:sldId id="259" r:id="rId8"/>
    <p:sldId id="260" r:id="rId9"/>
    <p:sldId id="261" r:id="rId10"/>
    <p:sldId id="262" r:id="rId11"/>
    <p:sldId id="263" r:id="rId12"/>
    <p:sldId id="273" r:id="rId13"/>
    <p:sldId id="282" r:id="rId14"/>
    <p:sldId id="283" r:id="rId15"/>
    <p:sldId id="281" r:id="rId16"/>
    <p:sldId id="267" r:id="rId17"/>
    <p:sldId id="268" r:id="rId18"/>
    <p:sldId id="269" r:id="rId19"/>
    <p:sldId id="270" r:id="rId20"/>
    <p:sldId id="271" r:id="rId21"/>
    <p:sldId id="284"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59"/>
    <p:restoredTop sz="94909"/>
  </p:normalViewPr>
  <p:slideViewPr>
    <p:cSldViewPr snapToGrid="0" snapToObjects="1">
      <p:cViewPr varScale="1">
        <p:scale>
          <a:sx n="89" d="100"/>
          <a:sy n="89" d="100"/>
        </p:scale>
        <p:origin x="94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CD19FB2-3AAB-4D03-B13A-2960828C78E3}" type="datetimeFigureOut">
              <a:rPr lang="en-US" smtClean="0"/>
              <a:t>12/19/17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CF1133-3259-4C45-BABA-5B62D9C6F78D}" type="datetimeFigureOut">
              <a:rPr lang="en-US" smtClean="0"/>
              <a:t>12/19/17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CF1133-3259-4C45-BABA-5B62D9C6F78D}" type="datetimeFigureOut">
              <a:rPr lang="en-US" smtClean="0"/>
              <a:t>12/19/17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CF1133-3259-4C45-BABA-5B62D9C6F78D}" type="datetimeFigureOut">
              <a:rPr lang="en-US" smtClean="0"/>
              <a:t>12/19/17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CF1133-3259-4C45-BABA-5B62D9C6F78D}" type="datetimeFigureOut">
              <a:rPr lang="en-US" smtClean="0"/>
              <a:t>12/19/17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1CF1133-3259-4C45-BABA-5B62D9C6F78D}" type="datetimeFigureOut">
              <a:rPr lang="en-US" smtClean="0"/>
              <a:t>12/19/17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1CF1133-3259-4C45-BABA-5B62D9C6F78D}" type="datetimeFigureOut">
              <a:rPr lang="en-US" smtClean="0"/>
              <a:t>12/19/17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smtClean="0"/>
              <a:t>12/19/17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smtClean="0"/>
              <a:t>12/19/17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99916976-5D93-46E4-A98A-FAD63E4D0EA8}" type="datetimeFigureOut">
              <a:rPr lang="en-US" smtClean="0"/>
              <a:t>12/19/17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39F4F5-F4D2-4D2A-AB60-88D37ADCB869}" type="datetimeFigureOut">
              <a:rPr lang="en-US" smtClean="0"/>
              <a:t>12/19/17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smtClean="0"/>
              <a:t>12/19/17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smtClean="0"/>
              <a:t>12/19/17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76FB7AA-4A53-424F-AD41-70827B6504BA}" type="datetimeFigureOut">
              <a:rPr lang="en-US" smtClean="0"/>
              <a:t>12/19/17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7884882-FB12-4BC8-9960-9AD8104D7FAE}" type="datetimeFigureOut">
              <a:rPr lang="en-US" smtClean="0"/>
              <a:t>12/19/17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F7D1BD23-6E54-4D9D-AD88-A2813C73CC25}" type="datetimeFigureOut">
              <a:rPr lang="en-US" smtClean="0"/>
              <a:t>12/19/17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smtClean="0"/>
              <a:t>12/19/17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1CF1133-3259-4C45-BABA-5B62D9C6F78D}" type="datetimeFigureOut">
              <a:rPr lang="en-US" smtClean="0"/>
              <a:t>12/19/17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79579263"/>
      </p:ext>
    </p:extLst>
  </p:cSld>
  <p:clrMap bg1="dk1" tx1="lt1" bg2="dk2" tx2="lt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 id="2147483921" r:id="rId13"/>
    <p:sldLayoutId id="2147483922" r:id="rId14"/>
    <p:sldLayoutId id="2147483923" r:id="rId15"/>
    <p:sldLayoutId id="2147483924" r:id="rId16"/>
    <p:sldLayoutId id="2147483925"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508733"/>
          </a:xfrm>
        </p:spPr>
        <p:txBody>
          <a:bodyPr/>
          <a:lstStyle/>
          <a:p>
            <a:pPr algn="ctr"/>
            <a:r>
              <a:rPr lang="en-US" b="1" dirty="0" smtClean="0"/>
              <a:t>MUFTAH </a:t>
            </a:r>
            <a:endParaRPr lang="en-US" b="1" dirty="0"/>
          </a:p>
        </p:txBody>
      </p:sp>
      <p:sp>
        <p:nvSpPr>
          <p:cNvPr id="3" name="Content Placeholder 2"/>
          <p:cNvSpPr>
            <a:spLocks noGrp="1"/>
          </p:cNvSpPr>
          <p:nvPr>
            <p:ph idx="1"/>
          </p:nvPr>
        </p:nvSpPr>
        <p:spPr>
          <a:xfrm>
            <a:off x="1120000" y="6131243"/>
            <a:ext cx="10233800" cy="45719"/>
          </a:xfrm>
        </p:spPr>
        <p:txBody>
          <a:bodyPr>
            <a:normAutofit fontScale="25000" lnSpcReduction="20000"/>
          </a:bodyPr>
          <a:lstStyle/>
          <a:p>
            <a:endParaRPr lang="en-US"/>
          </a:p>
        </p:txBody>
      </p:sp>
    </p:spTree>
    <p:extLst>
      <p:ext uri="{BB962C8B-B14F-4D97-AF65-F5344CB8AC3E}">
        <p14:creationId xmlns:p14="http://schemas.microsoft.com/office/powerpoint/2010/main" val="4046402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The </a:t>
            </a:r>
            <a:r>
              <a:rPr lang="en-US" b="1" dirty="0" err="1" smtClean="0"/>
              <a:t>Defintion</a:t>
            </a:r>
            <a:r>
              <a:rPr lang="en-US" b="1" dirty="0" smtClean="0"/>
              <a:t> of </a:t>
            </a:r>
            <a:r>
              <a:rPr lang="en-US" b="1" dirty="0" err="1" smtClean="0"/>
              <a:t>entepreneur</a:t>
            </a:r>
            <a:r>
              <a:rPr lang="en-US" b="1" dirty="0" smtClean="0"/>
              <a:t> </a:t>
            </a:r>
            <a:endParaRPr lang="en-US" b="1" dirty="0"/>
          </a:p>
        </p:txBody>
      </p:sp>
      <p:sp>
        <p:nvSpPr>
          <p:cNvPr id="3" name="Content Placeholder 2"/>
          <p:cNvSpPr>
            <a:spLocks noGrp="1"/>
          </p:cNvSpPr>
          <p:nvPr>
            <p:ph idx="1"/>
          </p:nvPr>
        </p:nvSpPr>
        <p:spPr/>
        <p:txBody>
          <a:bodyPr/>
          <a:lstStyle/>
          <a:p>
            <a:r>
              <a:rPr lang="en-US" sz="4400" i="1" dirty="0"/>
              <a:t>an individual who undertakes the creation, organization, and ownership of a business</a:t>
            </a:r>
          </a:p>
          <a:p>
            <a:endParaRPr lang="en-US" dirty="0"/>
          </a:p>
        </p:txBody>
      </p:sp>
    </p:spTree>
    <p:extLst>
      <p:ext uri="{BB962C8B-B14F-4D97-AF65-F5344CB8AC3E}">
        <p14:creationId xmlns:p14="http://schemas.microsoft.com/office/powerpoint/2010/main" val="808550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4983"/>
            <a:ext cx="10515600" cy="1813302"/>
          </a:xfrm>
        </p:spPr>
        <p:txBody>
          <a:bodyPr>
            <a:normAutofit fontScale="90000"/>
          </a:bodyPr>
          <a:lstStyle/>
          <a:p>
            <a:pPr algn="ctr"/>
            <a:r>
              <a:rPr lang="en-US" b="1" dirty="0" smtClean="0"/>
              <a:t>Personality </a:t>
            </a:r>
            <a:r>
              <a:rPr lang="en-US" b="1" dirty="0" err="1" smtClean="0"/>
              <a:t>charactectices</a:t>
            </a:r>
            <a:r>
              <a:rPr lang="en-US" b="1" dirty="0" smtClean="0"/>
              <a:t> of entrepreneur</a:t>
            </a:r>
            <a:r>
              <a:rPr lang="en-US" b="1" dirty="0"/>
              <a:t> </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t>persistent</a:t>
            </a:r>
          </a:p>
          <a:p>
            <a:r>
              <a:rPr lang="en-US" dirty="0"/>
              <a:t>creative</a:t>
            </a:r>
          </a:p>
          <a:p>
            <a:r>
              <a:rPr lang="en-US" dirty="0"/>
              <a:t>responsible</a:t>
            </a:r>
          </a:p>
          <a:p>
            <a:r>
              <a:rPr lang="en-US" dirty="0"/>
              <a:t>inquisitive</a:t>
            </a:r>
          </a:p>
          <a:p>
            <a:r>
              <a:rPr lang="en-US" dirty="0"/>
              <a:t>goal-oriented</a:t>
            </a:r>
          </a:p>
          <a:p>
            <a:r>
              <a:rPr lang="en-US" dirty="0"/>
              <a:t>independent</a:t>
            </a:r>
          </a:p>
          <a:p>
            <a:r>
              <a:rPr lang="en-US" dirty="0"/>
              <a:t>self-confident</a:t>
            </a:r>
          </a:p>
          <a:p>
            <a:r>
              <a:rPr lang="en-US" dirty="0"/>
              <a:t>risk takers</a:t>
            </a:r>
          </a:p>
          <a:p>
            <a:endParaRPr lang="en-US" dirty="0"/>
          </a:p>
        </p:txBody>
      </p:sp>
    </p:spTree>
    <p:extLst>
      <p:ext uri="{BB962C8B-B14F-4D97-AF65-F5344CB8AC3E}">
        <p14:creationId xmlns:p14="http://schemas.microsoft.com/office/powerpoint/2010/main" val="18423761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648217"/>
          </a:xfrm>
        </p:spPr>
        <p:txBody>
          <a:bodyPr/>
          <a:lstStyle/>
          <a:p>
            <a:pPr algn="ctr"/>
            <a:r>
              <a:rPr lang="en-US" dirty="0" smtClean="0"/>
              <a:t>MOHAMMED ELSHABAAN</a:t>
            </a:r>
            <a:endParaRPr lang="en-US" dirty="0"/>
          </a:p>
        </p:txBody>
      </p:sp>
      <p:sp>
        <p:nvSpPr>
          <p:cNvPr id="3" name="Content Placeholder 2"/>
          <p:cNvSpPr>
            <a:spLocks noGrp="1"/>
          </p:cNvSpPr>
          <p:nvPr>
            <p:ph idx="1"/>
          </p:nvPr>
        </p:nvSpPr>
        <p:spPr>
          <a:xfrm>
            <a:off x="1120000" y="6131243"/>
            <a:ext cx="10233800" cy="45719"/>
          </a:xfrm>
        </p:spPr>
        <p:txBody>
          <a:bodyPr>
            <a:normAutofit fontScale="25000" lnSpcReduction="20000"/>
          </a:bodyPr>
          <a:lstStyle/>
          <a:p>
            <a:endParaRPr lang="en-US" dirty="0"/>
          </a:p>
        </p:txBody>
      </p:sp>
    </p:spTree>
    <p:extLst>
      <p:ext uri="{BB962C8B-B14F-4D97-AF65-F5344CB8AC3E}">
        <p14:creationId xmlns:p14="http://schemas.microsoft.com/office/powerpoint/2010/main" val="12348398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4062" y="2443163"/>
            <a:ext cx="7605713" cy="6557962"/>
          </a:xfrm>
        </p:spPr>
        <p:txBody>
          <a:bodyPr/>
          <a:lstStyle/>
          <a:p>
            <a:pPr algn="ctr"/>
            <a:r>
              <a:rPr lang="en-US" b="1" dirty="0" smtClean="0"/>
              <a:t>Explain leakage of masked feeling</a:t>
            </a:r>
            <a:endParaRPr lang="en-US" b="1" dirty="0"/>
          </a:p>
        </p:txBody>
      </p:sp>
      <p:sp>
        <p:nvSpPr>
          <p:cNvPr id="3" name="Content Placeholder 2"/>
          <p:cNvSpPr>
            <a:spLocks noGrp="1"/>
          </p:cNvSpPr>
          <p:nvPr>
            <p:ph idx="1"/>
          </p:nvPr>
        </p:nvSpPr>
        <p:spPr>
          <a:xfrm flipV="1">
            <a:off x="1120000" y="6176962"/>
            <a:ext cx="10233800" cy="123825"/>
          </a:xfrm>
        </p:spPr>
        <p:txBody>
          <a:bodyPr>
            <a:normAutofit fontScale="25000" lnSpcReduction="20000"/>
          </a:bodyPr>
          <a:lstStyle/>
          <a:p>
            <a:endParaRPr lang="en-US"/>
          </a:p>
        </p:txBody>
      </p:sp>
    </p:spTree>
    <p:extLst>
      <p:ext uri="{BB962C8B-B14F-4D97-AF65-F5344CB8AC3E}">
        <p14:creationId xmlns:p14="http://schemas.microsoft.com/office/powerpoint/2010/main" val="733262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28874"/>
            <a:ext cx="10515600" cy="3748087"/>
          </a:xfrm>
        </p:spPr>
        <p:txBody>
          <a:bodyPr>
            <a:normAutofit/>
          </a:bodyPr>
          <a:lstStyle/>
          <a:p>
            <a:pPr algn="ctr"/>
            <a:r>
              <a:rPr lang="en-US" b="1" dirty="0" smtClean="0"/>
              <a:t>Body language is the language of feeling</a:t>
            </a:r>
            <a:endParaRPr lang="en-US" b="1" dirty="0"/>
          </a:p>
        </p:txBody>
      </p:sp>
      <p:sp>
        <p:nvSpPr>
          <p:cNvPr id="3" name="Content Placeholder 2"/>
          <p:cNvSpPr>
            <a:spLocks noGrp="1"/>
          </p:cNvSpPr>
          <p:nvPr>
            <p:ph idx="1"/>
          </p:nvPr>
        </p:nvSpPr>
        <p:spPr>
          <a:xfrm flipH="1" flipV="1">
            <a:off x="11353800" y="6176962"/>
            <a:ext cx="2490788" cy="2752725"/>
          </a:xfrm>
        </p:spPr>
        <p:txBody>
          <a:bodyPr/>
          <a:lstStyle/>
          <a:p>
            <a:endParaRPr lang="en-US" dirty="0"/>
          </a:p>
        </p:txBody>
      </p:sp>
    </p:spTree>
    <p:extLst>
      <p:ext uri="{BB962C8B-B14F-4D97-AF65-F5344CB8AC3E}">
        <p14:creationId xmlns:p14="http://schemas.microsoft.com/office/powerpoint/2010/main" val="618620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28875"/>
            <a:ext cx="10515600" cy="4614863"/>
          </a:xfrm>
        </p:spPr>
        <p:txBody>
          <a:bodyPr>
            <a:normAutofit/>
          </a:bodyPr>
          <a:lstStyle/>
          <a:p>
            <a:pPr algn="ctr"/>
            <a:r>
              <a:rPr lang="en-US" sz="6000" b="1" dirty="0" smtClean="0"/>
              <a:t>OMAR   EL SHUHOMY</a:t>
            </a:r>
            <a:endParaRPr lang="en-US" sz="6000" b="1" dirty="0"/>
          </a:p>
        </p:txBody>
      </p:sp>
      <p:sp>
        <p:nvSpPr>
          <p:cNvPr id="3" name="Content Placeholder 2"/>
          <p:cNvSpPr>
            <a:spLocks noGrp="1"/>
          </p:cNvSpPr>
          <p:nvPr>
            <p:ph idx="1"/>
          </p:nvPr>
        </p:nvSpPr>
        <p:spPr>
          <a:xfrm flipV="1">
            <a:off x="1120000" y="6176962"/>
            <a:ext cx="10233800" cy="45719"/>
          </a:xfrm>
        </p:spPr>
        <p:txBody>
          <a:bodyPr>
            <a:normAutofit fontScale="25000" lnSpcReduction="20000"/>
          </a:bodyPr>
          <a:lstStyle/>
          <a:p>
            <a:endParaRPr lang="en-US"/>
          </a:p>
        </p:txBody>
      </p:sp>
    </p:spTree>
    <p:extLst>
      <p:ext uri="{BB962C8B-B14F-4D97-AF65-F5344CB8AC3E}">
        <p14:creationId xmlns:p14="http://schemas.microsoft.com/office/powerpoint/2010/main" val="12171312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
            </a:r>
            <a:br>
              <a:rPr lang="en-US" dirty="0"/>
            </a:br>
            <a:r>
              <a:rPr lang="en-US" sz="6700" b="1" dirty="0"/>
              <a:t>causal relationship</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742950" indent="-742950">
              <a:lnSpc>
                <a:spcPct val="100000"/>
              </a:lnSpc>
              <a:spcBef>
                <a:spcPts val="0"/>
              </a:spcBef>
              <a:buAutoNum type="alphaLcPeriod"/>
            </a:pPr>
            <a:r>
              <a:rPr lang="en-US" sz="4400" dirty="0" smtClean="0"/>
              <a:t>the </a:t>
            </a:r>
            <a:r>
              <a:rPr lang="en-US" sz="4400" dirty="0"/>
              <a:t>relationship of cause and </a:t>
            </a:r>
            <a:r>
              <a:rPr lang="en-US" sz="4400" dirty="0" smtClean="0"/>
              <a:t>effect</a:t>
            </a:r>
          </a:p>
          <a:p>
            <a:pPr marL="0" indent="0">
              <a:lnSpc>
                <a:spcPct val="100000"/>
              </a:lnSpc>
              <a:spcBef>
                <a:spcPts val="0"/>
              </a:spcBef>
              <a:buNone/>
            </a:pPr>
            <a:endParaRPr lang="en-US" sz="4400" dirty="0"/>
          </a:p>
          <a:p>
            <a:pPr marL="0" indent="0">
              <a:lnSpc>
                <a:spcPct val="100000"/>
              </a:lnSpc>
              <a:spcBef>
                <a:spcPts val="0"/>
              </a:spcBef>
              <a:buNone/>
            </a:pPr>
            <a:r>
              <a:rPr lang="en-US" sz="4400" dirty="0" smtClean="0"/>
              <a:t>b</a:t>
            </a:r>
            <a:r>
              <a:rPr lang="en-US" sz="4400" dirty="0"/>
              <a:t>. the principle that nothing can happen without being caused</a:t>
            </a:r>
          </a:p>
          <a:p>
            <a:pPr marL="0" marR="0" lvl="0" indent="0" defTabSz="914400" eaLnBrk="1" fontAlgn="auto" latinLnBrk="0" hangingPunct="1">
              <a:lnSpc>
                <a:spcPct val="100000"/>
              </a:lnSpc>
              <a:spcBef>
                <a:spcPts val="0"/>
              </a:spcBef>
              <a:spcAft>
                <a:spcPts val="0"/>
              </a:spcAft>
              <a:buClrTx/>
              <a:buSzTx/>
              <a:buFontTx/>
              <a:buNone/>
              <a:tabLst/>
              <a:defRPr/>
            </a:pPr>
            <a:endParaRPr lang="en-US" sz="4400" dirty="0"/>
          </a:p>
        </p:txBody>
      </p:sp>
    </p:spTree>
    <p:extLst>
      <p:ext uri="{BB962C8B-B14F-4D97-AF65-F5344CB8AC3E}">
        <p14:creationId xmlns:p14="http://schemas.microsoft.com/office/powerpoint/2010/main" val="8723733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a:xfrm>
            <a:off x="1104293" y="2110068"/>
            <a:ext cx="8946541" cy="4195481"/>
          </a:xfrm>
        </p:spPr>
        <p:txBody>
          <a:bodyPr>
            <a:noAutofit/>
          </a:bodyPr>
          <a:lstStyle/>
          <a:p>
            <a:pPr algn="r" rtl="1"/>
            <a:r>
              <a:rPr lang="ar-SA" sz="3600" dirty="0"/>
              <a:t>اصطدام كرة بمجموعة كرات البلياردو يؤدي إلى تفرقها</a:t>
            </a:r>
            <a:r>
              <a:rPr lang="ar-SA" sz="3600" dirty="0" smtClean="0"/>
              <a:t>.</a:t>
            </a:r>
          </a:p>
          <a:p>
            <a:pPr rtl="1"/>
            <a:endParaRPr lang="en-US" sz="3600" dirty="0"/>
          </a:p>
          <a:p>
            <a:pPr algn="r" rtl="1"/>
            <a:r>
              <a:rPr lang="ar-SA" sz="3600" dirty="0" smtClean="0"/>
              <a:t>ارتفاع </a:t>
            </a:r>
            <a:r>
              <a:rPr lang="ar-SA" sz="3600" dirty="0"/>
              <a:t>درجة حرارة المياه يؤدي إلى </a:t>
            </a:r>
            <a:r>
              <a:rPr lang="ar-SA" sz="3600" dirty="0" smtClean="0"/>
              <a:t>غليانها.</a:t>
            </a:r>
          </a:p>
          <a:p>
            <a:pPr rtl="1"/>
            <a:endParaRPr lang="ar-SA" sz="3600" dirty="0"/>
          </a:p>
          <a:p>
            <a:pPr rtl="1"/>
            <a:r>
              <a:rPr lang="ar-SA" sz="3600" dirty="0"/>
              <a:t>ارتفاع الحرارة وتمدد المعدن أو انخفاضها وانكماش المعدن.</a:t>
            </a:r>
          </a:p>
          <a:p>
            <a:endParaRPr lang="en-US" sz="3600" dirty="0"/>
          </a:p>
        </p:txBody>
      </p:sp>
    </p:spTree>
    <p:extLst>
      <p:ext uri="{BB962C8B-B14F-4D97-AF65-F5344CB8AC3E}">
        <p14:creationId xmlns:p14="http://schemas.microsoft.com/office/powerpoint/2010/main" val="3423526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en-US" sz="6700" dirty="0"/>
              <a:t>correlational </a:t>
            </a:r>
            <a:r>
              <a:rPr lang="en-US" sz="6700" dirty="0" smtClean="0"/>
              <a:t>relationship</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rtl="1"/>
            <a:r>
              <a:rPr lang="en-US" sz="4400" i="1" dirty="0"/>
              <a:t>A correlational relationship simply says that two things perform in a synchronized manner. For </a:t>
            </a:r>
            <a:r>
              <a:rPr lang="en-US" sz="4400" i="1" dirty="0" smtClean="0"/>
              <a:t>instance, </a:t>
            </a:r>
            <a:r>
              <a:rPr lang="en-US" sz="4400" i="1" dirty="0" smtClean="0"/>
              <a:t>While </a:t>
            </a:r>
            <a:r>
              <a:rPr lang="en-US" sz="4400" i="1" dirty="0"/>
              <a:t>there is a relationship between the number of roads built and the number </a:t>
            </a:r>
            <a:r>
              <a:rPr lang="en-US" sz="4400" i="1" dirty="0"/>
              <a:t>of </a:t>
            </a:r>
            <a:r>
              <a:rPr lang="en-US" sz="4400" i="1" dirty="0" smtClean="0"/>
              <a:t>population</a:t>
            </a:r>
            <a:endParaRPr lang="en-US" sz="4400" i="1" dirty="0"/>
          </a:p>
        </p:txBody>
      </p:sp>
    </p:spTree>
    <p:extLst>
      <p:ext uri="{BB962C8B-B14F-4D97-AF65-F5344CB8AC3E}">
        <p14:creationId xmlns:p14="http://schemas.microsoft.com/office/powerpoint/2010/main" val="657109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700" b="1" dirty="0"/>
              <a:t>Intrapreneurship</a:t>
            </a:r>
            <a:r>
              <a:rPr lang="en-US" dirty="0"/>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sz="4400" i="1" dirty="0"/>
              <a:t>is the act of behaving like an </a:t>
            </a:r>
            <a:r>
              <a:rPr lang="en-US" sz="4400" i="1" dirty="0" err="1" smtClean="0"/>
              <a:t>entrpreneur</a:t>
            </a:r>
            <a:r>
              <a:rPr lang="en-US" sz="4400" i="1" dirty="0" smtClean="0"/>
              <a:t> </a:t>
            </a:r>
            <a:r>
              <a:rPr lang="en-US" sz="4400" i="1" dirty="0"/>
              <a:t>while working within a large organization. Intrapreneurship is known as the practice of a corporate management style that integrates risk-taking and innovation approaches, as well as the reward and motivational techniques, that are more traditionally thought of as being the province of </a:t>
            </a:r>
            <a:r>
              <a:rPr lang="en-US" sz="4400" i="1" dirty="0" smtClean="0"/>
              <a:t>entrepreneurship</a:t>
            </a:r>
            <a:endParaRPr lang="en-US" sz="4400" i="1" dirty="0"/>
          </a:p>
          <a:p>
            <a:endParaRPr lang="en-US" dirty="0"/>
          </a:p>
        </p:txBody>
      </p:sp>
    </p:spTree>
    <p:extLst>
      <p:ext uri="{BB962C8B-B14F-4D97-AF65-F5344CB8AC3E}">
        <p14:creationId xmlns:p14="http://schemas.microsoft.com/office/powerpoint/2010/main" val="8670641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Time </a:t>
            </a:r>
            <a:r>
              <a:rPr lang="en-US" b="1" dirty="0" err="1" smtClean="0"/>
              <a:t>Horizan</a:t>
            </a:r>
            <a:r>
              <a:rPr lang="en-US" b="1" dirty="0" smtClean="0"/>
              <a:t> </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36888" y="2721769"/>
            <a:ext cx="5080000" cy="2857500"/>
          </a:xfrm>
        </p:spPr>
      </p:pic>
    </p:spTree>
    <p:extLst>
      <p:ext uri="{BB962C8B-B14F-4D97-AF65-F5344CB8AC3E}">
        <p14:creationId xmlns:p14="http://schemas.microsoft.com/office/powerpoint/2010/main" val="6714783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62500" lnSpcReduction="20000"/>
          </a:bodyPr>
          <a:lstStyle/>
          <a:p>
            <a:r>
              <a:rPr lang="en-US" sz="4400" i="1" dirty="0"/>
              <a:t>companies such as </a:t>
            </a:r>
            <a:r>
              <a:rPr lang="en-US" sz="4400" i="1" dirty="0" smtClean="0"/>
              <a:t> Virgin</a:t>
            </a:r>
            <a:r>
              <a:rPr lang="en-US" sz="4000" dirty="0"/>
              <a:t>, </a:t>
            </a:r>
            <a:r>
              <a:rPr lang="en-US" sz="4000" dirty="0" smtClean="0"/>
              <a:t>Siemens</a:t>
            </a:r>
            <a:r>
              <a:rPr lang="en-US" sz="4400" i="1" dirty="0" smtClean="0"/>
              <a:t> and </a:t>
            </a:r>
            <a:r>
              <a:rPr lang="en-US" sz="4400" i="1" dirty="0"/>
              <a:t>Microsoft are also looking for unique solutions to promote Corporate </a:t>
            </a:r>
            <a:r>
              <a:rPr lang="en-US" sz="4400" i="1" dirty="0" err="1"/>
              <a:t>Entrepreneuship</a:t>
            </a:r>
            <a:r>
              <a:rPr lang="en-US" sz="4400" i="1" dirty="0"/>
              <a:t>, </a:t>
            </a:r>
            <a:r>
              <a:rPr lang="en-US" sz="4400" i="1" dirty="0" smtClean="0"/>
              <a:t>in </a:t>
            </a:r>
            <a:r>
              <a:rPr lang="en-US" sz="4400" i="1" dirty="0"/>
              <a:t>their own </a:t>
            </a:r>
            <a:r>
              <a:rPr lang="en-US" sz="4400" i="1" dirty="0" smtClean="0"/>
              <a:t>businesses. </a:t>
            </a:r>
            <a:r>
              <a:rPr lang="en-US" sz="4400" i="1" dirty="0"/>
              <a:t>by developing separate research and development departments. Siemens-Nixdorf took a different approach, designing a 2-year corporate program to turn 300 managers into </a:t>
            </a:r>
            <a:r>
              <a:rPr lang="en-US" sz="4400" i="1" dirty="0" err="1"/>
              <a:t>intrapreneurs</a:t>
            </a:r>
            <a:r>
              <a:rPr lang="en-US" sz="4400" i="1" dirty="0"/>
              <a:t>, skilled in spotting new business opportunities with notable potential.</a:t>
            </a:r>
          </a:p>
          <a:p>
            <a:endParaRPr lang="en-US" dirty="0"/>
          </a:p>
        </p:txBody>
      </p:sp>
    </p:spTree>
    <p:extLst>
      <p:ext uri="{BB962C8B-B14F-4D97-AF65-F5344CB8AC3E}">
        <p14:creationId xmlns:p14="http://schemas.microsoft.com/office/powerpoint/2010/main" val="19861279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876" y="6543675"/>
            <a:ext cx="337530" cy="314325"/>
          </a:xfrm>
        </p:spPr>
        <p:txBody>
          <a:bodyPr/>
          <a:lstStyle/>
          <a:p>
            <a:pPr algn="ctr"/>
            <a:endParaRPr lang="en-US" sz="8000" b="1" dirty="0"/>
          </a:p>
        </p:txBody>
      </p:sp>
      <p:sp>
        <p:nvSpPr>
          <p:cNvPr id="3" name="Content Placeholder 2"/>
          <p:cNvSpPr>
            <a:spLocks noGrp="1"/>
          </p:cNvSpPr>
          <p:nvPr>
            <p:ph idx="1"/>
          </p:nvPr>
        </p:nvSpPr>
        <p:spPr>
          <a:xfrm>
            <a:off x="983641" y="2443163"/>
            <a:ext cx="8729662" cy="3819524"/>
          </a:xfrm>
        </p:spPr>
        <p:txBody>
          <a:bodyPr>
            <a:normAutofit/>
          </a:bodyPr>
          <a:lstStyle/>
          <a:p>
            <a:pPr algn="ctr"/>
            <a:r>
              <a:rPr lang="en-US" sz="8800" b="1" dirty="0" smtClean="0"/>
              <a:t>Thank you</a:t>
            </a:r>
            <a:endParaRPr lang="en-US" sz="8800" b="1" dirty="0"/>
          </a:p>
        </p:txBody>
      </p:sp>
    </p:spTree>
    <p:extLst>
      <p:ext uri="{BB962C8B-B14F-4D97-AF65-F5344CB8AC3E}">
        <p14:creationId xmlns:p14="http://schemas.microsoft.com/office/powerpoint/2010/main" val="702960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importance of research scope</a:t>
            </a:r>
            <a:endParaRPr lang="en-US" b="1" dirty="0"/>
          </a:p>
        </p:txBody>
      </p:sp>
      <p:sp>
        <p:nvSpPr>
          <p:cNvPr id="3" name="Content Placeholder 2"/>
          <p:cNvSpPr>
            <a:spLocks noGrp="1"/>
          </p:cNvSpPr>
          <p:nvPr>
            <p:ph idx="1"/>
          </p:nvPr>
        </p:nvSpPr>
        <p:spPr/>
        <p:txBody>
          <a:bodyPr>
            <a:noAutofit/>
          </a:bodyPr>
          <a:lstStyle/>
          <a:p>
            <a:r>
              <a:rPr lang="en-US" sz="4000" i="1" dirty="0"/>
              <a:t>Scoping is figuring out what, exactly, to explore for a study. It’s a Goldilocks problem: you don’t want the scope too broad, or you will not see patterns appear in the data, but you don’t want it too narrow, or the participants will tell you everything they have to say about it in five minutes. You want to get the scope just right–somewhere in between these two extremes</a:t>
            </a:r>
          </a:p>
        </p:txBody>
      </p:sp>
    </p:spTree>
    <p:extLst>
      <p:ext uri="{BB962C8B-B14F-4D97-AF65-F5344CB8AC3E}">
        <p14:creationId xmlns:p14="http://schemas.microsoft.com/office/powerpoint/2010/main" val="1758280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492875"/>
          </a:xfrm>
        </p:spPr>
        <p:txBody>
          <a:bodyPr/>
          <a:lstStyle/>
          <a:p>
            <a:r>
              <a:rPr lang="en-US" dirty="0" smtClean="0"/>
              <a:t>                KAREM BUKER</a:t>
            </a:r>
            <a:endParaRPr lang="en-US" dirty="0"/>
          </a:p>
        </p:txBody>
      </p:sp>
      <p:sp>
        <p:nvSpPr>
          <p:cNvPr id="3" name="Content Placeholder 2"/>
          <p:cNvSpPr>
            <a:spLocks noGrp="1"/>
          </p:cNvSpPr>
          <p:nvPr>
            <p:ph idx="1"/>
          </p:nvPr>
        </p:nvSpPr>
        <p:spPr/>
        <p:txBody>
          <a:bodyPr/>
          <a:lstStyle/>
          <a:p>
            <a:r>
              <a:rPr lang="en-US" dirty="0" smtClean="0"/>
              <a:t>    </a:t>
            </a:r>
            <a:endParaRPr lang="en-US" dirty="0"/>
          </a:p>
        </p:txBody>
      </p:sp>
    </p:spTree>
    <p:extLst>
      <p:ext uri="{BB962C8B-B14F-4D97-AF65-F5344CB8AC3E}">
        <p14:creationId xmlns:p14="http://schemas.microsoft.com/office/powerpoint/2010/main" val="710932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927187"/>
          </a:xfrm>
        </p:spPr>
        <p:txBody>
          <a:bodyPr>
            <a:noAutofit/>
          </a:bodyPr>
          <a:lstStyle/>
          <a:p>
            <a:pPr algn="ctr"/>
            <a:r>
              <a:rPr lang="en-US" sz="6000" b="1" dirty="0" smtClean="0"/>
              <a:t>THE STEPS OF PLANING BUSNESS</a:t>
            </a:r>
            <a:endParaRPr lang="en-US" sz="6000" b="1"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927050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811838"/>
          </a:xfrm>
        </p:spPr>
        <p:txBody>
          <a:bodyPr>
            <a:normAutofit/>
          </a:bodyPr>
          <a:lstStyle/>
          <a:p>
            <a:pPr algn="ctr"/>
            <a:r>
              <a:rPr lang="en-US" sz="6000" dirty="0"/>
              <a:t>Why do you want to start a business? </a:t>
            </a:r>
          </a:p>
        </p:txBody>
      </p:sp>
      <p:sp>
        <p:nvSpPr>
          <p:cNvPr id="3" name="Content Placeholder 2"/>
          <p:cNvSpPr>
            <a:spLocks noGrp="1"/>
          </p:cNvSpPr>
          <p:nvPr>
            <p:ph idx="1"/>
          </p:nvPr>
        </p:nvSpPr>
        <p:spPr>
          <a:xfrm flipV="1">
            <a:off x="1120000" y="6176962"/>
            <a:ext cx="10233800" cy="45719"/>
          </a:xfrm>
        </p:spPr>
        <p:txBody>
          <a:bodyPr>
            <a:normAutofit fontScale="25000" lnSpcReduction="20000"/>
          </a:bodyPr>
          <a:lstStyle/>
          <a:p>
            <a:endParaRPr lang="en-US" dirty="0"/>
          </a:p>
        </p:txBody>
      </p:sp>
    </p:spTree>
    <p:extLst>
      <p:ext uri="{BB962C8B-B14F-4D97-AF65-F5344CB8AC3E}">
        <p14:creationId xmlns:p14="http://schemas.microsoft.com/office/powerpoint/2010/main" val="310083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9592"/>
            <a:ext cx="10515600" cy="5384747"/>
          </a:xfrm>
        </p:spPr>
        <p:txBody>
          <a:bodyPr/>
          <a:lstStyle/>
          <a:p>
            <a:pPr algn="ctr"/>
            <a:r>
              <a:rPr lang="en-US" dirty="0"/>
              <a:t>Is it money, freedom and flexibility, to solve a problem, or some other reasons?</a:t>
            </a:r>
            <a:br>
              <a:rPr lang="en-US" dirty="0"/>
            </a:br>
            <a:endParaRPr lang="en-US" dirty="0"/>
          </a:p>
        </p:txBody>
      </p:sp>
      <p:sp>
        <p:nvSpPr>
          <p:cNvPr id="3" name="Content Placeholder 2"/>
          <p:cNvSpPr>
            <a:spLocks noGrp="1"/>
          </p:cNvSpPr>
          <p:nvPr>
            <p:ph idx="1"/>
          </p:nvPr>
        </p:nvSpPr>
        <p:spPr>
          <a:xfrm flipV="1">
            <a:off x="1120000" y="6176963"/>
            <a:ext cx="10233800" cy="254834"/>
          </a:xfrm>
        </p:spPr>
        <p:txBody>
          <a:bodyPr>
            <a:normAutofit fontScale="62500" lnSpcReduction="20000"/>
          </a:bodyPr>
          <a:lstStyle/>
          <a:p>
            <a:endParaRPr lang="en-US" dirty="0"/>
          </a:p>
        </p:txBody>
      </p:sp>
    </p:spTree>
    <p:extLst>
      <p:ext uri="{BB962C8B-B14F-4D97-AF65-F5344CB8AC3E}">
        <p14:creationId xmlns:p14="http://schemas.microsoft.com/office/powerpoint/2010/main" val="1449042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214265"/>
          </a:xfrm>
        </p:spPr>
        <p:txBody>
          <a:bodyPr>
            <a:normAutofit/>
          </a:bodyPr>
          <a:lstStyle/>
          <a:p>
            <a:r>
              <a:rPr lang="en-US" i="1" dirty="0"/>
              <a:t>first of all you need to Know yourself, and work in a job that caters to your strengths. This knowledge will make you happier.</a:t>
            </a:r>
            <a:r>
              <a:rPr lang="en-US" dirty="0"/>
              <a:t/>
            </a:r>
            <a:br>
              <a:rPr lang="en-US" dirty="0"/>
            </a:br>
            <a:endParaRPr lang="en-US" dirty="0"/>
          </a:p>
        </p:txBody>
      </p:sp>
      <p:sp>
        <p:nvSpPr>
          <p:cNvPr id="3" name="Content Placeholder 2"/>
          <p:cNvSpPr>
            <a:spLocks noGrp="1"/>
          </p:cNvSpPr>
          <p:nvPr>
            <p:ph idx="1"/>
          </p:nvPr>
        </p:nvSpPr>
        <p:spPr>
          <a:xfrm flipV="1">
            <a:off x="1120000" y="6176963"/>
            <a:ext cx="10233800" cy="53356"/>
          </a:xfrm>
        </p:spPr>
        <p:txBody>
          <a:bodyPr>
            <a:normAutofit fontScale="25000" lnSpcReduction="20000"/>
          </a:bodyPr>
          <a:lstStyle/>
          <a:p>
            <a:endParaRPr lang="en-US" dirty="0"/>
          </a:p>
        </p:txBody>
      </p:sp>
    </p:spTree>
    <p:extLst>
      <p:ext uri="{BB962C8B-B14F-4D97-AF65-F5344CB8AC3E}">
        <p14:creationId xmlns:p14="http://schemas.microsoft.com/office/powerpoint/2010/main" val="6053102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944122"/>
          </a:xfrm>
        </p:spPr>
        <p:txBody>
          <a:bodyPr>
            <a:normAutofit fontScale="90000"/>
          </a:bodyPr>
          <a:lstStyle/>
          <a:p>
            <a:r>
              <a:rPr lang="en-US" sz="6000" i="1" dirty="0"/>
              <a:t>then you should follow these steps to make a plan for your business </a:t>
            </a:r>
            <a:r>
              <a:rPr lang="en-US" dirty="0"/>
              <a:t/>
            </a:r>
            <a:br>
              <a:rPr lang="en-US" dirty="0"/>
            </a:br>
            <a:endParaRPr lang="en-US" dirty="0"/>
          </a:p>
        </p:txBody>
      </p:sp>
      <p:sp>
        <p:nvSpPr>
          <p:cNvPr id="3" name="Content Placeholder 2"/>
          <p:cNvSpPr>
            <a:spLocks noGrp="1"/>
          </p:cNvSpPr>
          <p:nvPr>
            <p:ph idx="1"/>
          </p:nvPr>
        </p:nvSpPr>
        <p:spPr>
          <a:xfrm>
            <a:off x="635431" y="2092271"/>
            <a:ext cx="10718369" cy="4084692"/>
          </a:xfrm>
        </p:spPr>
        <p:txBody>
          <a:bodyPr/>
          <a:lstStyle/>
          <a:p>
            <a:r>
              <a:rPr lang="en-US" dirty="0"/>
              <a:t>Prepare Financial </a:t>
            </a:r>
            <a:r>
              <a:rPr lang="en-US" dirty="0" smtClean="0"/>
              <a:t>Projections</a:t>
            </a:r>
          </a:p>
          <a:p>
            <a:r>
              <a:rPr lang="en-US" dirty="0" smtClean="0"/>
              <a:t>Research </a:t>
            </a:r>
            <a:r>
              <a:rPr lang="en-US" dirty="0"/>
              <a:t>the </a:t>
            </a:r>
            <a:r>
              <a:rPr lang="en-US" dirty="0" smtClean="0"/>
              <a:t>Market</a:t>
            </a:r>
            <a:endParaRPr lang="en-US" dirty="0"/>
          </a:p>
          <a:p>
            <a:r>
              <a:rPr lang="en-US" dirty="0" smtClean="0"/>
              <a:t>Define </a:t>
            </a:r>
            <a:r>
              <a:rPr lang="en-US" dirty="0"/>
              <a:t>Customer </a:t>
            </a:r>
            <a:r>
              <a:rPr lang="en-US" dirty="0" smtClean="0"/>
              <a:t>Need</a:t>
            </a:r>
          </a:p>
          <a:p>
            <a:r>
              <a:rPr lang="en-US" dirty="0"/>
              <a:t>Study the Competition</a:t>
            </a:r>
          </a:p>
          <a:p>
            <a:r>
              <a:rPr lang="en-US" dirty="0"/>
              <a:t>Develop a Business Model</a:t>
            </a:r>
          </a:p>
          <a:p>
            <a:r>
              <a:rPr lang="en-US" dirty="0"/>
              <a:t>Devise Marketing Strategies</a:t>
            </a:r>
          </a:p>
          <a:p>
            <a:r>
              <a:rPr lang="en-US" dirty="0"/>
              <a:t>Describe How the Team Fits Together</a:t>
            </a:r>
          </a:p>
          <a:p>
            <a:endParaRPr lang="en-US" dirty="0"/>
          </a:p>
          <a:p>
            <a:endParaRPr lang="en-US" dirty="0" smtClean="0"/>
          </a:p>
        </p:txBody>
      </p:sp>
    </p:spTree>
    <p:extLst>
      <p:ext uri="{BB962C8B-B14F-4D97-AF65-F5344CB8AC3E}">
        <p14:creationId xmlns:p14="http://schemas.microsoft.com/office/powerpoint/2010/main" val="818882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232</TotalTime>
  <Words>429</Words>
  <Application>Microsoft Macintosh PowerPoint</Application>
  <PresentationFormat>Widescreen</PresentationFormat>
  <Paragraphs>50</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Century Gothic</vt:lpstr>
      <vt:lpstr>Times New Roman</vt:lpstr>
      <vt:lpstr>Wingdings 3</vt:lpstr>
      <vt:lpstr>Arial</vt:lpstr>
      <vt:lpstr>Ion</vt:lpstr>
      <vt:lpstr>MUFTAH </vt:lpstr>
      <vt:lpstr>Time Horizan </vt:lpstr>
      <vt:lpstr>The importance of research scope</vt:lpstr>
      <vt:lpstr>                KAREM BUKER</vt:lpstr>
      <vt:lpstr>THE STEPS OF PLANING BUSNESS</vt:lpstr>
      <vt:lpstr>Why do you want to start a business? </vt:lpstr>
      <vt:lpstr>Is it money, freedom and flexibility, to solve a problem, or some other reasons? </vt:lpstr>
      <vt:lpstr>first of all you need to Know yourself, and work in a job that caters to your strengths. This knowledge will make you happier. </vt:lpstr>
      <vt:lpstr>then you should follow these steps to make a plan for your business  </vt:lpstr>
      <vt:lpstr>The Defintion of entepreneur </vt:lpstr>
      <vt:lpstr>Personality charactectices of entrepreneur  </vt:lpstr>
      <vt:lpstr>MOHAMMED ELSHABAAN</vt:lpstr>
      <vt:lpstr>Explain leakage of masked feeling</vt:lpstr>
      <vt:lpstr>Body language is the language of feeling</vt:lpstr>
      <vt:lpstr>OMAR   EL SHUHOMY</vt:lpstr>
      <vt:lpstr> causal relationship </vt:lpstr>
      <vt:lpstr>EXAMPLES</vt:lpstr>
      <vt:lpstr>correlational relationship </vt:lpstr>
      <vt:lpstr>Intrapreneurship </vt:lpstr>
      <vt:lpstr>EXAMPLE</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17</cp:revision>
  <dcterms:created xsi:type="dcterms:W3CDTF">2017-12-18T18:24:36Z</dcterms:created>
  <dcterms:modified xsi:type="dcterms:W3CDTF">2017-12-19T07:28:24Z</dcterms:modified>
</cp:coreProperties>
</file>