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80" autoAdjust="0"/>
    <p:restoredTop sz="94660"/>
  </p:normalViewPr>
  <p:slideViewPr>
    <p:cSldViewPr>
      <p:cViewPr varScale="1">
        <p:scale>
          <a:sx n="76" d="100"/>
          <a:sy n="76" d="100"/>
        </p:scale>
        <p:origin x="108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460C94-5E52-4037-ACC8-B07DAF8DF7E4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080247-C6EE-4CC8-8844-FCDC1674C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144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AF0DD-AA8D-449F-AB8B-208864D4F745}" type="datetime1">
              <a:rPr lang="en-US" smtClean="0"/>
              <a:t>11/18/2021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C9874BE-4AF9-4D34-9590-6BF04D4D788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017FA-1245-4FBE-B715-8348CDFDDC01}" type="datetime1">
              <a:rPr lang="en-US" smtClean="0"/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874BE-4AF9-4D34-9590-6BF04D4D78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0702C-AE9F-4047-974C-3AA8F6FFF76E}" type="datetime1">
              <a:rPr lang="en-US" smtClean="0"/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874BE-4AF9-4D34-9590-6BF04D4D78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AFF33-A162-46E5-B2FB-F1F66ABA348F}" type="datetime1">
              <a:rPr lang="en-US" smtClean="0"/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874BE-4AF9-4D34-9590-6BF04D4D78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EA6D7-A113-4AD5-8AB9-B8C92E10889A}" type="datetime1">
              <a:rPr lang="en-US" smtClean="0"/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874BE-4AF9-4D34-9590-6BF04D4D78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60599-8874-40B2-8D05-84B08B2EE237}" type="datetime1">
              <a:rPr lang="en-US" smtClean="0"/>
              <a:t>11/18/2021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874BE-4AF9-4D34-9590-6BF04D4D788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8588D-1635-4596-880F-1B0EBED96972}" type="datetime1">
              <a:rPr lang="en-US" smtClean="0"/>
              <a:t>11/18/2021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874BE-4AF9-4D34-9590-6BF04D4D788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4852-7DF7-4751-86C5-86E3CCB5B1EB}" type="datetime1">
              <a:rPr lang="en-US" smtClean="0"/>
              <a:t>11/18/2021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874BE-4AF9-4D34-9590-6BF04D4D78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528A2-9673-4182-81C6-4B3EC3646CB5}" type="datetime1">
              <a:rPr lang="en-US" smtClean="0"/>
              <a:t>11/18/2021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874BE-4AF9-4D34-9590-6BF04D4D78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A9B94-FEAE-473F-98B5-4BC92F00BC28}" type="datetime1">
              <a:rPr lang="en-US" smtClean="0"/>
              <a:t>11/18/2021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874BE-4AF9-4D34-9590-6BF04D4D78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D69D7-DC9B-486E-BF52-DD5DFF26456C}" type="datetime1">
              <a:rPr lang="en-US" smtClean="0"/>
              <a:t>11/18/2021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874BE-4AF9-4D34-9590-6BF04D4D78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37DC6015-95D4-4697-85C0-89109EF236C5}" type="datetime1">
              <a:rPr lang="en-US" smtClean="0"/>
              <a:t>11/18/2021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3C9874BE-4AF9-4D34-9590-6BF04D4D788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mailto:Anas-3056@limu.edu.ly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895350" y="1905000"/>
            <a:ext cx="7334250" cy="3352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4000" dirty="0" smtClean="0"/>
              <a:t>The Impact of Culture on Communication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32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400" dirty="0"/>
              <a:t>Name : Anas Abdullah Alsaiti</a:t>
            </a:r>
            <a:br>
              <a:rPr lang="en-US" sz="2400" dirty="0"/>
            </a:br>
            <a:r>
              <a:rPr lang="en-US" sz="2400" dirty="0"/>
              <a:t>ID : 3056</a:t>
            </a:r>
            <a:br>
              <a:rPr lang="en-US" sz="2400" dirty="0"/>
            </a:br>
            <a:r>
              <a:rPr lang="en-US" sz="2400" dirty="0"/>
              <a:t>Date : 26 / 10 / 2021 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2400" dirty="0">
                <a:hlinkClick r:id="rId2"/>
              </a:rPr>
              <a:t>Anas-3056@limu.edu.ly</a:t>
            </a:r>
            <a:r>
              <a:rPr lang="en-US" sz="2400" dirty="0"/>
              <a:t/>
            </a:r>
            <a:br>
              <a:rPr lang="en-US" sz="2400" dirty="0"/>
            </a:b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57200"/>
            <a:ext cx="1543050" cy="1524000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414606"/>
            <a:ext cx="1524000" cy="1524000"/>
          </a:xfrm>
          <a:prstGeom prst="rect">
            <a:avLst/>
          </a:prstGeom>
        </p:spPr>
      </p:pic>
      <p:sp>
        <p:nvSpPr>
          <p:cNvPr id="6" name="عنصر نائب لرقم الشريحة 5"/>
          <p:cNvSpPr>
            <a:spLocks noGrp="1"/>
          </p:cNvSpPr>
          <p:nvPr>
            <p:ph type="sldNum" sz="quarter" idx="11"/>
          </p:nvPr>
        </p:nvSpPr>
        <p:spPr>
          <a:xfrm>
            <a:off x="7010400" y="533400"/>
            <a:ext cx="941203" cy="301752"/>
          </a:xfrm>
        </p:spPr>
        <p:txBody>
          <a:bodyPr/>
          <a:lstStyle/>
          <a:p>
            <a:fld id="{3C9874BE-4AF9-4D34-9590-6BF04D4D7887}" type="slidenum">
              <a:rPr lang="en-US" smtClean="0"/>
              <a:t>1</a:t>
            </a:fld>
            <a:endParaRPr lang="en-US"/>
          </a:p>
        </p:txBody>
      </p:sp>
      <p:sp>
        <p:nvSpPr>
          <p:cNvPr id="7" name="مستطيل 6"/>
          <p:cNvSpPr/>
          <p:nvPr/>
        </p:nvSpPr>
        <p:spPr>
          <a:xfrm>
            <a:off x="2232660" y="53027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/>
              <a:t>Libyan International Medical University</a:t>
            </a:r>
            <a:br>
              <a:rPr lang="en-US" dirty="0"/>
            </a:br>
            <a:r>
              <a:rPr lang="en-US" dirty="0"/>
              <a:t>Faculty o</a:t>
            </a:r>
            <a:r>
              <a:rPr lang="en-US" dirty="0" smtClean="0"/>
              <a:t>f </a:t>
            </a:r>
            <a:r>
              <a:rPr lang="en-US" dirty="0"/>
              <a:t>Business </a:t>
            </a:r>
            <a:r>
              <a:rPr lang="en-US" dirty="0" smtClean="0"/>
              <a:t>Administration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10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3200" dirty="0" smtClean="0"/>
              <a:t>Contents 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Inrtoduction</a:t>
            </a:r>
          </a:p>
          <a:p>
            <a:r>
              <a:rPr lang="en-US" sz="2400" dirty="0" smtClean="0"/>
              <a:t>Impact </a:t>
            </a:r>
            <a:r>
              <a:rPr lang="en-US" sz="2400" dirty="0"/>
              <a:t>of </a:t>
            </a:r>
            <a:r>
              <a:rPr lang="en-US" sz="2400" dirty="0" smtClean="0"/>
              <a:t>Culture </a:t>
            </a:r>
            <a:r>
              <a:rPr lang="en-US" sz="2400" dirty="0"/>
              <a:t>on </a:t>
            </a:r>
            <a:r>
              <a:rPr lang="en-US" sz="2400" dirty="0" smtClean="0"/>
              <a:t>Communication</a:t>
            </a:r>
          </a:p>
          <a:p>
            <a:r>
              <a:rPr lang="en-US" sz="2400" dirty="0"/>
              <a:t>How Does Culture Affect </a:t>
            </a:r>
            <a:r>
              <a:rPr lang="en-US" sz="2400" dirty="0" smtClean="0"/>
              <a:t>Communication</a:t>
            </a:r>
          </a:p>
          <a:p>
            <a:r>
              <a:rPr lang="en-US" sz="2400" dirty="0"/>
              <a:t>C</a:t>
            </a:r>
            <a:r>
              <a:rPr lang="en-US" sz="2400" dirty="0" smtClean="0"/>
              <a:t>onclusion</a:t>
            </a:r>
          </a:p>
          <a:p>
            <a:r>
              <a:rPr lang="en-US" sz="2400" dirty="0" smtClean="0"/>
              <a:t>References </a:t>
            </a:r>
            <a:endParaRPr lang="en-US" sz="24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874BE-4AF9-4D34-9590-6BF04D4D788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02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Introduction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/>
              <a:t>Culture plays a major role in your communication. As you work and socialize, you convey information to others and interpret what is conveyed to you. Your culture's characteristics influence these </a:t>
            </a:r>
            <a:r>
              <a:rPr lang="en-US" sz="2400" dirty="0" smtClean="0"/>
              <a:t>communications.</a:t>
            </a:r>
            <a:endParaRPr lang="en-US" sz="24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874BE-4AF9-4D34-9590-6BF04D4D788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43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pPr algn="just"/>
            <a:endParaRPr lang="en-US" dirty="0" smtClean="0"/>
          </a:p>
          <a:p>
            <a:pPr algn="just"/>
            <a:r>
              <a:rPr lang="en-US" sz="2800" dirty="0"/>
              <a:t>The culture has a significant influence on the communication </a:t>
            </a:r>
            <a:r>
              <a:rPr lang="en-US" sz="2800" dirty="0" smtClean="0"/>
              <a:t>process.The </a:t>
            </a:r>
            <a:r>
              <a:rPr lang="en-US" sz="2800" dirty="0"/>
              <a:t>cultural differences can create conflicts and misunderstanding between parties involved in the communication process  Culture’ has often been defined in simplistic terms as life-style of people of a community.</a:t>
            </a:r>
          </a:p>
          <a:p>
            <a:endParaRPr lang="en-US" dirty="0" smtClean="0"/>
          </a:p>
          <a:p>
            <a:endParaRPr lang="en-US" dirty="0"/>
          </a:p>
          <a:p>
            <a:pPr marL="45720" indent="0">
              <a:buNone/>
            </a:pPr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Impact of C</a:t>
            </a:r>
            <a:r>
              <a:rPr lang="en-US" sz="3200" dirty="0" smtClean="0"/>
              <a:t>ulture </a:t>
            </a:r>
            <a:r>
              <a:rPr lang="en-US" sz="3200" dirty="0"/>
              <a:t>on </a:t>
            </a:r>
            <a:r>
              <a:rPr lang="en-US" sz="3200" dirty="0" smtClean="0"/>
              <a:t>Communication</a:t>
            </a:r>
            <a:r>
              <a:rPr lang="en-US" sz="1400" dirty="0"/>
              <a:t/>
            </a:r>
            <a:br>
              <a:rPr lang="en-US" sz="1400" dirty="0"/>
            </a:br>
            <a:endParaRPr lang="en-US" sz="14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874BE-4AF9-4D34-9590-6BF04D4D788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86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How Does Culture Affect Communication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/>
              <a:t>Instant communications and an ever-expanding internet have made the world a much smaller place, presenting both barriers and opportunities as we interact across borders with people of different cultures.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874BE-4AF9-4D34-9590-6BF04D4D788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9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Conclusion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/>
              <a:t>Communication without considering the cultural difference may not give expected result in majority of the cases. To communicate effectively with people of other culture, understanding their culture is very </a:t>
            </a:r>
            <a:r>
              <a:rPr lang="en-US" sz="2400" dirty="0" smtClean="0"/>
              <a:t>important.</a:t>
            </a:r>
            <a:endParaRPr lang="en-US" sz="24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874BE-4AF9-4D34-9590-6BF04D4D788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47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References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Monippally, m. Matthukutty. Business Communication Strategies. Tata McGraw-Hill, 2001</a:t>
            </a:r>
          </a:p>
          <a:p>
            <a:endParaRPr lang="en-US" dirty="0"/>
          </a:p>
          <a:p>
            <a:r>
              <a:rPr lang="en-US" dirty="0"/>
              <a:t>Pennington, C. Donald. The social psychology of behavior in small groups. Psychology Press, 2002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874BE-4AF9-4D34-9590-6BF04D4D788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68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THANK YOU</a:t>
            </a:r>
            <a:endParaRPr lang="en-US" sz="7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874BE-4AF9-4D34-9590-6BF04D4D788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28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نظور">
  <a:themeElements>
    <a:clrScheme name="منظور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كلاسيكي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منظور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2263</TotalTime>
  <Words>220</Words>
  <Application>Microsoft Office PowerPoint</Application>
  <PresentationFormat>On-screen Show (4:3)</PresentationFormat>
  <Paragraphs>35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منظور</vt:lpstr>
      <vt:lpstr>  The Impact of Culture on Communication  </vt:lpstr>
      <vt:lpstr>Contents </vt:lpstr>
      <vt:lpstr>Introduction</vt:lpstr>
      <vt:lpstr>Impact of Culture on Communication </vt:lpstr>
      <vt:lpstr>How Does Culture Affect Communication</vt:lpstr>
      <vt:lpstr>Conclusion</vt:lpstr>
      <vt:lpstr>References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pc</dc:creator>
  <cp:lastModifiedBy>Maher Fattouh</cp:lastModifiedBy>
  <cp:revision>19</cp:revision>
  <dcterms:created xsi:type="dcterms:W3CDTF">2021-06-19T12:56:49Z</dcterms:created>
  <dcterms:modified xsi:type="dcterms:W3CDTF">2021-11-18T10:15:24Z</dcterms:modified>
</cp:coreProperties>
</file>