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7"/>
  </p:notesMasterIdLst>
  <p:sldIdLst>
    <p:sldId id="256" r:id="rId2"/>
    <p:sldId id="257" r:id="rId3"/>
    <p:sldId id="258" r:id="rId4"/>
    <p:sldId id="311" r:id="rId5"/>
    <p:sldId id="320" r:id="rId6"/>
    <p:sldId id="259" r:id="rId7"/>
    <p:sldId id="316" r:id="rId8"/>
    <p:sldId id="318" r:id="rId9"/>
    <p:sldId id="317" r:id="rId10"/>
    <p:sldId id="314" r:id="rId11"/>
    <p:sldId id="322" r:id="rId12"/>
    <p:sldId id="323" r:id="rId13"/>
    <p:sldId id="319" r:id="rId14"/>
    <p:sldId id="321" r:id="rId15"/>
    <p:sldId id="324" r:id="rId16"/>
  </p:sldIdLst>
  <p:sldSz cx="9144000" cy="5143500" type="screen16x9"/>
  <p:notesSz cx="6858000" cy="9144000"/>
  <p:embeddedFontLst>
    <p:embeddedFont>
      <p:font typeface="Arial Unicode MS" panose="020B0604020202020204" pitchFamily="34" charset="-128"/>
      <p:regular r:id="rId18"/>
    </p:embeddedFont>
    <p:embeddedFont>
      <p:font typeface="Bungee" pitchFamily="2" charset="77"/>
      <p:regular r:id="rId19"/>
    </p:embeddedFont>
    <p:embeddedFont>
      <p:font typeface="Cairo" pitchFamily="2" charset="-78"/>
      <p:regular r:id="rId20"/>
      <p:bold r:id="rId21"/>
    </p:embeddedFont>
    <p:embeddedFont>
      <p:font typeface="Open Sans" panose="020B060603050402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C99EDA6D-D4F9-004D-86CA-C950FA2D1252}">
          <p14:sldIdLst>
            <p14:sldId id="256"/>
            <p14:sldId id="257"/>
            <p14:sldId id="258"/>
            <p14:sldId id="311"/>
            <p14:sldId id="320"/>
            <p14:sldId id="259"/>
            <p14:sldId id="316"/>
            <p14:sldId id="318"/>
            <p14:sldId id="317"/>
            <p14:sldId id="314"/>
            <p14:sldId id="322"/>
            <p14:sldId id="323"/>
            <p14:sldId id="319"/>
            <p14:sldId id="321"/>
            <p14:sldId id="32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0BDC6"/>
    <a:srgbClr val="FFEC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4E0ABF-B95C-4027-88F7-7DDA95AEAC53}">
  <a:tblStyle styleId="{404E0ABF-B95C-4027-88F7-7DDA95AEAC5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681"/>
  </p:normalViewPr>
  <p:slideViewPr>
    <p:cSldViewPr snapToGrid="0" snapToObjects="1">
      <p:cViewPr varScale="1">
        <p:scale>
          <a:sx n="143" d="100"/>
          <a:sy n="143" d="100"/>
        </p:scale>
        <p:origin x="52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ed9c6d4389_0_5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ed9c6d4389_0_5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605224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77567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68415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90967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70345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23487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edba893947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edba89394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edba893947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edba893947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edba893947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edba893947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97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edba893947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edba893947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51713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20438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27115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97150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7375" y="1519975"/>
            <a:ext cx="5460600" cy="20148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200">
                <a:latin typeface="Bungee"/>
                <a:ea typeface="Bungee"/>
                <a:cs typeface="Bungee"/>
                <a:sym typeface="Bunge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7375" y="3515600"/>
            <a:ext cx="4373100" cy="424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a:latin typeface="Cairo"/>
                <a:ea typeface="Cairo"/>
                <a:cs typeface="Cairo"/>
                <a:sym typeface="Cair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1431371" y="4365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74175" y="3198689"/>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305726" y="601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550824" y="41790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rot="-6220424">
            <a:off x="191876" y="474628"/>
            <a:ext cx="602495" cy="353003"/>
            <a:chOff x="-1131628" y="1250953"/>
            <a:chExt cx="695437" cy="407447"/>
          </a:xfrm>
        </p:grpSpPr>
        <p:sp>
          <p:nvSpPr>
            <p:cNvPr id="16" name="Google Shape;16;p2"/>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21">
    <p:spTree>
      <p:nvGrpSpPr>
        <p:cNvPr id="1" name="Shape 466"/>
        <p:cNvGrpSpPr/>
        <p:nvPr/>
      </p:nvGrpSpPr>
      <p:grpSpPr>
        <a:xfrm>
          <a:off x="0" y="0"/>
          <a:ext cx="0" cy="0"/>
          <a:chOff x="0" y="0"/>
          <a:chExt cx="0" cy="0"/>
        </a:xfrm>
      </p:grpSpPr>
      <p:sp>
        <p:nvSpPr>
          <p:cNvPr id="467" name="Google Shape;467;p35"/>
          <p:cNvSpPr/>
          <p:nvPr/>
        </p:nvSpPr>
        <p:spPr>
          <a:xfrm flipH="1">
            <a:off x="8589732" y="288436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5"/>
          <p:cNvSpPr/>
          <p:nvPr/>
        </p:nvSpPr>
        <p:spPr>
          <a:xfrm flipH="1">
            <a:off x="648331" y="23416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9" name="Google Shape;469;p35"/>
          <p:cNvGrpSpPr/>
          <p:nvPr/>
        </p:nvGrpSpPr>
        <p:grpSpPr>
          <a:xfrm flipH="1">
            <a:off x="250417" y="316675"/>
            <a:ext cx="357775" cy="295791"/>
            <a:chOff x="-783927" y="2108838"/>
            <a:chExt cx="357775" cy="295791"/>
          </a:xfrm>
        </p:grpSpPr>
        <p:sp>
          <p:nvSpPr>
            <p:cNvPr id="470" name="Google Shape;470;p35"/>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5"/>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2" name="Google Shape;472;p35"/>
          <p:cNvGrpSpPr/>
          <p:nvPr/>
        </p:nvGrpSpPr>
        <p:grpSpPr>
          <a:xfrm rot="6220424" flipH="1">
            <a:off x="8403556" y="474628"/>
            <a:ext cx="602495" cy="353003"/>
            <a:chOff x="-1131628" y="1250953"/>
            <a:chExt cx="695437" cy="407447"/>
          </a:xfrm>
        </p:grpSpPr>
        <p:sp>
          <p:nvSpPr>
            <p:cNvPr id="473" name="Google Shape;473;p3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 name="Google Shape;476;p35"/>
          <p:cNvGrpSpPr/>
          <p:nvPr/>
        </p:nvGrpSpPr>
        <p:grpSpPr>
          <a:xfrm rot="-9651258" flipH="1">
            <a:off x="8259928" y="4475444"/>
            <a:ext cx="643548" cy="377045"/>
            <a:chOff x="-1131628" y="1250953"/>
            <a:chExt cx="695437" cy="407447"/>
          </a:xfrm>
        </p:grpSpPr>
        <p:sp>
          <p:nvSpPr>
            <p:cNvPr id="477" name="Google Shape;477;p3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0" name="Google Shape;480;p35"/>
          <p:cNvGrpSpPr/>
          <p:nvPr/>
        </p:nvGrpSpPr>
        <p:grpSpPr>
          <a:xfrm rot="7140317" flipH="1">
            <a:off x="249546" y="4386268"/>
            <a:ext cx="643533" cy="377037"/>
            <a:chOff x="-1131628" y="1250953"/>
            <a:chExt cx="695437" cy="407447"/>
          </a:xfrm>
        </p:grpSpPr>
        <p:sp>
          <p:nvSpPr>
            <p:cNvPr id="481" name="Google Shape;481;p3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0"/>
        <p:cNvGrpSpPr/>
        <p:nvPr/>
      </p:nvGrpSpPr>
      <p:grpSpPr>
        <a:xfrm>
          <a:off x="0" y="0"/>
          <a:ext cx="0" cy="0"/>
          <a:chOff x="0" y="0"/>
          <a:chExt cx="0" cy="0"/>
        </a:xfrm>
      </p:grpSpPr>
      <p:sp>
        <p:nvSpPr>
          <p:cNvPr id="31" name="Google Shape;31;p4"/>
          <p:cNvSpPr txBox="1">
            <a:spLocks noGrp="1"/>
          </p:cNvSpPr>
          <p:nvPr>
            <p:ph type="body" idx="1"/>
          </p:nvPr>
        </p:nvSpPr>
        <p:spPr>
          <a:xfrm>
            <a:off x="713225" y="1266775"/>
            <a:ext cx="7721400" cy="33021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2"/>
              </a:buClr>
              <a:buSzPts val="1200"/>
              <a:buAutoNum type="arabicPeriod"/>
              <a:defRPr sz="1200"/>
            </a:lvl1pPr>
            <a:lvl2pPr marL="914400" lvl="1" indent="-317500">
              <a:spcBef>
                <a:spcPts val="0"/>
              </a:spcBef>
              <a:spcAft>
                <a:spcPts val="0"/>
              </a:spcAft>
              <a:buSzPts val="1400"/>
              <a:buAutoNum type="alphaLcPeriod"/>
              <a:defRPr/>
            </a:lvl2pPr>
            <a:lvl3pPr marL="1371600" lvl="2" indent="-317500">
              <a:spcBef>
                <a:spcPts val="0"/>
              </a:spcBef>
              <a:spcAft>
                <a:spcPts val="0"/>
              </a:spcAft>
              <a:buSzPts val="1400"/>
              <a:buAutoNum type="romanLcPeriod"/>
              <a:defRPr/>
            </a:lvl3pPr>
            <a:lvl4pPr marL="1828800" lvl="3" indent="-317500">
              <a:spcBef>
                <a:spcPts val="0"/>
              </a:spcBef>
              <a:spcAft>
                <a:spcPts val="0"/>
              </a:spcAft>
              <a:buSzPts val="1400"/>
              <a:buAutoNum type="arabicPeriod"/>
              <a:defRPr/>
            </a:lvl4pPr>
            <a:lvl5pPr marL="2286000" lvl="4" indent="-317500">
              <a:spcBef>
                <a:spcPts val="0"/>
              </a:spcBef>
              <a:spcAft>
                <a:spcPts val="0"/>
              </a:spcAft>
              <a:buSzPts val="1400"/>
              <a:buAutoNum type="alphaLcPeriod"/>
              <a:defRPr/>
            </a:lvl5pPr>
            <a:lvl6pPr marL="2743200" lvl="5" indent="-317500">
              <a:spcBef>
                <a:spcPts val="0"/>
              </a:spcBef>
              <a:spcAft>
                <a:spcPts val="0"/>
              </a:spcAft>
              <a:buSzPts val="1400"/>
              <a:buAutoNum type="romanLcPeriod"/>
              <a:defRPr/>
            </a:lvl6pPr>
            <a:lvl7pPr marL="3200400" lvl="6" indent="-317500">
              <a:spcBef>
                <a:spcPts val="0"/>
              </a:spcBef>
              <a:spcAft>
                <a:spcPts val="0"/>
              </a:spcAft>
              <a:buSzPts val="1400"/>
              <a:buAutoNum type="arabicPeriod"/>
              <a:defRPr/>
            </a:lvl7pPr>
            <a:lvl8pPr marL="3657600" lvl="7" indent="-317500">
              <a:spcBef>
                <a:spcPts val="0"/>
              </a:spcBef>
              <a:spcAft>
                <a:spcPts val="0"/>
              </a:spcAft>
              <a:buSzPts val="1400"/>
              <a:buAutoNum type="alphaLcPeriod"/>
              <a:defRPr/>
            </a:lvl8pPr>
            <a:lvl9pPr marL="4114800" lvl="8" indent="-317500">
              <a:spcBef>
                <a:spcPts val="0"/>
              </a:spcBef>
              <a:spcAft>
                <a:spcPts val="0"/>
              </a:spcAft>
              <a:buSzPts val="1400"/>
              <a:buAutoNum type="romanLcPeriod"/>
              <a:defRPr/>
            </a:lvl9pPr>
          </a:lstStyle>
          <a:p>
            <a:endParaRPr/>
          </a:p>
        </p:txBody>
      </p:sp>
      <p:sp>
        <p:nvSpPr>
          <p:cNvPr id="32" name="Google Shape;32;p4"/>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4"/>
          <p:cNvSpPr/>
          <p:nvPr/>
        </p:nvSpPr>
        <p:spPr>
          <a:xfrm>
            <a:off x="8803396" y="8831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237876" y="4696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a:off x="8673074" y="469617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36;p4"/>
          <p:cNvGrpSpPr/>
          <p:nvPr/>
        </p:nvGrpSpPr>
        <p:grpSpPr>
          <a:xfrm>
            <a:off x="8609810" y="308150"/>
            <a:ext cx="357775" cy="295791"/>
            <a:chOff x="-783927" y="2108838"/>
            <a:chExt cx="357775" cy="295791"/>
          </a:xfrm>
        </p:grpSpPr>
        <p:sp>
          <p:nvSpPr>
            <p:cNvPr id="37" name="Google Shape;37;p4"/>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4"/>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9;p4"/>
          <p:cNvGrpSpPr/>
          <p:nvPr/>
        </p:nvGrpSpPr>
        <p:grpSpPr>
          <a:xfrm rot="7025802">
            <a:off x="123100" y="540913"/>
            <a:ext cx="643537" cy="377039"/>
            <a:chOff x="-1131628" y="1250953"/>
            <a:chExt cx="695437" cy="407447"/>
          </a:xfrm>
        </p:grpSpPr>
        <p:sp>
          <p:nvSpPr>
            <p:cNvPr id="40" name="Google Shape;40;p4"/>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4"/>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5"/>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CUSTOM_3">
    <p:spTree>
      <p:nvGrpSpPr>
        <p:cNvPr id="1" name="Shape 126"/>
        <p:cNvGrpSpPr/>
        <p:nvPr/>
      </p:nvGrpSpPr>
      <p:grpSpPr>
        <a:xfrm>
          <a:off x="0" y="0"/>
          <a:ext cx="0" cy="0"/>
          <a:chOff x="0" y="0"/>
          <a:chExt cx="0" cy="0"/>
        </a:xfrm>
      </p:grpSpPr>
      <p:sp>
        <p:nvSpPr>
          <p:cNvPr id="127" name="Google Shape;127;p13"/>
          <p:cNvSpPr txBox="1">
            <a:spLocks noGrp="1"/>
          </p:cNvSpPr>
          <p:nvPr>
            <p:ph type="title"/>
          </p:nvPr>
        </p:nvSpPr>
        <p:spPr>
          <a:xfrm>
            <a:off x="1517352" y="1892900"/>
            <a:ext cx="25329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28" name="Google Shape;128;p13"/>
          <p:cNvSpPr txBox="1">
            <a:spLocks noGrp="1"/>
          </p:cNvSpPr>
          <p:nvPr>
            <p:ph type="title" idx="2" hasCustomPrompt="1"/>
          </p:nvPr>
        </p:nvSpPr>
        <p:spPr>
          <a:xfrm>
            <a:off x="2326602" y="1249800"/>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9" name="Google Shape;129;p13"/>
          <p:cNvSpPr txBox="1">
            <a:spLocks noGrp="1"/>
          </p:cNvSpPr>
          <p:nvPr>
            <p:ph type="subTitle" idx="1"/>
          </p:nvPr>
        </p:nvSpPr>
        <p:spPr>
          <a:xfrm>
            <a:off x="1517352" y="2270900"/>
            <a:ext cx="25329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0" name="Google Shape;130;p13"/>
          <p:cNvSpPr txBox="1">
            <a:spLocks noGrp="1"/>
          </p:cNvSpPr>
          <p:nvPr>
            <p:ph type="title" idx="3"/>
          </p:nvPr>
        </p:nvSpPr>
        <p:spPr>
          <a:xfrm>
            <a:off x="5093748" y="1892900"/>
            <a:ext cx="25329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1" name="Google Shape;131;p13"/>
          <p:cNvSpPr txBox="1">
            <a:spLocks noGrp="1"/>
          </p:cNvSpPr>
          <p:nvPr>
            <p:ph type="title" idx="4" hasCustomPrompt="1"/>
          </p:nvPr>
        </p:nvSpPr>
        <p:spPr>
          <a:xfrm>
            <a:off x="5902998" y="1249813"/>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2" name="Google Shape;132;p13"/>
          <p:cNvSpPr txBox="1">
            <a:spLocks noGrp="1"/>
          </p:cNvSpPr>
          <p:nvPr>
            <p:ph type="subTitle" idx="5"/>
          </p:nvPr>
        </p:nvSpPr>
        <p:spPr>
          <a:xfrm>
            <a:off x="5093898" y="2270900"/>
            <a:ext cx="25326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3" name="Google Shape;133;p13"/>
          <p:cNvSpPr txBox="1">
            <a:spLocks noGrp="1"/>
          </p:cNvSpPr>
          <p:nvPr>
            <p:ph type="title" idx="6"/>
          </p:nvPr>
        </p:nvSpPr>
        <p:spPr>
          <a:xfrm>
            <a:off x="1518852" y="3681875"/>
            <a:ext cx="25299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4" name="Google Shape;134;p13"/>
          <p:cNvSpPr txBox="1">
            <a:spLocks noGrp="1"/>
          </p:cNvSpPr>
          <p:nvPr>
            <p:ph type="title" idx="7" hasCustomPrompt="1"/>
          </p:nvPr>
        </p:nvSpPr>
        <p:spPr>
          <a:xfrm>
            <a:off x="2326602" y="3038800"/>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5" name="Google Shape;135;p13"/>
          <p:cNvSpPr txBox="1">
            <a:spLocks noGrp="1"/>
          </p:cNvSpPr>
          <p:nvPr>
            <p:ph type="subTitle" idx="8"/>
          </p:nvPr>
        </p:nvSpPr>
        <p:spPr>
          <a:xfrm>
            <a:off x="1517352" y="4059888"/>
            <a:ext cx="25329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6" name="Google Shape;136;p13"/>
          <p:cNvSpPr txBox="1">
            <a:spLocks noGrp="1"/>
          </p:cNvSpPr>
          <p:nvPr>
            <p:ph type="title" idx="9"/>
          </p:nvPr>
        </p:nvSpPr>
        <p:spPr>
          <a:xfrm>
            <a:off x="5093898" y="3681872"/>
            <a:ext cx="25326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7" name="Google Shape;137;p13"/>
          <p:cNvSpPr txBox="1">
            <a:spLocks noGrp="1"/>
          </p:cNvSpPr>
          <p:nvPr>
            <p:ph type="title" idx="13" hasCustomPrompt="1"/>
          </p:nvPr>
        </p:nvSpPr>
        <p:spPr>
          <a:xfrm>
            <a:off x="5902998" y="3038800"/>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8" name="Google Shape;138;p13"/>
          <p:cNvSpPr txBox="1">
            <a:spLocks noGrp="1"/>
          </p:cNvSpPr>
          <p:nvPr>
            <p:ph type="subTitle" idx="14"/>
          </p:nvPr>
        </p:nvSpPr>
        <p:spPr>
          <a:xfrm>
            <a:off x="5093898" y="4059888"/>
            <a:ext cx="25326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9" name="Google Shape;139;p13"/>
          <p:cNvSpPr txBox="1">
            <a:spLocks noGrp="1"/>
          </p:cNvSpPr>
          <p:nvPr>
            <p:ph type="title" idx="15"/>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0" name="Google Shape;140;p13"/>
          <p:cNvSpPr/>
          <p:nvPr/>
        </p:nvSpPr>
        <p:spPr>
          <a:xfrm>
            <a:off x="378050" y="288436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8319451" y="23416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13"/>
          <p:cNvGrpSpPr/>
          <p:nvPr/>
        </p:nvGrpSpPr>
        <p:grpSpPr>
          <a:xfrm>
            <a:off x="8589735" y="316675"/>
            <a:ext cx="357775" cy="295791"/>
            <a:chOff x="-783927" y="2108838"/>
            <a:chExt cx="357775" cy="295791"/>
          </a:xfrm>
        </p:grpSpPr>
        <p:sp>
          <p:nvSpPr>
            <p:cNvPr id="143" name="Google Shape;143;p13"/>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145;p13"/>
          <p:cNvGrpSpPr/>
          <p:nvPr/>
        </p:nvGrpSpPr>
        <p:grpSpPr>
          <a:xfrm rot="-6220424">
            <a:off x="191876" y="474628"/>
            <a:ext cx="602495" cy="353003"/>
            <a:chOff x="-1131628" y="1250953"/>
            <a:chExt cx="695437" cy="407447"/>
          </a:xfrm>
        </p:grpSpPr>
        <p:sp>
          <p:nvSpPr>
            <p:cNvPr id="146" name="Google Shape;146;p1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 name="Google Shape;149;p13"/>
          <p:cNvGrpSpPr/>
          <p:nvPr/>
        </p:nvGrpSpPr>
        <p:grpSpPr>
          <a:xfrm rot="9651258">
            <a:off x="294452" y="4475444"/>
            <a:ext cx="643548" cy="377045"/>
            <a:chOff x="-1131628" y="1250953"/>
            <a:chExt cx="695437" cy="407447"/>
          </a:xfrm>
        </p:grpSpPr>
        <p:sp>
          <p:nvSpPr>
            <p:cNvPr id="150" name="Google Shape;150;p1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13"/>
          <p:cNvGrpSpPr/>
          <p:nvPr/>
        </p:nvGrpSpPr>
        <p:grpSpPr>
          <a:xfrm rot="-7140317">
            <a:off x="8304849" y="4386268"/>
            <a:ext cx="643533" cy="377037"/>
            <a:chOff x="-1131628" y="1250953"/>
            <a:chExt cx="695437" cy="407447"/>
          </a:xfrm>
        </p:grpSpPr>
        <p:sp>
          <p:nvSpPr>
            <p:cNvPr id="154" name="Google Shape;154;p1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1">
  <p:cSld name="CUSTOM_16">
    <p:spTree>
      <p:nvGrpSpPr>
        <p:cNvPr id="1" name="Shape 226"/>
        <p:cNvGrpSpPr/>
        <p:nvPr/>
      </p:nvGrpSpPr>
      <p:grpSpPr>
        <a:xfrm>
          <a:off x="0" y="0"/>
          <a:ext cx="0" cy="0"/>
          <a:chOff x="0" y="0"/>
          <a:chExt cx="0" cy="0"/>
        </a:xfrm>
      </p:grpSpPr>
      <p:sp>
        <p:nvSpPr>
          <p:cNvPr id="227" name="Google Shape;227;p18"/>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28" name="Google Shape;228;p18"/>
          <p:cNvSpPr/>
          <p:nvPr/>
        </p:nvSpPr>
        <p:spPr>
          <a:xfrm>
            <a:off x="8162851" y="1820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8"/>
          <p:cNvSpPr/>
          <p:nvPr/>
        </p:nvSpPr>
        <p:spPr>
          <a:xfrm>
            <a:off x="8614099" y="4702903"/>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0" name="Google Shape;230;p18"/>
          <p:cNvGrpSpPr/>
          <p:nvPr/>
        </p:nvGrpSpPr>
        <p:grpSpPr>
          <a:xfrm>
            <a:off x="8550835" y="539488"/>
            <a:ext cx="357775" cy="295791"/>
            <a:chOff x="-783927" y="2108838"/>
            <a:chExt cx="357775" cy="295791"/>
          </a:xfrm>
        </p:grpSpPr>
        <p:sp>
          <p:nvSpPr>
            <p:cNvPr id="231" name="Google Shape;231;p18"/>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8"/>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 name="Google Shape;233;p18"/>
          <p:cNvGrpSpPr/>
          <p:nvPr/>
        </p:nvGrpSpPr>
        <p:grpSpPr>
          <a:xfrm rot="4467977">
            <a:off x="113783" y="4499639"/>
            <a:ext cx="632709" cy="411772"/>
            <a:chOff x="-6156016" y="2887633"/>
            <a:chExt cx="683789" cy="445016"/>
          </a:xfrm>
        </p:grpSpPr>
        <p:sp>
          <p:nvSpPr>
            <p:cNvPr id="234" name="Google Shape;234;p18"/>
            <p:cNvSpPr/>
            <p:nvPr/>
          </p:nvSpPr>
          <p:spPr>
            <a:xfrm>
              <a:off x="-6156016" y="2887633"/>
              <a:ext cx="683789" cy="445016"/>
            </a:xfrm>
            <a:custGeom>
              <a:avLst/>
              <a:gdLst/>
              <a:ahLst/>
              <a:cxnLst/>
              <a:rect l="l" t="t" r="r" b="b"/>
              <a:pathLst>
                <a:path w="19548" h="12722" extrusionOk="0">
                  <a:moveTo>
                    <a:pt x="15192" y="1"/>
                  </a:moveTo>
                  <a:cubicBezTo>
                    <a:pt x="14649" y="1"/>
                    <a:pt x="14098" y="117"/>
                    <a:pt x="13577" y="364"/>
                  </a:cubicBezTo>
                  <a:lnTo>
                    <a:pt x="2736" y="5435"/>
                  </a:lnTo>
                  <a:cubicBezTo>
                    <a:pt x="834" y="6335"/>
                    <a:pt x="0" y="8604"/>
                    <a:pt x="901" y="10505"/>
                  </a:cubicBezTo>
                  <a:cubicBezTo>
                    <a:pt x="1557" y="11914"/>
                    <a:pt x="2938" y="12721"/>
                    <a:pt x="4374" y="12721"/>
                  </a:cubicBezTo>
                  <a:cubicBezTo>
                    <a:pt x="4910" y="12721"/>
                    <a:pt x="5454" y="12609"/>
                    <a:pt x="5971" y="12373"/>
                  </a:cubicBezTo>
                  <a:lnTo>
                    <a:pt x="16812" y="7269"/>
                  </a:lnTo>
                  <a:cubicBezTo>
                    <a:pt x="18714" y="6402"/>
                    <a:pt x="19548" y="4100"/>
                    <a:pt x="18647" y="2199"/>
                  </a:cubicBezTo>
                  <a:cubicBezTo>
                    <a:pt x="18017" y="819"/>
                    <a:pt x="16632" y="1"/>
                    <a:pt x="151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8"/>
            <p:cNvSpPr/>
            <p:nvPr/>
          </p:nvSpPr>
          <p:spPr>
            <a:xfrm>
              <a:off x="-6156016" y="2989040"/>
              <a:ext cx="397932" cy="343154"/>
            </a:xfrm>
            <a:custGeom>
              <a:avLst/>
              <a:gdLst/>
              <a:ahLst/>
              <a:cxnLst/>
              <a:rect l="l" t="t" r="r" b="b"/>
              <a:pathLst>
                <a:path w="11376" h="9810" extrusionOk="0">
                  <a:moveTo>
                    <a:pt x="8139" y="0"/>
                  </a:moveTo>
                  <a:lnTo>
                    <a:pt x="2736" y="2536"/>
                  </a:lnTo>
                  <a:cubicBezTo>
                    <a:pt x="834" y="3436"/>
                    <a:pt x="0" y="5705"/>
                    <a:pt x="901" y="7606"/>
                  </a:cubicBezTo>
                  <a:cubicBezTo>
                    <a:pt x="1552" y="9004"/>
                    <a:pt x="2916" y="9809"/>
                    <a:pt x="4340" y="9809"/>
                  </a:cubicBezTo>
                  <a:cubicBezTo>
                    <a:pt x="4887" y="9809"/>
                    <a:pt x="5443" y="9691"/>
                    <a:pt x="5971" y="9441"/>
                  </a:cubicBezTo>
                  <a:lnTo>
                    <a:pt x="11375" y="6905"/>
                  </a:lnTo>
                  <a:lnTo>
                    <a:pt x="813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8"/>
            <p:cNvSpPr/>
            <p:nvPr/>
          </p:nvSpPr>
          <p:spPr>
            <a:xfrm>
              <a:off x="-6060345" y="2943356"/>
              <a:ext cx="444596" cy="229084"/>
            </a:xfrm>
            <a:custGeom>
              <a:avLst/>
              <a:gdLst/>
              <a:ahLst/>
              <a:cxnLst/>
              <a:rect l="l" t="t" r="r" b="b"/>
              <a:pathLst>
                <a:path w="12710" h="6549" extrusionOk="0">
                  <a:moveTo>
                    <a:pt x="12036" y="0"/>
                  </a:moveTo>
                  <a:cubicBezTo>
                    <a:pt x="11940" y="0"/>
                    <a:pt x="11840" y="24"/>
                    <a:pt x="11742" y="72"/>
                  </a:cubicBezTo>
                  <a:lnTo>
                    <a:pt x="434" y="5343"/>
                  </a:lnTo>
                  <a:cubicBezTo>
                    <a:pt x="134" y="5509"/>
                    <a:pt x="1" y="5876"/>
                    <a:pt x="134" y="6177"/>
                  </a:cubicBezTo>
                  <a:cubicBezTo>
                    <a:pt x="228" y="6413"/>
                    <a:pt x="457" y="6549"/>
                    <a:pt x="688" y="6549"/>
                  </a:cubicBezTo>
                  <a:cubicBezTo>
                    <a:pt x="784" y="6549"/>
                    <a:pt x="880" y="6526"/>
                    <a:pt x="968" y="6477"/>
                  </a:cubicBezTo>
                  <a:lnTo>
                    <a:pt x="12276" y="1206"/>
                  </a:lnTo>
                  <a:cubicBezTo>
                    <a:pt x="12576" y="1040"/>
                    <a:pt x="12710" y="673"/>
                    <a:pt x="12576" y="372"/>
                  </a:cubicBezTo>
                  <a:cubicBezTo>
                    <a:pt x="12482" y="136"/>
                    <a:pt x="12270" y="0"/>
                    <a:pt x="12036"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18"/>
          <p:cNvSpPr/>
          <p:nvPr/>
        </p:nvSpPr>
        <p:spPr>
          <a:xfrm>
            <a:off x="224075" y="27037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CUSTOM_2">
    <p:spTree>
      <p:nvGrpSpPr>
        <p:cNvPr id="1" name="Shape 250"/>
        <p:cNvGrpSpPr/>
        <p:nvPr/>
      </p:nvGrpSpPr>
      <p:grpSpPr>
        <a:xfrm>
          <a:off x="0" y="0"/>
          <a:ext cx="0" cy="0"/>
          <a:chOff x="0" y="0"/>
          <a:chExt cx="0" cy="0"/>
        </a:xfrm>
      </p:grpSpPr>
      <p:sp>
        <p:nvSpPr>
          <p:cNvPr id="251" name="Google Shape;251;p20"/>
          <p:cNvSpPr txBox="1">
            <a:spLocks noGrp="1"/>
          </p:cNvSpPr>
          <p:nvPr>
            <p:ph type="title"/>
          </p:nvPr>
        </p:nvSpPr>
        <p:spPr>
          <a:xfrm>
            <a:off x="2076450" y="1189100"/>
            <a:ext cx="6362700" cy="196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11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52" name="Google Shape;252;p20"/>
          <p:cNvSpPr txBox="1">
            <a:spLocks noGrp="1"/>
          </p:cNvSpPr>
          <p:nvPr>
            <p:ph type="subTitle" idx="1"/>
          </p:nvPr>
        </p:nvSpPr>
        <p:spPr>
          <a:xfrm>
            <a:off x="3621450" y="3153500"/>
            <a:ext cx="4817700" cy="801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3" name="Google Shape;253;p20"/>
          <p:cNvSpPr/>
          <p:nvPr/>
        </p:nvSpPr>
        <p:spPr>
          <a:xfrm>
            <a:off x="2607696" y="286550"/>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0"/>
          <p:cNvSpPr/>
          <p:nvPr/>
        </p:nvSpPr>
        <p:spPr>
          <a:xfrm>
            <a:off x="8305726" y="601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0"/>
          <p:cNvSpPr/>
          <p:nvPr/>
        </p:nvSpPr>
        <p:spPr>
          <a:xfrm>
            <a:off x="8439149" y="45254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6" name="Google Shape;256;p20"/>
          <p:cNvGrpSpPr/>
          <p:nvPr/>
        </p:nvGrpSpPr>
        <p:grpSpPr>
          <a:xfrm>
            <a:off x="355460" y="1460025"/>
            <a:ext cx="357775" cy="295791"/>
            <a:chOff x="-783927" y="2108838"/>
            <a:chExt cx="357775" cy="295791"/>
          </a:xfrm>
        </p:grpSpPr>
        <p:sp>
          <p:nvSpPr>
            <p:cNvPr id="257" name="Google Shape;257;p20"/>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0"/>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18">
    <p:spTree>
      <p:nvGrpSpPr>
        <p:cNvPr id="1" name="Shape 426"/>
        <p:cNvGrpSpPr/>
        <p:nvPr/>
      </p:nvGrpSpPr>
      <p:grpSpPr>
        <a:xfrm>
          <a:off x="0" y="0"/>
          <a:ext cx="0" cy="0"/>
          <a:chOff x="0" y="0"/>
          <a:chExt cx="0" cy="0"/>
        </a:xfrm>
      </p:grpSpPr>
      <p:sp>
        <p:nvSpPr>
          <p:cNvPr id="427" name="Google Shape;427;p32"/>
          <p:cNvSpPr/>
          <p:nvPr/>
        </p:nvSpPr>
        <p:spPr>
          <a:xfrm flipH="1">
            <a:off x="7533751" y="1878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2"/>
          <p:cNvSpPr/>
          <p:nvPr/>
        </p:nvSpPr>
        <p:spPr>
          <a:xfrm flipH="1">
            <a:off x="8545229" y="309771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2"/>
          <p:cNvSpPr/>
          <p:nvPr/>
        </p:nvSpPr>
        <p:spPr>
          <a:xfrm flipH="1">
            <a:off x="273229" y="11367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2"/>
          <p:cNvSpPr/>
          <p:nvPr/>
        </p:nvSpPr>
        <p:spPr>
          <a:xfrm flipH="1">
            <a:off x="580337" y="46423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1" name="Google Shape;431;p32"/>
          <p:cNvGrpSpPr/>
          <p:nvPr/>
        </p:nvGrpSpPr>
        <p:grpSpPr>
          <a:xfrm flipH="1">
            <a:off x="145590" y="4105000"/>
            <a:ext cx="357775" cy="295791"/>
            <a:chOff x="-783927" y="2108838"/>
            <a:chExt cx="357775" cy="295791"/>
          </a:xfrm>
        </p:grpSpPr>
        <p:sp>
          <p:nvSpPr>
            <p:cNvPr id="432" name="Google Shape;432;p32"/>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2"/>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 name="Google Shape;434;p32"/>
          <p:cNvGrpSpPr/>
          <p:nvPr/>
        </p:nvGrpSpPr>
        <p:grpSpPr>
          <a:xfrm rot="6220639" flipH="1">
            <a:off x="8403879" y="350985"/>
            <a:ext cx="643516" cy="377027"/>
            <a:chOff x="-1131628" y="1250953"/>
            <a:chExt cx="695437" cy="407447"/>
          </a:xfrm>
        </p:grpSpPr>
        <p:sp>
          <p:nvSpPr>
            <p:cNvPr id="435" name="Google Shape;435;p32"/>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2"/>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2"/>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19">
    <p:spTree>
      <p:nvGrpSpPr>
        <p:cNvPr id="1" name="Shape 438"/>
        <p:cNvGrpSpPr/>
        <p:nvPr/>
      </p:nvGrpSpPr>
      <p:grpSpPr>
        <a:xfrm>
          <a:off x="0" y="0"/>
          <a:ext cx="0" cy="0"/>
          <a:chOff x="0" y="0"/>
          <a:chExt cx="0" cy="0"/>
        </a:xfrm>
      </p:grpSpPr>
      <p:sp>
        <p:nvSpPr>
          <p:cNvPr id="439" name="Google Shape;439;p33"/>
          <p:cNvSpPr/>
          <p:nvPr/>
        </p:nvSpPr>
        <p:spPr>
          <a:xfrm rot="10800000">
            <a:off x="8023831" y="4722682"/>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3"/>
          <p:cNvSpPr/>
          <p:nvPr/>
        </p:nvSpPr>
        <p:spPr>
          <a:xfrm rot="10800000">
            <a:off x="8724584" y="80899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3"/>
          <p:cNvSpPr/>
          <p:nvPr/>
        </p:nvSpPr>
        <p:spPr>
          <a:xfrm rot="10800000">
            <a:off x="387021" y="46553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3"/>
          <p:cNvSpPr/>
          <p:nvPr/>
        </p:nvSpPr>
        <p:spPr>
          <a:xfrm rot="10800000">
            <a:off x="8023830" y="182290"/>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3" name="Google Shape;443;p33"/>
          <p:cNvGrpSpPr/>
          <p:nvPr/>
        </p:nvGrpSpPr>
        <p:grpSpPr>
          <a:xfrm rot="10800000">
            <a:off x="216069" y="1157911"/>
            <a:ext cx="357775" cy="295791"/>
            <a:chOff x="-783927" y="2108838"/>
            <a:chExt cx="357775" cy="295791"/>
          </a:xfrm>
        </p:grpSpPr>
        <p:sp>
          <p:nvSpPr>
            <p:cNvPr id="444" name="Google Shape;444;p33"/>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3"/>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6" name="Google Shape;446;p33"/>
          <p:cNvGrpSpPr/>
          <p:nvPr/>
        </p:nvGrpSpPr>
        <p:grpSpPr>
          <a:xfrm rot="9499021">
            <a:off x="180325" y="326389"/>
            <a:ext cx="643542" cy="377042"/>
            <a:chOff x="-1131628" y="1250953"/>
            <a:chExt cx="695437" cy="407447"/>
          </a:xfrm>
        </p:grpSpPr>
        <p:sp>
          <p:nvSpPr>
            <p:cNvPr id="447" name="Google Shape;447;p3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0" name="Google Shape;450;p33"/>
          <p:cNvGrpSpPr/>
          <p:nvPr/>
        </p:nvGrpSpPr>
        <p:grpSpPr>
          <a:xfrm rot="4579361">
            <a:off x="8462034" y="4466877"/>
            <a:ext cx="643516" cy="377027"/>
            <a:chOff x="-1131628" y="1250953"/>
            <a:chExt cx="695437" cy="407447"/>
          </a:xfrm>
        </p:grpSpPr>
        <p:sp>
          <p:nvSpPr>
            <p:cNvPr id="451" name="Google Shape;451;p3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CUSTOM_20">
    <p:spTree>
      <p:nvGrpSpPr>
        <p:cNvPr id="1" name="Shape 454"/>
        <p:cNvGrpSpPr/>
        <p:nvPr/>
      </p:nvGrpSpPr>
      <p:grpSpPr>
        <a:xfrm>
          <a:off x="0" y="0"/>
          <a:ext cx="0" cy="0"/>
          <a:chOff x="0" y="0"/>
          <a:chExt cx="0" cy="0"/>
        </a:xfrm>
      </p:grpSpPr>
      <p:sp>
        <p:nvSpPr>
          <p:cNvPr id="455" name="Google Shape;455;p34"/>
          <p:cNvSpPr/>
          <p:nvPr/>
        </p:nvSpPr>
        <p:spPr>
          <a:xfrm>
            <a:off x="1393271" y="45132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4"/>
          <p:cNvSpPr/>
          <p:nvPr/>
        </p:nvSpPr>
        <p:spPr>
          <a:xfrm>
            <a:off x="8553376" y="44262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 name="Google Shape;457;p34"/>
          <p:cNvGrpSpPr/>
          <p:nvPr/>
        </p:nvGrpSpPr>
        <p:grpSpPr>
          <a:xfrm>
            <a:off x="4935935" y="4656350"/>
            <a:ext cx="357775" cy="295791"/>
            <a:chOff x="-783927" y="2108838"/>
            <a:chExt cx="357775" cy="295791"/>
          </a:xfrm>
        </p:grpSpPr>
        <p:sp>
          <p:nvSpPr>
            <p:cNvPr id="458" name="Google Shape;458;p34"/>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4"/>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0" name="Google Shape;460;p34"/>
          <p:cNvGrpSpPr/>
          <p:nvPr/>
        </p:nvGrpSpPr>
        <p:grpSpPr>
          <a:xfrm rot="-6220424">
            <a:off x="153776" y="4551328"/>
            <a:ext cx="602495" cy="353003"/>
            <a:chOff x="-1131628" y="1250953"/>
            <a:chExt cx="695437" cy="407447"/>
          </a:xfrm>
        </p:grpSpPr>
        <p:sp>
          <p:nvSpPr>
            <p:cNvPr id="461" name="Google Shape;461;p34"/>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4"/>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4"/>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 name="Google Shape;464;p34"/>
          <p:cNvSpPr/>
          <p:nvPr/>
        </p:nvSpPr>
        <p:spPr>
          <a:xfrm>
            <a:off x="307421" y="6461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4"/>
          <p:cNvSpPr/>
          <p:nvPr/>
        </p:nvSpPr>
        <p:spPr>
          <a:xfrm>
            <a:off x="8705776" y="2352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500"/>
              <a:buFont typeface="Bungee"/>
              <a:buNone/>
              <a:defRPr sz="3500">
                <a:solidFill>
                  <a:schemeClr val="dk1"/>
                </a:solidFill>
                <a:latin typeface="Bungee"/>
                <a:ea typeface="Bungee"/>
                <a:cs typeface="Bungee"/>
                <a:sym typeface="Bungee"/>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Cairo"/>
              <a:buChar char="●"/>
              <a:defRPr sz="1800">
                <a:solidFill>
                  <a:schemeClr val="dk1"/>
                </a:solidFill>
                <a:latin typeface="Cairo"/>
                <a:ea typeface="Cairo"/>
                <a:cs typeface="Cairo"/>
                <a:sym typeface="Cairo"/>
              </a:defRPr>
            </a:lvl1pPr>
            <a:lvl2pPr marL="914400" lvl="1"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2pPr>
            <a:lvl3pPr marL="1371600" lvl="2"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3pPr>
            <a:lvl4pPr marL="1828800" lvl="3"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4pPr>
            <a:lvl5pPr marL="2286000" lvl="4"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5pPr>
            <a:lvl6pPr marL="2743200" lvl="5"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6pPr>
            <a:lvl7pPr marL="3200400" lvl="6"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7pPr>
            <a:lvl8pPr marL="3657600" lvl="7"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8pPr>
            <a:lvl9pPr marL="4114800" lvl="8"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8" r:id="rId3"/>
    <p:sldLayoutId id="2147483659" r:id="rId4"/>
    <p:sldLayoutId id="2147483664" r:id="rId5"/>
    <p:sldLayoutId id="2147483666" r:id="rId6"/>
    <p:sldLayoutId id="2147483678" r:id="rId7"/>
    <p:sldLayoutId id="2147483679" r:id="rId8"/>
    <p:sldLayoutId id="2147483680" r:id="rId9"/>
    <p:sldLayoutId id="214748368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493"/>
        <p:cNvGrpSpPr/>
        <p:nvPr/>
      </p:nvGrpSpPr>
      <p:grpSpPr>
        <a:xfrm>
          <a:off x="0" y="0"/>
          <a:ext cx="0" cy="0"/>
          <a:chOff x="0" y="0"/>
          <a:chExt cx="0" cy="0"/>
        </a:xfrm>
      </p:grpSpPr>
      <p:sp>
        <p:nvSpPr>
          <p:cNvPr id="8" name="Rounded Rectangle 7">
            <a:extLst>
              <a:ext uri="{FF2B5EF4-FFF2-40B4-BE49-F238E27FC236}">
                <a16:creationId xmlns:a16="http://schemas.microsoft.com/office/drawing/2014/main" id="{39B6919F-A8B6-394B-92C5-E4D19D436990}"/>
              </a:ext>
            </a:extLst>
          </p:cNvPr>
          <p:cNvSpPr/>
          <p:nvPr/>
        </p:nvSpPr>
        <p:spPr>
          <a:xfrm>
            <a:off x="838705" y="1599988"/>
            <a:ext cx="4365906" cy="1330127"/>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3" name="Title 2">
            <a:extLst>
              <a:ext uri="{FF2B5EF4-FFF2-40B4-BE49-F238E27FC236}">
                <a16:creationId xmlns:a16="http://schemas.microsoft.com/office/drawing/2014/main" id="{FEFD7717-7D98-F647-BB24-739BDA7FFBD9}"/>
              </a:ext>
            </a:extLst>
          </p:cNvPr>
          <p:cNvSpPr>
            <a:spLocks noGrp="1"/>
          </p:cNvSpPr>
          <p:nvPr>
            <p:ph type="ctrTitle"/>
          </p:nvPr>
        </p:nvSpPr>
        <p:spPr>
          <a:xfrm>
            <a:off x="1117761" y="1771918"/>
            <a:ext cx="4058686" cy="977870"/>
          </a:xfrm>
        </p:spPr>
        <p:txBody>
          <a:bodyPr/>
          <a:lstStyle/>
          <a:p>
            <a:r>
              <a:rPr lang="en-LY" sz="3600" dirty="0">
                <a:solidFill>
                  <a:srgbClr val="000000"/>
                </a:solidFill>
                <a:latin typeface="Arial Rounded MT Bold" panose="020F0704030504030204" pitchFamily="34" charset="77"/>
                <a:ea typeface="Apple Symbols" panose="02000000000000000000" pitchFamily="2" charset="-79"/>
                <a:cs typeface="Apple Symbols" panose="02000000000000000000" pitchFamily="2" charset="-79"/>
              </a:rPr>
              <a:t>HYPOGLYCEMIA</a:t>
            </a:r>
          </a:p>
        </p:txBody>
      </p:sp>
      <p:sp>
        <p:nvSpPr>
          <p:cNvPr id="9" name="Rounded Rectangle 8">
            <a:extLst>
              <a:ext uri="{FF2B5EF4-FFF2-40B4-BE49-F238E27FC236}">
                <a16:creationId xmlns:a16="http://schemas.microsoft.com/office/drawing/2014/main" id="{3DE1ABED-8928-3D4F-95B3-B21B79386E47}"/>
              </a:ext>
            </a:extLst>
          </p:cNvPr>
          <p:cNvSpPr/>
          <p:nvPr/>
        </p:nvSpPr>
        <p:spPr>
          <a:xfrm>
            <a:off x="789706" y="3381242"/>
            <a:ext cx="4418673" cy="787924"/>
          </a:xfrm>
          <a:prstGeom prst="roundRect">
            <a:avLst>
              <a:gd name="adj" fmla="val 35526"/>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5" name="Subtitle 4">
            <a:extLst>
              <a:ext uri="{FF2B5EF4-FFF2-40B4-BE49-F238E27FC236}">
                <a16:creationId xmlns:a16="http://schemas.microsoft.com/office/drawing/2014/main" id="{33EBB079-CB21-8E44-A3A0-CB097672EE5F}"/>
              </a:ext>
            </a:extLst>
          </p:cNvPr>
          <p:cNvSpPr>
            <a:spLocks noGrp="1"/>
          </p:cNvSpPr>
          <p:nvPr>
            <p:ph type="subTitle" idx="1"/>
          </p:nvPr>
        </p:nvSpPr>
        <p:spPr>
          <a:xfrm>
            <a:off x="737174" y="3398301"/>
            <a:ext cx="4512460" cy="546866"/>
          </a:xfrm>
        </p:spPr>
        <p:txBody>
          <a:bodyPr/>
          <a:lstStyle/>
          <a:p>
            <a:pPr>
              <a:lnSpc>
                <a:spcPct val="150000"/>
              </a:lnSpc>
            </a:pPr>
            <a:r>
              <a:rPr lang="en-LY" sz="1200" dirty="0">
                <a:solidFill>
                  <a:srgbClr val="000000"/>
                </a:solidFill>
                <a:latin typeface="Arial Rounded MT Bold" panose="020F0704030504030204" pitchFamily="34" charset="77"/>
              </a:rPr>
              <a:t>By: Rahaf Mohamed Fayez       Roll number: 3409 – year 1</a:t>
            </a:r>
          </a:p>
          <a:p>
            <a:pPr>
              <a:lnSpc>
                <a:spcPct val="150000"/>
              </a:lnSpc>
            </a:pPr>
            <a:r>
              <a:rPr lang="en-LY" sz="1200" dirty="0">
                <a:solidFill>
                  <a:srgbClr val="000000"/>
                </a:solidFill>
                <a:latin typeface="Arial Rounded MT Bold" panose="020F0704030504030204" pitchFamily="34" charset="77"/>
              </a:rPr>
              <a:t>Date: 1/6/2022                               Block: PTS</a:t>
            </a:r>
          </a:p>
        </p:txBody>
      </p:sp>
      <p:grpSp>
        <p:nvGrpSpPr>
          <p:cNvPr id="514" name="Google Shape;514;p39"/>
          <p:cNvGrpSpPr/>
          <p:nvPr/>
        </p:nvGrpSpPr>
        <p:grpSpPr>
          <a:xfrm rot="9651258">
            <a:off x="1049652" y="4433144"/>
            <a:ext cx="643548" cy="377045"/>
            <a:chOff x="-1131628" y="1250953"/>
            <a:chExt cx="695437" cy="407447"/>
          </a:xfrm>
        </p:grpSpPr>
        <p:sp>
          <p:nvSpPr>
            <p:cNvPr id="515" name="Google Shape;515;p39"/>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9"/>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9"/>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8" name="Google Shape;518;p39"/>
          <p:cNvGrpSpPr/>
          <p:nvPr/>
        </p:nvGrpSpPr>
        <p:grpSpPr>
          <a:xfrm rot="-7140317">
            <a:off x="5701716" y="4354721"/>
            <a:ext cx="647982" cy="379723"/>
            <a:chOff x="-1136436" y="1250953"/>
            <a:chExt cx="700245" cy="410350"/>
          </a:xfrm>
        </p:grpSpPr>
        <p:sp>
          <p:nvSpPr>
            <p:cNvPr id="519" name="Google Shape;519;p39"/>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9"/>
            <p:cNvSpPr/>
            <p:nvPr/>
          </p:nvSpPr>
          <p:spPr>
            <a:xfrm>
              <a:off x="-1136436" y="1331546"/>
              <a:ext cx="393245" cy="329757"/>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9"/>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 name="Google Shape;510;p39"/>
          <p:cNvGrpSpPr/>
          <p:nvPr/>
        </p:nvGrpSpPr>
        <p:grpSpPr>
          <a:xfrm>
            <a:off x="8033221" y="4627270"/>
            <a:ext cx="357775" cy="295791"/>
            <a:chOff x="-783927" y="2108838"/>
            <a:chExt cx="357775" cy="295791"/>
          </a:xfrm>
        </p:grpSpPr>
        <p:sp>
          <p:nvSpPr>
            <p:cNvPr id="511" name="Google Shape;511;p39"/>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9"/>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 name="Google Shape;510;p39">
            <a:extLst>
              <a:ext uri="{FF2B5EF4-FFF2-40B4-BE49-F238E27FC236}">
                <a16:creationId xmlns:a16="http://schemas.microsoft.com/office/drawing/2014/main" id="{C8D87F1E-A0D7-EE49-A0AF-C33DC95368DA}"/>
              </a:ext>
            </a:extLst>
          </p:cNvPr>
          <p:cNvGrpSpPr/>
          <p:nvPr/>
        </p:nvGrpSpPr>
        <p:grpSpPr>
          <a:xfrm>
            <a:off x="379399" y="1324565"/>
            <a:ext cx="357775" cy="295791"/>
            <a:chOff x="-783927" y="2108838"/>
            <a:chExt cx="357775" cy="295791"/>
          </a:xfrm>
        </p:grpSpPr>
        <p:sp>
          <p:nvSpPr>
            <p:cNvPr id="97" name="Google Shape;511;p39">
              <a:extLst>
                <a:ext uri="{FF2B5EF4-FFF2-40B4-BE49-F238E27FC236}">
                  <a16:creationId xmlns:a16="http://schemas.microsoft.com/office/drawing/2014/main" id="{50195B56-9C2E-D84F-A29C-E709E3EFA7D5}"/>
                </a:ext>
              </a:extLst>
            </p:cNvPr>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512;p39">
              <a:extLst>
                <a:ext uri="{FF2B5EF4-FFF2-40B4-BE49-F238E27FC236}">
                  <a16:creationId xmlns:a16="http://schemas.microsoft.com/office/drawing/2014/main" id="{F8CB8692-83EA-D54A-BB30-8303E3913FCC}"/>
                </a:ext>
              </a:extLst>
            </p:cNvPr>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99" name="Google Shape;510;p39">
            <a:extLst>
              <a:ext uri="{FF2B5EF4-FFF2-40B4-BE49-F238E27FC236}">
                <a16:creationId xmlns:a16="http://schemas.microsoft.com/office/drawing/2014/main" id="{543CBAD8-CE16-AD4E-89AF-FB828549989C}"/>
              </a:ext>
            </a:extLst>
          </p:cNvPr>
          <p:cNvGrpSpPr/>
          <p:nvPr/>
        </p:nvGrpSpPr>
        <p:grpSpPr>
          <a:xfrm>
            <a:off x="8631762" y="721216"/>
            <a:ext cx="357775" cy="295791"/>
            <a:chOff x="-783927" y="2108838"/>
            <a:chExt cx="357775" cy="295791"/>
          </a:xfrm>
        </p:grpSpPr>
        <p:sp>
          <p:nvSpPr>
            <p:cNvPr id="100" name="Google Shape;511;p39">
              <a:extLst>
                <a:ext uri="{FF2B5EF4-FFF2-40B4-BE49-F238E27FC236}">
                  <a16:creationId xmlns:a16="http://schemas.microsoft.com/office/drawing/2014/main" id="{31600521-C9E8-4F48-AF5C-713D7580748A}"/>
                </a:ext>
              </a:extLst>
            </p:cNvPr>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512;p39">
              <a:extLst>
                <a:ext uri="{FF2B5EF4-FFF2-40B4-BE49-F238E27FC236}">
                  <a16:creationId xmlns:a16="http://schemas.microsoft.com/office/drawing/2014/main" id="{9FE7CDB0-A923-D540-A2D2-6A69BE59C3CA}"/>
                </a:ext>
              </a:extLst>
            </p:cNvPr>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oogle Shape;510;p39">
            <a:extLst>
              <a:ext uri="{FF2B5EF4-FFF2-40B4-BE49-F238E27FC236}">
                <a16:creationId xmlns:a16="http://schemas.microsoft.com/office/drawing/2014/main" id="{30F53328-2733-7343-867C-D47AFEE1376B}"/>
              </a:ext>
            </a:extLst>
          </p:cNvPr>
          <p:cNvGrpSpPr/>
          <p:nvPr/>
        </p:nvGrpSpPr>
        <p:grpSpPr>
          <a:xfrm>
            <a:off x="3234256" y="4683110"/>
            <a:ext cx="357775" cy="295791"/>
            <a:chOff x="-783927" y="2108838"/>
            <a:chExt cx="357775" cy="295791"/>
          </a:xfrm>
        </p:grpSpPr>
        <p:sp>
          <p:nvSpPr>
            <p:cNvPr id="103" name="Google Shape;511;p39">
              <a:extLst>
                <a:ext uri="{FF2B5EF4-FFF2-40B4-BE49-F238E27FC236}">
                  <a16:creationId xmlns:a16="http://schemas.microsoft.com/office/drawing/2014/main" id="{BF869232-4A50-EF40-8199-01B88EFD2211}"/>
                </a:ext>
              </a:extLst>
            </p:cNvPr>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512;p39">
              <a:extLst>
                <a:ext uri="{FF2B5EF4-FFF2-40B4-BE49-F238E27FC236}">
                  <a16:creationId xmlns:a16="http://schemas.microsoft.com/office/drawing/2014/main" id="{8A33C535-7C57-DC45-A9B0-CDBD319AE64A}"/>
                </a:ext>
              </a:extLst>
            </p:cNvPr>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 name="Google Shape;518;p39">
            <a:extLst>
              <a:ext uri="{FF2B5EF4-FFF2-40B4-BE49-F238E27FC236}">
                <a16:creationId xmlns:a16="http://schemas.microsoft.com/office/drawing/2014/main" id="{275E0E2B-D573-854E-8421-2A97C6978174}"/>
              </a:ext>
            </a:extLst>
          </p:cNvPr>
          <p:cNvGrpSpPr/>
          <p:nvPr/>
        </p:nvGrpSpPr>
        <p:grpSpPr>
          <a:xfrm rot="-7140317">
            <a:off x="3591188" y="461256"/>
            <a:ext cx="647982" cy="379723"/>
            <a:chOff x="-1136436" y="1250953"/>
            <a:chExt cx="700245" cy="410350"/>
          </a:xfrm>
        </p:grpSpPr>
        <p:sp>
          <p:nvSpPr>
            <p:cNvPr id="107" name="Google Shape;519;p39">
              <a:extLst>
                <a:ext uri="{FF2B5EF4-FFF2-40B4-BE49-F238E27FC236}">
                  <a16:creationId xmlns:a16="http://schemas.microsoft.com/office/drawing/2014/main" id="{9FC8E81A-29BF-B748-9A77-2912A42D4D98}"/>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520;p39">
              <a:extLst>
                <a:ext uri="{FF2B5EF4-FFF2-40B4-BE49-F238E27FC236}">
                  <a16:creationId xmlns:a16="http://schemas.microsoft.com/office/drawing/2014/main" id="{CD17D801-867F-4148-A358-176C1159BE33}"/>
                </a:ext>
              </a:extLst>
            </p:cNvPr>
            <p:cNvSpPr/>
            <p:nvPr/>
          </p:nvSpPr>
          <p:spPr>
            <a:xfrm>
              <a:off x="-1136436" y="1331546"/>
              <a:ext cx="393245" cy="329757"/>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521;p39">
              <a:extLst>
                <a:ext uri="{FF2B5EF4-FFF2-40B4-BE49-F238E27FC236}">
                  <a16:creationId xmlns:a16="http://schemas.microsoft.com/office/drawing/2014/main" id="{0940FAF2-EA90-E54D-A164-532C2B90D257}"/>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658;p43">
            <a:extLst>
              <a:ext uri="{FF2B5EF4-FFF2-40B4-BE49-F238E27FC236}">
                <a16:creationId xmlns:a16="http://schemas.microsoft.com/office/drawing/2014/main" id="{EE202D08-88C2-4541-8DC1-762DA277FFBC}"/>
              </a:ext>
            </a:extLst>
          </p:cNvPr>
          <p:cNvGrpSpPr/>
          <p:nvPr/>
        </p:nvGrpSpPr>
        <p:grpSpPr>
          <a:xfrm>
            <a:off x="5587929" y="484603"/>
            <a:ext cx="3330914" cy="3594949"/>
            <a:chOff x="2255125" y="1624875"/>
            <a:chExt cx="3114750" cy="3361650"/>
          </a:xfrm>
        </p:grpSpPr>
        <p:sp>
          <p:nvSpPr>
            <p:cNvPr id="79" name="Google Shape;659;p43">
              <a:extLst>
                <a:ext uri="{FF2B5EF4-FFF2-40B4-BE49-F238E27FC236}">
                  <a16:creationId xmlns:a16="http://schemas.microsoft.com/office/drawing/2014/main" id="{CAD6EAA8-BD19-7841-8EC2-042EE43D7AB1}"/>
                </a:ext>
              </a:extLst>
            </p:cNvPr>
            <p:cNvSpPr/>
            <p:nvPr/>
          </p:nvSpPr>
          <p:spPr>
            <a:xfrm>
              <a:off x="2299325" y="4042500"/>
              <a:ext cx="845625" cy="128450"/>
            </a:xfrm>
            <a:custGeom>
              <a:avLst/>
              <a:gdLst/>
              <a:ahLst/>
              <a:cxnLst/>
              <a:rect l="l" t="t" r="r" b="b"/>
              <a:pathLst>
                <a:path w="33825" h="5138" extrusionOk="0">
                  <a:moveTo>
                    <a:pt x="16912" y="1"/>
                  </a:moveTo>
                  <a:cubicBezTo>
                    <a:pt x="7572" y="1"/>
                    <a:pt x="0" y="1168"/>
                    <a:pt x="0" y="2569"/>
                  </a:cubicBezTo>
                  <a:cubicBezTo>
                    <a:pt x="0" y="4003"/>
                    <a:pt x="7572" y="5138"/>
                    <a:pt x="16912" y="5138"/>
                  </a:cubicBezTo>
                  <a:cubicBezTo>
                    <a:pt x="26252" y="5138"/>
                    <a:pt x="33824" y="4003"/>
                    <a:pt x="33824" y="2569"/>
                  </a:cubicBezTo>
                  <a:cubicBezTo>
                    <a:pt x="33824" y="1168"/>
                    <a:pt x="26252" y="1"/>
                    <a:pt x="169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60;p43">
              <a:extLst>
                <a:ext uri="{FF2B5EF4-FFF2-40B4-BE49-F238E27FC236}">
                  <a16:creationId xmlns:a16="http://schemas.microsoft.com/office/drawing/2014/main" id="{A1B3CF32-C58E-6D43-83BB-195784C3B5E8}"/>
                </a:ext>
              </a:extLst>
            </p:cNvPr>
            <p:cNvSpPr/>
            <p:nvPr/>
          </p:nvSpPr>
          <p:spPr>
            <a:xfrm>
              <a:off x="3308375" y="3902400"/>
              <a:ext cx="1139175" cy="143475"/>
            </a:xfrm>
            <a:custGeom>
              <a:avLst/>
              <a:gdLst/>
              <a:ahLst/>
              <a:cxnLst/>
              <a:rect l="l" t="t" r="r" b="b"/>
              <a:pathLst>
                <a:path w="45567" h="5739" extrusionOk="0">
                  <a:moveTo>
                    <a:pt x="22783" y="1"/>
                  </a:moveTo>
                  <a:cubicBezTo>
                    <a:pt x="10207" y="1"/>
                    <a:pt x="0" y="1268"/>
                    <a:pt x="0" y="2869"/>
                  </a:cubicBezTo>
                  <a:cubicBezTo>
                    <a:pt x="0" y="4437"/>
                    <a:pt x="10207" y="5738"/>
                    <a:pt x="22783" y="5738"/>
                  </a:cubicBezTo>
                  <a:cubicBezTo>
                    <a:pt x="35359" y="5738"/>
                    <a:pt x="45566" y="4437"/>
                    <a:pt x="45566" y="2869"/>
                  </a:cubicBezTo>
                  <a:cubicBezTo>
                    <a:pt x="45566" y="1268"/>
                    <a:pt x="35359" y="1"/>
                    <a:pt x="227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61;p43">
              <a:extLst>
                <a:ext uri="{FF2B5EF4-FFF2-40B4-BE49-F238E27FC236}">
                  <a16:creationId xmlns:a16="http://schemas.microsoft.com/office/drawing/2014/main" id="{0CE7ECE3-0B4B-D846-916D-23752E5DC154}"/>
                </a:ext>
              </a:extLst>
            </p:cNvPr>
            <p:cNvSpPr/>
            <p:nvPr/>
          </p:nvSpPr>
          <p:spPr>
            <a:xfrm>
              <a:off x="4460025" y="4120900"/>
              <a:ext cx="550425" cy="115100"/>
            </a:xfrm>
            <a:custGeom>
              <a:avLst/>
              <a:gdLst/>
              <a:ahLst/>
              <a:cxnLst/>
              <a:rect l="l" t="t" r="r" b="b"/>
              <a:pathLst>
                <a:path w="22017" h="4604" extrusionOk="0">
                  <a:moveTo>
                    <a:pt x="11008" y="0"/>
                  </a:moveTo>
                  <a:cubicBezTo>
                    <a:pt x="4937" y="0"/>
                    <a:pt x="0" y="1034"/>
                    <a:pt x="0" y="2302"/>
                  </a:cubicBezTo>
                  <a:cubicBezTo>
                    <a:pt x="0" y="3569"/>
                    <a:pt x="4937" y="4603"/>
                    <a:pt x="11008" y="4603"/>
                  </a:cubicBezTo>
                  <a:cubicBezTo>
                    <a:pt x="17113" y="4603"/>
                    <a:pt x="22016" y="3569"/>
                    <a:pt x="22016" y="2302"/>
                  </a:cubicBezTo>
                  <a:cubicBezTo>
                    <a:pt x="22016" y="1034"/>
                    <a:pt x="17113" y="0"/>
                    <a:pt x="11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62;p43">
              <a:extLst>
                <a:ext uri="{FF2B5EF4-FFF2-40B4-BE49-F238E27FC236}">
                  <a16:creationId xmlns:a16="http://schemas.microsoft.com/office/drawing/2014/main" id="{A3324C2C-1051-B64F-ADDF-2869EABE4F34}"/>
                </a:ext>
              </a:extLst>
            </p:cNvPr>
            <p:cNvSpPr/>
            <p:nvPr/>
          </p:nvSpPr>
          <p:spPr>
            <a:xfrm>
              <a:off x="4973725" y="4240975"/>
              <a:ext cx="396150" cy="81750"/>
            </a:xfrm>
            <a:custGeom>
              <a:avLst/>
              <a:gdLst/>
              <a:ahLst/>
              <a:cxnLst/>
              <a:rect l="l" t="t" r="r" b="b"/>
              <a:pathLst>
                <a:path w="15846" h="3270" extrusionOk="0">
                  <a:moveTo>
                    <a:pt x="7939" y="1"/>
                  </a:moveTo>
                  <a:cubicBezTo>
                    <a:pt x="3570" y="1"/>
                    <a:pt x="0" y="734"/>
                    <a:pt x="0" y="1635"/>
                  </a:cubicBezTo>
                  <a:cubicBezTo>
                    <a:pt x="0" y="2536"/>
                    <a:pt x="3570" y="3270"/>
                    <a:pt x="7939" y="3270"/>
                  </a:cubicBezTo>
                  <a:cubicBezTo>
                    <a:pt x="12309" y="3270"/>
                    <a:pt x="15845" y="2536"/>
                    <a:pt x="15845" y="1635"/>
                  </a:cubicBezTo>
                  <a:cubicBezTo>
                    <a:pt x="15845" y="734"/>
                    <a:pt x="12309" y="1"/>
                    <a:pt x="79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63;p43">
              <a:extLst>
                <a:ext uri="{FF2B5EF4-FFF2-40B4-BE49-F238E27FC236}">
                  <a16:creationId xmlns:a16="http://schemas.microsoft.com/office/drawing/2014/main" id="{CACA0FEA-88DB-E645-8709-CF16998A1743}"/>
                </a:ext>
              </a:extLst>
            </p:cNvPr>
            <p:cNvSpPr/>
            <p:nvPr/>
          </p:nvSpPr>
          <p:spPr>
            <a:xfrm>
              <a:off x="3741175" y="4807225"/>
              <a:ext cx="1037425" cy="156800"/>
            </a:xfrm>
            <a:custGeom>
              <a:avLst/>
              <a:gdLst/>
              <a:ahLst/>
              <a:cxnLst/>
              <a:rect l="l" t="t" r="r" b="b"/>
              <a:pathLst>
                <a:path w="41497" h="6272" extrusionOk="0">
                  <a:moveTo>
                    <a:pt x="20749" y="0"/>
                  </a:moveTo>
                  <a:cubicBezTo>
                    <a:pt x="9307" y="0"/>
                    <a:pt x="1" y="1401"/>
                    <a:pt x="1" y="3136"/>
                  </a:cubicBezTo>
                  <a:cubicBezTo>
                    <a:pt x="1" y="4870"/>
                    <a:pt x="9307" y="6271"/>
                    <a:pt x="20749" y="6271"/>
                  </a:cubicBezTo>
                  <a:cubicBezTo>
                    <a:pt x="32190" y="6271"/>
                    <a:pt x="41497" y="4870"/>
                    <a:pt x="41497" y="3136"/>
                  </a:cubicBezTo>
                  <a:cubicBezTo>
                    <a:pt x="41497" y="1401"/>
                    <a:pt x="32190" y="0"/>
                    <a:pt x="20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664;p43">
              <a:extLst>
                <a:ext uri="{FF2B5EF4-FFF2-40B4-BE49-F238E27FC236}">
                  <a16:creationId xmlns:a16="http://schemas.microsoft.com/office/drawing/2014/main" id="{704A727F-9A56-7049-A339-8BECE38F4E83}"/>
                </a:ext>
              </a:extLst>
            </p:cNvPr>
            <p:cNvSpPr/>
            <p:nvPr/>
          </p:nvSpPr>
          <p:spPr>
            <a:xfrm>
              <a:off x="2746300" y="4640425"/>
              <a:ext cx="990725" cy="232700"/>
            </a:xfrm>
            <a:custGeom>
              <a:avLst/>
              <a:gdLst/>
              <a:ahLst/>
              <a:cxnLst/>
              <a:rect l="l" t="t" r="r" b="b"/>
              <a:pathLst>
                <a:path w="39629" h="9308" extrusionOk="0">
                  <a:moveTo>
                    <a:pt x="19815" y="1"/>
                  </a:moveTo>
                  <a:cubicBezTo>
                    <a:pt x="8873" y="1"/>
                    <a:pt x="0" y="2102"/>
                    <a:pt x="0" y="4671"/>
                  </a:cubicBezTo>
                  <a:cubicBezTo>
                    <a:pt x="0" y="7239"/>
                    <a:pt x="8873" y="9307"/>
                    <a:pt x="19815" y="9307"/>
                  </a:cubicBezTo>
                  <a:cubicBezTo>
                    <a:pt x="30756" y="9307"/>
                    <a:pt x="39629" y="7239"/>
                    <a:pt x="39629" y="4671"/>
                  </a:cubicBezTo>
                  <a:cubicBezTo>
                    <a:pt x="39629" y="2102"/>
                    <a:pt x="30756" y="1"/>
                    <a:pt x="19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65;p43">
              <a:extLst>
                <a:ext uri="{FF2B5EF4-FFF2-40B4-BE49-F238E27FC236}">
                  <a16:creationId xmlns:a16="http://schemas.microsoft.com/office/drawing/2014/main" id="{A0353450-4996-BB49-86F8-CB273E631FA3}"/>
                </a:ext>
              </a:extLst>
            </p:cNvPr>
            <p:cNvSpPr/>
            <p:nvPr/>
          </p:nvSpPr>
          <p:spPr>
            <a:xfrm>
              <a:off x="2947275" y="4357300"/>
              <a:ext cx="112600" cy="76100"/>
            </a:xfrm>
            <a:custGeom>
              <a:avLst/>
              <a:gdLst/>
              <a:ahLst/>
              <a:cxnLst/>
              <a:rect l="l" t="t" r="r" b="b"/>
              <a:pathLst>
                <a:path w="4504" h="3044" extrusionOk="0">
                  <a:moveTo>
                    <a:pt x="1120" y="0"/>
                  </a:moveTo>
                  <a:cubicBezTo>
                    <a:pt x="813" y="0"/>
                    <a:pt x="506" y="125"/>
                    <a:pt x="301" y="351"/>
                  </a:cubicBezTo>
                  <a:cubicBezTo>
                    <a:pt x="1" y="751"/>
                    <a:pt x="134" y="1319"/>
                    <a:pt x="568" y="1552"/>
                  </a:cubicBezTo>
                  <a:lnTo>
                    <a:pt x="2836" y="2886"/>
                  </a:lnTo>
                  <a:cubicBezTo>
                    <a:pt x="2903" y="2920"/>
                    <a:pt x="2969" y="2953"/>
                    <a:pt x="3036" y="2986"/>
                  </a:cubicBezTo>
                  <a:cubicBezTo>
                    <a:pt x="3150" y="3025"/>
                    <a:pt x="3270" y="3044"/>
                    <a:pt x="3390" y="3044"/>
                  </a:cubicBezTo>
                  <a:cubicBezTo>
                    <a:pt x="3690" y="3044"/>
                    <a:pt x="3989" y="2924"/>
                    <a:pt x="4204" y="2686"/>
                  </a:cubicBezTo>
                  <a:cubicBezTo>
                    <a:pt x="4504" y="2286"/>
                    <a:pt x="4370" y="1719"/>
                    <a:pt x="3937" y="1485"/>
                  </a:cubicBezTo>
                  <a:lnTo>
                    <a:pt x="1668" y="151"/>
                  </a:lnTo>
                  <a:cubicBezTo>
                    <a:pt x="1502" y="49"/>
                    <a:pt x="1311" y="0"/>
                    <a:pt x="112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66;p43">
              <a:extLst>
                <a:ext uri="{FF2B5EF4-FFF2-40B4-BE49-F238E27FC236}">
                  <a16:creationId xmlns:a16="http://schemas.microsoft.com/office/drawing/2014/main" id="{315E7FEA-32F1-F54E-BD21-CBA008E7C6CE}"/>
                </a:ext>
              </a:extLst>
            </p:cNvPr>
            <p:cNvSpPr/>
            <p:nvPr/>
          </p:nvSpPr>
          <p:spPr>
            <a:xfrm>
              <a:off x="3109050" y="4441100"/>
              <a:ext cx="95100" cy="66050"/>
            </a:xfrm>
            <a:custGeom>
              <a:avLst/>
              <a:gdLst/>
              <a:ahLst/>
              <a:cxnLst/>
              <a:rect l="l" t="t" r="r" b="b"/>
              <a:pathLst>
                <a:path w="3804" h="2642" extrusionOk="0">
                  <a:moveTo>
                    <a:pt x="1110" y="0"/>
                  </a:moveTo>
                  <a:cubicBezTo>
                    <a:pt x="804" y="0"/>
                    <a:pt x="508" y="120"/>
                    <a:pt x="301" y="368"/>
                  </a:cubicBezTo>
                  <a:cubicBezTo>
                    <a:pt x="1" y="769"/>
                    <a:pt x="134" y="1336"/>
                    <a:pt x="568" y="1569"/>
                  </a:cubicBezTo>
                  <a:lnTo>
                    <a:pt x="2169" y="2503"/>
                  </a:lnTo>
                  <a:cubicBezTo>
                    <a:pt x="2202" y="2536"/>
                    <a:pt x="2269" y="2536"/>
                    <a:pt x="2336" y="2570"/>
                  </a:cubicBezTo>
                  <a:cubicBezTo>
                    <a:pt x="2462" y="2619"/>
                    <a:pt x="2592" y="2642"/>
                    <a:pt x="2718" y="2642"/>
                  </a:cubicBezTo>
                  <a:cubicBezTo>
                    <a:pt x="3025" y="2642"/>
                    <a:pt x="3314" y="2506"/>
                    <a:pt x="3503" y="2270"/>
                  </a:cubicBezTo>
                  <a:cubicBezTo>
                    <a:pt x="3804" y="1869"/>
                    <a:pt x="3670" y="1302"/>
                    <a:pt x="3236" y="1069"/>
                  </a:cubicBezTo>
                  <a:lnTo>
                    <a:pt x="1669" y="135"/>
                  </a:lnTo>
                  <a:cubicBezTo>
                    <a:pt x="1491" y="46"/>
                    <a:pt x="1298" y="0"/>
                    <a:pt x="11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67;p43">
              <a:extLst>
                <a:ext uri="{FF2B5EF4-FFF2-40B4-BE49-F238E27FC236}">
                  <a16:creationId xmlns:a16="http://schemas.microsoft.com/office/drawing/2014/main" id="{B7B093D3-5BE8-484B-BBD7-7C1B55D2FF33}"/>
                </a:ext>
              </a:extLst>
            </p:cNvPr>
            <p:cNvSpPr/>
            <p:nvPr/>
          </p:nvSpPr>
          <p:spPr>
            <a:xfrm>
              <a:off x="3199125" y="4617925"/>
              <a:ext cx="185150" cy="216825"/>
            </a:xfrm>
            <a:custGeom>
              <a:avLst/>
              <a:gdLst/>
              <a:ahLst/>
              <a:cxnLst/>
              <a:rect l="l" t="t" r="r" b="b"/>
              <a:pathLst>
                <a:path w="7406" h="8673" extrusionOk="0">
                  <a:moveTo>
                    <a:pt x="2302" y="0"/>
                  </a:moveTo>
                  <a:lnTo>
                    <a:pt x="0" y="7806"/>
                  </a:lnTo>
                  <a:cubicBezTo>
                    <a:pt x="1702" y="8073"/>
                    <a:pt x="3603" y="8406"/>
                    <a:pt x="5404" y="8673"/>
                  </a:cubicBezTo>
                  <a:lnTo>
                    <a:pt x="7406" y="1268"/>
                  </a:lnTo>
                  <a:cubicBezTo>
                    <a:pt x="5805" y="867"/>
                    <a:pt x="3770" y="300"/>
                    <a:pt x="23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68;p43">
              <a:extLst>
                <a:ext uri="{FF2B5EF4-FFF2-40B4-BE49-F238E27FC236}">
                  <a16:creationId xmlns:a16="http://schemas.microsoft.com/office/drawing/2014/main" id="{B9292026-26B7-5B4C-AA32-D306439E542C}"/>
                </a:ext>
              </a:extLst>
            </p:cNvPr>
            <p:cNvSpPr/>
            <p:nvPr/>
          </p:nvSpPr>
          <p:spPr>
            <a:xfrm>
              <a:off x="2724625" y="4597950"/>
              <a:ext cx="127600" cy="60075"/>
            </a:xfrm>
            <a:custGeom>
              <a:avLst/>
              <a:gdLst/>
              <a:ahLst/>
              <a:cxnLst/>
              <a:rect l="l" t="t" r="r" b="b"/>
              <a:pathLst>
                <a:path w="5104" h="2403" extrusionOk="0">
                  <a:moveTo>
                    <a:pt x="1110" y="0"/>
                  </a:moveTo>
                  <a:cubicBezTo>
                    <a:pt x="662" y="0"/>
                    <a:pt x="240" y="279"/>
                    <a:pt x="100" y="699"/>
                  </a:cubicBezTo>
                  <a:cubicBezTo>
                    <a:pt x="0" y="1233"/>
                    <a:pt x="367" y="1733"/>
                    <a:pt x="867" y="1800"/>
                  </a:cubicBezTo>
                  <a:lnTo>
                    <a:pt x="3736" y="2367"/>
                  </a:lnTo>
                  <a:cubicBezTo>
                    <a:pt x="3836" y="2400"/>
                    <a:pt x="3903" y="2400"/>
                    <a:pt x="3970" y="2400"/>
                  </a:cubicBezTo>
                  <a:cubicBezTo>
                    <a:pt x="3993" y="2402"/>
                    <a:pt x="4017" y="2403"/>
                    <a:pt x="4040" y="2403"/>
                  </a:cubicBezTo>
                  <a:cubicBezTo>
                    <a:pt x="4477" y="2403"/>
                    <a:pt x="4845" y="2111"/>
                    <a:pt x="5004" y="1700"/>
                  </a:cubicBezTo>
                  <a:cubicBezTo>
                    <a:pt x="5104" y="1166"/>
                    <a:pt x="4737" y="666"/>
                    <a:pt x="4203" y="599"/>
                  </a:cubicBezTo>
                  <a:lnTo>
                    <a:pt x="1368" y="32"/>
                  </a:lnTo>
                  <a:cubicBezTo>
                    <a:pt x="1282" y="10"/>
                    <a:pt x="1195" y="0"/>
                    <a:pt x="11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69;p43">
              <a:extLst>
                <a:ext uri="{FF2B5EF4-FFF2-40B4-BE49-F238E27FC236}">
                  <a16:creationId xmlns:a16="http://schemas.microsoft.com/office/drawing/2014/main" id="{249AA0DA-68DB-4F43-A674-BBE1F60005EB}"/>
                </a:ext>
              </a:extLst>
            </p:cNvPr>
            <p:cNvSpPr/>
            <p:nvPr/>
          </p:nvSpPr>
          <p:spPr>
            <a:xfrm>
              <a:off x="2923100" y="4627125"/>
              <a:ext cx="105100" cy="55100"/>
            </a:xfrm>
            <a:custGeom>
              <a:avLst/>
              <a:gdLst/>
              <a:ahLst/>
              <a:cxnLst/>
              <a:rect l="l" t="t" r="r" b="b"/>
              <a:pathLst>
                <a:path w="4204" h="2204" extrusionOk="0">
                  <a:moveTo>
                    <a:pt x="1080" y="1"/>
                  </a:moveTo>
                  <a:cubicBezTo>
                    <a:pt x="640" y="1"/>
                    <a:pt x="240" y="284"/>
                    <a:pt x="100" y="733"/>
                  </a:cubicBezTo>
                  <a:cubicBezTo>
                    <a:pt x="0" y="1233"/>
                    <a:pt x="334" y="1734"/>
                    <a:pt x="867" y="1800"/>
                  </a:cubicBezTo>
                  <a:lnTo>
                    <a:pt x="2869" y="2201"/>
                  </a:lnTo>
                  <a:lnTo>
                    <a:pt x="3102" y="2201"/>
                  </a:lnTo>
                  <a:cubicBezTo>
                    <a:pt x="3126" y="2202"/>
                    <a:pt x="3150" y="2203"/>
                    <a:pt x="3173" y="2203"/>
                  </a:cubicBezTo>
                  <a:cubicBezTo>
                    <a:pt x="3609" y="2203"/>
                    <a:pt x="3976" y="1912"/>
                    <a:pt x="4103" y="1500"/>
                  </a:cubicBezTo>
                  <a:cubicBezTo>
                    <a:pt x="4203" y="966"/>
                    <a:pt x="3870" y="466"/>
                    <a:pt x="3336" y="433"/>
                  </a:cubicBezTo>
                  <a:lnTo>
                    <a:pt x="1334" y="32"/>
                  </a:lnTo>
                  <a:cubicBezTo>
                    <a:pt x="1249" y="11"/>
                    <a:pt x="1164" y="1"/>
                    <a:pt x="108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70;p43">
              <a:extLst>
                <a:ext uri="{FF2B5EF4-FFF2-40B4-BE49-F238E27FC236}">
                  <a16:creationId xmlns:a16="http://schemas.microsoft.com/office/drawing/2014/main" id="{094AEE27-B239-E948-9D85-F574ED87EB6F}"/>
                </a:ext>
              </a:extLst>
            </p:cNvPr>
            <p:cNvSpPr/>
            <p:nvPr/>
          </p:nvSpPr>
          <p:spPr>
            <a:xfrm>
              <a:off x="2820525" y="4294350"/>
              <a:ext cx="744725" cy="510400"/>
            </a:xfrm>
            <a:custGeom>
              <a:avLst/>
              <a:gdLst/>
              <a:ahLst/>
              <a:cxnLst/>
              <a:rect l="l" t="t" r="r" b="b"/>
              <a:pathLst>
                <a:path w="29789" h="20416" extrusionOk="0">
                  <a:moveTo>
                    <a:pt x="4904" y="0"/>
                  </a:moveTo>
                  <a:cubicBezTo>
                    <a:pt x="4904" y="0"/>
                    <a:pt x="1068" y="5638"/>
                    <a:pt x="0" y="6038"/>
                  </a:cubicBezTo>
                  <a:cubicBezTo>
                    <a:pt x="0" y="6038"/>
                    <a:pt x="2002" y="7306"/>
                    <a:pt x="4904" y="8974"/>
                  </a:cubicBezTo>
                  <a:cubicBezTo>
                    <a:pt x="8239" y="10975"/>
                    <a:pt x="12776" y="13644"/>
                    <a:pt x="16679" y="15778"/>
                  </a:cubicBezTo>
                  <a:cubicBezTo>
                    <a:pt x="20181" y="17680"/>
                    <a:pt x="24718" y="20182"/>
                    <a:pt x="25919" y="20415"/>
                  </a:cubicBezTo>
                  <a:cubicBezTo>
                    <a:pt x="25919" y="20415"/>
                    <a:pt x="29254" y="15445"/>
                    <a:pt x="29788" y="15245"/>
                  </a:cubicBezTo>
                  <a:cubicBezTo>
                    <a:pt x="29788" y="15245"/>
                    <a:pt x="25085" y="11742"/>
                    <a:pt x="21749" y="9641"/>
                  </a:cubicBezTo>
                  <a:cubicBezTo>
                    <a:pt x="20281" y="8707"/>
                    <a:pt x="19614" y="8440"/>
                    <a:pt x="17913" y="7539"/>
                  </a:cubicBezTo>
                  <a:cubicBezTo>
                    <a:pt x="15378" y="6138"/>
                    <a:pt x="13043" y="4537"/>
                    <a:pt x="9741" y="2802"/>
                  </a:cubicBezTo>
                  <a:cubicBezTo>
                    <a:pt x="6939" y="1301"/>
                    <a:pt x="4904" y="0"/>
                    <a:pt x="49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71;p43">
              <a:extLst>
                <a:ext uri="{FF2B5EF4-FFF2-40B4-BE49-F238E27FC236}">
                  <a16:creationId xmlns:a16="http://schemas.microsoft.com/office/drawing/2014/main" id="{4DA6CC2F-776B-524B-BB6A-044ABB4EC385}"/>
                </a:ext>
              </a:extLst>
            </p:cNvPr>
            <p:cNvSpPr/>
            <p:nvPr/>
          </p:nvSpPr>
          <p:spPr>
            <a:xfrm>
              <a:off x="3237475" y="4535350"/>
              <a:ext cx="327775" cy="269400"/>
            </a:xfrm>
            <a:custGeom>
              <a:avLst/>
              <a:gdLst/>
              <a:ahLst/>
              <a:cxnLst/>
              <a:rect l="l" t="t" r="r" b="b"/>
              <a:pathLst>
                <a:path w="13111" h="10776" extrusionOk="0">
                  <a:moveTo>
                    <a:pt x="5071" y="1"/>
                  </a:moveTo>
                  <a:lnTo>
                    <a:pt x="1" y="6138"/>
                  </a:lnTo>
                  <a:cubicBezTo>
                    <a:pt x="3503" y="8040"/>
                    <a:pt x="8040" y="10542"/>
                    <a:pt x="9241" y="10775"/>
                  </a:cubicBezTo>
                  <a:cubicBezTo>
                    <a:pt x="9241" y="10775"/>
                    <a:pt x="12576" y="5805"/>
                    <a:pt x="13110" y="5605"/>
                  </a:cubicBezTo>
                  <a:cubicBezTo>
                    <a:pt x="13110" y="5605"/>
                    <a:pt x="8407" y="2102"/>
                    <a:pt x="50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672;p43">
              <a:extLst>
                <a:ext uri="{FF2B5EF4-FFF2-40B4-BE49-F238E27FC236}">
                  <a16:creationId xmlns:a16="http://schemas.microsoft.com/office/drawing/2014/main" id="{8D3732FC-A5BB-CF4B-A0E0-9E1FB62B70C9}"/>
                </a:ext>
              </a:extLst>
            </p:cNvPr>
            <p:cNvSpPr/>
            <p:nvPr/>
          </p:nvSpPr>
          <p:spPr>
            <a:xfrm>
              <a:off x="3237475" y="4535350"/>
              <a:ext cx="225200" cy="212675"/>
            </a:xfrm>
            <a:custGeom>
              <a:avLst/>
              <a:gdLst/>
              <a:ahLst/>
              <a:cxnLst/>
              <a:rect l="l" t="t" r="r" b="b"/>
              <a:pathLst>
                <a:path w="9008" h="8507" extrusionOk="0">
                  <a:moveTo>
                    <a:pt x="5071" y="1"/>
                  </a:moveTo>
                  <a:lnTo>
                    <a:pt x="1" y="6138"/>
                  </a:lnTo>
                  <a:cubicBezTo>
                    <a:pt x="1368" y="6872"/>
                    <a:pt x="2903" y="7740"/>
                    <a:pt x="4371" y="8507"/>
                  </a:cubicBezTo>
                  <a:lnTo>
                    <a:pt x="9007" y="2636"/>
                  </a:lnTo>
                  <a:cubicBezTo>
                    <a:pt x="7806" y="1802"/>
                    <a:pt x="6205" y="735"/>
                    <a:pt x="50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73;p43">
              <a:extLst>
                <a:ext uri="{FF2B5EF4-FFF2-40B4-BE49-F238E27FC236}">
                  <a16:creationId xmlns:a16="http://schemas.microsoft.com/office/drawing/2014/main" id="{CE894C06-2E8F-8A4E-AB90-9CC0EED16B03}"/>
                </a:ext>
              </a:extLst>
            </p:cNvPr>
            <p:cNvSpPr/>
            <p:nvPr/>
          </p:nvSpPr>
          <p:spPr>
            <a:xfrm>
              <a:off x="2819675" y="4295175"/>
              <a:ext cx="262725" cy="233525"/>
            </a:xfrm>
            <a:custGeom>
              <a:avLst/>
              <a:gdLst/>
              <a:ahLst/>
              <a:cxnLst/>
              <a:rect l="l" t="t" r="r" b="b"/>
              <a:pathLst>
                <a:path w="10509" h="9341" extrusionOk="0">
                  <a:moveTo>
                    <a:pt x="4938" y="1"/>
                  </a:moveTo>
                  <a:cubicBezTo>
                    <a:pt x="4938" y="1"/>
                    <a:pt x="1068" y="5605"/>
                    <a:pt x="1" y="6005"/>
                  </a:cubicBezTo>
                  <a:cubicBezTo>
                    <a:pt x="1" y="6005"/>
                    <a:pt x="2669" y="7640"/>
                    <a:pt x="5572" y="9341"/>
                  </a:cubicBezTo>
                  <a:lnTo>
                    <a:pt x="10508" y="3170"/>
                  </a:lnTo>
                  <a:cubicBezTo>
                    <a:pt x="7673" y="1702"/>
                    <a:pt x="4938" y="1"/>
                    <a:pt x="49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74;p43">
              <a:extLst>
                <a:ext uri="{FF2B5EF4-FFF2-40B4-BE49-F238E27FC236}">
                  <a16:creationId xmlns:a16="http://schemas.microsoft.com/office/drawing/2014/main" id="{F950B03D-99C0-4246-A0B1-4ECFCE368EEE}"/>
                </a:ext>
              </a:extLst>
            </p:cNvPr>
            <p:cNvSpPr/>
            <p:nvPr/>
          </p:nvSpPr>
          <p:spPr>
            <a:xfrm>
              <a:off x="2895575" y="4367350"/>
              <a:ext cx="111775" cy="76750"/>
            </a:xfrm>
            <a:custGeom>
              <a:avLst/>
              <a:gdLst/>
              <a:ahLst/>
              <a:cxnLst/>
              <a:rect l="l" t="t" r="r" b="b"/>
              <a:pathLst>
                <a:path w="4471" h="3070" extrusionOk="0">
                  <a:moveTo>
                    <a:pt x="1108" y="0"/>
                  </a:moveTo>
                  <a:cubicBezTo>
                    <a:pt x="807" y="0"/>
                    <a:pt x="509" y="133"/>
                    <a:pt x="301" y="383"/>
                  </a:cubicBezTo>
                  <a:cubicBezTo>
                    <a:pt x="0" y="750"/>
                    <a:pt x="100" y="1317"/>
                    <a:pt x="534" y="1550"/>
                  </a:cubicBezTo>
                  <a:lnTo>
                    <a:pt x="2836" y="2918"/>
                  </a:lnTo>
                  <a:cubicBezTo>
                    <a:pt x="2869" y="2951"/>
                    <a:pt x="2936" y="2985"/>
                    <a:pt x="3036" y="3018"/>
                  </a:cubicBezTo>
                  <a:cubicBezTo>
                    <a:pt x="3139" y="3053"/>
                    <a:pt x="3247" y="3069"/>
                    <a:pt x="3355" y="3069"/>
                  </a:cubicBezTo>
                  <a:cubicBezTo>
                    <a:pt x="3664" y="3069"/>
                    <a:pt x="3972" y="2932"/>
                    <a:pt x="4170" y="2684"/>
                  </a:cubicBezTo>
                  <a:cubicBezTo>
                    <a:pt x="4470" y="2318"/>
                    <a:pt x="4370" y="1750"/>
                    <a:pt x="3937" y="1517"/>
                  </a:cubicBezTo>
                  <a:lnTo>
                    <a:pt x="1635" y="149"/>
                  </a:lnTo>
                  <a:cubicBezTo>
                    <a:pt x="1472" y="49"/>
                    <a:pt x="1289" y="0"/>
                    <a:pt x="11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75;p43">
              <a:extLst>
                <a:ext uri="{FF2B5EF4-FFF2-40B4-BE49-F238E27FC236}">
                  <a16:creationId xmlns:a16="http://schemas.microsoft.com/office/drawing/2014/main" id="{99D9E159-857F-5A4E-8D52-B3D48BEEE781}"/>
                </a:ext>
              </a:extLst>
            </p:cNvPr>
            <p:cNvSpPr/>
            <p:nvPr/>
          </p:nvSpPr>
          <p:spPr>
            <a:xfrm>
              <a:off x="3057350" y="4451575"/>
              <a:ext cx="95100" cy="65900"/>
            </a:xfrm>
            <a:custGeom>
              <a:avLst/>
              <a:gdLst/>
              <a:ahLst/>
              <a:cxnLst/>
              <a:rect l="l" t="t" r="r" b="b"/>
              <a:pathLst>
                <a:path w="3804" h="2636" extrusionOk="0">
                  <a:moveTo>
                    <a:pt x="1108" y="0"/>
                  </a:moveTo>
                  <a:cubicBezTo>
                    <a:pt x="808" y="0"/>
                    <a:pt x="509" y="133"/>
                    <a:pt x="301" y="383"/>
                  </a:cubicBezTo>
                  <a:cubicBezTo>
                    <a:pt x="1" y="783"/>
                    <a:pt x="134" y="1350"/>
                    <a:pt x="568" y="1550"/>
                  </a:cubicBezTo>
                  <a:lnTo>
                    <a:pt x="2136" y="2484"/>
                  </a:lnTo>
                  <a:cubicBezTo>
                    <a:pt x="2202" y="2518"/>
                    <a:pt x="2269" y="2551"/>
                    <a:pt x="2336" y="2585"/>
                  </a:cubicBezTo>
                  <a:cubicBezTo>
                    <a:pt x="2439" y="2619"/>
                    <a:pt x="2547" y="2636"/>
                    <a:pt x="2655" y="2636"/>
                  </a:cubicBezTo>
                  <a:cubicBezTo>
                    <a:pt x="2966" y="2636"/>
                    <a:pt x="3281" y="2498"/>
                    <a:pt x="3503" y="2251"/>
                  </a:cubicBezTo>
                  <a:cubicBezTo>
                    <a:pt x="3803" y="1851"/>
                    <a:pt x="3670" y="1284"/>
                    <a:pt x="3236" y="1083"/>
                  </a:cubicBezTo>
                  <a:lnTo>
                    <a:pt x="1635" y="149"/>
                  </a:lnTo>
                  <a:cubicBezTo>
                    <a:pt x="1472" y="49"/>
                    <a:pt x="1290" y="0"/>
                    <a:pt x="1108" y="0"/>
                  </a:cubicBezTo>
                  <a:close/>
                </a:path>
              </a:pathLst>
            </a:custGeom>
            <a:solidFill>
              <a:srgbClr val="205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676;p43">
              <a:extLst>
                <a:ext uri="{FF2B5EF4-FFF2-40B4-BE49-F238E27FC236}">
                  <a16:creationId xmlns:a16="http://schemas.microsoft.com/office/drawing/2014/main" id="{4D7700B6-81F7-7C48-93EC-2AF04ABAB027}"/>
                </a:ext>
              </a:extLst>
            </p:cNvPr>
            <p:cNvSpPr/>
            <p:nvPr/>
          </p:nvSpPr>
          <p:spPr>
            <a:xfrm>
              <a:off x="2622875" y="4531175"/>
              <a:ext cx="843975" cy="329275"/>
            </a:xfrm>
            <a:custGeom>
              <a:avLst/>
              <a:gdLst/>
              <a:ahLst/>
              <a:cxnLst/>
              <a:rect l="l" t="t" r="r" b="b"/>
              <a:pathLst>
                <a:path w="33759" h="13171" extrusionOk="0">
                  <a:moveTo>
                    <a:pt x="2202" y="1"/>
                  </a:moveTo>
                  <a:cubicBezTo>
                    <a:pt x="2202" y="1"/>
                    <a:pt x="901" y="6906"/>
                    <a:pt x="1" y="7673"/>
                  </a:cubicBezTo>
                  <a:cubicBezTo>
                    <a:pt x="1" y="7673"/>
                    <a:pt x="2569" y="8207"/>
                    <a:pt x="6205" y="8941"/>
                  </a:cubicBezTo>
                  <a:cubicBezTo>
                    <a:pt x="10441" y="9775"/>
                    <a:pt x="16112" y="10875"/>
                    <a:pt x="20949" y="11676"/>
                  </a:cubicBezTo>
                  <a:cubicBezTo>
                    <a:pt x="24892" y="12313"/>
                    <a:pt x="29910" y="13170"/>
                    <a:pt x="31766" y="13170"/>
                  </a:cubicBezTo>
                  <a:cubicBezTo>
                    <a:pt x="31952" y="13170"/>
                    <a:pt x="32106" y="13162"/>
                    <a:pt x="32224" y="13144"/>
                  </a:cubicBezTo>
                  <a:cubicBezTo>
                    <a:pt x="32224" y="13144"/>
                    <a:pt x="33324" y="7073"/>
                    <a:pt x="33758" y="6706"/>
                  </a:cubicBezTo>
                  <a:cubicBezTo>
                    <a:pt x="33758" y="6706"/>
                    <a:pt x="27520" y="4804"/>
                    <a:pt x="23284" y="3837"/>
                  </a:cubicBezTo>
                  <a:cubicBezTo>
                    <a:pt x="21416" y="3437"/>
                    <a:pt x="20615" y="3370"/>
                    <a:pt x="18514" y="3036"/>
                  </a:cubicBezTo>
                  <a:cubicBezTo>
                    <a:pt x="15345" y="2569"/>
                    <a:pt x="12343" y="1736"/>
                    <a:pt x="8273" y="1135"/>
                  </a:cubicBezTo>
                  <a:cubicBezTo>
                    <a:pt x="4771" y="601"/>
                    <a:pt x="2202" y="1"/>
                    <a:pt x="2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677;p43">
              <a:extLst>
                <a:ext uri="{FF2B5EF4-FFF2-40B4-BE49-F238E27FC236}">
                  <a16:creationId xmlns:a16="http://schemas.microsoft.com/office/drawing/2014/main" id="{D00129FD-C5BF-4941-A92A-F2A7A04CA623}"/>
                </a:ext>
              </a:extLst>
            </p:cNvPr>
            <p:cNvSpPr/>
            <p:nvPr/>
          </p:nvSpPr>
          <p:spPr>
            <a:xfrm>
              <a:off x="3146575" y="4627925"/>
              <a:ext cx="319425" cy="233175"/>
            </a:xfrm>
            <a:custGeom>
              <a:avLst/>
              <a:gdLst/>
              <a:ahLst/>
              <a:cxnLst/>
              <a:rect l="l" t="t" r="r" b="b"/>
              <a:pathLst>
                <a:path w="12777" h="9327" extrusionOk="0">
                  <a:moveTo>
                    <a:pt x="2303" y="0"/>
                  </a:moveTo>
                  <a:lnTo>
                    <a:pt x="1" y="7806"/>
                  </a:lnTo>
                  <a:cubicBezTo>
                    <a:pt x="1735" y="8106"/>
                    <a:pt x="3637" y="8406"/>
                    <a:pt x="5405" y="8707"/>
                  </a:cubicBezTo>
                  <a:cubicBezTo>
                    <a:pt x="7751" y="9054"/>
                    <a:pt x="9846" y="9326"/>
                    <a:pt x="10859" y="9326"/>
                  </a:cubicBezTo>
                  <a:cubicBezTo>
                    <a:pt x="11013" y="9326"/>
                    <a:pt x="11141" y="9320"/>
                    <a:pt x="11242" y="9307"/>
                  </a:cubicBezTo>
                  <a:cubicBezTo>
                    <a:pt x="11242" y="9307"/>
                    <a:pt x="12343" y="3236"/>
                    <a:pt x="12777" y="2836"/>
                  </a:cubicBezTo>
                  <a:cubicBezTo>
                    <a:pt x="12777" y="2836"/>
                    <a:pt x="10075" y="2002"/>
                    <a:pt x="7039" y="1201"/>
                  </a:cubicBezTo>
                  <a:cubicBezTo>
                    <a:pt x="5438" y="768"/>
                    <a:pt x="3770" y="334"/>
                    <a:pt x="2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678;p43">
              <a:extLst>
                <a:ext uri="{FF2B5EF4-FFF2-40B4-BE49-F238E27FC236}">
                  <a16:creationId xmlns:a16="http://schemas.microsoft.com/office/drawing/2014/main" id="{9A8C9019-FC32-5D40-845F-3B9063D27292}"/>
                </a:ext>
              </a:extLst>
            </p:cNvPr>
            <p:cNvSpPr/>
            <p:nvPr/>
          </p:nvSpPr>
          <p:spPr>
            <a:xfrm>
              <a:off x="3146575" y="4627925"/>
              <a:ext cx="185175" cy="217675"/>
            </a:xfrm>
            <a:custGeom>
              <a:avLst/>
              <a:gdLst/>
              <a:ahLst/>
              <a:cxnLst/>
              <a:rect l="l" t="t" r="r" b="b"/>
              <a:pathLst>
                <a:path w="7407" h="8707" extrusionOk="0">
                  <a:moveTo>
                    <a:pt x="2336" y="0"/>
                  </a:moveTo>
                  <a:lnTo>
                    <a:pt x="1" y="7806"/>
                  </a:lnTo>
                  <a:cubicBezTo>
                    <a:pt x="1735" y="8106"/>
                    <a:pt x="3637" y="8406"/>
                    <a:pt x="5405" y="8707"/>
                  </a:cubicBezTo>
                  <a:lnTo>
                    <a:pt x="7406" y="1301"/>
                  </a:lnTo>
                  <a:cubicBezTo>
                    <a:pt x="5838" y="868"/>
                    <a:pt x="3770" y="334"/>
                    <a:pt x="23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679;p43">
              <a:extLst>
                <a:ext uri="{FF2B5EF4-FFF2-40B4-BE49-F238E27FC236}">
                  <a16:creationId xmlns:a16="http://schemas.microsoft.com/office/drawing/2014/main" id="{39C522F4-DDDE-6B4D-AE63-B5B498EDE0A0}"/>
                </a:ext>
              </a:extLst>
            </p:cNvPr>
            <p:cNvSpPr/>
            <p:nvPr/>
          </p:nvSpPr>
          <p:spPr>
            <a:xfrm>
              <a:off x="2622875" y="4532025"/>
              <a:ext cx="229350" cy="227675"/>
            </a:xfrm>
            <a:custGeom>
              <a:avLst/>
              <a:gdLst/>
              <a:ahLst/>
              <a:cxnLst/>
              <a:rect l="l" t="t" r="r" b="b"/>
              <a:pathLst>
                <a:path w="9174" h="9107" extrusionOk="0">
                  <a:moveTo>
                    <a:pt x="2202" y="0"/>
                  </a:moveTo>
                  <a:cubicBezTo>
                    <a:pt x="2202" y="0"/>
                    <a:pt x="901" y="6905"/>
                    <a:pt x="1" y="7672"/>
                  </a:cubicBezTo>
                  <a:cubicBezTo>
                    <a:pt x="1" y="7672"/>
                    <a:pt x="3370" y="8373"/>
                    <a:pt x="7006" y="9107"/>
                  </a:cubicBezTo>
                  <a:lnTo>
                    <a:pt x="9174" y="1301"/>
                  </a:lnTo>
                  <a:cubicBezTo>
                    <a:pt x="5705" y="768"/>
                    <a:pt x="2202" y="0"/>
                    <a:pt x="22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680;p43">
              <a:extLst>
                <a:ext uri="{FF2B5EF4-FFF2-40B4-BE49-F238E27FC236}">
                  <a16:creationId xmlns:a16="http://schemas.microsoft.com/office/drawing/2014/main" id="{7573A510-6130-BD4C-85B9-D9BC4BAA84AB}"/>
                </a:ext>
              </a:extLst>
            </p:cNvPr>
            <p:cNvSpPr/>
            <p:nvPr/>
          </p:nvSpPr>
          <p:spPr>
            <a:xfrm>
              <a:off x="2672075" y="4608725"/>
              <a:ext cx="127625" cy="60075"/>
            </a:xfrm>
            <a:custGeom>
              <a:avLst/>
              <a:gdLst/>
              <a:ahLst/>
              <a:cxnLst/>
              <a:rect l="l" t="t" r="r" b="b"/>
              <a:pathLst>
                <a:path w="5105" h="2403" extrusionOk="0">
                  <a:moveTo>
                    <a:pt x="1095" y="1"/>
                  </a:moveTo>
                  <a:cubicBezTo>
                    <a:pt x="662" y="1"/>
                    <a:pt x="272" y="260"/>
                    <a:pt x="134" y="702"/>
                  </a:cubicBezTo>
                  <a:cubicBezTo>
                    <a:pt x="1" y="1202"/>
                    <a:pt x="368" y="1702"/>
                    <a:pt x="901" y="1802"/>
                  </a:cubicBezTo>
                  <a:lnTo>
                    <a:pt x="3770" y="2370"/>
                  </a:lnTo>
                  <a:cubicBezTo>
                    <a:pt x="3837" y="2370"/>
                    <a:pt x="3903" y="2370"/>
                    <a:pt x="4004" y="2403"/>
                  </a:cubicBezTo>
                  <a:cubicBezTo>
                    <a:pt x="4437" y="2403"/>
                    <a:pt x="4871" y="2103"/>
                    <a:pt x="5004" y="1669"/>
                  </a:cubicBezTo>
                  <a:cubicBezTo>
                    <a:pt x="5104" y="1169"/>
                    <a:pt x="4771" y="668"/>
                    <a:pt x="4237" y="602"/>
                  </a:cubicBezTo>
                  <a:lnTo>
                    <a:pt x="1368" y="35"/>
                  </a:lnTo>
                  <a:cubicBezTo>
                    <a:pt x="1277" y="12"/>
                    <a:pt x="1185" y="1"/>
                    <a:pt x="10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681;p43">
              <a:extLst>
                <a:ext uri="{FF2B5EF4-FFF2-40B4-BE49-F238E27FC236}">
                  <a16:creationId xmlns:a16="http://schemas.microsoft.com/office/drawing/2014/main" id="{898E7B52-71AD-4840-9387-3309539905DF}"/>
                </a:ext>
              </a:extLst>
            </p:cNvPr>
            <p:cNvSpPr/>
            <p:nvPr/>
          </p:nvSpPr>
          <p:spPr>
            <a:xfrm>
              <a:off x="2870550" y="4637975"/>
              <a:ext cx="105950" cy="55075"/>
            </a:xfrm>
            <a:custGeom>
              <a:avLst/>
              <a:gdLst/>
              <a:ahLst/>
              <a:cxnLst/>
              <a:rect l="l" t="t" r="r" b="b"/>
              <a:pathLst>
                <a:path w="4238" h="2203" extrusionOk="0">
                  <a:moveTo>
                    <a:pt x="1110" y="0"/>
                  </a:moveTo>
                  <a:cubicBezTo>
                    <a:pt x="663" y="0"/>
                    <a:pt x="241" y="279"/>
                    <a:pt x="101" y="699"/>
                  </a:cubicBezTo>
                  <a:cubicBezTo>
                    <a:pt x="1" y="1233"/>
                    <a:pt x="368" y="1733"/>
                    <a:pt x="901" y="1800"/>
                  </a:cubicBezTo>
                  <a:lnTo>
                    <a:pt x="2903" y="2167"/>
                  </a:lnTo>
                  <a:cubicBezTo>
                    <a:pt x="2969" y="2200"/>
                    <a:pt x="3036" y="2200"/>
                    <a:pt x="3103" y="2200"/>
                  </a:cubicBezTo>
                  <a:cubicBezTo>
                    <a:pt x="3127" y="2202"/>
                    <a:pt x="3150" y="2203"/>
                    <a:pt x="3174" y="2203"/>
                  </a:cubicBezTo>
                  <a:cubicBezTo>
                    <a:pt x="3613" y="2203"/>
                    <a:pt x="4010" y="1911"/>
                    <a:pt x="4137" y="1500"/>
                  </a:cubicBezTo>
                  <a:cubicBezTo>
                    <a:pt x="4237" y="966"/>
                    <a:pt x="3870" y="466"/>
                    <a:pt x="3336" y="399"/>
                  </a:cubicBezTo>
                  <a:lnTo>
                    <a:pt x="1368" y="32"/>
                  </a:lnTo>
                  <a:cubicBezTo>
                    <a:pt x="1282" y="11"/>
                    <a:pt x="1196" y="0"/>
                    <a:pt x="1110" y="0"/>
                  </a:cubicBezTo>
                  <a:close/>
                </a:path>
              </a:pathLst>
            </a:custGeom>
            <a:solidFill>
              <a:srgbClr val="205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682;p43">
              <a:extLst>
                <a:ext uri="{FF2B5EF4-FFF2-40B4-BE49-F238E27FC236}">
                  <a16:creationId xmlns:a16="http://schemas.microsoft.com/office/drawing/2014/main" id="{FFCACD73-C0A9-404E-A4D0-47D8F24D2A96}"/>
                </a:ext>
              </a:extLst>
            </p:cNvPr>
            <p:cNvSpPr/>
            <p:nvPr/>
          </p:nvSpPr>
          <p:spPr>
            <a:xfrm>
              <a:off x="5072950" y="3707275"/>
              <a:ext cx="120125" cy="562075"/>
            </a:xfrm>
            <a:custGeom>
              <a:avLst/>
              <a:gdLst/>
              <a:ahLst/>
              <a:cxnLst/>
              <a:rect l="l" t="t" r="r" b="b"/>
              <a:pathLst>
                <a:path w="4805" h="22483" extrusionOk="0">
                  <a:moveTo>
                    <a:pt x="4337" y="0"/>
                  </a:moveTo>
                  <a:lnTo>
                    <a:pt x="902" y="367"/>
                  </a:lnTo>
                  <a:cubicBezTo>
                    <a:pt x="902" y="367"/>
                    <a:pt x="334" y="15244"/>
                    <a:pt x="435" y="18113"/>
                  </a:cubicBezTo>
                  <a:cubicBezTo>
                    <a:pt x="435" y="18113"/>
                    <a:pt x="1" y="20882"/>
                    <a:pt x="2002" y="21882"/>
                  </a:cubicBezTo>
                  <a:cubicBezTo>
                    <a:pt x="2870" y="22249"/>
                    <a:pt x="3837" y="22449"/>
                    <a:pt x="4804" y="22483"/>
                  </a:cubicBezTo>
                  <a:lnTo>
                    <a:pt x="43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683;p43">
              <a:extLst>
                <a:ext uri="{FF2B5EF4-FFF2-40B4-BE49-F238E27FC236}">
                  <a16:creationId xmlns:a16="http://schemas.microsoft.com/office/drawing/2014/main" id="{24455822-729A-C04E-8213-14C6F676859F}"/>
                </a:ext>
              </a:extLst>
            </p:cNvPr>
            <p:cNvSpPr/>
            <p:nvPr/>
          </p:nvSpPr>
          <p:spPr>
            <a:xfrm>
              <a:off x="5077975" y="3610525"/>
              <a:ext cx="115100" cy="120950"/>
            </a:xfrm>
            <a:custGeom>
              <a:avLst/>
              <a:gdLst/>
              <a:ahLst/>
              <a:cxnLst/>
              <a:rect l="l" t="t" r="r" b="b"/>
              <a:pathLst>
                <a:path w="4604" h="4838" extrusionOk="0">
                  <a:moveTo>
                    <a:pt x="4403" y="1"/>
                  </a:moveTo>
                  <a:lnTo>
                    <a:pt x="1001" y="267"/>
                  </a:lnTo>
                  <a:cubicBezTo>
                    <a:pt x="1001" y="267"/>
                    <a:pt x="0" y="2602"/>
                    <a:pt x="667" y="4237"/>
                  </a:cubicBezTo>
                  <a:cubicBezTo>
                    <a:pt x="1968" y="4571"/>
                    <a:pt x="3269" y="4771"/>
                    <a:pt x="4603" y="4837"/>
                  </a:cubicBezTo>
                  <a:lnTo>
                    <a:pt x="440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684;p43">
              <a:extLst>
                <a:ext uri="{FF2B5EF4-FFF2-40B4-BE49-F238E27FC236}">
                  <a16:creationId xmlns:a16="http://schemas.microsoft.com/office/drawing/2014/main" id="{6988FBFA-22D6-394C-A6A0-00D0F80F97D0}"/>
                </a:ext>
              </a:extLst>
            </p:cNvPr>
            <p:cNvSpPr/>
            <p:nvPr/>
          </p:nvSpPr>
          <p:spPr>
            <a:xfrm>
              <a:off x="5087125" y="3814000"/>
              <a:ext cx="176825" cy="313100"/>
            </a:xfrm>
            <a:custGeom>
              <a:avLst/>
              <a:gdLst/>
              <a:ahLst/>
              <a:cxnLst/>
              <a:rect l="l" t="t" r="r" b="b"/>
              <a:pathLst>
                <a:path w="7073" h="12524" extrusionOk="0">
                  <a:moveTo>
                    <a:pt x="301" y="1"/>
                  </a:moveTo>
                  <a:lnTo>
                    <a:pt x="1" y="11309"/>
                  </a:lnTo>
                  <a:cubicBezTo>
                    <a:pt x="1118" y="12094"/>
                    <a:pt x="2455" y="12524"/>
                    <a:pt x="3812" y="12524"/>
                  </a:cubicBezTo>
                  <a:cubicBezTo>
                    <a:pt x="3953" y="12524"/>
                    <a:pt x="4095" y="12519"/>
                    <a:pt x="4237" y="12510"/>
                  </a:cubicBezTo>
                  <a:cubicBezTo>
                    <a:pt x="5105" y="12443"/>
                    <a:pt x="5972" y="12376"/>
                    <a:pt x="6839" y="12243"/>
                  </a:cubicBezTo>
                  <a:cubicBezTo>
                    <a:pt x="7073" y="6706"/>
                    <a:pt x="6806" y="401"/>
                    <a:pt x="6806" y="401"/>
                  </a:cubicBezTo>
                  <a:cubicBezTo>
                    <a:pt x="6233" y="630"/>
                    <a:pt x="5174" y="718"/>
                    <a:pt x="4274" y="718"/>
                  </a:cubicBezTo>
                  <a:cubicBezTo>
                    <a:pt x="3863" y="718"/>
                    <a:pt x="3486" y="699"/>
                    <a:pt x="3203" y="668"/>
                  </a:cubicBezTo>
                  <a:cubicBezTo>
                    <a:pt x="2203" y="568"/>
                    <a:pt x="1235" y="334"/>
                    <a:pt x="3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685;p43">
              <a:extLst>
                <a:ext uri="{FF2B5EF4-FFF2-40B4-BE49-F238E27FC236}">
                  <a16:creationId xmlns:a16="http://schemas.microsoft.com/office/drawing/2014/main" id="{1F60A6CF-8786-A94A-A145-3F266416F37D}"/>
                </a:ext>
              </a:extLst>
            </p:cNvPr>
            <p:cNvSpPr/>
            <p:nvPr/>
          </p:nvSpPr>
          <p:spPr>
            <a:xfrm>
              <a:off x="5082975" y="3807325"/>
              <a:ext cx="110925" cy="319600"/>
            </a:xfrm>
            <a:custGeom>
              <a:avLst/>
              <a:gdLst/>
              <a:ahLst/>
              <a:cxnLst/>
              <a:rect l="l" t="t" r="r" b="b"/>
              <a:pathLst>
                <a:path w="4437" h="12784" extrusionOk="0">
                  <a:moveTo>
                    <a:pt x="267" y="1"/>
                  </a:moveTo>
                  <a:lnTo>
                    <a:pt x="0" y="11542"/>
                  </a:lnTo>
                  <a:cubicBezTo>
                    <a:pt x="1214" y="12352"/>
                    <a:pt x="2631" y="12783"/>
                    <a:pt x="4089" y="12783"/>
                  </a:cubicBezTo>
                  <a:cubicBezTo>
                    <a:pt x="4194" y="12783"/>
                    <a:pt x="4298" y="12781"/>
                    <a:pt x="4403" y="12777"/>
                  </a:cubicBezTo>
                  <a:lnTo>
                    <a:pt x="4437" y="968"/>
                  </a:lnTo>
                  <a:cubicBezTo>
                    <a:pt x="1635" y="835"/>
                    <a:pt x="267" y="1"/>
                    <a:pt x="2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686;p43">
              <a:extLst>
                <a:ext uri="{FF2B5EF4-FFF2-40B4-BE49-F238E27FC236}">
                  <a16:creationId xmlns:a16="http://schemas.microsoft.com/office/drawing/2014/main" id="{438584D9-10D8-7E46-87BA-3F2611294FFF}"/>
                </a:ext>
              </a:extLst>
            </p:cNvPr>
            <p:cNvSpPr/>
            <p:nvPr/>
          </p:nvSpPr>
          <p:spPr>
            <a:xfrm>
              <a:off x="5083800" y="4016650"/>
              <a:ext cx="101775" cy="55900"/>
            </a:xfrm>
            <a:custGeom>
              <a:avLst/>
              <a:gdLst/>
              <a:ahLst/>
              <a:cxnLst/>
              <a:rect l="l" t="t" r="r" b="b"/>
              <a:pathLst>
                <a:path w="4071" h="2236" extrusionOk="0">
                  <a:moveTo>
                    <a:pt x="1" y="1"/>
                  </a:moveTo>
                  <a:lnTo>
                    <a:pt x="1" y="1135"/>
                  </a:lnTo>
                  <a:cubicBezTo>
                    <a:pt x="768" y="2235"/>
                    <a:pt x="4070" y="2235"/>
                    <a:pt x="4070" y="2235"/>
                  </a:cubicBezTo>
                  <a:lnTo>
                    <a:pt x="4070" y="601"/>
                  </a:lnTo>
                  <a:cubicBezTo>
                    <a:pt x="4070" y="601"/>
                    <a:pt x="3813" y="616"/>
                    <a:pt x="3419" y="616"/>
                  </a:cubicBezTo>
                  <a:cubicBezTo>
                    <a:pt x="2513" y="616"/>
                    <a:pt x="884" y="535"/>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687;p43">
              <a:extLst>
                <a:ext uri="{FF2B5EF4-FFF2-40B4-BE49-F238E27FC236}">
                  <a16:creationId xmlns:a16="http://schemas.microsoft.com/office/drawing/2014/main" id="{8583D6AE-625A-494B-A74A-32FB3CE9C20E}"/>
                </a:ext>
              </a:extLst>
            </p:cNvPr>
            <p:cNvSpPr/>
            <p:nvPr/>
          </p:nvSpPr>
          <p:spPr>
            <a:xfrm>
              <a:off x="5084625" y="3897400"/>
              <a:ext cx="100950" cy="110975"/>
            </a:xfrm>
            <a:custGeom>
              <a:avLst/>
              <a:gdLst/>
              <a:ahLst/>
              <a:cxnLst/>
              <a:rect l="l" t="t" r="r" b="b"/>
              <a:pathLst>
                <a:path w="4038" h="4439" extrusionOk="0">
                  <a:moveTo>
                    <a:pt x="68" y="0"/>
                  </a:moveTo>
                  <a:lnTo>
                    <a:pt x="1" y="3636"/>
                  </a:lnTo>
                  <a:cubicBezTo>
                    <a:pt x="1" y="3636"/>
                    <a:pt x="696" y="4439"/>
                    <a:pt x="3118" y="4439"/>
                  </a:cubicBezTo>
                  <a:cubicBezTo>
                    <a:pt x="3400" y="4439"/>
                    <a:pt x="3706" y="4428"/>
                    <a:pt x="4037" y="4404"/>
                  </a:cubicBezTo>
                  <a:lnTo>
                    <a:pt x="4037" y="834"/>
                  </a:lnTo>
                  <a:cubicBezTo>
                    <a:pt x="4037" y="834"/>
                    <a:pt x="3672" y="887"/>
                    <a:pt x="3141" y="887"/>
                  </a:cubicBezTo>
                  <a:cubicBezTo>
                    <a:pt x="2272" y="887"/>
                    <a:pt x="958" y="746"/>
                    <a:pt x="6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688;p43">
              <a:extLst>
                <a:ext uri="{FF2B5EF4-FFF2-40B4-BE49-F238E27FC236}">
                  <a16:creationId xmlns:a16="http://schemas.microsoft.com/office/drawing/2014/main" id="{5DC63CB9-E830-DE49-AD83-4497E4E1C6A7}"/>
                </a:ext>
              </a:extLst>
            </p:cNvPr>
            <p:cNvSpPr/>
            <p:nvPr/>
          </p:nvSpPr>
          <p:spPr>
            <a:xfrm>
              <a:off x="5020425" y="3717275"/>
              <a:ext cx="276050" cy="563650"/>
            </a:xfrm>
            <a:custGeom>
              <a:avLst/>
              <a:gdLst/>
              <a:ahLst/>
              <a:cxnLst/>
              <a:rect l="l" t="t" r="r" b="b"/>
              <a:pathLst>
                <a:path w="11042" h="22546" extrusionOk="0">
                  <a:moveTo>
                    <a:pt x="10141" y="0"/>
                  </a:moveTo>
                  <a:lnTo>
                    <a:pt x="3770" y="67"/>
                  </a:lnTo>
                  <a:lnTo>
                    <a:pt x="901" y="401"/>
                  </a:lnTo>
                  <a:cubicBezTo>
                    <a:pt x="901" y="401"/>
                    <a:pt x="334" y="15278"/>
                    <a:pt x="467" y="18147"/>
                  </a:cubicBezTo>
                  <a:cubicBezTo>
                    <a:pt x="467" y="18147"/>
                    <a:pt x="0" y="20882"/>
                    <a:pt x="2002" y="21883"/>
                  </a:cubicBezTo>
                  <a:cubicBezTo>
                    <a:pt x="2902" y="22283"/>
                    <a:pt x="3836" y="22483"/>
                    <a:pt x="4804" y="22516"/>
                  </a:cubicBezTo>
                  <a:cubicBezTo>
                    <a:pt x="5112" y="22536"/>
                    <a:pt x="5425" y="22546"/>
                    <a:pt x="5736" y="22546"/>
                  </a:cubicBezTo>
                  <a:cubicBezTo>
                    <a:pt x="7547" y="22546"/>
                    <a:pt x="9315" y="22223"/>
                    <a:pt x="9941" y="21682"/>
                  </a:cubicBezTo>
                  <a:cubicBezTo>
                    <a:pt x="11042" y="20682"/>
                    <a:pt x="10708" y="9774"/>
                    <a:pt x="10708" y="9774"/>
                  </a:cubicBezTo>
                  <a:cubicBezTo>
                    <a:pt x="10708" y="9774"/>
                    <a:pt x="10575" y="1335"/>
                    <a:pt x="101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689;p43">
              <a:extLst>
                <a:ext uri="{FF2B5EF4-FFF2-40B4-BE49-F238E27FC236}">
                  <a16:creationId xmlns:a16="http://schemas.microsoft.com/office/drawing/2014/main" id="{B50F93A5-EB4A-B34C-BBF1-3449870CCF12}"/>
                </a:ext>
              </a:extLst>
            </p:cNvPr>
            <p:cNvSpPr/>
            <p:nvPr/>
          </p:nvSpPr>
          <p:spPr>
            <a:xfrm>
              <a:off x="5021250" y="3717275"/>
              <a:ext cx="120125" cy="562925"/>
            </a:xfrm>
            <a:custGeom>
              <a:avLst/>
              <a:gdLst/>
              <a:ahLst/>
              <a:cxnLst/>
              <a:rect l="l" t="t" r="r" b="b"/>
              <a:pathLst>
                <a:path w="4805" h="22517" extrusionOk="0">
                  <a:moveTo>
                    <a:pt x="4304" y="0"/>
                  </a:moveTo>
                  <a:lnTo>
                    <a:pt x="868" y="401"/>
                  </a:lnTo>
                  <a:cubicBezTo>
                    <a:pt x="868" y="401"/>
                    <a:pt x="334" y="15278"/>
                    <a:pt x="434" y="18147"/>
                  </a:cubicBezTo>
                  <a:cubicBezTo>
                    <a:pt x="434" y="18147"/>
                    <a:pt x="1" y="20882"/>
                    <a:pt x="1969" y="21883"/>
                  </a:cubicBezTo>
                  <a:cubicBezTo>
                    <a:pt x="2869" y="22250"/>
                    <a:pt x="3803" y="22483"/>
                    <a:pt x="4804" y="22516"/>
                  </a:cubicBezTo>
                  <a:lnTo>
                    <a:pt x="43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690;p43">
              <a:extLst>
                <a:ext uri="{FF2B5EF4-FFF2-40B4-BE49-F238E27FC236}">
                  <a16:creationId xmlns:a16="http://schemas.microsoft.com/office/drawing/2014/main" id="{F0AA5782-BE69-D64A-B42D-459A261E3BF6}"/>
                </a:ext>
              </a:extLst>
            </p:cNvPr>
            <p:cNvSpPr/>
            <p:nvPr/>
          </p:nvSpPr>
          <p:spPr>
            <a:xfrm>
              <a:off x="5026250" y="3611350"/>
              <a:ext cx="261900" cy="130775"/>
            </a:xfrm>
            <a:custGeom>
              <a:avLst/>
              <a:gdLst/>
              <a:ahLst/>
              <a:cxnLst/>
              <a:rect l="l" t="t" r="r" b="b"/>
              <a:pathLst>
                <a:path w="10476" h="5231" extrusionOk="0">
                  <a:moveTo>
                    <a:pt x="9041" y="1"/>
                  </a:moveTo>
                  <a:lnTo>
                    <a:pt x="4371" y="368"/>
                  </a:lnTo>
                  <a:lnTo>
                    <a:pt x="1002" y="668"/>
                  </a:lnTo>
                  <a:cubicBezTo>
                    <a:pt x="1002" y="668"/>
                    <a:pt x="1" y="2970"/>
                    <a:pt x="668" y="4638"/>
                  </a:cubicBezTo>
                  <a:cubicBezTo>
                    <a:pt x="1936" y="4938"/>
                    <a:pt x="3270" y="5138"/>
                    <a:pt x="4571" y="5205"/>
                  </a:cubicBezTo>
                  <a:cubicBezTo>
                    <a:pt x="4821" y="5223"/>
                    <a:pt x="5074" y="5231"/>
                    <a:pt x="5327" y="5231"/>
                  </a:cubicBezTo>
                  <a:cubicBezTo>
                    <a:pt x="6018" y="5231"/>
                    <a:pt x="6714" y="5169"/>
                    <a:pt x="7373" y="5071"/>
                  </a:cubicBezTo>
                  <a:cubicBezTo>
                    <a:pt x="10475" y="4504"/>
                    <a:pt x="10041" y="4404"/>
                    <a:pt x="10041" y="4404"/>
                  </a:cubicBezTo>
                  <a:cubicBezTo>
                    <a:pt x="10041" y="4404"/>
                    <a:pt x="10375" y="2436"/>
                    <a:pt x="10375" y="1769"/>
                  </a:cubicBezTo>
                  <a:cubicBezTo>
                    <a:pt x="10375" y="1102"/>
                    <a:pt x="9908" y="101"/>
                    <a:pt x="90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691;p43">
              <a:extLst>
                <a:ext uri="{FF2B5EF4-FFF2-40B4-BE49-F238E27FC236}">
                  <a16:creationId xmlns:a16="http://schemas.microsoft.com/office/drawing/2014/main" id="{6291C936-6DD8-6347-B334-A7EFADF09B47}"/>
                </a:ext>
              </a:extLst>
            </p:cNvPr>
            <p:cNvSpPr/>
            <p:nvPr/>
          </p:nvSpPr>
          <p:spPr>
            <a:xfrm>
              <a:off x="5026250" y="3620525"/>
              <a:ext cx="114275" cy="120950"/>
            </a:xfrm>
            <a:custGeom>
              <a:avLst/>
              <a:gdLst/>
              <a:ahLst/>
              <a:cxnLst/>
              <a:rect l="l" t="t" r="r" b="b"/>
              <a:pathLst>
                <a:path w="4571" h="4838" extrusionOk="0">
                  <a:moveTo>
                    <a:pt x="4371" y="1"/>
                  </a:moveTo>
                  <a:lnTo>
                    <a:pt x="1002" y="301"/>
                  </a:lnTo>
                  <a:cubicBezTo>
                    <a:pt x="1002" y="301"/>
                    <a:pt x="1" y="2603"/>
                    <a:pt x="668" y="4271"/>
                  </a:cubicBezTo>
                  <a:cubicBezTo>
                    <a:pt x="1936" y="4571"/>
                    <a:pt x="3270" y="4771"/>
                    <a:pt x="4571" y="4838"/>
                  </a:cubicBezTo>
                  <a:lnTo>
                    <a:pt x="43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692;p43">
              <a:extLst>
                <a:ext uri="{FF2B5EF4-FFF2-40B4-BE49-F238E27FC236}">
                  <a16:creationId xmlns:a16="http://schemas.microsoft.com/office/drawing/2014/main" id="{5727DC8C-4B03-254E-9E96-CC11A543FAD1}"/>
                </a:ext>
              </a:extLst>
            </p:cNvPr>
            <p:cNvSpPr/>
            <p:nvPr/>
          </p:nvSpPr>
          <p:spPr>
            <a:xfrm>
              <a:off x="5056275" y="3313750"/>
              <a:ext cx="199350" cy="337675"/>
            </a:xfrm>
            <a:custGeom>
              <a:avLst/>
              <a:gdLst/>
              <a:ahLst/>
              <a:cxnLst/>
              <a:rect l="l" t="t" r="r" b="b"/>
              <a:pathLst>
                <a:path w="7974" h="13507" extrusionOk="0">
                  <a:moveTo>
                    <a:pt x="3789" y="0"/>
                  </a:moveTo>
                  <a:cubicBezTo>
                    <a:pt x="3037" y="0"/>
                    <a:pt x="2419" y="132"/>
                    <a:pt x="2102" y="430"/>
                  </a:cubicBezTo>
                  <a:cubicBezTo>
                    <a:pt x="1569" y="997"/>
                    <a:pt x="334" y="6067"/>
                    <a:pt x="334" y="6067"/>
                  </a:cubicBezTo>
                  <a:cubicBezTo>
                    <a:pt x="334" y="6067"/>
                    <a:pt x="1" y="12572"/>
                    <a:pt x="668" y="13006"/>
                  </a:cubicBezTo>
                  <a:cubicBezTo>
                    <a:pt x="1068" y="13273"/>
                    <a:pt x="2669" y="13473"/>
                    <a:pt x="4237" y="13506"/>
                  </a:cubicBezTo>
                  <a:cubicBezTo>
                    <a:pt x="5338" y="13506"/>
                    <a:pt x="6405" y="13406"/>
                    <a:pt x="6972" y="13106"/>
                  </a:cubicBezTo>
                  <a:cubicBezTo>
                    <a:pt x="7606" y="12705"/>
                    <a:pt x="7973" y="12005"/>
                    <a:pt x="7940" y="11238"/>
                  </a:cubicBezTo>
                  <a:lnTo>
                    <a:pt x="7940" y="4867"/>
                  </a:lnTo>
                  <a:cubicBezTo>
                    <a:pt x="7940" y="4867"/>
                    <a:pt x="7273" y="563"/>
                    <a:pt x="5738" y="230"/>
                  </a:cubicBezTo>
                  <a:cubicBezTo>
                    <a:pt x="5061" y="83"/>
                    <a:pt x="4383" y="0"/>
                    <a:pt x="3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693;p43">
              <a:extLst>
                <a:ext uri="{FF2B5EF4-FFF2-40B4-BE49-F238E27FC236}">
                  <a16:creationId xmlns:a16="http://schemas.microsoft.com/office/drawing/2014/main" id="{3EADFE38-88C3-3849-9C8D-E4ECEB87E065}"/>
                </a:ext>
              </a:extLst>
            </p:cNvPr>
            <p:cNvSpPr/>
            <p:nvPr/>
          </p:nvSpPr>
          <p:spPr>
            <a:xfrm>
              <a:off x="5056275" y="3313750"/>
              <a:ext cx="143475" cy="337675"/>
            </a:xfrm>
            <a:custGeom>
              <a:avLst/>
              <a:gdLst/>
              <a:ahLst/>
              <a:cxnLst/>
              <a:rect l="l" t="t" r="r" b="b"/>
              <a:pathLst>
                <a:path w="5739" h="13507" extrusionOk="0">
                  <a:moveTo>
                    <a:pt x="3789" y="0"/>
                  </a:moveTo>
                  <a:cubicBezTo>
                    <a:pt x="3037" y="0"/>
                    <a:pt x="2419" y="132"/>
                    <a:pt x="2102" y="430"/>
                  </a:cubicBezTo>
                  <a:cubicBezTo>
                    <a:pt x="1569" y="997"/>
                    <a:pt x="334" y="6067"/>
                    <a:pt x="334" y="6067"/>
                  </a:cubicBezTo>
                  <a:cubicBezTo>
                    <a:pt x="334" y="6067"/>
                    <a:pt x="1" y="12572"/>
                    <a:pt x="668" y="13006"/>
                  </a:cubicBezTo>
                  <a:cubicBezTo>
                    <a:pt x="1068" y="13273"/>
                    <a:pt x="2669" y="13473"/>
                    <a:pt x="4204" y="13506"/>
                  </a:cubicBezTo>
                  <a:cubicBezTo>
                    <a:pt x="4204" y="13506"/>
                    <a:pt x="3370" y="4566"/>
                    <a:pt x="5271" y="1030"/>
                  </a:cubicBezTo>
                  <a:lnTo>
                    <a:pt x="5738" y="230"/>
                  </a:lnTo>
                  <a:cubicBezTo>
                    <a:pt x="5061" y="83"/>
                    <a:pt x="4383" y="0"/>
                    <a:pt x="3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694;p43">
              <a:extLst>
                <a:ext uri="{FF2B5EF4-FFF2-40B4-BE49-F238E27FC236}">
                  <a16:creationId xmlns:a16="http://schemas.microsoft.com/office/drawing/2014/main" id="{3A2646B4-95E3-4F43-9358-852806913395}"/>
                </a:ext>
              </a:extLst>
            </p:cNvPr>
            <p:cNvSpPr/>
            <p:nvPr/>
          </p:nvSpPr>
          <p:spPr>
            <a:xfrm>
              <a:off x="5034600" y="3824025"/>
              <a:ext cx="176825" cy="313100"/>
            </a:xfrm>
            <a:custGeom>
              <a:avLst/>
              <a:gdLst/>
              <a:ahLst/>
              <a:cxnLst/>
              <a:rect l="l" t="t" r="r" b="b"/>
              <a:pathLst>
                <a:path w="7073" h="12524" extrusionOk="0">
                  <a:moveTo>
                    <a:pt x="334" y="0"/>
                  </a:moveTo>
                  <a:lnTo>
                    <a:pt x="0" y="11341"/>
                  </a:lnTo>
                  <a:cubicBezTo>
                    <a:pt x="1111" y="12122"/>
                    <a:pt x="2437" y="12524"/>
                    <a:pt x="3810" y="12524"/>
                  </a:cubicBezTo>
                  <a:cubicBezTo>
                    <a:pt x="3963" y="12524"/>
                    <a:pt x="4116" y="12519"/>
                    <a:pt x="4270" y="12509"/>
                  </a:cubicBezTo>
                  <a:cubicBezTo>
                    <a:pt x="5137" y="12476"/>
                    <a:pt x="5971" y="12409"/>
                    <a:pt x="6839" y="12275"/>
                  </a:cubicBezTo>
                  <a:cubicBezTo>
                    <a:pt x="7072" y="6705"/>
                    <a:pt x="6805" y="400"/>
                    <a:pt x="6805" y="400"/>
                  </a:cubicBezTo>
                  <a:cubicBezTo>
                    <a:pt x="6202" y="641"/>
                    <a:pt x="5076" y="743"/>
                    <a:pt x="4146" y="743"/>
                  </a:cubicBezTo>
                  <a:cubicBezTo>
                    <a:pt x="3789" y="743"/>
                    <a:pt x="3461" y="728"/>
                    <a:pt x="3203" y="701"/>
                  </a:cubicBezTo>
                  <a:cubicBezTo>
                    <a:pt x="2235" y="567"/>
                    <a:pt x="1268" y="334"/>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695;p43">
              <a:extLst>
                <a:ext uri="{FF2B5EF4-FFF2-40B4-BE49-F238E27FC236}">
                  <a16:creationId xmlns:a16="http://schemas.microsoft.com/office/drawing/2014/main" id="{0C947829-7E91-444E-936E-EA4E2F9FC833}"/>
                </a:ext>
              </a:extLst>
            </p:cNvPr>
            <p:cNvSpPr/>
            <p:nvPr/>
          </p:nvSpPr>
          <p:spPr>
            <a:xfrm>
              <a:off x="5031275" y="3818175"/>
              <a:ext cx="110100" cy="318950"/>
            </a:xfrm>
            <a:custGeom>
              <a:avLst/>
              <a:gdLst/>
              <a:ahLst/>
              <a:cxnLst/>
              <a:rect l="l" t="t" r="r" b="b"/>
              <a:pathLst>
                <a:path w="4404" h="12758" extrusionOk="0">
                  <a:moveTo>
                    <a:pt x="234" y="1"/>
                  </a:moveTo>
                  <a:lnTo>
                    <a:pt x="0" y="11509"/>
                  </a:lnTo>
                  <a:cubicBezTo>
                    <a:pt x="1148" y="12324"/>
                    <a:pt x="2542" y="12757"/>
                    <a:pt x="3960" y="12757"/>
                  </a:cubicBezTo>
                  <a:cubicBezTo>
                    <a:pt x="4108" y="12757"/>
                    <a:pt x="4255" y="12752"/>
                    <a:pt x="4403" y="12743"/>
                  </a:cubicBezTo>
                  <a:lnTo>
                    <a:pt x="4403" y="935"/>
                  </a:lnTo>
                  <a:cubicBezTo>
                    <a:pt x="1601" y="834"/>
                    <a:pt x="234" y="1"/>
                    <a:pt x="2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696;p43">
              <a:extLst>
                <a:ext uri="{FF2B5EF4-FFF2-40B4-BE49-F238E27FC236}">
                  <a16:creationId xmlns:a16="http://schemas.microsoft.com/office/drawing/2014/main" id="{0DE2C295-3F31-2745-8A91-6801F1FDC6C7}"/>
                </a:ext>
              </a:extLst>
            </p:cNvPr>
            <p:cNvSpPr/>
            <p:nvPr/>
          </p:nvSpPr>
          <p:spPr>
            <a:xfrm>
              <a:off x="5032100" y="4026650"/>
              <a:ext cx="101750" cy="55900"/>
            </a:xfrm>
            <a:custGeom>
              <a:avLst/>
              <a:gdLst/>
              <a:ahLst/>
              <a:cxnLst/>
              <a:rect l="l" t="t" r="r" b="b"/>
              <a:pathLst>
                <a:path w="4070" h="2236" extrusionOk="0">
                  <a:moveTo>
                    <a:pt x="0" y="1"/>
                  </a:moveTo>
                  <a:lnTo>
                    <a:pt x="0" y="1168"/>
                  </a:lnTo>
                  <a:cubicBezTo>
                    <a:pt x="768" y="2236"/>
                    <a:pt x="4070" y="2236"/>
                    <a:pt x="4070" y="2236"/>
                  </a:cubicBezTo>
                  <a:lnTo>
                    <a:pt x="4070" y="601"/>
                  </a:lnTo>
                  <a:cubicBezTo>
                    <a:pt x="4070" y="601"/>
                    <a:pt x="3810" y="617"/>
                    <a:pt x="3412" y="617"/>
                  </a:cubicBezTo>
                  <a:cubicBezTo>
                    <a:pt x="2499" y="617"/>
                    <a:pt x="861" y="536"/>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697;p43">
              <a:extLst>
                <a:ext uri="{FF2B5EF4-FFF2-40B4-BE49-F238E27FC236}">
                  <a16:creationId xmlns:a16="http://schemas.microsoft.com/office/drawing/2014/main" id="{3DC66519-C620-BA43-9984-AA4D57876E06}"/>
                </a:ext>
              </a:extLst>
            </p:cNvPr>
            <p:cNvSpPr/>
            <p:nvPr/>
          </p:nvSpPr>
          <p:spPr>
            <a:xfrm>
              <a:off x="5032925" y="3907400"/>
              <a:ext cx="100925" cy="111825"/>
            </a:xfrm>
            <a:custGeom>
              <a:avLst/>
              <a:gdLst/>
              <a:ahLst/>
              <a:cxnLst/>
              <a:rect l="l" t="t" r="r" b="b"/>
              <a:pathLst>
                <a:path w="4037" h="4473" extrusionOk="0">
                  <a:moveTo>
                    <a:pt x="67" y="1"/>
                  </a:moveTo>
                  <a:lnTo>
                    <a:pt x="1" y="3670"/>
                  </a:lnTo>
                  <a:cubicBezTo>
                    <a:pt x="1" y="3670"/>
                    <a:pt x="696" y="4473"/>
                    <a:pt x="3117" y="4473"/>
                  </a:cubicBezTo>
                  <a:cubicBezTo>
                    <a:pt x="3400" y="4473"/>
                    <a:pt x="3706" y="4462"/>
                    <a:pt x="4037" y="4437"/>
                  </a:cubicBezTo>
                  <a:lnTo>
                    <a:pt x="4037" y="835"/>
                  </a:lnTo>
                  <a:cubicBezTo>
                    <a:pt x="4037" y="835"/>
                    <a:pt x="3645" y="897"/>
                    <a:pt x="3081" y="897"/>
                  </a:cubicBezTo>
                  <a:cubicBezTo>
                    <a:pt x="2213" y="897"/>
                    <a:pt x="938" y="749"/>
                    <a:pt x="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698;p43">
              <a:extLst>
                <a:ext uri="{FF2B5EF4-FFF2-40B4-BE49-F238E27FC236}">
                  <a16:creationId xmlns:a16="http://schemas.microsoft.com/office/drawing/2014/main" id="{7109DF41-B329-7B41-80E8-DB5BCE5D8942}"/>
                </a:ext>
              </a:extLst>
            </p:cNvPr>
            <p:cNvSpPr/>
            <p:nvPr/>
          </p:nvSpPr>
          <p:spPr>
            <a:xfrm>
              <a:off x="4586775" y="2853325"/>
              <a:ext cx="187675" cy="910675"/>
            </a:xfrm>
            <a:custGeom>
              <a:avLst/>
              <a:gdLst/>
              <a:ahLst/>
              <a:cxnLst/>
              <a:rect l="l" t="t" r="r" b="b"/>
              <a:pathLst>
                <a:path w="7507" h="36427" extrusionOk="0">
                  <a:moveTo>
                    <a:pt x="6272" y="0"/>
                  </a:moveTo>
                  <a:lnTo>
                    <a:pt x="2736" y="167"/>
                  </a:lnTo>
                  <a:cubicBezTo>
                    <a:pt x="2736" y="167"/>
                    <a:pt x="1" y="8907"/>
                    <a:pt x="1" y="18147"/>
                  </a:cubicBezTo>
                  <a:cubicBezTo>
                    <a:pt x="34" y="23917"/>
                    <a:pt x="701" y="29688"/>
                    <a:pt x="2035" y="35292"/>
                  </a:cubicBezTo>
                  <a:cubicBezTo>
                    <a:pt x="3270" y="35959"/>
                    <a:pt x="4637" y="36360"/>
                    <a:pt x="6072" y="36426"/>
                  </a:cubicBezTo>
                  <a:cubicBezTo>
                    <a:pt x="6072" y="36426"/>
                    <a:pt x="7006" y="26352"/>
                    <a:pt x="6906" y="24451"/>
                  </a:cubicBezTo>
                  <a:cubicBezTo>
                    <a:pt x="6772" y="22583"/>
                    <a:pt x="7506" y="9874"/>
                    <a:pt x="7306" y="8306"/>
                  </a:cubicBezTo>
                  <a:cubicBezTo>
                    <a:pt x="7106" y="6738"/>
                    <a:pt x="6272" y="0"/>
                    <a:pt x="62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699;p43">
              <a:extLst>
                <a:ext uri="{FF2B5EF4-FFF2-40B4-BE49-F238E27FC236}">
                  <a16:creationId xmlns:a16="http://schemas.microsoft.com/office/drawing/2014/main" id="{28605F35-6BB6-364E-9BBC-CD6B6FA0F41B}"/>
                </a:ext>
              </a:extLst>
            </p:cNvPr>
            <p:cNvSpPr/>
            <p:nvPr/>
          </p:nvSpPr>
          <p:spPr>
            <a:xfrm>
              <a:off x="4628475" y="2801625"/>
              <a:ext cx="151800" cy="89250"/>
            </a:xfrm>
            <a:custGeom>
              <a:avLst/>
              <a:gdLst/>
              <a:ahLst/>
              <a:cxnLst/>
              <a:rect l="l" t="t" r="r" b="b"/>
              <a:pathLst>
                <a:path w="6072" h="3570" extrusionOk="0">
                  <a:moveTo>
                    <a:pt x="568" y="0"/>
                  </a:moveTo>
                  <a:cubicBezTo>
                    <a:pt x="1" y="967"/>
                    <a:pt x="1" y="2135"/>
                    <a:pt x="568" y="3102"/>
                  </a:cubicBezTo>
                  <a:cubicBezTo>
                    <a:pt x="2169" y="3369"/>
                    <a:pt x="3837" y="3503"/>
                    <a:pt x="5504" y="3569"/>
                  </a:cubicBezTo>
                  <a:cubicBezTo>
                    <a:pt x="5971" y="2702"/>
                    <a:pt x="6072" y="1701"/>
                    <a:pt x="5805" y="767"/>
                  </a:cubicBezTo>
                  <a:lnTo>
                    <a:pt x="5605" y="367"/>
                  </a:lnTo>
                  <a:cubicBezTo>
                    <a:pt x="5317" y="378"/>
                    <a:pt x="5029" y="384"/>
                    <a:pt x="4742" y="384"/>
                  </a:cubicBezTo>
                  <a:cubicBezTo>
                    <a:pt x="3330" y="384"/>
                    <a:pt x="1926" y="250"/>
                    <a:pt x="56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700;p43">
              <a:extLst>
                <a:ext uri="{FF2B5EF4-FFF2-40B4-BE49-F238E27FC236}">
                  <a16:creationId xmlns:a16="http://schemas.microsoft.com/office/drawing/2014/main" id="{54DADD36-C1EE-9248-B5D1-C77C23A77D4F}"/>
                </a:ext>
              </a:extLst>
            </p:cNvPr>
            <p:cNvSpPr/>
            <p:nvPr/>
          </p:nvSpPr>
          <p:spPr>
            <a:xfrm>
              <a:off x="4750225" y="3109925"/>
              <a:ext cx="50075" cy="69475"/>
            </a:xfrm>
            <a:custGeom>
              <a:avLst/>
              <a:gdLst/>
              <a:ahLst/>
              <a:cxnLst/>
              <a:rect l="l" t="t" r="r" b="b"/>
              <a:pathLst>
                <a:path w="2003" h="2779" extrusionOk="0">
                  <a:moveTo>
                    <a:pt x="873" y="1"/>
                  </a:moveTo>
                  <a:cubicBezTo>
                    <a:pt x="838" y="1"/>
                    <a:pt x="803" y="4"/>
                    <a:pt x="768" y="10"/>
                  </a:cubicBezTo>
                  <a:cubicBezTo>
                    <a:pt x="768" y="10"/>
                    <a:pt x="1" y="10"/>
                    <a:pt x="1" y="1244"/>
                  </a:cubicBezTo>
                  <a:cubicBezTo>
                    <a:pt x="1" y="2445"/>
                    <a:pt x="434" y="2779"/>
                    <a:pt x="1101" y="2779"/>
                  </a:cubicBezTo>
                  <a:cubicBezTo>
                    <a:pt x="1769" y="2779"/>
                    <a:pt x="2002" y="1578"/>
                    <a:pt x="1869" y="1111"/>
                  </a:cubicBezTo>
                  <a:cubicBezTo>
                    <a:pt x="1775" y="673"/>
                    <a:pt x="1388" y="1"/>
                    <a:pt x="8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701;p43">
              <a:extLst>
                <a:ext uri="{FF2B5EF4-FFF2-40B4-BE49-F238E27FC236}">
                  <a16:creationId xmlns:a16="http://schemas.microsoft.com/office/drawing/2014/main" id="{297819F3-F9F5-A849-8470-B1CE47DF2CB4}"/>
                </a:ext>
              </a:extLst>
            </p:cNvPr>
            <p:cNvSpPr/>
            <p:nvPr/>
          </p:nvSpPr>
          <p:spPr>
            <a:xfrm>
              <a:off x="4747725" y="3234425"/>
              <a:ext cx="49225" cy="64125"/>
            </a:xfrm>
            <a:custGeom>
              <a:avLst/>
              <a:gdLst/>
              <a:ahLst/>
              <a:cxnLst/>
              <a:rect l="l" t="t" r="r" b="b"/>
              <a:pathLst>
                <a:path w="1969" h="2565" extrusionOk="0">
                  <a:moveTo>
                    <a:pt x="1001" y="0"/>
                  </a:moveTo>
                  <a:cubicBezTo>
                    <a:pt x="1001" y="0"/>
                    <a:pt x="1" y="101"/>
                    <a:pt x="101" y="1335"/>
                  </a:cubicBezTo>
                  <a:cubicBezTo>
                    <a:pt x="183" y="2321"/>
                    <a:pt x="648" y="2565"/>
                    <a:pt x="996" y="2565"/>
                  </a:cubicBezTo>
                  <a:cubicBezTo>
                    <a:pt x="1072" y="2565"/>
                    <a:pt x="1142" y="2553"/>
                    <a:pt x="1201" y="2536"/>
                  </a:cubicBezTo>
                  <a:cubicBezTo>
                    <a:pt x="1535" y="2436"/>
                    <a:pt x="1969" y="1969"/>
                    <a:pt x="1969" y="1101"/>
                  </a:cubicBezTo>
                  <a:cubicBezTo>
                    <a:pt x="1969" y="201"/>
                    <a:pt x="1001" y="0"/>
                    <a:pt x="10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702;p43">
              <a:extLst>
                <a:ext uri="{FF2B5EF4-FFF2-40B4-BE49-F238E27FC236}">
                  <a16:creationId xmlns:a16="http://schemas.microsoft.com/office/drawing/2014/main" id="{A8AE6DF3-FAE5-4B46-9E58-39ADAF7A90F1}"/>
                </a:ext>
              </a:extLst>
            </p:cNvPr>
            <p:cNvSpPr/>
            <p:nvPr/>
          </p:nvSpPr>
          <p:spPr>
            <a:xfrm>
              <a:off x="4756075" y="3344500"/>
              <a:ext cx="46725" cy="69250"/>
            </a:xfrm>
            <a:custGeom>
              <a:avLst/>
              <a:gdLst/>
              <a:ahLst/>
              <a:cxnLst/>
              <a:rect l="l" t="t" r="r" b="b"/>
              <a:pathLst>
                <a:path w="1869" h="2770" extrusionOk="0">
                  <a:moveTo>
                    <a:pt x="867" y="1"/>
                  </a:moveTo>
                  <a:cubicBezTo>
                    <a:pt x="334" y="234"/>
                    <a:pt x="0" y="734"/>
                    <a:pt x="0" y="1335"/>
                  </a:cubicBezTo>
                  <a:cubicBezTo>
                    <a:pt x="0" y="2302"/>
                    <a:pt x="334" y="2769"/>
                    <a:pt x="867" y="2769"/>
                  </a:cubicBezTo>
                  <a:cubicBezTo>
                    <a:pt x="1435" y="2769"/>
                    <a:pt x="1868" y="2202"/>
                    <a:pt x="1868" y="1201"/>
                  </a:cubicBezTo>
                  <a:cubicBezTo>
                    <a:pt x="1868" y="634"/>
                    <a:pt x="1435" y="134"/>
                    <a:pt x="8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703;p43">
              <a:extLst>
                <a:ext uri="{FF2B5EF4-FFF2-40B4-BE49-F238E27FC236}">
                  <a16:creationId xmlns:a16="http://schemas.microsoft.com/office/drawing/2014/main" id="{160192A2-BFB5-F248-A8F7-363A6E479ABA}"/>
                </a:ext>
              </a:extLst>
            </p:cNvPr>
            <p:cNvSpPr/>
            <p:nvPr/>
          </p:nvSpPr>
          <p:spPr>
            <a:xfrm>
              <a:off x="4673900" y="3553800"/>
              <a:ext cx="113050" cy="103425"/>
            </a:xfrm>
            <a:custGeom>
              <a:avLst/>
              <a:gdLst/>
              <a:ahLst/>
              <a:cxnLst/>
              <a:rect l="l" t="t" r="r" b="b"/>
              <a:pathLst>
                <a:path w="4522" h="4137" extrusionOk="0">
                  <a:moveTo>
                    <a:pt x="2343" y="1"/>
                  </a:moveTo>
                  <a:cubicBezTo>
                    <a:pt x="2019" y="1"/>
                    <a:pt x="1" y="85"/>
                    <a:pt x="185" y="2203"/>
                  </a:cubicBezTo>
                  <a:cubicBezTo>
                    <a:pt x="355" y="3905"/>
                    <a:pt x="1802" y="4136"/>
                    <a:pt x="2574" y="4136"/>
                  </a:cubicBezTo>
                  <a:cubicBezTo>
                    <a:pt x="2860" y="4136"/>
                    <a:pt x="3054" y="4104"/>
                    <a:pt x="3054" y="4104"/>
                  </a:cubicBezTo>
                  <a:cubicBezTo>
                    <a:pt x="3921" y="3804"/>
                    <a:pt x="4488" y="3003"/>
                    <a:pt x="4488" y="2103"/>
                  </a:cubicBezTo>
                  <a:cubicBezTo>
                    <a:pt x="4521" y="568"/>
                    <a:pt x="2720" y="1"/>
                    <a:pt x="2387" y="1"/>
                  </a:cubicBezTo>
                  <a:cubicBezTo>
                    <a:pt x="2387" y="1"/>
                    <a:pt x="2371" y="1"/>
                    <a:pt x="23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704;p43">
              <a:extLst>
                <a:ext uri="{FF2B5EF4-FFF2-40B4-BE49-F238E27FC236}">
                  <a16:creationId xmlns:a16="http://schemas.microsoft.com/office/drawing/2014/main" id="{1061084B-454F-CF49-AED3-B6E3FE848B94}"/>
                </a:ext>
              </a:extLst>
            </p:cNvPr>
            <p:cNvSpPr/>
            <p:nvPr/>
          </p:nvSpPr>
          <p:spPr>
            <a:xfrm>
              <a:off x="4611175" y="3816150"/>
              <a:ext cx="82225" cy="27075"/>
            </a:xfrm>
            <a:custGeom>
              <a:avLst/>
              <a:gdLst/>
              <a:ahLst/>
              <a:cxnLst/>
              <a:rect l="l" t="t" r="r" b="b"/>
              <a:pathLst>
                <a:path w="3289" h="1083" extrusionOk="0">
                  <a:moveTo>
                    <a:pt x="547" y="0"/>
                  </a:moveTo>
                  <a:cubicBezTo>
                    <a:pt x="105" y="0"/>
                    <a:pt x="0" y="725"/>
                    <a:pt x="526" y="849"/>
                  </a:cubicBezTo>
                  <a:cubicBezTo>
                    <a:pt x="1126" y="982"/>
                    <a:pt x="1793" y="1049"/>
                    <a:pt x="2427" y="1082"/>
                  </a:cubicBezTo>
                  <a:cubicBezTo>
                    <a:pt x="2561" y="1082"/>
                    <a:pt x="2661" y="1082"/>
                    <a:pt x="2794" y="1049"/>
                  </a:cubicBezTo>
                  <a:cubicBezTo>
                    <a:pt x="3288" y="925"/>
                    <a:pt x="3153" y="201"/>
                    <a:pt x="2706" y="201"/>
                  </a:cubicBezTo>
                  <a:cubicBezTo>
                    <a:pt x="2671" y="201"/>
                    <a:pt x="2633" y="205"/>
                    <a:pt x="2594" y="215"/>
                  </a:cubicBezTo>
                  <a:cubicBezTo>
                    <a:pt x="1927" y="215"/>
                    <a:pt x="1293" y="148"/>
                    <a:pt x="659" y="15"/>
                  </a:cubicBezTo>
                  <a:cubicBezTo>
                    <a:pt x="620" y="5"/>
                    <a:pt x="583" y="0"/>
                    <a:pt x="5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705;p43">
              <a:extLst>
                <a:ext uri="{FF2B5EF4-FFF2-40B4-BE49-F238E27FC236}">
                  <a16:creationId xmlns:a16="http://schemas.microsoft.com/office/drawing/2014/main" id="{2E780589-B815-3C48-8A0E-E32FB2E4BE12}"/>
                </a:ext>
              </a:extLst>
            </p:cNvPr>
            <p:cNvSpPr/>
            <p:nvPr/>
          </p:nvSpPr>
          <p:spPr>
            <a:xfrm>
              <a:off x="4723550" y="3809000"/>
              <a:ext cx="46725" cy="78425"/>
            </a:xfrm>
            <a:custGeom>
              <a:avLst/>
              <a:gdLst/>
              <a:ahLst/>
              <a:cxnLst/>
              <a:rect l="l" t="t" r="r" b="b"/>
              <a:pathLst>
                <a:path w="1869" h="3137" extrusionOk="0">
                  <a:moveTo>
                    <a:pt x="1101" y="1"/>
                  </a:moveTo>
                  <a:lnTo>
                    <a:pt x="0" y="868"/>
                  </a:lnTo>
                  <a:lnTo>
                    <a:pt x="467" y="1402"/>
                  </a:lnTo>
                  <a:lnTo>
                    <a:pt x="801" y="1135"/>
                  </a:lnTo>
                  <a:cubicBezTo>
                    <a:pt x="901" y="1035"/>
                    <a:pt x="968" y="968"/>
                    <a:pt x="1001" y="901"/>
                  </a:cubicBezTo>
                  <a:cubicBezTo>
                    <a:pt x="1001" y="1101"/>
                    <a:pt x="1001" y="1268"/>
                    <a:pt x="1001" y="1468"/>
                  </a:cubicBezTo>
                  <a:lnTo>
                    <a:pt x="1001" y="3136"/>
                  </a:lnTo>
                  <a:lnTo>
                    <a:pt x="1868" y="3136"/>
                  </a:lnTo>
                  <a:lnTo>
                    <a:pt x="18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706;p43">
              <a:extLst>
                <a:ext uri="{FF2B5EF4-FFF2-40B4-BE49-F238E27FC236}">
                  <a16:creationId xmlns:a16="http://schemas.microsoft.com/office/drawing/2014/main" id="{EEE090A8-37D4-F447-8A9C-0FD222D1D943}"/>
                </a:ext>
              </a:extLst>
            </p:cNvPr>
            <p:cNvSpPr/>
            <p:nvPr/>
          </p:nvSpPr>
          <p:spPr>
            <a:xfrm>
              <a:off x="4659325" y="2444450"/>
              <a:ext cx="47575" cy="85325"/>
            </a:xfrm>
            <a:custGeom>
              <a:avLst/>
              <a:gdLst/>
              <a:ahLst/>
              <a:cxnLst/>
              <a:rect l="l" t="t" r="r" b="b"/>
              <a:pathLst>
                <a:path w="1903" h="3413" extrusionOk="0">
                  <a:moveTo>
                    <a:pt x="1163" y="0"/>
                  </a:moveTo>
                  <a:cubicBezTo>
                    <a:pt x="733" y="0"/>
                    <a:pt x="234" y="210"/>
                    <a:pt x="234" y="210"/>
                  </a:cubicBezTo>
                  <a:cubicBezTo>
                    <a:pt x="1" y="677"/>
                    <a:pt x="234" y="3413"/>
                    <a:pt x="234" y="3413"/>
                  </a:cubicBezTo>
                  <a:lnTo>
                    <a:pt x="1902" y="3413"/>
                  </a:lnTo>
                  <a:cubicBezTo>
                    <a:pt x="1902" y="2645"/>
                    <a:pt x="1735" y="310"/>
                    <a:pt x="1735" y="310"/>
                  </a:cubicBezTo>
                  <a:cubicBezTo>
                    <a:pt x="1648" y="74"/>
                    <a:pt x="1418" y="0"/>
                    <a:pt x="11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707;p43">
              <a:extLst>
                <a:ext uri="{FF2B5EF4-FFF2-40B4-BE49-F238E27FC236}">
                  <a16:creationId xmlns:a16="http://schemas.microsoft.com/office/drawing/2014/main" id="{386BB5B0-D61D-1842-B841-85AFC1DD4E6E}"/>
                </a:ext>
              </a:extLst>
            </p:cNvPr>
            <p:cNvSpPr/>
            <p:nvPr/>
          </p:nvSpPr>
          <p:spPr>
            <a:xfrm>
              <a:off x="4538400" y="2867500"/>
              <a:ext cx="297750" cy="894075"/>
            </a:xfrm>
            <a:custGeom>
              <a:avLst/>
              <a:gdLst/>
              <a:ahLst/>
              <a:cxnLst/>
              <a:rect l="l" t="t" r="r" b="b"/>
              <a:pathLst>
                <a:path w="11910" h="35763" extrusionOk="0">
                  <a:moveTo>
                    <a:pt x="9474" y="0"/>
                  </a:moveTo>
                  <a:lnTo>
                    <a:pt x="6272" y="167"/>
                  </a:lnTo>
                  <a:lnTo>
                    <a:pt x="2770" y="334"/>
                  </a:lnTo>
                  <a:cubicBezTo>
                    <a:pt x="2770" y="334"/>
                    <a:pt x="1" y="9040"/>
                    <a:pt x="1" y="18280"/>
                  </a:cubicBezTo>
                  <a:cubicBezTo>
                    <a:pt x="1" y="23951"/>
                    <a:pt x="635" y="29621"/>
                    <a:pt x="1869" y="35159"/>
                  </a:cubicBezTo>
                  <a:cubicBezTo>
                    <a:pt x="3270" y="35492"/>
                    <a:pt x="4738" y="35693"/>
                    <a:pt x="6172" y="35759"/>
                  </a:cubicBezTo>
                  <a:cubicBezTo>
                    <a:pt x="6274" y="35761"/>
                    <a:pt x="6377" y="35763"/>
                    <a:pt x="6479" y="35763"/>
                  </a:cubicBezTo>
                  <a:cubicBezTo>
                    <a:pt x="7875" y="35763"/>
                    <a:pt x="9233" y="35540"/>
                    <a:pt x="10041" y="34825"/>
                  </a:cubicBezTo>
                  <a:cubicBezTo>
                    <a:pt x="10041" y="34825"/>
                    <a:pt x="11909" y="28654"/>
                    <a:pt x="11809" y="18614"/>
                  </a:cubicBezTo>
                  <a:cubicBezTo>
                    <a:pt x="11676" y="12342"/>
                    <a:pt x="10909" y="6105"/>
                    <a:pt x="94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708;p43">
              <a:extLst>
                <a:ext uri="{FF2B5EF4-FFF2-40B4-BE49-F238E27FC236}">
                  <a16:creationId xmlns:a16="http://schemas.microsoft.com/office/drawing/2014/main" id="{03BF5C92-3F59-B943-8DFE-0E280BD22F67}"/>
                </a:ext>
              </a:extLst>
            </p:cNvPr>
            <p:cNvSpPr/>
            <p:nvPr/>
          </p:nvSpPr>
          <p:spPr>
            <a:xfrm>
              <a:off x="4573425" y="2518900"/>
              <a:ext cx="241050" cy="317825"/>
            </a:xfrm>
            <a:custGeom>
              <a:avLst/>
              <a:gdLst/>
              <a:ahLst/>
              <a:cxnLst/>
              <a:rect l="l" t="t" r="r" b="b"/>
              <a:pathLst>
                <a:path w="9642" h="12713" extrusionOk="0">
                  <a:moveTo>
                    <a:pt x="4571" y="1"/>
                  </a:moveTo>
                  <a:cubicBezTo>
                    <a:pt x="3770" y="1"/>
                    <a:pt x="2970" y="268"/>
                    <a:pt x="2269" y="701"/>
                  </a:cubicBezTo>
                  <a:cubicBezTo>
                    <a:pt x="2269" y="701"/>
                    <a:pt x="1" y="5238"/>
                    <a:pt x="335" y="9074"/>
                  </a:cubicBezTo>
                  <a:cubicBezTo>
                    <a:pt x="662" y="12527"/>
                    <a:pt x="1042" y="12713"/>
                    <a:pt x="1121" y="12713"/>
                  </a:cubicBezTo>
                  <a:cubicBezTo>
                    <a:pt x="1130" y="12713"/>
                    <a:pt x="1135" y="12710"/>
                    <a:pt x="1135" y="12710"/>
                  </a:cubicBezTo>
                  <a:lnTo>
                    <a:pt x="6539" y="12543"/>
                  </a:lnTo>
                  <a:lnTo>
                    <a:pt x="8040" y="12510"/>
                  </a:lnTo>
                  <a:lnTo>
                    <a:pt x="8741" y="11843"/>
                  </a:lnTo>
                  <a:cubicBezTo>
                    <a:pt x="8741" y="11843"/>
                    <a:pt x="9641" y="7973"/>
                    <a:pt x="8507" y="4337"/>
                  </a:cubicBezTo>
                  <a:cubicBezTo>
                    <a:pt x="7340" y="701"/>
                    <a:pt x="6572" y="401"/>
                    <a:pt x="6572" y="401"/>
                  </a:cubicBezTo>
                  <a:cubicBezTo>
                    <a:pt x="5939" y="134"/>
                    <a:pt x="5271" y="34"/>
                    <a:pt x="45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709;p43">
              <a:extLst>
                <a:ext uri="{FF2B5EF4-FFF2-40B4-BE49-F238E27FC236}">
                  <a16:creationId xmlns:a16="http://schemas.microsoft.com/office/drawing/2014/main" id="{06B9B7A4-ABBF-AC46-B44D-82F0FF5EA91E}"/>
                </a:ext>
              </a:extLst>
            </p:cNvPr>
            <p:cNvSpPr/>
            <p:nvPr/>
          </p:nvSpPr>
          <p:spPr>
            <a:xfrm>
              <a:off x="4573425" y="2519675"/>
              <a:ext cx="179325" cy="317050"/>
            </a:xfrm>
            <a:custGeom>
              <a:avLst/>
              <a:gdLst/>
              <a:ahLst/>
              <a:cxnLst/>
              <a:rect l="l" t="t" r="r" b="b"/>
              <a:pathLst>
                <a:path w="7173" h="12682" extrusionOk="0">
                  <a:moveTo>
                    <a:pt x="4430" y="1"/>
                  </a:moveTo>
                  <a:cubicBezTo>
                    <a:pt x="3647" y="1"/>
                    <a:pt x="2899" y="261"/>
                    <a:pt x="2269" y="670"/>
                  </a:cubicBezTo>
                  <a:cubicBezTo>
                    <a:pt x="2269" y="670"/>
                    <a:pt x="1" y="5207"/>
                    <a:pt x="335" y="9043"/>
                  </a:cubicBezTo>
                  <a:cubicBezTo>
                    <a:pt x="662" y="12496"/>
                    <a:pt x="1042" y="12682"/>
                    <a:pt x="1121" y="12682"/>
                  </a:cubicBezTo>
                  <a:cubicBezTo>
                    <a:pt x="1130" y="12682"/>
                    <a:pt x="1135" y="12679"/>
                    <a:pt x="1135" y="12679"/>
                  </a:cubicBezTo>
                  <a:lnTo>
                    <a:pt x="6539" y="12512"/>
                  </a:lnTo>
                  <a:cubicBezTo>
                    <a:pt x="7173" y="8243"/>
                    <a:pt x="6506" y="3873"/>
                    <a:pt x="4571" y="3"/>
                  </a:cubicBezTo>
                  <a:cubicBezTo>
                    <a:pt x="4524" y="1"/>
                    <a:pt x="4477" y="1"/>
                    <a:pt x="44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710;p43">
              <a:extLst>
                <a:ext uri="{FF2B5EF4-FFF2-40B4-BE49-F238E27FC236}">
                  <a16:creationId xmlns:a16="http://schemas.microsoft.com/office/drawing/2014/main" id="{BAA0EF31-A3BE-9746-87D1-FFB7C553C4C2}"/>
                </a:ext>
              </a:extLst>
            </p:cNvPr>
            <p:cNvSpPr/>
            <p:nvPr/>
          </p:nvSpPr>
          <p:spPr>
            <a:xfrm>
              <a:off x="4532575" y="3725600"/>
              <a:ext cx="306075" cy="450400"/>
            </a:xfrm>
            <a:custGeom>
              <a:avLst/>
              <a:gdLst/>
              <a:ahLst/>
              <a:cxnLst/>
              <a:rect l="l" t="t" r="r" b="b"/>
              <a:pathLst>
                <a:path w="12243" h="18016" extrusionOk="0">
                  <a:moveTo>
                    <a:pt x="1868" y="1"/>
                  </a:moveTo>
                  <a:cubicBezTo>
                    <a:pt x="1602" y="635"/>
                    <a:pt x="1401" y="1302"/>
                    <a:pt x="1268" y="1969"/>
                  </a:cubicBezTo>
                  <a:cubicBezTo>
                    <a:pt x="1268" y="1969"/>
                    <a:pt x="1768" y="4804"/>
                    <a:pt x="2102" y="6539"/>
                  </a:cubicBezTo>
                  <a:cubicBezTo>
                    <a:pt x="2436" y="8273"/>
                    <a:pt x="2002" y="9841"/>
                    <a:pt x="1768" y="11609"/>
                  </a:cubicBezTo>
                  <a:cubicBezTo>
                    <a:pt x="1568" y="13377"/>
                    <a:pt x="0" y="16479"/>
                    <a:pt x="2436" y="17247"/>
                  </a:cubicBezTo>
                  <a:cubicBezTo>
                    <a:pt x="3906" y="17710"/>
                    <a:pt x="6217" y="18015"/>
                    <a:pt x="8081" y="18015"/>
                  </a:cubicBezTo>
                  <a:cubicBezTo>
                    <a:pt x="9303" y="18015"/>
                    <a:pt x="10333" y="17884"/>
                    <a:pt x="10808" y="17580"/>
                  </a:cubicBezTo>
                  <a:cubicBezTo>
                    <a:pt x="12042" y="16780"/>
                    <a:pt x="12243" y="14144"/>
                    <a:pt x="11909" y="12376"/>
                  </a:cubicBezTo>
                  <a:cubicBezTo>
                    <a:pt x="11575" y="10608"/>
                    <a:pt x="10475" y="8540"/>
                    <a:pt x="10942" y="5872"/>
                  </a:cubicBezTo>
                  <a:cubicBezTo>
                    <a:pt x="11375" y="3237"/>
                    <a:pt x="11375" y="1135"/>
                    <a:pt x="10274" y="468"/>
                  </a:cubicBezTo>
                  <a:cubicBezTo>
                    <a:pt x="10274" y="468"/>
                    <a:pt x="9160" y="1344"/>
                    <a:pt x="6410" y="1344"/>
                  </a:cubicBezTo>
                  <a:cubicBezTo>
                    <a:pt x="6077" y="1344"/>
                    <a:pt x="5720" y="1331"/>
                    <a:pt x="5338" y="1302"/>
                  </a:cubicBezTo>
                  <a:cubicBezTo>
                    <a:pt x="4270" y="1235"/>
                    <a:pt x="3169" y="1035"/>
                    <a:pt x="2102" y="801"/>
                  </a:cubicBezTo>
                  <a:lnTo>
                    <a:pt x="1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711;p43">
              <a:extLst>
                <a:ext uri="{FF2B5EF4-FFF2-40B4-BE49-F238E27FC236}">
                  <a16:creationId xmlns:a16="http://schemas.microsoft.com/office/drawing/2014/main" id="{B7813B96-06A4-2D4D-AFF1-4BF5D1774111}"/>
                </a:ext>
              </a:extLst>
            </p:cNvPr>
            <p:cNvSpPr/>
            <p:nvPr/>
          </p:nvSpPr>
          <p:spPr>
            <a:xfrm>
              <a:off x="4576775" y="2812450"/>
              <a:ext cx="242700" cy="88625"/>
            </a:xfrm>
            <a:custGeom>
              <a:avLst/>
              <a:gdLst/>
              <a:ahLst/>
              <a:cxnLst/>
              <a:rect l="l" t="t" r="r" b="b"/>
              <a:pathLst>
                <a:path w="9708" h="3545" extrusionOk="0">
                  <a:moveTo>
                    <a:pt x="534" y="1"/>
                  </a:moveTo>
                  <a:cubicBezTo>
                    <a:pt x="0" y="935"/>
                    <a:pt x="0" y="2102"/>
                    <a:pt x="534" y="3070"/>
                  </a:cubicBezTo>
                  <a:cubicBezTo>
                    <a:pt x="2169" y="3336"/>
                    <a:pt x="3803" y="3503"/>
                    <a:pt x="5471" y="3537"/>
                  </a:cubicBezTo>
                  <a:cubicBezTo>
                    <a:pt x="5612" y="3542"/>
                    <a:pt x="5753" y="3545"/>
                    <a:pt x="5895" y="3545"/>
                  </a:cubicBezTo>
                  <a:cubicBezTo>
                    <a:pt x="6629" y="3545"/>
                    <a:pt x="7374" y="3471"/>
                    <a:pt x="8073" y="3303"/>
                  </a:cubicBezTo>
                  <a:cubicBezTo>
                    <a:pt x="8073" y="3303"/>
                    <a:pt x="9707" y="2202"/>
                    <a:pt x="8673" y="101"/>
                  </a:cubicBezTo>
                  <a:lnTo>
                    <a:pt x="8673" y="101"/>
                  </a:lnTo>
                  <a:cubicBezTo>
                    <a:pt x="7639" y="234"/>
                    <a:pt x="6605" y="334"/>
                    <a:pt x="5571" y="368"/>
                  </a:cubicBezTo>
                  <a:cubicBezTo>
                    <a:pt x="5369" y="372"/>
                    <a:pt x="5166" y="374"/>
                    <a:pt x="4963" y="374"/>
                  </a:cubicBezTo>
                  <a:cubicBezTo>
                    <a:pt x="3491" y="374"/>
                    <a:pt x="2000" y="265"/>
                    <a:pt x="5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712;p43">
              <a:extLst>
                <a:ext uri="{FF2B5EF4-FFF2-40B4-BE49-F238E27FC236}">
                  <a16:creationId xmlns:a16="http://schemas.microsoft.com/office/drawing/2014/main" id="{D61AE0E8-8DE9-0449-BCF0-6DD7EEA4FB04}"/>
                </a:ext>
              </a:extLst>
            </p:cNvPr>
            <p:cNvSpPr/>
            <p:nvPr/>
          </p:nvSpPr>
          <p:spPr>
            <a:xfrm>
              <a:off x="4576775" y="2812450"/>
              <a:ext cx="151800" cy="88425"/>
            </a:xfrm>
            <a:custGeom>
              <a:avLst/>
              <a:gdLst/>
              <a:ahLst/>
              <a:cxnLst/>
              <a:rect l="l" t="t" r="r" b="b"/>
              <a:pathLst>
                <a:path w="6072" h="3537" extrusionOk="0">
                  <a:moveTo>
                    <a:pt x="534" y="1"/>
                  </a:moveTo>
                  <a:cubicBezTo>
                    <a:pt x="0" y="935"/>
                    <a:pt x="0" y="2102"/>
                    <a:pt x="534" y="3070"/>
                  </a:cubicBezTo>
                  <a:cubicBezTo>
                    <a:pt x="2169" y="3336"/>
                    <a:pt x="3803" y="3503"/>
                    <a:pt x="5471" y="3537"/>
                  </a:cubicBezTo>
                  <a:cubicBezTo>
                    <a:pt x="5938" y="2703"/>
                    <a:pt x="6071" y="1702"/>
                    <a:pt x="5805" y="735"/>
                  </a:cubicBezTo>
                  <a:lnTo>
                    <a:pt x="5571" y="368"/>
                  </a:lnTo>
                  <a:cubicBezTo>
                    <a:pt x="5369" y="372"/>
                    <a:pt x="5166" y="374"/>
                    <a:pt x="4963" y="374"/>
                  </a:cubicBezTo>
                  <a:cubicBezTo>
                    <a:pt x="3491" y="374"/>
                    <a:pt x="2000" y="265"/>
                    <a:pt x="5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713;p43">
              <a:extLst>
                <a:ext uri="{FF2B5EF4-FFF2-40B4-BE49-F238E27FC236}">
                  <a16:creationId xmlns:a16="http://schemas.microsoft.com/office/drawing/2014/main" id="{211C0E31-FF6E-3540-AF33-FE6DCD619F2E}"/>
                </a:ext>
              </a:extLst>
            </p:cNvPr>
            <p:cNvSpPr/>
            <p:nvPr/>
          </p:nvSpPr>
          <p:spPr>
            <a:xfrm>
              <a:off x="4698525" y="3120625"/>
              <a:ext cx="49225" cy="68800"/>
            </a:xfrm>
            <a:custGeom>
              <a:avLst/>
              <a:gdLst/>
              <a:ahLst/>
              <a:cxnLst/>
              <a:rect l="l" t="t" r="r" b="b"/>
              <a:pathLst>
                <a:path w="1969" h="2752" extrusionOk="0">
                  <a:moveTo>
                    <a:pt x="891" y="1"/>
                  </a:moveTo>
                  <a:cubicBezTo>
                    <a:pt x="851" y="1"/>
                    <a:pt x="810" y="5"/>
                    <a:pt x="768" y="16"/>
                  </a:cubicBezTo>
                  <a:cubicBezTo>
                    <a:pt x="768" y="16"/>
                    <a:pt x="1" y="16"/>
                    <a:pt x="1" y="1217"/>
                  </a:cubicBezTo>
                  <a:cubicBezTo>
                    <a:pt x="1" y="2451"/>
                    <a:pt x="434" y="2751"/>
                    <a:pt x="1101" y="2751"/>
                  </a:cubicBezTo>
                  <a:cubicBezTo>
                    <a:pt x="1735" y="2751"/>
                    <a:pt x="1969" y="1550"/>
                    <a:pt x="1869" y="1083"/>
                  </a:cubicBezTo>
                  <a:cubicBezTo>
                    <a:pt x="1746" y="684"/>
                    <a:pt x="1368" y="1"/>
                    <a:pt x="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714;p43">
              <a:extLst>
                <a:ext uri="{FF2B5EF4-FFF2-40B4-BE49-F238E27FC236}">
                  <a16:creationId xmlns:a16="http://schemas.microsoft.com/office/drawing/2014/main" id="{224E148B-4D7C-9C4D-B431-70198EC90C3F}"/>
                </a:ext>
              </a:extLst>
            </p:cNvPr>
            <p:cNvSpPr/>
            <p:nvPr/>
          </p:nvSpPr>
          <p:spPr>
            <a:xfrm>
              <a:off x="4695200" y="3244425"/>
              <a:ext cx="50050" cy="64450"/>
            </a:xfrm>
            <a:custGeom>
              <a:avLst/>
              <a:gdLst/>
              <a:ahLst/>
              <a:cxnLst/>
              <a:rect l="l" t="t" r="r" b="b"/>
              <a:pathLst>
                <a:path w="2002" h="2578" extrusionOk="0">
                  <a:moveTo>
                    <a:pt x="1001" y="1"/>
                  </a:moveTo>
                  <a:cubicBezTo>
                    <a:pt x="1001" y="1"/>
                    <a:pt x="0" y="134"/>
                    <a:pt x="134" y="1335"/>
                  </a:cubicBezTo>
                  <a:cubicBezTo>
                    <a:pt x="214" y="2303"/>
                    <a:pt x="664" y="2578"/>
                    <a:pt x="1009" y="2578"/>
                  </a:cubicBezTo>
                  <a:cubicBezTo>
                    <a:pt x="1093" y="2578"/>
                    <a:pt x="1170" y="2562"/>
                    <a:pt x="1234" y="2536"/>
                  </a:cubicBezTo>
                  <a:cubicBezTo>
                    <a:pt x="1535" y="2436"/>
                    <a:pt x="2002" y="2002"/>
                    <a:pt x="2002" y="1102"/>
                  </a:cubicBezTo>
                  <a:cubicBezTo>
                    <a:pt x="2002" y="234"/>
                    <a:pt x="1001" y="1"/>
                    <a:pt x="10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715;p43">
              <a:extLst>
                <a:ext uri="{FF2B5EF4-FFF2-40B4-BE49-F238E27FC236}">
                  <a16:creationId xmlns:a16="http://schemas.microsoft.com/office/drawing/2014/main" id="{510F9DF2-A239-E34C-A53A-42C42838BF11}"/>
                </a:ext>
              </a:extLst>
            </p:cNvPr>
            <p:cNvSpPr/>
            <p:nvPr/>
          </p:nvSpPr>
          <p:spPr>
            <a:xfrm>
              <a:off x="4703525" y="3355350"/>
              <a:ext cx="47575" cy="68400"/>
            </a:xfrm>
            <a:custGeom>
              <a:avLst/>
              <a:gdLst/>
              <a:ahLst/>
              <a:cxnLst/>
              <a:rect l="l" t="t" r="r" b="b"/>
              <a:pathLst>
                <a:path w="1903" h="2736" extrusionOk="0">
                  <a:moveTo>
                    <a:pt x="901" y="0"/>
                  </a:moveTo>
                  <a:cubicBezTo>
                    <a:pt x="368" y="200"/>
                    <a:pt x="1" y="734"/>
                    <a:pt x="1" y="1301"/>
                  </a:cubicBezTo>
                  <a:cubicBezTo>
                    <a:pt x="1" y="2302"/>
                    <a:pt x="334" y="2736"/>
                    <a:pt x="901" y="2736"/>
                  </a:cubicBezTo>
                  <a:cubicBezTo>
                    <a:pt x="1435" y="2736"/>
                    <a:pt x="1902" y="2202"/>
                    <a:pt x="1902" y="1201"/>
                  </a:cubicBezTo>
                  <a:cubicBezTo>
                    <a:pt x="1869" y="601"/>
                    <a:pt x="1468" y="100"/>
                    <a:pt x="9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716;p43">
              <a:extLst>
                <a:ext uri="{FF2B5EF4-FFF2-40B4-BE49-F238E27FC236}">
                  <a16:creationId xmlns:a16="http://schemas.microsoft.com/office/drawing/2014/main" id="{BBB5F9C8-41DA-EA43-A8BA-C4CAA3822FC7}"/>
                </a:ext>
              </a:extLst>
            </p:cNvPr>
            <p:cNvSpPr/>
            <p:nvPr/>
          </p:nvSpPr>
          <p:spPr>
            <a:xfrm>
              <a:off x="4621450" y="3564650"/>
              <a:ext cx="112950" cy="102575"/>
            </a:xfrm>
            <a:custGeom>
              <a:avLst/>
              <a:gdLst/>
              <a:ahLst/>
              <a:cxnLst/>
              <a:rect l="l" t="t" r="r" b="b"/>
              <a:pathLst>
                <a:path w="4518" h="4103" extrusionOk="0">
                  <a:moveTo>
                    <a:pt x="2372" y="0"/>
                  </a:moveTo>
                  <a:cubicBezTo>
                    <a:pt x="2044" y="0"/>
                    <a:pt x="0" y="85"/>
                    <a:pt x="215" y="2202"/>
                  </a:cubicBezTo>
                  <a:cubicBezTo>
                    <a:pt x="360" y="3874"/>
                    <a:pt x="1808" y="4103"/>
                    <a:pt x="2589" y="4103"/>
                  </a:cubicBezTo>
                  <a:cubicBezTo>
                    <a:pt x="2884" y="4103"/>
                    <a:pt x="3084" y="4071"/>
                    <a:pt x="3084" y="4071"/>
                  </a:cubicBezTo>
                  <a:cubicBezTo>
                    <a:pt x="3917" y="3770"/>
                    <a:pt x="4485" y="2970"/>
                    <a:pt x="4518" y="2102"/>
                  </a:cubicBezTo>
                  <a:cubicBezTo>
                    <a:pt x="4518" y="535"/>
                    <a:pt x="2750" y="1"/>
                    <a:pt x="2416" y="1"/>
                  </a:cubicBezTo>
                  <a:cubicBezTo>
                    <a:pt x="2416" y="1"/>
                    <a:pt x="2401" y="0"/>
                    <a:pt x="2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717;p43">
              <a:extLst>
                <a:ext uri="{FF2B5EF4-FFF2-40B4-BE49-F238E27FC236}">
                  <a16:creationId xmlns:a16="http://schemas.microsoft.com/office/drawing/2014/main" id="{F310DFF3-3EF3-B945-92D8-34930FE41AD7}"/>
                </a:ext>
              </a:extLst>
            </p:cNvPr>
            <p:cNvSpPr/>
            <p:nvPr/>
          </p:nvSpPr>
          <p:spPr>
            <a:xfrm>
              <a:off x="4558400" y="3826300"/>
              <a:ext cx="82425" cy="27750"/>
            </a:xfrm>
            <a:custGeom>
              <a:avLst/>
              <a:gdLst/>
              <a:ahLst/>
              <a:cxnLst/>
              <a:rect l="l" t="t" r="r" b="b"/>
              <a:pathLst>
                <a:path w="3297" h="1110" extrusionOk="0">
                  <a:moveTo>
                    <a:pt x="610" y="1"/>
                  </a:moveTo>
                  <a:cubicBezTo>
                    <a:pt x="119" y="1"/>
                    <a:pt x="0" y="749"/>
                    <a:pt x="535" y="843"/>
                  </a:cubicBezTo>
                  <a:cubicBezTo>
                    <a:pt x="1169" y="976"/>
                    <a:pt x="1803" y="1077"/>
                    <a:pt x="2470" y="1110"/>
                  </a:cubicBezTo>
                  <a:cubicBezTo>
                    <a:pt x="2570" y="1110"/>
                    <a:pt x="2703" y="1077"/>
                    <a:pt x="2804" y="1043"/>
                  </a:cubicBezTo>
                  <a:cubicBezTo>
                    <a:pt x="3296" y="920"/>
                    <a:pt x="3163" y="228"/>
                    <a:pt x="2720" y="228"/>
                  </a:cubicBezTo>
                  <a:cubicBezTo>
                    <a:pt x="2683" y="228"/>
                    <a:pt x="2644" y="232"/>
                    <a:pt x="2603" y="243"/>
                  </a:cubicBezTo>
                  <a:cubicBezTo>
                    <a:pt x="1970" y="243"/>
                    <a:pt x="1336" y="176"/>
                    <a:pt x="702" y="9"/>
                  </a:cubicBezTo>
                  <a:cubicBezTo>
                    <a:pt x="670" y="3"/>
                    <a:pt x="639" y="1"/>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718;p43">
              <a:extLst>
                <a:ext uri="{FF2B5EF4-FFF2-40B4-BE49-F238E27FC236}">
                  <a16:creationId xmlns:a16="http://schemas.microsoft.com/office/drawing/2014/main" id="{3DCEBE39-546F-7249-96B3-DF5024355AB1}"/>
                </a:ext>
              </a:extLst>
            </p:cNvPr>
            <p:cNvSpPr/>
            <p:nvPr/>
          </p:nvSpPr>
          <p:spPr>
            <a:xfrm>
              <a:off x="4733250" y="3826725"/>
              <a:ext cx="87050" cy="25675"/>
            </a:xfrm>
            <a:custGeom>
              <a:avLst/>
              <a:gdLst/>
              <a:ahLst/>
              <a:cxnLst/>
              <a:rect l="l" t="t" r="r" b="b"/>
              <a:pathLst>
                <a:path w="3482" h="1027" extrusionOk="0">
                  <a:moveTo>
                    <a:pt x="3031" y="0"/>
                  </a:moveTo>
                  <a:cubicBezTo>
                    <a:pt x="2931" y="0"/>
                    <a:pt x="2831" y="42"/>
                    <a:pt x="2748" y="126"/>
                  </a:cubicBezTo>
                  <a:cubicBezTo>
                    <a:pt x="2398" y="176"/>
                    <a:pt x="2047" y="201"/>
                    <a:pt x="1697" y="201"/>
                  </a:cubicBezTo>
                  <a:cubicBezTo>
                    <a:pt x="1347" y="201"/>
                    <a:pt x="997" y="176"/>
                    <a:pt x="646" y="126"/>
                  </a:cubicBezTo>
                  <a:cubicBezTo>
                    <a:pt x="625" y="123"/>
                    <a:pt x="603" y="122"/>
                    <a:pt x="583" y="122"/>
                  </a:cubicBezTo>
                  <a:cubicBezTo>
                    <a:pt x="73" y="122"/>
                    <a:pt x="1" y="895"/>
                    <a:pt x="546" y="959"/>
                  </a:cubicBezTo>
                  <a:cubicBezTo>
                    <a:pt x="980" y="993"/>
                    <a:pt x="1414" y="1026"/>
                    <a:pt x="1847" y="1026"/>
                  </a:cubicBezTo>
                  <a:cubicBezTo>
                    <a:pt x="2514" y="1026"/>
                    <a:pt x="3081" y="959"/>
                    <a:pt x="3315" y="726"/>
                  </a:cubicBezTo>
                  <a:cubicBezTo>
                    <a:pt x="3482" y="559"/>
                    <a:pt x="3482" y="292"/>
                    <a:pt x="3315" y="126"/>
                  </a:cubicBezTo>
                  <a:cubicBezTo>
                    <a:pt x="3232" y="42"/>
                    <a:pt x="3131" y="0"/>
                    <a:pt x="30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719;p43">
              <a:extLst>
                <a:ext uri="{FF2B5EF4-FFF2-40B4-BE49-F238E27FC236}">
                  <a16:creationId xmlns:a16="http://schemas.microsoft.com/office/drawing/2014/main" id="{10EA279D-E978-2A42-8CEA-551713E1D655}"/>
                </a:ext>
              </a:extLst>
            </p:cNvPr>
            <p:cNvSpPr/>
            <p:nvPr/>
          </p:nvSpPr>
          <p:spPr>
            <a:xfrm>
              <a:off x="4671850" y="3819000"/>
              <a:ext cx="45875" cy="79250"/>
            </a:xfrm>
            <a:custGeom>
              <a:avLst/>
              <a:gdLst/>
              <a:ahLst/>
              <a:cxnLst/>
              <a:rect l="l" t="t" r="r" b="b"/>
              <a:pathLst>
                <a:path w="1835" h="3170" extrusionOk="0">
                  <a:moveTo>
                    <a:pt x="1068" y="1"/>
                  </a:moveTo>
                  <a:lnTo>
                    <a:pt x="0" y="902"/>
                  </a:lnTo>
                  <a:lnTo>
                    <a:pt x="434" y="1435"/>
                  </a:lnTo>
                  <a:lnTo>
                    <a:pt x="801" y="1135"/>
                  </a:lnTo>
                  <a:cubicBezTo>
                    <a:pt x="867" y="1068"/>
                    <a:pt x="934" y="1002"/>
                    <a:pt x="1001" y="935"/>
                  </a:cubicBezTo>
                  <a:lnTo>
                    <a:pt x="1001" y="935"/>
                  </a:lnTo>
                  <a:cubicBezTo>
                    <a:pt x="1001" y="1102"/>
                    <a:pt x="967" y="1302"/>
                    <a:pt x="967" y="1502"/>
                  </a:cubicBezTo>
                  <a:lnTo>
                    <a:pt x="967" y="3170"/>
                  </a:lnTo>
                  <a:lnTo>
                    <a:pt x="1835" y="3170"/>
                  </a:lnTo>
                  <a:lnTo>
                    <a:pt x="18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720;p43">
              <a:extLst>
                <a:ext uri="{FF2B5EF4-FFF2-40B4-BE49-F238E27FC236}">
                  <a16:creationId xmlns:a16="http://schemas.microsoft.com/office/drawing/2014/main" id="{BE920180-15A5-774F-AD57-C8A5453037B0}"/>
                </a:ext>
              </a:extLst>
            </p:cNvPr>
            <p:cNvSpPr/>
            <p:nvPr/>
          </p:nvSpPr>
          <p:spPr>
            <a:xfrm>
              <a:off x="2358525" y="3275275"/>
              <a:ext cx="413100" cy="846625"/>
            </a:xfrm>
            <a:custGeom>
              <a:avLst/>
              <a:gdLst/>
              <a:ahLst/>
              <a:cxnLst/>
              <a:rect l="l" t="t" r="r" b="b"/>
              <a:pathLst>
                <a:path w="16524" h="33865" extrusionOk="0">
                  <a:moveTo>
                    <a:pt x="7739" y="1"/>
                  </a:moveTo>
                  <a:lnTo>
                    <a:pt x="768" y="468"/>
                  </a:lnTo>
                  <a:cubicBezTo>
                    <a:pt x="768" y="468"/>
                    <a:pt x="968" y="18981"/>
                    <a:pt x="1635" y="24919"/>
                  </a:cubicBezTo>
                  <a:cubicBezTo>
                    <a:pt x="2302" y="30890"/>
                    <a:pt x="0" y="32758"/>
                    <a:pt x="4404" y="33425"/>
                  </a:cubicBezTo>
                  <a:cubicBezTo>
                    <a:pt x="6727" y="33720"/>
                    <a:pt x="9074" y="33865"/>
                    <a:pt x="11424" y="33865"/>
                  </a:cubicBezTo>
                  <a:cubicBezTo>
                    <a:pt x="13054" y="33865"/>
                    <a:pt x="14686" y="33795"/>
                    <a:pt x="16312" y="33658"/>
                  </a:cubicBezTo>
                  <a:cubicBezTo>
                    <a:pt x="16312" y="33658"/>
                    <a:pt x="16421" y="33743"/>
                    <a:pt x="16454" y="33743"/>
                  </a:cubicBezTo>
                  <a:cubicBezTo>
                    <a:pt x="16523" y="33743"/>
                    <a:pt x="16264" y="33377"/>
                    <a:pt x="14010" y="31123"/>
                  </a:cubicBezTo>
                  <a:cubicBezTo>
                    <a:pt x="10675" y="27788"/>
                    <a:pt x="7339" y="13210"/>
                    <a:pt x="7472" y="11809"/>
                  </a:cubicBezTo>
                  <a:cubicBezTo>
                    <a:pt x="7606" y="10408"/>
                    <a:pt x="7739" y="1"/>
                    <a:pt x="77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721;p43">
              <a:extLst>
                <a:ext uri="{FF2B5EF4-FFF2-40B4-BE49-F238E27FC236}">
                  <a16:creationId xmlns:a16="http://schemas.microsoft.com/office/drawing/2014/main" id="{7355D991-E89A-5740-BCB8-657A5B322C48}"/>
                </a:ext>
              </a:extLst>
            </p:cNvPr>
            <p:cNvSpPr/>
            <p:nvPr/>
          </p:nvSpPr>
          <p:spPr>
            <a:xfrm>
              <a:off x="2377700" y="3407875"/>
              <a:ext cx="446175" cy="545425"/>
            </a:xfrm>
            <a:custGeom>
              <a:avLst/>
              <a:gdLst/>
              <a:ahLst/>
              <a:cxnLst/>
              <a:rect l="l" t="t" r="r" b="b"/>
              <a:pathLst>
                <a:path w="17847" h="21817" extrusionOk="0">
                  <a:moveTo>
                    <a:pt x="1" y="1"/>
                  </a:moveTo>
                  <a:lnTo>
                    <a:pt x="868" y="19615"/>
                  </a:lnTo>
                  <a:cubicBezTo>
                    <a:pt x="3054" y="21309"/>
                    <a:pt x="6269" y="21817"/>
                    <a:pt x="9231" y="21817"/>
                  </a:cubicBezTo>
                  <a:cubicBezTo>
                    <a:pt x="9885" y="21817"/>
                    <a:pt x="10526" y="21792"/>
                    <a:pt x="11142" y="21750"/>
                  </a:cubicBezTo>
                  <a:cubicBezTo>
                    <a:pt x="13310" y="21583"/>
                    <a:pt x="15445" y="21216"/>
                    <a:pt x="17546" y="20716"/>
                  </a:cubicBezTo>
                  <a:lnTo>
                    <a:pt x="17847" y="668"/>
                  </a:lnTo>
                  <a:lnTo>
                    <a:pt x="17847" y="668"/>
                  </a:lnTo>
                  <a:cubicBezTo>
                    <a:pt x="15459" y="1167"/>
                    <a:pt x="13029" y="1412"/>
                    <a:pt x="10594" y="1412"/>
                  </a:cubicBezTo>
                  <a:cubicBezTo>
                    <a:pt x="9286" y="1412"/>
                    <a:pt x="7977" y="1341"/>
                    <a:pt x="6672" y="1202"/>
                  </a:cubicBezTo>
                  <a:cubicBezTo>
                    <a:pt x="4404" y="1001"/>
                    <a:pt x="2169" y="60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722;p43">
              <a:extLst>
                <a:ext uri="{FF2B5EF4-FFF2-40B4-BE49-F238E27FC236}">
                  <a16:creationId xmlns:a16="http://schemas.microsoft.com/office/drawing/2014/main" id="{06EAAF27-8646-2B46-B098-EB29A4103BE7}"/>
                </a:ext>
              </a:extLst>
            </p:cNvPr>
            <p:cNvSpPr/>
            <p:nvPr/>
          </p:nvSpPr>
          <p:spPr>
            <a:xfrm>
              <a:off x="2377700" y="3407875"/>
              <a:ext cx="278550" cy="545500"/>
            </a:xfrm>
            <a:custGeom>
              <a:avLst/>
              <a:gdLst/>
              <a:ahLst/>
              <a:cxnLst/>
              <a:rect l="l" t="t" r="r" b="b"/>
              <a:pathLst>
                <a:path w="11142" h="21820" extrusionOk="0">
                  <a:moveTo>
                    <a:pt x="1" y="1"/>
                  </a:moveTo>
                  <a:lnTo>
                    <a:pt x="868" y="19615"/>
                  </a:lnTo>
                  <a:cubicBezTo>
                    <a:pt x="3011" y="21324"/>
                    <a:pt x="6213" y="21819"/>
                    <a:pt x="9164" y="21819"/>
                  </a:cubicBezTo>
                  <a:cubicBezTo>
                    <a:pt x="9842" y="21819"/>
                    <a:pt x="10506" y="21793"/>
                    <a:pt x="11142" y="21750"/>
                  </a:cubicBezTo>
                  <a:cubicBezTo>
                    <a:pt x="11142" y="21750"/>
                    <a:pt x="6972" y="17080"/>
                    <a:pt x="6705" y="2736"/>
                  </a:cubicBezTo>
                  <a:lnTo>
                    <a:pt x="6672" y="1202"/>
                  </a:lnTo>
                  <a:cubicBezTo>
                    <a:pt x="4437" y="1001"/>
                    <a:pt x="2202" y="60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723;p43">
              <a:extLst>
                <a:ext uri="{FF2B5EF4-FFF2-40B4-BE49-F238E27FC236}">
                  <a16:creationId xmlns:a16="http://schemas.microsoft.com/office/drawing/2014/main" id="{0823BEE7-70E8-C646-9E64-25B03E7254BE}"/>
                </a:ext>
              </a:extLst>
            </p:cNvPr>
            <p:cNvSpPr/>
            <p:nvPr/>
          </p:nvSpPr>
          <p:spPr>
            <a:xfrm>
              <a:off x="2375200" y="3556325"/>
              <a:ext cx="338600" cy="145075"/>
            </a:xfrm>
            <a:custGeom>
              <a:avLst/>
              <a:gdLst/>
              <a:ahLst/>
              <a:cxnLst/>
              <a:rect l="l" t="t" r="r" b="b"/>
              <a:pathLst>
                <a:path w="13544" h="5803" extrusionOk="0">
                  <a:moveTo>
                    <a:pt x="134" y="0"/>
                  </a:moveTo>
                  <a:lnTo>
                    <a:pt x="1" y="5137"/>
                  </a:lnTo>
                  <a:cubicBezTo>
                    <a:pt x="1" y="5137"/>
                    <a:pt x="5186" y="5802"/>
                    <a:pt x="8339" y="5802"/>
                  </a:cubicBezTo>
                  <a:cubicBezTo>
                    <a:pt x="8717" y="5802"/>
                    <a:pt x="9067" y="5793"/>
                    <a:pt x="9374" y="5771"/>
                  </a:cubicBezTo>
                  <a:cubicBezTo>
                    <a:pt x="12243" y="5538"/>
                    <a:pt x="13544" y="5538"/>
                    <a:pt x="13544" y="5538"/>
                  </a:cubicBezTo>
                  <a:lnTo>
                    <a:pt x="13544" y="868"/>
                  </a:lnTo>
                  <a:cubicBezTo>
                    <a:pt x="13544" y="868"/>
                    <a:pt x="11383" y="947"/>
                    <a:pt x="8795" y="947"/>
                  </a:cubicBezTo>
                  <a:cubicBezTo>
                    <a:pt x="5097" y="947"/>
                    <a:pt x="526" y="785"/>
                    <a:pt x="1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724;p43">
              <a:extLst>
                <a:ext uri="{FF2B5EF4-FFF2-40B4-BE49-F238E27FC236}">
                  <a16:creationId xmlns:a16="http://schemas.microsoft.com/office/drawing/2014/main" id="{C9CE3AD5-B3D9-304E-BD0C-4D97EDF02C2A}"/>
                </a:ext>
              </a:extLst>
            </p:cNvPr>
            <p:cNvSpPr/>
            <p:nvPr/>
          </p:nvSpPr>
          <p:spPr>
            <a:xfrm>
              <a:off x="2381875" y="3730625"/>
              <a:ext cx="287725" cy="130000"/>
            </a:xfrm>
            <a:custGeom>
              <a:avLst/>
              <a:gdLst/>
              <a:ahLst/>
              <a:cxnLst/>
              <a:rect l="l" t="t" r="r" b="b"/>
              <a:pathLst>
                <a:path w="11509" h="5200" extrusionOk="0">
                  <a:moveTo>
                    <a:pt x="0" y="0"/>
                  </a:moveTo>
                  <a:lnTo>
                    <a:pt x="134" y="4170"/>
                  </a:lnTo>
                  <a:cubicBezTo>
                    <a:pt x="134" y="4170"/>
                    <a:pt x="7066" y="5200"/>
                    <a:pt x="9434" y="5200"/>
                  </a:cubicBezTo>
                  <a:cubicBezTo>
                    <a:pt x="9658" y="5200"/>
                    <a:pt x="9842" y="5191"/>
                    <a:pt x="9974" y="5170"/>
                  </a:cubicBezTo>
                  <a:lnTo>
                    <a:pt x="11509" y="4970"/>
                  </a:lnTo>
                  <a:cubicBezTo>
                    <a:pt x="11509" y="4970"/>
                    <a:pt x="11342" y="2335"/>
                    <a:pt x="11308" y="1201"/>
                  </a:cubicBezTo>
                  <a:cubicBezTo>
                    <a:pt x="11308" y="1201"/>
                    <a:pt x="10515" y="1231"/>
                    <a:pt x="9335" y="1231"/>
                  </a:cubicBezTo>
                  <a:cubicBezTo>
                    <a:pt x="6621" y="1231"/>
                    <a:pt x="1860" y="1069"/>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725;p43">
              <a:extLst>
                <a:ext uri="{FF2B5EF4-FFF2-40B4-BE49-F238E27FC236}">
                  <a16:creationId xmlns:a16="http://schemas.microsoft.com/office/drawing/2014/main" id="{83343439-7A17-7C47-8B2D-EE864B3FD1DE}"/>
                </a:ext>
              </a:extLst>
            </p:cNvPr>
            <p:cNvSpPr/>
            <p:nvPr/>
          </p:nvSpPr>
          <p:spPr>
            <a:xfrm>
              <a:off x="2371875" y="3048550"/>
              <a:ext cx="542900" cy="140750"/>
            </a:xfrm>
            <a:custGeom>
              <a:avLst/>
              <a:gdLst/>
              <a:ahLst/>
              <a:cxnLst/>
              <a:rect l="l" t="t" r="r" b="b"/>
              <a:pathLst>
                <a:path w="21716" h="5630" extrusionOk="0">
                  <a:moveTo>
                    <a:pt x="11222" y="0"/>
                  </a:moveTo>
                  <a:cubicBezTo>
                    <a:pt x="10621" y="0"/>
                    <a:pt x="10095" y="21"/>
                    <a:pt x="9674" y="30"/>
                  </a:cubicBezTo>
                  <a:cubicBezTo>
                    <a:pt x="7472" y="64"/>
                    <a:pt x="3970" y="464"/>
                    <a:pt x="2002" y="1998"/>
                  </a:cubicBezTo>
                  <a:cubicBezTo>
                    <a:pt x="0" y="3566"/>
                    <a:pt x="1434" y="5501"/>
                    <a:pt x="6004" y="5534"/>
                  </a:cubicBezTo>
                  <a:cubicBezTo>
                    <a:pt x="6925" y="5549"/>
                    <a:pt x="9172" y="5630"/>
                    <a:pt x="11619" y="5630"/>
                  </a:cubicBezTo>
                  <a:cubicBezTo>
                    <a:pt x="14671" y="5630"/>
                    <a:pt x="18033" y="5504"/>
                    <a:pt x="19514" y="4967"/>
                  </a:cubicBezTo>
                  <a:cubicBezTo>
                    <a:pt x="21716" y="4166"/>
                    <a:pt x="20648" y="2599"/>
                    <a:pt x="17246" y="1131"/>
                  </a:cubicBezTo>
                  <a:cubicBezTo>
                    <a:pt x="15051" y="156"/>
                    <a:pt x="12856" y="0"/>
                    <a:pt x="112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726;p43">
              <a:extLst>
                <a:ext uri="{FF2B5EF4-FFF2-40B4-BE49-F238E27FC236}">
                  <a16:creationId xmlns:a16="http://schemas.microsoft.com/office/drawing/2014/main" id="{381C171D-B548-F74E-AC9A-C7A97B862663}"/>
                </a:ext>
              </a:extLst>
            </p:cNvPr>
            <p:cNvSpPr/>
            <p:nvPr/>
          </p:nvSpPr>
          <p:spPr>
            <a:xfrm>
              <a:off x="2306825" y="3269450"/>
              <a:ext cx="564600" cy="857575"/>
            </a:xfrm>
            <a:custGeom>
              <a:avLst/>
              <a:gdLst/>
              <a:ahLst/>
              <a:cxnLst/>
              <a:rect l="l" t="t" r="r" b="b"/>
              <a:pathLst>
                <a:path w="22584" h="34303" extrusionOk="0">
                  <a:moveTo>
                    <a:pt x="17046" y="0"/>
                  </a:moveTo>
                  <a:lnTo>
                    <a:pt x="7706" y="634"/>
                  </a:lnTo>
                  <a:lnTo>
                    <a:pt x="734" y="1101"/>
                  </a:lnTo>
                  <a:cubicBezTo>
                    <a:pt x="734" y="1101"/>
                    <a:pt x="968" y="19648"/>
                    <a:pt x="1635" y="25585"/>
                  </a:cubicBezTo>
                  <a:cubicBezTo>
                    <a:pt x="2269" y="31523"/>
                    <a:pt x="0" y="33391"/>
                    <a:pt x="4403" y="34058"/>
                  </a:cubicBezTo>
                  <a:cubicBezTo>
                    <a:pt x="5652" y="34256"/>
                    <a:pt x="7429" y="34301"/>
                    <a:pt x="9359" y="34301"/>
                  </a:cubicBezTo>
                  <a:cubicBezTo>
                    <a:pt x="10972" y="34301"/>
                    <a:pt x="12691" y="34270"/>
                    <a:pt x="14300" y="34270"/>
                  </a:cubicBezTo>
                  <a:cubicBezTo>
                    <a:pt x="14985" y="34270"/>
                    <a:pt x="15650" y="34275"/>
                    <a:pt x="16279" y="34292"/>
                  </a:cubicBezTo>
                  <a:cubicBezTo>
                    <a:pt x="16525" y="34299"/>
                    <a:pt x="16766" y="34302"/>
                    <a:pt x="17000" y="34302"/>
                  </a:cubicBezTo>
                  <a:cubicBezTo>
                    <a:pt x="18987" y="34302"/>
                    <a:pt x="20508" y="34037"/>
                    <a:pt x="21015" y="33291"/>
                  </a:cubicBezTo>
                  <a:cubicBezTo>
                    <a:pt x="22583" y="31089"/>
                    <a:pt x="21349" y="6205"/>
                    <a:pt x="21682" y="2436"/>
                  </a:cubicBezTo>
                  <a:lnTo>
                    <a:pt x="170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727;p43">
              <a:extLst>
                <a:ext uri="{FF2B5EF4-FFF2-40B4-BE49-F238E27FC236}">
                  <a16:creationId xmlns:a16="http://schemas.microsoft.com/office/drawing/2014/main" id="{B7D00329-29E2-4F44-A515-B0FBEC86301E}"/>
                </a:ext>
              </a:extLst>
            </p:cNvPr>
            <p:cNvSpPr/>
            <p:nvPr/>
          </p:nvSpPr>
          <p:spPr>
            <a:xfrm>
              <a:off x="2325175" y="3418725"/>
              <a:ext cx="446175" cy="545125"/>
            </a:xfrm>
            <a:custGeom>
              <a:avLst/>
              <a:gdLst/>
              <a:ahLst/>
              <a:cxnLst/>
              <a:rect l="l" t="t" r="r" b="b"/>
              <a:pathLst>
                <a:path w="17847" h="21805" extrusionOk="0">
                  <a:moveTo>
                    <a:pt x="0" y="0"/>
                  </a:moveTo>
                  <a:lnTo>
                    <a:pt x="901" y="19614"/>
                  </a:lnTo>
                  <a:cubicBezTo>
                    <a:pt x="3083" y="21327"/>
                    <a:pt x="6339" y="21804"/>
                    <a:pt x="9345" y="21804"/>
                  </a:cubicBezTo>
                  <a:cubicBezTo>
                    <a:pt x="9970" y="21804"/>
                    <a:pt x="10584" y="21784"/>
                    <a:pt x="11175" y="21749"/>
                  </a:cubicBezTo>
                  <a:cubicBezTo>
                    <a:pt x="13310" y="21549"/>
                    <a:pt x="15478" y="21216"/>
                    <a:pt x="17579" y="20682"/>
                  </a:cubicBezTo>
                  <a:lnTo>
                    <a:pt x="17846" y="668"/>
                  </a:lnTo>
                  <a:lnTo>
                    <a:pt x="17846" y="668"/>
                  </a:lnTo>
                  <a:cubicBezTo>
                    <a:pt x="15468" y="1143"/>
                    <a:pt x="13048" y="1395"/>
                    <a:pt x="10622" y="1395"/>
                  </a:cubicBezTo>
                  <a:cubicBezTo>
                    <a:pt x="9305" y="1395"/>
                    <a:pt x="7986" y="1321"/>
                    <a:pt x="6672" y="1168"/>
                  </a:cubicBezTo>
                  <a:cubicBezTo>
                    <a:pt x="4437" y="968"/>
                    <a:pt x="2202" y="56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728;p43">
              <a:extLst>
                <a:ext uri="{FF2B5EF4-FFF2-40B4-BE49-F238E27FC236}">
                  <a16:creationId xmlns:a16="http://schemas.microsoft.com/office/drawing/2014/main" id="{A4FA5D45-39AF-C241-8B90-7AD1261F149C}"/>
                </a:ext>
              </a:extLst>
            </p:cNvPr>
            <p:cNvSpPr/>
            <p:nvPr/>
          </p:nvSpPr>
          <p:spPr>
            <a:xfrm>
              <a:off x="2322675" y="3567150"/>
              <a:ext cx="338600" cy="144500"/>
            </a:xfrm>
            <a:custGeom>
              <a:avLst/>
              <a:gdLst/>
              <a:ahLst/>
              <a:cxnLst/>
              <a:rect l="l" t="t" r="r" b="b"/>
              <a:pathLst>
                <a:path w="13544" h="5780" extrusionOk="0">
                  <a:moveTo>
                    <a:pt x="167" y="1"/>
                  </a:moveTo>
                  <a:lnTo>
                    <a:pt x="0" y="5138"/>
                  </a:lnTo>
                  <a:cubicBezTo>
                    <a:pt x="0" y="5138"/>
                    <a:pt x="5005" y="5780"/>
                    <a:pt x="8171" y="5780"/>
                  </a:cubicBezTo>
                  <a:cubicBezTo>
                    <a:pt x="8614" y="5780"/>
                    <a:pt x="9021" y="5767"/>
                    <a:pt x="9373" y="5738"/>
                  </a:cubicBezTo>
                  <a:cubicBezTo>
                    <a:pt x="12242" y="5505"/>
                    <a:pt x="13543" y="5505"/>
                    <a:pt x="13543" y="5505"/>
                  </a:cubicBezTo>
                  <a:lnTo>
                    <a:pt x="13543" y="868"/>
                  </a:lnTo>
                  <a:cubicBezTo>
                    <a:pt x="13543" y="868"/>
                    <a:pt x="11504" y="938"/>
                    <a:pt x="9017" y="938"/>
                  </a:cubicBezTo>
                  <a:cubicBezTo>
                    <a:pt x="5286" y="938"/>
                    <a:pt x="547" y="782"/>
                    <a:pt x="1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729;p43">
              <a:extLst>
                <a:ext uri="{FF2B5EF4-FFF2-40B4-BE49-F238E27FC236}">
                  <a16:creationId xmlns:a16="http://schemas.microsoft.com/office/drawing/2014/main" id="{30010628-BFE2-0C46-980B-BDF27AC8CB1A}"/>
                </a:ext>
              </a:extLst>
            </p:cNvPr>
            <p:cNvSpPr/>
            <p:nvPr/>
          </p:nvSpPr>
          <p:spPr>
            <a:xfrm>
              <a:off x="2330175" y="3740625"/>
              <a:ext cx="286900" cy="130825"/>
            </a:xfrm>
            <a:custGeom>
              <a:avLst/>
              <a:gdLst/>
              <a:ahLst/>
              <a:cxnLst/>
              <a:rect l="l" t="t" r="r" b="b"/>
              <a:pathLst>
                <a:path w="11476" h="5233" extrusionOk="0">
                  <a:moveTo>
                    <a:pt x="0" y="0"/>
                  </a:moveTo>
                  <a:lnTo>
                    <a:pt x="134" y="4170"/>
                  </a:lnTo>
                  <a:cubicBezTo>
                    <a:pt x="134" y="4170"/>
                    <a:pt x="7070" y="5233"/>
                    <a:pt x="9418" y="5233"/>
                  </a:cubicBezTo>
                  <a:cubicBezTo>
                    <a:pt x="9634" y="5233"/>
                    <a:pt x="9811" y="5224"/>
                    <a:pt x="9941" y="5204"/>
                  </a:cubicBezTo>
                  <a:lnTo>
                    <a:pt x="11475" y="4971"/>
                  </a:lnTo>
                  <a:cubicBezTo>
                    <a:pt x="11475" y="4971"/>
                    <a:pt x="11308" y="2335"/>
                    <a:pt x="11275" y="1235"/>
                  </a:cubicBezTo>
                  <a:cubicBezTo>
                    <a:pt x="11275" y="1235"/>
                    <a:pt x="10592" y="1258"/>
                    <a:pt x="9551" y="1258"/>
                  </a:cubicBezTo>
                  <a:cubicBezTo>
                    <a:pt x="6890" y="1258"/>
                    <a:pt x="1894" y="1103"/>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730;p43">
              <a:extLst>
                <a:ext uri="{FF2B5EF4-FFF2-40B4-BE49-F238E27FC236}">
                  <a16:creationId xmlns:a16="http://schemas.microsoft.com/office/drawing/2014/main" id="{8F9D90CE-F1E7-3C41-B45C-A9DF4A133A12}"/>
                </a:ext>
              </a:extLst>
            </p:cNvPr>
            <p:cNvSpPr/>
            <p:nvPr/>
          </p:nvSpPr>
          <p:spPr>
            <a:xfrm>
              <a:off x="2255125" y="3007600"/>
              <a:ext cx="648800" cy="367225"/>
            </a:xfrm>
            <a:custGeom>
              <a:avLst/>
              <a:gdLst/>
              <a:ahLst/>
              <a:cxnLst/>
              <a:rect l="l" t="t" r="r" b="b"/>
              <a:pathLst>
                <a:path w="25952" h="14689" extrusionOk="0">
                  <a:moveTo>
                    <a:pt x="13915" y="1"/>
                  </a:moveTo>
                  <a:cubicBezTo>
                    <a:pt x="7683" y="1"/>
                    <a:pt x="656" y="1457"/>
                    <a:pt x="967" y="5671"/>
                  </a:cubicBezTo>
                  <a:cubicBezTo>
                    <a:pt x="967" y="5671"/>
                    <a:pt x="0" y="12676"/>
                    <a:pt x="1968" y="13577"/>
                  </a:cubicBezTo>
                  <a:cubicBezTo>
                    <a:pt x="3136" y="14077"/>
                    <a:pt x="6438" y="14411"/>
                    <a:pt x="11108" y="14611"/>
                  </a:cubicBezTo>
                  <a:cubicBezTo>
                    <a:pt x="12192" y="14663"/>
                    <a:pt x="13358" y="14689"/>
                    <a:pt x="14506" y="14689"/>
                  </a:cubicBezTo>
                  <a:cubicBezTo>
                    <a:pt x="17032" y="14689"/>
                    <a:pt x="19474" y="14563"/>
                    <a:pt x="20782" y="14311"/>
                  </a:cubicBezTo>
                  <a:cubicBezTo>
                    <a:pt x="25418" y="13443"/>
                    <a:pt x="25518" y="13343"/>
                    <a:pt x="25752" y="11142"/>
                  </a:cubicBezTo>
                  <a:cubicBezTo>
                    <a:pt x="25952" y="8940"/>
                    <a:pt x="25785" y="6071"/>
                    <a:pt x="25585" y="5404"/>
                  </a:cubicBezTo>
                  <a:cubicBezTo>
                    <a:pt x="25352" y="4737"/>
                    <a:pt x="23083" y="601"/>
                    <a:pt x="17146" y="134"/>
                  </a:cubicBezTo>
                  <a:cubicBezTo>
                    <a:pt x="16126" y="47"/>
                    <a:pt x="15033" y="1"/>
                    <a:pt x="139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731;p43">
              <a:extLst>
                <a:ext uri="{FF2B5EF4-FFF2-40B4-BE49-F238E27FC236}">
                  <a16:creationId xmlns:a16="http://schemas.microsoft.com/office/drawing/2014/main" id="{61D92920-6BAB-A141-A241-4F4508E0876D}"/>
                </a:ext>
              </a:extLst>
            </p:cNvPr>
            <p:cNvSpPr/>
            <p:nvPr/>
          </p:nvSpPr>
          <p:spPr>
            <a:xfrm>
              <a:off x="3246650" y="1793600"/>
              <a:ext cx="1096650" cy="1100875"/>
            </a:xfrm>
            <a:custGeom>
              <a:avLst/>
              <a:gdLst/>
              <a:ahLst/>
              <a:cxnLst/>
              <a:rect l="l" t="t" r="r" b="b"/>
              <a:pathLst>
                <a:path w="43866" h="44035" extrusionOk="0">
                  <a:moveTo>
                    <a:pt x="11566" y="1"/>
                  </a:moveTo>
                  <a:cubicBezTo>
                    <a:pt x="6375" y="1"/>
                    <a:pt x="966" y="1539"/>
                    <a:pt x="601" y="9666"/>
                  </a:cubicBezTo>
                  <a:cubicBezTo>
                    <a:pt x="1" y="22308"/>
                    <a:pt x="2336" y="35251"/>
                    <a:pt x="2336" y="35251"/>
                  </a:cubicBezTo>
                  <a:cubicBezTo>
                    <a:pt x="2336" y="35251"/>
                    <a:pt x="1202" y="41822"/>
                    <a:pt x="18247" y="42456"/>
                  </a:cubicBezTo>
                  <a:cubicBezTo>
                    <a:pt x="28554" y="42823"/>
                    <a:pt x="33649" y="44035"/>
                    <a:pt x="36343" y="44035"/>
                  </a:cubicBezTo>
                  <a:cubicBezTo>
                    <a:pt x="38061" y="44035"/>
                    <a:pt x="38802" y="43542"/>
                    <a:pt x="39295" y="42022"/>
                  </a:cubicBezTo>
                  <a:cubicBezTo>
                    <a:pt x="43865" y="28046"/>
                    <a:pt x="43565" y="22075"/>
                    <a:pt x="42831" y="12201"/>
                  </a:cubicBezTo>
                  <a:cubicBezTo>
                    <a:pt x="42010" y="1353"/>
                    <a:pt x="27983" y="539"/>
                    <a:pt x="21811" y="539"/>
                  </a:cubicBezTo>
                  <a:cubicBezTo>
                    <a:pt x="20720" y="539"/>
                    <a:pt x="19875" y="564"/>
                    <a:pt x="19391" y="564"/>
                  </a:cubicBezTo>
                  <a:cubicBezTo>
                    <a:pt x="19279" y="564"/>
                    <a:pt x="19186" y="563"/>
                    <a:pt x="19114" y="559"/>
                  </a:cubicBezTo>
                  <a:cubicBezTo>
                    <a:pt x="17268" y="476"/>
                    <a:pt x="14450" y="1"/>
                    <a:pt x="115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732;p43">
              <a:extLst>
                <a:ext uri="{FF2B5EF4-FFF2-40B4-BE49-F238E27FC236}">
                  <a16:creationId xmlns:a16="http://schemas.microsoft.com/office/drawing/2014/main" id="{0E2CFF41-30C5-AC4A-A043-5FA4BA7D9556}"/>
                </a:ext>
              </a:extLst>
            </p:cNvPr>
            <p:cNvSpPr/>
            <p:nvPr/>
          </p:nvSpPr>
          <p:spPr>
            <a:xfrm>
              <a:off x="3246650" y="1793600"/>
              <a:ext cx="1032000" cy="1022125"/>
            </a:xfrm>
            <a:custGeom>
              <a:avLst/>
              <a:gdLst/>
              <a:ahLst/>
              <a:cxnLst/>
              <a:rect l="l" t="t" r="r" b="b"/>
              <a:pathLst>
                <a:path w="41280" h="40885" extrusionOk="0">
                  <a:moveTo>
                    <a:pt x="11566" y="1"/>
                  </a:moveTo>
                  <a:cubicBezTo>
                    <a:pt x="6375" y="1"/>
                    <a:pt x="966" y="1539"/>
                    <a:pt x="601" y="9666"/>
                  </a:cubicBezTo>
                  <a:cubicBezTo>
                    <a:pt x="1" y="22308"/>
                    <a:pt x="2336" y="35251"/>
                    <a:pt x="2336" y="35251"/>
                  </a:cubicBezTo>
                  <a:cubicBezTo>
                    <a:pt x="2336" y="35251"/>
                    <a:pt x="868" y="40855"/>
                    <a:pt x="17947" y="40855"/>
                  </a:cubicBezTo>
                  <a:cubicBezTo>
                    <a:pt x="21863" y="40855"/>
                    <a:pt x="24909" y="40885"/>
                    <a:pt x="27296" y="40885"/>
                  </a:cubicBezTo>
                  <a:cubicBezTo>
                    <a:pt x="35300" y="40885"/>
                    <a:pt x="35897" y="40548"/>
                    <a:pt x="37027" y="37619"/>
                  </a:cubicBezTo>
                  <a:cubicBezTo>
                    <a:pt x="38528" y="33783"/>
                    <a:pt x="40430" y="20307"/>
                    <a:pt x="40863" y="10867"/>
                  </a:cubicBezTo>
                  <a:cubicBezTo>
                    <a:pt x="41280" y="1679"/>
                    <a:pt x="31677" y="327"/>
                    <a:pt x="25044" y="327"/>
                  </a:cubicBezTo>
                  <a:cubicBezTo>
                    <a:pt x="22278" y="327"/>
                    <a:pt x="20028" y="562"/>
                    <a:pt x="19237" y="562"/>
                  </a:cubicBezTo>
                  <a:cubicBezTo>
                    <a:pt x="19191" y="562"/>
                    <a:pt x="19150" y="561"/>
                    <a:pt x="19114" y="559"/>
                  </a:cubicBezTo>
                  <a:cubicBezTo>
                    <a:pt x="17268" y="476"/>
                    <a:pt x="14450" y="1"/>
                    <a:pt x="115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733;p43">
              <a:extLst>
                <a:ext uri="{FF2B5EF4-FFF2-40B4-BE49-F238E27FC236}">
                  <a16:creationId xmlns:a16="http://schemas.microsoft.com/office/drawing/2014/main" id="{148F40BD-E695-8341-911C-BDCAE0C6C9BE}"/>
                </a:ext>
              </a:extLst>
            </p:cNvPr>
            <p:cNvSpPr/>
            <p:nvPr/>
          </p:nvSpPr>
          <p:spPr>
            <a:xfrm>
              <a:off x="3322550" y="1868325"/>
              <a:ext cx="880150" cy="872300"/>
            </a:xfrm>
            <a:custGeom>
              <a:avLst/>
              <a:gdLst/>
              <a:ahLst/>
              <a:cxnLst/>
              <a:rect l="l" t="t" r="r" b="b"/>
              <a:pathLst>
                <a:path w="35206" h="34892" extrusionOk="0">
                  <a:moveTo>
                    <a:pt x="9906" y="1"/>
                  </a:moveTo>
                  <a:cubicBezTo>
                    <a:pt x="5466" y="1"/>
                    <a:pt x="823" y="1314"/>
                    <a:pt x="501" y="8278"/>
                  </a:cubicBezTo>
                  <a:cubicBezTo>
                    <a:pt x="0" y="19052"/>
                    <a:pt x="2002" y="30094"/>
                    <a:pt x="2002" y="30094"/>
                  </a:cubicBezTo>
                  <a:cubicBezTo>
                    <a:pt x="2002" y="30094"/>
                    <a:pt x="734" y="34864"/>
                    <a:pt x="15311" y="34864"/>
                  </a:cubicBezTo>
                  <a:cubicBezTo>
                    <a:pt x="18720" y="34864"/>
                    <a:pt x="21357" y="34891"/>
                    <a:pt x="23414" y="34891"/>
                  </a:cubicBezTo>
                  <a:cubicBezTo>
                    <a:pt x="30132" y="34891"/>
                    <a:pt x="30652" y="34598"/>
                    <a:pt x="31623" y="32095"/>
                  </a:cubicBezTo>
                  <a:cubicBezTo>
                    <a:pt x="32857" y="28859"/>
                    <a:pt x="34525" y="17318"/>
                    <a:pt x="34858" y="9279"/>
                  </a:cubicBezTo>
                  <a:cubicBezTo>
                    <a:pt x="35206" y="1426"/>
                    <a:pt x="26996" y="281"/>
                    <a:pt x="21343" y="281"/>
                  </a:cubicBezTo>
                  <a:cubicBezTo>
                    <a:pt x="19016" y="281"/>
                    <a:pt x="17122" y="475"/>
                    <a:pt x="16436" y="475"/>
                  </a:cubicBezTo>
                  <a:cubicBezTo>
                    <a:pt x="16389" y="475"/>
                    <a:pt x="16347" y="474"/>
                    <a:pt x="16312" y="472"/>
                  </a:cubicBezTo>
                  <a:cubicBezTo>
                    <a:pt x="14746" y="401"/>
                    <a:pt x="12357" y="1"/>
                    <a:pt x="9906" y="1"/>
                  </a:cubicBezTo>
                  <a:close/>
                </a:path>
              </a:pathLst>
            </a:custGeom>
            <a:solidFill>
              <a:srgbClr val="000000"/>
            </a:solidFill>
            <a:ln w="20850" cap="flat" cmpd="sng">
              <a:solidFill>
                <a:srgbClr val="0000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734;p43">
              <a:extLst>
                <a:ext uri="{FF2B5EF4-FFF2-40B4-BE49-F238E27FC236}">
                  <a16:creationId xmlns:a16="http://schemas.microsoft.com/office/drawing/2014/main" id="{D0F1198D-2C94-124F-8973-9CE9F2D46D4E}"/>
                </a:ext>
              </a:extLst>
            </p:cNvPr>
            <p:cNvSpPr/>
            <p:nvPr/>
          </p:nvSpPr>
          <p:spPr>
            <a:xfrm>
              <a:off x="3372575" y="2100275"/>
              <a:ext cx="821450" cy="520400"/>
            </a:xfrm>
            <a:custGeom>
              <a:avLst/>
              <a:gdLst/>
              <a:ahLst/>
              <a:cxnLst/>
              <a:rect l="l" t="t" r="r" b="b"/>
              <a:pathLst>
                <a:path w="32858" h="20816" extrusionOk="0">
                  <a:moveTo>
                    <a:pt x="32857" y="1"/>
                  </a:moveTo>
                  <a:lnTo>
                    <a:pt x="1" y="20816"/>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735;p43">
              <a:extLst>
                <a:ext uri="{FF2B5EF4-FFF2-40B4-BE49-F238E27FC236}">
                  <a16:creationId xmlns:a16="http://schemas.microsoft.com/office/drawing/2014/main" id="{6F6955E5-99AB-8746-B032-061988D2383B}"/>
                </a:ext>
              </a:extLst>
            </p:cNvPr>
            <p:cNvSpPr/>
            <p:nvPr/>
          </p:nvSpPr>
          <p:spPr>
            <a:xfrm>
              <a:off x="3322550" y="1868325"/>
              <a:ext cx="880150" cy="752350"/>
            </a:xfrm>
            <a:custGeom>
              <a:avLst/>
              <a:gdLst/>
              <a:ahLst/>
              <a:cxnLst/>
              <a:rect l="l" t="t" r="r" b="b"/>
              <a:pathLst>
                <a:path w="35206" h="30094" extrusionOk="0">
                  <a:moveTo>
                    <a:pt x="9906" y="1"/>
                  </a:moveTo>
                  <a:cubicBezTo>
                    <a:pt x="5466" y="1"/>
                    <a:pt x="823" y="1314"/>
                    <a:pt x="501" y="8278"/>
                  </a:cubicBezTo>
                  <a:cubicBezTo>
                    <a:pt x="0" y="19052"/>
                    <a:pt x="2002" y="30094"/>
                    <a:pt x="2002" y="30094"/>
                  </a:cubicBezTo>
                  <a:lnTo>
                    <a:pt x="34858" y="9279"/>
                  </a:lnTo>
                  <a:cubicBezTo>
                    <a:pt x="35206" y="1426"/>
                    <a:pt x="26996" y="281"/>
                    <a:pt x="21343" y="281"/>
                  </a:cubicBezTo>
                  <a:cubicBezTo>
                    <a:pt x="19016" y="281"/>
                    <a:pt x="17122" y="475"/>
                    <a:pt x="16436" y="475"/>
                  </a:cubicBezTo>
                  <a:cubicBezTo>
                    <a:pt x="16389" y="475"/>
                    <a:pt x="16347" y="474"/>
                    <a:pt x="16312" y="472"/>
                  </a:cubicBezTo>
                  <a:cubicBezTo>
                    <a:pt x="14746" y="401"/>
                    <a:pt x="12357" y="1"/>
                    <a:pt x="990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736;p43">
              <a:extLst>
                <a:ext uri="{FF2B5EF4-FFF2-40B4-BE49-F238E27FC236}">
                  <a16:creationId xmlns:a16="http://schemas.microsoft.com/office/drawing/2014/main" id="{4869675C-1081-1046-A3B7-8956397545F7}"/>
                </a:ext>
              </a:extLst>
            </p:cNvPr>
            <p:cNvSpPr/>
            <p:nvPr/>
          </p:nvSpPr>
          <p:spPr>
            <a:xfrm>
              <a:off x="3322550" y="1805075"/>
              <a:ext cx="883975" cy="815600"/>
            </a:xfrm>
            <a:custGeom>
              <a:avLst/>
              <a:gdLst/>
              <a:ahLst/>
              <a:cxnLst/>
              <a:rect l="l" t="t" r="r" b="b"/>
              <a:pathLst>
                <a:path w="35359" h="32624" fill="none" extrusionOk="0">
                  <a:moveTo>
                    <a:pt x="2002" y="32624"/>
                  </a:moveTo>
                  <a:cubicBezTo>
                    <a:pt x="2002" y="32624"/>
                    <a:pt x="0" y="21582"/>
                    <a:pt x="501" y="10808"/>
                  </a:cubicBezTo>
                  <a:cubicBezTo>
                    <a:pt x="1001" y="0"/>
                    <a:pt x="11909" y="2802"/>
                    <a:pt x="16312" y="3002"/>
                  </a:cubicBezTo>
                  <a:cubicBezTo>
                    <a:pt x="18113" y="3102"/>
                    <a:pt x="35359" y="501"/>
                    <a:pt x="34858" y="11809"/>
                  </a:cubicBezTo>
                </a:path>
              </a:pathLst>
            </a:custGeom>
            <a:noFill/>
            <a:ln w="208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737;p43">
              <a:extLst>
                <a:ext uri="{FF2B5EF4-FFF2-40B4-BE49-F238E27FC236}">
                  <a16:creationId xmlns:a16="http://schemas.microsoft.com/office/drawing/2014/main" id="{C6F26633-A215-5D40-B672-5BF7547FEFEC}"/>
                </a:ext>
              </a:extLst>
            </p:cNvPr>
            <p:cNvSpPr/>
            <p:nvPr/>
          </p:nvSpPr>
          <p:spPr>
            <a:xfrm>
              <a:off x="3410100" y="1956000"/>
              <a:ext cx="81750" cy="130950"/>
            </a:xfrm>
            <a:custGeom>
              <a:avLst/>
              <a:gdLst/>
              <a:ahLst/>
              <a:cxnLst/>
              <a:rect l="l" t="t" r="r" b="b"/>
              <a:pathLst>
                <a:path w="3270" h="5238" extrusionOk="0">
                  <a:moveTo>
                    <a:pt x="1502" y="1"/>
                  </a:moveTo>
                  <a:cubicBezTo>
                    <a:pt x="1302" y="1"/>
                    <a:pt x="1068" y="34"/>
                    <a:pt x="835" y="101"/>
                  </a:cubicBezTo>
                  <a:cubicBezTo>
                    <a:pt x="568" y="134"/>
                    <a:pt x="301" y="234"/>
                    <a:pt x="34" y="334"/>
                  </a:cubicBezTo>
                  <a:lnTo>
                    <a:pt x="34" y="1035"/>
                  </a:lnTo>
                  <a:cubicBezTo>
                    <a:pt x="301" y="902"/>
                    <a:pt x="568" y="768"/>
                    <a:pt x="801" y="701"/>
                  </a:cubicBezTo>
                  <a:cubicBezTo>
                    <a:pt x="1068" y="635"/>
                    <a:pt x="1268" y="601"/>
                    <a:pt x="1502" y="601"/>
                  </a:cubicBezTo>
                  <a:cubicBezTo>
                    <a:pt x="1802" y="601"/>
                    <a:pt x="2069" y="668"/>
                    <a:pt x="2236" y="835"/>
                  </a:cubicBezTo>
                  <a:cubicBezTo>
                    <a:pt x="2436" y="1002"/>
                    <a:pt x="2536" y="1235"/>
                    <a:pt x="2536" y="1502"/>
                  </a:cubicBezTo>
                  <a:cubicBezTo>
                    <a:pt x="2536" y="1669"/>
                    <a:pt x="2503" y="1869"/>
                    <a:pt x="2402" y="2036"/>
                  </a:cubicBezTo>
                  <a:cubicBezTo>
                    <a:pt x="2302" y="2202"/>
                    <a:pt x="2169" y="2403"/>
                    <a:pt x="1935" y="2669"/>
                  </a:cubicBezTo>
                  <a:cubicBezTo>
                    <a:pt x="1835" y="2803"/>
                    <a:pt x="1535" y="3103"/>
                    <a:pt x="1068" y="3570"/>
                  </a:cubicBezTo>
                  <a:cubicBezTo>
                    <a:pt x="635" y="4004"/>
                    <a:pt x="268" y="4371"/>
                    <a:pt x="1" y="4638"/>
                  </a:cubicBezTo>
                  <a:lnTo>
                    <a:pt x="1" y="5238"/>
                  </a:lnTo>
                  <a:lnTo>
                    <a:pt x="3270" y="5238"/>
                  </a:lnTo>
                  <a:lnTo>
                    <a:pt x="3270" y="4638"/>
                  </a:lnTo>
                  <a:lnTo>
                    <a:pt x="835" y="4638"/>
                  </a:lnTo>
                  <a:cubicBezTo>
                    <a:pt x="1402" y="4070"/>
                    <a:pt x="1835" y="3637"/>
                    <a:pt x="2136" y="3303"/>
                  </a:cubicBezTo>
                  <a:cubicBezTo>
                    <a:pt x="2436" y="3003"/>
                    <a:pt x="2636" y="2803"/>
                    <a:pt x="2703" y="2736"/>
                  </a:cubicBezTo>
                  <a:cubicBezTo>
                    <a:pt x="2903" y="2469"/>
                    <a:pt x="3036" y="2269"/>
                    <a:pt x="3103" y="2069"/>
                  </a:cubicBezTo>
                  <a:cubicBezTo>
                    <a:pt x="3203" y="1869"/>
                    <a:pt x="3236" y="1669"/>
                    <a:pt x="3236" y="1469"/>
                  </a:cubicBezTo>
                  <a:cubicBezTo>
                    <a:pt x="3236" y="1035"/>
                    <a:pt x="3070" y="668"/>
                    <a:pt x="2769" y="401"/>
                  </a:cubicBezTo>
                  <a:cubicBezTo>
                    <a:pt x="2436" y="134"/>
                    <a:pt x="2036" y="1"/>
                    <a:pt x="150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738;p43">
              <a:extLst>
                <a:ext uri="{FF2B5EF4-FFF2-40B4-BE49-F238E27FC236}">
                  <a16:creationId xmlns:a16="http://schemas.microsoft.com/office/drawing/2014/main" id="{63F6819F-4CB9-8D4F-BE72-7AACEA5AD409}"/>
                </a:ext>
              </a:extLst>
            </p:cNvPr>
            <p:cNvSpPr/>
            <p:nvPr/>
          </p:nvSpPr>
          <p:spPr>
            <a:xfrm>
              <a:off x="3517675" y="1958500"/>
              <a:ext cx="94275" cy="128450"/>
            </a:xfrm>
            <a:custGeom>
              <a:avLst/>
              <a:gdLst/>
              <a:ahLst/>
              <a:cxnLst/>
              <a:rect l="l" t="t" r="r" b="b"/>
              <a:pathLst>
                <a:path w="3771" h="5138" extrusionOk="0">
                  <a:moveTo>
                    <a:pt x="2336" y="601"/>
                  </a:moveTo>
                  <a:lnTo>
                    <a:pt x="2336" y="3337"/>
                  </a:lnTo>
                  <a:lnTo>
                    <a:pt x="568" y="3337"/>
                  </a:lnTo>
                  <a:lnTo>
                    <a:pt x="2336" y="601"/>
                  </a:lnTo>
                  <a:close/>
                  <a:moveTo>
                    <a:pt x="2169" y="1"/>
                  </a:moveTo>
                  <a:lnTo>
                    <a:pt x="1" y="3270"/>
                  </a:lnTo>
                  <a:lnTo>
                    <a:pt x="1" y="3937"/>
                  </a:lnTo>
                  <a:lnTo>
                    <a:pt x="2336" y="3937"/>
                  </a:lnTo>
                  <a:lnTo>
                    <a:pt x="2336" y="5138"/>
                  </a:lnTo>
                  <a:lnTo>
                    <a:pt x="3036" y="5138"/>
                  </a:lnTo>
                  <a:lnTo>
                    <a:pt x="3036" y="3937"/>
                  </a:lnTo>
                  <a:lnTo>
                    <a:pt x="3770" y="3937"/>
                  </a:lnTo>
                  <a:lnTo>
                    <a:pt x="3770" y="3337"/>
                  </a:lnTo>
                  <a:lnTo>
                    <a:pt x="3036" y="3337"/>
                  </a:lnTo>
                  <a:lnTo>
                    <a:pt x="30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739;p43">
              <a:extLst>
                <a:ext uri="{FF2B5EF4-FFF2-40B4-BE49-F238E27FC236}">
                  <a16:creationId xmlns:a16="http://schemas.microsoft.com/office/drawing/2014/main" id="{DBB08001-BFCE-0E4D-81B0-DA6325A44452}"/>
                </a:ext>
              </a:extLst>
            </p:cNvPr>
            <p:cNvSpPr/>
            <p:nvPr/>
          </p:nvSpPr>
          <p:spPr>
            <a:xfrm>
              <a:off x="3769525" y="1958500"/>
              <a:ext cx="76750" cy="128450"/>
            </a:xfrm>
            <a:custGeom>
              <a:avLst/>
              <a:gdLst/>
              <a:ahLst/>
              <a:cxnLst/>
              <a:rect l="l" t="t" r="r" b="b"/>
              <a:pathLst>
                <a:path w="3070" h="5138" extrusionOk="0">
                  <a:moveTo>
                    <a:pt x="1235" y="1"/>
                  </a:moveTo>
                  <a:lnTo>
                    <a:pt x="1" y="234"/>
                  </a:lnTo>
                  <a:lnTo>
                    <a:pt x="1" y="868"/>
                  </a:lnTo>
                  <a:lnTo>
                    <a:pt x="1235" y="635"/>
                  </a:lnTo>
                  <a:lnTo>
                    <a:pt x="1235" y="4538"/>
                  </a:lnTo>
                  <a:lnTo>
                    <a:pt x="101" y="4538"/>
                  </a:lnTo>
                  <a:lnTo>
                    <a:pt x="101" y="5138"/>
                  </a:lnTo>
                  <a:lnTo>
                    <a:pt x="3070" y="5138"/>
                  </a:lnTo>
                  <a:lnTo>
                    <a:pt x="3070" y="4538"/>
                  </a:lnTo>
                  <a:lnTo>
                    <a:pt x="1902" y="4538"/>
                  </a:lnTo>
                  <a:lnTo>
                    <a:pt x="190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740;p43">
              <a:extLst>
                <a:ext uri="{FF2B5EF4-FFF2-40B4-BE49-F238E27FC236}">
                  <a16:creationId xmlns:a16="http://schemas.microsoft.com/office/drawing/2014/main" id="{4BA43FFF-C4BE-7646-890C-30A921C81522}"/>
                </a:ext>
              </a:extLst>
            </p:cNvPr>
            <p:cNvSpPr/>
            <p:nvPr/>
          </p:nvSpPr>
          <p:spPr>
            <a:xfrm>
              <a:off x="3875450" y="1956000"/>
              <a:ext cx="85075" cy="133475"/>
            </a:xfrm>
            <a:custGeom>
              <a:avLst/>
              <a:gdLst/>
              <a:ahLst/>
              <a:cxnLst/>
              <a:rect l="l" t="t" r="r" b="b"/>
              <a:pathLst>
                <a:path w="3403" h="5339" extrusionOk="0">
                  <a:moveTo>
                    <a:pt x="1568" y="1"/>
                  </a:moveTo>
                  <a:cubicBezTo>
                    <a:pt x="1368" y="1"/>
                    <a:pt x="1134" y="34"/>
                    <a:pt x="901" y="68"/>
                  </a:cubicBezTo>
                  <a:cubicBezTo>
                    <a:pt x="667" y="101"/>
                    <a:pt x="434" y="134"/>
                    <a:pt x="167" y="234"/>
                  </a:cubicBezTo>
                  <a:lnTo>
                    <a:pt x="167" y="835"/>
                  </a:lnTo>
                  <a:cubicBezTo>
                    <a:pt x="434" y="768"/>
                    <a:pt x="667" y="701"/>
                    <a:pt x="867" y="635"/>
                  </a:cubicBezTo>
                  <a:cubicBezTo>
                    <a:pt x="1101" y="601"/>
                    <a:pt x="1301" y="601"/>
                    <a:pt x="1501" y="601"/>
                  </a:cubicBezTo>
                  <a:cubicBezTo>
                    <a:pt x="1835" y="601"/>
                    <a:pt x="2102" y="668"/>
                    <a:pt x="2302" y="801"/>
                  </a:cubicBezTo>
                  <a:cubicBezTo>
                    <a:pt x="2468" y="935"/>
                    <a:pt x="2569" y="1135"/>
                    <a:pt x="2569" y="1402"/>
                  </a:cubicBezTo>
                  <a:cubicBezTo>
                    <a:pt x="2569" y="1669"/>
                    <a:pt x="2502" y="1869"/>
                    <a:pt x="2302" y="2002"/>
                  </a:cubicBezTo>
                  <a:cubicBezTo>
                    <a:pt x="2135" y="2136"/>
                    <a:pt x="1868" y="2202"/>
                    <a:pt x="1534" y="2202"/>
                  </a:cubicBezTo>
                  <a:lnTo>
                    <a:pt x="901" y="2202"/>
                  </a:lnTo>
                  <a:lnTo>
                    <a:pt x="901" y="2770"/>
                  </a:lnTo>
                  <a:lnTo>
                    <a:pt x="1501" y="2770"/>
                  </a:lnTo>
                  <a:cubicBezTo>
                    <a:pt x="1868" y="2770"/>
                    <a:pt x="2168" y="2870"/>
                    <a:pt x="2368" y="3036"/>
                  </a:cubicBezTo>
                  <a:cubicBezTo>
                    <a:pt x="2602" y="3203"/>
                    <a:pt x="2702" y="3437"/>
                    <a:pt x="2702" y="3737"/>
                  </a:cubicBezTo>
                  <a:cubicBezTo>
                    <a:pt x="2702" y="4070"/>
                    <a:pt x="2569" y="4337"/>
                    <a:pt x="2368" y="4504"/>
                  </a:cubicBezTo>
                  <a:cubicBezTo>
                    <a:pt x="2135" y="4671"/>
                    <a:pt x="1801" y="4738"/>
                    <a:pt x="1368" y="4738"/>
                  </a:cubicBezTo>
                  <a:cubicBezTo>
                    <a:pt x="1101" y="4738"/>
                    <a:pt x="867" y="4738"/>
                    <a:pt x="634" y="4671"/>
                  </a:cubicBezTo>
                  <a:cubicBezTo>
                    <a:pt x="400" y="4604"/>
                    <a:pt x="200" y="4537"/>
                    <a:pt x="0" y="4404"/>
                  </a:cubicBezTo>
                  <a:lnTo>
                    <a:pt x="0" y="5071"/>
                  </a:lnTo>
                  <a:cubicBezTo>
                    <a:pt x="234" y="5171"/>
                    <a:pt x="500" y="5238"/>
                    <a:pt x="701" y="5271"/>
                  </a:cubicBezTo>
                  <a:cubicBezTo>
                    <a:pt x="934" y="5305"/>
                    <a:pt x="1168" y="5338"/>
                    <a:pt x="1368" y="5338"/>
                  </a:cubicBezTo>
                  <a:cubicBezTo>
                    <a:pt x="2035" y="5338"/>
                    <a:pt x="2535" y="5205"/>
                    <a:pt x="2869" y="4904"/>
                  </a:cubicBezTo>
                  <a:cubicBezTo>
                    <a:pt x="3202" y="4638"/>
                    <a:pt x="3402" y="4237"/>
                    <a:pt x="3402" y="3737"/>
                  </a:cubicBezTo>
                  <a:cubicBezTo>
                    <a:pt x="3402" y="3403"/>
                    <a:pt x="3302" y="3136"/>
                    <a:pt x="3102" y="2903"/>
                  </a:cubicBezTo>
                  <a:cubicBezTo>
                    <a:pt x="2935" y="2669"/>
                    <a:pt x="2669" y="2536"/>
                    <a:pt x="2335" y="2469"/>
                  </a:cubicBezTo>
                  <a:cubicBezTo>
                    <a:pt x="2635" y="2403"/>
                    <a:pt x="2869" y="2269"/>
                    <a:pt x="3036" y="2069"/>
                  </a:cubicBezTo>
                  <a:cubicBezTo>
                    <a:pt x="3202" y="1869"/>
                    <a:pt x="3269" y="1635"/>
                    <a:pt x="3269" y="1335"/>
                  </a:cubicBezTo>
                  <a:cubicBezTo>
                    <a:pt x="3269" y="935"/>
                    <a:pt x="3102" y="601"/>
                    <a:pt x="2802" y="368"/>
                  </a:cubicBezTo>
                  <a:cubicBezTo>
                    <a:pt x="2502" y="134"/>
                    <a:pt x="2068" y="1"/>
                    <a:pt x="15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741;p43">
              <a:extLst>
                <a:ext uri="{FF2B5EF4-FFF2-40B4-BE49-F238E27FC236}">
                  <a16:creationId xmlns:a16="http://schemas.microsoft.com/office/drawing/2014/main" id="{0E2637C4-8DAB-FD4B-8BE3-10968475B49A}"/>
                </a:ext>
              </a:extLst>
            </p:cNvPr>
            <p:cNvSpPr/>
            <p:nvPr/>
          </p:nvSpPr>
          <p:spPr>
            <a:xfrm>
              <a:off x="3993025" y="2065250"/>
              <a:ext cx="18375" cy="21700"/>
            </a:xfrm>
            <a:custGeom>
              <a:avLst/>
              <a:gdLst/>
              <a:ahLst/>
              <a:cxnLst/>
              <a:rect l="l" t="t" r="r" b="b"/>
              <a:pathLst>
                <a:path w="735" h="868" extrusionOk="0">
                  <a:moveTo>
                    <a:pt x="0" y="1"/>
                  </a:moveTo>
                  <a:lnTo>
                    <a:pt x="0" y="868"/>
                  </a:lnTo>
                  <a:lnTo>
                    <a:pt x="734" y="868"/>
                  </a:lnTo>
                  <a:lnTo>
                    <a:pt x="73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742;p43">
              <a:extLst>
                <a:ext uri="{FF2B5EF4-FFF2-40B4-BE49-F238E27FC236}">
                  <a16:creationId xmlns:a16="http://schemas.microsoft.com/office/drawing/2014/main" id="{DF0BD9C6-F1B0-FD4D-8116-27E14D7CA1EE}"/>
                </a:ext>
              </a:extLst>
            </p:cNvPr>
            <p:cNvSpPr/>
            <p:nvPr/>
          </p:nvSpPr>
          <p:spPr>
            <a:xfrm>
              <a:off x="4042225" y="1956000"/>
              <a:ext cx="88425" cy="133475"/>
            </a:xfrm>
            <a:custGeom>
              <a:avLst/>
              <a:gdLst/>
              <a:ahLst/>
              <a:cxnLst/>
              <a:rect l="l" t="t" r="r" b="b"/>
              <a:pathLst>
                <a:path w="3537" h="5339" extrusionOk="0">
                  <a:moveTo>
                    <a:pt x="1768" y="568"/>
                  </a:moveTo>
                  <a:cubicBezTo>
                    <a:pt x="2135" y="568"/>
                    <a:pt x="2402" y="735"/>
                    <a:pt x="2569" y="1068"/>
                  </a:cubicBezTo>
                  <a:cubicBezTo>
                    <a:pt x="2769" y="1435"/>
                    <a:pt x="2869" y="1969"/>
                    <a:pt x="2869" y="2669"/>
                  </a:cubicBezTo>
                  <a:cubicBezTo>
                    <a:pt x="2869" y="3370"/>
                    <a:pt x="2769" y="3904"/>
                    <a:pt x="2569" y="4271"/>
                  </a:cubicBezTo>
                  <a:cubicBezTo>
                    <a:pt x="2402" y="4604"/>
                    <a:pt x="2135" y="4771"/>
                    <a:pt x="1768" y="4771"/>
                  </a:cubicBezTo>
                  <a:cubicBezTo>
                    <a:pt x="1401" y="4771"/>
                    <a:pt x="1135" y="4604"/>
                    <a:pt x="968" y="4271"/>
                  </a:cubicBezTo>
                  <a:cubicBezTo>
                    <a:pt x="768" y="3904"/>
                    <a:pt x="701" y="3370"/>
                    <a:pt x="701" y="2669"/>
                  </a:cubicBezTo>
                  <a:cubicBezTo>
                    <a:pt x="701" y="1969"/>
                    <a:pt x="768" y="1435"/>
                    <a:pt x="968" y="1068"/>
                  </a:cubicBezTo>
                  <a:cubicBezTo>
                    <a:pt x="1135" y="735"/>
                    <a:pt x="1401" y="568"/>
                    <a:pt x="1768" y="568"/>
                  </a:cubicBezTo>
                  <a:close/>
                  <a:moveTo>
                    <a:pt x="1768" y="1"/>
                  </a:moveTo>
                  <a:cubicBezTo>
                    <a:pt x="1201" y="1"/>
                    <a:pt x="768" y="234"/>
                    <a:pt x="434" y="701"/>
                  </a:cubicBezTo>
                  <a:cubicBezTo>
                    <a:pt x="134" y="1135"/>
                    <a:pt x="0" y="1802"/>
                    <a:pt x="0" y="2669"/>
                  </a:cubicBezTo>
                  <a:cubicBezTo>
                    <a:pt x="0" y="3537"/>
                    <a:pt x="134" y="4204"/>
                    <a:pt x="434" y="4671"/>
                  </a:cubicBezTo>
                  <a:cubicBezTo>
                    <a:pt x="768" y="5105"/>
                    <a:pt x="1201" y="5338"/>
                    <a:pt x="1768" y="5338"/>
                  </a:cubicBezTo>
                  <a:cubicBezTo>
                    <a:pt x="2335" y="5338"/>
                    <a:pt x="2802" y="5105"/>
                    <a:pt x="3103" y="4671"/>
                  </a:cubicBezTo>
                  <a:cubicBezTo>
                    <a:pt x="3403" y="4204"/>
                    <a:pt x="3536" y="3537"/>
                    <a:pt x="3536" y="2669"/>
                  </a:cubicBezTo>
                  <a:cubicBezTo>
                    <a:pt x="3536" y="1802"/>
                    <a:pt x="3403" y="1135"/>
                    <a:pt x="3103" y="701"/>
                  </a:cubicBezTo>
                  <a:cubicBezTo>
                    <a:pt x="2802" y="234"/>
                    <a:pt x="2335" y="1"/>
                    <a:pt x="17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743;p43">
              <a:extLst>
                <a:ext uri="{FF2B5EF4-FFF2-40B4-BE49-F238E27FC236}">
                  <a16:creationId xmlns:a16="http://schemas.microsoft.com/office/drawing/2014/main" id="{A97601C5-5B14-354E-A50F-F6CA6C1FFFE3}"/>
                </a:ext>
              </a:extLst>
            </p:cNvPr>
            <p:cNvSpPr/>
            <p:nvPr/>
          </p:nvSpPr>
          <p:spPr>
            <a:xfrm>
              <a:off x="3429275" y="2304600"/>
              <a:ext cx="216025" cy="326925"/>
            </a:xfrm>
            <a:custGeom>
              <a:avLst/>
              <a:gdLst/>
              <a:ahLst/>
              <a:cxnLst/>
              <a:rect l="l" t="t" r="r" b="b"/>
              <a:pathLst>
                <a:path w="8641" h="13077" extrusionOk="0">
                  <a:moveTo>
                    <a:pt x="4304" y="1334"/>
                  </a:moveTo>
                  <a:cubicBezTo>
                    <a:pt x="5038" y="1334"/>
                    <a:pt x="5605" y="1535"/>
                    <a:pt x="6039" y="1902"/>
                  </a:cubicBezTo>
                  <a:cubicBezTo>
                    <a:pt x="6439" y="2268"/>
                    <a:pt x="6639" y="2769"/>
                    <a:pt x="6639" y="3436"/>
                  </a:cubicBezTo>
                  <a:cubicBezTo>
                    <a:pt x="6639" y="4070"/>
                    <a:pt x="6439" y="4570"/>
                    <a:pt x="6039" y="4937"/>
                  </a:cubicBezTo>
                  <a:cubicBezTo>
                    <a:pt x="5605" y="5304"/>
                    <a:pt x="5038" y="5504"/>
                    <a:pt x="4304" y="5504"/>
                  </a:cubicBezTo>
                  <a:cubicBezTo>
                    <a:pt x="3570" y="5504"/>
                    <a:pt x="3003" y="5304"/>
                    <a:pt x="2603" y="4937"/>
                  </a:cubicBezTo>
                  <a:cubicBezTo>
                    <a:pt x="2169" y="4570"/>
                    <a:pt x="1969" y="4070"/>
                    <a:pt x="1969" y="3436"/>
                  </a:cubicBezTo>
                  <a:cubicBezTo>
                    <a:pt x="1969" y="2769"/>
                    <a:pt x="2169" y="2268"/>
                    <a:pt x="2603" y="1902"/>
                  </a:cubicBezTo>
                  <a:cubicBezTo>
                    <a:pt x="3003" y="1535"/>
                    <a:pt x="3570" y="1334"/>
                    <a:pt x="4304" y="1334"/>
                  </a:cubicBezTo>
                  <a:close/>
                  <a:moveTo>
                    <a:pt x="4304" y="6838"/>
                  </a:moveTo>
                  <a:cubicBezTo>
                    <a:pt x="5138" y="6838"/>
                    <a:pt x="5772" y="7072"/>
                    <a:pt x="6239" y="7506"/>
                  </a:cubicBezTo>
                  <a:cubicBezTo>
                    <a:pt x="6706" y="7939"/>
                    <a:pt x="6939" y="8506"/>
                    <a:pt x="6939" y="9273"/>
                  </a:cubicBezTo>
                  <a:cubicBezTo>
                    <a:pt x="6939" y="10041"/>
                    <a:pt x="6706" y="10641"/>
                    <a:pt x="6239" y="11075"/>
                  </a:cubicBezTo>
                  <a:cubicBezTo>
                    <a:pt x="5772" y="11508"/>
                    <a:pt x="5105" y="11709"/>
                    <a:pt x="4304" y="11709"/>
                  </a:cubicBezTo>
                  <a:cubicBezTo>
                    <a:pt x="3503" y="11709"/>
                    <a:pt x="2870" y="11508"/>
                    <a:pt x="2403" y="11075"/>
                  </a:cubicBezTo>
                  <a:cubicBezTo>
                    <a:pt x="1936" y="10641"/>
                    <a:pt x="1702" y="10041"/>
                    <a:pt x="1702" y="9273"/>
                  </a:cubicBezTo>
                  <a:cubicBezTo>
                    <a:pt x="1702" y="8506"/>
                    <a:pt x="1936" y="7939"/>
                    <a:pt x="2403" y="7506"/>
                  </a:cubicBezTo>
                  <a:cubicBezTo>
                    <a:pt x="2870" y="7072"/>
                    <a:pt x="3503" y="6838"/>
                    <a:pt x="4304" y="6838"/>
                  </a:cubicBezTo>
                  <a:close/>
                  <a:moveTo>
                    <a:pt x="4304" y="0"/>
                  </a:moveTo>
                  <a:cubicBezTo>
                    <a:pt x="3070" y="0"/>
                    <a:pt x="2069" y="300"/>
                    <a:pt x="1369" y="867"/>
                  </a:cubicBezTo>
                  <a:cubicBezTo>
                    <a:pt x="635" y="1468"/>
                    <a:pt x="301" y="2268"/>
                    <a:pt x="301" y="3269"/>
                  </a:cubicBezTo>
                  <a:cubicBezTo>
                    <a:pt x="301" y="3970"/>
                    <a:pt x="501" y="4603"/>
                    <a:pt x="902" y="5104"/>
                  </a:cubicBezTo>
                  <a:cubicBezTo>
                    <a:pt x="1302" y="5604"/>
                    <a:pt x="1869" y="5938"/>
                    <a:pt x="2603" y="6105"/>
                  </a:cubicBezTo>
                  <a:cubicBezTo>
                    <a:pt x="1769" y="6305"/>
                    <a:pt x="1135" y="6672"/>
                    <a:pt x="668" y="7239"/>
                  </a:cubicBezTo>
                  <a:cubicBezTo>
                    <a:pt x="234" y="7806"/>
                    <a:pt x="1" y="8473"/>
                    <a:pt x="1" y="9273"/>
                  </a:cubicBezTo>
                  <a:cubicBezTo>
                    <a:pt x="1" y="10508"/>
                    <a:pt x="368" y="11442"/>
                    <a:pt x="1102" y="12075"/>
                  </a:cubicBezTo>
                  <a:cubicBezTo>
                    <a:pt x="1836" y="12743"/>
                    <a:pt x="2936" y="13076"/>
                    <a:pt x="4304" y="13076"/>
                  </a:cubicBezTo>
                  <a:cubicBezTo>
                    <a:pt x="5705" y="13076"/>
                    <a:pt x="6772" y="12743"/>
                    <a:pt x="7506" y="12075"/>
                  </a:cubicBezTo>
                  <a:cubicBezTo>
                    <a:pt x="8274" y="11442"/>
                    <a:pt x="8640" y="10508"/>
                    <a:pt x="8640" y="9273"/>
                  </a:cubicBezTo>
                  <a:cubicBezTo>
                    <a:pt x="8640" y="8473"/>
                    <a:pt x="8407" y="7806"/>
                    <a:pt x="7940" y="7239"/>
                  </a:cubicBezTo>
                  <a:cubicBezTo>
                    <a:pt x="7473" y="6672"/>
                    <a:pt x="6839" y="6305"/>
                    <a:pt x="6039" y="6105"/>
                  </a:cubicBezTo>
                  <a:cubicBezTo>
                    <a:pt x="6739" y="5938"/>
                    <a:pt x="7306" y="5604"/>
                    <a:pt x="7706" y="5104"/>
                  </a:cubicBezTo>
                  <a:cubicBezTo>
                    <a:pt x="8140" y="4603"/>
                    <a:pt x="8340" y="3970"/>
                    <a:pt x="8340" y="3269"/>
                  </a:cubicBezTo>
                  <a:cubicBezTo>
                    <a:pt x="8340" y="2268"/>
                    <a:pt x="7973" y="1468"/>
                    <a:pt x="7273" y="867"/>
                  </a:cubicBezTo>
                  <a:cubicBezTo>
                    <a:pt x="6539" y="300"/>
                    <a:pt x="5572" y="0"/>
                    <a:pt x="43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744;p43">
              <a:extLst>
                <a:ext uri="{FF2B5EF4-FFF2-40B4-BE49-F238E27FC236}">
                  <a16:creationId xmlns:a16="http://schemas.microsoft.com/office/drawing/2014/main" id="{798A69AF-C106-764B-B8F2-A67B002C6CB3}"/>
                </a:ext>
              </a:extLst>
            </p:cNvPr>
            <p:cNvSpPr/>
            <p:nvPr/>
          </p:nvSpPr>
          <p:spPr>
            <a:xfrm>
              <a:off x="3721150" y="2571450"/>
              <a:ext cx="44225" cy="54225"/>
            </a:xfrm>
            <a:custGeom>
              <a:avLst/>
              <a:gdLst/>
              <a:ahLst/>
              <a:cxnLst/>
              <a:rect l="l" t="t" r="r" b="b"/>
              <a:pathLst>
                <a:path w="1769" h="2169" extrusionOk="0">
                  <a:moveTo>
                    <a:pt x="1" y="0"/>
                  </a:moveTo>
                  <a:lnTo>
                    <a:pt x="1" y="2169"/>
                  </a:lnTo>
                  <a:lnTo>
                    <a:pt x="1769" y="2169"/>
                  </a:lnTo>
                  <a:lnTo>
                    <a:pt x="17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745;p43">
              <a:extLst>
                <a:ext uri="{FF2B5EF4-FFF2-40B4-BE49-F238E27FC236}">
                  <a16:creationId xmlns:a16="http://schemas.microsoft.com/office/drawing/2014/main" id="{400DE4E4-D5DB-E441-BA85-BCC242E28ACE}"/>
                </a:ext>
              </a:extLst>
            </p:cNvPr>
            <p:cNvSpPr/>
            <p:nvPr/>
          </p:nvSpPr>
          <p:spPr>
            <a:xfrm>
              <a:off x="3845425" y="2310425"/>
              <a:ext cx="203500" cy="321100"/>
            </a:xfrm>
            <a:custGeom>
              <a:avLst/>
              <a:gdLst/>
              <a:ahLst/>
              <a:cxnLst/>
              <a:rect l="l" t="t" r="r" b="b"/>
              <a:pathLst>
                <a:path w="8140" h="12844" extrusionOk="0">
                  <a:moveTo>
                    <a:pt x="534" y="1"/>
                  </a:moveTo>
                  <a:lnTo>
                    <a:pt x="534" y="6339"/>
                  </a:lnTo>
                  <a:cubicBezTo>
                    <a:pt x="1001" y="6105"/>
                    <a:pt x="1468" y="5938"/>
                    <a:pt x="1902" y="5838"/>
                  </a:cubicBezTo>
                  <a:cubicBezTo>
                    <a:pt x="2369" y="5738"/>
                    <a:pt x="2836" y="5705"/>
                    <a:pt x="3269" y="5705"/>
                  </a:cubicBezTo>
                  <a:cubicBezTo>
                    <a:pt x="4237" y="5705"/>
                    <a:pt x="5037" y="5938"/>
                    <a:pt x="5604" y="6472"/>
                  </a:cubicBezTo>
                  <a:cubicBezTo>
                    <a:pt x="6171" y="6972"/>
                    <a:pt x="6438" y="7673"/>
                    <a:pt x="6438" y="8540"/>
                  </a:cubicBezTo>
                  <a:cubicBezTo>
                    <a:pt x="6438" y="9441"/>
                    <a:pt x="6171" y="10108"/>
                    <a:pt x="5604" y="10642"/>
                  </a:cubicBezTo>
                  <a:cubicBezTo>
                    <a:pt x="5037" y="11142"/>
                    <a:pt x="4237" y="11409"/>
                    <a:pt x="3269" y="11409"/>
                  </a:cubicBezTo>
                  <a:cubicBezTo>
                    <a:pt x="2669" y="11409"/>
                    <a:pt x="2102" y="11342"/>
                    <a:pt x="1568" y="11209"/>
                  </a:cubicBezTo>
                  <a:cubicBezTo>
                    <a:pt x="1034" y="11075"/>
                    <a:pt x="501" y="10875"/>
                    <a:pt x="0" y="10575"/>
                  </a:cubicBezTo>
                  <a:lnTo>
                    <a:pt x="0" y="12309"/>
                  </a:lnTo>
                  <a:cubicBezTo>
                    <a:pt x="567" y="12476"/>
                    <a:pt x="1134" y="12610"/>
                    <a:pt x="1701" y="12710"/>
                  </a:cubicBezTo>
                  <a:cubicBezTo>
                    <a:pt x="2235" y="12776"/>
                    <a:pt x="2769" y="12843"/>
                    <a:pt x="3303" y="12843"/>
                  </a:cubicBezTo>
                  <a:cubicBezTo>
                    <a:pt x="4837" y="12843"/>
                    <a:pt x="6038" y="12476"/>
                    <a:pt x="6872" y="11709"/>
                  </a:cubicBezTo>
                  <a:cubicBezTo>
                    <a:pt x="7739" y="10975"/>
                    <a:pt x="8139" y="9908"/>
                    <a:pt x="8139" y="8540"/>
                  </a:cubicBezTo>
                  <a:cubicBezTo>
                    <a:pt x="8139" y="7239"/>
                    <a:pt x="7739" y="6205"/>
                    <a:pt x="6905" y="5405"/>
                  </a:cubicBezTo>
                  <a:cubicBezTo>
                    <a:pt x="6105" y="4637"/>
                    <a:pt x="4970" y="4270"/>
                    <a:pt x="3569" y="4270"/>
                  </a:cubicBezTo>
                  <a:cubicBezTo>
                    <a:pt x="3336" y="4270"/>
                    <a:pt x="3069" y="4270"/>
                    <a:pt x="2836" y="4337"/>
                  </a:cubicBezTo>
                  <a:cubicBezTo>
                    <a:pt x="2569" y="4370"/>
                    <a:pt x="2335" y="4437"/>
                    <a:pt x="2102" y="4504"/>
                  </a:cubicBezTo>
                  <a:lnTo>
                    <a:pt x="2102" y="1435"/>
                  </a:lnTo>
                  <a:lnTo>
                    <a:pt x="7205" y="1435"/>
                  </a:lnTo>
                  <a:lnTo>
                    <a:pt x="72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746;p43">
              <a:extLst>
                <a:ext uri="{FF2B5EF4-FFF2-40B4-BE49-F238E27FC236}">
                  <a16:creationId xmlns:a16="http://schemas.microsoft.com/office/drawing/2014/main" id="{68F101C7-B08A-5A42-B99C-2F12A32D0EFE}"/>
                </a:ext>
              </a:extLst>
            </p:cNvPr>
            <p:cNvSpPr/>
            <p:nvPr/>
          </p:nvSpPr>
          <p:spPr>
            <a:xfrm>
              <a:off x="3408450" y="2304600"/>
              <a:ext cx="216000" cy="326925"/>
            </a:xfrm>
            <a:custGeom>
              <a:avLst/>
              <a:gdLst/>
              <a:ahLst/>
              <a:cxnLst/>
              <a:rect l="l" t="t" r="r" b="b"/>
              <a:pathLst>
                <a:path w="8640" h="13077" extrusionOk="0">
                  <a:moveTo>
                    <a:pt x="4303" y="1334"/>
                  </a:moveTo>
                  <a:cubicBezTo>
                    <a:pt x="5037" y="1334"/>
                    <a:pt x="5604" y="1535"/>
                    <a:pt x="6038" y="1902"/>
                  </a:cubicBezTo>
                  <a:cubicBezTo>
                    <a:pt x="6438" y="2268"/>
                    <a:pt x="6638" y="2769"/>
                    <a:pt x="6638" y="3436"/>
                  </a:cubicBezTo>
                  <a:cubicBezTo>
                    <a:pt x="6638" y="4070"/>
                    <a:pt x="6438" y="4570"/>
                    <a:pt x="6038" y="4937"/>
                  </a:cubicBezTo>
                  <a:cubicBezTo>
                    <a:pt x="5604" y="5304"/>
                    <a:pt x="5037" y="5504"/>
                    <a:pt x="4303" y="5504"/>
                  </a:cubicBezTo>
                  <a:cubicBezTo>
                    <a:pt x="3569" y="5504"/>
                    <a:pt x="3002" y="5304"/>
                    <a:pt x="2602" y="4937"/>
                  </a:cubicBezTo>
                  <a:cubicBezTo>
                    <a:pt x="2168" y="4570"/>
                    <a:pt x="1968" y="4070"/>
                    <a:pt x="1968" y="3436"/>
                  </a:cubicBezTo>
                  <a:cubicBezTo>
                    <a:pt x="1968" y="2769"/>
                    <a:pt x="2168" y="2268"/>
                    <a:pt x="2602" y="1902"/>
                  </a:cubicBezTo>
                  <a:cubicBezTo>
                    <a:pt x="3002" y="1535"/>
                    <a:pt x="3569" y="1334"/>
                    <a:pt x="4303" y="1334"/>
                  </a:cubicBezTo>
                  <a:close/>
                  <a:moveTo>
                    <a:pt x="4303" y="6838"/>
                  </a:moveTo>
                  <a:cubicBezTo>
                    <a:pt x="5137" y="6838"/>
                    <a:pt x="5771" y="7072"/>
                    <a:pt x="6238" y="7506"/>
                  </a:cubicBezTo>
                  <a:cubicBezTo>
                    <a:pt x="6705" y="7939"/>
                    <a:pt x="6938" y="8506"/>
                    <a:pt x="6938" y="9273"/>
                  </a:cubicBezTo>
                  <a:cubicBezTo>
                    <a:pt x="6938" y="10041"/>
                    <a:pt x="6705" y="10641"/>
                    <a:pt x="6238" y="11075"/>
                  </a:cubicBezTo>
                  <a:cubicBezTo>
                    <a:pt x="5771" y="11508"/>
                    <a:pt x="5104" y="11709"/>
                    <a:pt x="4303" y="11709"/>
                  </a:cubicBezTo>
                  <a:cubicBezTo>
                    <a:pt x="3503" y="11709"/>
                    <a:pt x="2869" y="11508"/>
                    <a:pt x="2402" y="11075"/>
                  </a:cubicBezTo>
                  <a:cubicBezTo>
                    <a:pt x="1935" y="10641"/>
                    <a:pt x="1701" y="10041"/>
                    <a:pt x="1701" y="9273"/>
                  </a:cubicBezTo>
                  <a:cubicBezTo>
                    <a:pt x="1701" y="8506"/>
                    <a:pt x="1935" y="7939"/>
                    <a:pt x="2402" y="7506"/>
                  </a:cubicBezTo>
                  <a:cubicBezTo>
                    <a:pt x="2869" y="7072"/>
                    <a:pt x="3503" y="6838"/>
                    <a:pt x="4303" y="6838"/>
                  </a:cubicBezTo>
                  <a:close/>
                  <a:moveTo>
                    <a:pt x="4303" y="0"/>
                  </a:moveTo>
                  <a:cubicBezTo>
                    <a:pt x="3069" y="0"/>
                    <a:pt x="2068" y="300"/>
                    <a:pt x="1368" y="867"/>
                  </a:cubicBezTo>
                  <a:cubicBezTo>
                    <a:pt x="634" y="1468"/>
                    <a:pt x="300" y="2268"/>
                    <a:pt x="300" y="3269"/>
                  </a:cubicBezTo>
                  <a:cubicBezTo>
                    <a:pt x="300" y="3970"/>
                    <a:pt x="500" y="4603"/>
                    <a:pt x="901" y="5104"/>
                  </a:cubicBezTo>
                  <a:cubicBezTo>
                    <a:pt x="1301" y="5604"/>
                    <a:pt x="1868" y="5938"/>
                    <a:pt x="2602" y="6105"/>
                  </a:cubicBezTo>
                  <a:cubicBezTo>
                    <a:pt x="1768" y="6305"/>
                    <a:pt x="1134" y="6672"/>
                    <a:pt x="667" y="7239"/>
                  </a:cubicBezTo>
                  <a:cubicBezTo>
                    <a:pt x="234" y="7806"/>
                    <a:pt x="0" y="8473"/>
                    <a:pt x="0" y="9273"/>
                  </a:cubicBezTo>
                  <a:cubicBezTo>
                    <a:pt x="0" y="10508"/>
                    <a:pt x="367" y="11442"/>
                    <a:pt x="1101" y="12075"/>
                  </a:cubicBezTo>
                  <a:cubicBezTo>
                    <a:pt x="1835" y="12743"/>
                    <a:pt x="2935" y="13076"/>
                    <a:pt x="4303" y="13076"/>
                  </a:cubicBezTo>
                  <a:cubicBezTo>
                    <a:pt x="5704" y="13076"/>
                    <a:pt x="6772" y="12743"/>
                    <a:pt x="7505" y="12075"/>
                  </a:cubicBezTo>
                  <a:cubicBezTo>
                    <a:pt x="8273" y="11442"/>
                    <a:pt x="8640" y="10508"/>
                    <a:pt x="8640" y="9273"/>
                  </a:cubicBezTo>
                  <a:cubicBezTo>
                    <a:pt x="8640" y="8473"/>
                    <a:pt x="8406" y="7806"/>
                    <a:pt x="7939" y="7239"/>
                  </a:cubicBezTo>
                  <a:cubicBezTo>
                    <a:pt x="7472" y="6672"/>
                    <a:pt x="6838" y="6305"/>
                    <a:pt x="6038" y="6105"/>
                  </a:cubicBezTo>
                  <a:cubicBezTo>
                    <a:pt x="6738" y="5938"/>
                    <a:pt x="7305" y="5604"/>
                    <a:pt x="7706" y="5104"/>
                  </a:cubicBezTo>
                  <a:cubicBezTo>
                    <a:pt x="8139" y="4603"/>
                    <a:pt x="8339" y="3970"/>
                    <a:pt x="8339" y="3269"/>
                  </a:cubicBezTo>
                  <a:cubicBezTo>
                    <a:pt x="8339" y="2268"/>
                    <a:pt x="7972" y="1468"/>
                    <a:pt x="7272" y="867"/>
                  </a:cubicBezTo>
                  <a:cubicBezTo>
                    <a:pt x="6538" y="300"/>
                    <a:pt x="5571" y="0"/>
                    <a:pt x="43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747;p43">
              <a:extLst>
                <a:ext uri="{FF2B5EF4-FFF2-40B4-BE49-F238E27FC236}">
                  <a16:creationId xmlns:a16="http://schemas.microsoft.com/office/drawing/2014/main" id="{4D25A9D2-7630-3B46-8603-1E5FEE60B78C}"/>
                </a:ext>
              </a:extLst>
            </p:cNvPr>
            <p:cNvSpPr/>
            <p:nvPr/>
          </p:nvSpPr>
          <p:spPr>
            <a:xfrm>
              <a:off x="3700325" y="2571450"/>
              <a:ext cx="44200" cy="54225"/>
            </a:xfrm>
            <a:custGeom>
              <a:avLst/>
              <a:gdLst/>
              <a:ahLst/>
              <a:cxnLst/>
              <a:rect l="l" t="t" r="r" b="b"/>
              <a:pathLst>
                <a:path w="1768" h="2169" extrusionOk="0">
                  <a:moveTo>
                    <a:pt x="0" y="0"/>
                  </a:moveTo>
                  <a:lnTo>
                    <a:pt x="0" y="2169"/>
                  </a:lnTo>
                  <a:lnTo>
                    <a:pt x="1768" y="2169"/>
                  </a:lnTo>
                  <a:lnTo>
                    <a:pt x="17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748;p43">
              <a:extLst>
                <a:ext uri="{FF2B5EF4-FFF2-40B4-BE49-F238E27FC236}">
                  <a16:creationId xmlns:a16="http://schemas.microsoft.com/office/drawing/2014/main" id="{4C9124AB-26C8-DD48-AC91-08F91A390571}"/>
                </a:ext>
              </a:extLst>
            </p:cNvPr>
            <p:cNvSpPr/>
            <p:nvPr/>
          </p:nvSpPr>
          <p:spPr>
            <a:xfrm>
              <a:off x="3824575" y="2310425"/>
              <a:ext cx="203500" cy="321100"/>
            </a:xfrm>
            <a:custGeom>
              <a:avLst/>
              <a:gdLst/>
              <a:ahLst/>
              <a:cxnLst/>
              <a:rect l="l" t="t" r="r" b="b"/>
              <a:pathLst>
                <a:path w="8140" h="12844" extrusionOk="0">
                  <a:moveTo>
                    <a:pt x="534" y="1"/>
                  </a:moveTo>
                  <a:lnTo>
                    <a:pt x="534" y="6339"/>
                  </a:lnTo>
                  <a:cubicBezTo>
                    <a:pt x="1001" y="6105"/>
                    <a:pt x="1468" y="5938"/>
                    <a:pt x="1902" y="5838"/>
                  </a:cubicBezTo>
                  <a:cubicBezTo>
                    <a:pt x="2369" y="5738"/>
                    <a:pt x="2836" y="5705"/>
                    <a:pt x="3269" y="5705"/>
                  </a:cubicBezTo>
                  <a:cubicBezTo>
                    <a:pt x="4237" y="5705"/>
                    <a:pt x="5037" y="5938"/>
                    <a:pt x="5604" y="6472"/>
                  </a:cubicBezTo>
                  <a:cubicBezTo>
                    <a:pt x="6171" y="6972"/>
                    <a:pt x="6438" y="7673"/>
                    <a:pt x="6438" y="8540"/>
                  </a:cubicBezTo>
                  <a:cubicBezTo>
                    <a:pt x="6438" y="9441"/>
                    <a:pt x="6171" y="10108"/>
                    <a:pt x="5604" y="10642"/>
                  </a:cubicBezTo>
                  <a:cubicBezTo>
                    <a:pt x="5037" y="11142"/>
                    <a:pt x="4237" y="11409"/>
                    <a:pt x="3269" y="11409"/>
                  </a:cubicBezTo>
                  <a:cubicBezTo>
                    <a:pt x="2669" y="11409"/>
                    <a:pt x="2102" y="11342"/>
                    <a:pt x="1568" y="11209"/>
                  </a:cubicBezTo>
                  <a:cubicBezTo>
                    <a:pt x="1034" y="11075"/>
                    <a:pt x="501" y="10875"/>
                    <a:pt x="0" y="10575"/>
                  </a:cubicBezTo>
                  <a:lnTo>
                    <a:pt x="0" y="12309"/>
                  </a:lnTo>
                  <a:cubicBezTo>
                    <a:pt x="567" y="12476"/>
                    <a:pt x="1134" y="12610"/>
                    <a:pt x="1701" y="12710"/>
                  </a:cubicBezTo>
                  <a:cubicBezTo>
                    <a:pt x="2235" y="12776"/>
                    <a:pt x="2769" y="12843"/>
                    <a:pt x="3303" y="12843"/>
                  </a:cubicBezTo>
                  <a:cubicBezTo>
                    <a:pt x="4837" y="12843"/>
                    <a:pt x="6038" y="12476"/>
                    <a:pt x="6872" y="11709"/>
                  </a:cubicBezTo>
                  <a:cubicBezTo>
                    <a:pt x="7739" y="10975"/>
                    <a:pt x="8139" y="9908"/>
                    <a:pt x="8139" y="8540"/>
                  </a:cubicBezTo>
                  <a:cubicBezTo>
                    <a:pt x="8139" y="7239"/>
                    <a:pt x="7739" y="6205"/>
                    <a:pt x="6905" y="5405"/>
                  </a:cubicBezTo>
                  <a:cubicBezTo>
                    <a:pt x="6105" y="4637"/>
                    <a:pt x="4970" y="4270"/>
                    <a:pt x="3569" y="4270"/>
                  </a:cubicBezTo>
                  <a:cubicBezTo>
                    <a:pt x="3336" y="4270"/>
                    <a:pt x="3069" y="4270"/>
                    <a:pt x="2836" y="4337"/>
                  </a:cubicBezTo>
                  <a:cubicBezTo>
                    <a:pt x="2569" y="4370"/>
                    <a:pt x="2335" y="4437"/>
                    <a:pt x="2102" y="4504"/>
                  </a:cubicBezTo>
                  <a:lnTo>
                    <a:pt x="2102" y="1435"/>
                  </a:lnTo>
                  <a:lnTo>
                    <a:pt x="7205" y="1435"/>
                  </a:lnTo>
                  <a:lnTo>
                    <a:pt x="72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749;p43">
              <a:extLst>
                <a:ext uri="{FF2B5EF4-FFF2-40B4-BE49-F238E27FC236}">
                  <a16:creationId xmlns:a16="http://schemas.microsoft.com/office/drawing/2014/main" id="{230F5A03-A618-FA4F-ADED-001A856C7A86}"/>
                </a:ext>
              </a:extLst>
            </p:cNvPr>
            <p:cNvSpPr/>
            <p:nvPr/>
          </p:nvSpPr>
          <p:spPr>
            <a:xfrm>
              <a:off x="3576900" y="2961575"/>
              <a:ext cx="370350" cy="310400"/>
            </a:xfrm>
            <a:custGeom>
              <a:avLst/>
              <a:gdLst/>
              <a:ahLst/>
              <a:cxnLst/>
              <a:rect l="l" t="t" r="r" b="b"/>
              <a:pathLst>
                <a:path w="14814" h="12416" extrusionOk="0">
                  <a:moveTo>
                    <a:pt x="6626" y="0"/>
                  </a:moveTo>
                  <a:cubicBezTo>
                    <a:pt x="6489" y="0"/>
                    <a:pt x="6348" y="2"/>
                    <a:pt x="6205" y="7"/>
                  </a:cubicBezTo>
                  <a:cubicBezTo>
                    <a:pt x="6205" y="7"/>
                    <a:pt x="6106" y="0"/>
                    <a:pt x="5935" y="0"/>
                  </a:cubicBezTo>
                  <a:cubicBezTo>
                    <a:pt x="4932" y="0"/>
                    <a:pt x="1458" y="220"/>
                    <a:pt x="1201" y="3242"/>
                  </a:cubicBezTo>
                  <a:cubicBezTo>
                    <a:pt x="901" y="6745"/>
                    <a:pt x="0" y="12049"/>
                    <a:pt x="4103" y="12049"/>
                  </a:cubicBezTo>
                  <a:cubicBezTo>
                    <a:pt x="6155" y="12049"/>
                    <a:pt x="8073" y="12416"/>
                    <a:pt x="9553" y="12416"/>
                  </a:cubicBezTo>
                  <a:cubicBezTo>
                    <a:pt x="11033" y="12416"/>
                    <a:pt x="12075" y="12049"/>
                    <a:pt x="12376" y="10581"/>
                  </a:cubicBezTo>
                  <a:cubicBezTo>
                    <a:pt x="12933" y="7694"/>
                    <a:pt x="14814" y="0"/>
                    <a:pt x="66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750;p43">
              <a:extLst>
                <a:ext uri="{FF2B5EF4-FFF2-40B4-BE49-F238E27FC236}">
                  <a16:creationId xmlns:a16="http://schemas.microsoft.com/office/drawing/2014/main" id="{8C355294-2FB5-114B-B92E-C77780617B19}"/>
                </a:ext>
              </a:extLst>
            </p:cNvPr>
            <p:cNvSpPr/>
            <p:nvPr/>
          </p:nvSpPr>
          <p:spPr>
            <a:xfrm>
              <a:off x="3606925" y="3350075"/>
              <a:ext cx="307725" cy="390575"/>
            </a:xfrm>
            <a:custGeom>
              <a:avLst/>
              <a:gdLst/>
              <a:ahLst/>
              <a:cxnLst/>
              <a:rect l="l" t="t" r="r" b="b"/>
              <a:pathLst>
                <a:path w="12309" h="15623" extrusionOk="0">
                  <a:moveTo>
                    <a:pt x="3461" y="0"/>
                  </a:moveTo>
                  <a:cubicBezTo>
                    <a:pt x="2428" y="0"/>
                    <a:pt x="495" y="320"/>
                    <a:pt x="300" y="2680"/>
                  </a:cubicBezTo>
                  <a:cubicBezTo>
                    <a:pt x="0" y="5915"/>
                    <a:pt x="133" y="15622"/>
                    <a:pt x="4236" y="15622"/>
                  </a:cubicBezTo>
                  <a:cubicBezTo>
                    <a:pt x="8339" y="15622"/>
                    <a:pt x="11742" y="15522"/>
                    <a:pt x="12042" y="11986"/>
                  </a:cubicBezTo>
                  <a:cubicBezTo>
                    <a:pt x="12309" y="8484"/>
                    <a:pt x="11442" y="44"/>
                    <a:pt x="4103" y="44"/>
                  </a:cubicBezTo>
                  <a:cubicBezTo>
                    <a:pt x="4103" y="44"/>
                    <a:pt x="3844" y="0"/>
                    <a:pt x="34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751;p43">
              <a:extLst>
                <a:ext uri="{FF2B5EF4-FFF2-40B4-BE49-F238E27FC236}">
                  <a16:creationId xmlns:a16="http://schemas.microsoft.com/office/drawing/2014/main" id="{176FA1E6-ACE6-5B4B-9447-F8AABC4C5EA3}"/>
                </a:ext>
              </a:extLst>
            </p:cNvPr>
            <p:cNvSpPr/>
            <p:nvPr/>
          </p:nvSpPr>
          <p:spPr>
            <a:xfrm>
              <a:off x="3298350" y="3180100"/>
              <a:ext cx="331100" cy="321650"/>
            </a:xfrm>
            <a:custGeom>
              <a:avLst/>
              <a:gdLst/>
              <a:ahLst/>
              <a:cxnLst/>
              <a:rect l="l" t="t" r="r" b="b"/>
              <a:pathLst>
                <a:path w="13244" h="12866" extrusionOk="0">
                  <a:moveTo>
                    <a:pt x="7137" y="1"/>
                  </a:moveTo>
                  <a:cubicBezTo>
                    <a:pt x="5758" y="1"/>
                    <a:pt x="4971" y="372"/>
                    <a:pt x="4971" y="372"/>
                  </a:cubicBezTo>
                  <a:cubicBezTo>
                    <a:pt x="4971" y="372"/>
                    <a:pt x="568" y="1273"/>
                    <a:pt x="268" y="4775"/>
                  </a:cubicBezTo>
                  <a:cubicBezTo>
                    <a:pt x="1" y="8311"/>
                    <a:pt x="6706" y="12214"/>
                    <a:pt x="6706" y="12214"/>
                  </a:cubicBezTo>
                  <a:cubicBezTo>
                    <a:pt x="6706" y="12214"/>
                    <a:pt x="7535" y="12865"/>
                    <a:pt x="8311" y="12865"/>
                  </a:cubicBezTo>
                  <a:cubicBezTo>
                    <a:pt x="8917" y="12865"/>
                    <a:pt x="9491" y="12467"/>
                    <a:pt x="9608" y="11046"/>
                  </a:cubicBezTo>
                  <a:cubicBezTo>
                    <a:pt x="9875" y="7811"/>
                    <a:pt x="13244" y="739"/>
                    <a:pt x="8207" y="72"/>
                  </a:cubicBezTo>
                  <a:cubicBezTo>
                    <a:pt x="7819" y="21"/>
                    <a:pt x="7462" y="1"/>
                    <a:pt x="7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752;p43">
              <a:extLst>
                <a:ext uri="{FF2B5EF4-FFF2-40B4-BE49-F238E27FC236}">
                  <a16:creationId xmlns:a16="http://schemas.microsoft.com/office/drawing/2014/main" id="{1AE65DB8-0E38-2147-9225-DA5000CF772E}"/>
                </a:ext>
              </a:extLst>
            </p:cNvPr>
            <p:cNvSpPr/>
            <p:nvPr/>
          </p:nvSpPr>
          <p:spPr>
            <a:xfrm>
              <a:off x="3882100" y="3167700"/>
              <a:ext cx="296075" cy="311750"/>
            </a:xfrm>
            <a:custGeom>
              <a:avLst/>
              <a:gdLst/>
              <a:ahLst/>
              <a:cxnLst/>
              <a:rect l="l" t="t" r="r" b="b"/>
              <a:pathLst>
                <a:path w="11843" h="12470" extrusionOk="0">
                  <a:moveTo>
                    <a:pt x="3403" y="1"/>
                  </a:moveTo>
                  <a:cubicBezTo>
                    <a:pt x="3403" y="1"/>
                    <a:pt x="1035" y="268"/>
                    <a:pt x="735" y="2636"/>
                  </a:cubicBezTo>
                  <a:cubicBezTo>
                    <a:pt x="435" y="5004"/>
                    <a:pt x="1" y="11643"/>
                    <a:pt x="3503" y="12343"/>
                  </a:cubicBezTo>
                  <a:cubicBezTo>
                    <a:pt x="3936" y="12430"/>
                    <a:pt x="4368" y="12469"/>
                    <a:pt x="4796" y="12469"/>
                  </a:cubicBezTo>
                  <a:cubicBezTo>
                    <a:pt x="8493" y="12469"/>
                    <a:pt x="11843" y="9520"/>
                    <a:pt x="11843" y="8474"/>
                  </a:cubicBezTo>
                  <a:cubicBezTo>
                    <a:pt x="11843" y="7306"/>
                    <a:pt x="10442" y="2936"/>
                    <a:pt x="340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753;p43">
              <a:extLst>
                <a:ext uri="{FF2B5EF4-FFF2-40B4-BE49-F238E27FC236}">
                  <a16:creationId xmlns:a16="http://schemas.microsoft.com/office/drawing/2014/main" id="{250FE551-A990-B14D-A367-A5BE277F242A}"/>
                </a:ext>
              </a:extLst>
            </p:cNvPr>
            <p:cNvSpPr/>
            <p:nvPr/>
          </p:nvSpPr>
          <p:spPr>
            <a:xfrm>
              <a:off x="3576900" y="2961475"/>
              <a:ext cx="300925" cy="301550"/>
            </a:xfrm>
            <a:custGeom>
              <a:avLst/>
              <a:gdLst/>
              <a:ahLst/>
              <a:cxnLst/>
              <a:rect l="l" t="t" r="r" b="b"/>
              <a:pathLst>
                <a:path w="12037" h="12062" extrusionOk="0">
                  <a:moveTo>
                    <a:pt x="6577" y="1"/>
                  </a:moveTo>
                  <a:cubicBezTo>
                    <a:pt x="6456" y="1"/>
                    <a:pt x="6332" y="4"/>
                    <a:pt x="6205" y="11"/>
                  </a:cubicBezTo>
                  <a:cubicBezTo>
                    <a:pt x="6205" y="11"/>
                    <a:pt x="6106" y="4"/>
                    <a:pt x="5935" y="4"/>
                  </a:cubicBezTo>
                  <a:cubicBezTo>
                    <a:pt x="4932" y="4"/>
                    <a:pt x="1458" y="224"/>
                    <a:pt x="1201" y="3246"/>
                  </a:cubicBezTo>
                  <a:cubicBezTo>
                    <a:pt x="901" y="6749"/>
                    <a:pt x="0" y="12053"/>
                    <a:pt x="4103" y="12053"/>
                  </a:cubicBezTo>
                  <a:cubicBezTo>
                    <a:pt x="4800" y="12053"/>
                    <a:pt x="5429" y="12061"/>
                    <a:pt x="5997" y="12061"/>
                  </a:cubicBezTo>
                  <a:cubicBezTo>
                    <a:pt x="8773" y="12061"/>
                    <a:pt x="10076" y="11854"/>
                    <a:pt x="10574" y="9417"/>
                  </a:cubicBezTo>
                  <a:cubicBezTo>
                    <a:pt x="11162" y="6513"/>
                    <a:pt x="12037" y="1"/>
                    <a:pt x="65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754;p43">
              <a:extLst>
                <a:ext uri="{FF2B5EF4-FFF2-40B4-BE49-F238E27FC236}">
                  <a16:creationId xmlns:a16="http://schemas.microsoft.com/office/drawing/2014/main" id="{086B3240-9AEA-3F44-952D-076C03BA9339}"/>
                </a:ext>
              </a:extLst>
            </p:cNvPr>
            <p:cNvSpPr/>
            <p:nvPr/>
          </p:nvSpPr>
          <p:spPr>
            <a:xfrm>
              <a:off x="3591900" y="3350075"/>
              <a:ext cx="301075" cy="332300"/>
            </a:xfrm>
            <a:custGeom>
              <a:avLst/>
              <a:gdLst/>
              <a:ahLst/>
              <a:cxnLst/>
              <a:rect l="l" t="t" r="r" b="b"/>
              <a:pathLst>
                <a:path w="12043" h="13292" extrusionOk="0">
                  <a:moveTo>
                    <a:pt x="4062" y="0"/>
                  </a:moveTo>
                  <a:cubicBezTo>
                    <a:pt x="3029" y="0"/>
                    <a:pt x="1096" y="320"/>
                    <a:pt x="901" y="2680"/>
                  </a:cubicBezTo>
                  <a:cubicBezTo>
                    <a:pt x="601" y="5915"/>
                    <a:pt x="1" y="13287"/>
                    <a:pt x="4137" y="13287"/>
                  </a:cubicBezTo>
                  <a:cubicBezTo>
                    <a:pt x="4679" y="13287"/>
                    <a:pt x="5186" y="13292"/>
                    <a:pt x="5658" y="13292"/>
                  </a:cubicBezTo>
                  <a:cubicBezTo>
                    <a:pt x="8755" y="13292"/>
                    <a:pt x="10343" y="13091"/>
                    <a:pt x="10575" y="10052"/>
                  </a:cubicBezTo>
                  <a:cubicBezTo>
                    <a:pt x="10875" y="6516"/>
                    <a:pt x="12043" y="44"/>
                    <a:pt x="4704" y="44"/>
                  </a:cubicBezTo>
                  <a:cubicBezTo>
                    <a:pt x="4704" y="44"/>
                    <a:pt x="4445" y="0"/>
                    <a:pt x="4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755;p43">
              <a:extLst>
                <a:ext uri="{FF2B5EF4-FFF2-40B4-BE49-F238E27FC236}">
                  <a16:creationId xmlns:a16="http://schemas.microsoft.com/office/drawing/2014/main" id="{0E81EF2B-CBD4-354B-A0B6-81AE4316F672}"/>
                </a:ext>
              </a:extLst>
            </p:cNvPr>
            <p:cNvSpPr/>
            <p:nvPr/>
          </p:nvSpPr>
          <p:spPr>
            <a:xfrm>
              <a:off x="3298350" y="3180100"/>
              <a:ext cx="256875" cy="268275"/>
            </a:xfrm>
            <a:custGeom>
              <a:avLst/>
              <a:gdLst/>
              <a:ahLst/>
              <a:cxnLst/>
              <a:rect l="l" t="t" r="r" b="b"/>
              <a:pathLst>
                <a:path w="10275" h="10731" extrusionOk="0">
                  <a:moveTo>
                    <a:pt x="7137" y="1"/>
                  </a:moveTo>
                  <a:cubicBezTo>
                    <a:pt x="5758" y="1"/>
                    <a:pt x="4971" y="372"/>
                    <a:pt x="4971" y="372"/>
                  </a:cubicBezTo>
                  <a:cubicBezTo>
                    <a:pt x="4971" y="372"/>
                    <a:pt x="568" y="1273"/>
                    <a:pt x="268" y="4775"/>
                  </a:cubicBezTo>
                  <a:cubicBezTo>
                    <a:pt x="1" y="8311"/>
                    <a:pt x="5572" y="10079"/>
                    <a:pt x="5572" y="10079"/>
                  </a:cubicBezTo>
                  <a:cubicBezTo>
                    <a:pt x="5572" y="10079"/>
                    <a:pt x="6401" y="10730"/>
                    <a:pt x="7182" y="10730"/>
                  </a:cubicBezTo>
                  <a:cubicBezTo>
                    <a:pt x="7794" y="10730"/>
                    <a:pt x="8375" y="10332"/>
                    <a:pt x="8507" y="8912"/>
                  </a:cubicBezTo>
                  <a:cubicBezTo>
                    <a:pt x="8807" y="5676"/>
                    <a:pt x="10275" y="372"/>
                    <a:pt x="8207" y="72"/>
                  </a:cubicBezTo>
                  <a:cubicBezTo>
                    <a:pt x="7819" y="21"/>
                    <a:pt x="7462" y="1"/>
                    <a:pt x="7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756;p43">
              <a:extLst>
                <a:ext uri="{FF2B5EF4-FFF2-40B4-BE49-F238E27FC236}">
                  <a16:creationId xmlns:a16="http://schemas.microsoft.com/office/drawing/2014/main" id="{9F034F32-ECB3-0C4C-803D-276939BDF02E}"/>
                </a:ext>
              </a:extLst>
            </p:cNvPr>
            <p:cNvSpPr/>
            <p:nvPr/>
          </p:nvSpPr>
          <p:spPr>
            <a:xfrm>
              <a:off x="3872975" y="3167700"/>
              <a:ext cx="270175" cy="280250"/>
            </a:xfrm>
            <a:custGeom>
              <a:avLst/>
              <a:gdLst/>
              <a:ahLst/>
              <a:cxnLst/>
              <a:rect l="l" t="t" r="r" b="b"/>
              <a:pathLst>
                <a:path w="10807" h="11210" extrusionOk="0">
                  <a:moveTo>
                    <a:pt x="3768" y="1"/>
                  </a:moveTo>
                  <a:cubicBezTo>
                    <a:pt x="3768" y="1"/>
                    <a:pt x="1400" y="268"/>
                    <a:pt x="1100" y="2636"/>
                  </a:cubicBezTo>
                  <a:cubicBezTo>
                    <a:pt x="812" y="4910"/>
                    <a:pt x="1" y="11209"/>
                    <a:pt x="3064" y="11209"/>
                  </a:cubicBezTo>
                  <a:cubicBezTo>
                    <a:pt x="3192" y="11209"/>
                    <a:pt x="3326" y="11198"/>
                    <a:pt x="3468" y="11176"/>
                  </a:cubicBezTo>
                  <a:cubicBezTo>
                    <a:pt x="6971" y="10575"/>
                    <a:pt x="9639" y="9107"/>
                    <a:pt x="9639" y="7940"/>
                  </a:cubicBezTo>
                  <a:cubicBezTo>
                    <a:pt x="9639" y="6739"/>
                    <a:pt x="10807" y="2936"/>
                    <a:pt x="37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757;p43">
              <a:extLst>
                <a:ext uri="{FF2B5EF4-FFF2-40B4-BE49-F238E27FC236}">
                  <a16:creationId xmlns:a16="http://schemas.microsoft.com/office/drawing/2014/main" id="{F22EA34D-407C-C440-9CAC-917AFB147D1A}"/>
                </a:ext>
              </a:extLst>
            </p:cNvPr>
            <p:cNvSpPr/>
            <p:nvPr/>
          </p:nvSpPr>
          <p:spPr>
            <a:xfrm>
              <a:off x="3659450" y="3089325"/>
              <a:ext cx="143450" cy="125950"/>
            </a:xfrm>
            <a:custGeom>
              <a:avLst/>
              <a:gdLst/>
              <a:ahLst/>
              <a:cxnLst/>
              <a:rect l="l" t="t" r="r" b="b"/>
              <a:pathLst>
                <a:path w="5738" h="5038" extrusionOk="0">
                  <a:moveTo>
                    <a:pt x="1" y="0"/>
                  </a:moveTo>
                  <a:lnTo>
                    <a:pt x="1" y="5037"/>
                  </a:lnTo>
                  <a:lnTo>
                    <a:pt x="1201" y="5037"/>
                  </a:lnTo>
                  <a:lnTo>
                    <a:pt x="1201" y="2836"/>
                  </a:lnTo>
                  <a:cubicBezTo>
                    <a:pt x="1201" y="2502"/>
                    <a:pt x="1201" y="2035"/>
                    <a:pt x="1135" y="1401"/>
                  </a:cubicBezTo>
                  <a:lnTo>
                    <a:pt x="1168" y="1401"/>
                  </a:lnTo>
                  <a:lnTo>
                    <a:pt x="2202" y="5037"/>
                  </a:lnTo>
                  <a:lnTo>
                    <a:pt x="3503" y="5037"/>
                  </a:lnTo>
                  <a:lnTo>
                    <a:pt x="4504" y="1401"/>
                  </a:lnTo>
                  <a:lnTo>
                    <a:pt x="4537" y="1401"/>
                  </a:lnTo>
                  <a:cubicBezTo>
                    <a:pt x="4504" y="1968"/>
                    <a:pt x="4504" y="2302"/>
                    <a:pt x="4504" y="2435"/>
                  </a:cubicBezTo>
                  <a:cubicBezTo>
                    <a:pt x="4504" y="2569"/>
                    <a:pt x="4504" y="2702"/>
                    <a:pt x="4504" y="2836"/>
                  </a:cubicBezTo>
                  <a:lnTo>
                    <a:pt x="4504" y="5037"/>
                  </a:lnTo>
                  <a:lnTo>
                    <a:pt x="5738" y="5037"/>
                  </a:lnTo>
                  <a:lnTo>
                    <a:pt x="5738" y="0"/>
                  </a:lnTo>
                  <a:lnTo>
                    <a:pt x="3937" y="0"/>
                  </a:lnTo>
                  <a:lnTo>
                    <a:pt x="2903" y="3570"/>
                  </a:lnTo>
                  <a:lnTo>
                    <a:pt x="2869" y="3570"/>
                  </a:lnTo>
                  <a:lnTo>
                    <a:pt x="18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758;p43">
              <a:extLst>
                <a:ext uri="{FF2B5EF4-FFF2-40B4-BE49-F238E27FC236}">
                  <a16:creationId xmlns:a16="http://schemas.microsoft.com/office/drawing/2014/main" id="{46C178E7-6FD1-4F45-AC5C-EE06AB84EE8A}"/>
                </a:ext>
              </a:extLst>
            </p:cNvPr>
            <p:cNvSpPr/>
            <p:nvPr/>
          </p:nvSpPr>
          <p:spPr>
            <a:xfrm>
              <a:off x="3674450" y="3472925"/>
              <a:ext cx="100100" cy="130125"/>
            </a:xfrm>
            <a:custGeom>
              <a:avLst/>
              <a:gdLst/>
              <a:ahLst/>
              <a:cxnLst/>
              <a:rect l="l" t="t" r="r" b="b"/>
              <a:pathLst>
                <a:path w="4004" h="5205" extrusionOk="0">
                  <a:moveTo>
                    <a:pt x="2436" y="1"/>
                  </a:moveTo>
                  <a:cubicBezTo>
                    <a:pt x="1969" y="1"/>
                    <a:pt x="1535" y="134"/>
                    <a:pt x="1135" y="334"/>
                  </a:cubicBezTo>
                  <a:cubicBezTo>
                    <a:pt x="768" y="534"/>
                    <a:pt x="501" y="835"/>
                    <a:pt x="301" y="1235"/>
                  </a:cubicBezTo>
                  <a:cubicBezTo>
                    <a:pt x="101" y="1635"/>
                    <a:pt x="1" y="2102"/>
                    <a:pt x="1" y="2602"/>
                  </a:cubicBezTo>
                  <a:cubicBezTo>
                    <a:pt x="1" y="3436"/>
                    <a:pt x="201" y="4104"/>
                    <a:pt x="601" y="4537"/>
                  </a:cubicBezTo>
                  <a:cubicBezTo>
                    <a:pt x="1035" y="4971"/>
                    <a:pt x="1602" y="5204"/>
                    <a:pt x="2369" y="5204"/>
                  </a:cubicBezTo>
                  <a:cubicBezTo>
                    <a:pt x="2903" y="5204"/>
                    <a:pt x="3370" y="5104"/>
                    <a:pt x="3804" y="4904"/>
                  </a:cubicBezTo>
                  <a:lnTo>
                    <a:pt x="3804" y="3770"/>
                  </a:lnTo>
                  <a:cubicBezTo>
                    <a:pt x="3570" y="3837"/>
                    <a:pt x="3370" y="3937"/>
                    <a:pt x="3170" y="3970"/>
                  </a:cubicBezTo>
                  <a:cubicBezTo>
                    <a:pt x="2936" y="4037"/>
                    <a:pt x="2736" y="4070"/>
                    <a:pt x="2503" y="4070"/>
                  </a:cubicBezTo>
                  <a:cubicBezTo>
                    <a:pt x="1769" y="4070"/>
                    <a:pt x="1402" y="3603"/>
                    <a:pt x="1402" y="2636"/>
                  </a:cubicBezTo>
                  <a:cubicBezTo>
                    <a:pt x="1402" y="2169"/>
                    <a:pt x="1502" y="1802"/>
                    <a:pt x="1669" y="1535"/>
                  </a:cubicBezTo>
                  <a:cubicBezTo>
                    <a:pt x="1869" y="1268"/>
                    <a:pt x="2102" y="1135"/>
                    <a:pt x="2436" y="1135"/>
                  </a:cubicBezTo>
                  <a:cubicBezTo>
                    <a:pt x="2636" y="1135"/>
                    <a:pt x="2836" y="1168"/>
                    <a:pt x="3036" y="1201"/>
                  </a:cubicBezTo>
                  <a:cubicBezTo>
                    <a:pt x="3237" y="1268"/>
                    <a:pt x="3403" y="1335"/>
                    <a:pt x="3604" y="1435"/>
                  </a:cubicBezTo>
                  <a:lnTo>
                    <a:pt x="4004" y="368"/>
                  </a:lnTo>
                  <a:cubicBezTo>
                    <a:pt x="3503" y="134"/>
                    <a:pt x="3003" y="1"/>
                    <a:pt x="24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759;p43">
              <a:extLst>
                <a:ext uri="{FF2B5EF4-FFF2-40B4-BE49-F238E27FC236}">
                  <a16:creationId xmlns:a16="http://schemas.microsoft.com/office/drawing/2014/main" id="{C3320E72-A6E6-2044-B34E-65F9E3A94E95}"/>
                </a:ext>
              </a:extLst>
            </p:cNvPr>
            <p:cNvSpPr/>
            <p:nvPr/>
          </p:nvSpPr>
          <p:spPr>
            <a:xfrm>
              <a:off x="3393425" y="3270275"/>
              <a:ext cx="59225" cy="85100"/>
            </a:xfrm>
            <a:custGeom>
              <a:avLst/>
              <a:gdLst/>
              <a:ahLst/>
              <a:cxnLst/>
              <a:rect l="l" t="t" r="r" b="b"/>
              <a:pathLst>
                <a:path w="2369" h="3404" extrusionOk="0">
                  <a:moveTo>
                    <a:pt x="2369" y="1"/>
                  </a:moveTo>
                  <a:cubicBezTo>
                    <a:pt x="2369" y="1"/>
                    <a:pt x="1" y="868"/>
                    <a:pt x="601" y="2069"/>
                  </a:cubicBezTo>
                  <a:cubicBezTo>
                    <a:pt x="935" y="2769"/>
                    <a:pt x="1602" y="3236"/>
                    <a:pt x="2369" y="3403"/>
                  </a:cubicBezTo>
                  <a:lnTo>
                    <a:pt x="236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760;p43">
              <a:extLst>
                <a:ext uri="{FF2B5EF4-FFF2-40B4-BE49-F238E27FC236}">
                  <a16:creationId xmlns:a16="http://schemas.microsoft.com/office/drawing/2014/main" id="{9F400910-65E5-A94D-906A-172AF274D4D3}"/>
                </a:ext>
              </a:extLst>
            </p:cNvPr>
            <p:cNvSpPr/>
            <p:nvPr/>
          </p:nvSpPr>
          <p:spPr>
            <a:xfrm>
              <a:off x="3978850" y="3270275"/>
              <a:ext cx="59225" cy="84250"/>
            </a:xfrm>
            <a:custGeom>
              <a:avLst/>
              <a:gdLst/>
              <a:ahLst/>
              <a:cxnLst/>
              <a:rect l="l" t="t" r="r" b="b"/>
              <a:pathLst>
                <a:path w="2369" h="3370" extrusionOk="0">
                  <a:moveTo>
                    <a:pt x="0" y="1"/>
                  </a:moveTo>
                  <a:lnTo>
                    <a:pt x="0" y="3370"/>
                  </a:lnTo>
                  <a:cubicBezTo>
                    <a:pt x="768" y="3236"/>
                    <a:pt x="1435" y="2736"/>
                    <a:pt x="1768" y="2069"/>
                  </a:cubicBezTo>
                  <a:cubicBezTo>
                    <a:pt x="2369" y="868"/>
                    <a:pt x="0" y="1"/>
                    <a:pt x="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761;p43">
              <a:extLst>
                <a:ext uri="{FF2B5EF4-FFF2-40B4-BE49-F238E27FC236}">
                  <a16:creationId xmlns:a16="http://schemas.microsoft.com/office/drawing/2014/main" id="{CE362816-089B-1D4E-A8F5-0586064011B8}"/>
                </a:ext>
              </a:extLst>
            </p:cNvPr>
            <p:cNvSpPr/>
            <p:nvPr/>
          </p:nvSpPr>
          <p:spPr>
            <a:xfrm>
              <a:off x="2958950" y="1624875"/>
              <a:ext cx="1558650" cy="2354275"/>
            </a:xfrm>
            <a:custGeom>
              <a:avLst/>
              <a:gdLst/>
              <a:ahLst/>
              <a:cxnLst/>
              <a:rect l="l" t="t" r="r" b="b"/>
              <a:pathLst>
                <a:path w="62346" h="94171" extrusionOk="0">
                  <a:moveTo>
                    <a:pt x="27694" y="1"/>
                  </a:moveTo>
                  <a:cubicBezTo>
                    <a:pt x="22091" y="1"/>
                    <a:pt x="9981" y="1021"/>
                    <a:pt x="6205" y="9510"/>
                  </a:cubicBezTo>
                  <a:cubicBezTo>
                    <a:pt x="6205" y="9510"/>
                    <a:pt x="1" y="16548"/>
                    <a:pt x="5304" y="38597"/>
                  </a:cubicBezTo>
                  <a:cubicBezTo>
                    <a:pt x="10608" y="60646"/>
                    <a:pt x="8840" y="64182"/>
                    <a:pt x="8840" y="67718"/>
                  </a:cubicBezTo>
                  <a:cubicBezTo>
                    <a:pt x="8840" y="71221"/>
                    <a:pt x="7973" y="81828"/>
                    <a:pt x="11776" y="84163"/>
                  </a:cubicBezTo>
                  <a:cubicBezTo>
                    <a:pt x="15612" y="86532"/>
                    <a:pt x="20015" y="87699"/>
                    <a:pt x="21182" y="90034"/>
                  </a:cubicBezTo>
                  <a:cubicBezTo>
                    <a:pt x="22350" y="92403"/>
                    <a:pt x="25018" y="94170"/>
                    <a:pt x="28821" y="94170"/>
                  </a:cubicBezTo>
                  <a:cubicBezTo>
                    <a:pt x="32657" y="94170"/>
                    <a:pt x="35893" y="93870"/>
                    <a:pt x="37060" y="92403"/>
                  </a:cubicBezTo>
                  <a:cubicBezTo>
                    <a:pt x="38228" y="90935"/>
                    <a:pt x="39696" y="88266"/>
                    <a:pt x="42631" y="87699"/>
                  </a:cubicBezTo>
                  <a:cubicBezTo>
                    <a:pt x="45566" y="87099"/>
                    <a:pt x="50103" y="83630"/>
                    <a:pt x="50703" y="79193"/>
                  </a:cubicBezTo>
                  <a:cubicBezTo>
                    <a:pt x="51270" y="74790"/>
                    <a:pt x="51270" y="53908"/>
                    <a:pt x="54206" y="45969"/>
                  </a:cubicBezTo>
                  <a:cubicBezTo>
                    <a:pt x="57141" y="38030"/>
                    <a:pt x="62345" y="19183"/>
                    <a:pt x="56174" y="8609"/>
                  </a:cubicBezTo>
                  <a:cubicBezTo>
                    <a:pt x="54072" y="5040"/>
                    <a:pt x="50637" y="2938"/>
                    <a:pt x="46967" y="1704"/>
                  </a:cubicBezTo>
                  <a:cubicBezTo>
                    <a:pt x="42694" y="300"/>
                    <a:pt x="38069" y="57"/>
                    <a:pt x="34810" y="57"/>
                  </a:cubicBezTo>
                  <a:cubicBezTo>
                    <a:pt x="33086" y="57"/>
                    <a:pt x="31745" y="125"/>
                    <a:pt x="31041" y="125"/>
                  </a:cubicBezTo>
                  <a:cubicBezTo>
                    <a:pt x="30832" y="125"/>
                    <a:pt x="30679" y="119"/>
                    <a:pt x="30589" y="103"/>
                  </a:cubicBezTo>
                  <a:cubicBezTo>
                    <a:pt x="30589" y="103"/>
                    <a:pt x="29467" y="1"/>
                    <a:pt x="276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762;p43">
              <a:extLst>
                <a:ext uri="{FF2B5EF4-FFF2-40B4-BE49-F238E27FC236}">
                  <a16:creationId xmlns:a16="http://schemas.microsoft.com/office/drawing/2014/main" id="{5E93BD42-4A3E-6045-BBCC-6F08DAF903DD}"/>
                </a:ext>
              </a:extLst>
            </p:cNvPr>
            <p:cNvSpPr/>
            <p:nvPr/>
          </p:nvSpPr>
          <p:spPr>
            <a:xfrm>
              <a:off x="3194125" y="1804450"/>
              <a:ext cx="1032250" cy="1021400"/>
            </a:xfrm>
            <a:custGeom>
              <a:avLst/>
              <a:gdLst/>
              <a:ahLst/>
              <a:cxnLst/>
              <a:rect l="l" t="t" r="r" b="b"/>
              <a:pathLst>
                <a:path w="41290" h="40856" extrusionOk="0">
                  <a:moveTo>
                    <a:pt x="11588" y="1"/>
                  </a:moveTo>
                  <a:cubicBezTo>
                    <a:pt x="6404" y="1"/>
                    <a:pt x="987" y="1539"/>
                    <a:pt x="601" y="9665"/>
                  </a:cubicBezTo>
                  <a:cubicBezTo>
                    <a:pt x="0" y="22308"/>
                    <a:pt x="2369" y="35250"/>
                    <a:pt x="2369" y="35250"/>
                  </a:cubicBezTo>
                  <a:cubicBezTo>
                    <a:pt x="2369" y="35250"/>
                    <a:pt x="901" y="40821"/>
                    <a:pt x="17946" y="40821"/>
                  </a:cubicBezTo>
                  <a:cubicBezTo>
                    <a:pt x="22010" y="40821"/>
                    <a:pt x="25139" y="40855"/>
                    <a:pt x="27568" y="40855"/>
                  </a:cubicBezTo>
                  <a:cubicBezTo>
                    <a:pt x="35327" y="40855"/>
                    <a:pt x="35942" y="40507"/>
                    <a:pt x="37060" y="37585"/>
                  </a:cubicBezTo>
                  <a:cubicBezTo>
                    <a:pt x="38528" y="33783"/>
                    <a:pt x="40462" y="20273"/>
                    <a:pt x="40896" y="10833"/>
                  </a:cubicBezTo>
                  <a:cubicBezTo>
                    <a:pt x="41289" y="1675"/>
                    <a:pt x="31695" y="325"/>
                    <a:pt x="25060" y="325"/>
                  </a:cubicBezTo>
                  <a:cubicBezTo>
                    <a:pt x="22286" y="325"/>
                    <a:pt x="20029" y="561"/>
                    <a:pt x="19237" y="561"/>
                  </a:cubicBezTo>
                  <a:cubicBezTo>
                    <a:pt x="19191" y="561"/>
                    <a:pt x="19150" y="561"/>
                    <a:pt x="19114" y="559"/>
                  </a:cubicBezTo>
                  <a:cubicBezTo>
                    <a:pt x="17279" y="476"/>
                    <a:pt x="14470" y="1"/>
                    <a:pt x="11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763;p43">
              <a:extLst>
                <a:ext uri="{FF2B5EF4-FFF2-40B4-BE49-F238E27FC236}">
                  <a16:creationId xmlns:a16="http://schemas.microsoft.com/office/drawing/2014/main" id="{E54039DA-AE10-3948-9AE3-B8746F69E10B}"/>
                </a:ext>
              </a:extLst>
            </p:cNvPr>
            <p:cNvSpPr/>
            <p:nvPr/>
          </p:nvSpPr>
          <p:spPr>
            <a:xfrm>
              <a:off x="3270000" y="1879125"/>
              <a:ext cx="881000" cy="872325"/>
            </a:xfrm>
            <a:custGeom>
              <a:avLst/>
              <a:gdLst/>
              <a:ahLst/>
              <a:cxnLst/>
              <a:rect l="l" t="t" r="r" b="b"/>
              <a:pathLst>
                <a:path w="35240" h="34893" extrusionOk="0">
                  <a:moveTo>
                    <a:pt x="9892" y="1"/>
                  </a:moveTo>
                  <a:cubicBezTo>
                    <a:pt x="5457" y="1"/>
                    <a:pt x="823" y="1311"/>
                    <a:pt x="501" y="8246"/>
                  </a:cubicBezTo>
                  <a:cubicBezTo>
                    <a:pt x="1" y="19054"/>
                    <a:pt x="2002" y="30095"/>
                    <a:pt x="2002" y="30095"/>
                  </a:cubicBezTo>
                  <a:cubicBezTo>
                    <a:pt x="2002" y="30095"/>
                    <a:pt x="768" y="34865"/>
                    <a:pt x="15312" y="34865"/>
                  </a:cubicBezTo>
                  <a:cubicBezTo>
                    <a:pt x="18720" y="34865"/>
                    <a:pt x="21359" y="34893"/>
                    <a:pt x="23418" y="34893"/>
                  </a:cubicBezTo>
                  <a:cubicBezTo>
                    <a:pt x="30144" y="34893"/>
                    <a:pt x="30678" y="34599"/>
                    <a:pt x="31623" y="32097"/>
                  </a:cubicBezTo>
                  <a:cubicBezTo>
                    <a:pt x="32891" y="28828"/>
                    <a:pt x="34559" y="17319"/>
                    <a:pt x="34892" y="9247"/>
                  </a:cubicBezTo>
                  <a:cubicBezTo>
                    <a:pt x="35239" y="1429"/>
                    <a:pt x="27055" y="267"/>
                    <a:pt x="21391" y="267"/>
                  </a:cubicBezTo>
                  <a:cubicBezTo>
                    <a:pt x="18994" y="267"/>
                    <a:pt x="17049" y="475"/>
                    <a:pt x="16393" y="475"/>
                  </a:cubicBezTo>
                  <a:cubicBezTo>
                    <a:pt x="16364" y="475"/>
                    <a:pt x="16337" y="475"/>
                    <a:pt x="16312" y="474"/>
                  </a:cubicBezTo>
                  <a:cubicBezTo>
                    <a:pt x="14743" y="403"/>
                    <a:pt x="12348" y="1"/>
                    <a:pt x="98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764;p43">
              <a:extLst>
                <a:ext uri="{FF2B5EF4-FFF2-40B4-BE49-F238E27FC236}">
                  <a16:creationId xmlns:a16="http://schemas.microsoft.com/office/drawing/2014/main" id="{3DAB4CC0-BFE6-874A-91B6-2A092B340C5A}"/>
                </a:ext>
              </a:extLst>
            </p:cNvPr>
            <p:cNvSpPr/>
            <p:nvPr/>
          </p:nvSpPr>
          <p:spPr>
            <a:xfrm>
              <a:off x="3320050" y="2110275"/>
              <a:ext cx="822275" cy="521250"/>
            </a:xfrm>
            <a:custGeom>
              <a:avLst/>
              <a:gdLst/>
              <a:ahLst/>
              <a:cxnLst/>
              <a:rect l="l" t="t" r="r" b="b"/>
              <a:pathLst>
                <a:path w="32891" h="20850" extrusionOk="0">
                  <a:moveTo>
                    <a:pt x="32890" y="1"/>
                  </a:moveTo>
                  <a:lnTo>
                    <a:pt x="0" y="20849"/>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765;p43">
              <a:extLst>
                <a:ext uri="{FF2B5EF4-FFF2-40B4-BE49-F238E27FC236}">
                  <a16:creationId xmlns:a16="http://schemas.microsoft.com/office/drawing/2014/main" id="{C5EC7CBB-C13F-6746-B7B0-2298A6BFC6E8}"/>
                </a:ext>
              </a:extLst>
            </p:cNvPr>
            <p:cNvSpPr/>
            <p:nvPr/>
          </p:nvSpPr>
          <p:spPr>
            <a:xfrm>
              <a:off x="3270000" y="1878925"/>
              <a:ext cx="881000" cy="752600"/>
            </a:xfrm>
            <a:custGeom>
              <a:avLst/>
              <a:gdLst/>
              <a:ahLst/>
              <a:cxnLst/>
              <a:rect l="l" t="t" r="r" b="b"/>
              <a:pathLst>
                <a:path w="35240" h="30104" extrusionOk="0">
                  <a:moveTo>
                    <a:pt x="9856" y="1"/>
                  </a:moveTo>
                  <a:cubicBezTo>
                    <a:pt x="5432" y="1"/>
                    <a:pt x="822" y="1317"/>
                    <a:pt x="501" y="8254"/>
                  </a:cubicBezTo>
                  <a:cubicBezTo>
                    <a:pt x="1" y="19062"/>
                    <a:pt x="2002" y="30103"/>
                    <a:pt x="2002" y="30103"/>
                  </a:cubicBezTo>
                  <a:lnTo>
                    <a:pt x="34892" y="9255"/>
                  </a:lnTo>
                  <a:cubicBezTo>
                    <a:pt x="35239" y="1437"/>
                    <a:pt x="27055" y="275"/>
                    <a:pt x="21391" y="275"/>
                  </a:cubicBezTo>
                  <a:cubicBezTo>
                    <a:pt x="18994" y="275"/>
                    <a:pt x="17049" y="483"/>
                    <a:pt x="16393" y="483"/>
                  </a:cubicBezTo>
                  <a:cubicBezTo>
                    <a:pt x="16364" y="483"/>
                    <a:pt x="16337" y="483"/>
                    <a:pt x="16312" y="482"/>
                  </a:cubicBezTo>
                  <a:cubicBezTo>
                    <a:pt x="14736" y="410"/>
                    <a:pt x="12325" y="1"/>
                    <a:pt x="98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766;p43">
              <a:extLst>
                <a:ext uri="{FF2B5EF4-FFF2-40B4-BE49-F238E27FC236}">
                  <a16:creationId xmlns:a16="http://schemas.microsoft.com/office/drawing/2014/main" id="{03094EF1-08A5-F74A-8894-4012C316D77E}"/>
                </a:ext>
              </a:extLst>
            </p:cNvPr>
            <p:cNvSpPr/>
            <p:nvPr/>
          </p:nvSpPr>
          <p:spPr>
            <a:xfrm>
              <a:off x="3402509" y="1992992"/>
              <a:ext cx="70943" cy="113638"/>
            </a:xfrm>
            <a:custGeom>
              <a:avLst/>
              <a:gdLst/>
              <a:ahLst/>
              <a:cxnLst/>
              <a:rect l="l" t="t" r="r" b="b"/>
              <a:pathLst>
                <a:path w="3270" h="5238" extrusionOk="0">
                  <a:moveTo>
                    <a:pt x="1501" y="1"/>
                  </a:moveTo>
                  <a:cubicBezTo>
                    <a:pt x="1301" y="1"/>
                    <a:pt x="1068" y="1"/>
                    <a:pt x="834" y="67"/>
                  </a:cubicBezTo>
                  <a:cubicBezTo>
                    <a:pt x="601" y="134"/>
                    <a:pt x="334" y="201"/>
                    <a:pt x="67" y="334"/>
                  </a:cubicBezTo>
                  <a:lnTo>
                    <a:pt x="67" y="1035"/>
                  </a:lnTo>
                  <a:cubicBezTo>
                    <a:pt x="334" y="868"/>
                    <a:pt x="601" y="768"/>
                    <a:pt x="834" y="668"/>
                  </a:cubicBezTo>
                  <a:cubicBezTo>
                    <a:pt x="1068" y="601"/>
                    <a:pt x="1301" y="568"/>
                    <a:pt x="1535" y="568"/>
                  </a:cubicBezTo>
                  <a:cubicBezTo>
                    <a:pt x="1835" y="568"/>
                    <a:pt x="2068" y="668"/>
                    <a:pt x="2269" y="834"/>
                  </a:cubicBezTo>
                  <a:cubicBezTo>
                    <a:pt x="2469" y="1001"/>
                    <a:pt x="2569" y="1235"/>
                    <a:pt x="2569" y="1502"/>
                  </a:cubicBezTo>
                  <a:cubicBezTo>
                    <a:pt x="2569" y="1668"/>
                    <a:pt x="2502" y="1835"/>
                    <a:pt x="2435" y="2002"/>
                  </a:cubicBezTo>
                  <a:cubicBezTo>
                    <a:pt x="2335" y="2169"/>
                    <a:pt x="2168" y="2402"/>
                    <a:pt x="1968" y="2636"/>
                  </a:cubicBezTo>
                  <a:cubicBezTo>
                    <a:pt x="1835" y="2769"/>
                    <a:pt x="1568" y="3069"/>
                    <a:pt x="1101" y="3536"/>
                  </a:cubicBezTo>
                  <a:cubicBezTo>
                    <a:pt x="634" y="4003"/>
                    <a:pt x="267" y="4370"/>
                    <a:pt x="0" y="4637"/>
                  </a:cubicBezTo>
                  <a:lnTo>
                    <a:pt x="0" y="5238"/>
                  </a:lnTo>
                  <a:lnTo>
                    <a:pt x="3269" y="5238"/>
                  </a:lnTo>
                  <a:lnTo>
                    <a:pt x="3269" y="4637"/>
                  </a:lnTo>
                  <a:lnTo>
                    <a:pt x="868" y="4637"/>
                  </a:lnTo>
                  <a:cubicBezTo>
                    <a:pt x="1401" y="4070"/>
                    <a:pt x="1835" y="3603"/>
                    <a:pt x="2168" y="3303"/>
                  </a:cubicBezTo>
                  <a:cubicBezTo>
                    <a:pt x="2469" y="2969"/>
                    <a:pt x="2635" y="2803"/>
                    <a:pt x="2702" y="2736"/>
                  </a:cubicBezTo>
                  <a:cubicBezTo>
                    <a:pt x="2902" y="2469"/>
                    <a:pt x="3069" y="2235"/>
                    <a:pt x="3136" y="2069"/>
                  </a:cubicBezTo>
                  <a:cubicBezTo>
                    <a:pt x="3203" y="1869"/>
                    <a:pt x="3269" y="1668"/>
                    <a:pt x="3269" y="1468"/>
                  </a:cubicBezTo>
                  <a:cubicBezTo>
                    <a:pt x="3269" y="1001"/>
                    <a:pt x="3102" y="634"/>
                    <a:pt x="2769" y="401"/>
                  </a:cubicBezTo>
                  <a:cubicBezTo>
                    <a:pt x="2469" y="134"/>
                    <a:pt x="2035" y="1"/>
                    <a:pt x="1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767;p43">
              <a:extLst>
                <a:ext uri="{FF2B5EF4-FFF2-40B4-BE49-F238E27FC236}">
                  <a16:creationId xmlns:a16="http://schemas.microsoft.com/office/drawing/2014/main" id="{7900D158-FD93-0A45-A941-62107CE0EB1D}"/>
                </a:ext>
              </a:extLst>
            </p:cNvPr>
            <p:cNvSpPr/>
            <p:nvPr/>
          </p:nvSpPr>
          <p:spPr>
            <a:xfrm>
              <a:off x="3496579" y="1994445"/>
              <a:ext cx="81074" cy="112185"/>
            </a:xfrm>
            <a:custGeom>
              <a:avLst/>
              <a:gdLst/>
              <a:ahLst/>
              <a:cxnLst/>
              <a:rect l="l" t="t" r="r" b="b"/>
              <a:pathLst>
                <a:path w="3737" h="5171" extrusionOk="0">
                  <a:moveTo>
                    <a:pt x="2302" y="601"/>
                  </a:moveTo>
                  <a:lnTo>
                    <a:pt x="2302" y="3369"/>
                  </a:lnTo>
                  <a:lnTo>
                    <a:pt x="568" y="3369"/>
                  </a:lnTo>
                  <a:lnTo>
                    <a:pt x="2302" y="601"/>
                  </a:lnTo>
                  <a:close/>
                  <a:moveTo>
                    <a:pt x="2136" y="0"/>
                  </a:moveTo>
                  <a:lnTo>
                    <a:pt x="1" y="3269"/>
                  </a:lnTo>
                  <a:lnTo>
                    <a:pt x="1" y="3936"/>
                  </a:lnTo>
                  <a:lnTo>
                    <a:pt x="2302" y="3936"/>
                  </a:lnTo>
                  <a:lnTo>
                    <a:pt x="2302" y="5171"/>
                  </a:lnTo>
                  <a:lnTo>
                    <a:pt x="3003" y="5171"/>
                  </a:lnTo>
                  <a:lnTo>
                    <a:pt x="3003" y="3936"/>
                  </a:lnTo>
                  <a:lnTo>
                    <a:pt x="3737" y="3936"/>
                  </a:lnTo>
                  <a:lnTo>
                    <a:pt x="3737" y="3369"/>
                  </a:lnTo>
                  <a:lnTo>
                    <a:pt x="3003" y="3369"/>
                  </a:lnTo>
                  <a:lnTo>
                    <a:pt x="300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768;p43">
              <a:extLst>
                <a:ext uri="{FF2B5EF4-FFF2-40B4-BE49-F238E27FC236}">
                  <a16:creationId xmlns:a16="http://schemas.microsoft.com/office/drawing/2014/main" id="{F72DFD08-D296-F140-B700-AD0635D4C424}"/>
                </a:ext>
              </a:extLst>
            </p:cNvPr>
            <p:cNvSpPr/>
            <p:nvPr/>
          </p:nvSpPr>
          <p:spPr>
            <a:xfrm>
              <a:off x="3714419" y="1994445"/>
              <a:ext cx="66604" cy="112185"/>
            </a:xfrm>
            <a:custGeom>
              <a:avLst/>
              <a:gdLst/>
              <a:ahLst/>
              <a:cxnLst/>
              <a:rect l="l" t="t" r="r" b="b"/>
              <a:pathLst>
                <a:path w="3070" h="5171" extrusionOk="0">
                  <a:moveTo>
                    <a:pt x="1234" y="0"/>
                  </a:moveTo>
                  <a:lnTo>
                    <a:pt x="0" y="267"/>
                  </a:lnTo>
                  <a:lnTo>
                    <a:pt x="0" y="901"/>
                  </a:lnTo>
                  <a:lnTo>
                    <a:pt x="1234" y="634"/>
                  </a:lnTo>
                  <a:lnTo>
                    <a:pt x="1234" y="4570"/>
                  </a:lnTo>
                  <a:lnTo>
                    <a:pt x="100" y="4570"/>
                  </a:lnTo>
                  <a:lnTo>
                    <a:pt x="100" y="5171"/>
                  </a:lnTo>
                  <a:lnTo>
                    <a:pt x="3069" y="5171"/>
                  </a:lnTo>
                  <a:lnTo>
                    <a:pt x="3069" y="4570"/>
                  </a:lnTo>
                  <a:lnTo>
                    <a:pt x="1935" y="4570"/>
                  </a:lnTo>
                  <a:lnTo>
                    <a:pt x="19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769;p43">
              <a:extLst>
                <a:ext uri="{FF2B5EF4-FFF2-40B4-BE49-F238E27FC236}">
                  <a16:creationId xmlns:a16="http://schemas.microsoft.com/office/drawing/2014/main" id="{99DA927F-0B6B-5842-8142-E9A750C5AD25}"/>
                </a:ext>
              </a:extLst>
            </p:cNvPr>
            <p:cNvSpPr/>
            <p:nvPr/>
          </p:nvSpPr>
          <p:spPr>
            <a:xfrm>
              <a:off x="3807035" y="1992992"/>
              <a:ext cx="73112" cy="115092"/>
            </a:xfrm>
            <a:custGeom>
              <a:avLst/>
              <a:gdLst/>
              <a:ahLst/>
              <a:cxnLst/>
              <a:rect l="l" t="t" r="r" b="b"/>
              <a:pathLst>
                <a:path w="3370" h="5305" extrusionOk="0">
                  <a:moveTo>
                    <a:pt x="1535" y="1"/>
                  </a:moveTo>
                  <a:cubicBezTo>
                    <a:pt x="1335" y="1"/>
                    <a:pt x="1102" y="1"/>
                    <a:pt x="902" y="34"/>
                  </a:cubicBezTo>
                  <a:cubicBezTo>
                    <a:pt x="668" y="67"/>
                    <a:pt x="401" y="134"/>
                    <a:pt x="134" y="201"/>
                  </a:cubicBezTo>
                  <a:lnTo>
                    <a:pt x="134" y="834"/>
                  </a:lnTo>
                  <a:cubicBezTo>
                    <a:pt x="401" y="734"/>
                    <a:pt x="635" y="668"/>
                    <a:pt x="868" y="634"/>
                  </a:cubicBezTo>
                  <a:cubicBezTo>
                    <a:pt x="1068" y="601"/>
                    <a:pt x="1302" y="568"/>
                    <a:pt x="1469" y="568"/>
                  </a:cubicBezTo>
                  <a:cubicBezTo>
                    <a:pt x="1836" y="568"/>
                    <a:pt x="2102" y="634"/>
                    <a:pt x="2269" y="768"/>
                  </a:cubicBezTo>
                  <a:cubicBezTo>
                    <a:pt x="2469" y="935"/>
                    <a:pt x="2569" y="1135"/>
                    <a:pt x="2569" y="1402"/>
                  </a:cubicBezTo>
                  <a:cubicBezTo>
                    <a:pt x="2569" y="1635"/>
                    <a:pt x="2469" y="1835"/>
                    <a:pt x="2303" y="1969"/>
                  </a:cubicBezTo>
                  <a:cubicBezTo>
                    <a:pt x="2102" y="2102"/>
                    <a:pt x="1836" y="2202"/>
                    <a:pt x="1502" y="2202"/>
                  </a:cubicBezTo>
                  <a:lnTo>
                    <a:pt x="868" y="2202"/>
                  </a:lnTo>
                  <a:lnTo>
                    <a:pt x="868" y="2769"/>
                  </a:lnTo>
                  <a:lnTo>
                    <a:pt x="1469" y="2769"/>
                  </a:lnTo>
                  <a:cubicBezTo>
                    <a:pt x="1869" y="2769"/>
                    <a:pt x="2136" y="2836"/>
                    <a:pt x="2369" y="3003"/>
                  </a:cubicBezTo>
                  <a:cubicBezTo>
                    <a:pt x="2569" y="3203"/>
                    <a:pt x="2669" y="3436"/>
                    <a:pt x="2669" y="3737"/>
                  </a:cubicBezTo>
                  <a:cubicBezTo>
                    <a:pt x="2669" y="4070"/>
                    <a:pt x="2569" y="4304"/>
                    <a:pt x="2336" y="4470"/>
                  </a:cubicBezTo>
                  <a:cubicBezTo>
                    <a:pt x="2102" y="4637"/>
                    <a:pt x="1769" y="4737"/>
                    <a:pt x="1335" y="4737"/>
                  </a:cubicBezTo>
                  <a:cubicBezTo>
                    <a:pt x="1102" y="4737"/>
                    <a:pt x="868" y="4704"/>
                    <a:pt x="635" y="4637"/>
                  </a:cubicBezTo>
                  <a:cubicBezTo>
                    <a:pt x="401" y="4604"/>
                    <a:pt x="168" y="4504"/>
                    <a:pt x="1" y="4404"/>
                  </a:cubicBezTo>
                  <a:lnTo>
                    <a:pt x="1" y="5071"/>
                  </a:lnTo>
                  <a:cubicBezTo>
                    <a:pt x="234" y="5138"/>
                    <a:pt x="468" y="5204"/>
                    <a:pt x="701" y="5271"/>
                  </a:cubicBezTo>
                  <a:cubicBezTo>
                    <a:pt x="935" y="5304"/>
                    <a:pt x="1135" y="5304"/>
                    <a:pt x="1369" y="5304"/>
                  </a:cubicBezTo>
                  <a:cubicBezTo>
                    <a:pt x="2002" y="5304"/>
                    <a:pt x="2503" y="5171"/>
                    <a:pt x="2836" y="4904"/>
                  </a:cubicBezTo>
                  <a:cubicBezTo>
                    <a:pt x="3203" y="4637"/>
                    <a:pt x="3370" y="4237"/>
                    <a:pt x="3370" y="3737"/>
                  </a:cubicBezTo>
                  <a:cubicBezTo>
                    <a:pt x="3370" y="3403"/>
                    <a:pt x="3270" y="3103"/>
                    <a:pt x="3103" y="2903"/>
                  </a:cubicBezTo>
                  <a:cubicBezTo>
                    <a:pt x="2903" y="2669"/>
                    <a:pt x="2636" y="2536"/>
                    <a:pt x="2303" y="2436"/>
                  </a:cubicBezTo>
                  <a:cubicBezTo>
                    <a:pt x="2603" y="2369"/>
                    <a:pt x="2836" y="2235"/>
                    <a:pt x="3003" y="2035"/>
                  </a:cubicBezTo>
                  <a:cubicBezTo>
                    <a:pt x="3170" y="1835"/>
                    <a:pt x="3270" y="1602"/>
                    <a:pt x="3270" y="1301"/>
                  </a:cubicBezTo>
                  <a:cubicBezTo>
                    <a:pt x="3270" y="901"/>
                    <a:pt x="3103" y="601"/>
                    <a:pt x="2803" y="334"/>
                  </a:cubicBezTo>
                  <a:cubicBezTo>
                    <a:pt x="2503" y="101"/>
                    <a:pt x="2069" y="1"/>
                    <a:pt x="15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770;p43">
              <a:extLst>
                <a:ext uri="{FF2B5EF4-FFF2-40B4-BE49-F238E27FC236}">
                  <a16:creationId xmlns:a16="http://schemas.microsoft.com/office/drawing/2014/main" id="{8CFD358E-A0BC-7D4A-A75A-2DCA815EC6EA}"/>
                </a:ext>
              </a:extLst>
            </p:cNvPr>
            <p:cNvSpPr/>
            <p:nvPr/>
          </p:nvSpPr>
          <p:spPr>
            <a:xfrm>
              <a:off x="3909089" y="2087060"/>
              <a:ext cx="15946" cy="19569"/>
            </a:xfrm>
            <a:custGeom>
              <a:avLst/>
              <a:gdLst/>
              <a:ahLst/>
              <a:cxnLst/>
              <a:rect l="l" t="t" r="r" b="b"/>
              <a:pathLst>
                <a:path w="735" h="902" extrusionOk="0">
                  <a:moveTo>
                    <a:pt x="0" y="1"/>
                  </a:moveTo>
                  <a:lnTo>
                    <a:pt x="0" y="902"/>
                  </a:lnTo>
                  <a:lnTo>
                    <a:pt x="734" y="902"/>
                  </a:lnTo>
                  <a:lnTo>
                    <a:pt x="7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771;p43">
              <a:extLst>
                <a:ext uri="{FF2B5EF4-FFF2-40B4-BE49-F238E27FC236}">
                  <a16:creationId xmlns:a16="http://schemas.microsoft.com/office/drawing/2014/main" id="{1ECCB227-2869-DA47-9A3A-2C7A0E21B923}"/>
                </a:ext>
              </a:extLst>
            </p:cNvPr>
            <p:cNvSpPr/>
            <p:nvPr/>
          </p:nvSpPr>
          <p:spPr>
            <a:xfrm>
              <a:off x="3951047" y="1992992"/>
              <a:ext cx="77473" cy="115092"/>
            </a:xfrm>
            <a:custGeom>
              <a:avLst/>
              <a:gdLst/>
              <a:ahLst/>
              <a:cxnLst/>
              <a:rect l="l" t="t" r="r" b="b"/>
              <a:pathLst>
                <a:path w="3571" h="5305" extrusionOk="0">
                  <a:moveTo>
                    <a:pt x="1802" y="534"/>
                  </a:moveTo>
                  <a:cubicBezTo>
                    <a:pt x="2136" y="534"/>
                    <a:pt x="2403" y="701"/>
                    <a:pt x="2603" y="1068"/>
                  </a:cubicBezTo>
                  <a:cubicBezTo>
                    <a:pt x="2770" y="1402"/>
                    <a:pt x="2870" y="1935"/>
                    <a:pt x="2870" y="2669"/>
                  </a:cubicBezTo>
                  <a:cubicBezTo>
                    <a:pt x="2870" y="3370"/>
                    <a:pt x="2770" y="3903"/>
                    <a:pt x="2603" y="4237"/>
                  </a:cubicBezTo>
                  <a:cubicBezTo>
                    <a:pt x="2403" y="4604"/>
                    <a:pt x="2136" y="4771"/>
                    <a:pt x="1802" y="4771"/>
                  </a:cubicBezTo>
                  <a:cubicBezTo>
                    <a:pt x="1435" y="4771"/>
                    <a:pt x="1168" y="4604"/>
                    <a:pt x="968" y="4237"/>
                  </a:cubicBezTo>
                  <a:cubicBezTo>
                    <a:pt x="802" y="3903"/>
                    <a:pt x="701" y="3370"/>
                    <a:pt x="701" y="2669"/>
                  </a:cubicBezTo>
                  <a:cubicBezTo>
                    <a:pt x="701" y="1935"/>
                    <a:pt x="802" y="1402"/>
                    <a:pt x="968" y="1068"/>
                  </a:cubicBezTo>
                  <a:cubicBezTo>
                    <a:pt x="1168" y="701"/>
                    <a:pt x="1435" y="534"/>
                    <a:pt x="1802" y="534"/>
                  </a:cubicBezTo>
                  <a:close/>
                  <a:moveTo>
                    <a:pt x="1802" y="1"/>
                  </a:moveTo>
                  <a:cubicBezTo>
                    <a:pt x="1202" y="1"/>
                    <a:pt x="768" y="201"/>
                    <a:pt x="468" y="668"/>
                  </a:cubicBezTo>
                  <a:cubicBezTo>
                    <a:pt x="168" y="1135"/>
                    <a:pt x="1" y="1802"/>
                    <a:pt x="1" y="2669"/>
                  </a:cubicBezTo>
                  <a:cubicBezTo>
                    <a:pt x="1" y="3536"/>
                    <a:pt x="168" y="4170"/>
                    <a:pt x="468" y="4637"/>
                  </a:cubicBezTo>
                  <a:cubicBezTo>
                    <a:pt x="768" y="5104"/>
                    <a:pt x="1202" y="5304"/>
                    <a:pt x="1802" y="5304"/>
                  </a:cubicBezTo>
                  <a:cubicBezTo>
                    <a:pt x="2369" y="5304"/>
                    <a:pt x="2803" y="5104"/>
                    <a:pt x="3103" y="4637"/>
                  </a:cubicBezTo>
                  <a:cubicBezTo>
                    <a:pt x="3403" y="4170"/>
                    <a:pt x="3570" y="3536"/>
                    <a:pt x="3570" y="2669"/>
                  </a:cubicBezTo>
                  <a:cubicBezTo>
                    <a:pt x="3570" y="1802"/>
                    <a:pt x="3403" y="1135"/>
                    <a:pt x="3103" y="668"/>
                  </a:cubicBezTo>
                  <a:cubicBezTo>
                    <a:pt x="2803" y="201"/>
                    <a:pt x="2369" y="1"/>
                    <a:pt x="18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772;p43">
              <a:extLst>
                <a:ext uri="{FF2B5EF4-FFF2-40B4-BE49-F238E27FC236}">
                  <a16:creationId xmlns:a16="http://schemas.microsoft.com/office/drawing/2014/main" id="{F529C308-37D2-6C47-B650-171F5D83C707}"/>
                </a:ext>
              </a:extLst>
            </p:cNvPr>
            <p:cNvSpPr/>
            <p:nvPr/>
          </p:nvSpPr>
          <p:spPr>
            <a:xfrm>
              <a:off x="3425699" y="2314600"/>
              <a:ext cx="216025" cy="326925"/>
            </a:xfrm>
            <a:custGeom>
              <a:avLst/>
              <a:gdLst/>
              <a:ahLst/>
              <a:cxnLst/>
              <a:rect l="l" t="t" r="r" b="b"/>
              <a:pathLst>
                <a:path w="8641" h="13077" extrusionOk="0">
                  <a:moveTo>
                    <a:pt x="4337" y="1368"/>
                  </a:moveTo>
                  <a:cubicBezTo>
                    <a:pt x="5071" y="1368"/>
                    <a:pt x="5638" y="1535"/>
                    <a:pt x="6038" y="1902"/>
                  </a:cubicBezTo>
                  <a:cubicBezTo>
                    <a:pt x="6472" y="2269"/>
                    <a:pt x="6672" y="2802"/>
                    <a:pt x="6672" y="3436"/>
                  </a:cubicBezTo>
                  <a:cubicBezTo>
                    <a:pt x="6672" y="4103"/>
                    <a:pt x="6472" y="4604"/>
                    <a:pt x="6038" y="4971"/>
                  </a:cubicBezTo>
                  <a:cubicBezTo>
                    <a:pt x="5638" y="5338"/>
                    <a:pt x="5071" y="5504"/>
                    <a:pt x="4337" y="5504"/>
                  </a:cubicBezTo>
                  <a:cubicBezTo>
                    <a:pt x="3603" y="5504"/>
                    <a:pt x="3003" y="5338"/>
                    <a:pt x="2602" y="4971"/>
                  </a:cubicBezTo>
                  <a:cubicBezTo>
                    <a:pt x="2202" y="4604"/>
                    <a:pt x="2002" y="4103"/>
                    <a:pt x="2002" y="3436"/>
                  </a:cubicBezTo>
                  <a:cubicBezTo>
                    <a:pt x="2002" y="2802"/>
                    <a:pt x="2202" y="2269"/>
                    <a:pt x="2602" y="1902"/>
                  </a:cubicBezTo>
                  <a:cubicBezTo>
                    <a:pt x="3003" y="1535"/>
                    <a:pt x="3603" y="1368"/>
                    <a:pt x="4337" y="1368"/>
                  </a:cubicBezTo>
                  <a:close/>
                  <a:moveTo>
                    <a:pt x="4337" y="6872"/>
                  </a:moveTo>
                  <a:cubicBezTo>
                    <a:pt x="5138" y="6872"/>
                    <a:pt x="5771" y="7072"/>
                    <a:pt x="6238" y="7506"/>
                  </a:cubicBezTo>
                  <a:cubicBezTo>
                    <a:pt x="6705" y="7939"/>
                    <a:pt x="6939" y="8540"/>
                    <a:pt x="6939" y="9307"/>
                  </a:cubicBezTo>
                  <a:cubicBezTo>
                    <a:pt x="6939" y="10041"/>
                    <a:pt x="6705" y="10641"/>
                    <a:pt x="6238" y="11075"/>
                  </a:cubicBezTo>
                  <a:cubicBezTo>
                    <a:pt x="5771" y="11509"/>
                    <a:pt x="5138" y="11742"/>
                    <a:pt x="4337" y="11742"/>
                  </a:cubicBezTo>
                  <a:cubicBezTo>
                    <a:pt x="3503" y="11742"/>
                    <a:pt x="2869" y="11509"/>
                    <a:pt x="2402" y="11075"/>
                  </a:cubicBezTo>
                  <a:cubicBezTo>
                    <a:pt x="1935" y="10641"/>
                    <a:pt x="1735" y="10074"/>
                    <a:pt x="1735" y="9307"/>
                  </a:cubicBezTo>
                  <a:cubicBezTo>
                    <a:pt x="1735" y="8540"/>
                    <a:pt x="1935" y="7939"/>
                    <a:pt x="2402" y="7506"/>
                  </a:cubicBezTo>
                  <a:cubicBezTo>
                    <a:pt x="2869" y="7072"/>
                    <a:pt x="3503" y="6872"/>
                    <a:pt x="4337" y="6872"/>
                  </a:cubicBezTo>
                  <a:close/>
                  <a:moveTo>
                    <a:pt x="4337" y="0"/>
                  </a:moveTo>
                  <a:cubicBezTo>
                    <a:pt x="3069" y="0"/>
                    <a:pt x="2102" y="301"/>
                    <a:pt x="1368" y="901"/>
                  </a:cubicBezTo>
                  <a:cubicBezTo>
                    <a:pt x="668" y="1468"/>
                    <a:pt x="301" y="2269"/>
                    <a:pt x="301" y="3269"/>
                  </a:cubicBezTo>
                  <a:cubicBezTo>
                    <a:pt x="301" y="4003"/>
                    <a:pt x="501" y="4604"/>
                    <a:pt x="901" y="5104"/>
                  </a:cubicBezTo>
                  <a:cubicBezTo>
                    <a:pt x="1335" y="5604"/>
                    <a:pt x="1902" y="5938"/>
                    <a:pt x="2636" y="6138"/>
                  </a:cubicBezTo>
                  <a:cubicBezTo>
                    <a:pt x="1802" y="6338"/>
                    <a:pt x="1168" y="6705"/>
                    <a:pt x="701" y="7272"/>
                  </a:cubicBezTo>
                  <a:cubicBezTo>
                    <a:pt x="234" y="7806"/>
                    <a:pt x="1" y="8507"/>
                    <a:pt x="1" y="9307"/>
                  </a:cubicBezTo>
                  <a:cubicBezTo>
                    <a:pt x="1" y="10508"/>
                    <a:pt x="367" y="11442"/>
                    <a:pt x="1135" y="12109"/>
                  </a:cubicBezTo>
                  <a:cubicBezTo>
                    <a:pt x="1869" y="12776"/>
                    <a:pt x="2936" y="13076"/>
                    <a:pt x="4337" y="13076"/>
                  </a:cubicBezTo>
                  <a:cubicBezTo>
                    <a:pt x="5705" y="13076"/>
                    <a:pt x="6772" y="12776"/>
                    <a:pt x="7539" y="12109"/>
                  </a:cubicBezTo>
                  <a:cubicBezTo>
                    <a:pt x="8273" y="11442"/>
                    <a:pt x="8640" y="10508"/>
                    <a:pt x="8640" y="9307"/>
                  </a:cubicBezTo>
                  <a:cubicBezTo>
                    <a:pt x="8640" y="8507"/>
                    <a:pt x="8407" y="7806"/>
                    <a:pt x="7940" y="7272"/>
                  </a:cubicBezTo>
                  <a:cubicBezTo>
                    <a:pt x="7506" y="6705"/>
                    <a:pt x="6872" y="6338"/>
                    <a:pt x="6038" y="6138"/>
                  </a:cubicBezTo>
                  <a:cubicBezTo>
                    <a:pt x="6772" y="5938"/>
                    <a:pt x="7339" y="5604"/>
                    <a:pt x="7739" y="5104"/>
                  </a:cubicBezTo>
                  <a:cubicBezTo>
                    <a:pt x="8140" y="4604"/>
                    <a:pt x="8340" y="4003"/>
                    <a:pt x="8340" y="3269"/>
                  </a:cubicBezTo>
                  <a:cubicBezTo>
                    <a:pt x="8340" y="2269"/>
                    <a:pt x="8006" y="1468"/>
                    <a:pt x="7272" y="901"/>
                  </a:cubicBezTo>
                  <a:cubicBezTo>
                    <a:pt x="6572" y="301"/>
                    <a:pt x="5571" y="0"/>
                    <a:pt x="43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773;p43">
              <a:extLst>
                <a:ext uri="{FF2B5EF4-FFF2-40B4-BE49-F238E27FC236}">
                  <a16:creationId xmlns:a16="http://schemas.microsoft.com/office/drawing/2014/main" id="{DB4BE467-237F-9C42-9DC3-84B60282C87B}"/>
                </a:ext>
              </a:extLst>
            </p:cNvPr>
            <p:cNvSpPr/>
            <p:nvPr/>
          </p:nvSpPr>
          <p:spPr>
            <a:xfrm>
              <a:off x="3647775" y="2582300"/>
              <a:ext cx="44225" cy="53375"/>
            </a:xfrm>
            <a:custGeom>
              <a:avLst/>
              <a:gdLst/>
              <a:ahLst/>
              <a:cxnLst/>
              <a:rect l="l" t="t" r="r" b="b"/>
              <a:pathLst>
                <a:path w="1769" h="2135" extrusionOk="0">
                  <a:moveTo>
                    <a:pt x="1" y="0"/>
                  </a:moveTo>
                  <a:lnTo>
                    <a:pt x="1" y="2135"/>
                  </a:lnTo>
                  <a:lnTo>
                    <a:pt x="1768" y="2135"/>
                  </a:lnTo>
                  <a:lnTo>
                    <a:pt x="176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774;p43">
              <a:extLst>
                <a:ext uri="{FF2B5EF4-FFF2-40B4-BE49-F238E27FC236}">
                  <a16:creationId xmlns:a16="http://schemas.microsoft.com/office/drawing/2014/main" id="{62F92378-E1C9-1A4B-AF6B-4017D136FA37}"/>
                </a:ext>
              </a:extLst>
            </p:cNvPr>
            <p:cNvSpPr/>
            <p:nvPr/>
          </p:nvSpPr>
          <p:spPr>
            <a:xfrm>
              <a:off x="3721857" y="2320425"/>
              <a:ext cx="204350" cy="321100"/>
            </a:xfrm>
            <a:custGeom>
              <a:avLst/>
              <a:gdLst/>
              <a:ahLst/>
              <a:cxnLst/>
              <a:rect l="l" t="t" r="r" b="b"/>
              <a:pathLst>
                <a:path w="8174" h="12844" extrusionOk="0">
                  <a:moveTo>
                    <a:pt x="534" y="1"/>
                  </a:moveTo>
                  <a:lnTo>
                    <a:pt x="534" y="6339"/>
                  </a:lnTo>
                  <a:cubicBezTo>
                    <a:pt x="1001" y="6139"/>
                    <a:pt x="1468" y="5972"/>
                    <a:pt x="1935" y="5872"/>
                  </a:cubicBezTo>
                  <a:cubicBezTo>
                    <a:pt x="2369" y="5772"/>
                    <a:pt x="2836" y="5705"/>
                    <a:pt x="3303" y="5705"/>
                  </a:cubicBezTo>
                  <a:cubicBezTo>
                    <a:pt x="4270" y="5705"/>
                    <a:pt x="5038" y="5972"/>
                    <a:pt x="5605" y="6472"/>
                  </a:cubicBezTo>
                  <a:cubicBezTo>
                    <a:pt x="6172" y="7006"/>
                    <a:pt x="6472" y="7706"/>
                    <a:pt x="6472" y="8574"/>
                  </a:cubicBezTo>
                  <a:cubicBezTo>
                    <a:pt x="6472" y="9441"/>
                    <a:pt x="6172" y="10142"/>
                    <a:pt x="5605" y="10642"/>
                  </a:cubicBezTo>
                  <a:cubicBezTo>
                    <a:pt x="5038" y="11176"/>
                    <a:pt x="4270" y="11409"/>
                    <a:pt x="3303" y="11409"/>
                  </a:cubicBezTo>
                  <a:cubicBezTo>
                    <a:pt x="2703" y="11409"/>
                    <a:pt x="2136" y="11342"/>
                    <a:pt x="1569" y="11209"/>
                  </a:cubicBezTo>
                  <a:cubicBezTo>
                    <a:pt x="1035" y="11076"/>
                    <a:pt x="501" y="10875"/>
                    <a:pt x="1" y="10609"/>
                  </a:cubicBezTo>
                  <a:lnTo>
                    <a:pt x="1" y="12310"/>
                  </a:lnTo>
                  <a:cubicBezTo>
                    <a:pt x="601" y="12510"/>
                    <a:pt x="1168" y="12643"/>
                    <a:pt x="1702" y="12710"/>
                  </a:cubicBezTo>
                  <a:cubicBezTo>
                    <a:pt x="2269" y="12810"/>
                    <a:pt x="2803" y="12843"/>
                    <a:pt x="3336" y="12843"/>
                  </a:cubicBezTo>
                  <a:cubicBezTo>
                    <a:pt x="4871" y="12843"/>
                    <a:pt x="6038" y="12477"/>
                    <a:pt x="6906" y="11743"/>
                  </a:cubicBezTo>
                  <a:cubicBezTo>
                    <a:pt x="7740" y="10975"/>
                    <a:pt x="8173" y="9908"/>
                    <a:pt x="8173" y="8574"/>
                  </a:cubicBezTo>
                  <a:cubicBezTo>
                    <a:pt x="8173" y="7239"/>
                    <a:pt x="7740" y="6205"/>
                    <a:pt x="6939" y="5438"/>
                  </a:cubicBezTo>
                  <a:cubicBezTo>
                    <a:pt x="6105" y="4671"/>
                    <a:pt x="5004" y="4271"/>
                    <a:pt x="3603" y="4271"/>
                  </a:cubicBezTo>
                  <a:cubicBezTo>
                    <a:pt x="3336" y="4271"/>
                    <a:pt x="3103" y="4304"/>
                    <a:pt x="2836" y="4337"/>
                  </a:cubicBezTo>
                  <a:cubicBezTo>
                    <a:pt x="2603" y="4404"/>
                    <a:pt x="2336" y="4437"/>
                    <a:pt x="2102" y="4538"/>
                  </a:cubicBezTo>
                  <a:lnTo>
                    <a:pt x="2102" y="1435"/>
                  </a:lnTo>
                  <a:lnTo>
                    <a:pt x="7239" y="1435"/>
                  </a:lnTo>
                  <a:lnTo>
                    <a:pt x="72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775;p43">
              <a:extLst>
                <a:ext uri="{FF2B5EF4-FFF2-40B4-BE49-F238E27FC236}">
                  <a16:creationId xmlns:a16="http://schemas.microsoft.com/office/drawing/2014/main" id="{1822FF66-A2B6-9042-AC8F-F65932337966}"/>
                </a:ext>
              </a:extLst>
            </p:cNvPr>
            <p:cNvSpPr/>
            <p:nvPr/>
          </p:nvSpPr>
          <p:spPr>
            <a:xfrm>
              <a:off x="3525200" y="2971500"/>
              <a:ext cx="300100" cy="301525"/>
            </a:xfrm>
            <a:custGeom>
              <a:avLst/>
              <a:gdLst/>
              <a:ahLst/>
              <a:cxnLst/>
              <a:rect l="l" t="t" r="r" b="b"/>
              <a:pathLst>
                <a:path w="12004" h="12061" extrusionOk="0">
                  <a:moveTo>
                    <a:pt x="6542" y="0"/>
                  </a:moveTo>
                  <a:cubicBezTo>
                    <a:pt x="6421" y="0"/>
                    <a:pt x="6298" y="3"/>
                    <a:pt x="6171" y="10"/>
                  </a:cubicBezTo>
                  <a:cubicBezTo>
                    <a:pt x="6171" y="10"/>
                    <a:pt x="6089" y="5"/>
                    <a:pt x="5945" y="5"/>
                  </a:cubicBezTo>
                  <a:cubicBezTo>
                    <a:pt x="5004" y="5"/>
                    <a:pt x="1428" y="206"/>
                    <a:pt x="1168" y="3246"/>
                  </a:cubicBezTo>
                  <a:cubicBezTo>
                    <a:pt x="867" y="6781"/>
                    <a:pt x="0" y="12052"/>
                    <a:pt x="4103" y="12052"/>
                  </a:cubicBezTo>
                  <a:cubicBezTo>
                    <a:pt x="4794" y="12052"/>
                    <a:pt x="5420" y="12061"/>
                    <a:pt x="5985" y="12061"/>
                  </a:cubicBezTo>
                  <a:cubicBezTo>
                    <a:pt x="8749" y="12061"/>
                    <a:pt x="10070" y="11854"/>
                    <a:pt x="10541" y="9417"/>
                  </a:cubicBezTo>
                  <a:cubicBezTo>
                    <a:pt x="11128" y="6545"/>
                    <a:pt x="12003" y="0"/>
                    <a:pt x="65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776;p43">
              <a:extLst>
                <a:ext uri="{FF2B5EF4-FFF2-40B4-BE49-F238E27FC236}">
                  <a16:creationId xmlns:a16="http://schemas.microsoft.com/office/drawing/2014/main" id="{61A27CF6-1A18-374A-8671-E3BB42722412}"/>
                </a:ext>
              </a:extLst>
            </p:cNvPr>
            <p:cNvSpPr/>
            <p:nvPr/>
          </p:nvSpPr>
          <p:spPr>
            <a:xfrm>
              <a:off x="3540200" y="3360225"/>
              <a:ext cx="301075" cy="332200"/>
            </a:xfrm>
            <a:custGeom>
              <a:avLst/>
              <a:gdLst/>
              <a:ahLst/>
              <a:cxnLst/>
              <a:rect l="l" t="t" r="r" b="b"/>
              <a:pathLst>
                <a:path w="12043" h="13288" extrusionOk="0">
                  <a:moveTo>
                    <a:pt x="4108" y="1"/>
                  </a:moveTo>
                  <a:cubicBezTo>
                    <a:pt x="3086" y="1"/>
                    <a:pt x="1090" y="311"/>
                    <a:pt x="868" y="2707"/>
                  </a:cubicBezTo>
                  <a:cubicBezTo>
                    <a:pt x="568" y="5943"/>
                    <a:pt x="0" y="13282"/>
                    <a:pt x="4103" y="13282"/>
                  </a:cubicBezTo>
                  <a:cubicBezTo>
                    <a:pt x="4699" y="13282"/>
                    <a:pt x="5252" y="13288"/>
                    <a:pt x="5762" y="13288"/>
                  </a:cubicBezTo>
                  <a:cubicBezTo>
                    <a:pt x="8770" y="13288"/>
                    <a:pt x="10318" y="13069"/>
                    <a:pt x="10575" y="10046"/>
                  </a:cubicBezTo>
                  <a:cubicBezTo>
                    <a:pt x="10875" y="6510"/>
                    <a:pt x="12042" y="39"/>
                    <a:pt x="4704" y="39"/>
                  </a:cubicBezTo>
                  <a:cubicBezTo>
                    <a:pt x="4704" y="39"/>
                    <a:pt x="4466" y="1"/>
                    <a:pt x="41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777;p43">
              <a:extLst>
                <a:ext uri="{FF2B5EF4-FFF2-40B4-BE49-F238E27FC236}">
                  <a16:creationId xmlns:a16="http://schemas.microsoft.com/office/drawing/2014/main" id="{F0FA8EA2-D41A-3243-A9F3-AC3E2AF0E3ED}"/>
                </a:ext>
              </a:extLst>
            </p:cNvPr>
            <p:cNvSpPr/>
            <p:nvPr/>
          </p:nvSpPr>
          <p:spPr>
            <a:xfrm>
              <a:off x="3245825" y="3190625"/>
              <a:ext cx="257700" cy="267750"/>
            </a:xfrm>
            <a:custGeom>
              <a:avLst/>
              <a:gdLst/>
              <a:ahLst/>
              <a:cxnLst/>
              <a:rect l="l" t="t" r="r" b="b"/>
              <a:pathLst>
                <a:path w="10308" h="10710" extrusionOk="0">
                  <a:moveTo>
                    <a:pt x="7109" y="1"/>
                  </a:moveTo>
                  <a:cubicBezTo>
                    <a:pt x="5751" y="1"/>
                    <a:pt x="5004" y="385"/>
                    <a:pt x="5004" y="385"/>
                  </a:cubicBezTo>
                  <a:cubicBezTo>
                    <a:pt x="5004" y="385"/>
                    <a:pt x="601" y="1252"/>
                    <a:pt x="301" y="4788"/>
                  </a:cubicBezTo>
                  <a:cubicBezTo>
                    <a:pt x="0" y="8290"/>
                    <a:pt x="5604" y="10058"/>
                    <a:pt x="5604" y="10058"/>
                  </a:cubicBezTo>
                  <a:cubicBezTo>
                    <a:pt x="5604" y="10058"/>
                    <a:pt x="6434" y="10710"/>
                    <a:pt x="7215" y="10710"/>
                  </a:cubicBezTo>
                  <a:cubicBezTo>
                    <a:pt x="7826" y="10710"/>
                    <a:pt x="8408" y="10311"/>
                    <a:pt x="8540" y="8891"/>
                  </a:cubicBezTo>
                  <a:cubicBezTo>
                    <a:pt x="8807" y="5655"/>
                    <a:pt x="10308" y="385"/>
                    <a:pt x="8240" y="85"/>
                  </a:cubicBezTo>
                  <a:cubicBezTo>
                    <a:pt x="7826" y="25"/>
                    <a:pt x="7448" y="1"/>
                    <a:pt x="71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778;p43">
              <a:extLst>
                <a:ext uri="{FF2B5EF4-FFF2-40B4-BE49-F238E27FC236}">
                  <a16:creationId xmlns:a16="http://schemas.microsoft.com/office/drawing/2014/main" id="{88DE120A-680F-1D41-99EE-A65D69E94834}"/>
                </a:ext>
              </a:extLst>
            </p:cNvPr>
            <p:cNvSpPr/>
            <p:nvPr/>
          </p:nvSpPr>
          <p:spPr>
            <a:xfrm>
              <a:off x="3820600" y="3177725"/>
              <a:ext cx="270025" cy="280325"/>
            </a:xfrm>
            <a:custGeom>
              <a:avLst/>
              <a:gdLst/>
              <a:ahLst/>
              <a:cxnLst/>
              <a:rect l="l" t="t" r="r" b="b"/>
              <a:pathLst>
                <a:path w="10801" h="11213" extrusionOk="0">
                  <a:moveTo>
                    <a:pt x="3762" y="0"/>
                  </a:moveTo>
                  <a:cubicBezTo>
                    <a:pt x="3762" y="0"/>
                    <a:pt x="1427" y="300"/>
                    <a:pt x="1127" y="2635"/>
                  </a:cubicBezTo>
                  <a:cubicBezTo>
                    <a:pt x="839" y="4904"/>
                    <a:pt x="1" y="11212"/>
                    <a:pt x="3038" y="11212"/>
                  </a:cubicBezTo>
                  <a:cubicBezTo>
                    <a:pt x="3171" y="11212"/>
                    <a:pt x="3313" y="11200"/>
                    <a:pt x="3462" y="11175"/>
                  </a:cubicBezTo>
                  <a:cubicBezTo>
                    <a:pt x="6997" y="10574"/>
                    <a:pt x="9633" y="9107"/>
                    <a:pt x="9633" y="7939"/>
                  </a:cubicBezTo>
                  <a:cubicBezTo>
                    <a:pt x="9633" y="6772"/>
                    <a:pt x="10800" y="2936"/>
                    <a:pt x="37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779;p43">
              <a:extLst>
                <a:ext uri="{FF2B5EF4-FFF2-40B4-BE49-F238E27FC236}">
                  <a16:creationId xmlns:a16="http://schemas.microsoft.com/office/drawing/2014/main" id="{E9BC75D1-441F-EB4D-98A1-2629B2216FC8}"/>
                </a:ext>
              </a:extLst>
            </p:cNvPr>
            <p:cNvSpPr/>
            <p:nvPr/>
          </p:nvSpPr>
          <p:spPr>
            <a:xfrm>
              <a:off x="3603388" y="3070969"/>
              <a:ext cx="143450" cy="125950"/>
            </a:xfrm>
            <a:custGeom>
              <a:avLst/>
              <a:gdLst/>
              <a:ahLst/>
              <a:cxnLst/>
              <a:rect l="l" t="t" r="r" b="b"/>
              <a:pathLst>
                <a:path w="5738" h="5038" extrusionOk="0">
                  <a:moveTo>
                    <a:pt x="0" y="1"/>
                  </a:moveTo>
                  <a:lnTo>
                    <a:pt x="0" y="5038"/>
                  </a:lnTo>
                  <a:lnTo>
                    <a:pt x="1201" y="5038"/>
                  </a:lnTo>
                  <a:lnTo>
                    <a:pt x="1201" y="2869"/>
                  </a:lnTo>
                  <a:cubicBezTo>
                    <a:pt x="1201" y="2502"/>
                    <a:pt x="1168" y="2035"/>
                    <a:pt x="1135" y="1435"/>
                  </a:cubicBezTo>
                  <a:lnTo>
                    <a:pt x="1168" y="1435"/>
                  </a:lnTo>
                  <a:lnTo>
                    <a:pt x="2169" y="5038"/>
                  </a:lnTo>
                  <a:lnTo>
                    <a:pt x="3470" y="5038"/>
                  </a:lnTo>
                  <a:lnTo>
                    <a:pt x="4504" y="1435"/>
                  </a:lnTo>
                  <a:lnTo>
                    <a:pt x="4537" y="1435"/>
                  </a:lnTo>
                  <a:cubicBezTo>
                    <a:pt x="4504" y="1969"/>
                    <a:pt x="4470" y="2302"/>
                    <a:pt x="4470" y="2469"/>
                  </a:cubicBezTo>
                  <a:cubicBezTo>
                    <a:pt x="4470" y="2602"/>
                    <a:pt x="4470" y="2736"/>
                    <a:pt x="4470" y="2836"/>
                  </a:cubicBezTo>
                  <a:lnTo>
                    <a:pt x="4470" y="5038"/>
                  </a:lnTo>
                  <a:lnTo>
                    <a:pt x="5738" y="5038"/>
                  </a:lnTo>
                  <a:lnTo>
                    <a:pt x="5738" y="1"/>
                  </a:lnTo>
                  <a:lnTo>
                    <a:pt x="3903" y="1"/>
                  </a:lnTo>
                  <a:lnTo>
                    <a:pt x="2869" y="3570"/>
                  </a:lnTo>
                  <a:lnTo>
                    <a:pt x="180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780;p43">
              <a:extLst>
                <a:ext uri="{FF2B5EF4-FFF2-40B4-BE49-F238E27FC236}">
                  <a16:creationId xmlns:a16="http://schemas.microsoft.com/office/drawing/2014/main" id="{1BFF83FF-0F13-0E4D-B812-95BE587E31C0}"/>
                </a:ext>
              </a:extLst>
            </p:cNvPr>
            <p:cNvSpPr/>
            <p:nvPr/>
          </p:nvSpPr>
          <p:spPr>
            <a:xfrm>
              <a:off x="3622750" y="3481594"/>
              <a:ext cx="100100" cy="129275"/>
            </a:xfrm>
            <a:custGeom>
              <a:avLst/>
              <a:gdLst/>
              <a:ahLst/>
              <a:cxnLst/>
              <a:rect l="l" t="t" r="r" b="b"/>
              <a:pathLst>
                <a:path w="4004" h="5171" extrusionOk="0">
                  <a:moveTo>
                    <a:pt x="2436" y="0"/>
                  </a:moveTo>
                  <a:cubicBezTo>
                    <a:pt x="1936" y="0"/>
                    <a:pt x="1502" y="100"/>
                    <a:pt x="1135" y="300"/>
                  </a:cubicBezTo>
                  <a:cubicBezTo>
                    <a:pt x="768" y="534"/>
                    <a:pt x="468" y="834"/>
                    <a:pt x="301" y="1234"/>
                  </a:cubicBezTo>
                  <a:cubicBezTo>
                    <a:pt x="101" y="1635"/>
                    <a:pt x="1" y="2068"/>
                    <a:pt x="1" y="2602"/>
                  </a:cubicBezTo>
                  <a:cubicBezTo>
                    <a:pt x="1" y="3436"/>
                    <a:pt x="201" y="4070"/>
                    <a:pt x="601" y="4503"/>
                  </a:cubicBezTo>
                  <a:cubicBezTo>
                    <a:pt x="1002" y="4937"/>
                    <a:pt x="1602" y="5171"/>
                    <a:pt x="2336" y="5171"/>
                  </a:cubicBezTo>
                  <a:cubicBezTo>
                    <a:pt x="2870" y="5171"/>
                    <a:pt x="3370" y="5071"/>
                    <a:pt x="3770" y="4904"/>
                  </a:cubicBezTo>
                  <a:lnTo>
                    <a:pt x="3770" y="3736"/>
                  </a:lnTo>
                  <a:cubicBezTo>
                    <a:pt x="3570" y="3836"/>
                    <a:pt x="3337" y="3903"/>
                    <a:pt x="3136" y="3970"/>
                  </a:cubicBezTo>
                  <a:cubicBezTo>
                    <a:pt x="2936" y="4036"/>
                    <a:pt x="2703" y="4070"/>
                    <a:pt x="2503" y="4070"/>
                  </a:cubicBezTo>
                  <a:cubicBezTo>
                    <a:pt x="1769" y="4070"/>
                    <a:pt x="1402" y="3569"/>
                    <a:pt x="1402" y="2602"/>
                  </a:cubicBezTo>
                  <a:cubicBezTo>
                    <a:pt x="1402" y="2135"/>
                    <a:pt x="1469" y="1768"/>
                    <a:pt x="1669" y="1501"/>
                  </a:cubicBezTo>
                  <a:cubicBezTo>
                    <a:pt x="1835" y="1234"/>
                    <a:pt x="2102" y="1101"/>
                    <a:pt x="2436" y="1101"/>
                  </a:cubicBezTo>
                  <a:cubicBezTo>
                    <a:pt x="2636" y="1101"/>
                    <a:pt x="2836" y="1134"/>
                    <a:pt x="3036" y="1201"/>
                  </a:cubicBezTo>
                  <a:cubicBezTo>
                    <a:pt x="3203" y="1268"/>
                    <a:pt x="3403" y="1335"/>
                    <a:pt x="3570" y="1435"/>
                  </a:cubicBezTo>
                  <a:lnTo>
                    <a:pt x="4004" y="334"/>
                  </a:lnTo>
                  <a:cubicBezTo>
                    <a:pt x="3503" y="100"/>
                    <a:pt x="2970" y="0"/>
                    <a:pt x="24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781;p43">
              <a:extLst>
                <a:ext uri="{FF2B5EF4-FFF2-40B4-BE49-F238E27FC236}">
                  <a16:creationId xmlns:a16="http://schemas.microsoft.com/office/drawing/2014/main" id="{071018B0-1403-2B4A-93C2-66819A65052B}"/>
                </a:ext>
              </a:extLst>
            </p:cNvPr>
            <p:cNvSpPr/>
            <p:nvPr/>
          </p:nvSpPr>
          <p:spPr>
            <a:xfrm>
              <a:off x="3341725" y="3280300"/>
              <a:ext cx="58400" cy="85075"/>
            </a:xfrm>
            <a:custGeom>
              <a:avLst/>
              <a:gdLst/>
              <a:ahLst/>
              <a:cxnLst/>
              <a:rect l="l" t="t" r="r" b="b"/>
              <a:pathLst>
                <a:path w="2336" h="3403" extrusionOk="0">
                  <a:moveTo>
                    <a:pt x="2335" y="0"/>
                  </a:moveTo>
                  <a:cubicBezTo>
                    <a:pt x="2335" y="0"/>
                    <a:pt x="0" y="901"/>
                    <a:pt x="568" y="2068"/>
                  </a:cubicBezTo>
                  <a:cubicBezTo>
                    <a:pt x="901" y="2769"/>
                    <a:pt x="1568" y="3269"/>
                    <a:pt x="2335" y="3403"/>
                  </a:cubicBezTo>
                  <a:lnTo>
                    <a:pt x="23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782;p43">
              <a:extLst>
                <a:ext uri="{FF2B5EF4-FFF2-40B4-BE49-F238E27FC236}">
                  <a16:creationId xmlns:a16="http://schemas.microsoft.com/office/drawing/2014/main" id="{8B1C3246-1D37-314C-9C00-DDAC4AD36673}"/>
                </a:ext>
              </a:extLst>
            </p:cNvPr>
            <p:cNvSpPr/>
            <p:nvPr/>
          </p:nvSpPr>
          <p:spPr>
            <a:xfrm>
              <a:off x="3927150" y="3280300"/>
              <a:ext cx="58400" cy="85075"/>
            </a:xfrm>
            <a:custGeom>
              <a:avLst/>
              <a:gdLst/>
              <a:ahLst/>
              <a:cxnLst/>
              <a:rect l="l" t="t" r="r" b="b"/>
              <a:pathLst>
                <a:path w="2336" h="3403" extrusionOk="0">
                  <a:moveTo>
                    <a:pt x="0" y="0"/>
                  </a:moveTo>
                  <a:lnTo>
                    <a:pt x="0" y="3403"/>
                  </a:lnTo>
                  <a:cubicBezTo>
                    <a:pt x="767" y="3269"/>
                    <a:pt x="1401" y="2769"/>
                    <a:pt x="1768" y="2068"/>
                  </a:cubicBezTo>
                  <a:cubicBezTo>
                    <a:pt x="2335" y="901"/>
                    <a:pt x="0"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783;p43">
              <a:extLst>
                <a:ext uri="{FF2B5EF4-FFF2-40B4-BE49-F238E27FC236}">
                  <a16:creationId xmlns:a16="http://schemas.microsoft.com/office/drawing/2014/main" id="{7B08849F-8165-614E-B06A-433E824291E3}"/>
                </a:ext>
              </a:extLst>
            </p:cNvPr>
            <p:cNvSpPr/>
            <p:nvPr/>
          </p:nvSpPr>
          <p:spPr>
            <a:xfrm>
              <a:off x="3942150" y="4538300"/>
              <a:ext cx="199325" cy="233475"/>
            </a:xfrm>
            <a:custGeom>
              <a:avLst/>
              <a:gdLst/>
              <a:ahLst/>
              <a:cxnLst/>
              <a:rect l="l" t="t" r="r" b="b"/>
              <a:pathLst>
                <a:path w="7973" h="9339" extrusionOk="0">
                  <a:moveTo>
                    <a:pt x="2927" y="1"/>
                  </a:moveTo>
                  <a:cubicBezTo>
                    <a:pt x="2537" y="1"/>
                    <a:pt x="2141" y="92"/>
                    <a:pt x="1769" y="283"/>
                  </a:cubicBezTo>
                  <a:lnTo>
                    <a:pt x="1702" y="316"/>
                  </a:lnTo>
                  <a:cubicBezTo>
                    <a:pt x="468" y="950"/>
                    <a:pt x="1" y="2451"/>
                    <a:pt x="634" y="3685"/>
                  </a:cubicBezTo>
                  <a:lnTo>
                    <a:pt x="1735" y="5820"/>
                  </a:lnTo>
                  <a:lnTo>
                    <a:pt x="2836" y="7989"/>
                  </a:lnTo>
                  <a:cubicBezTo>
                    <a:pt x="3279" y="8850"/>
                    <a:pt x="4144" y="9338"/>
                    <a:pt x="5046" y="9338"/>
                  </a:cubicBezTo>
                  <a:cubicBezTo>
                    <a:pt x="5436" y="9338"/>
                    <a:pt x="5833" y="9247"/>
                    <a:pt x="6205" y="9056"/>
                  </a:cubicBezTo>
                  <a:lnTo>
                    <a:pt x="6272" y="9023"/>
                  </a:lnTo>
                  <a:cubicBezTo>
                    <a:pt x="7506" y="8389"/>
                    <a:pt x="7973" y="6888"/>
                    <a:pt x="7373" y="5654"/>
                  </a:cubicBezTo>
                  <a:lnTo>
                    <a:pt x="6238" y="3519"/>
                  </a:lnTo>
                  <a:lnTo>
                    <a:pt x="5138" y="1350"/>
                  </a:lnTo>
                  <a:cubicBezTo>
                    <a:pt x="4695" y="489"/>
                    <a:pt x="3829" y="1"/>
                    <a:pt x="29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784;p43">
              <a:extLst>
                <a:ext uri="{FF2B5EF4-FFF2-40B4-BE49-F238E27FC236}">
                  <a16:creationId xmlns:a16="http://schemas.microsoft.com/office/drawing/2014/main" id="{0A91AD13-0B37-4D4B-9CB9-91F380B4B833}"/>
                </a:ext>
              </a:extLst>
            </p:cNvPr>
            <p:cNvSpPr/>
            <p:nvPr/>
          </p:nvSpPr>
          <p:spPr>
            <a:xfrm>
              <a:off x="3942150" y="4538300"/>
              <a:ext cx="155975" cy="145525"/>
            </a:xfrm>
            <a:custGeom>
              <a:avLst/>
              <a:gdLst/>
              <a:ahLst/>
              <a:cxnLst/>
              <a:rect l="l" t="t" r="r" b="b"/>
              <a:pathLst>
                <a:path w="6239" h="5821" extrusionOk="0">
                  <a:moveTo>
                    <a:pt x="2927" y="1"/>
                  </a:moveTo>
                  <a:cubicBezTo>
                    <a:pt x="2537" y="1"/>
                    <a:pt x="2141" y="92"/>
                    <a:pt x="1769" y="283"/>
                  </a:cubicBezTo>
                  <a:lnTo>
                    <a:pt x="1702" y="316"/>
                  </a:lnTo>
                  <a:cubicBezTo>
                    <a:pt x="468" y="917"/>
                    <a:pt x="1" y="2451"/>
                    <a:pt x="634" y="3685"/>
                  </a:cubicBezTo>
                  <a:lnTo>
                    <a:pt x="1735" y="5820"/>
                  </a:lnTo>
                  <a:lnTo>
                    <a:pt x="6238" y="3519"/>
                  </a:lnTo>
                  <a:lnTo>
                    <a:pt x="5138" y="1350"/>
                  </a:lnTo>
                  <a:cubicBezTo>
                    <a:pt x="4695" y="489"/>
                    <a:pt x="3829" y="1"/>
                    <a:pt x="29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785;p43">
              <a:extLst>
                <a:ext uri="{FF2B5EF4-FFF2-40B4-BE49-F238E27FC236}">
                  <a16:creationId xmlns:a16="http://schemas.microsoft.com/office/drawing/2014/main" id="{40BD6146-DAA8-6E49-9943-20F524BB6FE1}"/>
                </a:ext>
              </a:extLst>
            </p:cNvPr>
            <p:cNvSpPr/>
            <p:nvPr/>
          </p:nvSpPr>
          <p:spPr>
            <a:xfrm>
              <a:off x="4119775" y="4231325"/>
              <a:ext cx="196825" cy="235150"/>
            </a:xfrm>
            <a:custGeom>
              <a:avLst/>
              <a:gdLst/>
              <a:ahLst/>
              <a:cxnLst/>
              <a:rect l="l" t="t" r="r" b="b"/>
              <a:pathLst>
                <a:path w="7873" h="9406" extrusionOk="0">
                  <a:moveTo>
                    <a:pt x="4925" y="0"/>
                  </a:moveTo>
                  <a:cubicBezTo>
                    <a:pt x="3991" y="0"/>
                    <a:pt x="3108" y="514"/>
                    <a:pt x="2703" y="1421"/>
                  </a:cubicBezTo>
                  <a:lnTo>
                    <a:pt x="1635" y="3589"/>
                  </a:lnTo>
                  <a:lnTo>
                    <a:pt x="601" y="5790"/>
                  </a:lnTo>
                  <a:cubicBezTo>
                    <a:pt x="1" y="7025"/>
                    <a:pt x="534" y="8526"/>
                    <a:pt x="1769" y="9126"/>
                  </a:cubicBezTo>
                  <a:lnTo>
                    <a:pt x="1835" y="9160"/>
                  </a:lnTo>
                  <a:cubicBezTo>
                    <a:pt x="2188" y="9327"/>
                    <a:pt x="2557" y="9406"/>
                    <a:pt x="2917" y="9406"/>
                  </a:cubicBezTo>
                  <a:cubicBezTo>
                    <a:pt x="3853" y="9406"/>
                    <a:pt x="4738" y="8873"/>
                    <a:pt x="5171" y="7959"/>
                  </a:cubicBezTo>
                  <a:lnTo>
                    <a:pt x="6205" y="5790"/>
                  </a:lnTo>
                  <a:lnTo>
                    <a:pt x="7273" y="3589"/>
                  </a:lnTo>
                  <a:cubicBezTo>
                    <a:pt x="7873" y="2355"/>
                    <a:pt x="7339" y="854"/>
                    <a:pt x="6072" y="253"/>
                  </a:cubicBezTo>
                  <a:lnTo>
                    <a:pt x="6038" y="253"/>
                  </a:lnTo>
                  <a:cubicBezTo>
                    <a:pt x="5677" y="82"/>
                    <a:pt x="5297" y="0"/>
                    <a:pt x="492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786;p43">
              <a:extLst>
                <a:ext uri="{FF2B5EF4-FFF2-40B4-BE49-F238E27FC236}">
                  <a16:creationId xmlns:a16="http://schemas.microsoft.com/office/drawing/2014/main" id="{4CCE129B-1335-0449-A272-C28B0F90172C}"/>
                </a:ext>
              </a:extLst>
            </p:cNvPr>
            <p:cNvSpPr/>
            <p:nvPr/>
          </p:nvSpPr>
          <p:spPr>
            <a:xfrm>
              <a:off x="4161475" y="4231325"/>
              <a:ext cx="155125" cy="144775"/>
            </a:xfrm>
            <a:custGeom>
              <a:avLst/>
              <a:gdLst/>
              <a:ahLst/>
              <a:cxnLst/>
              <a:rect l="l" t="t" r="r" b="b"/>
              <a:pathLst>
                <a:path w="6205" h="5791" extrusionOk="0">
                  <a:moveTo>
                    <a:pt x="3262" y="0"/>
                  </a:moveTo>
                  <a:cubicBezTo>
                    <a:pt x="2337" y="0"/>
                    <a:pt x="1464" y="514"/>
                    <a:pt x="1035" y="1421"/>
                  </a:cubicBezTo>
                  <a:lnTo>
                    <a:pt x="1" y="3589"/>
                  </a:lnTo>
                  <a:lnTo>
                    <a:pt x="4570" y="5790"/>
                  </a:lnTo>
                  <a:lnTo>
                    <a:pt x="5605" y="3589"/>
                  </a:lnTo>
                  <a:cubicBezTo>
                    <a:pt x="6205" y="2355"/>
                    <a:pt x="5671" y="854"/>
                    <a:pt x="4437" y="253"/>
                  </a:cubicBezTo>
                  <a:lnTo>
                    <a:pt x="4370" y="253"/>
                  </a:lnTo>
                  <a:cubicBezTo>
                    <a:pt x="4009" y="82"/>
                    <a:pt x="3631" y="0"/>
                    <a:pt x="32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787;p43">
              <a:extLst>
                <a:ext uri="{FF2B5EF4-FFF2-40B4-BE49-F238E27FC236}">
                  <a16:creationId xmlns:a16="http://schemas.microsoft.com/office/drawing/2014/main" id="{C8AE411C-F4AE-EF48-9295-F65FEE2B72C2}"/>
                </a:ext>
              </a:extLst>
            </p:cNvPr>
            <p:cNvSpPr/>
            <p:nvPr/>
          </p:nvSpPr>
          <p:spPr>
            <a:xfrm>
              <a:off x="4097275" y="4597075"/>
              <a:ext cx="126775" cy="246025"/>
            </a:xfrm>
            <a:custGeom>
              <a:avLst/>
              <a:gdLst/>
              <a:ahLst/>
              <a:cxnLst/>
              <a:rect l="l" t="t" r="r" b="b"/>
              <a:pathLst>
                <a:path w="5071" h="9841" extrusionOk="0">
                  <a:moveTo>
                    <a:pt x="2502" y="0"/>
                  </a:moveTo>
                  <a:cubicBezTo>
                    <a:pt x="1134" y="0"/>
                    <a:pt x="0" y="1101"/>
                    <a:pt x="0" y="2502"/>
                  </a:cubicBezTo>
                  <a:lnTo>
                    <a:pt x="0" y="7339"/>
                  </a:lnTo>
                  <a:cubicBezTo>
                    <a:pt x="0" y="8706"/>
                    <a:pt x="1134" y="9841"/>
                    <a:pt x="2502" y="9841"/>
                  </a:cubicBezTo>
                  <a:lnTo>
                    <a:pt x="2569" y="9841"/>
                  </a:lnTo>
                  <a:cubicBezTo>
                    <a:pt x="3970" y="9841"/>
                    <a:pt x="5070" y="8706"/>
                    <a:pt x="5070" y="7339"/>
                  </a:cubicBezTo>
                  <a:lnTo>
                    <a:pt x="5070" y="2502"/>
                  </a:lnTo>
                  <a:cubicBezTo>
                    <a:pt x="5070" y="1101"/>
                    <a:pt x="3970" y="0"/>
                    <a:pt x="25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788;p43">
              <a:extLst>
                <a:ext uri="{FF2B5EF4-FFF2-40B4-BE49-F238E27FC236}">
                  <a16:creationId xmlns:a16="http://schemas.microsoft.com/office/drawing/2014/main" id="{48C9ECB9-E388-9848-9D1A-115DD2F26D16}"/>
                </a:ext>
              </a:extLst>
            </p:cNvPr>
            <p:cNvSpPr/>
            <p:nvPr/>
          </p:nvSpPr>
          <p:spPr>
            <a:xfrm>
              <a:off x="4097275" y="4597075"/>
              <a:ext cx="126775" cy="123450"/>
            </a:xfrm>
            <a:custGeom>
              <a:avLst/>
              <a:gdLst/>
              <a:ahLst/>
              <a:cxnLst/>
              <a:rect l="l" t="t" r="r" b="b"/>
              <a:pathLst>
                <a:path w="5071" h="4938" extrusionOk="0">
                  <a:moveTo>
                    <a:pt x="2502" y="0"/>
                  </a:moveTo>
                  <a:cubicBezTo>
                    <a:pt x="1134" y="0"/>
                    <a:pt x="0" y="1134"/>
                    <a:pt x="0" y="2502"/>
                  </a:cubicBezTo>
                  <a:lnTo>
                    <a:pt x="0" y="4937"/>
                  </a:lnTo>
                  <a:lnTo>
                    <a:pt x="5070" y="4937"/>
                  </a:lnTo>
                  <a:lnTo>
                    <a:pt x="5070" y="2502"/>
                  </a:lnTo>
                  <a:cubicBezTo>
                    <a:pt x="5070" y="1134"/>
                    <a:pt x="3970" y="0"/>
                    <a:pt x="25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789;p43">
              <a:extLst>
                <a:ext uri="{FF2B5EF4-FFF2-40B4-BE49-F238E27FC236}">
                  <a16:creationId xmlns:a16="http://schemas.microsoft.com/office/drawing/2014/main" id="{47518812-4C32-8147-93DB-1F1E41EF60C2}"/>
                </a:ext>
              </a:extLst>
            </p:cNvPr>
            <p:cNvSpPr/>
            <p:nvPr/>
          </p:nvSpPr>
          <p:spPr>
            <a:xfrm>
              <a:off x="4457525" y="4314250"/>
              <a:ext cx="186825" cy="238750"/>
            </a:xfrm>
            <a:custGeom>
              <a:avLst/>
              <a:gdLst/>
              <a:ahLst/>
              <a:cxnLst/>
              <a:rect l="l" t="t" r="r" b="b"/>
              <a:pathLst>
                <a:path w="7473" h="9550" extrusionOk="0">
                  <a:moveTo>
                    <a:pt x="2900" y="1"/>
                  </a:moveTo>
                  <a:cubicBezTo>
                    <a:pt x="2600" y="1"/>
                    <a:pt x="2295" y="56"/>
                    <a:pt x="2002" y="172"/>
                  </a:cubicBezTo>
                  <a:lnTo>
                    <a:pt x="1935" y="172"/>
                  </a:lnTo>
                  <a:cubicBezTo>
                    <a:pt x="634" y="672"/>
                    <a:pt x="0" y="2140"/>
                    <a:pt x="501" y="3407"/>
                  </a:cubicBezTo>
                  <a:lnTo>
                    <a:pt x="1368" y="5676"/>
                  </a:lnTo>
                  <a:lnTo>
                    <a:pt x="2235" y="7944"/>
                  </a:lnTo>
                  <a:cubicBezTo>
                    <a:pt x="2620" y="8944"/>
                    <a:pt x="3556" y="9549"/>
                    <a:pt x="4559" y="9549"/>
                  </a:cubicBezTo>
                  <a:cubicBezTo>
                    <a:pt x="4861" y="9549"/>
                    <a:pt x="5170" y="9494"/>
                    <a:pt x="5471" y="9378"/>
                  </a:cubicBezTo>
                  <a:lnTo>
                    <a:pt x="5538" y="9345"/>
                  </a:lnTo>
                  <a:cubicBezTo>
                    <a:pt x="6839" y="8845"/>
                    <a:pt x="7472" y="7410"/>
                    <a:pt x="6972" y="6109"/>
                  </a:cubicBezTo>
                  <a:lnTo>
                    <a:pt x="6105" y="3874"/>
                  </a:lnTo>
                  <a:lnTo>
                    <a:pt x="5237" y="1606"/>
                  </a:lnTo>
                  <a:cubicBezTo>
                    <a:pt x="4853" y="607"/>
                    <a:pt x="3897" y="1"/>
                    <a:pt x="29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790;p43">
              <a:extLst>
                <a:ext uri="{FF2B5EF4-FFF2-40B4-BE49-F238E27FC236}">
                  <a16:creationId xmlns:a16="http://schemas.microsoft.com/office/drawing/2014/main" id="{4F31942C-405C-FB4E-9392-7D1285197BE3}"/>
                </a:ext>
              </a:extLst>
            </p:cNvPr>
            <p:cNvSpPr/>
            <p:nvPr/>
          </p:nvSpPr>
          <p:spPr>
            <a:xfrm>
              <a:off x="4457525" y="4314250"/>
              <a:ext cx="152625" cy="141900"/>
            </a:xfrm>
            <a:custGeom>
              <a:avLst/>
              <a:gdLst/>
              <a:ahLst/>
              <a:cxnLst/>
              <a:rect l="l" t="t" r="r" b="b"/>
              <a:pathLst>
                <a:path w="6105" h="5676" extrusionOk="0">
                  <a:moveTo>
                    <a:pt x="2900" y="1"/>
                  </a:moveTo>
                  <a:cubicBezTo>
                    <a:pt x="2600" y="1"/>
                    <a:pt x="2295" y="56"/>
                    <a:pt x="2002" y="172"/>
                  </a:cubicBezTo>
                  <a:lnTo>
                    <a:pt x="1935" y="205"/>
                  </a:lnTo>
                  <a:cubicBezTo>
                    <a:pt x="634" y="672"/>
                    <a:pt x="0" y="2140"/>
                    <a:pt x="501" y="3441"/>
                  </a:cubicBezTo>
                  <a:lnTo>
                    <a:pt x="1368" y="5676"/>
                  </a:lnTo>
                  <a:lnTo>
                    <a:pt x="6105" y="3874"/>
                  </a:lnTo>
                  <a:lnTo>
                    <a:pt x="5237" y="1606"/>
                  </a:lnTo>
                  <a:cubicBezTo>
                    <a:pt x="4853" y="607"/>
                    <a:pt x="3897" y="1"/>
                    <a:pt x="29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791;p43">
              <a:extLst>
                <a:ext uri="{FF2B5EF4-FFF2-40B4-BE49-F238E27FC236}">
                  <a16:creationId xmlns:a16="http://schemas.microsoft.com/office/drawing/2014/main" id="{F3F66C0C-2EEC-5B44-975B-D88056658AD6}"/>
                </a:ext>
              </a:extLst>
            </p:cNvPr>
            <p:cNvSpPr/>
            <p:nvPr/>
          </p:nvSpPr>
          <p:spPr>
            <a:xfrm>
              <a:off x="4136450" y="4423725"/>
              <a:ext cx="256050" cy="166575"/>
            </a:xfrm>
            <a:custGeom>
              <a:avLst/>
              <a:gdLst/>
              <a:ahLst/>
              <a:cxnLst/>
              <a:rect l="l" t="t" r="r" b="b"/>
              <a:pathLst>
                <a:path w="10242" h="6663" extrusionOk="0">
                  <a:moveTo>
                    <a:pt x="7375" y="1"/>
                  </a:moveTo>
                  <a:cubicBezTo>
                    <a:pt x="7110" y="1"/>
                    <a:pt x="6840" y="42"/>
                    <a:pt x="6572" y="129"/>
                  </a:cubicBezTo>
                  <a:lnTo>
                    <a:pt x="4304" y="930"/>
                  </a:lnTo>
                  <a:lnTo>
                    <a:pt x="2002" y="1730"/>
                  </a:lnTo>
                  <a:cubicBezTo>
                    <a:pt x="701" y="2164"/>
                    <a:pt x="1" y="3598"/>
                    <a:pt x="468" y="4899"/>
                  </a:cubicBezTo>
                  <a:lnTo>
                    <a:pt x="468" y="4966"/>
                  </a:lnTo>
                  <a:cubicBezTo>
                    <a:pt x="841" y="6006"/>
                    <a:pt x="1811" y="6662"/>
                    <a:pt x="2867" y="6662"/>
                  </a:cubicBezTo>
                  <a:cubicBezTo>
                    <a:pt x="3132" y="6662"/>
                    <a:pt x="3402" y="6621"/>
                    <a:pt x="3670" y="6534"/>
                  </a:cubicBezTo>
                  <a:lnTo>
                    <a:pt x="5938" y="5733"/>
                  </a:lnTo>
                  <a:lnTo>
                    <a:pt x="8240" y="4933"/>
                  </a:lnTo>
                  <a:cubicBezTo>
                    <a:pt x="9541" y="4499"/>
                    <a:pt x="10241" y="3065"/>
                    <a:pt x="9774" y="1764"/>
                  </a:cubicBezTo>
                  <a:lnTo>
                    <a:pt x="9774" y="1697"/>
                  </a:lnTo>
                  <a:cubicBezTo>
                    <a:pt x="9401" y="657"/>
                    <a:pt x="8431" y="1"/>
                    <a:pt x="73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792;p43">
              <a:extLst>
                <a:ext uri="{FF2B5EF4-FFF2-40B4-BE49-F238E27FC236}">
                  <a16:creationId xmlns:a16="http://schemas.microsoft.com/office/drawing/2014/main" id="{AAB6540E-2597-CA49-BF98-35A5FBE17009}"/>
                </a:ext>
              </a:extLst>
            </p:cNvPr>
            <p:cNvSpPr/>
            <p:nvPr/>
          </p:nvSpPr>
          <p:spPr>
            <a:xfrm>
              <a:off x="4244025" y="4423725"/>
              <a:ext cx="148475" cy="143350"/>
            </a:xfrm>
            <a:custGeom>
              <a:avLst/>
              <a:gdLst/>
              <a:ahLst/>
              <a:cxnLst/>
              <a:rect l="l" t="t" r="r" b="b"/>
              <a:pathLst>
                <a:path w="5939" h="5734" extrusionOk="0">
                  <a:moveTo>
                    <a:pt x="3060" y="1"/>
                  </a:moveTo>
                  <a:cubicBezTo>
                    <a:pt x="2797" y="1"/>
                    <a:pt x="2530" y="42"/>
                    <a:pt x="2269" y="129"/>
                  </a:cubicBezTo>
                  <a:lnTo>
                    <a:pt x="1" y="930"/>
                  </a:lnTo>
                  <a:lnTo>
                    <a:pt x="1635" y="5733"/>
                  </a:lnTo>
                  <a:lnTo>
                    <a:pt x="3937" y="4933"/>
                  </a:lnTo>
                  <a:cubicBezTo>
                    <a:pt x="5238" y="4499"/>
                    <a:pt x="5938" y="3065"/>
                    <a:pt x="5471" y="1764"/>
                  </a:cubicBezTo>
                  <a:lnTo>
                    <a:pt x="5471" y="1697"/>
                  </a:lnTo>
                  <a:cubicBezTo>
                    <a:pt x="5098" y="657"/>
                    <a:pt x="4107" y="1"/>
                    <a:pt x="3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793;p43">
              <a:extLst>
                <a:ext uri="{FF2B5EF4-FFF2-40B4-BE49-F238E27FC236}">
                  <a16:creationId xmlns:a16="http://schemas.microsoft.com/office/drawing/2014/main" id="{1368B585-1A95-CE45-BA06-A0680EF82B37}"/>
                </a:ext>
              </a:extLst>
            </p:cNvPr>
            <p:cNvSpPr/>
            <p:nvPr/>
          </p:nvSpPr>
          <p:spPr>
            <a:xfrm>
              <a:off x="4307425" y="4626425"/>
              <a:ext cx="222675" cy="215600"/>
            </a:xfrm>
            <a:custGeom>
              <a:avLst/>
              <a:gdLst/>
              <a:ahLst/>
              <a:cxnLst/>
              <a:rect l="l" t="t" r="r" b="b"/>
              <a:pathLst>
                <a:path w="8907" h="8624" extrusionOk="0">
                  <a:moveTo>
                    <a:pt x="6066" y="0"/>
                  </a:moveTo>
                  <a:cubicBezTo>
                    <a:pt x="5394" y="0"/>
                    <a:pt x="4728" y="268"/>
                    <a:pt x="4236" y="794"/>
                  </a:cubicBezTo>
                  <a:lnTo>
                    <a:pt x="2602" y="2596"/>
                  </a:lnTo>
                  <a:lnTo>
                    <a:pt x="934" y="4363"/>
                  </a:lnTo>
                  <a:cubicBezTo>
                    <a:pt x="0" y="5398"/>
                    <a:pt x="67" y="6965"/>
                    <a:pt x="1101" y="7899"/>
                  </a:cubicBezTo>
                  <a:lnTo>
                    <a:pt x="1134" y="7966"/>
                  </a:lnTo>
                  <a:cubicBezTo>
                    <a:pt x="1621" y="8405"/>
                    <a:pt x="2225" y="8623"/>
                    <a:pt x="2826" y="8623"/>
                  </a:cubicBezTo>
                  <a:cubicBezTo>
                    <a:pt x="3503" y="8623"/>
                    <a:pt x="4175" y="8347"/>
                    <a:pt x="4670" y="7799"/>
                  </a:cubicBezTo>
                  <a:lnTo>
                    <a:pt x="6305" y="6031"/>
                  </a:lnTo>
                  <a:lnTo>
                    <a:pt x="7972" y="4263"/>
                  </a:lnTo>
                  <a:cubicBezTo>
                    <a:pt x="8906" y="3229"/>
                    <a:pt x="8840" y="1662"/>
                    <a:pt x="7806" y="728"/>
                  </a:cubicBezTo>
                  <a:lnTo>
                    <a:pt x="7772" y="661"/>
                  </a:lnTo>
                  <a:cubicBezTo>
                    <a:pt x="7282" y="218"/>
                    <a:pt x="6672" y="0"/>
                    <a:pt x="60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794;p43">
              <a:extLst>
                <a:ext uri="{FF2B5EF4-FFF2-40B4-BE49-F238E27FC236}">
                  <a16:creationId xmlns:a16="http://schemas.microsoft.com/office/drawing/2014/main" id="{06AAA90A-F62E-F745-8D3E-B20D8326E8EB}"/>
                </a:ext>
              </a:extLst>
            </p:cNvPr>
            <p:cNvSpPr/>
            <p:nvPr/>
          </p:nvSpPr>
          <p:spPr>
            <a:xfrm>
              <a:off x="4372450" y="4626425"/>
              <a:ext cx="157650" cy="150800"/>
            </a:xfrm>
            <a:custGeom>
              <a:avLst/>
              <a:gdLst/>
              <a:ahLst/>
              <a:cxnLst/>
              <a:rect l="l" t="t" r="r" b="b"/>
              <a:pathLst>
                <a:path w="6306" h="6032" extrusionOk="0">
                  <a:moveTo>
                    <a:pt x="3465" y="0"/>
                  </a:moveTo>
                  <a:cubicBezTo>
                    <a:pt x="2793" y="0"/>
                    <a:pt x="2127" y="268"/>
                    <a:pt x="1635" y="794"/>
                  </a:cubicBezTo>
                  <a:lnTo>
                    <a:pt x="1" y="2596"/>
                  </a:lnTo>
                  <a:lnTo>
                    <a:pt x="3704" y="6031"/>
                  </a:lnTo>
                  <a:lnTo>
                    <a:pt x="5371" y="4263"/>
                  </a:lnTo>
                  <a:cubicBezTo>
                    <a:pt x="6305" y="3229"/>
                    <a:pt x="6239" y="1662"/>
                    <a:pt x="5205" y="728"/>
                  </a:cubicBezTo>
                  <a:lnTo>
                    <a:pt x="5171" y="661"/>
                  </a:lnTo>
                  <a:cubicBezTo>
                    <a:pt x="4681" y="218"/>
                    <a:pt x="4071" y="0"/>
                    <a:pt x="34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795;p43">
              <a:extLst>
                <a:ext uri="{FF2B5EF4-FFF2-40B4-BE49-F238E27FC236}">
                  <a16:creationId xmlns:a16="http://schemas.microsoft.com/office/drawing/2014/main" id="{A90CF585-E07B-B04E-8FD8-2C5AF2C927E6}"/>
                </a:ext>
              </a:extLst>
            </p:cNvPr>
            <p:cNvSpPr/>
            <p:nvPr/>
          </p:nvSpPr>
          <p:spPr>
            <a:xfrm>
              <a:off x="4025550" y="4200125"/>
              <a:ext cx="433450" cy="197150"/>
            </a:xfrm>
            <a:custGeom>
              <a:avLst/>
              <a:gdLst/>
              <a:ahLst/>
              <a:cxnLst/>
              <a:rect l="l" t="t" r="r" b="b"/>
              <a:pathLst>
                <a:path w="17338" h="7886" extrusionOk="0">
                  <a:moveTo>
                    <a:pt x="8716" y="0"/>
                  </a:moveTo>
                  <a:cubicBezTo>
                    <a:pt x="8562" y="0"/>
                    <a:pt x="8414" y="22"/>
                    <a:pt x="8273" y="67"/>
                  </a:cubicBezTo>
                  <a:cubicBezTo>
                    <a:pt x="8273" y="67"/>
                    <a:pt x="0" y="2835"/>
                    <a:pt x="2969" y="4804"/>
                  </a:cubicBezTo>
                  <a:cubicBezTo>
                    <a:pt x="5938" y="6805"/>
                    <a:pt x="12142" y="6238"/>
                    <a:pt x="13877" y="7572"/>
                  </a:cubicBezTo>
                  <a:cubicBezTo>
                    <a:pt x="14174" y="7791"/>
                    <a:pt x="14480" y="7886"/>
                    <a:pt x="14773" y="7886"/>
                  </a:cubicBezTo>
                  <a:cubicBezTo>
                    <a:pt x="16223" y="7886"/>
                    <a:pt x="17337" y="5547"/>
                    <a:pt x="15311" y="4270"/>
                  </a:cubicBezTo>
                  <a:cubicBezTo>
                    <a:pt x="13101" y="2827"/>
                    <a:pt x="10496" y="0"/>
                    <a:pt x="8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796;p43">
              <a:extLst>
                <a:ext uri="{FF2B5EF4-FFF2-40B4-BE49-F238E27FC236}">
                  <a16:creationId xmlns:a16="http://schemas.microsoft.com/office/drawing/2014/main" id="{5659B855-4AD1-AB48-8494-93F1B5D03436}"/>
                </a:ext>
              </a:extLst>
            </p:cNvPr>
            <p:cNvSpPr/>
            <p:nvPr/>
          </p:nvSpPr>
          <p:spPr>
            <a:xfrm>
              <a:off x="4017200" y="4367150"/>
              <a:ext cx="173500" cy="152500"/>
            </a:xfrm>
            <a:custGeom>
              <a:avLst/>
              <a:gdLst/>
              <a:ahLst/>
              <a:cxnLst/>
              <a:rect l="l" t="t" r="r" b="b"/>
              <a:pathLst>
                <a:path w="6940" h="6100" extrusionOk="0">
                  <a:moveTo>
                    <a:pt x="2018" y="0"/>
                  </a:moveTo>
                  <a:cubicBezTo>
                    <a:pt x="1637" y="0"/>
                    <a:pt x="1073" y="295"/>
                    <a:pt x="668" y="1792"/>
                  </a:cubicBezTo>
                  <a:cubicBezTo>
                    <a:pt x="1" y="4227"/>
                    <a:pt x="1769" y="3860"/>
                    <a:pt x="2970" y="4427"/>
                  </a:cubicBezTo>
                  <a:cubicBezTo>
                    <a:pt x="3938" y="4884"/>
                    <a:pt x="5339" y="6100"/>
                    <a:pt x="6091" y="6100"/>
                  </a:cubicBezTo>
                  <a:cubicBezTo>
                    <a:pt x="6272" y="6100"/>
                    <a:pt x="6415" y="6030"/>
                    <a:pt x="6505" y="5861"/>
                  </a:cubicBezTo>
                  <a:cubicBezTo>
                    <a:pt x="6939" y="4994"/>
                    <a:pt x="6605" y="1325"/>
                    <a:pt x="2436" y="124"/>
                  </a:cubicBezTo>
                  <a:cubicBezTo>
                    <a:pt x="2436" y="124"/>
                    <a:pt x="2265" y="0"/>
                    <a:pt x="20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797;p43">
              <a:extLst>
                <a:ext uri="{FF2B5EF4-FFF2-40B4-BE49-F238E27FC236}">
                  <a16:creationId xmlns:a16="http://schemas.microsoft.com/office/drawing/2014/main" id="{9F1C1A8F-B009-B740-9EF5-F36AB8CDAEF8}"/>
                </a:ext>
              </a:extLst>
            </p:cNvPr>
            <p:cNvSpPr/>
            <p:nvPr/>
          </p:nvSpPr>
          <p:spPr>
            <a:xfrm>
              <a:off x="4344950" y="4474200"/>
              <a:ext cx="141775" cy="245775"/>
            </a:xfrm>
            <a:custGeom>
              <a:avLst/>
              <a:gdLst/>
              <a:ahLst/>
              <a:cxnLst/>
              <a:rect l="l" t="t" r="r" b="b"/>
              <a:pathLst>
                <a:path w="5671" h="9831" extrusionOk="0">
                  <a:moveTo>
                    <a:pt x="2965" y="0"/>
                  </a:moveTo>
                  <a:cubicBezTo>
                    <a:pt x="1698" y="0"/>
                    <a:pt x="626" y="992"/>
                    <a:pt x="500" y="2280"/>
                  </a:cubicBezTo>
                  <a:lnTo>
                    <a:pt x="300" y="4715"/>
                  </a:lnTo>
                  <a:lnTo>
                    <a:pt x="134" y="7117"/>
                  </a:lnTo>
                  <a:cubicBezTo>
                    <a:pt x="0" y="8518"/>
                    <a:pt x="1034" y="9719"/>
                    <a:pt x="2402" y="9819"/>
                  </a:cubicBezTo>
                  <a:lnTo>
                    <a:pt x="2469" y="9819"/>
                  </a:lnTo>
                  <a:cubicBezTo>
                    <a:pt x="2550" y="9826"/>
                    <a:pt x="2631" y="9830"/>
                    <a:pt x="2712" y="9830"/>
                  </a:cubicBezTo>
                  <a:cubicBezTo>
                    <a:pt x="4006" y="9830"/>
                    <a:pt x="5076" y="8838"/>
                    <a:pt x="5170" y="7550"/>
                  </a:cubicBezTo>
                  <a:lnTo>
                    <a:pt x="5371" y="5115"/>
                  </a:lnTo>
                  <a:lnTo>
                    <a:pt x="5571" y="2714"/>
                  </a:lnTo>
                  <a:cubicBezTo>
                    <a:pt x="5671" y="1313"/>
                    <a:pt x="4670" y="112"/>
                    <a:pt x="3269" y="12"/>
                  </a:cubicBezTo>
                  <a:lnTo>
                    <a:pt x="3202" y="12"/>
                  </a:lnTo>
                  <a:cubicBezTo>
                    <a:pt x="3123" y="4"/>
                    <a:pt x="3043" y="0"/>
                    <a:pt x="29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798;p43">
              <a:extLst>
                <a:ext uri="{FF2B5EF4-FFF2-40B4-BE49-F238E27FC236}">
                  <a16:creationId xmlns:a16="http://schemas.microsoft.com/office/drawing/2014/main" id="{56A9EFE2-5B70-9A4A-BF17-313C441BC29A}"/>
                </a:ext>
              </a:extLst>
            </p:cNvPr>
            <p:cNvSpPr/>
            <p:nvPr/>
          </p:nvSpPr>
          <p:spPr>
            <a:xfrm>
              <a:off x="4353275" y="4474200"/>
              <a:ext cx="134300" cy="127900"/>
            </a:xfrm>
            <a:custGeom>
              <a:avLst/>
              <a:gdLst/>
              <a:ahLst/>
              <a:cxnLst/>
              <a:rect l="l" t="t" r="r" b="b"/>
              <a:pathLst>
                <a:path w="5372" h="5116" extrusionOk="0">
                  <a:moveTo>
                    <a:pt x="2632" y="0"/>
                  </a:moveTo>
                  <a:cubicBezTo>
                    <a:pt x="1365" y="0"/>
                    <a:pt x="295" y="992"/>
                    <a:pt x="201" y="2280"/>
                  </a:cubicBezTo>
                  <a:lnTo>
                    <a:pt x="1" y="4715"/>
                  </a:lnTo>
                  <a:lnTo>
                    <a:pt x="5038" y="5115"/>
                  </a:lnTo>
                  <a:lnTo>
                    <a:pt x="5238" y="2714"/>
                  </a:lnTo>
                  <a:cubicBezTo>
                    <a:pt x="5371" y="1313"/>
                    <a:pt x="4337" y="112"/>
                    <a:pt x="2969" y="12"/>
                  </a:cubicBezTo>
                  <a:lnTo>
                    <a:pt x="2869" y="12"/>
                  </a:lnTo>
                  <a:cubicBezTo>
                    <a:pt x="2790" y="4"/>
                    <a:pt x="2710" y="0"/>
                    <a:pt x="26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799;p43">
              <a:extLst>
                <a:ext uri="{FF2B5EF4-FFF2-40B4-BE49-F238E27FC236}">
                  <a16:creationId xmlns:a16="http://schemas.microsoft.com/office/drawing/2014/main" id="{E19C68C5-2CB0-2A4C-8555-BDCB30293FA3}"/>
                </a:ext>
              </a:extLst>
            </p:cNvPr>
            <p:cNvSpPr/>
            <p:nvPr/>
          </p:nvSpPr>
          <p:spPr>
            <a:xfrm>
              <a:off x="3755350" y="4106725"/>
              <a:ext cx="1016875" cy="879800"/>
            </a:xfrm>
            <a:custGeom>
              <a:avLst/>
              <a:gdLst/>
              <a:ahLst/>
              <a:cxnLst/>
              <a:rect l="l" t="t" r="r" b="b"/>
              <a:pathLst>
                <a:path w="40675" h="35192" extrusionOk="0">
                  <a:moveTo>
                    <a:pt x="20315" y="0"/>
                  </a:moveTo>
                  <a:cubicBezTo>
                    <a:pt x="20315" y="0"/>
                    <a:pt x="16012" y="1334"/>
                    <a:pt x="14911" y="2235"/>
                  </a:cubicBezTo>
                  <a:cubicBezTo>
                    <a:pt x="13810" y="3102"/>
                    <a:pt x="5538" y="8840"/>
                    <a:pt x="2236" y="18780"/>
                  </a:cubicBezTo>
                  <a:cubicBezTo>
                    <a:pt x="2236" y="18780"/>
                    <a:pt x="1" y="23717"/>
                    <a:pt x="901" y="25485"/>
                  </a:cubicBezTo>
                  <a:cubicBezTo>
                    <a:pt x="901" y="25485"/>
                    <a:pt x="3403" y="28020"/>
                    <a:pt x="5638" y="29354"/>
                  </a:cubicBezTo>
                  <a:cubicBezTo>
                    <a:pt x="8173" y="30856"/>
                    <a:pt x="19414" y="35192"/>
                    <a:pt x="20849" y="35192"/>
                  </a:cubicBezTo>
                  <a:cubicBezTo>
                    <a:pt x="22317" y="35192"/>
                    <a:pt x="23718" y="35092"/>
                    <a:pt x="23718" y="35092"/>
                  </a:cubicBezTo>
                  <a:cubicBezTo>
                    <a:pt x="23718" y="35092"/>
                    <a:pt x="24251" y="33324"/>
                    <a:pt x="26686" y="30655"/>
                  </a:cubicBezTo>
                  <a:cubicBezTo>
                    <a:pt x="29121" y="28020"/>
                    <a:pt x="36160" y="19214"/>
                    <a:pt x="36727" y="16345"/>
                  </a:cubicBezTo>
                  <a:cubicBezTo>
                    <a:pt x="37261" y="13476"/>
                    <a:pt x="40463" y="9740"/>
                    <a:pt x="40463" y="9740"/>
                  </a:cubicBezTo>
                  <a:cubicBezTo>
                    <a:pt x="40463" y="9740"/>
                    <a:pt x="40675" y="8833"/>
                    <a:pt x="39744" y="8833"/>
                  </a:cubicBezTo>
                  <a:cubicBezTo>
                    <a:pt x="39697" y="8833"/>
                    <a:pt x="39648" y="8835"/>
                    <a:pt x="39596" y="8840"/>
                  </a:cubicBezTo>
                  <a:cubicBezTo>
                    <a:pt x="39468" y="8851"/>
                    <a:pt x="39311" y="8860"/>
                    <a:pt x="39123" y="8860"/>
                  </a:cubicBezTo>
                  <a:cubicBezTo>
                    <a:pt x="37692" y="8860"/>
                    <a:pt x="34442" y="8369"/>
                    <a:pt x="28221" y="5037"/>
                  </a:cubicBezTo>
                  <a:cubicBezTo>
                    <a:pt x="21149" y="1301"/>
                    <a:pt x="20315" y="0"/>
                    <a:pt x="203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800;p43">
              <a:extLst>
                <a:ext uri="{FF2B5EF4-FFF2-40B4-BE49-F238E27FC236}">
                  <a16:creationId xmlns:a16="http://schemas.microsoft.com/office/drawing/2014/main" id="{A7FFF7EC-3CE6-9E4F-8DB3-B45C19989B46}"/>
                </a:ext>
              </a:extLst>
            </p:cNvPr>
            <p:cNvSpPr/>
            <p:nvPr/>
          </p:nvSpPr>
          <p:spPr>
            <a:xfrm>
              <a:off x="3889625" y="4548500"/>
              <a:ext cx="200150" cy="233925"/>
            </a:xfrm>
            <a:custGeom>
              <a:avLst/>
              <a:gdLst/>
              <a:ahLst/>
              <a:cxnLst/>
              <a:rect l="l" t="t" r="r" b="b"/>
              <a:pathLst>
                <a:path w="8006" h="9357" extrusionOk="0">
                  <a:moveTo>
                    <a:pt x="2933" y="0"/>
                  </a:moveTo>
                  <a:cubicBezTo>
                    <a:pt x="2552" y="0"/>
                    <a:pt x="2165" y="88"/>
                    <a:pt x="1801" y="275"/>
                  </a:cubicBezTo>
                  <a:lnTo>
                    <a:pt x="1735" y="309"/>
                  </a:lnTo>
                  <a:cubicBezTo>
                    <a:pt x="500" y="942"/>
                    <a:pt x="0" y="2444"/>
                    <a:pt x="634" y="3678"/>
                  </a:cubicBezTo>
                  <a:lnTo>
                    <a:pt x="1768" y="5846"/>
                  </a:lnTo>
                  <a:lnTo>
                    <a:pt x="2869" y="7981"/>
                  </a:lnTo>
                  <a:cubicBezTo>
                    <a:pt x="3316" y="8851"/>
                    <a:pt x="4194" y="9357"/>
                    <a:pt x="5106" y="9357"/>
                  </a:cubicBezTo>
                  <a:cubicBezTo>
                    <a:pt x="5487" y="9357"/>
                    <a:pt x="5874" y="9268"/>
                    <a:pt x="6238" y="9082"/>
                  </a:cubicBezTo>
                  <a:lnTo>
                    <a:pt x="6271" y="9048"/>
                  </a:lnTo>
                  <a:cubicBezTo>
                    <a:pt x="7505" y="8414"/>
                    <a:pt x="8006" y="6913"/>
                    <a:pt x="7372" y="5679"/>
                  </a:cubicBezTo>
                  <a:lnTo>
                    <a:pt x="6271" y="3511"/>
                  </a:lnTo>
                  <a:lnTo>
                    <a:pt x="5170" y="1376"/>
                  </a:lnTo>
                  <a:cubicBezTo>
                    <a:pt x="4723" y="506"/>
                    <a:pt x="3845" y="0"/>
                    <a:pt x="29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801;p43">
              <a:extLst>
                <a:ext uri="{FF2B5EF4-FFF2-40B4-BE49-F238E27FC236}">
                  <a16:creationId xmlns:a16="http://schemas.microsoft.com/office/drawing/2014/main" id="{BD7421EE-68BD-444B-9386-4730EE0A3A21}"/>
                </a:ext>
              </a:extLst>
            </p:cNvPr>
            <p:cNvSpPr/>
            <p:nvPr/>
          </p:nvSpPr>
          <p:spPr>
            <a:xfrm>
              <a:off x="3889625" y="4548500"/>
              <a:ext cx="156800" cy="146150"/>
            </a:xfrm>
            <a:custGeom>
              <a:avLst/>
              <a:gdLst/>
              <a:ahLst/>
              <a:cxnLst/>
              <a:rect l="l" t="t" r="r" b="b"/>
              <a:pathLst>
                <a:path w="6272" h="5846" extrusionOk="0">
                  <a:moveTo>
                    <a:pt x="2933" y="0"/>
                  </a:moveTo>
                  <a:cubicBezTo>
                    <a:pt x="2552" y="0"/>
                    <a:pt x="2165" y="88"/>
                    <a:pt x="1801" y="275"/>
                  </a:cubicBezTo>
                  <a:lnTo>
                    <a:pt x="1735" y="309"/>
                  </a:lnTo>
                  <a:cubicBezTo>
                    <a:pt x="500" y="942"/>
                    <a:pt x="0" y="2444"/>
                    <a:pt x="634" y="3678"/>
                  </a:cubicBezTo>
                  <a:lnTo>
                    <a:pt x="1768" y="5846"/>
                  </a:lnTo>
                  <a:lnTo>
                    <a:pt x="6271" y="3511"/>
                  </a:lnTo>
                  <a:lnTo>
                    <a:pt x="5170" y="1376"/>
                  </a:lnTo>
                  <a:cubicBezTo>
                    <a:pt x="4723" y="506"/>
                    <a:pt x="3845" y="0"/>
                    <a:pt x="29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802;p43">
              <a:extLst>
                <a:ext uri="{FF2B5EF4-FFF2-40B4-BE49-F238E27FC236}">
                  <a16:creationId xmlns:a16="http://schemas.microsoft.com/office/drawing/2014/main" id="{4ECDD734-8164-3747-8D8F-19803B661F06}"/>
                </a:ext>
              </a:extLst>
            </p:cNvPr>
            <p:cNvSpPr/>
            <p:nvPr/>
          </p:nvSpPr>
          <p:spPr>
            <a:xfrm>
              <a:off x="4068075" y="4241475"/>
              <a:ext cx="196000" cy="235025"/>
            </a:xfrm>
            <a:custGeom>
              <a:avLst/>
              <a:gdLst/>
              <a:ahLst/>
              <a:cxnLst/>
              <a:rect l="l" t="t" r="r" b="b"/>
              <a:pathLst>
                <a:path w="7840" h="9401" extrusionOk="0">
                  <a:moveTo>
                    <a:pt x="4932" y="0"/>
                  </a:moveTo>
                  <a:cubicBezTo>
                    <a:pt x="4001" y="0"/>
                    <a:pt x="3102" y="526"/>
                    <a:pt x="2669" y="1415"/>
                  </a:cubicBezTo>
                  <a:lnTo>
                    <a:pt x="1635" y="3617"/>
                  </a:lnTo>
                  <a:lnTo>
                    <a:pt x="601" y="5785"/>
                  </a:lnTo>
                  <a:cubicBezTo>
                    <a:pt x="1" y="7052"/>
                    <a:pt x="501" y="8553"/>
                    <a:pt x="1768" y="9120"/>
                  </a:cubicBezTo>
                  <a:lnTo>
                    <a:pt x="1835" y="9154"/>
                  </a:lnTo>
                  <a:cubicBezTo>
                    <a:pt x="2180" y="9322"/>
                    <a:pt x="2546" y="9401"/>
                    <a:pt x="2908" y="9401"/>
                  </a:cubicBezTo>
                  <a:cubicBezTo>
                    <a:pt x="3839" y="9401"/>
                    <a:pt x="4738" y="8875"/>
                    <a:pt x="5171" y="7986"/>
                  </a:cubicBezTo>
                  <a:lnTo>
                    <a:pt x="6205" y="5785"/>
                  </a:lnTo>
                  <a:lnTo>
                    <a:pt x="7239" y="3617"/>
                  </a:lnTo>
                  <a:cubicBezTo>
                    <a:pt x="7839" y="2349"/>
                    <a:pt x="7306" y="881"/>
                    <a:pt x="6072" y="281"/>
                  </a:cubicBezTo>
                  <a:lnTo>
                    <a:pt x="6005" y="247"/>
                  </a:lnTo>
                  <a:cubicBezTo>
                    <a:pt x="5660" y="80"/>
                    <a:pt x="5294" y="0"/>
                    <a:pt x="49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803;p43">
              <a:extLst>
                <a:ext uri="{FF2B5EF4-FFF2-40B4-BE49-F238E27FC236}">
                  <a16:creationId xmlns:a16="http://schemas.microsoft.com/office/drawing/2014/main" id="{82393230-CA1D-214E-A218-069FCB219DD4}"/>
                </a:ext>
              </a:extLst>
            </p:cNvPr>
            <p:cNvSpPr/>
            <p:nvPr/>
          </p:nvSpPr>
          <p:spPr>
            <a:xfrm>
              <a:off x="4108950" y="4241475"/>
              <a:ext cx="155125" cy="144625"/>
            </a:xfrm>
            <a:custGeom>
              <a:avLst/>
              <a:gdLst/>
              <a:ahLst/>
              <a:cxnLst/>
              <a:rect l="l" t="t" r="r" b="b"/>
              <a:pathLst>
                <a:path w="6205" h="5785" extrusionOk="0">
                  <a:moveTo>
                    <a:pt x="3297" y="0"/>
                  </a:moveTo>
                  <a:cubicBezTo>
                    <a:pt x="2366" y="0"/>
                    <a:pt x="1467" y="526"/>
                    <a:pt x="1034" y="1415"/>
                  </a:cubicBezTo>
                  <a:lnTo>
                    <a:pt x="0" y="3617"/>
                  </a:lnTo>
                  <a:lnTo>
                    <a:pt x="4570" y="5785"/>
                  </a:lnTo>
                  <a:lnTo>
                    <a:pt x="5604" y="3617"/>
                  </a:lnTo>
                  <a:cubicBezTo>
                    <a:pt x="6204" y="2349"/>
                    <a:pt x="5704" y="881"/>
                    <a:pt x="4437" y="281"/>
                  </a:cubicBezTo>
                  <a:lnTo>
                    <a:pt x="4370" y="247"/>
                  </a:lnTo>
                  <a:cubicBezTo>
                    <a:pt x="4025" y="80"/>
                    <a:pt x="3659" y="0"/>
                    <a:pt x="32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804;p43">
              <a:extLst>
                <a:ext uri="{FF2B5EF4-FFF2-40B4-BE49-F238E27FC236}">
                  <a16:creationId xmlns:a16="http://schemas.microsoft.com/office/drawing/2014/main" id="{13495479-8931-8C4F-BA85-982F7E3ADB4D}"/>
                </a:ext>
              </a:extLst>
            </p:cNvPr>
            <p:cNvSpPr/>
            <p:nvPr/>
          </p:nvSpPr>
          <p:spPr>
            <a:xfrm>
              <a:off x="4045550" y="4607075"/>
              <a:ext cx="126800" cy="246875"/>
            </a:xfrm>
            <a:custGeom>
              <a:avLst/>
              <a:gdLst/>
              <a:ahLst/>
              <a:cxnLst/>
              <a:rect l="l" t="t" r="r" b="b"/>
              <a:pathLst>
                <a:path w="5072" h="9875" extrusionOk="0">
                  <a:moveTo>
                    <a:pt x="2503" y="0"/>
                  </a:moveTo>
                  <a:cubicBezTo>
                    <a:pt x="1102" y="0"/>
                    <a:pt x="1" y="1135"/>
                    <a:pt x="1" y="2502"/>
                  </a:cubicBezTo>
                  <a:lnTo>
                    <a:pt x="1" y="7372"/>
                  </a:lnTo>
                  <a:cubicBezTo>
                    <a:pt x="1" y="8740"/>
                    <a:pt x="1102" y="9874"/>
                    <a:pt x="2503" y="9874"/>
                  </a:cubicBezTo>
                  <a:lnTo>
                    <a:pt x="2569" y="9874"/>
                  </a:lnTo>
                  <a:cubicBezTo>
                    <a:pt x="3937" y="9874"/>
                    <a:pt x="5071" y="8740"/>
                    <a:pt x="5071" y="7372"/>
                  </a:cubicBezTo>
                  <a:lnTo>
                    <a:pt x="5071" y="2502"/>
                  </a:lnTo>
                  <a:cubicBezTo>
                    <a:pt x="5071" y="1135"/>
                    <a:pt x="3937" y="0"/>
                    <a:pt x="25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805;p43">
              <a:extLst>
                <a:ext uri="{FF2B5EF4-FFF2-40B4-BE49-F238E27FC236}">
                  <a16:creationId xmlns:a16="http://schemas.microsoft.com/office/drawing/2014/main" id="{22951E02-A09A-1641-AA56-F91EDCAD1EE7}"/>
                </a:ext>
              </a:extLst>
            </p:cNvPr>
            <p:cNvSpPr/>
            <p:nvPr/>
          </p:nvSpPr>
          <p:spPr>
            <a:xfrm>
              <a:off x="4045550" y="4607900"/>
              <a:ext cx="126800" cy="123450"/>
            </a:xfrm>
            <a:custGeom>
              <a:avLst/>
              <a:gdLst/>
              <a:ahLst/>
              <a:cxnLst/>
              <a:rect l="l" t="t" r="r" b="b"/>
              <a:pathLst>
                <a:path w="5072" h="4938" extrusionOk="0">
                  <a:moveTo>
                    <a:pt x="2503" y="1"/>
                  </a:moveTo>
                  <a:cubicBezTo>
                    <a:pt x="1102" y="1"/>
                    <a:pt x="1" y="1102"/>
                    <a:pt x="1" y="2503"/>
                  </a:cubicBezTo>
                  <a:lnTo>
                    <a:pt x="1" y="4938"/>
                  </a:lnTo>
                  <a:lnTo>
                    <a:pt x="5071" y="4938"/>
                  </a:lnTo>
                  <a:lnTo>
                    <a:pt x="5071" y="2503"/>
                  </a:lnTo>
                  <a:cubicBezTo>
                    <a:pt x="5071" y="1102"/>
                    <a:pt x="3937" y="1"/>
                    <a:pt x="25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806;p43">
              <a:extLst>
                <a:ext uri="{FF2B5EF4-FFF2-40B4-BE49-F238E27FC236}">
                  <a16:creationId xmlns:a16="http://schemas.microsoft.com/office/drawing/2014/main" id="{9C2AFE9A-3E4A-104C-B656-2E6C3CB186FC}"/>
                </a:ext>
              </a:extLst>
            </p:cNvPr>
            <p:cNvSpPr/>
            <p:nvPr/>
          </p:nvSpPr>
          <p:spPr>
            <a:xfrm>
              <a:off x="4404975" y="4324375"/>
              <a:ext cx="186825" cy="239025"/>
            </a:xfrm>
            <a:custGeom>
              <a:avLst/>
              <a:gdLst/>
              <a:ahLst/>
              <a:cxnLst/>
              <a:rect l="l" t="t" r="r" b="b"/>
              <a:pathLst>
                <a:path w="7473" h="9561" extrusionOk="0">
                  <a:moveTo>
                    <a:pt x="2895" y="0"/>
                  </a:moveTo>
                  <a:cubicBezTo>
                    <a:pt x="2599" y="0"/>
                    <a:pt x="2297" y="54"/>
                    <a:pt x="2002" y="167"/>
                  </a:cubicBezTo>
                  <a:lnTo>
                    <a:pt x="1936" y="200"/>
                  </a:lnTo>
                  <a:cubicBezTo>
                    <a:pt x="635" y="701"/>
                    <a:pt x="1" y="2135"/>
                    <a:pt x="501" y="3436"/>
                  </a:cubicBezTo>
                  <a:lnTo>
                    <a:pt x="1368" y="5704"/>
                  </a:lnTo>
                  <a:lnTo>
                    <a:pt x="2236" y="7973"/>
                  </a:lnTo>
                  <a:cubicBezTo>
                    <a:pt x="2625" y="8958"/>
                    <a:pt x="3598" y="9560"/>
                    <a:pt x="4608" y="9560"/>
                  </a:cubicBezTo>
                  <a:cubicBezTo>
                    <a:pt x="4897" y="9560"/>
                    <a:pt x="5189" y="9511"/>
                    <a:pt x="5471" y="9407"/>
                  </a:cubicBezTo>
                  <a:lnTo>
                    <a:pt x="5538" y="9374"/>
                  </a:lnTo>
                  <a:cubicBezTo>
                    <a:pt x="6839" y="8873"/>
                    <a:pt x="7473" y="7406"/>
                    <a:pt x="6972" y="6138"/>
                  </a:cubicBezTo>
                  <a:lnTo>
                    <a:pt x="6105" y="3870"/>
                  </a:lnTo>
                  <a:lnTo>
                    <a:pt x="5238" y="1601"/>
                  </a:lnTo>
                  <a:cubicBezTo>
                    <a:pt x="4851" y="621"/>
                    <a:pt x="3906" y="0"/>
                    <a:pt x="28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807;p43">
              <a:extLst>
                <a:ext uri="{FF2B5EF4-FFF2-40B4-BE49-F238E27FC236}">
                  <a16:creationId xmlns:a16="http://schemas.microsoft.com/office/drawing/2014/main" id="{DEF0C9EF-151D-2440-807C-971941E47DC9}"/>
                </a:ext>
              </a:extLst>
            </p:cNvPr>
            <p:cNvSpPr/>
            <p:nvPr/>
          </p:nvSpPr>
          <p:spPr>
            <a:xfrm>
              <a:off x="4404975" y="4324375"/>
              <a:ext cx="152650" cy="142625"/>
            </a:xfrm>
            <a:custGeom>
              <a:avLst/>
              <a:gdLst/>
              <a:ahLst/>
              <a:cxnLst/>
              <a:rect l="l" t="t" r="r" b="b"/>
              <a:pathLst>
                <a:path w="6106" h="5705" extrusionOk="0">
                  <a:moveTo>
                    <a:pt x="2895" y="0"/>
                  </a:moveTo>
                  <a:cubicBezTo>
                    <a:pt x="2599" y="0"/>
                    <a:pt x="2297" y="54"/>
                    <a:pt x="2002" y="167"/>
                  </a:cubicBezTo>
                  <a:lnTo>
                    <a:pt x="1936" y="200"/>
                  </a:lnTo>
                  <a:cubicBezTo>
                    <a:pt x="668" y="701"/>
                    <a:pt x="1" y="2135"/>
                    <a:pt x="501" y="3436"/>
                  </a:cubicBezTo>
                  <a:lnTo>
                    <a:pt x="1368" y="5704"/>
                  </a:lnTo>
                  <a:lnTo>
                    <a:pt x="6105" y="3870"/>
                  </a:lnTo>
                  <a:lnTo>
                    <a:pt x="5238" y="1601"/>
                  </a:lnTo>
                  <a:cubicBezTo>
                    <a:pt x="4851" y="621"/>
                    <a:pt x="3906" y="0"/>
                    <a:pt x="28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808;p43">
              <a:extLst>
                <a:ext uri="{FF2B5EF4-FFF2-40B4-BE49-F238E27FC236}">
                  <a16:creationId xmlns:a16="http://schemas.microsoft.com/office/drawing/2014/main" id="{385FCF35-259E-5745-9168-0DD679011D10}"/>
                </a:ext>
              </a:extLst>
            </p:cNvPr>
            <p:cNvSpPr/>
            <p:nvPr/>
          </p:nvSpPr>
          <p:spPr>
            <a:xfrm>
              <a:off x="4084750" y="4434150"/>
              <a:ext cx="255200" cy="166575"/>
            </a:xfrm>
            <a:custGeom>
              <a:avLst/>
              <a:gdLst/>
              <a:ahLst/>
              <a:cxnLst/>
              <a:rect l="l" t="t" r="r" b="b"/>
              <a:pathLst>
                <a:path w="10208" h="6663" extrusionOk="0">
                  <a:moveTo>
                    <a:pt x="7402" y="1"/>
                  </a:moveTo>
                  <a:cubicBezTo>
                    <a:pt x="7126" y="1"/>
                    <a:pt x="6846" y="47"/>
                    <a:pt x="6572" y="146"/>
                  </a:cubicBezTo>
                  <a:lnTo>
                    <a:pt x="4270" y="946"/>
                  </a:lnTo>
                  <a:lnTo>
                    <a:pt x="2002" y="1714"/>
                  </a:lnTo>
                  <a:cubicBezTo>
                    <a:pt x="668" y="2181"/>
                    <a:pt x="1" y="3582"/>
                    <a:pt x="434" y="4916"/>
                  </a:cubicBezTo>
                  <a:lnTo>
                    <a:pt x="468" y="4983"/>
                  </a:lnTo>
                  <a:cubicBezTo>
                    <a:pt x="810" y="6009"/>
                    <a:pt x="1775" y="6662"/>
                    <a:pt x="2807" y="6662"/>
                  </a:cubicBezTo>
                  <a:cubicBezTo>
                    <a:pt x="3082" y="6662"/>
                    <a:pt x="3362" y="6616"/>
                    <a:pt x="3637" y="6517"/>
                  </a:cubicBezTo>
                  <a:lnTo>
                    <a:pt x="5938" y="5717"/>
                  </a:lnTo>
                  <a:lnTo>
                    <a:pt x="8207" y="4949"/>
                  </a:lnTo>
                  <a:cubicBezTo>
                    <a:pt x="9541" y="4482"/>
                    <a:pt x="10208" y="3081"/>
                    <a:pt x="9774" y="1747"/>
                  </a:cubicBezTo>
                  <a:lnTo>
                    <a:pt x="9741" y="1680"/>
                  </a:lnTo>
                  <a:cubicBezTo>
                    <a:pt x="9399" y="654"/>
                    <a:pt x="8433" y="1"/>
                    <a:pt x="74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809;p43">
              <a:extLst>
                <a:ext uri="{FF2B5EF4-FFF2-40B4-BE49-F238E27FC236}">
                  <a16:creationId xmlns:a16="http://schemas.microsoft.com/office/drawing/2014/main" id="{62C8C15A-F532-4B4F-967D-94DEEB22CE94}"/>
                </a:ext>
              </a:extLst>
            </p:cNvPr>
            <p:cNvSpPr/>
            <p:nvPr/>
          </p:nvSpPr>
          <p:spPr>
            <a:xfrm>
              <a:off x="4191500" y="4434150"/>
              <a:ext cx="148450" cy="142925"/>
            </a:xfrm>
            <a:custGeom>
              <a:avLst/>
              <a:gdLst/>
              <a:ahLst/>
              <a:cxnLst/>
              <a:rect l="l" t="t" r="r" b="b"/>
              <a:pathLst>
                <a:path w="5938" h="5717" extrusionOk="0">
                  <a:moveTo>
                    <a:pt x="3132" y="1"/>
                  </a:moveTo>
                  <a:cubicBezTo>
                    <a:pt x="2856" y="1"/>
                    <a:pt x="2576" y="47"/>
                    <a:pt x="2302" y="146"/>
                  </a:cubicBezTo>
                  <a:lnTo>
                    <a:pt x="0" y="946"/>
                  </a:lnTo>
                  <a:lnTo>
                    <a:pt x="1668" y="5717"/>
                  </a:lnTo>
                  <a:lnTo>
                    <a:pt x="3937" y="4949"/>
                  </a:lnTo>
                  <a:cubicBezTo>
                    <a:pt x="5237" y="4482"/>
                    <a:pt x="5938" y="3081"/>
                    <a:pt x="5504" y="1747"/>
                  </a:cubicBezTo>
                  <a:lnTo>
                    <a:pt x="5471" y="1680"/>
                  </a:lnTo>
                  <a:cubicBezTo>
                    <a:pt x="5129" y="654"/>
                    <a:pt x="4163" y="1"/>
                    <a:pt x="3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810;p43">
              <a:extLst>
                <a:ext uri="{FF2B5EF4-FFF2-40B4-BE49-F238E27FC236}">
                  <a16:creationId xmlns:a16="http://schemas.microsoft.com/office/drawing/2014/main" id="{7C1CB316-8263-2049-BBE4-E60136927645}"/>
                </a:ext>
              </a:extLst>
            </p:cNvPr>
            <p:cNvSpPr/>
            <p:nvPr/>
          </p:nvSpPr>
          <p:spPr>
            <a:xfrm>
              <a:off x="4255700" y="4636950"/>
              <a:ext cx="221850" cy="215175"/>
            </a:xfrm>
            <a:custGeom>
              <a:avLst/>
              <a:gdLst/>
              <a:ahLst/>
              <a:cxnLst/>
              <a:rect l="l" t="t" r="r" b="b"/>
              <a:pathLst>
                <a:path w="8874" h="8607" extrusionOk="0">
                  <a:moveTo>
                    <a:pt x="6029" y="1"/>
                  </a:moveTo>
                  <a:cubicBezTo>
                    <a:pt x="5359" y="1"/>
                    <a:pt x="4691" y="268"/>
                    <a:pt x="4204" y="807"/>
                  </a:cubicBezTo>
                  <a:lnTo>
                    <a:pt x="2569" y="2575"/>
                  </a:lnTo>
                  <a:lnTo>
                    <a:pt x="935" y="4376"/>
                  </a:lnTo>
                  <a:cubicBezTo>
                    <a:pt x="1" y="5377"/>
                    <a:pt x="68" y="6978"/>
                    <a:pt x="1068" y="7912"/>
                  </a:cubicBezTo>
                  <a:lnTo>
                    <a:pt x="1135" y="7945"/>
                  </a:lnTo>
                  <a:cubicBezTo>
                    <a:pt x="1610" y="8388"/>
                    <a:pt x="2219" y="8606"/>
                    <a:pt x="2828" y="8606"/>
                  </a:cubicBezTo>
                  <a:cubicBezTo>
                    <a:pt x="3504" y="8606"/>
                    <a:pt x="4180" y="8338"/>
                    <a:pt x="4671" y="7812"/>
                  </a:cubicBezTo>
                  <a:lnTo>
                    <a:pt x="6305" y="6011"/>
                  </a:lnTo>
                  <a:lnTo>
                    <a:pt x="7940" y="4243"/>
                  </a:lnTo>
                  <a:cubicBezTo>
                    <a:pt x="8874" y="3242"/>
                    <a:pt x="8807" y="1641"/>
                    <a:pt x="7806" y="707"/>
                  </a:cubicBezTo>
                  <a:lnTo>
                    <a:pt x="7740" y="673"/>
                  </a:lnTo>
                  <a:cubicBezTo>
                    <a:pt x="7261" y="226"/>
                    <a:pt x="6644" y="1"/>
                    <a:pt x="60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811;p43">
              <a:extLst>
                <a:ext uri="{FF2B5EF4-FFF2-40B4-BE49-F238E27FC236}">
                  <a16:creationId xmlns:a16="http://schemas.microsoft.com/office/drawing/2014/main" id="{B7E01B1C-170A-FD47-9F0C-EACCAEFEB5EA}"/>
                </a:ext>
              </a:extLst>
            </p:cNvPr>
            <p:cNvSpPr/>
            <p:nvPr/>
          </p:nvSpPr>
          <p:spPr>
            <a:xfrm>
              <a:off x="4319925" y="4636950"/>
              <a:ext cx="157625" cy="150275"/>
            </a:xfrm>
            <a:custGeom>
              <a:avLst/>
              <a:gdLst/>
              <a:ahLst/>
              <a:cxnLst/>
              <a:rect l="l" t="t" r="r" b="b"/>
              <a:pathLst>
                <a:path w="6305" h="6011" extrusionOk="0">
                  <a:moveTo>
                    <a:pt x="3460" y="1"/>
                  </a:moveTo>
                  <a:cubicBezTo>
                    <a:pt x="2790" y="1"/>
                    <a:pt x="2122" y="268"/>
                    <a:pt x="1635" y="807"/>
                  </a:cubicBezTo>
                  <a:lnTo>
                    <a:pt x="0" y="2575"/>
                  </a:lnTo>
                  <a:lnTo>
                    <a:pt x="3736" y="6011"/>
                  </a:lnTo>
                  <a:lnTo>
                    <a:pt x="5371" y="4243"/>
                  </a:lnTo>
                  <a:cubicBezTo>
                    <a:pt x="6305" y="3242"/>
                    <a:pt x="6238" y="1641"/>
                    <a:pt x="5237" y="707"/>
                  </a:cubicBezTo>
                  <a:lnTo>
                    <a:pt x="5171" y="673"/>
                  </a:lnTo>
                  <a:cubicBezTo>
                    <a:pt x="4692" y="226"/>
                    <a:pt x="4075" y="1"/>
                    <a:pt x="34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812;p43">
              <a:extLst>
                <a:ext uri="{FF2B5EF4-FFF2-40B4-BE49-F238E27FC236}">
                  <a16:creationId xmlns:a16="http://schemas.microsoft.com/office/drawing/2014/main" id="{33C36BD9-4161-B64F-BB7E-7253CCB36D92}"/>
                </a:ext>
              </a:extLst>
            </p:cNvPr>
            <p:cNvSpPr/>
            <p:nvPr/>
          </p:nvSpPr>
          <p:spPr>
            <a:xfrm>
              <a:off x="4293225" y="4484325"/>
              <a:ext cx="141800" cy="246350"/>
            </a:xfrm>
            <a:custGeom>
              <a:avLst/>
              <a:gdLst/>
              <a:ahLst/>
              <a:cxnLst/>
              <a:rect l="l" t="t" r="r" b="b"/>
              <a:pathLst>
                <a:path w="5672" h="9854" extrusionOk="0">
                  <a:moveTo>
                    <a:pt x="3016" y="0"/>
                  </a:moveTo>
                  <a:cubicBezTo>
                    <a:pt x="1697" y="0"/>
                    <a:pt x="597" y="1002"/>
                    <a:pt x="501" y="2309"/>
                  </a:cubicBezTo>
                  <a:lnTo>
                    <a:pt x="301" y="4710"/>
                  </a:lnTo>
                  <a:lnTo>
                    <a:pt x="101" y="7145"/>
                  </a:lnTo>
                  <a:cubicBezTo>
                    <a:pt x="1" y="8513"/>
                    <a:pt x="1002" y="9714"/>
                    <a:pt x="2403" y="9847"/>
                  </a:cubicBezTo>
                  <a:lnTo>
                    <a:pt x="2469" y="9847"/>
                  </a:lnTo>
                  <a:cubicBezTo>
                    <a:pt x="2531" y="9852"/>
                    <a:pt x="2592" y="9854"/>
                    <a:pt x="2652" y="9854"/>
                  </a:cubicBezTo>
                  <a:cubicBezTo>
                    <a:pt x="3943" y="9854"/>
                    <a:pt x="5044" y="8852"/>
                    <a:pt x="5171" y="7546"/>
                  </a:cubicBezTo>
                  <a:lnTo>
                    <a:pt x="5371" y="5144"/>
                  </a:lnTo>
                  <a:lnTo>
                    <a:pt x="5572" y="2709"/>
                  </a:lnTo>
                  <a:cubicBezTo>
                    <a:pt x="5672" y="1341"/>
                    <a:pt x="4638" y="140"/>
                    <a:pt x="3270" y="7"/>
                  </a:cubicBezTo>
                  <a:lnTo>
                    <a:pt x="3203" y="7"/>
                  </a:lnTo>
                  <a:cubicBezTo>
                    <a:pt x="3140" y="2"/>
                    <a:pt x="3078" y="0"/>
                    <a:pt x="30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813;p43">
              <a:extLst>
                <a:ext uri="{FF2B5EF4-FFF2-40B4-BE49-F238E27FC236}">
                  <a16:creationId xmlns:a16="http://schemas.microsoft.com/office/drawing/2014/main" id="{26694EC9-44DD-BD45-8D23-0EB30BC21467}"/>
                </a:ext>
              </a:extLst>
            </p:cNvPr>
            <p:cNvSpPr/>
            <p:nvPr/>
          </p:nvSpPr>
          <p:spPr>
            <a:xfrm>
              <a:off x="4300750" y="4484325"/>
              <a:ext cx="134275" cy="128600"/>
            </a:xfrm>
            <a:custGeom>
              <a:avLst/>
              <a:gdLst/>
              <a:ahLst/>
              <a:cxnLst/>
              <a:rect l="l" t="t" r="r" b="b"/>
              <a:pathLst>
                <a:path w="5371" h="5144" extrusionOk="0">
                  <a:moveTo>
                    <a:pt x="2719" y="0"/>
                  </a:moveTo>
                  <a:cubicBezTo>
                    <a:pt x="1426" y="0"/>
                    <a:pt x="296" y="1002"/>
                    <a:pt x="200" y="2309"/>
                  </a:cubicBezTo>
                  <a:lnTo>
                    <a:pt x="0" y="4710"/>
                  </a:lnTo>
                  <a:lnTo>
                    <a:pt x="5070" y="5144"/>
                  </a:lnTo>
                  <a:lnTo>
                    <a:pt x="5271" y="2709"/>
                  </a:lnTo>
                  <a:cubicBezTo>
                    <a:pt x="5371" y="1341"/>
                    <a:pt x="4337" y="140"/>
                    <a:pt x="2969" y="7"/>
                  </a:cubicBezTo>
                  <a:lnTo>
                    <a:pt x="2902" y="7"/>
                  </a:lnTo>
                  <a:cubicBezTo>
                    <a:pt x="2841" y="2"/>
                    <a:pt x="2780" y="0"/>
                    <a:pt x="27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a:extLst>
              <a:ext uri="{FF2B5EF4-FFF2-40B4-BE49-F238E27FC236}">
                <a16:creationId xmlns:a16="http://schemas.microsoft.com/office/drawing/2014/main" id="{6FF680C8-A81A-344C-961E-E0497040C893}"/>
              </a:ext>
            </a:extLst>
          </p:cNvPr>
          <p:cNvPicPr>
            <a:picLocks noChangeAspect="1"/>
          </p:cNvPicPr>
          <p:nvPr/>
        </p:nvPicPr>
        <p:blipFill>
          <a:blip r:embed="rId3"/>
          <a:stretch>
            <a:fillRect/>
          </a:stretch>
        </p:blipFill>
        <p:spPr>
          <a:xfrm>
            <a:off x="0" y="0"/>
            <a:ext cx="1275907" cy="1146987"/>
          </a:xfrm>
          <a:prstGeom prst="rect">
            <a:avLst/>
          </a:prstGeom>
        </p:spPr>
      </p:pic>
      <p:pic>
        <p:nvPicPr>
          <p:cNvPr id="11" name="Picture 10">
            <a:extLst>
              <a:ext uri="{FF2B5EF4-FFF2-40B4-BE49-F238E27FC236}">
                <a16:creationId xmlns:a16="http://schemas.microsoft.com/office/drawing/2014/main" id="{A6033096-7B2F-354D-85E1-21918F13BFDE}"/>
              </a:ext>
            </a:extLst>
          </p:cNvPr>
          <p:cNvPicPr>
            <a:picLocks noChangeAspect="1"/>
          </p:cNvPicPr>
          <p:nvPr/>
        </p:nvPicPr>
        <p:blipFill>
          <a:blip r:embed="rId4"/>
          <a:stretch>
            <a:fillRect/>
          </a:stretch>
        </p:blipFill>
        <p:spPr>
          <a:xfrm>
            <a:off x="1275907" y="0"/>
            <a:ext cx="1374014" cy="1146987"/>
          </a:xfrm>
          <a:prstGeom prst="rect">
            <a:avLst/>
          </a:prstGeom>
        </p:spPr>
      </p:pic>
      <p:sp>
        <p:nvSpPr>
          <p:cNvPr id="6" name="TextBox 5">
            <a:extLst>
              <a:ext uri="{FF2B5EF4-FFF2-40B4-BE49-F238E27FC236}">
                <a16:creationId xmlns:a16="http://schemas.microsoft.com/office/drawing/2014/main" id="{0DA41A2B-B11B-B64E-9358-9428FFFB236F}"/>
              </a:ext>
            </a:extLst>
          </p:cNvPr>
          <p:cNvSpPr txBox="1"/>
          <p:nvPr/>
        </p:nvSpPr>
        <p:spPr>
          <a:xfrm>
            <a:off x="4370293" y="4702289"/>
            <a:ext cx="403413"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901788" y="326169"/>
            <a:ext cx="6541942" cy="867873"/>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50" name="Google Shape;650;p42"/>
          <p:cNvSpPr txBox="1">
            <a:spLocks noGrp="1"/>
          </p:cNvSpPr>
          <p:nvPr>
            <p:ph type="title"/>
          </p:nvPr>
        </p:nvSpPr>
        <p:spPr>
          <a:xfrm>
            <a:off x="1127052" y="738582"/>
            <a:ext cx="5688418"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latin typeface="Arial Rounded MT Bold" panose="020F0704030504030204" pitchFamily="34" charset="77"/>
              </a:rPr>
              <a:t> </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778ADF8E-33B9-CB44-B851-49B1E07AF9BD}"/>
              </a:ext>
            </a:extLst>
          </p:cNvPr>
          <p:cNvSpPr txBox="1"/>
          <p:nvPr/>
        </p:nvSpPr>
        <p:spPr>
          <a:xfrm>
            <a:off x="901786" y="492547"/>
            <a:ext cx="6541943" cy="523220"/>
          </a:xfrm>
          <a:prstGeom prst="rect">
            <a:avLst/>
          </a:prstGeom>
          <a:noFill/>
        </p:spPr>
        <p:txBody>
          <a:bodyPr wrap="square" rtlCol="0">
            <a:spAutoFit/>
          </a:bodyPr>
          <a:lstStyle/>
          <a:p>
            <a:pPr algn="ctr"/>
            <a:r>
              <a:rPr lang="en-LY" sz="2800" dirty="0">
                <a:solidFill>
                  <a:schemeClr val="accent1">
                    <a:lumMod val="75000"/>
                  </a:schemeClr>
                </a:solidFill>
                <a:latin typeface="Arial Rounded MT Bold" panose="020F0704030504030204" pitchFamily="34" charset="77"/>
              </a:rPr>
              <a:t>4. </a:t>
            </a:r>
            <a:r>
              <a:rPr lang="en-LY" sz="2800" dirty="0">
                <a:latin typeface="Arial Rounded MT Bold" panose="020F0704030504030204" pitchFamily="34" charset="77"/>
              </a:rPr>
              <a:t>HYPOGLYCEMIA UNAWARENESS   </a:t>
            </a:r>
          </a:p>
        </p:txBody>
      </p:sp>
      <p:grpSp>
        <p:nvGrpSpPr>
          <p:cNvPr id="9" name="Google Shape;630;p41">
            <a:extLst>
              <a:ext uri="{FF2B5EF4-FFF2-40B4-BE49-F238E27FC236}">
                <a16:creationId xmlns:a16="http://schemas.microsoft.com/office/drawing/2014/main" id="{6E83D91D-0971-1E4B-9D2B-B07E48845D66}"/>
              </a:ext>
            </a:extLst>
          </p:cNvPr>
          <p:cNvGrpSpPr/>
          <p:nvPr/>
        </p:nvGrpSpPr>
        <p:grpSpPr>
          <a:xfrm rot="15613954">
            <a:off x="11554" y="907098"/>
            <a:ext cx="675724" cy="377037"/>
            <a:chOff x="-1131628" y="1250953"/>
            <a:chExt cx="695437" cy="407447"/>
          </a:xfrm>
        </p:grpSpPr>
        <p:sp>
          <p:nvSpPr>
            <p:cNvPr id="10" name="Google Shape;631;p41">
              <a:extLst>
                <a:ext uri="{FF2B5EF4-FFF2-40B4-BE49-F238E27FC236}">
                  <a16:creationId xmlns:a16="http://schemas.microsoft.com/office/drawing/2014/main" id="{61D7783A-9824-134B-92E4-598CFF66D27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32;p41">
              <a:extLst>
                <a:ext uri="{FF2B5EF4-FFF2-40B4-BE49-F238E27FC236}">
                  <a16:creationId xmlns:a16="http://schemas.microsoft.com/office/drawing/2014/main" id="{70434BA8-5F48-F04D-8E58-6C8D159F098B}"/>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3;p41">
              <a:extLst>
                <a:ext uri="{FF2B5EF4-FFF2-40B4-BE49-F238E27FC236}">
                  <a16:creationId xmlns:a16="http://schemas.microsoft.com/office/drawing/2014/main" id="{E18A61A1-8BCA-304A-9795-436D61210FDA}"/>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id="{1444EB05-8C69-8A44-B427-54F946F9B734}"/>
              </a:ext>
            </a:extLst>
          </p:cNvPr>
          <p:cNvSpPr txBox="1"/>
          <p:nvPr/>
        </p:nvSpPr>
        <p:spPr>
          <a:xfrm>
            <a:off x="949218" y="1524588"/>
            <a:ext cx="7380034" cy="400110"/>
          </a:xfrm>
          <a:prstGeom prst="rect">
            <a:avLst/>
          </a:prstGeom>
          <a:noFill/>
        </p:spPr>
        <p:txBody>
          <a:bodyPr wrap="square" rtlCol="0">
            <a:spAutoFit/>
          </a:bodyPr>
          <a:lstStyle/>
          <a:p>
            <a:pPr marL="342900" indent="-342900">
              <a:buClr>
                <a:srgbClr val="FF0000"/>
              </a:buClr>
              <a:buFont typeface="Arial" panose="020B0604020202020204" pitchFamily="34" charset="0"/>
              <a:buChar char="•"/>
            </a:pPr>
            <a:r>
              <a:rPr lang="en-US" sz="2000" b="1" dirty="0">
                <a:latin typeface="Arial Unicode MS" panose="020B0604020202020204" pitchFamily="34" charset="-128"/>
                <a:ea typeface="Arial Unicode MS" panose="020B0604020202020204" pitchFamily="34" charset="-128"/>
                <a:cs typeface="Arial Unicode MS" panose="020B0604020202020204" pitchFamily="34" charset="-128"/>
              </a:rPr>
              <a:t>W</a:t>
            </a:r>
            <a:r>
              <a:rPr lang="en-LY" sz="2000" b="1" dirty="0">
                <a:latin typeface="Arial Unicode MS" panose="020B0604020202020204" pitchFamily="34" charset="-128"/>
                <a:ea typeface="Arial Unicode MS" panose="020B0604020202020204" pitchFamily="34" charset="-128"/>
                <a:cs typeface="Arial Unicode MS" panose="020B0604020202020204" pitchFamily="34" charset="-128"/>
              </a:rPr>
              <a:t>HAT IS HYPOGLYCEMIA UNAWARENESS?</a:t>
            </a:r>
          </a:p>
        </p:txBody>
      </p:sp>
      <p:sp>
        <p:nvSpPr>
          <p:cNvPr id="5" name="TextBox 4">
            <a:extLst>
              <a:ext uri="{FF2B5EF4-FFF2-40B4-BE49-F238E27FC236}">
                <a16:creationId xmlns:a16="http://schemas.microsoft.com/office/drawing/2014/main" id="{C09F6924-D496-AA46-B6D6-6A9D749D8036}"/>
              </a:ext>
            </a:extLst>
          </p:cNvPr>
          <p:cNvSpPr txBox="1"/>
          <p:nvPr/>
        </p:nvSpPr>
        <p:spPr>
          <a:xfrm>
            <a:off x="1685364" y="1982195"/>
            <a:ext cx="5907742" cy="2862322"/>
          </a:xfrm>
          <a:prstGeom prst="rect">
            <a:avLst/>
          </a:prstGeom>
          <a:noFill/>
        </p:spPr>
        <p:txBody>
          <a:bodyPr wrap="square" rtlCol="0">
            <a:spAutoFit/>
          </a:bodyPr>
          <a:lstStyle/>
          <a:p>
            <a:r>
              <a:rPr lang="en-US" sz="1800" dirty="0"/>
              <a:t>Hypoglycemia unawareness occurs when someone doesn’t experience or perceive the symptoms of hypoglycemia, which typically occur when blood sugar falls below 54 mg/dl.</a:t>
            </a:r>
          </a:p>
          <a:p>
            <a:endParaRPr lang="en-US" sz="1800" dirty="0"/>
          </a:p>
          <a:p>
            <a:r>
              <a:rPr lang="en-US" sz="1800" dirty="0"/>
              <a:t>Studies show that those with hypoglycemia unawareness are at much higher risk for experiencing severe hypoglycemia because they are less likely to recognize early alert signs, such as shakiness, hunger and dizziness.</a:t>
            </a:r>
            <a:endParaRPr lang="en-LY" sz="1800" dirty="0"/>
          </a:p>
        </p:txBody>
      </p:sp>
      <p:sp>
        <p:nvSpPr>
          <p:cNvPr id="17" name="Right Arrow 16">
            <a:extLst>
              <a:ext uri="{FF2B5EF4-FFF2-40B4-BE49-F238E27FC236}">
                <a16:creationId xmlns:a16="http://schemas.microsoft.com/office/drawing/2014/main" id="{C4913AF6-C15C-2346-96B0-A32BF5B4122B}"/>
              </a:ext>
            </a:extLst>
          </p:cNvPr>
          <p:cNvSpPr/>
          <p:nvPr/>
        </p:nvSpPr>
        <p:spPr>
          <a:xfrm>
            <a:off x="1376206" y="3449735"/>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18" name="Right Arrow 17">
            <a:extLst>
              <a:ext uri="{FF2B5EF4-FFF2-40B4-BE49-F238E27FC236}">
                <a16:creationId xmlns:a16="http://schemas.microsoft.com/office/drawing/2014/main" id="{3DC958BA-A89C-3049-94DA-4D3FB3DF1CE9}"/>
              </a:ext>
            </a:extLst>
          </p:cNvPr>
          <p:cNvSpPr/>
          <p:nvPr/>
        </p:nvSpPr>
        <p:spPr>
          <a:xfrm>
            <a:off x="1360751" y="2220879"/>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6" name="TextBox 5">
            <a:extLst>
              <a:ext uri="{FF2B5EF4-FFF2-40B4-BE49-F238E27FC236}">
                <a16:creationId xmlns:a16="http://schemas.microsoft.com/office/drawing/2014/main" id="{97564BD8-69DD-8B40-B4A0-A2A5C274E06C}"/>
              </a:ext>
            </a:extLst>
          </p:cNvPr>
          <p:cNvSpPr txBox="1"/>
          <p:nvPr/>
        </p:nvSpPr>
        <p:spPr>
          <a:xfrm>
            <a:off x="4415117" y="4690628"/>
            <a:ext cx="448235"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10</a:t>
            </a:r>
          </a:p>
        </p:txBody>
      </p:sp>
    </p:spTree>
    <p:extLst>
      <p:ext uri="{BB962C8B-B14F-4D97-AF65-F5344CB8AC3E}">
        <p14:creationId xmlns:p14="http://schemas.microsoft.com/office/powerpoint/2010/main" val="625704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762000" y="417822"/>
            <a:ext cx="6651812" cy="78304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50" name="Google Shape;650;p42"/>
          <p:cNvSpPr txBox="1">
            <a:spLocks noGrp="1"/>
          </p:cNvSpPr>
          <p:nvPr>
            <p:ph type="title"/>
          </p:nvPr>
        </p:nvSpPr>
        <p:spPr>
          <a:xfrm>
            <a:off x="586876" y="506825"/>
            <a:ext cx="700206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5. </a:t>
            </a:r>
            <a:r>
              <a:rPr lang="en-US" sz="2800" dirty="0">
                <a:solidFill>
                  <a:srgbClr val="000000"/>
                </a:solidFill>
                <a:latin typeface="Arial Rounded MT Bold" panose="020F0704030504030204" pitchFamily="34" charset="77"/>
              </a:rPr>
              <a:t>TREATMENT OF HYPOGLYCEMIA</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9F028978-5F9F-9445-8FDB-508A0ADA24AE}"/>
              </a:ext>
            </a:extLst>
          </p:cNvPr>
          <p:cNvSpPr txBox="1"/>
          <p:nvPr/>
        </p:nvSpPr>
        <p:spPr>
          <a:xfrm>
            <a:off x="4087906" y="4760258"/>
            <a:ext cx="484094"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11</a:t>
            </a:r>
          </a:p>
        </p:txBody>
      </p:sp>
      <p:sp>
        <p:nvSpPr>
          <p:cNvPr id="6" name="TextBox 5">
            <a:extLst>
              <a:ext uri="{FF2B5EF4-FFF2-40B4-BE49-F238E27FC236}">
                <a16:creationId xmlns:a16="http://schemas.microsoft.com/office/drawing/2014/main" id="{56A6DCA8-3248-0742-A634-76E5393B54C6}"/>
              </a:ext>
            </a:extLst>
          </p:cNvPr>
          <p:cNvSpPr txBox="1"/>
          <p:nvPr/>
        </p:nvSpPr>
        <p:spPr>
          <a:xfrm>
            <a:off x="1335742" y="1845844"/>
            <a:ext cx="6078070" cy="2862322"/>
          </a:xfrm>
          <a:prstGeom prst="rect">
            <a:avLst/>
          </a:prstGeom>
          <a:noFill/>
        </p:spPr>
        <p:txBody>
          <a:bodyPr wrap="square" rtlCol="0">
            <a:spAutoFit/>
          </a:bodyPr>
          <a:lstStyle/>
          <a:p>
            <a:pPr marL="285750" indent="-285750">
              <a:buClr>
                <a:srgbClr val="FF0000"/>
              </a:buClr>
              <a:buFont typeface="Arial" panose="020B0604020202020204" pitchFamily="34" charset="0"/>
              <a:buChar char="•"/>
            </a:pPr>
            <a:r>
              <a:rPr lang="en-US" sz="1800" dirty="0"/>
              <a:t>Have 15 grams of carbohydrate to raise your blood glucose and check it after 15 minutes. </a:t>
            </a:r>
          </a:p>
          <a:p>
            <a:pPr marL="285750" indent="-285750">
              <a:buClr>
                <a:srgbClr val="FF0000"/>
              </a:buClr>
              <a:buFont typeface="Arial" panose="020B0604020202020204" pitchFamily="34" charset="0"/>
              <a:buChar char="•"/>
            </a:pPr>
            <a:endParaRPr lang="en-US" sz="1800" dirty="0"/>
          </a:p>
          <a:p>
            <a:pPr marL="285750" indent="-285750">
              <a:buClr>
                <a:srgbClr val="FF0000"/>
              </a:buClr>
              <a:buFont typeface="Arial" panose="020B0604020202020204" pitchFamily="34" charset="0"/>
              <a:buChar char="•"/>
            </a:pPr>
            <a:r>
              <a:rPr lang="en-US" sz="1800" dirty="0"/>
              <a:t>If it’s still below 70 mg/dL, have another serving.</a:t>
            </a:r>
          </a:p>
          <a:p>
            <a:pPr marL="285750" indent="-285750">
              <a:buClr>
                <a:srgbClr val="FF0000"/>
              </a:buClr>
              <a:buFont typeface="Arial" panose="020B0604020202020204" pitchFamily="34" charset="0"/>
              <a:buChar char="•"/>
            </a:pPr>
            <a:endParaRPr lang="en-US" sz="1800" dirty="0"/>
          </a:p>
          <a:p>
            <a:pPr marL="285750" indent="-285750">
              <a:buClr>
                <a:srgbClr val="FF0000"/>
              </a:buClr>
              <a:buFont typeface="Arial" panose="020B0604020202020204" pitchFamily="34" charset="0"/>
              <a:buChar char="•"/>
            </a:pPr>
            <a:r>
              <a:rPr lang="en-US" sz="1800" dirty="0"/>
              <a:t>Repeat these steps until your blood glucose is at least 70 mg/dL. </a:t>
            </a:r>
          </a:p>
          <a:p>
            <a:pPr marL="285750" indent="-285750">
              <a:buClr>
                <a:srgbClr val="FF0000"/>
              </a:buClr>
              <a:buFont typeface="Arial" panose="020B0604020202020204" pitchFamily="34" charset="0"/>
              <a:buChar char="•"/>
            </a:pPr>
            <a:endParaRPr lang="en-US" sz="1800" dirty="0"/>
          </a:p>
          <a:p>
            <a:pPr marL="285750" indent="-285750">
              <a:buClr>
                <a:srgbClr val="FF0000"/>
              </a:buClr>
              <a:buFont typeface="Arial" panose="020B0604020202020204" pitchFamily="34" charset="0"/>
              <a:buChar char="•"/>
            </a:pPr>
            <a:r>
              <a:rPr lang="en-US" sz="1800" dirty="0"/>
              <a:t>Once your blood glucose is back to normal, eat a meal or snack to make sure it doesn’t lower again.</a:t>
            </a:r>
          </a:p>
        </p:txBody>
      </p:sp>
      <p:sp>
        <p:nvSpPr>
          <p:cNvPr id="7" name="TextBox 6">
            <a:extLst>
              <a:ext uri="{FF2B5EF4-FFF2-40B4-BE49-F238E27FC236}">
                <a16:creationId xmlns:a16="http://schemas.microsoft.com/office/drawing/2014/main" id="{209E0422-6314-1D4E-B1E6-93EEFE5397F3}"/>
              </a:ext>
            </a:extLst>
          </p:cNvPr>
          <p:cNvSpPr txBox="1"/>
          <p:nvPr/>
        </p:nvSpPr>
        <p:spPr>
          <a:xfrm>
            <a:off x="1335742" y="1314929"/>
            <a:ext cx="2599764" cy="400110"/>
          </a:xfrm>
          <a:prstGeom prst="rect">
            <a:avLst/>
          </a:prstGeom>
          <a:noFill/>
        </p:spPr>
        <p:txBody>
          <a:bodyPr wrap="square" rtlCol="0">
            <a:spAutoFit/>
          </a:bodyPr>
          <a:lstStyle/>
          <a:p>
            <a:r>
              <a:rPr lang="en-LY" sz="2000" b="1"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The “15-15 Rule”:</a:t>
            </a:r>
            <a:endParaRPr lang="en-LY" sz="2000" b="1" dirty="0"/>
          </a:p>
        </p:txBody>
      </p:sp>
    </p:spTree>
    <p:extLst>
      <p:ext uri="{BB962C8B-B14F-4D97-AF65-F5344CB8AC3E}">
        <p14:creationId xmlns:p14="http://schemas.microsoft.com/office/powerpoint/2010/main" val="3109645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690283" y="489266"/>
            <a:ext cx="6651812" cy="78304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650" name="Google Shape;650;p42"/>
          <p:cNvSpPr txBox="1">
            <a:spLocks noGrp="1"/>
          </p:cNvSpPr>
          <p:nvPr>
            <p:ph type="title"/>
          </p:nvPr>
        </p:nvSpPr>
        <p:spPr>
          <a:xfrm>
            <a:off x="515159" y="590997"/>
            <a:ext cx="700206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5. </a:t>
            </a:r>
            <a:r>
              <a:rPr lang="en-US" sz="2800">
                <a:solidFill>
                  <a:srgbClr val="000000"/>
                </a:solidFill>
                <a:latin typeface="Arial Rounded MT Bold" panose="020F0704030504030204" pitchFamily="34" charset="77"/>
              </a:rPr>
              <a:t>TREATMENT OF </a:t>
            </a:r>
            <a:r>
              <a:rPr lang="en-US" sz="2800" dirty="0">
                <a:solidFill>
                  <a:srgbClr val="000000"/>
                </a:solidFill>
                <a:latin typeface="Arial Rounded MT Bold" panose="020F0704030504030204" pitchFamily="34" charset="77"/>
              </a:rPr>
              <a:t>HYPOGLYCEMIA</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a:extLst>
              <a:ext uri="{FF2B5EF4-FFF2-40B4-BE49-F238E27FC236}">
                <a16:creationId xmlns:a16="http://schemas.microsoft.com/office/drawing/2014/main" id="{66A3D229-0A41-6C43-A7DA-7DF07F023C11}"/>
              </a:ext>
            </a:extLst>
          </p:cNvPr>
          <p:cNvSpPr txBox="1"/>
          <p:nvPr/>
        </p:nvSpPr>
        <p:spPr>
          <a:xfrm>
            <a:off x="908000" y="2170564"/>
            <a:ext cx="4482353" cy="3077766"/>
          </a:xfrm>
          <a:prstGeom prst="rect">
            <a:avLst/>
          </a:prstGeom>
          <a:noFill/>
        </p:spPr>
        <p:txBody>
          <a:bodyPr wrap="square" rtlCol="0">
            <a:spAutoFit/>
          </a:bodyPr>
          <a:lstStyle/>
          <a:p>
            <a:pPr marL="285750" indent="-285750">
              <a:buClr>
                <a:srgbClr val="FF0000"/>
              </a:buClr>
              <a:buFont typeface="Arial" panose="020B0604020202020204" pitchFamily="34" charset="0"/>
              <a:buChar char="•"/>
            </a:pPr>
            <a:r>
              <a:rPr lang="en-US" sz="1600" dirty="0"/>
              <a:t>Place the person in the recovery position </a:t>
            </a:r>
          </a:p>
          <a:p>
            <a:pPr marL="285750" indent="-285750">
              <a:buClr>
                <a:srgbClr val="FF0000"/>
              </a:buClr>
              <a:buFont typeface="Arial" panose="020B0604020202020204" pitchFamily="34" charset="0"/>
              <a:buChar char="•"/>
            </a:pPr>
            <a:endParaRPr lang="en-US" sz="1600" dirty="0"/>
          </a:p>
          <a:p>
            <a:pPr marL="285750" indent="-285750">
              <a:buClr>
                <a:srgbClr val="FF0000"/>
              </a:buClr>
              <a:buFont typeface="Arial" panose="020B0604020202020204" pitchFamily="34" charset="0"/>
              <a:buChar char="•"/>
            </a:pPr>
            <a:r>
              <a:rPr lang="en-US" sz="1600" dirty="0"/>
              <a:t>If glucagon is available and you know how to give it, then give it right away.</a:t>
            </a:r>
          </a:p>
          <a:p>
            <a:pPr marL="285750" indent="-285750">
              <a:buClr>
                <a:srgbClr val="FF0000"/>
              </a:buClr>
              <a:buFont typeface="Arial" panose="020B0604020202020204" pitchFamily="34" charset="0"/>
              <a:buChar char="•"/>
            </a:pPr>
            <a:endParaRPr lang="en-US" sz="1600" dirty="0"/>
          </a:p>
          <a:p>
            <a:pPr marL="285750" indent="-285750">
              <a:buClr>
                <a:srgbClr val="FF0000"/>
              </a:buClr>
              <a:buFont typeface="Arial" panose="020B0604020202020204" pitchFamily="34" charset="0"/>
              <a:buChar char="•"/>
            </a:pPr>
            <a:r>
              <a:rPr lang="en-US" sz="1600" dirty="0"/>
              <a:t>If glucagon is unavailable call an ambulance.</a:t>
            </a:r>
          </a:p>
          <a:p>
            <a:pPr marL="285750" indent="-285750">
              <a:buClr>
                <a:srgbClr val="FF0000"/>
              </a:buClr>
              <a:buFont typeface="Arial" panose="020B0604020202020204" pitchFamily="34" charset="0"/>
              <a:buChar char="•"/>
            </a:pPr>
            <a:endParaRPr lang="en-US" sz="1600" dirty="0"/>
          </a:p>
          <a:p>
            <a:pPr marL="285750" indent="-285750">
              <a:buClr>
                <a:srgbClr val="FF0000"/>
              </a:buClr>
              <a:buFont typeface="Arial" panose="020B0604020202020204" pitchFamily="34" charset="0"/>
              <a:buChar char="•"/>
            </a:pPr>
            <a:r>
              <a:rPr lang="en-US" sz="1600" dirty="0"/>
              <a:t>Do not give them anything by mouth as they can choke.</a:t>
            </a:r>
          </a:p>
          <a:p>
            <a:pPr marL="285750" indent="-285750">
              <a:buClr>
                <a:srgbClr val="FF0000"/>
              </a:buClr>
              <a:buFont typeface="Arial" panose="020B0604020202020204" pitchFamily="34" charset="0"/>
              <a:buChar char="•"/>
            </a:pPr>
            <a:endParaRPr lang="en-US" sz="1600" dirty="0"/>
          </a:p>
          <a:p>
            <a:pPr marL="285750" indent="-285750">
              <a:buClr>
                <a:srgbClr val="FF0000"/>
              </a:buClr>
              <a:buFont typeface="Arial" panose="020B0604020202020204" pitchFamily="34" charset="0"/>
              <a:buChar char="•"/>
            </a:pPr>
            <a:endParaRPr lang="en-LY" sz="1800" dirty="0"/>
          </a:p>
        </p:txBody>
      </p:sp>
      <p:pic>
        <p:nvPicPr>
          <p:cNvPr id="8" name="Picture 7">
            <a:extLst>
              <a:ext uri="{FF2B5EF4-FFF2-40B4-BE49-F238E27FC236}">
                <a16:creationId xmlns:a16="http://schemas.microsoft.com/office/drawing/2014/main" id="{1F50D027-1A57-4D45-8F99-4142B591B08A}"/>
              </a:ext>
            </a:extLst>
          </p:cNvPr>
          <p:cNvPicPr>
            <a:picLocks noChangeAspect="1"/>
          </p:cNvPicPr>
          <p:nvPr/>
        </p:nvPicPr>
        <p:blipFill>
          <a:blip r:embed="rId3"/>
          <a:stretch>
            <a:fillRect/>
          </a:stretch>
        </p:blipFill>
        <p:spPr>
          <a:xfrm>
            <a:off x="5390353" y="1730188"/>
            <a:ext cx="3657696" cy="2929737"/>
          </a:xfrm>
          <a:prstGeom prst="rect">
            <a:avLst/>
          </a:prstGeom>
          <a:effectLst/>
        </p:spPr>
      </p:pic>
      <p:sp>
        <p:nvSpPr>
          <p:cNvPr id="2" name="TextBox 1">
            <a:extLst>
              <a:ext uri="{FF2B5EF4-FFF2-40B4-BE49-F238E27FC236}">
                <a16:creationId xmlns:a16="http://schemas.microsoft.com/office/drawing/2014/main" id="{9F028978-5F9F-9445-8FDB-508A0ADA24AE}"/>
              </a:ext>
            </a:extLst>
          </p:cNvPr>
          <p:cNvSpPr txBox="1"/>
          <p:nvPr/>
        </p:nvSpPr>
        <p:spPr>
          <a:xfrm>
            <a:off x="4087906" y="4760258"/>
            <a:ext cx="484094"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12</a:t>
            </a:r>
          </a:p>
        </p:txBody>
      </p:sp>
      <p:sp>
        <p:nvSpPr>
          <p:cNvPr id="4" name="TextBox 3">
            <a:extLst>
              <a:ext uri="{FF2B5EF4-FFF2-40B4-BE49-F238E27FC236}">
                <a16:creationId xmlns:a16="http://schemas.microsoft.com/office/drawing/2014/main" id="{B747BAF9-B70B-654C-AE5D-22105BFB9CDB}"/>
              </a:ext>
            </a:extLst>
          </p:cNvPr>
          <p:cNvSpPr txBox="1"/>
          <p:nvPr/>
        </p:nvSpPr>
        <p:spPr>
          <a:xfrm>
            <a:off x="1024541" y="1415619"/>
            <a:ext cx="4840941" cy="646331"/>
          </a:xfrm>
          <a:prstGeom prst="rect">
            <a:avLst/>
          </a:prstGeom>
          <a:noFill/>
        </p:spPr>
        <p:txBody>
          <a:bodyPr wrap="square" rtlCol="0">
            <a:spAutoFit/>
          </a:bodyPr>
          <a:lstStyle/>
          <a:p>
            <a:r>
              <a:rPr lang="en-LY" sz="1800" b="1"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If you find an unconscious person due to hypoglycemia:</a:t>
            </a:r>
          </a:p>
        </p:txBody>
      </p:sp>
      <p:sp>
        <p:nvSpPr>
          <p:cNvPr id="13" name="Right Arrow 12">
            <a:extLst>
              <a:ext uri="{FF2B5EF4-FFF2-40B4-BE49-F238E27FC236}">
                <a16:creationId xmlns:a16="http://schemas.microsoft.com/office/drawing/2014/main" id="{35C4BFEE-42C9-534A-AB94-9414889F381A}"/>
              </a:ext>
            </a:extLst>
          </p:cNvPr>
          <p:cNvSpPr/>
          <p:nvPr/>
        </p:nvSpPr>
        <p:spPr>
          <a:xfrm>
            <a:off x="730838" y="1536765"/>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Tree>
    <p:extLst>
      <p:ext uri="{BB962C8B-B14F-4D97-AF65-F5344CB8AC3E}">
        <p14:creationId xmlns:p14="http://schemas.microsoft.com/office/powerpoint/2010/main" val="2717756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ounded Rectangle 7">
            <a:extLst>
              <a:ext uri="{FF2B5EF4-FFF2-40B4-BE49-F238E27FC236}">
                <a16:creationId xmlns:a16="http://schemas.microsoft.com/office/drawing/2014/main" id="{9A23E2EF-68F3-F140-8070-4927402D8A6E}"/>
              </a:ext>
            </a:extLst>
          </p:cNvPr>
          <p:cNvSpPr/>
          <p:nvPr/>
        </p:nvSpPr>
        <p:spPr>
          <a:xfrm>
            <a:off x="2811946" y="400632"/>
            <a:ext cx="3520106" cy="82278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650" name="Google Shape;650;p42"/>
          <p:cNvSpPr txBox="1">
            <a:spLocks noGrp="1"/>
          </p:cNvSpPr>
          <p:nvPr>
            <p:ph type="title"/>
          </p:nvPr>
        </p:nvSpPr>
        <p:spPr>
          <a:xfrm>
            <a:off x="1070969" y="483199"/>
            <a:ext cx="700206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solidFill>
                  <a:srgbClr val="000000"/>
                </a:solidFill>
                <a:latin typeface="Arial Rounded MT Bold" panose="020F0704030504030204" pitchFamily="34" charset="77"/>
              </a:rPr>
              <a:t>CONCLUSION</a:t>
            </a:r>
            <a:endParaRPr sz="3200" dirty="0">
              <a:solidFill>
                <a:srgbClr val="000000"/>
              </a:solidFill>
              <a:latin typeface="Arial Rounded MT Bold" panose="020F0704030504030204" pitchFamily="34" charset="77"/>
            </a:endParaRPr>
          </a:p>
        </p:txBody>
      </p:sp>
      <p:grpSp>
        <p:nvGrpSpPr>
          <p:cNvPr id="9" name="Google Shape;630;p41">
            <a:extLst>
              <a:ext uri="{FF2B5EF4-FFF2-40B4-BE49-F238E27FC236}">
                <a16:creationId xmlns:a16="http://schemas.microsoft.com/office/drawing/2014/main" id="{35F8B1E0-9EA0-DF40-9056-387EBF7EB521}"/>
              </a:ext>
            </a:extLst>
          </p:cNvPr>
          <p:cNvGrpSpPr/>
          <p:nvPr/>
        </p:nvGrpSpPr>
        <p:grpSpPr>
          <a:xfrm rot="20564643">
            <a:off x="733106" y="623507"/>
            <a:ext cx="675724" cy="377037"/>
            <a:chOff x="-1131628" y="1250953"/>
            <a:chExt cx="695437" cy="407447"/>
          </a:xfrm>
        </p:grpSpPr>
        <p:sp>
          <p:nvSpPr>
            <p:cNvPr id="10" name="Google Shape;631;p41">
              <a:extLst>
                <a:ext uri="{FF2B5EF4-FFF2-40B4-BE49-F238E27FC236}">
                  <a16:creationId xmlns:a16="http://schemas.microsoft.com/office/drawing/2014/main" id="{72776FF6-64B7-D541-9930-6702092BE835}"/>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32;p41">
              <a:extLst>
                <a:ext uri="{FF2B5EF4-FFF2-40B4-BE49-F238E27FC236}">
                  <a16:creationId xmlns:a16="http://schemas.microsoft.com/office/drawing/2014/main" id="{5449128F-5F83-8A47-A7CC-AD6E7E79ACA0}"/>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3;p41">
              <a:extLst>
                <a:ext uri="{FF2B5EF4-FFF2-40B4-BE49-F238E27FC236}">
                  <a16:creationId xmlns:a16="http://schemas.microsoft.com/office/drawing/2014/main" id="{0D8FE689-C6AA-C642-9151-0DED3BF489AA}"/>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39F0B646-77DE-D844-8BDA-B520EA973FE5}"/>
              </a:ext>
            </a:extLst>
          </p:cNvPr>
          <p:cNvSpPr txBox="1"/>
          <p:nvPr/>
        </p:nvSpPr>
        <p:spPr>
          <a:xfrm>
            <a:off x="1169135" y="1416211"/>
            <a:ext cx="7062872" cy="3600986"/>
          </a:xfrm>
          <a:prstGeom prst="rect">
            <a:avLst/>
          </a:prstGeom>
          <a:noFill/>
        </p:spPr>
        <p:txBody>
          <a:bodyPr wrap="square" rtlCol="0">
            <a:spAutoFit/>
          </a:bodyPr>
          <a:lstStyle/>
          <a:p>
            <a:pPr marL="342900" indent="-342900">
              <a:buClr>
                <a:srgbClr val="FF0000"/>
              </a:buClr>
              <a:buFont typeface="Arial" panose="020B0604020202020204" pitchFamily="34" charset="0"/>
              <a:buChar char="•"/>
            </a:pPr>
            <a:r>
              <a:rPr lang="en-LY" sz="1600" dirty="0"/>
              <a:t>Symptoms of hypoglycemia should be known and you should test yourself if you suffer from any of them.</a:t>
            </a:r>
          </a:p>
          <a:p>
            <a:pPr marL="342900" indent="-342900">
              <a:buClr>
                <a:srgbClr val="FF0000"/>
              </a:buClr>
              <a:buFont typeface="Arial" panose="020B0604020202020204" pitchFamily="34" charset="0"/>
              <a:buChar char="•"/>
            </a:pPr>
            <a:endParaRPr lang="en-LY" sz="1600" dirty="0"/>
          </a:p>
          <a:p>
            <a:pPr marL="342900" indent="-342900">
              <a:buClr>
                <a:srgbClr val="FF0000"/>
              </a:buClr>
              <a:buFont typeface="Arial" panose="020B0604020202020204" pitchFamily="34" charset="0"/>
              <a:buChar char="•"/>
            </a:pPr>
            <a:r>
              <a:rPr lang="en-LY" sz="1600" dirty="0"/>
              <a:t>If not treated hypoglycemia can be quite dangerous and may lead to death.</a:t>
            </a:r>
          </a:p>
          <a:p>
            <a:pPr marL="342900" indent="-342900">
              <a:buClr>
                <a:srgbClr val="FF0000"/>
              </a:buClr>
              <a:buFont typeface="Arial" panose="020B0604020202020204" pitchFamily="34" charset="0"/>
              <a:buChar char="•"/>
            </a:pPr>
            <a:endParaRPr lang="en-LY" sz="1600" dirty="0"/>
          </a:p>
          <a:p>
            <a:pPr marL="342900" indent="-342900">
              <a:buClr>
                <a:srgbClr val="FF0000"/>
              </a:buClr>
              <a:buFont typeface="Arial" panose="020B0604020202020204" pitchFamily="34" charset="0"/>
              <a:buChar char="•"/>
            </a:pPr>
            <a:r>
              <a:rPr lang="en-LY" sz="1600" dirty="0"/>
              <a:t>Hypoglycemic people should know how to deal with their condition by following the doctor’s instructions.</a:t>
            </a:r>
          </a:p>
          <a:p>
            <a:pPr marL="342900" indent="-342900">
              <a:buClr>
                <a:srgbClr val="FF0000"/>
              </a:buClr>
              <a:buFont typeface="Arial" panose="020B0604020202020204" pitchFamily="34" charset="0"/>
              <a:buChar char="•"/>
            </a:pPr>
            <a:endParaRPr lang="en-LY" sz="1600" dirty="0"/>
          </a:p>
          <a:p>
            <a:pPr marL="342900" indent="-342900">
              <a:buClr>
                <a:srgbClr val="FF0000"/>
              </a:buClr>
              <a:buFont typeface="Arial" panose="020B0604020202020204" pitchFamily="34" charset="0"/>
              <a:buChar char="•"/>
            </a:pPr>
            <a:r>
              <a:rPr lang="en-US" sz="1600" dirty="0"/>
              <a:t>E</a:t>
            </a:r>
            <a:r>
              <a:rPr lang="en-LY" sz="1600" dirty="0"/>
              <a:t>very hypoglycemic person should own a blood </a:t>
            </a:r>
            <a:r>
              <a:rPr lang="en-LY" sz="1600"/>
              <a:t>glucose meter or CGM.</a:t>
            </a:r>
            <a:endParaRPr lang="en-LY" sz="1600" dirty="0"/>
          </a:p>
          <a:p>
            <a:pPr>
              <a:buClr>
                <a:srgbClr val="FF0000"/>
              </a:buClr>
            </a:pPr>
            <a:endParaRPr lang="en-LY" sz="1600" dirty="0"/>
          </a:p>
          <a:p>
            <a:pPr marL="342900" indent="-342900">
              <a:buClr>
                <a:srgbClr val="FF0000"/>
              </a:buClr>
              <a:buFont typeface="Arial" panose="020B0604020202020204" pitchFamily="34" charset="0"/>
              <a:buChar char="•"/>
            </a:pPr>
            <a:r>
              <a:rPr lang="en-LY" sz="1600" dirty="0"/>
              <a:t>Healthy people should learn how to save an unconscious hypoglycemic person.</a:t>
            </a:r>
          </a:p>
          <a:p>
            <a:pPr marL="342900" indent="-342900">
              <a:buClr>
                <a:srgbClr val="FF0000"/>
              </a:buClr>
              <a:buFont typeface="Arial" panose="020B0604020202020204" pitchFamily="34" charset="0"/>
              <a:buChar char="•"/>
            </a:pPr>
            <a:endParaRPr lang="en-LY" sz="2000" dirty="0"/>
          </a:p>
        </p:txBody>
      </p:sp>
      <p:sp>
        <p:nvSpPr>
          <p:cNvPr id="4" name="TextBox 3">
            <a:extLst>
              <a:ext uri="{FF2B5EF4-FFF2-40B4-BE49-F238E27FC236}">
                <a16:creationId xmlns:a16="http://schemas.microsoft.com/office/drawing/2014/main" id="{418878AA-E3B1-EF4D-B5E6-A37C993F3CFC}"/>
              </a:ext>
            </a:extLst>
          </p:cNvPr>
          <p:cNvSpPr txBox="1"/>
          <p:nvPr/>
        </p:nvSpPr>
        <p:spPr>
          <a:xfrm>
            <a:off x="4480935" y="4742868"/>
            <a:ext cx="439271"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13</a:t>
            </a:r>
          </a:p>
        </p:txBody>
      </p:sp>
    </p:spTree>
    <p:extLst>
      <p:ext uri="{BB962C8B-B14F-4D97-AF65-F5344CB8AC3E}">
        <p14:creationId xmlns:p14="http://schemas.microsoft.com/office/powerpoint/2010/main" val="3556992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ounded Rectangle 7">
            <a:extLst>
              <a:ext uri="{FF2B5EF4-FFF2-40B4-BE49-F238E27FC236}">
                <a16:creationId xmlns:a16="http://schemas.microsoft.com/office/drawing/2014/main" id="{9A23E2EF-68F3-F140-8070-4927402D8A6E}"/>
              </a:ext>
            </a:extLst>
          </p:cNvPr>
          <p:cNvSpPr/>
          <p:nvPr/>
        </p:nvSpPr>
        <p:spPr>
          <a:xfrm>
            <a:off x="2832847" y="609600"/>
            <a:ext cx="3520106" cy="82278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650" name="Google Shape;650;p42"/>
          <p:cNvSpPr txBox="1">
            <a:spLocks noGrp="1"/>
          </p:cNvSpPr>
          <p:nvPr>
            <p:ph type="title"/>
          </p:nvPr>
        </p:nvSpPr>
        <p:spPr>
          <a:xfrm>
            <a:off x="1070969" y="695727"/>
            <a:ext cx="700206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solidFill>
                  <a:srgbClr val="000000"/>
                </a:solidFill>
                <a:latin typeface="Arial Rounded MT Bold" panose="020F0704030504030204" pitchFamily="34" charset="77"/>
              </a:rPr>
              <a:t>REFERENCE</a:t>
            </a:r>
            <a:endParaRPr sz="3200" dirty="0">
              <a:solidFill>
                <a:srgbClr val="000000"/>
              </a:solidFill>
              <a:latin typeface="Arial Rounded MT Bold" panose="020F0704030504030204" pitchFamily="34" charset="77"/>
            </a:endParaRPr>
          </a:p>
        </p:txBody>
      </p:sp>
      <p:grpSp>
        <p:nvGrpSpPr>
          <p:cNvPr id="9" name="Google Shape;630;p41">
            <a:extLst>
              <a:ext uri="{FF2B5EF4-FFF2-40B4-BE49-F238E27FC236}">
                <a16:creationId xmlns:a16="http://schemas.microsoft.com/office/drawing/2014/main" id="{35F8B1E0-9EA0-DF40-9056-387EBF7EB521}"/>
              </a:ext>
            </a:extLst>
          </p:cNvPr>
          <p:cNvGrpSpPr/>
          <p:nvPr/>
        </p:nvGrpSpPr>
        <p:grpSpPr>
          <a:xfrm rot="20564643">
            <a:off x="733106" y="623507"/>
            <a:ext cx="675724" cy="377037"/>
            <a:chOff x="-1131628" y="1250953"/>
            <a:chExt cx="695437" cy="407447"/>
          </a:xfrm>
        </p:grpSpPr>
        <p:sp>
          <p:nvSpPr>
            <p:cNvPr id="10" name="Google Shape;631;p41">
              <a:extLst>
                <a:ext uri="{FF2B5EF4-FFF2-40B4-BE49-F238E27FC236}">
                  <a16:creationId xmlns:a16="http://schemas.microsoft.com/office/drawing/2014/main" id="{72776FF6-64B7-D541-9930-6702092BE835}"/>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32;p41">
              <a:extLst>
                <a:ext uri="{FF2B5EF4-FFF2-40B4-BE49-F238E27FC236}">
                  <a16:creationId xmlns:a16="http://schemas.microsoft.com/office/drawing/2014/main" id="{5449128F-5F83-8A47-A7CC-AD6E7E79ACA0}"/>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3;p41">
              <a:extLst>
                <a:ext uri="{FF2B5EF4-FFF2-40B4-BE49-F238E27FC236}">
                  <a16:creationId xmlns:a16="http://schemas.microsoft.com/office/drawing/2014/main" id="{0D8FE689-C6AA-C642-9151-0DED3BF489AA}"/>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Rectangle 2">
            <a:extLst>
              <a:ext uri="{FF2B5EF4-FFF2-40B4-BE49-F238E27FC236}">
                <a16:creationId xmlns:a16="http://schemas.microsoft.com/office/drawing/2014/main" id="{ACBB0B43-BC4B-0149-87EA-0CFEAE690444}"/>
              </a:ext>
            </a:extLst>
          </p:cNvPr>
          <p:cNvSpPr/>
          <p:nvPr/>
        </p:nvSpPr>
        <p:spPr>
          <a:xfrm>
            <a:off x="336734" y="1588143"/>
            <a:ext cx="8622500" cy="2893100"/>
          </a:xfrm>
          <a:prstGeom prst="rect">
            <a:avLst/>
          </a:prstGeom>
        </p:spPr>
        <p:txBody>
          <a:bodyPr wrap="square">
            <a:spAutoFit/>
          </a:bodyPr>
          <a:lstStyle/>
          <a:p>
            <a:pPr marL="285750" indent="-285750">
              <a:buClr>
                <a:srgbClr val="FF0000"/>
              </a:buClr>
              <a:buFont typeface="Arial" panose="020B0604020202020204" pitchFamily="34" charset="0"/>
              <a:buChar char="•"/>
            </a:pPr>
            <a:r>
              <a:rPr lang="en-US" dirty="0">
                <a:latin typeface="Open Sans" panose="020B0606030504020204" pitchFamily="34" charset="0"/>
              </a:rPr>
              <a:t>(Hypoglycemia), L. and Health, N., 2022. </a:t>
            </a:r>
            <a:r>
              <a:rPr lang="en-US" i="1" dirty="0">
                <a:latin typeface="Open Sans" panose="020B0606030504020204" pitchFamily="34" charset="0"/>
              </a:rPr>
              <a:t>Low Blood Glucose (Hypoglycemia) | NIDDK</a:t>
            </a:r>
            <a:r>
              <a:rPr lang="en-US" dirty="0">
                <a:latin typeface="Open Sans" panose="020B0606030504020204" pitchFamily="34" charset="0"/>
              </a:rPr>
              <a:t>. [online] National Institute of Diabetes and Digestive and Kidney Diseases. Available at: &lt;https://</a:t>
            </a:r>
            <a:r>
              <a:rPr lang="en-US" dirty="0" err="1">
                <a:latin typeface="Open Sans" panose="020B0606030504020204" pitchFamily="34" charset="0"/>
              </a:rPr>
              <a:t>www.niddk.nih.gov</a:t>
            </a:r>
            <a:r>
              <a:rPr lang="en-US" dirty="0">
                <a:latin typeface="Open Sans" panose="020B0606030504020204" pitchFamily="34" charset="0"/>
              </a:rPr>
              <a:t>/health-information/diabetes/overview/preventing-problems/</a:t>
            </a:r>
            <a:r>
              <a:rPr lang="en-US" dirty="0" err="1">
                <a:latin typeface="Open Sans" panose="020B0606030504020204" pitchFamily="34" charset="0"/>
              </a:rPr>
              <a:t>low-blood-glucose-hypoglycemia#whatis</a:t>
            </a:r>
            <a:r>
              <a:rPr lang="en-US" dirty="0">
                <a:latin typeface="Open Sans" panose="020B0606030504020204" pitchFamily="34" charset="0"/>
              </a:rPr>
              <a:t>&gt; [Accessed 4 June 2022].</a:t>
            </a:r>
          </a:p>
          <a:p>
            <a:pPr marL="285750" indent="-285750">
              <a:buClr>
                <a:srgbClr val="FF0000"/>
              </a:buClr>
              <a:buFont typeface="Arial" panose="020B0604020202020204" pitchFamily="34" charset="0"/>
              <a:buChar char="•"/>
            </a:pPr>
            <a:r>
              <a:rPr lang="en-US" dirty="0"/>
              <a:t>Mayo Clinic. 2022. </a:t>
            </a:r>
            <a:r>
              <a:rPr lang="en-US" i="1" dirty="0"/>
              <a:t>Hypoglycemia - Symptoms and causes</a:t>
            </a:r>
            <a:r>
              <a:rPr lang="en-US" dirty="0"/>
              <a:t>. [online] Available at: &lt;https://</a:t>
            </a:r>
            <a:r>
              <a:rPr lang="en-US" dirty="0" err="1"/>
              <a:t>www.mayoclinic.org</a:t>
            </a:r>
            <a:r>
              <a:rPr lang="en-US" dirty="0"/>
              <a:t>/diseases-conditions/hypoglycemia/symptoms-causes/syc-20373685&gt; [Accessed 4 June 2022].</a:t>
            </a:r>
          </a:p>
          <a:p>
            <a:pPr marL="285750" indent="-285750">
              <a:buClr>
                <a:srgbClr val="FF0000"/>
              </a:buClr>
              <a:buFont typeface="Arial" panose="020B0604020202020204" pitchFamily="34" charset="0"/>
              <a:buChar char="•"/>
            </a:pPr>
            <a:r>
              <a:rPr lang="en-US" dirty="0" err="1"/>
              <a:t>Diabetes.org</a:t>
            </a:r>
            <a:r>
              <a:rPr lang="en-US" dirty="0"/>
              <a:t>. 2022. </a:t>
            </a:r>
            <a:r>
              <a:rPr lang="en-US" i="1" dirty="0"/>
              <a:t>Hypoglycemia (Low Blood Glucose) | ADA</a:t>
            </a:r>
            <a:r>
              <a:rPr lang="en-US" dirty="0"/>
              <a:t>. [online] Available at: &lt;https://</a:t>
            </a:r>
            <a:r>
              <a:rPr lang="en-US" dirty="0" err="1"/>
              <a:t>www.diabetes.org</a:t>
            </a:r>
            <a:r>
              <a:rPr lang="en-US" dirty="0"/>
              <a:t>/healthy-living/medication-treatments/blood-glucose-testing-and-control/hypoglycemia&gt; [Accessed 4 June 2022].</a:t>
            </a:r>
          </a:p>
          <a:p>
            <a:pPr marL="285750" indent="-285750">
              <a:buClr>
                <a:srgbClr val="FF0000"/>
              </a:buClr>
              <a:buFont typeface="Arial" panose="020B0604020202020204" pitchFamily="34" charset="0"/>
              <a:buChar char="•"/>
            </a:pPr>
            <a:r>
              <a:rPr lang="en-US" dirty="0"/>
              <a:t>Site designed and developed </a:t>
            </a:r>
            <a:r>
              <a:rPr lang="en-US" dirty="0" err="1"/>
              <a:t>bka</a:t>
            </a:r>
            <a:r>
              <a:rPr lang="en-US" dirty="0"/>
              <a:t> interactive ltd, N., 2022. </a:t>
            </a:r>
            <a:r>
              <a:rPr lang="en-US" i="1" dirty="0"/>
              <a:t>Health Navigator New Zealand</a:t>
            </a:r>
            <a:r>
              <a:rPr lang="en-US" dirty="0"/>
              <a:t>. [online] Health Navigator New Zealand. Available at: &lt;https://</a:t>
            </a:r>
            <a:r>
              <a:rPr lang="en-US" dirty="0" err="1"/>
              <a:t>www.healthnavigator.org.nz</a:t>
            </a:r>
            <a:r>
              <a:rPr lang="en-US" dirty="0"/>
              <a:t>/search/#</a:t>
            </a:r>
            <a:r>
              <a:rPr lang="en-US" dirty="0" err="1"/>
              <a:t>stq</a:t>
            </a:r>
            <a:r>
              <a:rPr lang="en-US" dirty="0"/>
              <a:t>=hypoglycemia%20&amp;stp=1&gt; [Accessed 4 June 2022].</a:t>
            </a:r>
            <a:endParaRPr lang="en-LY" dirty="0"/>
          </a:p>
        </p:txBody>
      </p:sp>
    </p:spTree>
    <p:extLst>
      <p:ext uri="{BB962C8B-B14F-4D97-AF65-F5344CB8AC3E}">
        <p14:creationId xmlns:p14="http://schemas.microsoft.com/office/powerpoint/2010/main" val="42947189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ounded Rectangle 7">
            <a:extLst>
              <a:ext uri="{FF2B5EF4-FFF2-40B4-BE49-F238E27FC236}">
                <a16:creationId xmlns:a16="http://schemas.microsoft.com/office/drawing/2014/main" id="{9A23E2EF-68F3-F140-8070-4927402D8A6E}"/>
              </a:ext>
            </a:extLst>
          </p:cNvPr>
          <p:cNvSpPr/>
          <p:nvPr/>
        </p:nvSpPr>
        <p:spPr>
          <a:xfrm>
            <a:off x="744070" y="1988964"/>
            <a:ext cx="4168589" cy="1489341"/>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650" name="Google Shape;650;p42"/>
          <p:cNvSpPr txBox="1">
            <a:spLocks noGrp="1"/>
          </p:cNvSpPr>
          <p:nvPr>
            <p:ph type="title"/>
          </p:nvPr>
        </p:nvSpPr>
        <p:spPr>
          <a:xfrm>
            <a:off x="535483" y="2168779"/>
            <a:ext cx="4523007"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solidFill>
                  <a:srgbClr val="000000"/>
                </a:solidFill>
                <a:latin typeface="Arial Rounded MT Bold" panose="020F0704030504030204" pitchFamily="34" charset="77"/>
              </a:rPr>
              <a:t>THANK YOU FOR YOUR ATTENTION!</a:t>
            </a:r>
            <a:endParaRPr sz="3200" dirty="0">
              <a:solidFill>
                <a:srgbClr val="000000"/>
              </a:solidFill>
              <a:latin typeface="Arial Rounded MT Bold" panose="020F0704030504030204" pitchFamily="34" charset="77"/>
            </a:endParaRPr>
          </a:p>
        </p:txBody>
      </p:sp>
      <p:grpSp>
        <p:nvGrpSpPr>
          <p:cNvPr id="9" name="Google Shape;630;p41">
            <a:extLst>
              <a:ext uri="{FF2B5EF4-FFF2-40B4-BE49-F238E27FC236}">
                <a16:creationId xmlns:a16="http://schemas.microsoft.com/office/drawing/2014/main" id="{35F8B1E0-9EA0-DF40-9056-387EBF7EB521}"/>
              </a:ext>
            </a:extLst>
          </p:cNvPr>
          <p:cNvGrpSpPr/>
          <p:nvPr/>
        </p:nvGrpSpPr>
        <p:grpSpPr>
          <a:xfrm rot="20564643">
            <a:off x="733106" y="623507"/>
            <a:ext cx="675724" cy="377037"/>
            <a:chOff x="-1131628" y="1250953"/>
            <a:chExt cx="695437" cy="407447"/>
          </a:xfrm>
        </p:grpSpPr>
        <p:sp>
          <p:nvSpPr>
            <p:cNvPr id="10" name="Google Shape;631;p41">
              <a:extLst>
                <a:ext uri="{FF2B5EF4-FFF2-40B4-BE49-F238E27FC236}">
                  <a16:creationId xmlns:a16="http://schemas.microsoft.com/office/drawing/2014/main" id="{72776FF6-64B7-D541-9930-6702092BE835}"/>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32;p41">
              <a:extLst>
                <a:ext uri="{FF2B5EF4-FFF2-40B4-BE49-F238E27FC236}">
                  <a16:creationId xmlns:a16="http://schemas.microsoft.com/office/drawing/2014/main" id="{5449128F-5F83-8A47-A7CC-AD6E7E79ACA0}"/>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3;p41">
              <a:extLst>
                <a:ext uri="{FF2B5EF4-FFF2-40B4-BE49-F238E27FC236}">
                  <a16:creationId xmlns:a16="http://schemas.microsoft.com/office/drawing/2014/main" id="{0D8FE689-C6AA-C642-9151-0DED3BF489AA}"/>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658;p43">
            <a:extLst>
              <a:ext uri="{FF2B5EF4-FFF2-40B4-BE49-F238E27FC236}">
                <a16:creationId xmlns:a16="http://schemas.microsoft.com/office/drawing/2014/main" id="{F71573B5-9406-C94C-8083-AB4EA62FE2AF}"/>
              </a:ext>
            </a:extLst>
          </p:cNvPr>
          <p:cNvGrpSpPr/>
          <p:nvPr/>
        </p:nvGrpSpPr>
        <p:grpSpPr>
          <a:xfrm>
            <a:off x="5587929" y="484603"/>
            <a:ext cx="3330914" cy="3594949"/>
            <a:chOff x="2255125" y="1624875"/>
            <a:chExt cx="3114750" cy="3361650"/>
          </a:xfrm>
        </p:grpSpPr>
        <p:sp>
          <p:nvSpPr>
            <p:cNvPr id="14" name="Google Shape;659;p43">
              <a:extLst>
                <a:ext uri="{FF2B5EF4-FFF2-40B4-BE49-F238E27FC236}">
                  <a16:creationId xmlns:a16="http://schemas.microsoft.com/office/drawing/2014/main" id="{4D0DA33D-D73B-1948-83C4-4B6F8E09132D}"/>
                </a:ext>
              </a:extLst>
            </p:cNvPr>
            <p:cNvSpPr/>
            <p:nvPr/>
          </p:nvSpPr>
          <p:spPr>
            <a:xfrm>
              <a:off x="2299325" y="4042500"/>
              <a:ext cx="845625" cy="128450"/>
            </a:xfrm>
            <a:custGeom>
              <a:avLst/>
              <a:gdLst/>
              <a:ahLst/>
              <a:cxnLst/>
              <a:rect l="l" t="t" r="r" b="b"/>
              <a:pathLst>
                <a:path w="33825" h="5138" extrusionOk="0">
                  <a:moveTo>
                    <a:pt x="16912" y="1"/>
                  </a:moveTo>
                  <a:cubicBezTo>
                    <a:pt x="7572" y="1"/>
                    <a:pt x="0" y="1168"/>
                    <a:pt x="0" y="2569"/>
                  </a:cubicBezTo>
                  <a:cubicBezTo>
                    <a:pt x="0" y="4003"/>
                    <a:pt x="7572" y="5138"/>
                    <a:pt x="16912" y="5138"/>
                  </a:cubicBezTo>
                  <a:cubicBezTo>
                    <a:pt x="26252" y="5138"/>
                    <a:pt x="33824" y="4003"/>
                    <a:pt x="33824" y="2569"/>
                  </a:cubicBezTo>
                  <a:cubicBezTo>
                    <a:pt x="33824" y="1168"/>
                    <a:pt x="26252" y="1"/>
                    <a:pt x="169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60;p43">
              <a:extLst>
                <a:ext uri="{FF2B5EF4-FFF2-40B4-BE49-F238E27FC236}">
                  <a16:creationId xmlns:a16="http://schemas.microsoft.com/office/drawing/2014/main" id="{E70BF756-B54A-6547-BEEB-DC9DB130FF4A}"/>
                </a:ext>
              </a:extLst>
            </p:cNvPr>
            <p:cNvSpPr/>
            <p:nvPr/>
          </p:nvSpPr>
          <p:spPr>
            <a:xfrm>
              <a:off x="3308375" y="3902400"/>
              <a:ext cx="1139175" cy="143475"/>
            </a:xfrm>
            <a:custGeom>
              <a:avLst/>
              <a:gdLst/>
              <a:ahLst/>
              <a:cxnLst/>
              <a:rect l="l" t="t" r="r" b="b"/>
              <a:pathLst>
                <a:path w="45567" h="5739" extrusionOk="0">
                  <a:moveTo>
                    <a:pt x="22783" y="1"/>
                  </a:moveTo>
                  <a:cubicBezTo>
                    <a:pt x="10207" y="1"/>
                    <a:pt x="0" y="1268"/>
                    <a:pt x="0" y="2869"/>
                  </a:cubicBezTo>
                  <a:cubicBezTo>
                    <a:pt x="0" y="4437"/>
                    <a:pt x="10207" y="5738"/>
                    <a:pt x="22783" y="5738"/>
                  </a:cubicBezTo>
                  <a:cubicBezTo>
                    <a:pt x="35359" y="5738"/>
                    <a:pt x="45566" y="4437"/>
                    <a:pt x="45566" y="2869"/>
                  </a:cubicBezTo>
                  <a:cubicBezTo>
                    <a:pt x="45566" y="1268"/>
                    <a:pt x="35359" y="1"/>
                    <a:pt x="227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61;p43">
              <a:extLst>
                <a:ext uri="{FF2B5EF4-FFF2-40B4-BE49-F238E27FC236}">
                  <a16:creationId xmlns:a16="http://schemas.microsoft.com/office/drawing/2014/main" id="{6168DB87-DAC4-7C43-96B5-0797FEA56F22}"/>
                </a:ext>
              </a:extLst>
            </p:cNvPr>
            <p:cNvSpPr/>
            <p:nvPr/>
          </p:nvSpPr>
          <p:spPr>
            <a:xfrm>
              <a:off x="4460025" y="4120900"/>
              <a:ext cx="550425" cy="115100"/>
            </a:xfrm>
            <a:custGeom>
              <a:avLst/>
              <a:gdLst/>
              <a:ahLst/>
              <a:cxnLst/>
              <a:rect l="l" t="t" r="r" b="b"/>
              <a:pathLst>
                <a:path w="22017" h="4604" extrusionOk="0">
                  <a:moveTo>
                    <a:pt x="11008" y="0"/>
                  </a:moveTo>
                  <a:cubicBezTo>
                    <a:pt x="4937" y="0"/>
                    <a:pt x="0" y="1034"/>
                    <a:pt x="0" y="2302"/>
                  </a:cubicBezTo>
                  <a:cubicBezTo>
                    <a:pt x="0" y="3569"/>
                    <a:pt x="4937" y="4603"/>
                    <a:pt x="11008" y="4603"/>
                  </a:cubicBezTo>
                  <a:cubicBezTo>
                    <a:pt x="17113" y="4603"/>
                    <a:pt x="22016" y="3569"/>
                    <a:pt x="22016" y="2302"/>
                  </a:cubicBezTo>
                  <a:cubicBezTo>
                    <a:pt x="22016" y="1034"/>
                    <a:pt x="17113" y="0"/>
                    <a:pt x="11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62;p43">
              <a:extLst>
                <a:ext uri="{FF2B5EF4-FFF2-40B4-BE49-F238E27FC236}">
                  <a16:creationId xmlns:a16="http://schemas.microsoft.com/office/drawing/2014/main" id="{E888FB38-F744-7742-AB63-ABD88CE73B32}"/>
                </a:ext>
              </a:extLst>
            </p:cNvPr>
            <p:cNvSpPr/>
            <p:nvPr/>
          </p:nvSpPr>
          <p:spPr>
            <a:xfrm>
              <a:off x="4973725" y="4240975"/>
              <a:ext cx="396150" cy="81750"/>
            </a:xfrm>
            <a:custGeom>
              <a:avLst/>
              <a:gdLst/>
              <a:ahLst/>
              <a:cxnLst/>
              <a:rect l="l" t="t" r="r" b="b"/>
              <a:pathLst>
                <a:path w="15846" h="3270" extrusionOk="0">
                  <a:moveTo>
                    <a:pt x="7939" y="1"/>
                  </a:moveTo>
                  <a:cubicBezTo>
                    <a:pt x="3570" y="1"/>
                    <a:pt x="0" y="734"/>
                    <a:pt x="0" y="1635"/>
                  </a:cubicBezTo>
                  <a:cubicBezTo>
                    <a:pt x="0" y="2536"/>
                    <a:pt x="3570" y="3270"/>
                    <a:pt x="7939" y="3270"/>
                  </a:cubicBezTo>
                  <a:cubicBezTo>
                    <a:pt x="12309" y="3270"/>
                    <a:pt x="15845" y="2536"/>
                    <a:pt x="15845" y="1635"/>
                  </a:cubicBezTo>
                  <a:cubicBezTo>
                    <a:pt x="15845" y="734"/>
                    <a:pt x="12309" y="1"/>
                    <a:pt x="79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63;p43">
              <a:extLst>
                <a:ext uri="{FF2B5EF4-FFF2-40B4-BE49-F238E27FC236}">
                  <a16:creationId xmlns:a16="http://schemas.microsoft.com/office/drawing/2014/main" id="{13950097-1715-7944-A006-33976A201E02}"/>
                </a:ext>
              </a:extLst>
            </p:cNvPr>
            <p:cNvSpPr/>
            <p:nvPr/>
          </p:nvSpPr>
          <p:spPr>
            <a:xfrm>
              <a:off x="3741175" y="4807225"/>
              <a:ext cx="1037425" cy="156800"/>
            </a:xfrm>
            <a:custGeom>
              <a:avLst/>
              <a:gdLst/>
              <a:ahLst/>
              <a:cxnLst/>
              <a:rect l="l" t="t" r="r" b="b"/>
              <a:pathLst>
                <a:path w="41497" h="6272" extrusionOk="0">
                  <a:moveTo>
                    <a:pt x="20749" y="0"/>
                  </a:moveTo>
                  <a:cubicBezTo>
                    <a:pt x="9307" y="0"/>
                    <a:pt x="1" y="1401"/>
                    <a:pt x="1" y="3136"/>
                  </a:cubicBezTo>
                  <a:cubicBezTo>
                    <a:pt x="1" y="4870"/>
                    <a:pt x="9307" y="6271"/>
                    <a:pt x="20749" y="6271"/>
                  </a:cubicBezTo>
                  <a:cubicBezTo>
                    <a:pt x="32190" y="6271"/>
                    <a:pt x="41497" y="4870"/>
                    <a:pt x="41497" y="3136"/>
                  </a:cubicBezTo>
                  <a:cubicBezTo>
                    <a:pt x="41497" y="1401"/>
                    <a:pt x="32190" y="0"/>
                    <a:pt x="20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64;p43">
              <a:extLst>
                <a:ext uri="{FF2B5EF4-FFF2-40B4-BE49-F238E27FC236}">
                  <a16:creationId xmlns:a16="http://schemas.microsoft.com/office/drawing/2014/main" id="{67052D8F-D3CA-2746-A7E8-1EB7982FE773}"/>
                </a:ext>
              </a:extLst>
            </p:cNvPr>
            <p:cNvSpPr/>
            <p:nvPr/>
          </p:nvSpPr>
          <p:spPr>
            <a:xfrm>
              <a:off x="2746300" y="4640425"/>
              <a:ext cx="990725" cy="232700"/>
            </a:xfrm>
            <a:custGeom>
              <a:avLst/>
              <a:gdLst/>
              <a:ahLst/>
              <a:cxnLst/>
              <a:rect l="l" t="t" r="r" b="b"/>
              <a:pathLst>
                <a:path w="39629" h="9308" extrusionOk="0">
                  <a:moveTo>
                    <a:pt x="19815" y="1"/>
                  </a:moveTo>
                  <a:cubicBezTo>
                    <a:pt x="8873" y="1"/>
                    <a:pt x="0" y="2102"/>
                    <a:pt x="0" y="4671"/>
                  </a:cubicBezTo>
                  <a:cubicBezTo>
                    <a:pt x="0" y="7239"/>
                    <a:pt x="8873" y="9307"/>
                    <a:pt x="19815" y="9307"/>
                  </a:cubicBezTo>
                  <a:cubicBezTo>
                    <a:pt x="30756" y="9307"/>
                    <a:pt x="39629" y="7239"/>
                    <a:pt x="39629" y="4671"/>
                  </a:cubicBezTo>
                  <a:cubicBezTo>
                    <a:pt x="39629" y="2102"/>
                    <a:pt x="30756" y="1"/>
                    <a:pt x="19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65;p43">
              <a:extLst>
                <a:ext uri="{FF2B5EF4-FFF2-40B4-BE49-F238E27FC236}">
                  <a16:creationId xmlns:a16="http://schemas.microsoft.com/office/drawing/2014/main" id="{B7AF8A70-33EA-DE41-A8F1-359FD93B1605}"/>
                </a:ext>
              </a:extLst>
            </p:cNvPr>
            <p:cNvSpPr/>
            <p:nvPr/>
          </p:nvSpPr>
          <p:spPr>
            <a:xfrm>
              <a:off x="2947275" y="4357300"/>
              <a:ext cx="112600" cy="76100"/>
            </a:xfrm>
            <a:custGeom>
              <a:avLst/>
              <a:gdLst/>
              <a:ahLst/>
              <a:cxnLst/>
              <a:rect l="l" t="t" r="r" b="b"/>
              <a:pathLst>
                <a:path w="4504" h="3044" extrusionOk="0">
                  <a:moveTo>
                    <a:pt x="1120" y="0"/>
                  </a:moveTo>
                  <a:cubicBezTo>
                    <a:pt x="813" y="0"/>
                    <a:pt x="506" y="125"/>
                    <a:pt x="301" y="351"/>
                  </a:cubicBezTo>
                  <a:cubicBezTo>
                    <a:pt x="1" y="751"/>
                    <a:pt x="134" y="1319"/>
                    <a:pt x="568" y="1552"/>
                  </a:cubicBezTo>
                  <a:lnTo>
                    <a:pt x="2836" y="2886"/>
                  </a:lnTo>
                  <a:cubicBezTo>
                    <a:pt x="2903" y="2920"/>
                    <a:pt x="2969" y="2953"/>
                    <a:pt x="3036" y="2986"/>
                  </a:cubicBezTo>
                  <a:cubicBezTo>
                    <a:pt x="3150" y="3025"/>
                    <a:pt x="3270" y="3044"/>
                    <a:pt x="3390" y="3044"/>
                  </a:cubicBezTo>
                  <a:cubicBezTo>
                    <a:pt x="3690" y="3044"/>
                    <a:pt x="3989" y="2924"/>
                    <a:pt x="4204" y="2686"/>
                  </a:cubicBezTo>
                  <a:cubicBezTo>
                    <a:pt x="4504" y="2286"/>
                    <a:pt x="4370" y="1719"/>
                    <a:pt x="3937" y="1485"/>
                  </a:cubicBezTo>
                  <a:lnTo>
                    <a:pt x="1668" y="151"/>
                  </a:lnTo>
                  <a:cubicBezTo>
                    <a:pt x="1502" y="49"/>
                    <a:pt x="1311" y="0"/>
                    <a:pt x="112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66;p43">
              <a:extLst>
                <a:ext uri="{FF2B5EF4-FFF2-40B4-BE49-F238E27FC236}">
                  <a16:creationId xmlns:a16="http://schemas.microsoft.com/office/drawing/2014/main" id="{230FE861-ADDA-F149-95ED-C6A4FAEE70F8}"/>
                </a:ext>
              </a:extLst>
            </p:cNvPr>
            <p:cNvSpPr/>
            <p:nvPr/>
          </p:nvSpPr>
          <p:spPr>
            <a:xfrm>
              <a:off x="3109050" y="4441100"/>
              <a:ext cx="95100" cy="66050"/>
            </a:xfrm>
            <a:custGeom>
              <a:avLst/>
              <a:gdLst/>
              <a:ahLst/>
              <a:cxnLst/>
              <a:rect l="l" t="t" r="r" b="b"/>
              <a:pathLst>
                <a:path w="3804" h="2642" extrusionOk="0">
                  <a:moveTo>
                    <a:pt x="1110" y="0"/>
                  </a:moveTo>
                  <a:cubicBezTo>
                    <a:pt x="804" y="0"/>
                    <a:pt x="508" y="120"/>
                    <a:pt x="301" y="368"/>
                  </a:cubicBezTo>
                  <a:cubicBezTo>
                    <a:pt x="1" y="769"/>
                    <a:pt x="134" y="1336"/>
                    <a:pt x="568" y="1569"/>
                  </a:cubicBezTo>
                  <a:lnTo>
                    <a:pt x="2169" y="2503"/>
                  </a:lnTo>
                  <a:cubicBezTo>
                    <a:pt x="2202" y="2536"/>
                    <a:pt x="2269" y="2536"/>
                    <a:pt x="2336" y="2570"/>
                  </a:cubicBezTo>
                  <a:cubicBezTo>
                    <a:pt x="2462" y="2619"/>
                    <a:pt x="2592" y="2642"/>
                    <a:pt x="2718" y="2642"/>
                  </a:cubicBezTo>
                  <a:cubicBezTo>
                    <a:pt x="3025" y="2642"/>
                    <a:pt x="3314" y="2506"/>
                    <a:pt x="3503" y="2270"/>
                  </a:cubicBezTo>
                  <a:cubicBezTo>
                    <a:pt x="3804" y="1869"/>
                    <a:pt x="3670" y="1302"/>
                    <a:pt x="3236" y="1069"/>
                  </a:cubicBezTo>
                  <a:lnTo>
                    <a:pt x="1669" y="135"/>
                  </a:lnTo>
                  <a:cubicBezTo>
                    <a:pt x="1491" y="46"/>
                    <a:pt x="1298" y="0"/>
                    <a:pt x="11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67;p43">
              <a:extLst>
                <a:ext uri="{FF2B5EF4-FFF2-40B4-BE49-F238E27FC236}">
                  <a16:creationId xmlns:a16="http://schemas.microsoft.com/office/drawing/2014/main" id="{4226D6B0-E076-4147-B462-11DA518DF3A1}"/>
                </a:ext>
              </a:extLst>
            </p:cNvPr>
            <p:cNvSpPr/>
            <p:nvPr/>
          </p:nvSpPr>
          <p:spPr>
            <a:xfrm>
              <a:off x="3199125" y="4617925"/>
              <a:ext cx="185150" cy="216825"/>
            </a:xfrm>
            <a:custGeom>
              <a:avLst/>
              <a:gdLst/>
              <a:ahLst/>
              <a:cxnLst/>
              <a:rect l="l" t="t" r="r" b="b"/>
              <a:pathLst>
                <a:path w="7406" h="8673" extrusionOk="0">
                  <a:moveTo>
                    <a:pt x="2302" y="0"/>
                  </a:moveTo>
                  <a:lnTo>
                    <a:pt x="0" y="7806"/>
                  </a:lnTo>
                  <a:cubicBezTo>
                    <a:pt x="1702" y="8073"/>
                    <a:pt x="3603" y="8406"/>
                    <a:pt x="5404" y="8673"/>
                  </a:cubicBezTo>
                  <a:lnTo>
                    <a:pt x="7406" y="1268"/>
                  </a:lnTo>
                  <a:cubicBezTo>
                    <a:pt x="5805" y="867"/>
                    <a:pt x="3770" y="300"/>
                    <a:pt x="23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68;p43">
              <a:extLst>
                <a:ext uri="{FF2B5EF4-FFF2-40B4-BE49-F238E27FC236}">
                  <a16:creationId xmlns:a16="http://schemas.microsoft.com/office/drawing/2014/main" id="{7EE53E5C-0096-EC45-AA9D-A8E5944F5379}"/>
                </a:ext>
              </a:extLst>
            </p:cNvPr>
            <p:cNvSpPr/>
            <p:nvPr/>
          </p:nvSpPr>
          <p:spPr>
            <a:xfrm>
              <a:off x="2724625" y="4597950"/>
              <a:ext cx="127600" cy="60075"/>
            </a:xfrm>
            <a:custGeom>
              <a:avLst/>
              <a:gdLst/>
              <a:ahLst/>
              <a:cxnLst/>
              <a:rect l="l" t="t" r="r" b="b"/>
              <a:pathLst>
                <a:path w="5104" h="2403" extrusionOk="0">
                  <a:moveTo>
                    <a:pt x="1110" y="0"/>
                  </a:moveTo>
                  <a:cubicBezTo>
                    <a:pt x="662" y="0"/>
                    <a:pt x="240" y="279"/>
                    <a:pt x="100" y="699"/>
                  </a:cubicBezTo>
                  <a:cubicBezTo>
                    <a:pt x="0" y="1233"/>
                    <a:pt x="367" y="1733"/>
                    <a:pt x="867" y="1800"/>
                  </a:cubicBezTo>
                  <a:lnTo>
                    <a:pt x="3736" y="2367"/>
                  </a:lnTo>
                  <a:cubicBezTo>
                    <a:pt x="3836" y="2400"/>
                    <a:pt x="3903" y="2400"/>
                    <a:pt x="3970" y="2400"/>
                  </a:cubicBezTo>
                  <a:cubicBezTo>
                    <a:pt x="3993" y="2402"/>
                    <a:pt x="4017" y="2403"/>
                    <a:pt x="4040" y="2403"/>
                  </a:cubicBezTo>
                  <a:cubicBezTo>
                    <a:pt x="4477" y="2403"/>
                    <a:pt x="4845" y="2111"/>
                    <a:pt x="5004" y="1700"/>
                  </a:cubicBezTo>
                  <a:cubicBezTo>
                    <a:pt x="5104" y="1166"/>
                    <a:pt x="4737" y="666"/>
                    <a:pt x="4203" y="599"/>
                  </a:cubicBezTo>
                  <a:lnTo>
                    <a:pt x="1368" y="32"/>
                  </a:lnTo>
                  <a:cubicBezTo>
                    <a:pt x="1282" y="10"/>
                    <a:pt x="1195" y="0"/>
                    <a:pt x="11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69;p43">
              <a:extLst>
                <a:ext uri="{FF2B5EF4-FFF2-40B4-BE49-F238E27FC236}">
                  <a16:creationId xmlns:a16="http://schemas.microsoft.com/office/drawing/2014/main" id="{BA8E5F01-7847-8C46-A856-45C3449E4229}"/>
                </a:ext>
              </a:extLst>
            </p:cNvPr>
            <p:cNvSpPr/>
            <p:nvPr/>
          </p:nvSpPr>
          <p:spPr>
            <a:xfrm>
              <a:off x="2923100" y="4627125"/>
              <a:ext cx="105100" cy="55100"/>
            </a:xfrm>
            <a:custGeom>
              <a:avLst/>
              <a:gdLst/>
              <a:ahLst/>
              <a:cxnLst/>
              <a:rect l="l" t="t" r="r" b="b"/>
              <a:pathLst>
                <a:path w="4204" h="2204" extrusionOk="0">
                  <a:moveTo>
                    <a:pt x="1080" y="1"/>
                  </a:moveTo>
                  <a:cubicBezTo>
                    <a:pt x="640" y="1"/>
                    <a:pt x="240" y="284"/>
                    <a:pt x="100" y="733"/>
                  </a:cubicBezTo>
                  <a:cubicBezTo>
                    <a:pt x="0" y="1233"/>
                    <a:pt x="334" y="1734"/>
                    <a:pt x="867" y="1800"/>
                  </a:cubicBezTo>
                  <a:lnTo>
                    <a:pt x="2869" y="2201"/>
                  </a:lnTo>
                  <a:lnTo>
                    <a:pt x="3102" y="2201"/>
                  </a:lnTo>
                  <a:cubicBezTo>
                    <a:pt x="3126" y="2202"/>
                    <a:pt x="3150" y="2203"/>
                    <a:pt x="3173" y="2203"/>
                  </a:cubicBezTo>
                  <a:cubicBezTo>
                    <a:pt x="3609" y="2203"/>
                    <a:pt x="3976" y="1912"/>
                    <a:pt x="4103" y="1500"/>
                  </a:cubicBezTo>
                  <a:cubicBezTo>
                    <a:pt x="4203" y="966"/>
                    <a:pt x="3870" y="466"/>
                    <a:pt x="3336" y="433"/>
                  </a:cubicBezTo>
                  <a:lnTo>
                    <a:pt x="1334" y="32"/>
                  </a:lnTo>
                  <a:cubicBezTo>
                    <a:pt x="1249" y="11"/>
                    <a:pt x="1164" y="1"/>
                    <a:pt x="108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70;p43">
              <a:extLst>
                <a:ext uri="{FF2B5EF4-FFF2-40B4-BE49-F238E27FC236}">
                  <a16:creationId xmlns:a16="http://schemas.microsoft.com/office/drawing/2014/main" id="{92E329C6-088D-4C42-A642-8B12F085360F}"/>
                </a:ext>
              </a:extLst>
            </p:cNvPr>
            <p:cNvSpPr/>
            <p:nvPr/>
          </p:nvSpPr>
          <p:spPr>
            <a:xfrm>
              <a:off x="2820525" y="4294350"/>
              <a:ext cx="744725" cy="510400"/>
            </a:xfrm>
            <a:custGeom>
              <a:avLst/>
              <a:gdLst/>
              <a:ahLst/>
              <a:cxnLst/>
              <a:rect l="l" t="t" r="r" b="b"/>
              <a:pathLst>
                <a:path w="29789" h="20416" extrusionOk="0">
                  <a:moveTo>
                    <a:pt x="4904" y="0"/>
                  </a:moveTo>
                  <a:cubicBezTo>
                    <a:pt x="4904" y="0"/>
                    <a:pt x="1068" y="5638"/>
                    <a:pt x="0" y="6038"/>
                  </a:cubicBezTo>
                  <a:cubicBezTo>
                    <a:pt x="0" y="6038"/>
                    <a:pt x="2002" y="7306"/>
                    <a:pt x="4904" y="8974"/>
                  </a:cubicBezTo>
                  <a:cubicBezTo>
                    <a:pt x="8239" y="10975"/>
                    <a:pt x="12776" y="13644"/>
                    <a:pt x="16679" y="15778"/>
                  </a:cubicBezTo>
                  <a:cubicBezTo>
                    <a:pt x="20181" y="17680"/>
                    <a:pt x="24718" y="20182"/>
                    <a:pt x="25919" y="20415"/>
                  </a:cubicBezTo>
                  <a:cubicBezTo>
                    <a:pt x="25919" y="20415"/>
                    <a:pt x="29254" y="15445"/>
                    <a:pt x="29788" y="15245"/>
                  </a:cubicBezTo>
                  <a:cubicBezTo>
                    <a:pt x="29788" y="15245"/>
                    <a:pt x="25085" y="11742"/>
                    <a:pt x="21749" y="9641"/>
                  </a:cubicBezTo>
                  <a:cubicBezTo>
                    <a:pt x="20281" y="8707"/>
                    <a:pt x="19614" y="8440"/>
                    <a:pt x="17913" y="7539"/>
                  </a:cubicBezTo>
                  <a:cubicBezTo>
                    <a:pt x="15378" y="6138"/>
                    <a:pt x="13043" y="4537"/>
                    <a:pt x="9741" y="2802"/>
                  </a:cubicBezTo>
                  <a:cubicBezTo>
                    <a:pt x="6939" y="1301"/>
                    <a:pt x="4904" y="0"/>
                    <a:pt x="49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71;p43">
              <a:extLst>
                <a:ext uri="{FF2B5EF4-FFF2-40B4-BE49-F238E27FC236}">
                  <a16:creationId xmlns:a16="http://schemas.microsoft.com/office/drawing/2014/main" id="{6C0C1DA9-B22D-7843-A66B-36E48F173232}"/>
                </a:ext>
              </a:extLst>
            </p:cNvPr>
            <p:cNvSpPr/>
            <p:nvPr/>
          </p:nvSpPr>
          <p:spPr>
            <a:xfrm>
              <a:off x="3237475" y="4535350"/>
              <a:ext cx="327775" cy="269400"/>
            </a:xfrm>
            <a:custGeom>
              <a:avLst/>
              <a:gdLst/>
              <a:ahLst/>
              <a:cxnLst/>
              <a:rect l="l" t="t" r="r" b="b"/>
              <a:pathLst>
                <a:path w="13111" h="10776" extrusionOk="0">
                  <a:moveTo>
                    <a:pt x="5071" y="1"/>
                  </a:moveTo>
                  <a:lnTo>
                    <a:pt x="1" y="6138"/>
                  </a:lnTo>
                  <a:cubicBezTo>
                    <a:pt x="3503" y="8040"/>
                    <a:pt x="8040" y="10542"/>
                    <a:pt x="9241" y="10775"/>
                  </a:cubicBezTo>
                  <a:cubicBezTo>
                    <a:pt x="9241" y="10775"/>
                    <a:pt x="12576" y="5805"/>
                    <a:pt x="13110" y="5605"/>
                  </a:cubicBezTo>
                  <a:cubicBezTo>
                    <a:pt x="13110" y="5605"/>
                    <a:pt x="8407" y="2102"/>
                    <a:pt x="50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72;p43">
              <a:extLst>
                <a:ext uri="{FF2B5EF4-FFF2-40B4-BE49-F238E27FC236}">
                  <a16:creationId xmlns:a16="http://schemas.microsoft.com/office/drawing/2014/main" id="{3D269CD6-9DAE-9442-8279-7CC5D425914A}"/>
                </a:ext>
              </a:extLst>
            </p:cNvPr>
            <p:cNvSpPr/>
            <p:nvPr/>
          </p:nvSpPr>
          <p:spPr>
            <a:xfrm>
              <a:off x="3237475" y="4535350"/>
              <a:ext cx="225200" cy="212675"/>
            </a:xfrm>
            <a:custGeom>
              <a:avLst/>
              <a:gdLst/>
              <a:ahLst/>
              <a:cxnLst/>
              <a:rect l="l" t="t" r="r" b="b"/>
              <a:pathLst>
                <a:path w="9008" h="8507" extrusionOk="0">
                  <a:moveTo>
                    <a:pt x="5071" y="1"/>
                  </a:moveTo>
                  <a:lnTo>
                    <a:pt x="1" y="6138"/>
                  </a:lnTo>
                  <a:cubicBezTo>
                    <a:pt x="1368" y="6872"/>
                    <a:pt x="2903" y="7740"/>
                    <a:pt x="4371" y="8507"/>
                  </a:cubicBezTo>
                  <a:lnTo>
                    <a:pt x="9007" y="2636"/>
                  </a:lnTo>
                  <a:cubicBezTo>
                    <a:pt x="7806" y="1802"/>
                    <a:pt x="6205" y="735"/>
                    <a:pt x="50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73;p43">
              <a:extLst>
                <a:ext uri="{FF2B5EF4-FFF2-40B4-BE49-F238E27FC236}">
                  <a16:creationId xmlns:a16="http://schemas.microsoft.com/office/drawing/2014/main" id="{32C87E36-FFC5-4F41-9391-BE9D5E65B658}"/>
                </a:ext>
              </a:extLst>
            </p:cNvPr>
            <p:cNvSpPr/>
            <p:nvPr/>
          </p:nvSpPr>
          <p:spPr>
            <a:xfrm>
              <a:off x="2819675" y="4295175"/>
              <a:ext cx="262725" cy="233525"/>
            </a:xfrm>
            <a:custGeom>
              <a:avLst/>
              <a:gdLst/>
              <a:ahLst/>
              <a:cxnLst/>
              <a:rect l="l" t="t" r="r" b="b"/>
              <a:pathLst>
                <a:path w="10509" h="9341" extrusionOk="0">
                  <a:moveTo>
                    <a:pt x="4938" y="1"/>
                  </a:moveTo>
                  <a:cubicBezTo>
                    <a:pt x="4938" y="1"/>
                    <a:pt x="1068" y="5605"/>
                    <a:pt x="1" y="6005"/>
                  </a:cubicBezTo>
                  <a:cubicBezTo>
                    <a:pt x="1" y="6005"/>
                    <a:pt x="2669" y="7640"/>
                    <a:pt x="5572" y="9341"/>
                  </a:cubicBezTo>
                  <a:lnTo>
                    <a:pt x="10508" y="3170"/>
                  </a:lnTo>
                  <a:cubicBezTo>
                    <a:pt x="7673" y="1702"/>
                    <a:pt x="4938" y="1"/>
                    <a:pt x="49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74;p43">
              <a:extLst>
                <a:ext uri="{FF2B5EF4-FFF2-40B4-BE49-F238E27FC236}">
                  <a16:creationId xmlns:a16="http://schemas.microsoft.com/office/drawing/2014/main" id="{62018651-D831-E94D-B0DD-64FD08A9EB3C}"/>
                </a:ext>
              </a:extLst>
            </p:cNvPr>
            <p:cNvSpPr/>
            <p:nvPr/>
          </p:nvSpPr>
          <p:spPr>
            <a:xfrm>
              <a:off x="2895575" y="4367350"/>
              <a:ext cx="111775" cy="76750"/>
            </a:xfrm>
            <a:custGeom>
              <a:avLst/>
              <a:gdLst/>
              <a:ahLst/>
              <a:cxnLst/>
              <a:rect l="l" t="t" r="r" b="b"/>
              <a:pathLst>
                <a:path w="4471" h="3070" extrusionOk="0">
                  <a:moveTo>
                    <a:pt x="1108" y="0"/>
                  </a:moveTo>
                  <a:cubicBezTo>
                    <a:pt x="807" y="0"/>
                    <a:pt x="509" y="133"/>
                    <a:pt x="301" y="383"/>
                  </a:cubicBezTo>
                  <a:cubicBezTo>
                    <a:pt x="0" y="750"/>
                    <a:pt x="100" y="1317"/>
                    <a:pt x="534" y="1550"/>
                  </a:cubicBezTo>
                  <a:lnTo>
                    <a:pt x="2836" y="2918"/>
                  </a:lnTo>
                  <a:cubicBezTo>
                    <a:pt x="2869" y="2951"/>
                    <a:pt x="2936" y="2985"/>
                    <a:pt x="3036" y="3018"/>
                  </a:cubicBezTo>
                  <a:cubicBezTo>
                    <a:pt x="3139" y="3053"/>
                    <a:pt x="3247" y="3069"/>
                    <a:pt x="3355" y="3069"/>
                  </a:cubicBezTo>
                  <a:cubicBezTo>
                    <a:pt x="3664" y="3069"/>
                    <a:pt x="3972" y="2932"/>
                    <a:pt x="4170" y="2684"/>
                  </a:cubicBezTo>
                  <a:cubicBezTo>
                    <a:pt x="4470" y="2318"/>
                    <a:pt x="4370" y="1750"/>
                    <a:pt x="3937" y="1517"/>
                  </a:cubicBezTo>
                  <a:lnTo>
                    <a:pt x="1635" y="149"/>
                  </a:lnTo>
                  <a:cubicBezTo>
                    <a:pt x="1472" y="49"/>
                    <a:pt x="1289" y="0"/>
                    <a:pt x="11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75;p43">
              <a:extLst>
                <a:ext uri="{FF2B5EF4-FFF2-40B4-BE49-F238E27FC236}">
                  <a16:creationId xmlns:a16="http://schemas.microsoft.com/office/drawing/2014/main" id="{481B2531-B5EE-6A4E-BECE-EDE33EA7B726}"/>
                </a:ext>
              </a:extLst>
            </p:cNvPr>
            <p:cNvSpPr/>
            <p:nvPr/>
          </p:nvSpPr>
          <p:spPr>
            <a:xfrm>
              <a:off x="3057350" y="4451575"/>
              <a:ext cx="95100" cy="65900"/>
            </a:xfrm>
            <a:custGeom>
              <a:avLst/>
              <a:gdLst/>
              <a:ahLst/>
              <a:cxnLst/>
              <a:rect l="l" t="t" r="r" b="b"/>
              <a:pathLst>
                <a:path w="3804" h="2636" extrusionOk="0">
                  <a:moveTo>
                    <a:pt x="1108" y="0"/>
                  </a:moveTo>
                  <a:cubicBezTo>
                    <a:pt x="808" y="0"/>
                    <a:pt x="509" y="133"/>
                    <a:pt x="301" y="383"/>
                  </a:cubicBezTo>
                  <a:cubicBezTo>
                    <a:pt x="1" y="783"/>
                    <a:pt x="134" y="1350"/>
                    <a:pt x="568" y="1550"/>
                  </a:cubicBezTo>
                  <a:lnTo>
                    <a:pt x="2136" y="2484"/>
                  </a:lnTo>
                  <a:cubicBezTo>
                    <a:pt x="2202" y="2518"/>
                    <a:pt x="2269" y="2551"/>
                    <a:pt x="2336" y="2585"/>
                  </a:cubicBezTo>
                  <a:cubicBezTo>
                    <a:pt x="2439" y="2619"/>
                    <a:pt x="2547" y="2636"/>
                    <a:pt x="2655" y="2636"/>
                  </a:cubicBezTo>
                  <a:cubicBezTo>
                    <a:pt x="2966" y="2636"/>
                    <a:pt x="3281" y="2498"/>
                    <a:pt x="3503" y="2251"/>
                  </a:cubicBezTo>
                  <a:cubicBezTo>
                    <a:pt x="3803" y="1851"/>
                    <a:pt x="3670" y="1284"/>
                    <a:pt x="3236" y="1083"/>
                  </a:cubicBezTo>
                  <a:lnTo>
                    <a:pt x="1635" y="149"/>
                  </a:lnTo>
                  <a:cubicBezTo>
                    <a:pt x="1472" y="49"/>
                    <a:pt x="1290" y="0"/>
                    <a:pt x="1108" y="0"/>
                  </a:cubicBezTo>
                  <a:close/>
                </a:path>
              </a:pathLst>
            </a:custGeom>
            <a:solidFill>
              <a:srgbClr val="205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76;p43">
              <a:extLst>
                <a:ext uri="{FF2B5EF4-FFF2-40B4-BE49-F238E27FC236}">
                  <a16:creationId xmlns:a16="http://schemas.microsoft.com/office/drawing/2014/main" id="{192E9600-90C2-3E4D-8F75-14E082BDAE2A}"/>
                </a:ext>
              </a:extLst>
            </p:cNvPr>
            <p:cNvSpPr/>
            <p:nvPr/>
          </p:nvSpPr>
          <p:spPr>
            <a:xfrm>
              <a:off x="2622875" y="4531175"/>
              <a:ext cx="843975" cy="329275"/>
            </a:xfrm>
            <a:custGeom>
              <a:avLst/>
              <a:gdLst/>
              <a:ahLst/>
              <a:cxnLst/>
              <a:rect l="l" t="t" r="r" b="b"/>
              <a:pathLst>
                <a:path w="33759" h="13171" extrusionOk="0">
                  <a:moveTo>
                    <a:pt x="2202" y="1"/>
                  </a:moveTo>
                  <a:cubicBezTo>
                    <a:pt x="2202" y="1"/>
                    <a:pt x="901" y="6906"/>
                    <a:pt x="1" y="7673"/>
                  </a:cubicBezTo>
                  <a:cubicBezTo>
                    <a:pt x="1" y="7673"/>
                    <a:pt x="2569" y="8207"/>
                    <a:pt x="6205" y="8941"/>
                  </a:cubicBezTo>
                  <a:cubicBezTo>
                    <a:pt x="10441" y="9775"/>
                    <a:pt x="16112" y="10875"/>
                    <a:pt x="20949" y="11676"/>
                  </a:cubicBezTo>
                  <a:cubicBezTo>
                    <a:pt x="24892" y="12313"/>
                    <a:pt x="29910" y="13170"/>
                    <a:pt x="31766" y="13170"/>
                  </a:cubicBezTo>
                  <a:cubicBezTo>
                    <a:pt x="31952" y="13170"/>
                    <a:pt x="32106" y="13162"/>
                    <a:pt x="32224" y="13144"/>
                  </a:cubicBezTo>
                  <a:cubicBezTo>
                    <a:pt x="32224" y="13144"/>
                    <a:pt x="33324" y="7073"/>
                    <a:pt x="33758" y="6706"/>
                  </a:cubicBezTo>
                  <a:cubicBezTo>
                    <a:pt x="33758" y="6706"/>
                    <a:pt x="27520" y="4804"/>
                    <a:pt x="23284" y="3837"/>
                  </a:cubicBezTo>
                  <a:cubicBezTo>
                    <a:pt x="21416" y="3437"/>
                    <a:pt x="20615" y="3370"/>
                    <a:pt x="18514" y="3036"/>
                  </a:cubicBezTo>
                  <a:cubicBezTo>
                    <a:pt x="15345" y="2569"/>
                    <a:pt x="12343" y="1736"/>
                    <a:pt x="8273" y="1135"/>
                  </a:cubicBezTo>
                  <a:cubicBezTo>
                    <a:pt x="4771" y="601"/>
                    <a:pt x="2202" y="1"/>
                    <a:pt x="2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77;p43">
              <a:extLst>
                <a:ext uri="{FF2B5EF4-FFF2-40B4-BE49-F238E27FC236}">
                  <a16:creationId xmlns:a16="http://schemas.microsoft.com/office/drawing/2014/main" id="{605DDD33-16C6-6240-81F9-69E7306D5328}"/>
                </a:ext>
              </a:extLst>
            </p:cNvPr>
            <p:cNvSpPr/>
            <p:nvPr/>
          </p:nvSpPr>
          <p:spPr>
            <a:xfrm>
              <a:off x="3146575" y="4627925"/>
              <a:ext cx="319425" cy="233175"/>
            </a:xfrm>
            <a:custGeom>
              <a:avLst/>
              <a:gdLst/>
              <a:ahLst/>
              <a:cxnLst/>
              <a:rect l="l" t="t" r="r" b="b"/>
              <a:pathLst>
                <a:path w="12777" h="9327" extrusionOk="0">
                  <a:moveTo>
                    <a:pt x="2303" y="0"/>
                  </a:moveTo>
                  <a:lnTo>
                    <a:pt x="1" y="7806"/>
                  </a:lnTo>
                  <a:cubicBezTo>
                    <a:pt x="1735" y="8106"/>
                    <a:pt x="3637" y="8406"/>
                    <a:pt x="5405" y="8707"/>
                  </a:cubicBezTo>
                  <a:cubicBezTo>
                    <a:pt x="7751" y="9054"/>
                    <a:pt x="9846" y="9326"/>
                    <a:pt x="10859" y="9326"/>
                  </a:cubicBezTo>
                  <a:cubicBezTo>
                    <a:pt x="11013" y="9326"/>
                    <a:pt x="11141" y="9320"/>
                    <a:pt x="11242" y="9307"/>
                  </a:cubicBezTo>
                  <a:cubicBezTo>
                    <a:pt x="11242" y="9307"/>
                    <a:pt x="12343" y="3236"/>
                    <a:pt x="12777" y="2836"/>
                  </a:cubicBezTo>
                  <a:cubicBezTo>
                    <a:pt x="12777" y="2836"/>
                    <a:pt x="10075" y="2002"/>
                    <a:pt x="7039" y="1201"/>
                  </a:cubicBezTo>
                  <a:cubicBezTo>
                    <a:pt x="5438" y="768"/>
                    <a:pt x="3770" y="334"/>
                    <a:pt x="2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78;p43">
              <a:extLst>
                <a:ext uri="{FF2B5EF4-FFF2-40B4-BE49-F238E27FC236}">
                  <a16:creationId xmlns:a16="http://schemas.microsoft.com/office/drawing/2014/main" id="{CF463DBE-3942-1B4E-AED7-FD382302151A}"/>
                </a:ext>
              </a:extLst>
            </p:cNvPr>
            <p:cNvSpPr/>
            <p:nvPr/>
          </p:nvSpPr>
          <p:spPr>
            <a:xfrm>
              <a:off x="3146575" y="4627925"/>
              <a:ext cx="185175" cy="217675"/>
            </a:xfrm>
            <a:custGeom>
              <a:avLst/>
              <a:gdLst/>
              <a:ahLst/>
              <a:cxnLst/>
              <a:rect l="l" t="t" r="r" b="b"/>
              <a:pathLst>
                <a:path w="7407" h="8707" extrusionOk="0">
                  <a:moveTo>
                    <a:pt x="2336" y="0"/>
                  </a:moveTo>
                  <a:lnTo>
                    <a:pt x="1" y="7806"/>
                  </a:lnTo>
                  <a:cubicBezTo>
                    <a:pt x="1735" y="8106"/>
                    <a:pt x="3637" y="8406"/>
                    <a:pt x="5405" y="8707"/>
                  </a:cubicBezTo>
                  <a:lnTo>
                    <a:pt x="7406" y="1301"/>
                  </a:lnTo>
                  <a:cubicBezTo>
                    <a:pt x="5838" y="868"/>
                    <a:pt x="3770" y="334"/>
                    <a:pt x="23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79;p43">
              <a:extLst>
                <a:ext uri="{FF2B5EF4-FFF2-40B4-BE49-F238E27FC236}">
                  <a16:creationId xmlns:a16="http://schemas.microsoft.com/office/drawing/2014/main" id="{9633DF2E-DDF0-FD49-A63C-08EE66787719}"/>
                </a:ext>
              </a:extLst>
            </p:cNvPr>
            <p:cNvSpPr/>
            <p:nvPr/>
          </p:nvSpPr>
          <p:spPr>
            <a:xfrm>
              <a:off x="2622875" y="4532025"/>
              <a:ext cx="229350" cy="227675"/>
            </a:xfrm>
            <a:custGeom>
              <a:avLst/>
              <a:gdLst/>
              <a:ahLst/>
              <a:cxnLst/>
              <a:rect l="l" t="t" r="r" b="b"/>
              <a:pathLst>
                <a:path w="9174" h="9107" extrusionOk="0">
                  <a:moveTo>
                    <a:pt x="2202" y="0"/>
                  </a:moveTo>
                  <a:cubicBezTo>
                    <a:pt x="2202" y="0"/>
                    <a:pt x="901" y="6905"/>
                    <a:pt x="1" y="7672"/>
                  </a:cubicBezTo>
                  <a:cubicBezTo>
                    <a:pt x="1" y="7672"/>
                    <a:pt x="3370" y="8373"/>
                    <a:pt x="7006" y="9107"/>
                  </a:cubicBezTo>
                  <a:lnTo>
                    <a:pt x="9174" y="1301"/>
                  </a:lnTo>
                  <a:cubicBezTo>
                    <a:pt x="5705" y="768"/>
                    <a:pt x="2202" y="0"/>
                    <a:pt x="22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80;p43">
              <a:extLst>
                <a:ext uri="{FF2B5EF4-FFF2-40B4-BE49-F238E27FC236}">
                  <a16:creationId xmlns:a16="http://schemas.microsoft.com/office/drawing/2014/main" id="{FF8426A5-C7B3-714E-AC26-05A81D6BB944}"/>
                </a:ext>
              </a:extLst>
            </p:cNvPr>
            <p:cNvSpPr/>
            <p:nvPr/>
          </p:nvSpPr>
          <p:spPr>
            <a:xfrm>
              <a:off x="2672075" y="4608725"/>
              <a:ext cx="127625" cy="60075"/>
            </a:xfrm>
            <a:custGeom>
              <a:avLst/>
              <a:gdLst/>
              <a:ahLst/>
              <a:cxnLst/>
              <a:rect l="l" t="t" r="r" b="b"/>
              <a:pathLst>
                <a:path w="5105" h="2403" extrusionOk="0">
                  <a:moveTo>
                    <a:pt x="1095" y="1"/>
                  </a:moveTo>
                  <a:cubicBezTo>
                    <a:pt x="662" y="1"/>
                    <a:pt x="272" y="260"/>
                    <a:pt x="134" y="702"/>
                  </a:cubicBezTo>
                  <a:cubicBezTo>
                    <a:pt x="1" y="1202"/>
                    <a:pt x="368" y="1702"/>
                    <a:pt x="901" y="1802"/>
                  </a:cubicBezTo>
                  <a:lnTo>
                    <a:pt x="3770" y="2370"/>
                  </a:lnTo>
                  <a:cubicBezTo>
                    <a:pt x="3837" y="2370"/>
                    <a:pt x="3903" y="2370"/>
                    <a:pt x="4004" y="2403"/>
                  </a:cubicBezTo>
                  <a:cubicBezTo>
                    <a:pt x="4437" y="2403"/>
                    <a:pt x="4871" y="2103"/>
                    <a:pt x="5004" y="1669"/>
                  </a:cubicBezTo>
                  <a:cubicBezTo>
                    <a:pt x="5104" y="1169"/>
                    <a:pt x="4771" y="668"/>
                    <a:pt x="4237" y="602"/>
                  </a:cubicBezTo>
                  <a:lnTo>
                    <a:pt x="1368" y="35"/>
                  </a:lnTo>
                  <a:cubicBezTo>
                    <a:pt x="1277" y="12"/>
                    <a:pt x="1185" y="1"/>
                    <a:pt x="10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81;p43">
              <a:extLst>
                <a:ext uri="{FF2B5EF4-FFF2-40B4-BE49-F238E27FC236}">
                  <a16:creationId xmlns:a16="http://schemas.microsoft.com/office/drawing/2014/main" id="{47C87A89-F1E7-934E-BD74-E1E5975AA2E9}"/>
                </a:ext>
              </a:extLst>
            </p:cNvPr>
            <p:cNvSpPr/>
            <p:nvPr/>
          </p:nvSpPr>
          <p:spPr>
            <a:xfrm>
              <a:off x="2870550" y="4637975"/>
              <a:ext cx="105950" cy="55075"/>
            </a:xfrm>
            <a:custGeom>
              <a:avLst/>
              <a:gdLst/>
              <a:ahLst/>
              <a:cxnLst/>
              <a:rect l="l" t="t" r="r" b="b"/>
              <a:pathLst>
                <a:path w="4238" h="2203" extrusionOk="0">
                  <a:moveTo>
                    <a:pt x="1110" y="0"/>
                  </a:moveTo>
                  <a:cubicBezTo>
                    <a:pt x="663" y="0"/>
                    <a:pt x="241" y="279"/>
                    <a:pt x="101" y="699"/>
                  </a:cubicBezTo>
                  <a:cubicBezTo>
                    <a:pt x="1" y="1233"/>
                    <a:pt x="368" y="1733"/>
                    <a:pt x="901" y="1800"/>
                  </a:cubicBezTo>
                  <a:lnTo>
                    <a:pt x="2903" y="2167"/>
                  </a:lnTo>
                  <a:cubicBezTo>
                    <a:pt x="2969" y="2200"/>
                    <a:pt x="3036" y="2200"/>
                    <a:pt x="3103" y="2200"/>
                  </a:cubicBezTo>
                  <a:cubicBezTo>
                    <a:pt x="3127" y="2202"/>
                    <a:pt x="3150" y="2203"/>
                    <a:pt x="3174" y="2203"/>
                  </a:cubicBezTo>
                  <a:cubicBezTo>
                    <a:pt x="3613" y="2203"/>
                    <a:pt x="4010" y="1911"/>
                    <a:pt x="4137" y="1500"/>
                  </a:cubicBezTo>
                  <a:cubicBezTo>
                    <a:pt x="4237" y="966"/>
                    <a:pt x="3870" y="466"/>
                    <a:pt x="3336" y="399"/>
                  </a:cubicBezTo>
                  <a:lnTo>
                    <a:pt x="1368" y="32"/>
                  </a:lnTo>
                  <a:cubicBezTo>
                    <a:pt x="1282" y="11"/>
                    <a:pt x="1196" y="0"/>
                    <a:pt x="1110" y="0"/>
                  </a:cubicBezTo>
                  <a:close/>
                </a:path>
              </a:pathLst>
            </a:custGeom>
            <a:solidFill>
              <a:srgbClr val="205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82;p43">
              <a:extLst>
                <a:ext uri="{FF2B5EF4-FFF2-40B4-BE49-F238E27FC236}">
                  <a16:creationId xmlns:a16="http://schemas.microsoft.com/office/drawing/2014/main" id="{4FCEA915-D3C5-634B-9870-5DF7B560A792}"/>
                </a:ext>
              </a:extLst>
            </p:cNvPr>
            <p:cNvSpPr/>
            <p:nvPr/>
          </p:nvSpPr>
          <p:spPr>
            <a:xfrm>
              <a:off x="5072950" y="3707275"/>
              <a:ext cx="120125" cy="562075"/>
            </a:xfrm>
            <a:custGeom>
              <a:avLst/>
              <a:gdLst/>
              <a:ahLst/>
              <a:cxnLst/>
              <a:rect l="l" t="t" r="r" b="b"/>
              <a:pathLst>
                <a:path w="4805" h="22483" extrusionOk="0">
                  <a:moveTo>
                    <a:pt x="4337" y="0"/>
                  </a:moveTo>
                  <a:lnTo>
                    <a:pt x="902" y="367"/>
                  </a:lnTo>
                  <a:cubicBezTo>
                    <a:pt x="902" y="367"/>
                    <a:pt x="334" y="15244"/>
                    <a:pt x="435" y="18113"/>
                  </a:cubicBezTo>
                  <a:cubicBezTo>
                    <a:pt x="435" y="18113"/>
                    <a:pt x="1" y="20882"/>
                    <a:pt x="2002" y="21882"/>
                  </a:cubicBezTo>
                  <a:cubicBezTo>
                    <a:pt x="2870" y="22249"/>
                    <a:pt x="3837" y="22449"/>
                    <a:pt x="4804" y="22483"/>
                  </a:cubicBezTo>
                  <a:lnTo>
                    <a:pt x="43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83;p43">
              <a:extLst>
                <a:ext uri="{FF2B5EF4-FFF2-40B4-BE49-F238E27FC236}">
                  <a16:creationId xmlns:a16="http://schemas.microsoft.com/office/drawing/2014/main" id="{EB3C81FD-3CFC-4442-A455-E216F2668FAF}"/>
                </a:ext>
              </a:extLst>
            </p:cNvPr>
            <p:cNvSpPr/>
            <p:nvPr/>
          </p:nvSpPr>
          <p:spPr>
            <a:xfrm>
              <a:off x="5077975" y="3610525"/>
              <a:ext cx="115100" cy="120950"/>
            </a:xfrm>
            <a:custGeom>
              <a:avLst/>
              <a:gdLst/>
              <a:ahLst/>
              <a:cxnLst/>
              <a:rect l="l" t="t" r="r" b="b"/>
              <a:pathLst>
                <a:path w="4604" h="4838" extrusionOk="0">
                  <a:moveTo>
                    <a:pt x="4403" y="1"/>
                  </a:moveTo>
                  <a:lnTo>
                    <a:pt x="1001" y="267"/>
                  </a:lnTo>
                  <a:cubicBezTo>
                    <a:pt x="1001" y="267"/>
                    <a:pt x="0" y="2602"/>
                    <a:pt x="667" y="4237"/>
                  </a:cubicBezTo>
                  <a:cubicBezTo>
                    <a:pt x="1968" y="4571"/>
                    <a:pt x="3269" y="4771"/>
                    <a:pt x="4603" y="4837"/>
                  </a:cubicBezTo>
                  <a:lnTo>
                    <a:pt x="440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84;p43">
              <a:extLst>
                <a:ext uri="{FF2B5EF4-FFF2-40B4-BE49-F238E27FC236}">
                  <a16:creationId xmlns:a16="http://schemas.microsoft.com/office/drawing/2014/main" id="{44E528A1-1FFC-824F-AFA3-8FAEF9F1940E}"/>
                </a:ext>
              </a:extLst>
            </p:cNvPr>
            <p:cNvSpPr/>
            <p:nvPr/>
          </p:nvSpPr>
          <p:spPr>
            <a:xfrm>
              <a:off x="5087125" y="3814000"/>
              <a:ext cx="176825" cy="313100"/>
            </a:xfrm>
            <a:custGeom>
              <a:avLst/>
              <a:gdLst/>
              <a:ahLst/>
              <a:cxnLst/>
              <a:rect l="l" t="t" r="r" b="b"/>
              <a:pathLst>
                <a:path w="7073" h="12524" extrusionOk="0">
                  <a:moveTo>
                    <a:pt x="301" y="1"/>
                  </a:moveTo>
                  <a:lnTo>
                    <a:pt x="1" y="11309"/>
                  </a:lnTo>
                  <a:cubicBezTo>
                    <a:pt x="1118" y="12094"/>
                    <a:pt x="2455" y="12524"/>
                    <a:pt x="3812" y="12524"/>
                  </a:cubicBezTo>
                  <a:cubicBezTo>
                    <a:pt x="3953" y="12524"/>
                    <a:pt x="4095" y="12519"/>
                    <a:pt x="4237" y="12510"/>
                  </a:cubicBezTo>
                  <a:cubicBezTo>
                    <a:pt x="5105" y="12443"/>
                    <a:pt x="5972" y="12376"/>
                    <a:pt x="6839" y="12243"/>
                  </a:cubicBezTo>
                  <a:cubicBezTo>
                    <a:pt x="7073" y="6706"/>
                    <a:pt x="6806" y="401"/>
                    <a:pt x="6806" y="401"/>
                  </a:cubicBezTo>
                  <a:cubicBezTo>
                    <a:pt x="6233" y="630"/>
                    <a:pt x="5174" y="718"/>
                    <a:pt x="4274" y="718"/>
                  </a:cubicBezTo>
                  <a:cubicBezTo>
                    <a:pt x="3863" y="718"/>
                    <a:pt x="3486" y="699"/>
                    <a:pt x="3203" y="668"/>
                  </a:cubicBezTo>
                  <a:cubicBezTo>
                    <a:pt x="2203" y="568"/>
                    <a:pt x="1235" y="334"/>
                    <a:pt x="3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85;p43">
              <a:extLst>
                <a:ext uri="{FF2B5EF4-FFF2-40B4-BE49-F238E27FC236}">
                  <a16:creationId xmlns:a16="http://schemas.microsoft.com/office/drawing/2014/main" id="{63D7C285-B2DC-494B-A8AD-6B63D716FB7F}"/>
                </a:ext>
              </a:extLst>
            </p:cNvPr>
            <p:cNvSpPr/>
            <p:nvPr/>
          </p:nvSpPr>
          <p:spPr>
            <a:xfrm>
              <a:off x="5082975" y="3807325"/>
              <a:ext cx="110925" cy="319600"/>
            </a:xfrm>
            <a:custGeom>
              <a:avLst/>
              <a:gdLst/>
              <a:ahLst/>
              <a:cxnLst/>
              <a:rect l="l" t="t" r="r" b="b"/>
              <a:pathLst>
                <a:path w="4437" h="12784" extrusionOk="0">
                  <a:moveTo>
                    <a:pt x="267" y="1"/>
                  </a:moveTo>
                  <a:lnTo>
                    <a:pt x="0" y="11542"/>
                  </a:lnTo>
                  <a:cubicBezTo>
                    <a:pt x="1214" y="12352"/>
                    <a:pt x="2631" y="12783"/>
                    <a:pt x="4089" y="12783"/>
                  </a:cubicBezTo>
                  <a:cubicBezTo>
                    <a:pt x="4194" y="12783"/>
                    <a:pt x="4298" y="12781"/>
                    <a:pt x="4403" y="12777"/>
                  </a:cubicBezTo>
                  <a:lnTo>
                    <a:pt x="4437" y="968"/>
                  </a:lnTo>
                  <a:cubicBezTo>
                    <a:pt x="1635" y="835"/>
                    <a:pt x="267" y="1"/>
                    <a:pt x="2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86;p43">
              <a:extLst>
                <a:ext uri="{FF2B5EF4-FFF2-40B4-BE49-F238E27FC236}">
                  <a16:creationId xmlns:a16="http://schemas.microsoft.com/office/drawing/2014/main" id="{54D3FE4D-E432-2A45-A935-5A4CE6DB970C}"/>
                </a:ext>
              </a:extLst>
            </p:cNvPr>
            <p:cNvSpPr/>
            <p:nvPr/>
          </p:nvSpPr>
          <p:spPr>
            <a:xfrm>
              <a:off x="5083800" y="4016650"/>
              <a:ext cx="101775" cy="55900"/>
            </a:xfrm>
            <a:custGeom>
              <a:avLst/>
              <a:gdLst/>
              <a:ahLst/>
              <a:cxnLst/>
              <a:rect l="l" t="t" r="r" b="b"/>
              <a:pathLst>
                <a:path w="4071" h="2236" extrusionOk="0">
                  <a:moveTo>
                    <a:pt x="1" y="1"/>
                  </a:moveTo>
                  <a:lnTo>
                    <a:pt x="1" y="1135"/>
                  </a:lnTo>
                  <a:cubicBezTo>
                    <a:pt x="768" y="2235"/>
                    <a:pt x="4070" y="2235"/>
                    <a:pt x="4070" y="2235"/>
                  </a:cubicBezTo>
                  <a:lnTo>
                    <a:pt x="4070" y="601"/>
                  </a:lnTo>
                  <a:cubicBezTo>
                    <a:pt x="4070" y="601"/>
                    <a:pt x="3813" y="616"/>
                    <a:pt x="3419" y="616"/>
                  </a:cubicBezTo>
                  <a:cubicBezTo>
                    <a:pt x="2513" y="616"/>
                    <a:pt x="884" y="535"/>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87;p43">
              <a:extLst>
                <a:ext uri="{FF2B5EF4-FFF2-40B4-BE49-F238E27FC236}">
                  <a16:creationId xmlns:a16="http://schemas.microsoft.com/office/drawing/2014/main" id="{6F7A03F7-1EE8-854C-98CD-C4AA797DCFA1}"/>
                </a:ext>
              </a:extLst>
            </p:cNvPr>
            <p:cNvSpPr/>
            <p:nvPr/>
          </p:nvSpPr>
          <p:spPr>
            <a:xfrm>
              <a:off x="5084625" y="3897400"/>
              <a:ext cx="100950" cy="110975"/>
            </a:xfrm>
            <a:custGeom>
              <a:avLst/>
              <a:gdLst/>
              <a:ahLst/>
              <a:cxnLst/>
              <a:rect l="l" t="t" r="r" b="b"/>
              <a:pathLst>
                <a:path w="4038" h="4439" extrusionOk="0">
                  <a:moveTo>
                    <a:pt x="68" y="0"/>
                  </a:moveTo>
                  <a:lnTo>
                    <a:pt x="1" y="3636"/>
                  </a:lnTo>
                  <a:cubicBezTo>
                    <a:pt x="1" y="3636"/>
                    <a:pt x="696" y="4439"/>
                    <a:pt x="3118" y="4439"/>
                  </a:cubicBezTo>
                  <a:cubicBezTo>
                    <a:pt x="3400" y="4439"/>
                    <a:pt x="3706" y="4428"/>
                    <a:pt x="4037" y="4404"/>
                  </a:cubicBezTo>
                  <a:lnTo>
                    <a:pt x="4037" y="834"/>
                  </a:lnTo>
                  <a:cubicBezTo>
                    <a:pt x="4037" y="834"/>
                    <a:pt x="3672" y="887"/>
                    <a:pt x="3141" y="887"/>
                  </a:cubicBezTo>
                  <a:cubicBezTo>
                    <a:pt x="2272" y="887"/>
                    <a:pt x="958" y="746"/>
                    <a:pt x="6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88;p43">
              <a:extLst>
                <a:ext uri="{FF2B5EF4-FFF2-40B4-BE49-F238E27FC236}">
                  <a16:creationId xmlns:a16="http://schemas.microsoft.com/office/drawing/2014/main" id="{B74FF86C-E61C-9C40-869B-2159739394A7}"/>
                </a:ext>
              </a:extLst>
            </p:cNvPr>
            <p:cNvSpPr/>
            <p:nvPr/>
          </p:nvSpPr>
          <p:spPr>
            <a:xfrm>
              <a:off x="5020425" y="3717275"/>
              <a:ext cx="276050" cy="563650"/>
            </a:xfrm>
            <a:custGeom>
              <a:avLst/>
              <a:gdLst/>
              <a:ahLst/>
              <a:cxnLst/>
              <a:rect l="l" t="t" r="r" b="b"/>
              <a:pathLst>
                <a:path w="11042" h="22546" extrusionOk="0">
                  <a:moveTo>
                    <a:pt x="10141" y="0"/>
                  </a:moveTo>
                  <a:lnTo>
                    <a:pt x="3770" y="67"/>
                  </a:lnTo>
                  <a:lnTo>
                    <a:pt x="901" y="401"/>
                  </a:lnTo>
                  <a:cubicBezTo>
                    <a:pt x="901" y="401"/>
                    <a:pt x="334" y="15278"/>
                    <a:pt x="467" y="18147"/>
                  </a:cubicBezTo>
                  <a:cubicBezTo>
                    <a:pt x="467" y="18147"/>
                    <a:pt x="0" y="20882"/>
                    <a:pt x="2002" y="21883"/>
                  </a:cubicBezTo>
                  <a:cubicBezTo>
                    <a:pt x="2902" y="22283"/>
                    <a:pt x="3836" y="22483"/>
                    <a:pt x="4804" y="22516"/>
                  </a:cubicBezTo>
                  <a:cubicBezTo>
                    <a:pt x="5112" y="22536"/>
                    <a:pt x="5425" y="22546"/>
                    <a:pt x="5736" y="22546"/>
                  </a:cubicBezTo>
                  <a:cubicBezTo>
                    <a:pt x="7547" y="22546"/>
                    <a:pt x="9315" y="22223"/>
                    <a:pt x="9941" y="21682"/>
                  </a:cubicBezTo>
                  <a:cubicBezTo>
                    <a:pt x="11042" y="20682"/>
                    <a:pt x="10708" y="9774"/>
                    <a:pt x="10708" y="9774"/>
                  </a:cubicBezTo>
                  <a:cubicBezTo>
                    <a:pt x="10708" y="9774"/>
                    <a:pt x="10575" y="1335"/>
                    <a:pt x="101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89;p43">
              <a:extLst>
                <a:ext uri="{FF2B5EF4-FFF2-40B4-BE49-F238E27FC236}">
                  <a16:creationId xmlns:a16="http://schemas.microsoft.com/office/drawing/2014/main" id="{A03CA622-F8F3-9143-9DDE-0AEFDB94DB75}"/>
                </a:ext>
              </a:extLst>
            </p:cNvPr>
            <p:cNvSpPr/>
            <p:nvPr/>
          </p:nvSpPr>
          <p:spPr>
            <a:xfrm>
              <a:off x="5021250" y="3717275"/>
              <a:ext cx="120125" cy="562925"/>
            </a:xfrm>
            <a:custGeom>
              <a:avLst/>
              <a:gdLst/>
              <a:ahLst/>
              <a:cxnLst/>
              <a:rect l="l" t="t" r="r" b="b"/>
              <a:pathLst>
                <a:path w="4805" h="22517" extrusionOk="0">
                  <a:moveTo>
                    <a:pt x="4304" y="0"/>
                  </a:moveTo>
                  <a:lnTo>
                    <a:pt x="868" y="401"/>
                  </a:lnTo>
                  <a:cubicBezTo>
                    <a:pt x="868" y="401"/>
                    <a:pt x="334" y="15278"/>
                    <a:pt x="434" y="18147"/>
                  </a:cubicBezTo>
                  <a:cubicBezTo>
                    <a:pt x="434" y="18147"/>
                    <a:pt x="1" y="20882"/>
                    <a:pt x="1969" y="21883"/>
                  </a:cubicBezTo>
                  <a:cubicBezTo>
                    <a:pt x="2869" y="22250"/>
                    <a:pt x="3803" y="22483"/>
                    <a:pt x="4804" y="22516"/>
                  </a:cubicBezTo>
                  <a:lnTo>
                    <a:pt x="43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90;p43">
              <a:extLst>
                <a:ext uri="{FF2B5EF4-FFF2-40B4-BE49-F238E27FC236}">
                  <a16:creationId xmlns:a16="http://schemas.microsoft.com/office/drawing/2014/main" id="{19271F8F-17B2-6C4E-B56C-0E4574630AC4}"/>
                </a:ext>
              </a:extLst>
            </p:cNvPr>
            <p:cNvSpPr/>
            <p:nvPr/>
          </p:nvSpPr>
          <p:spPr>
            <a:xfrm>
              <a:off x="5026250" y="3611350"/>
              <a:ext cx="261900" cy="130775"/>
            </a:xfrm>
            <a:custGeom>
              <a:avLst/>
              <a:gdLst/>
              <a:ahLst/>
              <a:cxnLst/>
              <a:rect l="l" t="t" r="r" b="b"/>
              <a:pathLst>
                <a:path w="10476" h="5231" extrusionOk="0">
                  <a:moveTo>
                    <a:pt x="9041" y="1"/>
                  </a:moveTo>
                  <a:lnTo>
                    <a:pt x="4371" y="368"/>
                  </a:lnTo>
                  <a:lnTo>
                    <a:pt x="1002" y="668"/>
                  </a:lnTo>
                  <a:cubicBezTo>
                    <a:pt x="1002" y="668"/>
                    <a:pt x="1" y="2970"/>
                    <a:pt x="668" y="4638"/>
                  </a:cubicBezTo>
                  <a:cubicBezTo>
                    <a:pt x="1936" y="4938"/>
                    <a:pt x="3270" y="5138"/>
                    <a:pt x="4571" y="5205"/>
                  </a:cubicBezTo>
                  <a:cubicBezTo>
                    <a:pt x="4821" y="5223"/>
                    <a:pt x="5074" y="5231"/>
                    <a:pt x="5327" y="5231"/>
                  </a:cubicBezTo>
                  <a:cubicBezTo>
                    <a:pt x="6018" y="5231"/>
                    <a:pt x="6714" y="5169"/>
                    <a:pt x="7373" y="5071"/>
                  </a:cubicBezTo>
                  <a:cubicBezTo>
                    <a:pt x="10475" y="4504"/>
                    <a:pt x="10041" y="4404"/>
                    <a:pt x="10041" y="4404"/>
                  </a:cubicBezTo>
                  <a:cubicBezTo>
                    <a:pt x="10041" y="4404"/>
                    <a:pt x="10375" y="2436"/>
                    <a:pt x="10375" y="1769"/>
                  </a:cubicBezTo>
                  <a:cubicBezTo>
                    <a:pt x="10375" y="1102"/>
                    <a:pt x="9908" y="101"/>
                    <a:pt x="90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91;p43">
              <a:extLst>
                <a:ext uri="{FF2B5EF4-FFF2-40B4-BE49-F238E27FC236}">
                  <a16:creationId xmlns:a16="http://schemas.microsoft.com/office/drawing/2014/main" id="{96C8F70C-BAE2-D240-8CED-F9A4E42C7B62}"/>
                </a:ext>
              </a:extLst>
            </p:cNvPr>
            <p:cNvSpPr/>
            <p:nvPr/>
          </p:nvSpPr>
          <p:spPr>
            <a:xfrm>
              <a:off x="5026250" y="3620525"/>
              <a:ext cx="114275" cy="120950"/>
            </a:xfrm>
            <a:custGeom>
              <a:avLst/>
              <a:gdLst/>
              <a:ahLst/>
              <a:cxnLst/>
              <a:rect l="l" t="t" r="r" b="b"/>
              <a:pathLst>
                <a:path w="4571" h="4838" extrusionOk="0">
                  <a:moveTo>
                    <a:pt x="4371" y="1"/>
                  </a:moveTo>
                  <a:lnTo>
                    <a:pt x="1002" y="301"/>
                  </a:lnTo>
                  <a:cubicBezTo>
                    <a:pt x="1002" y="301"/>
                    <a:pt x="1" y="2603"/>
                    <a:pt x="668" y="4271"/>
                  </a:cubicBezTo>
                  <a:cubicBezTo>
                    <a:pt x="1936" y="4571"/>
                    <a:pt x="3270" y="4771"/>
                    <a:pt x="4571" y="4838"/>
                  </a:cubicBezTo>
                  <a:lnTo>
                    <a:pt x="43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92;p43">
              <a:extLst>
                <a:ext uri="{FF2B5EF4-FFF2-40B4-BE49-F238E27FC236}">
                  <a16:creationId xmlns:a16="http://schemas.microsoft.com/office/drawing/2014/main" id="{D195DE68-4906-2547-9780-77749FC1AFC8}"/>
                </a:ext>
              </a:extLst>
            </p:cNvPr>
            <p:cNvSpPr/>
            <p:nvPr/>
          </p:nvSpPr>
          <p:spPr>
            <a:xfrm>
              <a:off x="5056275" y="3313750"/>
              <a:ext cx="199350" cy="337675"/>
            </a:xfrm>
            <a:custGeom>
              <a:avLst/>
              <a:gdLst/>
              <a:ahLst/>
              <a:cxnLst/>
              <a:rect l="l" t="t" r="r" b="b"/>
              <a:pathLst>
                <a:path w="7974" h="13507" extrusionOk="0">
                  <a:moveTo>
                    <a:pt x="3789" y="0"/>
                  </a:moveTo>
                  <a:cubicBezTo>
                    <a:pt x="3037" y="0"/>
                    <a:pt x="2419" y="132"/>
                    <a:pt x="2102" y="430"/>
                  </a:cubicBezTo>
                  <a:cubicBezTo>
                    <a:pt x="1569" y="997"/>
                    <a:pt x="334" y="6067"/>
                    <a:pt x="334" y="6067"/>
                  </a:cubicBezTo>
                  <a:cubicBezTo>
                    <a:pt x="334" y="6067"/>
                    <a:pt x="1" y="12572"/>
                    <a:pt x="668" y="13006"/>
                  </a:cubicBezTo>
                  <a:cubicBezTo>
                    <a:pt x="1068" y="13273"/>
                    <a:pt x="2669" y="13473"/>
                    <a:pt x="4237" y="13506"/>
                  </a:cubicBezTo>
                  <a:cubicBezTo>
                    <a:pt x="5338" y="13506"/>
                    <a:pt x="6405" y="13406"/>
                    <a:pt x="6972" y="13106"/>
                  </a:cubicBezTo>
                  <a:cubicBezTo>
                    <a:pt x="7606" y="12705"/>
                    <a:pt x="7973" y="12005"/>
                    <a:pt x="7940" y="11238"/>
                  </a:cubicBezTo>
                  <a:lnTo>
                    <a:pt x="7940" y="4867"/>
                  </a:lnTo>
                  <a:cubicBezTo>
                    <a:pt x="7940" y="4867"/>
                    <a:pt x="7273" y="563"/>
                    <a:pt x="5738" y="230"/>
                  </a:cubicBezTo>
                  <a:cubicBezTo>
                    <a:pt x="5061" y="83"/>
                    <a:pt x="4383" y="0"/>
                    <a:pt x="3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93;p43">
              <a:extLst>
                <a:ext uri="{FF2B5EF4-FFF2-40B4-BE49-F238E27FC236}">
                  <a16:creationId xmlns:a16="http://schemas.microsoft.com/office/drawing/2014/main" id="{2FA4B7DE-4C4D-4847-9369-875D6964F08B}"/>
                </a:ext>
              </a:extLst>
            </p:cNvPr>
            <p:cNvSpPr/>
            <p:nvPr/>
          </p:nvSpPr>
          <p:spPr>
            <a:xfrm>
              <a:off x="5056275" y="3313750"/>
              <a:ext cx="143475" cy="337675"/>
            </a:xfrm>
            <a:custGeom>
              <a:avLst/>
              <a:gdLst/>
              <a:ahLst/>
              <a:cxnLst/>
              <a:rect l="l" t="t" r="r" b="b"/>
              <a:pathLst>
                <a:path w="5739" h="13507" extrusionOk="0">
                  <a:moveTo>
                    <a:pt x="3789" y="0"/>
                  </a:moveTo>
                  <a:cubicBezTo>
                    <a:pt x="3037" y="0"/>
                    <a:pt x="2419" y="132"/>
                    <a:pt x="2102" y="430"/>
                  </a:cubicBezTo>
                  <a:cubicBezTo>
                    <a:pt x="1569" y="997"/>
                    <a:pt x="334" y="6067"/>
                    <a:pt x="334" y="6067"/>
                  </a:cubicBezTo>
                  <a:cubicBezTo>
                    <a:pt x="334" y="6067"/>
                    <a:pt x="1" y="12572"/>
                    <a:pt x="668" y="13006"/>
                  </a:cubicBezTo>
                  <a:cubicBezTo>
                    <a:pt x="1068" y="13273"/>
                    <a:pt x="2669" y="13473"/>
                    <a:pt x="4204" y="13506"/>
                  </a:cubicBezTo>
                  <a:cubicBezTo>
                    <a:pt x="4204" y="13506"/>
                    <a:pt x="3370" y="4566"/>
                    <a:pt x="5271" y="1030"/>
                  </a:cubicBezTo>
                  <a:lnTo>
                    <a:pt x="5738" y="230"/>
                  </a:lnTo>
                  <a:cubicBezTo>
                    <a:pt x="5061" y="83"/>
                    <a:pt x="4383" y="0"/>
                    <a:pt x="3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94;p43">
              <a:extLst>
                <a:ext uri="{FF2B5EF4-FFF2-40B4-BE49-F238E27FC236}">
                  <a16:creationId xmlns:a16="http://schemas.microsoft.com/office/drawing/2014/main" id="{E6714559-1C59-0147-A6F3-EBC3C23E0A36}"/>
                </a:ext>
              </a:extLst>
            </p:cNvPr>
            <p:cNvSpPr/>
            <p:nvPr/>
          </p:nvSpPr>
          <p:spPr>
            <a:xfrm>
              <a:off x="5034600" y="3824025"/>
              <a:ext cx="176825" cy="313100"/>
            </a:xfrm>
            <a:custGeom>
              <a:avLst/>
              <a:gdLst/>
              <a:ahLst/>
              <a:cxnLst/>
              <a:rect l="l" t="t" r="r" b="b"/>
              <a:pathLst>
                <a:path w="7073" h="12524" extrusionOk="0">
                  <a:moveTo>
                    <a:pt x="334" y="0"/>
                  </a:moveTo>
                  <a:lnTo>
                    <a:pt x="0" y="11341"/>
                  </a:lnTo>
                  <a:cubicBezTo>
                    <a:pt x="1111" y="12122"/>
                    <a:pt x="2437" y="12524"/>
                    <a:pt x="3810" y="12524"/>
                  </a:cubicBezTo>
                  <a:cubicBezTo>
                    <a:pt x="3963" y="12524"/>
                    <a:pt x="4116" y="12519"/>
                    <a:pt x="4270" y="12509"/>
                  </a:cubicBezTo>
                  <a:cubicBezTo>
                    <a:pt x="5137" y="12476"/>
                    <a:pt x="5971" y="12409"/>
                    <a:pt x="6839" y="12275"/>
                  </a:cubicBezTo>
                  <a:cubicBezTo>
                    <a:pt x="7072" y="6705"/>
                    <a:pt x="6805" y="400"/>
                    <a:pt x="6805" y="400"/>
                  </a:cubicBezTo>
                  <a:cubicBezTo>
                    <a:pt x="6202" y="641"/>
                    <a:pt x="5076" y="743"/>
                    <a:pt x="4146" y="743"/>
                  </a:cubicBezTo>
                  <a:cubicBezTo>
                    <a:pt x="3789" y="743"/>
                    <a:pt x="3461" y="728"/>
                    <a:pt x="3203" y="701"/>
                  </a:cubicBezTo>
                  <a:cubicBezTo>
                    <a:pt x="2235" y="567"/>
                    <a:pt x="1268" y="334"/>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95;p43">
              <a:extLst>
                <a:ext uri="{FF2B5EF4-FFF2-40B4-BE49-F238E27FC236}">
                  <a16:creationId xmlns:a16="http://schemas.microsoft.com/office/drawing/2014/main" id="{9527ADBC-CEAE-7142-92BE-E509B8B0DDD5}"/>
                </a:ext>
              </a:extLst>
            </p:cNvPr>
            <p:cNvSpPr/>
            <p:nvPr/>
          </p:nvSpPr>
          <p:spPr>
            <a:xfrm>
              <a:off x="5031275" y="3818175"/>
              <a:ext cx="110100" cy="318950"/>
            </a:xfrm>
            <a:custGeom>
              <a:avLst/>
              <a:gdLst/>
              <a:ahLst/>
              <a:cxnLst/>
              <a:rect l="l" t="t" r="r" b="b"/>
              <a:pathLst>
                <a:path w="4404" h="12758" extrusionOk="0">
                  <a:moveTo>
                    <a:pt x="234" y="1"/>
                  </a:moveTo>
                  <a:lnTo>
                    <a:pt x="0" y="11509"/>
                  </a:lnTo>
                  <a:cubicBezTo>
                    <a:pt x="1148" y="12324"/>
                    <a:pt x="2542" y="12757"/>
                    <a:pt x="3960" y="12757"/>
                  </a:cubicBezTo>
                  <a:cubicBezTo>
                    <a:pt x="4108" y="12757"/>
                    <a:pt x="4255" y="12752"/>
                    <a:pt x="4403" y="12743"/>
                  </a:cubicBezTo>
                  <a:lnTo>
                    <a:pt x="4403" y="935"/>
                  </a:lnTo>
                  <a:cubicBezTo>
                    <a:pt x="1601" y="834"/>
                    <a:pt x="234" y="1"/>
                    <a:pt x="2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96;p43">
              <a:extLst>
                <a:ext uri="{FF2B5EF4-FFF2-40B4-BE49-F238E27FC236}">
                  <a16:creationId xmlns:a16="http://schemas.microsoft.com/office/drawing/2014/main" id="{BE8363D3-5841-4644-A47A-687B107B697A}"/>
                </a:ext>
              </a:extLst>
            </p:cNvPr>
            <p:cNvSpPr/>
            <p:nvPr/>
          </p:nvSpPr>
          <p:spPr>
            <a:xfrm>
              <a:off x="5032100" y="4026650"/>
              <a:ext cx="101750" cy="55900"/>
            </a:xfrm>
            <a:custGeom>
              <a:avLst/>
              <a:gdLst/>
              <a:ahLst/>
              <a:cxnLst/>
              <a:rect l="l" t="t" r="r" b="b"/>
              <a:pathLst>
                <a:path w="4070" h="2236" extrusionOk="0">
                  <a:moveTo>
                    <a:pt x="0" y="1"/>
                  </a:moveTo>
                  <a:lnTo>
                    <a:pt x="0" y="1168"/>
                  </a:lnTo>
                  <a:cubicBezTo>
                    <a:pt x="768" y="2236"/>
                    <a:pt x="4070" y="2236"/>
                    <a:pt x="4070" y="2236"/>
                  </a:cubicBezTo>
                  <a:lnTo>
                    <a:pt x="4070" y="601"/>
                  </a:lnTo>
                  <a:cubicBezTo>
                    <a:pt x="4070" y="601"/>
                    <a:pt x="3810" y="617"/>
                    <a:pt x="3412" y="617"/>
                  </a:cubicBezTo>
                  <a:cubicBezTo>
                    <a:pt x="2499" y="617"/>
                    <a:pt x="861" y="536"/>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97;p43">
              <a:extLst>
                <a:ext uri="{FF2B5EF4-FFF2-40B4-BE49-F238E27FC236}">
                  <a16:creationId xmlns:a16="http://schemas.microsoft.com/office/drawing/2014/main" id="{027B80D2-16C5-164A-8BB8-0F862E45F43B}"/>
                </a:ext>
              </a:extLst>
            </p:cNvPr>
            <p:cNvSpPr/>
            <p:nvPr/>
          </p:nvSpPr>
          <p:spPr>
            <a:xfrm>
              <a:off x="5032925" y="3907400"/>
              <a:ext cx="100925" cy="111825"/>
            </a:xfrm>
            <a:custGeom>
              <a:avLst/>
              <a:gdLst/>
              <a:ahLst/>
              <a:cxnLst/>
              <a:rect l="l" t="t" r="r" b="b"/>
              <a:pathLst>
                <a:path w="4037" h="4473" extrusionOk="0">
                  <a:moveTo>
                    <a:pt x="67" y="1"/>
                  </a:moveTo>
                  <a:lnTo>
                    <a:pt x="1" y="3670"/>
                  </a:lnTo>
                  <a:cubicBezTo>
                    <a:pt x="1" y="3670"/>
                    <a:pt x="696" y="4473"/>
                    <a:pt x="3117" y="4473"/>
                  </a:cubicBezTo>
                  <a:cubicBezTo>
                    <a:pt x="3400" y="4473"/>
                    <a:pt x="3706" y="4462"/>
                    <a:pt x="4037" y="4437"/>
                  </a:cubicBezTo>
                  <a:lnTo>
                    <a:pt x="4037" y="835"/>
                  </a:lnTo>
                  <a:cubicBezTo>
                    <a:pt x="4037" y="835"/>
                    <a:pt x="3645" y="897"/>
                    <a:pt x="3081" y="897"/>
                  </a:cubicBezTo>
                  <a:cubicBezTo>
                    <a:pt x="2213" y="897"/>
                    <a:pt x="938" y="749"/>
                    <a:pt x="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98;p43">
              <a:extLst>
                <a:ext uri="{FF2B5EF4-FFF2-40B4-BE49-F238E27FC236}">
                  <a16:creationId xmlns:a16="http://schemas.microsoft.com/office/drawing/2014/main" id="{220F291F-375C-C44C-9DE1-021669215354}"/>
                </a:ext>
              </a:extLst>
            </p:cNvPr>
            <p:cNvSpPr/>
            <p:nvPr/>
          </p:nvSpPr>
          <p:spPr>
            <a:xfrm>
              <a:off x="4586775" y="2853325"/>
              <a:ext cx="187675" cy="910675"/>
            </a:xfrm>
            <a:custGeom>
              <a:avLst/>
              <a:gdLst/>
              <a:ahLst/>
              <a:cxnLst/>
              <a:rect l="l" t="t" r="r" b="b"/>
              <a:pathLst>
                <a:path w="7507" h="36427" extrusionOk="0">
                  <a:moveTo>
                    <a:pt x="6272" y="0"/>
                  </a:moveTo>
                  <a:lnTo>
                    <a:pt x="2736" y="167"/>
                  </a:lnTo>
                  <a:cubicBezTo>
                    <a:pt x="2736" y="167"/>
                    <a:pt x="1" y="8907"/>
                    <a:pt x="1" y="18147"/>
                  </a:cubicBezTo>
                  <a:cubicBezTo>
                    <a:pt x="34" y="23917"/>
                    <a:pt x="701" y="29688"/>
                    <a:pt x="2035" y="35292"/>
                  </a:cubicBezTo>
                  <a:cubicBezTo>
                    <a:pt x="3270" y="35959"/>
                    <a:pt x="4637" y="36360"/>
                    <a:pt x="6072" y="36426"/>
                  </a:cubicBezTo>
                  <a:cubicBezTo>
                    <a:pt x="6072" y="36426"/>
                    <a:pt x="7006" y="26352"/>
                    <a:pt x="6906" y="24451"/>
                  </a:cubicBezTo>
                  <a:cubicBezTo>
                    <a:pt x="6772" y="22583"/>
                    <a:pt x="7506" y="9874"/>
                    <a:pt x="7306" y="8306"/>
                  </a:cubicBezTo>
                  <a:cubicBezTo>
                    <a:pt x="7106" y="6738"/>
                    <a:pt x="6272" y="0"/>
                    <a:pt x="62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99;p43">
              <a:extLst>
                <a:ext uri="{FF2B5EF4-FFF2-40B4-BE49-F238E27FC236}">
                  <a16:creationId xmlns:a16="http://schemas.microsoft.com/office/drawing/2014/main" id="{93FDC879-4333-6746-BA46-675D7ED6109C}"/>
                </a:ext>
              </a:extLst>
            </p:cNvPr>
            <p:cNvSpPr/>
            <p:nvPr/>
          </p:nvSpPr>
          <p:spPr>
            <a:xfrm>
              <a:off x="4628475" y="2801625"/>
              <a:ext cx="151800" cy="89250"/>
            </a:xfrm>
            <a:custGeom>
              <a:avLst/>
              <a:gdLst/>
              <a:ahLst/>
              <a:cxnLst/>
              <a:rect l="l" t="t" r="r" b="b"/>
              <a:pathLst>
                <a:path w="6072" h="3570" extrusionOk="0">
                  <a:moveTo>
                    <a:pt x="568" y="0"/>
                  </a:moveTo>
                  <a:cubicBezTo>
                    <a:pt x="1" y="967"/>
                    <a:pt x="1" y="2135"/>
                    <a:pt x="568" y="3102"/>
                  </a:cubicBezTo>
                  <a:cubicBezTo>
                    <a:pt x="2169" y="3369"/>
                    <a:pt x="3837" y="3503"/>
                    <a:pt x="5504" y="3569"/>
                  </a:cubicBezTo>
                  <a:cubicBezTo>
                    <a:pt x="5971" y="2702"/>
                    <a:pt x="6072" y="1701"/>
                    <a:pt x="5805" y="767"/>
                  </a:cubicBezTo>
                  <a:lnTo>
                    <a:pt x="5605" y="367"/>
                  </a:lnTo>
                  <a:cubicBezTo>
                    <a:pt x="5317" y="378"/>
                    <a:pt x="5029" y="384"/>
                    <a:pt x="4742" y="384"/>
                  </a:cubicBezTo>
                  <a:cubicBezTo>
                    <a:pt x="3330" y="384"/>
                    <a:pt x="1926" y="250"/>
                    <a:pt x="56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700;p43">
              <a:extLst>
                <a:ext uri="{FF2B5EF4-FFF2-40B4-BE49-F238E27FC236}">
                  <a16:creationId xmlns:a16="http://schemas.microsoft.com/office/drawing/2014/main" id="{B0C4EF3E-5FE7-0249-93C1-683FAB3BD32D}"/>
                </a:ext>
              </a:extLst>
            </p:cNvPr>
            <p:cNvSpPr/>
            <p:nvPr/>
          </p:nvSpPr>
          <p:spPr>
            <a:xfrm>
              <a:off x="4750225" y="3109925"/>
              <a:ext cx="50075" cy="69475"/>
            </a:xfrm>
            <a:custGeom>
              <a:avLst/>
              <a:gdLst/>
              <a:ahLst/>
              <a:cxnLst/>
              <a:rect l="l" t="t" r="r" b="b"/>
              <a:pathLst>
                <a:path w="2003" h="2779" extrusionOk="0">
                  <a:moveTo>
                    <a:pt x="873" y="1"/>
                  </a:moveTo>
                  <a:cubicBezTo>
                    <a:pt x="838" y="1"/>
                    <a:pt x="803" y="4"/>
                    <a:pt x="768" y="10"/>
                  </a:cubicBezTo>
                  <a:cubicBezTo>
                    <a:pt x="768" y="10"/>
                    <a:pt x="1" y="10"/>
                    <a:pt x="1" y="1244"/>
                  </a:cubicBezTo>
                  <a:cubicBezTo>
                    <a:pt x="1" y="2445"/>
                    <a:pt x="434" y="2779"/>
                    <a:pt x="1101" y="2779"/>
                  </a:cubicBezTo>
                  <a:cubicBezTo>
                    <a:pt x="1769" y="2779"/>
                    <a:pt x="2002" y="1578"/>
                    <a:pt x="1869" y="1111"/>
                  </a:cubicBezTo>
                  <a:cubicBezTo>
                    <a:pt x="1775" y="673"/>
                    <a:pt x="1388" y="1"/>
                    <a:pt x="8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701;p43">
              <a:extLst>
                <a:ext uri="{FF2B5EF4-FFF2-40B4-BE49-F238E27FC236}">
                  <a16:creationId xmlns:a16="http://schemas.microsoft.com/office/drawing/2014/main" id="{5C919E83-2543-E945-A0FF-35A8587CD9EC}"/>
                </a:ext>
              </a:extLst>
            </p:cNvPr>
            <p:cNvSpPr/>
            <p:nvPr/>
          </p:nvSpPr>
          <p:spPr>
            <a:xfrm>
              <a:off x="4747725" y="3234425"/>
              <a:ext cx="49225" cy="64125"/>
            </a:xfrm>
            <a:custGeom>
              <a:avLst/>
              <a:gdLst/>
              <a:ahLst/>
              <a:cxnLst/>
              <a:rect l="l" t="t" r="r" b="b"/>
              <a:pathLst>
                <a:path w="1969" h="2565" extrusionOk="0">
                  <a:moveTo>
                    <a:pt x="1001" y="0"/>
                  </a:moveTo>
                  <a:cubicBezTo>
                    <a:pt x="1001" y="0"/>
                    <a:pt x="1" y="101"/>
                    <a:pt x="101" y="1335"/>
                  </a:cubicBezTo>
                  <a:cubicBezTo>
                    <a:pt x="183" y="2321"/>
                    <a:pt x="648" y="2565"/>
                    <a:pt x="996" y="2565"/>
                  </a:cubicBezTo>
                  <a:cubicBezTo>
                    <a:pt x="1072" y="2565"/>
                    <a:pt x="1142" y="2553"/>
                    <a:pt x="1201" y="2536"/>
                  </a:cubicBezTo>
                  <a:cubicBezTo>
                    <a:pt x="1535" y="2436"/>
                    <a:pt x="1969" y="1969"/>
                    <a:pt x="1969" y="1101"/>
                  </a:cubicBezTo>
                  <a:cubicBezTo>
                    <a:pt x="1969" y="201"/>
                    <a:pt x="1001" y="0"/>
                    <a:pt x="10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702;p43">
              <a:extLst>
                <a:ext uri="{FF2B5EF4-FFF2-40B4-BE49-F238E27FC236}">
                  <a16:creationId xmlns:a16="http://schemas.microsoft.com/office/drawing/2014/main" id="{E9DCA5F8-2DDA-6941-B340-B16525156354}"/>
                </a:ext>
              </a:extLst>
            </p:cNvPr>
            <p:cNvSpPr/>
            <p:nvPr/>
          </p:nvSpPr>
          <p:spPr>
            <a:xfrm>
              <a:off x="4756075" y="3344500"/>
              <a:ext cx="46725" cy="69250"/>
            </a:xfrm>
            <a:custGeom>
              <a:avLst/>
              <a:gdLst/>
              <a:ahLst/>
              <a:cxnLst/>
              <a:rect l="l" t="t" r="r" b="b"/>
              <a:pathLst>
                <a:path w="1869" h="2770" extrusionOk="0">
                  <a:moveTo>
                    <a:pt x="867" y="1"/>
                  </a:moveTo>
                  <a:cubicBezTo>
                    <a:pt x="334" y="234"/>
                    <a:pt x="0" y="734"/>
                    <a:pt x="0" y="1335"/>
                  </a:cubicBezTo>
                  <a:cubicBezTo>
                    <a:pt x="0" y="2302"/>
                    <a:pt x="334" y="2769"/>
                    <a:pt x="867" y="2769"/>
                  </a:cubicBezTo>
                  <a:cubicBezTo>
                    <a:pt x="1435" y="2769"/>
                    <a:pt x="1868" y="2202"/>
                    <a:pt x="1868" y="1201"/>
                  </a:cubicBezTo>
                  <a:cubicBezTo>
                    <a:pt x="1868" y="634"/>
                    <a:pt x="1435" y="134"/>
                    <a:pt x="8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703;p43">
              <a:extLst>
                <a:ext uri="{FF2B5EF4-FFF2-40B4-BE49-F238E27FC236}">
                  <a16:creationId xmlns:a16="http://schemas.microsoft.com/office/drawing/2014/main" id="{85405C8F-8A12-934B-B273-2A3C60D717E1}"/>
                </a:ext>
              </a:extLst>
            </p:cNvPr>
            <p:cNvSpPr/>
            <p:nvPr/>
          </p:nvSpPr>
          <p:spPr>
            <a:xfrm>
              <a:off x="4673900" y="3553800"/>
              <a:ext cx="113050" cy="103425"/>
            </a:xfrm>
            <a:custGeom>
              <a:avLst/>
              <a:gdLst/>
              <a:ahLst/>
              <a:cxnLst/>
              <a:rect l="l" t="t" r="r" b="b"/>
              <a:pathLst>
                <a:path w="4522" h="4137" extrusionOk="0">
                  <a:moveTo>
                    <a:pt x="2343" y="1"/>
                  </a:moveTo>
                  <a:cubicBezTo>
                    <a:pt x="2019" y="1"/>
                    <a:pt x="1" y="85"/>
                    <a:pt x="185" y="2203"/>
                  </a:cubicBezTo>
                  <a:cubicBezTo>
                    <a:pt x="355" y="3905"/>
                    <a:pt x="1802" y="4136"/>
                    <a:pt x="2574" y="4136"/>
                  </a:cubicBezTo>
                  <a:cubicBezTo>
                    <a:pt x="2860" y="4136"/>
                    <a:pt x="3054" y="4104"/>
                    <a:pt x="3054" y="4104"/>
                  </a:cubicBezTo>
                  <a:cubicBezTo>
                    <a:pt x="3921" y="3804"/>
                    <a:pt x="4488" y="3003"/>
                    <a:pt x="4488" y="2103"/>
                  </a:cubicBezTo>
                  <a:cubicBezTo>
                    <a:pt x="4521" y="568"/>
                    <a:pt x="2720" y="1"/>
                    <a:pt x="2387" y="1"/>
                  </a:cubicBezTo>
                  <a:cubicBezTo>
                    <a:pt x="2387" y="1"/>
                    <a:pt x="2371" y="1"/>
                    <a:pt x="23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704;p43">
              <a:extLst>
                <a:ext uri="{FF2B5EF4-FFF2-40B4-BE49-F238E27FC236}">
                  <a16:creationId xmlns:a16="http://schemas.microsoft.com/office/drawing/2014/main" id="{1AF86955-E4A4-9D4A-9183-8B143F23EA11}"/>
                </a:ext>
              </a:extLst>
            </p:cNvPr>
            <p:cNvSpPr/>
            <p:nvPr/>
          </p:nvSpPr>
          <p:spPr>
            <a:xfrm>
              <a:off x="4611175" y="3816150"/>
              <a:ext cx="82225" cy="27075"/>
            </a:xfrm>
            <a:custGeom>
              <a:avLst/>
              <a:gdLst/>
              <a:ahLst/>
              <a:cxnLst/>
              <a:rect l="l" t="t" r="r" b="b"/>
              <a:pathLst>
                <a:path w="3289" h="1083" extrusionOk="0">
                  <a:moveTo>
                    <a:pt x="547" y="0"/>
                  </a:moveTo>
                  <a:cubicBezTo>
                    <a:pt x="105" y="0"/>
                    <a:pt x="0" y="725"/>
                    <a:pt x="526" y="849"/>
                  </a:cubicBezTo>
                  <a:cubicBezTo>
                    <a:pt x="1126" y="982"/>
                    <a:pt x="1793" y="1049"/>
                    <a:pt x="2427" y="1082"/>
                  </a:cubicBezTo>
                  <a:cubicBezTo>
                    <a:pt x="2561" y="1082"/>
                    <a:pt x="2661" y="1082"/>
                    <a:pt x="2794" y="1049"/>
                  </a:cubicBezTo>
                  <a:cubicBezTo>
                    <a:pt x="3288" y="925"/>
                    <a:pt x="3153" y="201"/>
                    <a:pt x="2706" y="201"/>
                  </a:cubicBezTo>
                  <a:cubicBezTo>
                    <a:pt x="2671" y="201"/>
                    <a:pt x="2633" y="205"/>
                    <a:pt x="2594" y="215"/>
                  </a:cubicBezTo>
                  <a:cubicBezTo>
                    <a:pt x="1927" y="215"/>
                    <a:pt x="1293" y="148"/>
                    <a:pt x="659" y="15"/>
                  </a:cubicBezTo>
                  <a:cubicBezTo>
                    <a:pt x="620" y="5"/>
                    <a:pt x="583" y="0"/>
                    <a:pt x="5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705;p43">
              <a:extLst>
                <a:ext uri="{FF2B5EF4-FFF2-40B4-BE49-F238E27FC236}">
                  <a16:creationId xmlns:a16="http://schemas.microsoft.com/office/drawing/2014/main" id="{73CEA1D7-1DB7-AA48-8210-CC3B03185089}"/>
                </a:ext>
              </a:extLst>
            </p:cNvPr>
            <p:cNvSpPr/>
            <p:nvPr/>
          </p:nvSpPr>
          <p:spPr>
            <a:xfrm>
              <a:off x="4723550" y="3809000"/>
              <a:ext cx="46725" cy="78425"/>
            </a:xfrm>
            <a:custGeom>
              <a:avLst/>
              <a:gdLst/>
              <a:ahLst/>
              <a:cxnLst/>
              <a:rect l="l" t="t" r="r" b="b"/>
              <a:pathLst>
                <a:path w="1869" h="3137" extrusionOk="0">
                  <a:moveTo>
                    <a:pt x="1101" y="1"/>
                  </a:moveTo>
                  <a:lnTo>
                    <a:pt x="0" y="868"/>
                  </a:lnTo>
                  <a:lnTo>
                    <a:pt x="467" y="1402"/>
                  </a:lnTo>
                  <a:lnTo>
                    <a:pt x="801" y="1135"/>
                  </a:lnTo>
                  <a:cubicBezTo>
                    <a:pt x="901" y="1035"/>
                    <a:pt x="968" y="968"/>
                    <a:pt x="1001" y="901"/>
                  </a:cubicBezTo>
                  <a:cubicBezTo>
                    <a:pt x="1001" y="1101"/>
                    <a:pt x="1001" y="1268"/>
                    <a:pt x="1001" y="1468"/>
                  </a:cubicBezTo>
                  <a:lnTo>
                    <a:pt x="1001" y="3136"/>
                  </a:lnTo>
                  <a:lnTo>
                    <a:pt x="1868" y="3136"/>
                  </a:lnTo>
                  <a:lnTo>
                    <a:pt x="18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706;p43">
              <a:extLst>
                <a:ext uri="{FF2B5EF4-FFF2-40B4-BE49-F238E27FC236}">
                  <a16:creationId xmlns:a16="http://schemas.microsoft.com/office/drawing/2014/main" id="{7F5DC9A8-0473-7A49-8AD8-AA9BB72447A0}"/>
                </a:ext>
              </a:extLst>
            </p:cNvPr>
            <p:cNvSpPr/>
            <p:nvPr/>
          </p:nvSpPr>
          <p:spPr>
            <a:xfrm>
              <a:off x="4659325" y="2444450"/>
              <a:ext cx="47575" cy="85325"/>
            </a:xfrm>
            <a:custGeom>
              <a:avLst/>
              <a:gdLst/>
              <a:ahLst/>
              <a:cxnLst/>
              <a:rect l="l" t="t" r="r" b="b"/>
              <a:pathLst>
                <a:path w="1903" h="3413" extrusionOk="0">
                  <a:moveTo>
                    <a:pt x="1163" y="0"/>
                  </a:moveTo>
                  <a:cubicBezTo>
                    <a:pt x="733" y="0"/>
                    <a:pt x="234" y="210"/>
                    <a:pt x="234" y="210"/>
                  </a:cubicBezTo>
                  <a:cubicBezTo>
                    <a:pt x="1" y="677"/>
                    <a:pt x="234" y="3413"/>
                    <a:pt x="234" y="3413"/>
                  </a:cubicBezTo>
                  <a:lnTo>
                    <a:pt x="1902" y="3413"/>
                  </a:lnTo>
                  <a:cubicBezTo>
                    <a:pt x="1902" y="2645"/>
                    <a:pt x="1735" y="310"/>
                    <a:pt x="1735" y="310"/>
                  </a:cubicBezTo>
                  <a:cubicBezTo>
                    <a:pt x="1648" y="74"/>
                    <a:pt x="1418" y="0"/>
                    <a:pt x="11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707;p43">
              <a:extLst>
                <a:ext uri="{FF2B5EF4-FFF2-40B4-BE49-F238E27FC236}">
                  <a16:creationId xmlns:a16="http://schemas.microsoft.com/office/drawing/2014/main" id="{7BC9A60A-CCA0-7A43-AF47-3F0553292182}"/>
                </a:ext>
              </a:extLst>
            </p:cNvPr>
            <p:cNvSpPr/>
            <p:nvPr/>
          </p:nvSpPr>
          <p:spPr>
            <a:xfrm>
              <a:off x="4538400" y="2867500"/>
              <a:ext cx="297750" cy="894075"/>
            </a:xfrm>
            <a:custGeom>
              <a:avLst/>
              <a:gdLst/>
              <a:ahLst/>
              <a:cxnLst/>
              <a:rect l="l" t="t" r="r" b="b"/>
              <a:pathLst>
                <a:path w="11910" h="35763" extrusionOk="0">
                  <a:moveTo>
                    <a:pt x="9474" y="0"/>
                  </a:moveTo>
                  <a:lnTo>
                    <a:pt x="6272" y="167"/>
                  </a:lnTo>
                  <a:lnTo>
                    <a:pt x="2770" y="334"/>
                  </a:lnTo>
                  <a:cubicBezTo>
                    <a:pt x="2770" y="334"/>
                    <a:pt x="1" y="9040"/>
                    <a:pt x="1" y="18280"/>
                  </a:cubicBezTo>
                  <a:cubicBezTo>
                    <a:pt x="1" y="23951"/>
                    <a:pt x="635" y="29621"/>
                    <a:pt x="1869" y="35159"/>
                  </a:cubicBezTo>
                  <a:cubicBezTo>
                    <a:pt x="3270" y="35492"/>
                    <a:pt x="4738" y="35693"/>
                    <a:pt x="6172" y="35759"/>
                  </a:cubicBezTo>
                  <a:cubicBezTo>
                    <a:pt x="6274" y="35761"/>
                    <a:pt x="6377" y="35763"/>
                    <a:pt x="6479" y="35763"/>
                  </a:cubicBezTo>
                  <a:cubicBezTo>
                    <a:pt x="7875" y="35763"/>
                    <a:pt x="9233" y="35540"/>
                    <a:pt x="10041" y="34825"/>
                  </a:cubicBezTo>
                  <a:cubicBezTo>
                    <a:pt x="10041" y="34825"/>
                    <a:pt x="11909" y="28654"/>
                    <a:pt x="11809" y="18614"/>
                  </a:cubicBezTo>
                  <a:cubicBezTo>
                    <a:pt x="11676" y="12342"/>
                    <a:pt x="10909" y="6105"/>
                    <a:pt x="94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708;p43">
              <a:extLst>
                <a:ext uri="{FF2B5EF4-FFF2-40B4-BE49-F238E27FC236}">
                  <a16:creationId xmlns:a16="http://schemas.microsoft.com/office/drawing/2014/main" id="{C9AC5230-AD7F-364C-A84D-46C159BC2932}"/>
                </a:ext>
              </a:extLst>
            </p:cNvPr>
            <p:cNvSpPr/>
            <p:nvPr/>
          </p:nvSpPr>
          <p:spPr>
            <a:xfrm>
              <a:off x="4573425" y="2518900"/>
              <a:ext cx="241050" cy="317825"/>
            </a:xfrm>
            <a:custGeom>
              <a:avLst/>
              <a:gdLst/>
              <a:ahLst/>
              <a:cxnLst/>
              <a:rect l="l" t="t" r="r" b="b"/>
              <a:pathLst>
                <a:path w="9642" h="12713" extrusionOk="0">
                  <a:moveTo>
                    <a:pt x="4571" y="1"/>
                  </a:moveTo>
                  <a:cubicBezTo>
                    <a:pt x="3770" y="1"/>
                    <a:pt x="2970" y="268"/>
                    <a:pt x="2269" y="701"/>
                  </a:cubicBezTo>
                  <a:cubicBezTo>
                    <a:pt x="2269" y="701"/>
                    <a:pt x="1" y="5238"/>
                    <a:pt x="335" y="9074"/>
                  </a:cubicBezTo>
                  <a:cubicBezTo>
                    <a:pt x="662" y="12527"/>
                    <a:pt x="1042" y="12713"/>
                    <a:pt x="1121" y="12713"/>
                  </a:cubicBezTo>
                  <a:cubicBezTo>
                    <a:pt x="1130" y="12713"/>
                    <a:pt x="1135" y="12710"/>
                    <a:pt x="1135" y="12710"/>
                  </a:cubicBezTo>
                  <a:lnTo>
                    <a:pt x="6539" y="12543"/>
                  </a:lnTo>
                  <a:lnTo>
                    <a:pt x="8040" y="12510"/>
                  </a:lnTo>
                  <a:lnTo>
                    <a:pt x="8741" y="11843"/>
                  </a:lnTo>
                  <a:cubicBezTo>
                    <a:pt x="8741" y="11843"/>
                    <a:pt x="9641" y="7973"/>
                    <a:pt x="8507" y="4337"/>
                  </a:cubicBezTo>
                  <a:cubicBezTo>
                    <a:pt x="7340" y="701"/>
                    <a:pt x="6572" y="401"/>
                    <a:pt x="6572" y="401"/>
                  </a:cubicBezTo>
                  <a:cubicBezTo>
                    <a:pt x="5939" y="134"/>
                    <a:pt x="5271" y="34"/>
                    <a:pt x="45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709;p43">
              <a:extLst>
                <a:ext uri="{FF2B5EF4-FFF2-40B4-BE49-F238E27FC236}">
                  <a16:creationId xmlns:a16="http://schemas.microsoft.com/office/drawing/2014/main" id="{850E9763-4433-2C48-B67D-11CD2A321DDC}"/>
                </a:ext>
              </a:extLst>
            </p:cNvPr>
            <p:cNvSpPr/>
            <p:nvPr/>
          </p:nvSpPr>
          <p:spPr>
            <a:xfrm>
              <a:off x="4573425" y="2519675"/>
              <a:ext cx="179325" cy="317050"/>
            </a:xfrm>
            <a:custGeom>
              <a:avLst/>
              <a:gdLst/>
              <a:ahLst/>
              <a:cxnLst/>
              <a:rect l="l" t="t" r="r" b="b"/>
              <a:pathLst>
                <a:path w="7173" h="12682" extrusionOk="0">
                  <a:moveTo>
                    <a:pt x="4430" y="1"/>
                  </a:moveTo>
                  <a:cubicBezTo>
                    <a:pt x="3647" y="1"/>
                    <a:pt x="2899" y="261"/>
                    <a:pt x="2269" y="670"/>
                  </a:cubicBezTo>
                  <a:cubicBezTo>
                    <a:pt x="2269" y="670"/>
                    <a:pt x="1" y="5207"/>
                    <a:pt x="335" y="9043"/>
                  </a:cubicBezTo>
                  <a:cubicBezTo>
                    <a:pt x="662" y="12496"/>
                    <a:pt x="1042" y="12682"/>
                    <a:pt x="1121" y="12682"/>
                  </a:cubicBezTo>
                  <a:cubicBezTo>
                    <a:pt x="1130" y="12682"/>
                    <a:pt x="1135" y="12679"/>
                    <a:pt x="1135" y="12679"/>
                  </a:cubicBezTo>
                  <a:lnTo>
                    <a:pt x="6539" y="12512"/>
                  </a:lnTo>
                  <a:cubicBezTo>
                    <a:pt x="7173" y="8243"/>
                    <a:pt x="6506" y="3873"/>
                    <a:pt x="4571" y="3"/>
                  </a:cubicBezTo>
                  <a:cubicBezTo>
                    <a:pt x="4524" y="1"/>
                    <a:pt x="4477" y="1"/>
                    <a:pt x="44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710;p43">
              <a:extLst>
                <a:ext uri="{FF2B5EF4-FFF2-40B4-BE49-F238E27FC236}">
                  <a16:creationId xmlns:a16="http://schemas.microsoft.com/office/drawing/2014/main" id="{074DCE9A-6CB1-A94D-A4E0-A0C2B1F5AB12}"/>
                </a:ext>
              </a:extLst>
            </p:cNvPr>
            <p:cNvSpPr/>
            <p:nvPr/>
          </p:nvSpPr>
          <p:spPr>
            <a:xfrm>
              <a:off x="4532575" y="3725600"/>
              <a:ext cx="306075" cy="450400"/>
            </a:xfrm>
            <a:custGeom>
              <a:avLst/>
              <a:gdLst/>
              <a:ahLst/>
              <a:cxnLst/>
              <a:rect l="l" t="t" r="r" b="b"/>
              <a:pathLst>
                <a:path w="12243" h="18016" extrusionOk="0">
                  <a:moveTo>
                    <a:pt x="1868" y="1"/>
                  </a:moveTo>
                  <a:cubicBezTo>
                    <a:pt x="1602" y="635"/>
                    <a:pt x="1401" y="1302"/>
                    <a:pt x="1268" y="1969"/>
                  </a:cubicBezTo>
                  <a:cubicBezTo>
                    <a:pt x="1268" y="1969"/>
                    <a:pt x="1768" y="4804"/>
                    <a:pt x="2102" y="6539"/>
                  </a:cubicBezTo>
                  <a:cubicBezTo>
                    <a:pt x="2436" y="8273"/>
                    <a:pt x="2002" y="9841"/>
                    <a:pt x="1768" y="11609"/>
                  </a:cubicBezTo>
                  <a:cubicBezTo>
                    <a:pt x="1568" y="13377"/>
                    <a:pt x="0" y="16479"/>
                    <a:pt x="2436" y="17247"/>
                  </a:cubicBezTo>
                  <a:cubicBezTo>
                    <a:pt x="3906" y="17710"/>
                    <a:pt x="6217" y="18015"/>
                    <a:pt x="8081" y="18015"/>
                  </a:cubicBezTo>
                  <a:cubicBezTo>
                    <a:pt x="9303" y="18015"/>
                    <a:pt x="10333" y="17884"/>
                    <a:pt x="10808" y="17580"/>
                  </a:cubicBezTo>
                  <a:cubicBezTo>
                    <a:pt x="12042" y="16780"/>
                    <a:pt x="12243" y="14144"/>
                    <a:pt x="11909" y="12376"/>
                  </a:cubicBezTo>
                  <a:cubicBezTo>
                    <a:pt x="11575" y="10608"/>
                    <a:pt x="10475" y="8540"/>
                    <a:pt x="10942" y="5872"/>
                  </a:cubicBezTo>
                  <a:cubicBezTo>
                    <a:pt x="11375" y="3237"/>
                    <a:pt x="11375" y="1135"/>
                    <a:pt x="10274" y="468"/>
                  </a:cubicBezTo>
                  <a:cubicBezTo>
                    <a:pt x="10274" y="468"/>
                    <a:pt x="9160" y="1344"/>
                    <a:pt x="6410" y="1344"/>
                  </a:cubicBezTo>
                  <a:cubicBezTo>
                    <a:pt x="6077" y="1344"/>
                    <a:pt x="5720" y="1331"/>
                    <a:pt x="5338" y="1302"/>
                  </a:cubicBezTo>
                  <a:cubicBezTo>
                    <a:pt x="4270" y="1235"/>
                    <a:pt x="3169" y="1035"/>
                    <a:pt x="2102" y="801"/>
                  </a:cubicBezTo>
                  <a:lnTo>
                    <a:pt x="1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11;p43">
              <a:extLst>
                <a:ext uri="{FF2B5EF4-FFF2-40B4-BE49-F238E27FC236}">
                  <a16:creationId xmlns:a16="http://schemas.microsoft.com/office/drawing/2014/main" id="{49D37AB0-8605-3B49-9FB5-5CC9709B392B}"/>
                </a:ext>
              </a:extLst>
            </p:cNvPr>
            <p:cNvSpPr/>
            <p:nvPr/>
          </p:nvSpPr>
          <p:spPr>
            <a:xfrm>
              <a:off x="4576775" y="2812450"/>
              <a:ext cx="242700" cy="88625"/>
            </a:xfrm>
            <a:custGeom>
              <a:avLst/>
              <a:gdLst/>
              <a:ahLst/>
              <a:cxnLst/>
              <a:rect l="l" t="t" r="r" b="b"/>
              <a:pathLst>
                <a:path w="9708" h="3545" extrusionOk="0">
                  <a:moveTo>
                    <a:pt x="534" y="1"/>
                  </a:moveTo>
                  <a:cubicBezTo>
                    <a:pt x="0" y="935"/>
                    <a:pt x="0" y="2102"/>
                    <a:pt x="534" y="3070"/>
                  </a:cubicBezTo>
                  <a:cubicBezTo>
                    <a:pt x="2169" y="3336"/>
                    <a:pt x="3803" y="3503"/>
                    <a:pt x="5471" y="3537"/>
                  </a:cubicBezTo>
                  <a:cubicBezTo>
                    <a:pt x="5612" y="3542"/>
                    <a:pt x="5753" y="3545"/>
                    <a:pt x="5895" y="3545"/>
                  </a:cubicBezTo>
                  <a:cubicBezTo>
                    <a:pt x="6629" y="3545"/>
                    <a:pt x="7374" y="3471"/>
                    <a:pt x="8073" y="3303"/>
                  </a:cubicBezTo>
                  <a:cubicBezTo>
                    <a:pt x="8073" y="3303"/>
                    <a:pt x="9707" y="2202"/>
                    <a:pt x="8673" y="101"/>
                  </a:cubicBezTo>
                  <a:lnTo>
                    <a:pt x="8673" y="101"/>
                  </a:lnTo>
                  <a:cubicBezTo>
                    <a:pt x="7639" y="234"/>
                    <a:pt x="6605" y="334"/>
                    <a:pt x="5571" y="368"/>
                  </a:cubicBezTo>
                  <a:cubicBezTo>
                    <a:pt x="5369" y="372"/>
                    <a:pt x="5166" y="374"/>
                    <a:pt x="4963" y="374"/>
                  </a:cubicBezTo>
                  <a:cubicBezTo>
                    <a:pt x="3491" y="374"/>
                    <a:pt x="2000" y="265"/>
                    <a:pt x="5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2;p43">
              <a:extLst>
                <a:ext uri="{FF2B5EF4-FFF2-40B4-BE49-F238E27FC236}">
                  <a16:creationId xmlns:a16="http://schemas.microsoft.com/office/drawing/2014/main" id="{2E3B8FD6-80E0-7545-9856-6289E22EC54D}"/>
                </a:ext>
              </a:extLst>
            </p:cNvPr>
            <p:cNvSpPr/>
            <p:nvPr/>
          </p:nvSpPr>
          <p:spPr>
            <a:xfrm>
              <a:off x="4576775" y="2812450"/>
              <a:ext cx="151800" cy="88425"/>
            </a:xfrm>
            <a:custGeom>
              <a:avLst/>
              <a:gdLst/>
              <a:ahLst/>
              <a:cxnLst/>
              <a:rect l="l" t="t" r="r" b="b"/>
              <a:pathLst>
                <a:path w="6072" h="3537" extrusionOk="0">
                  <a:moveTo>
                    <a:pt x="534" y="1"/>
                  </a:moveTo>
                  <a:cubicBezTo>
                    <a:pt x="0" y="935"/>
                    <a:pt x="0" y="2102"/>
                    <a:pt x="534" y="3070"/>
                  </a:cubicBezTo>
                  <a:cubicBezTo>
                    <a:pt x="2169" y="3336"/>
                    <a:pt x="3803" y="3503"/>
                    <a:pt x="5471" y="3537"/>
                  </a:cubicBezTo>
                  <a:cubicBezTo>
                    <a:pt x="5938" y="2703"/>
                    <a:pt x="6071" y="1702"/>
                    <a:pt x="5805" y="735"/>
                  </a:cubicBezTo>
                  <a:lnTo>
                    <a:pt x="5571" y="368"/>
                  </a:lnTo>
                  <a:cubicBezTo>
                    <a:pt x="5369" y="372"/>
                    <a:pt x="5166" y="374"/>
                    <a:pt x="4963" y="374"/>
                  </a:cubicBezTo>
                  <a:cubicBezTo>
                    <a:pt x="3491" y="374"/>
                    <a:pt x="2000" y="265"/>
                    <a:pt x="5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13;p43">
              <a:extLst>
                <a:ext uri="{FF2B5EF4-FFF2-40B4-BE49-F238E27FC236}">
                  <a16:creationId xmlns:a16="http://schemas.microsoft.com/office/drawing/2014/main" id="{CA3B4A81-0E47-BC43-ABBC-897A7C925FDD}"/>
                </a:ext>
              </a:extLst>
            </p:cNvPr>
            <p:cNvSpPr/>
            <p:nvPr/>
          </p:nvSpPr>
          <p:spPr>
            <a:xfrm>
              <a:off x="4698525" y="3120625"/>
              <a:ext cx="49225" cy="68800"/>
            </a:xfrm>
            <a:custGeom>
              <a:avLst/>
              <a:gdLst/>
              <a:ahLst/>
              <a:cxnLst/>
              <a:rect l="l" t="t" r="r" b="b"/>
              <a:pathLst>
                <a:path w="1969" h="2752" extrusionOk="0">
                  <a:moveTo>
                    <a:pt x="891" y="1"/>
                  </a:moveTo>
                  <a:cubicBezTo>
                    <a:pt x="851" y="1"/>
                    <a:pt x="810" y="5"/>
                    <a:pt x="768" y="16"/>
                  </a:cubicBezTo>
                  <a:cubicBezTo>
                    <a:pt x="768" y="16"/>
                    <a:pt x="1" y="16"/>
                    <a:pt x="1" y="1217"/>
                  </a:cubicBezTo>
                  <a:cubicBezTo>
                    <a:pt x="1" y="2451"/>
                    <a:pt x="434" y="2751"/>
                    <a:pt x="1101" y="2751"/>
                  </a:cubicBezTo>
                  <a:cubicBezTo>
                    <a:pt x="1735" y="2751"/>
                    <a:pt x="1969" y="1550"/>
                    <a:pt x="1869" y="1083"/>
                  </a:cubicBezTo>
                  <a:cubicBezTo>
                    <a:pt x="1746" y="684"/>
                    <a:pt x="1368" y="1"/>
                    <a:pt x="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14;p43">
              <a:extLst>
                <a:ext uri="{FF2B5EF4-FFF2-40B4-BE49-F238E27FC236}">
                  <a16:creationId xmlns:a16="http://schemas.microsoft.com/office/drawing/2014/main" id="{7132D87A-00BB-2D4E-A4BC-4A89BFBB7AD9}"/>
                </a:ext>
              </a:extLst>
            </p:cNvPr>
            <p:cNvSpPr/>
            <p:nvPr/>
          </p:nvSpPr>
          <p:spPr>
            <a:xfrm>
              <a:off x="4695200" y="3244425"/>
              <a:ext cx="50050" cy="64450"/>
            </a:xfrm>
            <a:custGeom>
              <a:avLst/>
              <a:gdLst/>
              <a:ahLst/>
              <a:cxnLst/>
              <a:rect l="l" t="t" r="r" b="b"/>
              <a:pathLst>
                <a:path w="2002" h="2578" extrusionOk="0">
                  <a:moveTo>
                    <a:pt x="1001" y="1"/>
                  </a:moveTo>
                  <a:cubicBezTo>
                    <a:pt x="1001" y="1"/>
                    <a:pt x="0" y="134"/>
                    <a:pt x="134" y="1335"/>
                  </a:cubicBezTo>
                  <a:cubicBezTo>
                    <a:pt x="214" y="2303"/>
                    <a:pt x="664" y="2578"/>
                    <a:pt x="1009" y="2578"/>
                  </a:cubicBezTo>
                  <a:cubicBezTo>
                    <a:pt x="1093" y="2578"/>
                    <a:pt x="1170" y="2562"/>
                    <a:pt x="1234" y="2536"/>
                  </a:cubicBezTo>
                  <a:cubicBezTo>
                    <a:pt x="1535" y="2436"/>
                    <a:pt x="2002" y="2002"/>
                    <a:pt x="2002" y="1102"/>
                  </a:cubicBezTo>
                  <a:cubicBezTo>
                    <a:pt x="2002" y="234"/>
                    <a:pt x="1001" y="1"/>
                    <a:pt x="10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15;p43">
              <a:extLst>
                <a:ext uri="{FF2B5EF4-FFF2-40B4-BE49-F238E27FC236}">
                  <a16:creationId xmlns:a16="http://schemas.microsoft.com/office/drawing/2014/main" id="{51DA926D-AEF6-E949-8CDC-DD1ABFF45FFE}"/>
                </a:ext>
              </a:extLst>
            </p:cNvPr>
            <p:cNvSpPr/>
            <p:nvPr/>
          </p:nvSpPr>
          <p:spPr>
            <a:xfrm>
              <a:off x="4703525" y="3355350"/>
              <a:ext cx="47575" cy="68400"/>
            </a:xfrm>
            <a:custGeom>
              <a:avLst/>
              <a:gdLst/>
              <a:ahLst/>
              <a:cxnLst/>
              <a:rect l="l" t="t" r="r" b="b"/>
              <a:pathLst>
                <a:path w="1903" h="2736" extrusionOk="0">
                  <a:moveTo>
                    <a:pt x="901" y="0"/>
                  </a:moveTo>
                  <a:cubicBezTo>
                    <a:pt x="368" y="200"/>
                    <a:pt x="1" y="734"/>
                    <a:pt x="1" y="1301"/>
                  </a:cubicBezTo>
                  <a:cubicBezTo>
                    <a:pt x="1" y="2302"/>
                    <a:pt x="334" y="2736"/>
                    <a:pt x="901" y="2736"/>
                  </a:cubicBezTo>
                  <a:cubicBezTo>
                    <a:pt x="1435" y="2736"/>
                    <a:pt x="1902" y="2202"/>
                    <a:pt x="1902" y="1201"/>
                  </a:cubicBezTo>
                  <a:cubicBezTo>
                    <a:pt x="1869" y="601"/>
                    <a:pt x="1468" y="100"/>
                    <a:pt x="9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16;p43">
              <a:extLst>
                <a:ext uri="{FF2B5EF4-FFF2-40B4-BE49-F238E27FC236}">
                  <a16:creationId xmlns:a16="http://schemas.microsoft.com/office/drawing/2014/main" id="{ED4527B9-65E9-8149-8FFA-F536BA7B78DB}"/>
                </a:ext>
              </a:extLst>
            </p:cNvPr>
            <p:cNvSpPr/>
            <p:nvPr/>
          </p:nvSpPr>
          <p:spPr>
            <a:xfrm>
              <a:off x="4621450" y="3564650"/>
              <a:ext cx="112950" cy="102575"/>
            </a:xfrm>
            <a:custGeom>
              <a:avLst/>
              <a:gdLst/>
              <a:ahLst/>
              <a:cxnLst/>
              <a:rect l="l" t="t" r="r" b="b"/>
              <a:pathLst>
                <a:path w="4518" h="4103" extrusionOk="0">
                  <a:moveTo>
                    <a:pt x="2372" y="0"/>
                  </a:moveTo>
                  <a:cubicBezTo>
                    <a:pt x="2044" y="0"/>
                    <a:pt x="0" y="85"/>
                    <a:pt x="215" y="2202"/>
                  </a:cubicBezTo>
                  <a:cubicBezTo>
                    <a:pt x="360" y="3874"/>
                    <a:pt x="1808" y="4103"/>
                    <a:pt x="2589" y="4103"/>
                  </a:cubicBezTo>
                  <a:cubicBezTo>
                    <a:pt x="2884" y="4103"/>
                    <a:pt x="3084" y="4071"/>
                    <a:pt x="3084" y="4071"/>
                  </a:cubicBezTo>
                  <a:cubicBezTo>
                    <a:pt x="3917" y="3770"/>
                    <a:pt x="4485" y="2970"/>
                    <a:pt x="4518" y="2102"/>
                  </a:cubicBezTo>
                  <a:cubicBezTo>
                    <a:pt x="4518" y="535"/>
                    <a:pt x="2750" y="1"/>
                    <a:pt x="2416" y="1"/>
                  </a:cubicBezTo>
                  <a:cubicBezTo>
                    <a:pt x="2416" y="1"/>
                    <a:pt x="2401" y="0"/>
                    <a:pt x="2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17;p43">
              <a:extLst>
                <a:ext uri="{FF2B5EF4-FFF2-40B4-BE49-F238E27FC236}">
                  <a16:creationId xmlns:a16="http://schemas.microsoft.com/office/drawing/2014/main" id="{D612260F-4683-4B46-885D-E631D02F3046}"/>
                </a:ext>
              </a:extLst>
            </p:cNvPr>
            <p:cNvSpPr/>
            <p:nvPr/>
          </p:nvSpPr>
          <p:spPr>
            <a:xfrm>
              <a:off x="4558400" y="3826300"/>
              <a:ext cx="82425" cy="27750"/>
            </a:xfrm>
            <a:custGeom>
              <a:avLst/>
              <a:gdLst/>
              <a:ahLst/>
              <a:cxnLst/>
              <a:rect l="l" t="t" r="r" b="b"/>
              <a:pathLst>
                <a:path w="3297" h="1110" extrusionOk="0">
                  <a:moveTo>
                    <a:pt x="610" y="1"/>
                  </a:moveTo>
                  <a:cubicBezTo>
                    <a:pt x="119" y="1"/>
                    <a:pt x="0" y="749"/>
                    <a:pt x="535" y="843"/>
                  </a:cubicBezTo>
                  <a:cubicBezTo>
                    <a:pt x="1169" y="976"/>
                    <a:pt x="1803" y="1077"/>
                    <a:pt x="2470" y="1110"/>
                  </a:cubicBezTo>
                  <a:cubicBezTo>
                    <a:pt x="2570" y="1110"/>
                    <a:pt x="2703" y="1077"/>
                    <a:pt x="2804" y="1043"/>
                  </a:cubicBezTo>
                  <a:cubicBezTo>
                    <a:pt x="3296" y="920"/>
                    <a:pt x="3163" y="228"/>
                    <a:pt x="2720" y="228"/>
                  </a:cubicBezTo>
                  <a:cubicBezTo>
                    <a:pt x="2683" y="228"/>
                    <a:pt x="2644" y="232"/>
                    <a:pt x="2603" y="243"/>
                  </a:cubicBezTo>
                  <a:cubicBezTo>
                    <a:pt x="1970" y="243"/>
                    <a:pt x="1336" y="176"/>
                    <a:pt x="702" y="9"/>
                  </a:cubicBezTo>
                  <a:cubicBezTo>
                    <a:pt x="670" y="3"/>
                    <a:pt x="639" y="1"/>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18;p43">
              <a:extLst>
                <a:ext uri="{FF2B5EF4-FFF2-40B4-BE49-F238E27FC236}">
                  <a16:creationId xmlns:a16="http://schemas.microsoft.com/office/drawing/2014/main" id="{0F549C17-6CC6-6C4B-AF11-C8A1E192BE00}"/>
                </a:ext>
              </a:extLst>
            </p:cNvPr>
            <p:cNvSpPr/>
            <p:nvPr/>
          </p:nvSpPr>
          <p:spPr>
            <a:xfrm>
              <a:off x="4733250" y="3826725"/>
              <a:ext cx="87050" cy="25675"/>
            </a:xfrm>
            <a:custGeom>
              <a:avLst/>
              <a:gdLst/>
              <a:ahLst/>
              <a:cxnLst/>
              <a:rect l="l" t="t" r="r" b="b"/>
              <a:pathLst>
                <a:path w="3482" h="1027" extrusionOk="0">
                  <a:moveTo>
                    <a:pt x="3031" y="0"/>
                  </a:moveTo>
                  <a:cubicBezTo>
                    <a:pt x="2931" y="0"/>
                    <a:pt x="2831" y="42"/>
                    <a:pt x="2748" y="126"/>
                  </a:cubicBezTo>
                  <a:cubicBezTo>
                    <a:pt x="2398" y="176"/>
                    <a:pt x="2047" y="201"/>
                    <a:pt x="1697" y="201"/>
                  </a:cubicBezTo>
                  <a:cubicBezTo>
                    <a:pt x="1347" y="201"/>
                    <a:pt x="997" y="176"/>
                    <a:pt x="646" y="126"/>
                  </a:cubicBezTo>
                  <a:cubicBezTo>
                    <a:pt x="625" y="123"/>
                    <a:pt x="603" y="122"/>
                    <a:pt x="583" y="122"/>
                  </a:cubicBezTo>
                  <a:cubicBezTo>
                    <a:pt x="73" y="122"/>
                    <a:pt x="1" y="895"/>
                    <a:pt x="546" y="959"/>
                  </a:cubicBezTo>
                  <a:cubicBezTo>
                    <a:pt x="980" y="993"/>
                    <a:pt x="1414" y="1026"/>
                    <a:pt x="1847" y="1026"/>
                  </a:cubicBezTo>
                  <a:cubicBezTo>
                    <a:pt x="2514" y="1026"/>
                    <a:pt x="3081" y="959"/>
                    <a:pt x="3315" y="726"/>
                  </a:cubicBezTo>
                  <a:cubicBezTo>
                    <a:pt x="3482" y="559"/>
                    <a:pt x="3482" y="292"/>
                    <a:pt x="3315" y="126"/>
                  </a:cubicBezTo>
                  <a:cubicBezTo>
                    <a:pt x="3232" y="42"/>
                    <a:pt x="3131" y="0"/>
                    <a:pt x="30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19;p43">
              <a:extLst>
                <a:ext uri="{FF2B5EF4-FFF2-40B4-BE49-F238E27FC236}">
                  <a16:creationId xmlns:a16="http://schemas.microsoft.com/office/drawing/2014/main" id="{A0E36217-1966-D04B-9071-CE758DB2F64D}"/>
                </a:ext>
              </a:extLst>
            </p:cNvPr>
            <p:cNvSpPr/>
            <p:nvPr/>
          </p:nvSpPr>
          <p:spPr>
            <a:xfrm>
              <a:off x="4671850" y="3819000"/>
              <a:ext cx="45875" cy="79250"/>
            </a:xfrm>
            <a:custGeom>
              <a:avLst/>
              <a:gdLst/>
              <a:ahLst/>
              <a:cxnLst/>
              <a:rect l="l" t="t" r="r" b="b"/>
              <a:pathLst>
                <a:path w="1835" h="3170" extrusionOk="0">
                  <a:moveTo>
                    <a:pt x="1068" y="1"/>
                  </a:moveTo>
                  <a:lnTo>
                    <a:pt x="0" y="902"/>
                  </a:lnTo>
                  <a:lnTo>
                    <a:pt x="434" y="1435"/>
                  </a:lnTo>
                  <a:lnTo>
                    <a:pt x="801" y="1135"/>
                  </a:lnTo>
                  <a:cubicBezTo>
                    <a:pt x="867" y="1068"/>
                    <a:pt x="934" y="1002"/>
                    <a:pt x="1001" y="935"/>
                  </a:cubicBezTo>
                  <a:lnTo>
                    <a:pt x="1001" y="935"/>
                  </a:lnTo>
                  <a:cubicBezTo>
                    <a:pt x="1001" y="1102"/>
                    <a:pt x="967" y="1302"/>
                    <a:pt x="967" y="1502"/>
                  </a:cubicBezTo>
                  <a:lnTo>
                    <a:pt x="967" y="3170"/>
                  </a:lnTo>
                  <a:lnTo>
                    <a:pt x="1835" y="3170"/>
                  </a:lnTo>
                  <a:lnTo>
                    <a:pt x="18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20;p43">
              <a:extLst>
                <a:ext uri="{FF2B5EF4-FFF2-40B4-BE49-F238E27FC236}">
                  <a16:creationId xmlns:a16="http://schemas.microsoft.com/office/drawing/2014/main" id="{2D08F825-EA3C-FA48-9C7C-739B28CA0D22}"/>
                </a:ext>
              </a:extLst>
            </p:cNvPr>
            <p:cNvSpPr/>
            <p:nvPr/>
          </p:nvSpPr>
          <p:spPr>
            <a:xfrm>
              <a:off x="2358525" y="3275275"/>
              <a:ext cx="413100" cy="846625"/>
            </a:xfrm>
            <a:custGeom>
              <a:avLst/>
              <a:gdLst/>
              <a:ahLst/>
              <a:cxnLst/>
              <a:rect l="l" t="t" r="r" b="b"/>
              <a:pathLst>
                <a:path w="16524" h="33865" extrusionOk="0">
                  <a:moveTo>
                    <a:pt x="7739" y="1"/>
                  </a:moveTo>
                  <a:lnTo>
                    <a:pt x="768" y="468"/>
                  </a:lnTo>
                  <a:cubicBezTo>
                    <a:pt x="768" y="468"/>
                    <a:pt x="968" y="18981"/>
                    <a:pt x="1635" y="24919"/>
                  </a:cubicBezTo>
                  <a:cubicBezTo>
                    <a:pt x="2302" y="30890"/>
                    <a:pt x="0" y="32758"/>
                    <a:pt x="4404" y="33425"/>
                  </a:cubicBezTo>
                  <a:cubicBezTo>
                    <a:pt x="6727" y="33720"/>
                    <a:pt x="9074" y="33865"/>
                    <a:pt x="11424" y="33865"/>
                  </a:cubicBezTo>
                  <a:cubicBezTo>
                    <a:pt x="13054" y="33865"/>
                    <a:pt x="14686" y="33795"/>
                    <a:pt x="16312" y="33658"/>
                  </a:cubicBezTo>
                  <a:cubicBezTo>
                    <a:pt x="16312" y="33658"/>
                    <a:pt x="16421" y="33743"/>
                    <a:pt x="16454" y="33743"/>
                  </a:cubicBezTo>
                  <a:cubicBezTo>
                    <a:pt x="16523" y="33743"/>
                    <a:pt x="16264" y="33377"/>
                    <a:pt x="14010" y="31123"/>
                  </a:cubicBezTo>
                  <a:cubicBezTo>
                    <a:pt x="10675" y="27788"/>
                    <a:pt x="7339" y="13210"/>
                    <a:pt x="7472" y="11809"/>
                  </a:cubicBezTo>
                  <a:cubicBezTo>
                    <a:pt x="7606" y="10408"/>
                    <a:pt x="7739" y="1"/>
                    <a:pt x="77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21;p43">
              <a:extLst>
                <a:ext uri="{FF2B5EF4-FFF2-40B4-BE49-F238E27FC236}">
                  <a16:creationId xmlns:a16="http://schemas.microsoft.com/office/drawing/2014/main" id="{B5B91E4D-31E0-744C-8194-785128B87180}"/>
                </a:ext>
              </a:extLst>
            </p:cNvPr>
            <p:cNvSpPr/>
            <p:nvPr/>
          </p:nvSpPr>
          <p:spPr>
            <a:xfrm>
              <a:off x="2377700" y="3407875"/>
              <a:ext cx="446175" cy="545425"/>
            </a:xfrm>
            <a:custGeom>
              <a:avLst/>
              <a:gdLst/>
              <a:ahLst/>
              <a:cxnLst/>
              <a:rect l="l" t="t" r="r" b="b"/>
              <a:pathLst>
                <a:path w="17847" h="21817" extrusionOk="0">
                  <a:moveTo>
                    <a:pt x="1" y="1"/>
                  </a:moveTo>
                  <a:lnTo>
                    <a:pt x="868" y="19615"/>
                  </a:lnTo>
                  <a:cubicBezTo>
                    <a:pt x="3054" y="21309"/>
                    <a:pt x="6269" y="21817"/>
                    <a:pt x="9231" y="21817"/>
                  </a:cubicBezTo>
                  <a:cubicBezTo>
                    <a:pt x="9885" y="21817"/>
                    <a:pt x="10526" y="21792"/>
                    <a:pt x="11142" y="21750"/>
                  </a:cubicBezTo>
                  <a:cubicBezTo>
                    <a:pt x="13310" y="21583"/>
                    <a:pt x="15445" y="21216"/>
                    <a:pt x="17546" y="20716"/>
                  </a:cubicBezTo>
                  <a:lnTo>
                    <a:pt x="17847" y="668"/>
                  </a:lnTo>
                  <a:lnTo>
                    <a:pt x="17847" y="668"/>
                  </a:lnTo>
                  <a:cubicBezTo>
                    <a:pt x="15459" y="1167"/>
                    <a:pt x="13029" y="1412"/>
                    <a:pt x="10594" y="1412"/>
                  </a:cubicBezTo>
                  <a:cubicBezTo>
                    <a:pt x="9286" y="1412"/>
                    <a:pt x="7977" y="1341"/>
                    <a:pt x="6672" y="1202"/>
                  </a:cubicBezTo>
                  <a:cubicBezTo>
                    <a:pt x="4404" y="1001"/>
                    <a:pt x="2169" y="60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722;p43">
              <a:extLst>
                <a:ext uri="{FF2B5EF4-FFF2-40B4-BE49-F238E27FC236}">
                  <a16:creationId xmlns:a16="http://schemas.microsoft.com/office/drawing/2014/main" id="{4D71F456-F8D6-A245-BD67-B8DDD5AE268E}"/>
                </a:ext>
              </a:extLst>
            </p:cNvPr>
            <p:cNvSpPr/>
            <p:nvPr/>
          </p:nvSpPr>
          <p:spPr>
            <a:xfrm>
              <a:off x="2377700" y="3407875"/>
              <a:ext cx="278550" cy="545500"/>
            </a:xfrm>
            <a:custGeom>
              <a:avLst/>
              <a:gdLst/>
              <a:ahLst/>
              <a:cxnLst/>
              <a:rect l="l" t="t" r="r" b="b"/>
              <a:pathLst>
                <a:path w="11142" h="21820" extrusionOk="0">
                  <a:moveTo>
                    <a:pt x="1" y="1"/>
                  </a:moveTo>
                  <a:lnTo>
                    <a:pt x="868" y="19615"/>
                  </a:lnTo>
                  <a:cubicBezTo>
                    <a:pt x="3011" y="21324"/>
                    <a:pt x="6213" y="21819"/>
                    <a:pt x="9164" y="21819"/>
                  </a:cubicBezTo>
                  <a:cubicBezTo>
                    <a:pt x="9842" y="21819"/>
                    <a:pt x="10506" y="21793"/>
                    <a:pt x="11142" y="21750"/>
                  </a:cubicBezTo>
                  <a:cubicBezTo>
                    <a:pt x="11142" y="21750"/>
                    <a:pt x="6972" y="17080"/>
                    <a:pt x="6705" y="2736"/>
                  </a:cubicBezTo>
                  <a:lnTo>
                    <a:pt x="6672" y="1202"/>
                  </a:lnTo>
                  <a:cubicBezTo>
                    <a:pt x="4437" y="1001"/>
                    <a:pt x="2202" y="60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723;p43">
              <a:extLst>
                <a:ext uri="{FF2B5EF4-FFF2-40B4-BE49-F238E27FC236}">
                  <a16:creationId xmlns:a16="http://schemas.microsoft.com/office/drawing/2014/main" id="{7BFCF719-D9EE-A749-9615-9B55D349A5E9}"/>
                </a:ext>
              </a:extLst>
            </p:cNvPr>
            <p:cNvSpPr/>
            <p:nvPr/>
          </p:nvSpPr>
          <p:spPr>
            <a:xfrm>
              <a:off x="2375200" y="3556325"/>
              <a:ext cx="338600" cy="145075"/>
            </a:xfrm>
            <a:custGeom>
              <a:avLst/>
              <a:gdLst/>
              <a:ahLst/>
              <a:cxnLst/>
              <a:rect l="l" t="t" r="r" b="b"/>
              <a:pathLst>
                <a:path w="13544" h="5803" extrusionOk="0">
                  <a:moveTo>
                    <a:pt x="134" y="0"/>
                  </a:moveTo>
                  <a:lnTo>
                    <a:pt x="1" y="5137"/>
                  </a:lnTo>
                  <a:cubicBezTo>
                    <a:pt x="1" y="5137"/>
                    <a:pt x="5186" y="5802"/>
                    <a:pt x="8339" y="5802"/>
                  </a:cubicBezTo>
                  <a:cubicBezTo>
                    <a:pt x="8717" y="5802"/>
                    <a:pt x="9067" y="5793"/>
                    <a:pt x="9374" y="5771"/>
                  </a:cubicBezTo>
                  <a:cubicBezTo>
                    <a:pt x="12243" y="5538"/>
                    <a:pt x="13544" y="5538"/>
                    <a:pt x="13544" y="5538"/>
                  </a:cubicBezTo>
                  <a:lnTo>
                    <a:pt x="13544" y="868"/>
                  </a:lnTo>
                  <a:cubicBezTo>
                    <a:pt x="13544" y="868"/>
                    <a:pt x="11383" y="947"/>
                    <a:pt x="8795" y="947"/>
                  </a:cubicBezTo>
                  <a:cubicBezTo>
                    <a:pt x="5097" y="947"/>
                    <a:pt x="526" y="785"/>
                    <a:pt x="1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724;p43">
              <a:extLst>
                <a:ext uri="{FF2B5EF4-FFF2-40B4-BE49-F238E27FC236}">
                  <a16:creationId xmlns:a16="http://schemas.microsoft.com/office/drawing/2014/main" id="{F8147CF0-EC1E-304E-AAD6-C7A69273B503}"/>
                </a:ext>
              </a:extLst>
            </p:cNvPr>
            <p:cNvSpPr/>
            <p:nvPr/>
          </p:nvSpPr>
          <p:spPr>
            <a:xfrm>
              <a:off x="2381875" y="3730625"/>
              <a:ext cx="287725" cy="130000"/>
            </a:xfrm>
            <a:custGeom>
              <a:avLst/>
              <a:gdLst/>
              <a:ahLst/>
              <a:cxnLst/>
              <a:rect l="l" t="t" r="r" b="b"/>
              <a:pathLst>
                <a:path w="11509" h="5200" extrusionOk="0">
                  <a:moveTo>
                    <a:pt x="0" y="0"/>
                  </a:moveTo>
                  <a:lnTo>
                    <a:pt x="134" y="4170"/>
                  </a:lnTo>
                  <a:cubicBezTo>
                    <a:pt x="134" y="4170"/>
                    <a:pt x="7066" y="5200"/>
                    <a:pt x="9434" y="5200"/>
                  </a:cubicBezTo>
                  <a:cubicBezTo>
                    <a:pt x="9658" y="5200"/>
                    <a:pt x="9842" y="5191"/>
                    <a:pt x="9974" y="5170"/>
                  </a:cubicBezTo>
                  <a:lnTo>
                    <a:pt x="11509" y="4970"/>
                  </a:lnTo>
                  <a:cubicBezTo>
                    <a:pt x="11509" y="4970"/>
                    <a:pt x="11342" y="2335"/>
                    <a:pt x="11308" y="1201"/>
                  </a:cubicBezTo>
                  <a:cubicBezTo>
                    <a:pt x="11308" y="1201"/>
                    <a:pt x="10515" y="1231"/>
                    <a:pt x="9335" y="1231"/>
                  </a:cubicBezTo>
                  <a:cubicBezTo>
                    <a:pt x="6621" y="1231"/>
                    <a:pt x="1860" y="1069"/>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725;p43">
              <a:extLst>
                <a:ext uri="{FF2B5EF4-FFF2-40B4-BE49-F238E27FC236}">
                  <a16:creationId xmlns:a16="http://schemas.microsoft.com/office/drawing/2014/main" id="{7851F7C5-0C5D-0D4B-AC90-407ABD5EC064}"/>
                </a:ext>
              </a:extLst>
            </p:cNvPr>
            <p:cNvSpPr/>
            <p:nvPr/>
          </p:nvSpPr>
          <p:spPr>
            <a:xfrm>
              <a:off x="2371875" y="3048550"/>
              <a:ext cx="542900" cy="140750"/>
            </a:xfrm>
            <a:custGeom>
              <a:avLst/>
              <a:gdLst/>
              <a:ahLst/>
              <a:cxnLst/>
              <a:rect l="l" t="t" r="r" b="b"/>
              <a:pathLst>
                <a:path w="21716" h="5630" extrusionOk="0">
                  <a:moveTo>
                    <a:pt x="11222" y="0"/>
                  </a:moveTo>
                  <a:cubicBezTo>
                    <a:pt x="10621" y="0"/>
                    <a:pt x="10095" y="21"/>
                    <a:pt x="9674" y="30"/>
                  </a:cubicBezTo>
                  <a:cubicBezTo>
                    <a:pt x="7472" y="64"/>
                    <a:pt x="3970" y="464"/>
                    <a:pt x="2002" y="1998"/>
                  </a:cubicBezTo>
                  <a:cubicBezTo>
                    <a:pt x="0" y="3566"/>
                    <a:pt x="1434" y="5501"/>
                    <a:pt x="6004" y="5534"/>
                  </a:cubicBezTo>
                  <a:cubicBezTo>
                    <a:pt x="6925" y="5549"/>
                    <a:pt x="9172" y="5630"/>
                    <a:pt x="11619" y="5630"/>
                  </a:cubicBezTo>
                  <a:cubicBezTo>
                    <a:pt x="14671" y="5630"/>
                    <a:pt x="18033" y="5504"/>
                    <a:pt x="19514" y="4967"/>
                  </a:cubicBezTo>
                  <a:cubicBezTo>
                    <a:pt x="21716" y="4166"/>
                    <a:pt x="20648" y="2599"/>
                    <a:pt x="17246" y="1131"/>
                  </a:cubicBezTo>
                  <a:cubicBezTo>
                    <a:pt x="15051" y="156"/>
                    <a:pt x="12856" y="0"/>
                    <a:pt x="112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726;p43">
              <a:extLst>
                <a:ext uri="{FF2B5EF4-FFF2-40B4-BE49-F238E27FC236}">
                  <a16:creationId xmlns:a16="http://schemas.microsoft.com/office/drawing/2014/main" id="{E739CD43-3CC0-B54B-9611-CF8085536D18}"/>
                </a:ext>
              </a:extLst>
            </p:cNvPr>
            <p:cNvSpPr/>
            <p:nvPr/>
          </p:nvSpPr>
          <p:spPr>
            <a:xfrm>
              <a:off x="2306825" y="3269450"/>
              <a:ext cx="564600" cy="857575"/>
            </a:xfrm>
            <a:custGeom>
              <a:avLst/>
              <a:gdLst/>
              <a:ahLst/>
              <a:cxnLst/>
              <a:rect l="l" t="t" r="r" b="b"/>
              <a:pathLst>
                <a:path w="22584" h="34303" extrusionOk="0">
                  <a:moveTo>
                    <a:pt x="17046" y="0"/>
                  </a:moveTo>
                  <a:lnTo>
                    <a:pt x="7706" y="634"/>
                  </a:lnTo>
                  <a:lnTo>
                    <a:pt x="734" y="1101"/>
                  </a:lnTo>
                  <a:cubicBezTo>
                    <a:pt x="734" y="1101"/>
                    <a:pt x="968" y="19648"/>
                    <a:pt x="1635" y="25585"/>
                  </a:cubicBezTo>
                  <a:cubicBezTo>
                    <a:pt x="2269" y="31523"/>
                    <a:pt x="0" y="33391"/>
                    <a:pt x="4403" y="34058"/>
                  </a:cubicBezTo>
                  <a:cubicBezTo>
                    <a:pt x="5652" y="34256"/>
                    <a:pt x="7429" y="34301"/>
                    <a:pt x="9359" y="34301"/>
                  </a:cubicBezTo>
                  <a:cubicBezTo>
                    <a:pt x="10972" y="34301"/>
                    <a:pt x="12691" y="34270"/>
                    <a:pt x="14300" y="34270"/>
                  </a:cubicBezTo>
                  <a:cubicBezTo>
                    <a:pt x="14985" y="34270"/>
                    <a:pt x="15650" y="34275"/>
                    <a:pt x="16279" y="34292"/>
                  </a:cubicBezTo>
                  <a:cubicBezTo>
                    <a:pt x="16525" y="34299"/>
                    <a:pt x="16766" y="34302"/>
                    <a:pt x="17000" y="34302"/>
                  </a:cubicBezTo>
                  <a:cubicBezTo>
                    <a:pt x="18987" y="34302"/>
                    <a:pt x="20508" y="34037"/>
                    <a:pt x="21015" y="33291"/>
                  </a:cubicBezTo>
                  <a:cubicBezTo>
                    <a:pt x="22583" y="31089"/>
                    <a:pt x="21349" y="6205"/>
                    <a:pt x="21682" y="2436"/>
                  </a:cubicBezTo>
                  <a:lnTo>
                    <a:pt x="170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727;p43">
              <a:extLst>
                <a:ext uri="{FF2B5EF4-FFF2-40B4-BE49-F238E27FC236}">
                  <a16:creationId xmlns:a16="http://schemas.microsoft.com/office/drawing/2014/main" id="{FB19A751-137A-C745-9D7B-410674A9D0F8}"/>
                </a:ext>
              </a:extLst>
            </p:cNvPr>
            <p:cNvSpPr/>
            <p:nvPr/>
          </p:nvSpPr>
          <p:spPr>
            <a:xfrm>
              <a:off x="2325175" y="3418725"/>
              <a:ext cx="446175" cy="545125"/>
            </a:xfrm>
            <a:custGeom>
              <a:avLst/>
              <a:gdLst/>
              <a:ahLst/>
              <a:cxnLst/>
              <a:rect l="l" t="t" r="r" b="b"/>
              <a:pathLst>
                <a:path w="17847" h="21805" extrusionOk="0">
                  <a:moveTo>
                    <a:pt x="0" y="0"/>
                  </a:moveTo>
                  <a:lnTo>
                    <a:pt x="901" y="19614"/>
                  </a:lnTo>
                  <a:cubicBezTo>
                    <a:pt x="3083" y="21327"/>
                    <a:pt x="6339" y="21804"/>
                    <a:pt x="9345" y="21804"/>
                  </a:cubicBezTo>
                  <a:cubicBezTo>
                    <a:pt x="9970" y="21804"/>
                    <a:pt x="10584" y="21784"/>
                    <a:pt x="11175" y="21749"/>
                  </a:cubicBezTo>
                  <a:cubicBezTo>
                    <a:pt x="13310" y="21549"/>
                    <a:pt x="15478" y="21216"/>
                    <a:pt x="17579" y="20682"/>
                  </a:cubicBezTo>
                  <a:lnTo>
                    <a:pt x="17846" y="668"/>
                  </a:lnTo>
                  <a:lnTo>
                    <a:pt x="17846" y="668"/>
                  </a:lnTo>
                  <a:cubicBezTo>
                    <a:pt x="15468" y="1143"/>
                    <a:pt x="13048" y="1395"/>
                    <a:pt x="10622" y="1395"/>
                  </a:cubicBezTo>
                  <a:cubicBezTo>
                    <a:pt x="9305" y="1395"/>
                    <a:pt x="7986" y="1321"/>
                    <a:pt x="6672" y="1168"/>
                  </a:cubicBezTo>
                  <a:cubicBezTo>
                    <a:pt x="4437" y="968"/>
                    <a:pt x="2202" y="56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728;p43">
              <a:extLst>
                <a:ext uri="{FF2B5EF4-FFF2-40B4-BE49-F238E27FC236}">
                  <a16:creationId xmlns:a16="http://schemas.microsoft.com/office/drawing/2014/main" id="{1BDDC58F-4FAC-B448-AB0A-E16E0A819F68}"/>
                </a:ext>
              </a:extLst>
            </p:cNvPr>
            <p:cNvSpPr/>
            <p:nvPr/>
          </p:nvSpPr>
          <p:spPr>
            <a:xfrm>
              <a:off x="2322675" y="3567150"/>
              <a:ext cx="338600" cy="144500"/>
            </a:xfrm>
            <a:custGeom>
              <a:avLst/>
              <a:gdLst/>
              <a:ahLst/>
              <a:cxnLst/>
              <a:rect l="l" t="t" r="r" b="b"/>
              <a:pathLst>
                <a:path w="13544" h="5780" extrusionOk="0">
                  <a:moveTo>
                    <a:pt x="167" y="1"/>
                  </a:moveTo>
                  <a:lnTo>
                    <a:pt x="0" y="5138"/>
                  </a:lnTo>
                  <a:cubicBezTo>
                    <a:pt x="0" y="5138"/>
                    <a:pt x="5005" y="5780"/>
                    <a:pt x="8171" y="5780"/>
                  </a:cubicBezTo>
                  <a:cubicBezTo>
                    <a:pt x="8614" y="5780"/>
                    <a:pt x="9021" y="5767"/>
                    <a:pt x="9373" y="5738"/>
                  </a:cubicBezTo>
                  <a:cubicBezTo>
                    <a:pt x="12242" y="5505"/>
                    <a:pt x="13543" y="5505"/>
                    <a:pt x="13543" y="5505"/>
                  </a:cubicBezTo>
                  <a:lnTo>
                    <a:pt x="13543" y="868"/>
                  </a:lnTo>
                  <a:cubicBezTo>
                    <a:pt x="13543" y="868"/>
                    <a:pt x="11504" y="938"/>
                    <a:pt x="9017" y="938"/>
                  </a:cubicBezTo>
                  <a:cubicBezTo>
                    <a:pt x="5286" y="938"/>
                    <a:pt x="547" y="782"/>
                    <a:pt x="1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729;p43">
              <a:extLst>
                <a:ext uri="{FF2B5EF4-FFF2-40B4-BE49-F238E27FC236}">
                  <a16:creationId xmlns:a16="http://schemas.microsoft.com/office/drawing/2014/main" id="{B5F11DCA-3EDC-7947-AB43-0A138A5BDD7C}"/>
                </a:ext>
              </a:extLst>
            </p:cNvPr>
            <p:cNvSpPr/>
            <p:nvPr/>
          </p:nvSpPr>
          <p:spPr>
            <a:xfrm>
              <a:off x="2330175" y="3740625"/>
              <a:ext cx="286900" cy="130825"/>
            </a:xfrm>
            <a:custGeom>
              <a:avLst/>
              <a:gdLst/>
              <a:ahLst/>
              <a:cxnLst/>
              <a:rect l="l" t="t" r="r" b="b"/>
              <a:pathLst>
                <a:path w="11476" h="5233" extrusionOk="0">
                  <a:moveTo>
                    <a:pt x="0" y="0"/>
                  </a:moveTo>
                  <a:lnTo>
                    <a:pt x="134" y="4170"/>
                  </a:lnTo>
                  <a:cubicBezTo>
                    <a:pt x="134" y="4170"/>
                    <a:pt x="7070" y="5233"/>
                    <a:pt x="9418" y="5233"/>
                  </a:cubicBezTo>
                  <a:cubicBezTo>
                    <a:pt x="9634" y="5233"/>
                    <a:pt x="9811" y="5224"/>
                    <a:pt x="9941" y="5204"/>
                  </a:cubicBezTo>
                  <a:lnTo>
                    <a:pt x="11475" y="4971"/>
                  </a:lnTo>
                  <a:cubicBezTo>
                    <a:pt x="11475" y="4971"/>
                    <a:pt x="11308" y="2335"/>
                    <a:pt x="11275" y="1235"/>
                  </a:cubicBezTo>
                  <a:cubicBezTo>
                    <a:pt x="11275" y="1235"/>
                    <a:pt x="10592" y="1258"/>
                    <a:pt x="9551" y="1258"/>
                  </a:cubicBezTo>
                  <a:cubicBezTo>
                    <a:pt x="6890" y="1258"/>
                    <a:pt x="1894" y="1103"/>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730;p43">
              <a:extLst>
                <a:ext uri="{FF2B5EF4-FFF2-40B4-BE49-F238E27FC236}">
                  <a16:creationId xmlns:a16="http://schemas.microsoft.com/office/drawing/2014/main" id="{A85816FB-78A6-C64D-93A5-235144EBAE6E}"/>
                </a:ext>
              </a:extLst>
            </p:cNvPr>
            <p:cNvSpPr/>
            <p:nvPr/>
          </p:nvSpPr>
          <p:spPr>
            <a:xfrm>
              <a:off x="2255125" y="3007600"/>
              <a:ext cx="648800" cy="367225"/>
            </a:xfrm>
            <a:custGeom>
              <a:avLst/>
              <a:gdLst/>
              <a:ahLst/>
              <a:cxnLst/>
              <a:rect l="l" t="t" r="r" b="b"/>
              <a:pathLst>
                <a:path w="25952" h="14689" extrusionOk="0">
                  <a:moveTo>
                    <a:pt x="13915" y="1"/>
                  </a:moveTo>
                  <a:cubicBezTo>
                    <a:pt x="7683" y="1"/>
                    <a:pt x="656" y="1457"/>
                    <a:pt x="967" y="5671"/>
                  </a:cubicBezTo>
                  <a:cubicBezTo>
                    <a:pt x="967" y="5671"/>
                    <a:pt x="0" y="12676"/>
                    <a:pt x="1968" y="13577"/>
                  </a:cubicBezTo>
                  <a:cubicBezTo>
                    <a:pt x="3136" y="14077"/>
                    <a:pt x="6438" y="14411"/>
                    <a:pt x="11108" y="14611"/>
                  </a:cubicBezTo>
                  <a:cubicBezTo>
                    <a:pt x="12192" y="14663"/>
                    <a:pt x="13358" y="14689"/>
                    <a:pt x="14506" y="14689"/>
                  </a:cubicBezTo>
                  <a:cubicBezTo>
                    <a:pt x="17032" y="14689"/>
                    <a:pt x="19474" y="14563"/>
                    <a:pt x="20782" y="14311"/>
                  </a:cubicBezTo>
                  <a:cubicBezTo>
                    <a:pt x="25418" y="13443"/>
                    <a:pt x="25518" y="13343"/>
                    <a:pt x="25752" y="11142"/>
                  </a:cubicBezTo>
                  <a:cubicBezTo>
                    <a:pt x="25952" y="8940"/>
                    <a:pt x="25785" y="6071"/>
                    <a:pt x="25585" y="5404"/>
                  </a:cubicBezTo>
                  <a:cubicBezTo>
                    <a:pt x="25352" y="4737"/>
                    <a:pt x="23083" y="601"/>
                    <a:pt x="17146" y="134"/>
                  </a:cubicBezTo>
                  <a:cubicBezTo>
                    <a:pt x="16126" y="47"/>
                    <a:pt x="15033" y="1"/>
                    <a:pt x="139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731;p43">
              <a:extLst>
                <a:ext uri="{FF2B5EF4-FFF2-40B4-BE49-F238E27FC236}">
                  <a16:creationId xmlns:a16="http://schemas.microsoft.com/office/drawing/2014/main" id="{7C57B7BA-219B-094F-B929-6E923FCF03E6}"/>
                </a:ext>
              </a:extLst>
            </p:cNvPr>
            <p:cNvSpPr/>
            <p:nvPr/>
          </p:nvSpPr>
          <p:spPr>
            <a:xfrm>
              <a:off x="3246650" y="1793600"/>
              <a:ext cx="1096650" cy="1100875"/>
            </a:xfrm>
            <a:custGeom>
              <a:avLst/>
              <a:gdLst/>
              <a:ahLst/>
              <a:cxnLst/>
              <a:rect l="l" t="t" r="r" b="b"/>
              <a:pathLst>
                <a:path w="43866" h="44035" extrusionOk="0">
                  <a:moveTo>
                    <a:pt x="11566" y="1"/>
                  </a:moveTo>
                  <a:cubicBezTo>
                    <a:pt x="6375" y="1"/>
                    <a:pt x="966" y="1539"/>
                    <a:pt x="601" y="9666"/>
                  </a:cubicBezTo>
                  <a:cubicBezTo>
                    <a:pt x="1" y="22308"/>
                    <a:pt x="2336" y="35251"/>
                    <a:pt x="2336" y="35251"/>
                  </a:cubicBezTo>
                  <a:cubicBezTo>
                    <a:pt x="2336" y="35251"/>
                    <a:pt x="1202" y="41822"/>
                    <a:pt x="18247" y="42456"/>
                  </a:cubicBezTo>
                  <a:cubicBezTo>
                    <a:pt x="28554" y="42823"/>
                    <a:pt x="33649" y="44035"/>
                    <a:pt x="36343" y="44035"/>
                  </a:cubicBezTo>
                  <a:cubicBezTo>
                    <a:pt x="38061" y="44035"/>
                    <a:pt x="38802" y="43542"/>
                    <a:pt x="39295" y="42022"/>
                  </a:cubicBezTo>
                  <a:cubicBezTo>
                    <a:pt x="43865" y="28046"/>
                    <a:pt x="43565" y="22075"/>
                    <a:pt x="42831" y="12201"/>
                  </a:cubicBezTo>
                  <a:cubicBezTo>
                    <a:pt x="42010" y="1353"/>
                    <a:pt x="27983" y="539"/>
                    <a:pt x="21811" y="539"/>
                  </a:cubicBezTo>
                  <a:cubicBezTo>
                    <a:pt x="20720" y="539"/>
                    <a:pt x="19875" y="564"/>
                    <a:pt x="19391" y="564"/>
                  </a:cubicBezTo>
                  <a:cubicBezTo>
                    <a:pt x="19279" y="564"/>
                    <a:pt x="19186" y="563"/>
                    <a:pt x="19114" y="559"/>
                  </a:cubicBezTo>
                  <a:cubicBezTo>
                    <a:pt x="17268" y="476"/>
                    <a:pt x="14450" y="1"/>
                    <a:pt x="115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732;p43">
              <a:extLst>
                <a:ext uri="{FF2B5EF4-FFF2-40B4-BE49-F238E27FC236}">
                  <a16:creationId xmlns:a16="http://schemas.microsoft.com/office/drawing/2014/main" id="{2DC85596-FB2A-8E46-9986-4B8821D6F067}"/>
                </a:ext>
              </a:extLst>
            </p:cNvPr>
            <p:cNvSpPr/>
            <p:nvPr/>
          </p:nvSpPr>
          <p:spPr>
            <a:xfrm>
              <a:off x="3246650" y="1793600"/>
              <a:ext cx="1032000" cy="1022125"/>
            </a:xfrm>
            <a:custGeom>
              <a:avLst/>
              <a:gdLst/>
              <a:ahLst/>
              <a:cxnLst/>
              <a:rect l="l" t="t" r="r" b="b"/>
              <a:pathLst>
                <a:path w="41280" h="40885" extrusionOk="0">
                  <a:moveTo>
                    <a:pt x="11566" y="1"/>
                  </a:moveTo>
                  <a:cubicBezTo>
                    <a:pt x="6375" y="1"/>
                    <a:pt x="966" y="1539"/>
                    <a:pt x="601" y="9666"/>
                  </a:cubicBezTo>
                  <a:cubicBezTo>
                    <a:pt x="1" y="22308"/>
                    <a:pt x="2336" y="35251"/>
                    <a:pt x="2336" y="35251"/>
                  </a:cubicBezTo>
                  <a:cubicBezTo>
                    <a:pt x="2336" y="35251"/>
                    <a:pt x="868" y="40855"/>
                    <a:pt x="17947" y="40855"/>
                  </a:cubicBezTo>
                  <a:cubicBezTo>
                    <a:pt x="21863" y="40855"/>
                    <a:pt x="24909" y="40885"/>
                    <a:pt x="27296" y="40885"/>
                  </a:cubicBezTo>
                  <a:cubicBezTo>
                    <a:pt x="35300" y="40885"/>
                    <a:pt x="35897" y="40548"/>
                    <a:pt x="37027" y="37619"/>
                  </a:cubicBezTo>
                  <a:cubicBezTo>
                    <a:pt x="38528" y="33783"/>
                    <a:pt x="40430" y="20307"/>
                    <a:pt x="40863" y="10867"/>
                  </a:cubicBezTo>
                  <a:cubicBezTo>
                    <a:pt x="41280" y="1679"/>
                    <a:pt x="31677" y="327"/>
                    <a:pt x="25044" y="327"/>
                  </a:cubicBezTo>
                  <a:cubicBezTo>
                    <a:pt x="22278" y="327"/>
                    <a:pt x="20028" y="562"/>
                    <a:pt x="19237" y="562"/>
                  </a:cubicBezTo>
                  <a:cubicBezTo>
                    <a:pt x="19191" y="562"/>
                    <a:pt x="19150" y="561"/>
                    <a:pt x="19114" y="559"/>
                  </a:cubicBezTo>
                  <a:cubicBezTo>
                    <a:pt x="17268" y="476"/>
                    <a:pt x="14450" y="1"/>
                    <a:pt x="115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733;p43">
              <a:extLst>
                <a:ext uri="{FF2B5EF4-FFF2-40B4-BE49-F238E27FC236}">
                  <a16:creationId xmlns:a16="http://schemas.microsoft.com/office/drawing/2014/main" id="{7661CCDA-F3F5-A448-A55A-45179FDC16C5}"/>
                </a:ext>
              </a:extLst>
            </p:cNvPr>
            <p:cNvSpPr/>
            <p:nvPr/>
          </p:nvSpPr>
          <p:spPr>
            <a:xfrm>
              <a:off x="3322550" y="1868325"/>
              <a:ext cx="880150" cy="872300"/>
            </a:xfrm>
            <a:custGeom>
              <a:avLst/>
              <a:gdLst/>
              <a:ahLst/>
              <a:cxnLst/>
              <a:rect l="l" t="t" r="r" b="b"/>
              <a:pathLst>
                <a:path w="35206" h="34892" extrusionOk="0">
                  <a:moveTo>
                    <a:pt x="9906" y="1"/>
                  </a:moveTo>
                  <a:cubicBezTo>
                    <a:pt x="5466" y="1"/>
                    <a:pt x="823" y="1314"/>
                    <a:pt x="501" y="8278"/>
                  </a:cubicBezTo>
                  <a:cubicBezTo>
                    <a:pt x="0" y="19052"/>
                    <a:pt x="2002" y="30094"/>
                    <a:pt x="2002" y="30094"/>
                  </a:cubicBezTo>
                  <a:cubicBezTo>
                    <a:pt x="2002" y="30094"/>
                    <a:pt x="734" y="34864"/>
                    <a:pt x="15311" y="34864"/>
                  </a:cubicBezTo>
                  <a:cubicBezTo>
                    <a:pt x="18720" y="34864"/>
                    <a:pt x="21357" y="34891"/>
                    <a:pt x="23414" y="34891"/>
                  </a:cubicBezTo>
                  <a:cubicBezTo>
                    <a:pt x="30132" y="34891"/>
                    <a:pt x="30652" y="34598"/>
                    <a:pt x="31623" y="32095"/>
                  </a:cubicBezTo>
                  <a:cubicBezTo>
                    <a:pt x="32857" y="28859"/>
                    <a:pt x="34525" y="17318"/>
                    <a:pt x="34858" y="9279"/>
                  </a:cubicBezTo>
                  <a:cubicBezTo>
                    <a:pt x="35206" y="1426"/>
                    <a:pt x="26996" y="281"/>
                    <a:pt x="21343" y="281"/>
                  </a:cubicBezTo>
                  <a:cubicBezTo>
                    <a:pt x="19016" y="281"/>
                    <a:pt x="17122" y="475"/>
                    <a:pt x="16436" y="475"/>
                  </a:cubicBezTo>
                  <a:cubicBezTo>
                    <a:pt x="16389" y="475"/>
                    <a:pt x="16347" y="474"/>
                    <a:pt x="16312" y="472"/>
                  </a:cubicBezTo>
                  <a:cubicBezTo>
                    <a:pt x="14746" y="401"/>
                    <a:pt x="12357" y="1"/>
                    <a:pt x="9906" y="1"/>
                  </a:cubicBezTo>
                  <a:close/>
                </a:path>
              </a:pathLst>
            </a:custGeom>
            <a:solidFill>
              <a:srgbClr val="000000"/>
            </a:solidFill>
            <a:ln w="20850" cap="flat" cmpd="sng">
              <a:solidFill>
                <a:srgbClr val="0000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734;p43">
              <a:extLst>
                <a:ext uri="{FF2B5EF4-FFF2-40B4-BE49-F238E27FC236}">
                  <a16:creationId xmlns:a16="http://schemas.microsoft.com/office/drawing/2014/main" id="{64EECB28-0828-7846-899D-41E2B828D7EC}"/>
                </a:ext>
              </a:extLst>
            </p:cNvPr>
            <p:cNvSpPr/>
            <p:nvPr/>
          </p:nvSpPr>
          <p:spPr>
            <a:xfrm>
              <a:off x="3372575" y="2100275"/>
              <a:ext cx="821450" cy="520400"/>
            </a:xfrm>
            <a:custGeom>
              <a:avLst/>
              <a:gdLst/>
              <a:ahLst/>
              <a:cxnLst/>
              <a:rect l="l" t="t" r="r" b="b"/>
              <a:pathLst>
                <a:path w="32858" h="20816" extrusionOk="0">
                  <a:moveTo>
                    <a:pt x="32857" y="1"/>
                  </a:moveTo>
                  <a:lnTo>
                    <a:pt x="1" y="20816"/>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735;p43">
              <a:extLst>
                <a:ext uri="{FF2B5EF4-FFF2-40B4-BE49-F238E27FC236}">
                  <a16:creationId xmlns:a16="http://schemas.microsoft.com/office/drawing/2014/main" id="{EEC99E67-C60C-F047-A105-07A0E5CD0F8B}"/>
                </a:ext>
              </a:extLst>
            </p:cNvPr>
            <p:cNvSpPr/>
            <p:nvPr/>
          </p:nvSpPr>
          <p:spPr>
            <a:xfrm>
              <a:off x="3322550" y="1868325"/>
              <a:ext cx="880150" cy="752350"/>
            </a:xfrm>
            <a:custGeom>
              <a:avLst/>
              <a:gdLst/>
              <a:ahLst/>
              <a:cxnLst/>
              <a:rect l="l" t="t" r="r" b="b"/>
              <a:pathLst>
                <a:path w="35206" h="30094" extrusionOk="0">
                  <a:moveTo>
                    <a:pt x="9906" y="1"/>
                  </a:moveTo>
                  <a:cubicBezTo>
                    <a:pt x="5466" y="1"/>
                    <a:pt x="823" y="1314"/>
                    <a:pt x="501" y="8278"/>
                  </a:cubicBezTo>
                  <a:cubicBezTo>
                    <a:pt x="0" y="19052"/>
                    <a:pt x="2002" y="30094"/>
                    <a:pt x="2002" y="30094"/>
                  </a:cubicBezTo>
                  <a:lnTo>
                    <a:pt x="34858" y="9279"/>
                  </a:lnTo>
                  <a:cubicBezTo>
                    <a:pt x="35206" y="1426"/>
                    <a:pt x="26996" y="281"/>
                    <a:pt x="21343" y="281"/>
                  </a:cubicBezTo>
                  <a:cubicBezTo>
                    <a:pt x="19016" y="281"/>
                    <a:pt x="17122" y="475"/>
                    <a:pt x="16436" y="475"/>
                  </a:cubicBezTo>
                  <a:cubicBezTo>
                    <a:pt x="16389" y="475"/>
                    <a:pt x="16347" y="474"/>
                    <a:pt x="16312" y="472"/>
                  </a:cubicBezTo>
                  <a:cubicBezTo>
                    <a:pt x="14746" y="401"/>
                    <a:pt x="12357" y="1"/>
                    <a:pt x="990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736;p43">
              <a:extLst>
                <a:ext uri="{FF2B5EF4-FFF2-40B4-BE49-F238E27FC236}">
                  <a16:creationId xmlns:a16="http://schemas.microsoft.com/office/drawing/2014/main" id="{A93A3608-BCFF-9C47-B156-AFC0F7608A22}"/>
                </a:ext>
              </a:extLst>
            </p:cNvPr>
            <p:cNvSpPr/>
            <p:nvPr/>
          </p:nvSpPr>
          <p:spPr>
            <a:xfrm>
              <a:off x="3322550" y="1805075"/>
              <a:ext cx="883975" cy="815600"/>
            </a:xfrm>
            <a:custGeom>
              <a:avLst/>
              <a:gdLst/>
              <a:ahLst/>
              <a:cxnLst/>
              <a:rect l="l" t="t" r="r" b="b"/>
              <a:pathLst>
                <a:path w="35359" h="32624" fill="none" extrusionOk="0">
                  <a:moveTo>
                    <a:pt x="2002" y="32624"/>
                  </a:moveTo>
                  <a:cubicBezTo>
                    <a:pt x="2002" y="32624"/>
                    <a:pt x="0" y="21582"/>
                    <a:pt x="501" y="10808"/>
                  </a:cubicBezTo>
                  <a:cubicBezTo>
                    <a:pt x="1001" y="0"/>
                    <a:pt x="11909" y="2802"/>
                    <a:pt x="16312" y="3002"/>
                  </a:cubicBezTo>
                  <a:cubicBezTo>
                    <a:pt x="18113" y="3102"/>
                    <a:pt x="35359" y="501"/>
                    <a:pt x="34858" y="11809"/>
                  </a:cubicBezTo>
                </a:path>
              </a:pathLst>
            </a:custGeom>
            <a:noFill/>
            <a:ln w="208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737;p43">
              <a:extLst>
                <a:ext uri="{FF2B5EF4-FFF2-40B4-BE49-F238E27FC236}">
                  <a16:creationId xmlns:a16="http://schemas.microsoft.com/office/drawing/2014/main" id="{9792A183-3435-4742-91E8-384F3CF24224}"/>
                </a:ext>
              </a:extLst>
            </p:cNvPr>
            <p:cNvSpPr/>
            <p:nvPr/>
          </p:nvSpPr>
          <p:spPr>
            <a:xfrm>
              <a:off x="3410100" y="1956000"/>
              <a:ext cx="81750" cy="130950"/>
            </a:xfrm>
            <a:custGeom>
              <a:avLst/>
              <a:gdLst/>
              <a:ahLst/>
              <a:cxnLst/>
              <a:rect l="l" t="t" r="r" b="b"/>
              <a:pathLst>
                <a:path w="3270" h="5238" extrusionOk="0">
                  <a:moveTo>
                    <a:pt x="1502" y="1"/>
                  </a:moveTo>
                  <a:cubicBezTo>
                    <a:pt x="1302" y="1"/>
                    <a:pt x="1068" y="34"/>
                    <a:pt x="835" y="101"/>
                  </a:cubicBezTo>
                  <a:cubicBezTo>
                    <a:pt x="568" y="134"/>
                    <a:pt x="301" y="234"/>
                    <a:pt x="34" y="334"/>
                  </a:cubicBezTo>
                  <a:lnTo>
                    <a:pt x="34" y="1035"/>
                  </a:lnTo>
                  <a:cubicBezTo>
                    <a:pt x="301" y="902"/>
                    <a:pt x="568" y="768"/>
                    <a:pt x="801" y="701"/>
                  </a:cubicBezTo>
                  <a:cubicBezTo>
                    <a:pt x="1068" y="635"/>
                    <a:pt x="1268" y="601"/>
                    <a:pt x="1502" y="601"/>
                  </a:cubicBezTo>
                  <a:cubicBezTo>
                    <a:pt x="1802" y="601"/>
                    <a:pt x="2069" y="668"/>
                    <a:pt x="2236" y="835"/>
                  </a:cubicBezTo>
                  <a:cubicBezTo>
                    <a:pt x="2436" y="1002"/>
                    <a:pt x="2536" y="1235"/>
                    <a:pt x="2536" y="1502"/>
                  </a:cubicBezTo>
                  <a:cubicBezTo>
                    <a:pt x="2536" y="1669"/>
                    <a:pt x="2503" y="1869"/>
                    <a:pt x="2402" y="2036"/>
                  </a:cubicBezTo>
                  <a:cubicBezTo>
                    <a:pt x="2302" y="2202"/>
                    <a:pt x="2169" y="2403"/>
                    <a:pt x="1935" y="2669"/>
                  </a:cubicBezTo>
                  <a:cubicBezTo>
                    <a:pt x="1835" y="2803"/>
                    <a:pt x="1535" y="3103"/>
                    <a:pt x="1068" y="3570"/>
                  </a:cubicBezTo>
                  <a:cubicBezTo>
                    <a:pt x="635" y="4004"/>
                    <a:pt x="268" y="4371"/>
                    <a:pt x="1" y="4638"/>
                  </a:cubicBezTo>
                  <a:lnTo>
                    <a:pt x="1" y="5238"/>
                  </a:lnTo>
                  <a:lnTo>
                    <a:pt x="3270" y="5238"/>
                  </a:lnTo>
                  <a:lnTo>
                    <a:pt x="3270" y="4638"/>
                  </a:lnTo>
                  <a:lnTo>
                    <a:pt x="835" y="4638"/>
                  </a:lnTo>
                  <a:cubicBezTo>
                    <a:pt x="1402" y="4070"/>
                    <a:pt x="1835" y="3637"/>
                    <a:pt x="2136" y="3303"/>
                  </a:cubicBezTo>
                  <a:cubicBezTo>
                    <a:pt x="2436" y="3003"/>
                    <a:pt x="2636" y="2803"/>
                    <a:pt x="2703" y="2736"/>
                  </a:cubicBezTo>
                  <a:cubicBezTo>
                    <a:pt x="2903" y="2469"/>
                    <a:pt x="3036" y="2269"/>
                    <a:pt x="3103" y="2069"/>
                  </a:cubicBezTo>
                  <a:cubicBezTo>
                    <a:pt x="3203" y="1869"/>
                    <a:pt x="3236" y="1669"/>
                    <a:pt x="3236" y="1469"/>
                  </a:cubicBezTo>
                  <a:cubicBezTo>
                    <a:pt x="3236" y="1035"/>
                    <a:pt x="3070" y="668"/>
                    <a:pt x="2769" y="401"/>
                  </a:cubicBezTo>
                  <a:cubicBezTo>
                    <a:pt x="2436" y="134"/>
                    <a:pt x="2036" y="1"/>
                    <a:pt x="150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738;p43">
              <a:extLst>
                <a:ext uri="{FF2B5EF4-FFF2-40B4-BE49-F238E27FC236}">
                  <a16:creationId xmlns:a16="http://schemas.microsoft.com/office/drawing/2014/main" id="{EB3E8777-8BA1-664C-B3A8-8B1FDB4EF7FA}"/>
                </a:ext>
              </a:extLst>
            </p:cNvPr>
            <p:cNvSpPr/>
            <p:nvPr/>
          </p:nvSpPr>
          <p:spPr>
            <a:xfrm>
              <a:off x="3517675" y="1958500"/>
              <a:ext cx="94275" cy="128450"/>
            </a:xfrm>
            <a:custGeom>
              <a:avLst/>
              <a:gdLst/>
              <a:ahLst/>
              <a:cxnLst/>
              <a:rect l="l" t="t" r="r" b="b"/>
              <a:pathLst>
                <a:path w="3771" h="5138" extrusionOk="0">
                  <a:moveTo>
                    <a:pt x="2336" y="601"/>
                  </a:moveTo>
                  <a:lnTo>
                    <a:pt x="2336" y="3337"/>
                  </a:lnTo>
                  <a:lnTo>
                    <a:pt x="568" y="3337"/>
                  </a:lnTo>
                  <a:lnTo>
                    <a:pt x="2336" y="601"/>
                  </a:lnTo>
                  <a:close/>
                  <a:moveTo>
                    <a:pt x="2169" y="1"/>
                  </a:moveTo>
                  <a:lnTo>
                    <a:pt x="1" y="3270"/>
                  </a:lnTo>
                  <a:lnTo>
                    <a:pt x="1" y="3937"/>
                  </a:lnTo>
                  <a:lnTo>
                    <a:pt x="2336" y="3937"/>
                  </a:lnTo>
                  <a:lnTo>
                    <a:pt x="2336" y="5138"/>
                  </a:lnTo>
                  <a:lnTo>
                    <a:pt x="3036" y="5138"/>
                  </a:lnTo>
                  <a:lnTo>
                    <a:pt x="3036" y="3937"/>
                  </a:lnTo>
                  <a:lnTo>
                    <a:pt x="3770" y="3937"/>
                  </a:lnTo>
                  <a:lnTo>
                    <a:pt x="3770" y="3337"/>
                  </a:lnTo>
                  <a:lnTo>
                    <a:pt x="3036" y="3337"/>
                  </a:lnTo>
                  <a:lnTo>
                    <a:pt x="30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739;p43">
              <a:extLst>
                <a:ext uri="{FF2B5EF4-FFF2-40B4-BE49-F238E27FC236}">
                  <a16:creationId xmlns:a16="http://schemas.microsoft.com/office/drawing/2014/main" id="{5D442279-46CF-7442-96C8-B351660E43DA}"/>
                </a:ext>
              </a:extLst>
            </p:cNvPr>
            <p:cNvSpPr/>
            <p:nvPr/>
          </p:nvSpPr>
          <p:spPr>
            <a:xfrm>
              <a:off x="3769525" y="1958500"/>
              <a:ext cx="76750" cy="128450"/>
            </a:xfrm>
            <a:custGeom>
              <a:avLst/>
              <a:gdLst/>
              <a:ahLst/>
              <a:cxnLst/>
              <a:rect l="l" t="t" r="r" b="b"/>
              <a:pathLst>
                <a:path w="3070" h="5138" extrusionOk="0">
                  <a:moveTo>
                    <a:pt x="1235" y="1"/>
                  </a:moveTo>
                  <a:lnTo>
                    <a:pt x="1" y="234"/>
                  </a:lnTo>
                  <a:lnTo>
                    <a:pt x="1" y="868"/>
                  </a:lnTo>
                  <a:lnTo>
                    <a:pt x="1235" y="635"/>
                  </a:lnTo>
                  <a:lnTo>
                    <a:pt x="1235" y="4538"/>
                  </a:lnTo>
                  <a:lnTo>
                    <a:pt x="101" y="4538"/>
                  </a:lnTo>
                  <a:lnTo>
                    <a:pt x="101" y="5138"/>
                  </a:lnTo>
                  <a:lnTo>
                    <a:pt x="3070" y="5138"/>
                  </a:lnTo>
                  <a:lnTo>
                    <a:pt x="3070" y="4538"/>
                  </a:lnTo>
                  <a:lnTo>
                    <a:pt x="1902" y="4538"/>
                  </a:lnTo>
                  <a:lnTo>
                    <a:pt x="190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740;p43">
              <a:extLst>
                <a:ext uri="{FF2B5EF4-FFF2-40B4-BE49-F238E27FC236}">
                  <a16:creationId xmlns:a16="http://schemas.microsoft.com/office/drawing/2014/main" id="{6E7830D5-94ED-B945-9934-F2F5438FF3F2}"/>
                </a:ext>
              </a:extLst>
            </p:cNvPr>
            <p:cNvSpPr/>
            <p:nvPr/>
          </p:nvSpPr>
          <p:spPr>
            <a:xfrm>
              <a:off x="3875450" y="1956000"/>
              <a:ext cx="85075" cy="133475"/>
            </a:xfrm>
            <a:custGeom>
              <a:avLst/>
              <a:gdLst/>
              <a:ahLst/>
              <a:cxnLst/>
              <a:rect l="l" t="t" r="r" b="b"/>
              <a:pathLst>
                <a:path w="3403" h="5339" extrusionOk="0">
                  <a:moveTo>
                    <a:pt x="1568" y="1"/>
                  </a:moveTo>
                  <a:cubicBezTo>
                    <a:pt x="1368" y="1"/>
                    <a:pt x="1134" y="34"/>
                    <a:pt x="901" y="68"/>
                  </a:cubicBezTo>
                  <a:cubicBezTo>
                    <a:pt x="667" y="101"/>
                    <a:pt x="434" y="134"/>
                    <a:pt x="167" y="234"/>
                  </a:cubicBezTo>
                  <a:lnTo>
                    <a:pt x="167" y="835"/>
                  </a:lnTo>
                  <a:cubicBezTo>
                    <a:pt x="434" y="768"/>
                    <a:pt x="667" y="701"/>
                    <a:pt x="867" y="635"/>
                  </a:cubicBezTo>
                  <a:cubicBezTo>
                    <a:pt x="1101" y="601"/>
                    <a:pt x="1301" y="601"/>
                    <a:pt x="1501" y="601"/>
                  </a:cubicBezTo>
                  <a:cubicBezTo>
                    <a:pt x="1835" y="601"/>
                    <a:pt x="2102" y="668"/>
                    <a:pt x="2302" y="801"/>
                  </a:cubicBezTo>
                  <a:cubicBezTo>
                    <a:pt x="2468" y="935"/>
                    <a:pt x="2569" y="1135"/>
                    <a:pt x="2569" y="1402"/>
                  </a:cubicBezTo>
                  <a:cubicBezTo>
                    <a:pt x="2569" y="1669"/>
                    <a:pt x="2502" y="1869"/>
                    <a:pt x="2302" y="2002"/>
                  </a:cubicBezTo>
                  <a:cubicBezTo>
                    <a:pt x="2135" y="2136"/>
                    <a:pt x="1868" y="2202"/>
                    <a:pt x="1534" y="2202"/>
                  </a:cubicBezTo>
                  <a:lnTo>
                    <a:pt x="901" y="2202"/>
                  </a:lnTo>
                  <a:lnTo>
                    <a:pt x="901" y="2770"/>
                  </a:lnTo>
                  <a:lnTo>
                    <a:pt x="1501" y="2770"/>
                  </a:lnTo>
                  <a:cubicBezTo>
                    <a:pt x="1868" y="2770"/>
                    <a:pt x="2168" y="2870"/>
                    <a:pt x="2368" y="3036"/>
                  </a:cubicBezTo>
                  <a:cubicBezTo>
                    <a:pt x="2602" y="3203"/>
                    <a:pt x="2702" y="3437"/>
                    <a:pt x="2702" y="3737"/>
                  </a:cubicBezTo>
                  <a:cubicBezTo>
                    <a:pt x="2702" y="4070"/>
                    <a:pt x="2569" y="4337"/>
                    <a:pt x="2368" y="4504"/>
                  </a:cubicBezTo>
                  <a:cubicBezTo>
                    <a:pt x="2135" y="4671"/>
                    <a:pt x="1801" y="4738"/>
                    <a:pt x="1368" y="4738"/>
                  </a:cubicBezTo>
                  <a:cubicBezTo>
                    <a:pt x="1101" y="4738"/>
                    <a:pt x="867" y="4738"/>
                    <a:pt x="634" y="4671"/>
                  </a:cubicBezTo>
                  <a:cubicBezTo>
                    <a:pt x="400" y="4604"/>
                    <a:pt x="200" y="4537"/>
                    <a:pt x="0" y="4404"/>
                  </a:cubicBezTo>
                  <a:lnTo>
                    <a:pt x="0" y="5071"/>
                  </a:lnTo>
                  <a:cubicBezTo>
                    <a:pt x="234" y="5171"/>
                    <a:pt x="500" y="5238"/>
                    <a:pt x="701" y="5271"/>
                  </a:cubicBezTo>
                  <a:cubicBezTo>
                    <a:pt x="934" y="5305"/>
                    <a:pt x="1168" y="5338"/>
                    <a:pt x="1368" y="5338"/>
                  </a:cubicBezTo>
                  <a:cubicBezTo>
                    <a:pt x="2035" y="5338"/>
                    <a:pt x="2535" y="5205"/>
                    <a:pt x="2869" y="4904"/>
                  </a:cubicBezTo>
                  <a:cubicBezTo>
                    <a:pt x="3202" y="4638"/>
                    <a:pt x="3402" y="4237"/>
                    <a:pt x="3402" y="3737"/>
                  </a:cubicBezTo>
                  <a:cubicBezTo>
                    <a:pt x="3402" y="3403"/>
                    <a:pt x="3302" y="3136"/>
                    <a:pt x="3102" y="2903"/>
                  </a:cubicBezTo>
                  <a:cubicBezTo>
                    <a:pt x="2935" y="2669"/>
                    <a:pt x="2669" y="2536"/>
                    <a:pt x="2335" y="2469"/>
                  </a:cubicBezTo>
                  <a:cubicBezTo>
                    <a:pt x="2635" y="2403"/>
                    <a:pt x="2869" y="2269"/>
                    <a:pt x="3036" y="2069"/>
                  </a:cubicBezTo>
                  <a:cubicBezTo>
                    <a:pt x="3202" y="1869"/>
                    <a:pt x="3269" y="1635"/>
                    <a:pt x="3269" y="1335"/>
                  </a:cubicBezTo>
                  <a:cubicBezTo>
                    <a:pt x="3269" y="935"/>
                    <a:pt x="3102" y="601"/>
                    <a:pt x="2802" y="368"/>
                  </a:cubicBezTo>
                  <a:cubicBezTo>
                    <a:pt x="2502" y="134"/>
                    <a:pt x="2068" y="1"/>
                    <a:pt x="15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741;p43">
              <a:extLst>
                <a:ext uri="{FF2B5EF4-FFF2-40B4-BE49-F238E27FC236}">
                  <a16:creationId xmlns:a16="http://schemas.microsoft.com/office/drawing/2014/main" id="{15F761C3-56DD-0C4D-8F30-E8E53302E91E}"/>
                </a:ext>
              </a:extLst>
            </p:cNvPr>
            <p:cNvSpPr/>
            <p:nvPr/>
          </p:nvSpPr>
          <p:spPr>
            <a:xfrm>
              <a:off x="3993025" y="2065250"/>
              <a:ext cx="18375" cy="21700"/>
            </a:xfrm>
            <a:custGeom>
              <a:avLst/>
              <a:gdLst/>
              <a:ahLst/>
              <a:cxnLst/>
              <a:rect l="l" t="t" r="r" b="b"/>
              <a:pathLst>
                <a:path w="735" h="868" extrusionOk="0">
                  <a:moveTo>
                    <a:pt x="0" y="1"/>
                  </a:moveTo>
                  <a:lnTo>
                    <a:pt x="0" y="868"/>
                  </a:lnTo>
                  <a:lnTo>
                    <a:pt x="734" y="868"/>
                  </a:lnTo>
                  <a:lnTo>
                    <a:pt x="73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742;p43">
              <a:extLst>
                <a:ext uri="{FF2B5EF4-FFF2-40B4-BE49-F238E27FC236}">
                  <a16:creationId xmlns:a16="http://schemas.microsoft.com/office/drawing/2014/main" id="{3984D0D9-2404-9A45-9083-BEFFE9534F35}"/>
                </a:ext>
              </a:extLst>
            </p:cNvPr>
            <p:cNvSpPr/>
            <p:nvPr/>
          </p:nvSpPr>
          <p:spPr>
            <a:xfrm>
              <a:off x="4042225" y="1956000"/>
              <a:ext cx="88425" cy="133475"/>
            </a:xfrm>
            <a:custGeom>
              <a:avLst/>
              <a:gdLst/>
              <a:ahLst/>
              <a:cxnLst/>
              <a:rect l="l" t="t" r="r" b="b"/>
              <a:pathLst>
                <a:path w="3537" h="5339" extrusionOk="0">
                  <a:moveTo>
                    <a:pt x="1768" y="568"/>
                  </a:moveTo>
                  <a:cubicBezTo>
                    <a:pt x="2135" y="568"/>
                    <a:pt x="2402" y="735"/>
                    <a:pt x="2569" y="1068"/>
                  </a:cubicBezTo>
                  <a:cubicBezTo>
                    <a:pt x="2769" y="1435"/>
                    <a:pt x="2869" y="1969"/>
                    <a:pt x="2869" y="2669"/>
                  </a:cubicBezTo>
                  <a:cubicBezTo>
                    <a:pt x="2869" y="3370"/>
                    <a:pt x="2769" y="3904"/>
                    <a:pt x="2569" y="4271"/>
                  </a:cubicBezTo>
                  <a:cubicBezTo>
                    <a:pt x="2402" y="4604"/>
                    <a:pt x="2135" y="4771"/>
                    <a:pt x="1768" y="4771"/>
                  </a:cubicBezTo>
                  <a:cubicBezTo>
                    <a:pt x="1401" y="4771"/>
                    <a:pt x="1135" y="4604"/>
                    <a:pt x="968" y="4271"/>
                  </a:cubicBezTo>
                  <a:cubicBezTo>
                    <a:pt x="768" y="3904"/>
                    <a:pt x="701" y="3370"/>
                    <a:pt x="701" y="2669"/>
                  </a:cubicBezTo>
                  <a:cubicBezTo>
                    <a:pt x="701" y="1969"/>
                    <a:pt x="768" y="1435"/>
                    <a:pt x="968" y="1068"/>
                  </a:cubicBezTo>
                  <a:cubicBezTo>
                    <a:pt x="1135" y="735"/>
                    <a:pt x="1401" y="568"/>
                    <a:pt x="1768" y="568"/>
                  </a:cubicBezTo>
                  <a:close/>
                  <a:moveTo>
                    <a:pt x="1768" y="1"/>
                  </a:moveTo>
                  <a:cubicBezTo>
                    <a:pt x="1201" y="1"/>
                    <a:pt x="768" y="234"/>
                    <a:pt x="434" y="701"/>
                  </a:cubicBezTo>
                  <a:cubicBezTo>
                    <a:pt x="134" y="1135"/>
                    <a:pt x="0" y="1802"/>
                    <a:pt x="0" y="2669"/>
                  </a:cubicBezTo>
                  <a:cubicBezTo>
                    <a:pt x="0" y="3537"/>
                    <a:pt x="134" y="4204"/>
                    <a:pt x="434" y="4671"/>
                  </a:cubicBezTo>
                  <a:cubicBezTo>
                    <a:pt x="768" y="5105"/>
                    <a:pt x="1201" y="5338"/>
                    <a:pt x="1768" y="5338"/>
                  </a:cubicBezTo>
                  <a:cubicBezTo>
                    <a:pt x="2335" y="5338"/>
                    <a:pt x="2802" y="5105"/>
                    <a:pt x="3103" y="4671"/>
                  </a:cubicBezTo>
                  <a:cubicBezTo>
                    <a:pt x="3403" y="4204"/>
                    <a:pt x="3536" y="3537"/>
                    <a:pt x="3536" y="2669"/>
                  </a:cubicBezTo>
                  <a:cubicBezTo>
                    <a:pt x="3536" y="1802"/>
                    <a:pt x="3403" y="1135"/>
                    <a:pt x="3103" y="701"/>
                  </a:cubicBezTo>
                  <a:cubicBezTo>
                    <a:pt x="2802" y="234"/>
                    <a:pt x="2335" y="1"/>
                    <a:pt x="17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743;p43">
              <a:extLst>
                <a:ext uri="{FF2B5EF4-FFF2-40B4-BE49-F238E27FC236}">
                  <a16:creationId xmlns:a16="http://schemas.microsoft.com/office/drawing/2014/main" id="{8522EA1C-5A4C-9944-98DF-48EDC96287DD}"/>
                </a:ext>
              </a:extLst>
            </p:cNvPr>
            <p:cNvSpPr/>
            <p:nvPr/>
          </p:nvSpPr>
          <p:spPr>
            <a:xfrm>
              <a:off x="3429275" y="2304600"/>
              <a:ext cx="216025" cy="326925"/>
            </a:xfrm>
            <a:custGeom>
              <a:avLst/>
              <a:gdLst/>
              <a:ahLst/>
              <a:cxnLst/>
              <a:rect l="l" t="t" r="r" b="b"/>
              <a:pathLst>
                <a:path w="8641" h="13077" extrusionOk="0">
                  <a:moveTo>
                    <a:pt x="4304" y="1334"/>
                  </a:moveTo>
                  <a:cubicBezTo>
                    <a:pt x="5038" y="1334"/>
                    <a:pt x="5605" y="1535"/>
                    <a:pt x="6039" y="1902"/>
                  </a:cubicBezTo>
                  <a:cubicBezTo>
                    <a:pt x="6439" y="2268"/>
                    <a:pt x="6639" y="2769"/>
                    <a:pt x="6639" y="3436"/>
                  </a:cubicBezTo>
                  <a:cubicBezTo>
                    <a:pt x="6639" y="4070"/>
                    <a:pt x="6439" y="4570"/>
                    <a:pt x="6039" y="4937"/>
                  </a:cubicBezTo>
                  <a:cubicBezTo>
                    <a:pt x="5605" y="5304"/>
                    <a:pt x="5038" y="5504"/>
                    <a:pt x="4304" y="5504"/>
                  </a:cubicBezTo>
                  <a:cubicBezTo>
                    <a:pt x="3570" y="5504"/>
                    <a:pt x="3003" y="5304"/>
                    <a:pt x="2603" y="4937"/>
                  </a:cubicBezTo>
                  <a:cubicBezTo>
                    <a:pt x="2169" y="4570"/>
                    <a:pt x="1969" y="4070"/>
                    <a:pt x="1969" y="3436"/>
                  </a:cubicBezTo>
                  <a:cubicBezTo>
                    <a:pt x="1969" y="2769"/>
                    <a:pt x="2169" y="2268"/>
                    <a:pt x="2603" y="1902"/>
                  </a:cubicBezTo>
                  <a:cubicBezTo>
                    <a:pt x="3003" y="1535"/>
                    <a:pt x="3570" y="1334"/>
                    <a:pt x="4304" y="1334"/>
                  </a:cubicBezTo>
                  <a:close/>
                  <a:moveTo>
                    <a:pt x="4304" y="6838"/>
                  </a:moveTo>
                  <a:cubicBezTo>
                    <a:pt x="5138" y="6838"/>
                    <a:pt x="5772" y="7072"/>
                    <a:pt x="6239" y="7506"/>
                  </a:cubicBezTo>
                  <a:cubicBezTo>
                    <a:pt x="6706" y="7939"/>
                    <a:pt x="6939" y="8506"/>
                    <a:pt x="6939" y="9273"/>
                  </a:cubicBezTo>
                  <a:cubicBezTo>
                    <a:pt x="6939" y="10041"/>
                    <a:pt x="6706" y="10641"/>
                    <a:pt x="6239" y="11075"/>
                  </a:cubicBezTo>
                  <a:cubicBezTo>
                    <a:pt x="5772" y="11508"/>
                    <a:pt x="5105" y="11709"/>
                    <a:pt x="4304" y="11709"/>
                  </a:cubicBezTo>
                  <a:cubicBezTo>
                    <a:pt x="3503" y="11709"/>
                    <a:pt x="2870" y="11508"/>
                    <a:pt x="2403" y="11075"/>
                  </a:cubicBezTo>
                  <a:cubicBezTo>
                    <a:pt x="1936" y="10641"/>
                    <a:pt x="1702" y="10041"/>
                    <a:pt x="1702" y="9273"/>
                  </a:cubicBezTo>
                  <a:cubicBezTo>
                    <a:pt x="1702" y="8506"/>
                    <a:pt x="1936" y="7939"/>
                    <a:pt x="2403" y="7506"/>
                  </a:cubicBezTo>
                  <a:cubicBezTo>
                    <a:pt x="2870" y="7072"/>
                    <a:pt x="3503" y="6838"/>
                    <a:pt x="4304" y="6838"/>
                  </a:cubicBezTo>
                  <a:close/>
                  <a:moveTo>
                    <a:pt x="4304" y="0"/>
                  </a:moveTo>
                  <a:cubicBezTo>
                    <a:pt x="3070" y="0"/>
                    <a:pt x="2069" y="300"/>
                    <a:pt x="1369" y="867"/>
                  </a:cubicBezTo>
                  <a:cubicBezTo>
                    <a:pt x="635" y="1468"/>
                    <a:pt x="301" y="2268"/>
                    <a:pt x="301" y="3269"/>
                  </a:cubicBezTo>
                  <a:cubicBezTo>
                    <a:pt x="301" y="3970"/>
                    <a:pt x="501" y="4603"/>
                    <a:pt x="902" y="5104"/>
                  </a:cubicBezTo>
                  <a:cubicBezTo>
                    <a:pt x="1302" y="5604"/>
                    <a:pt x="1869" y="5938"/>
                    <a:pt x="2603" y="6105"/>
                  </a:cubicBezTo>
                  <a:cubicBezTo>
                    <a:pt x="1769" y="6305"/>
                    <a:pt x="1135" y="6672"/>
                    <a:pt x="668" y="7239"/>
                  </a:cubicBezTo>
                  <a:cubicBezTo>
                    <a:pt x="234" y="7806"/>
                    <a:pt x="1" y="8473"/>
                    <a:pt x="1" y="9273"/>
                  </a:cubicBezTo>
                  <a:cubicBezTo>
                    <a:pt x="1" y="10508"/>
                    <a:pt x="368" y="11442"/>
                    <a:pt x="1102" y="12075"/>
                  </a:cubicBezTo>
                  <a:cubicBezTo>
                    <a:pt x="1836" y="12743"/>
                    <a:pt x="2936" y="13076"/>
                    <a:pt x="4304" y="13076"/>
                  </a:cubicBezTo>
                  <a:cubicBezTo>
                    <a:pt x="5705" y="13076"/>
                    <a:pt x="6772" y="12743"/>
                    <a:pt x="7506" y="12075"/>
                  </a:cubicBezTo>
                  <a:cubicBezTo>
                    <a:pt x="8274" y="11442"/>
                    <a:pt x="8640" y="10508"/>
                    <a:pt x="8640" y="9273"/>
                  </a:cubicBezTo>
                  <a:cubicBezTo>
                    <a:pt x="8640" y="8473"/>
                    <a:pt x="8407" y="7806"/>
                    <a:pt x="7940" y="7239"/>
                  </a:cubicBezTo>
                  <a:cubicBezTo>
                    <a:pt x="7473" y="6672"/>
                    <a:pt x="6839" y="6305"/>
                    <a:pt x="6039" y="6105"/>
                  </a:cubicBezTo>
                  <a:cubicBezTo>
                    <a:pt x="6739" y="5938"/>
                    <a:pt x="7306" y="5604"/>
                    <a:pt x="7706" y="5104"/>
                  </a:cubicBezTo>
                  <a:cubicBezTo>
                    <a:pt x="8140" y="4603"/>
                    <a:pt x="8340" y="3970"/>
                    <a:pt x="8340" y="3269"/>
                  </a:cubicBezTo>
                  <a:cubicBezTo>
                    <a:pt x="8340" y="2268"/>
                    <a:pt x="7973" y="1468"/>
                    <a:pt x="7273" y="867"/>
                  </a:cubicBezTo>
                  <a:cubicBezTo>
                    <a:pt x="6539" y="300"/>
                    <a:pt x="5572" y="0"/>
                    <a:pt x="43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744;p43">
              <a:extLst>
                <a:ext uri="{FF2B5EF4-FFF2-40B4-BE49-F238E27FC236}">
                  <a16:creationId xmlns:a16="http://schemas.microsoft.com/office/drawing/2014/main" id="{B2584AF2-F45A-5E4D-BFF1-2BF877A72F77}"/>
                </a:ext>
              </a:extLst>
            </p:cNvPr>
            <p:cNvSpPr/>
            <p:nvPr/>
          </p:nvSpPr>
          <p:spPr>
            <a:xfrm>
              <a:off x="3721150" y="2571450"/>
              <a:ext cx="44225" cy="54225"/>
            </a:xfrm>
            <a:custGeom>
              <a:avLst/>
              <a:gdLst/>
              <a:ahLst/>
              <a:cxnLst/>
              <a:rect l="l" t="t" r="r" b="b"/>
              <a:pathLst>
                <a:path w="1769" h="2169" extrusionOk="0">
                  <a:moveTo>
                    <a:pt x="1" y="0"/>
                  </a:moveTo>
                  <a:lnTo>
                    <a:pt x="1" y="2169"/>
                  </a:lnTo>
                  <a:lnTo>
                    <a:pt x="1769" y="2169"/>
                  </a:lnTo>
                  <a:lnTo>
                    <a:pt x="17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745;p43">
              <a:extLst>
                <a:ext uri="{FF2B5EF4-FFF2-40B4-BE49-F238E27FC236}">
                  <a16:creationId xmlns:a16="http://schemas.microsoft.com/office/drawing/2014/main" id="{96A40C76-CF0B-3045-91FD-2AD123AC621F}"/>
                </a:ext>
              </a:extLst>
            </p:cNvPr>
            <p:cNvSpPr/>
            <p:nvPr/>
          </p:nvSpPr>
          <p:spPr>
            <a:xfrm>
              <a:off x="3845425" y="2310425"/>
              <a:ext cx="203500" cy="321100"/>
            </a:xfrm>
            <a:custGeom>
              <a:avLst/>
              <a:gdLst/>
              <a:ahLst/>
              <a:cxnLst/>
              <a:rect l="l" t="t" r="r" b="b"/>
              <a:pathLst>
                <a:path w="8140" h="12844" extrusionOk="0">
                  <a:moveTo>
                    <a:pt x="534" y="1"/>
                  </a:moveTo>
                  <a:lnTo>
                    <a:pt x="534" y="6339"/>
                  </a:lnTo>
                  <a:cubicBezTo>
                    <a:pt x="1001" y="6105"/>
                    <a:pt x="1468" y="5938"/>
                    <a:pt x="1902" y="5838"/>
                  </a:cubicBezTo>
                  <a:cubicBezTo>
                    <a:pt x="2369" y="5738"/>
                    <a:pt x="2836" y="5705"/>
                    <a:pt x="3269" y="5705"/>
                  </a:cubicBezTo>
                  <a:cubicBezTo>
                    <a:pt x="4237" y="5705"/>
                    <a:pt x="5037" y="5938"/>
                    <a:pt x="5604" y="6472"/>
                  </a:cubicBezTo>
                  <a:cubicBezTo>
                    <a:pt x="6171" y="6972"/>
                    <a:pt x="6438" y="7673"/>
                    <a:pt x="6438" y="8540"/>
                  </a:cubicBezTo>
                  <a:cubicBezTo>
                    <a:pt x="6438" y="9441"/>
                    <a:pt x="6171" y="10108"/>
                    <a:pt x="5604" y="10642"/>
                  </a:cubicBezTo>
                  <a:cubicBezTo>
                    <a:pt x="5037" y="11142"/>
                    <a:pt x="4237" y="11409"/>
                    <a:pt x="3269" y="11409"/>
                  </a:cubicBezTo>
                  <a:cubicBezTo>
                    <a:pt x="2669" y="11409"/>
                    <a:pt x="2102" y="11342"/>
                    <a:pt x="1568" y="11209"/>
                  </a:cubicBezTo>
                  <a:cubicBezTo>
                    <a:pt x="1034" y="11075"/>
                    <a:pt x="501" y="10875"/>
                    <a:pt x="0" y="10575"/>
                  </a:cubicBezTo>
                  <a:lnTo>
                    <a:pt x="0" y="12309"/>
                  </a:lnTo>
                  <a:cubicBezTo>
                    <a:pt x="567" y="12476"/>
                    <a:pt x="1134" y="12610"/>
                    <a:pt x="1701" y="12710"/>
                  </a:cubicBezTo>
                  <a:cubicBezTo>
                    <a:pt x="2235" y="12776"/>
                    <a:pt x="2769" y="12843"/>
                    <a:pt x="3303" y="12843"/>
                  </a:cubicBezTo>
                  <a:cubicBezTo>
                    <a:pt x="4837" y="12843"/>
                    <a:pt x="6038" y="12476"/>
                    <a:pt x="6872" y="11709"/>
                  </a:cubicBezTo>
                  <a:cubicBezTo>
                    <a:pt x="7739" y="10975"/>
                    <a:pt x="8139" y="9908"/>
                    <a:pt x="8139" y="8540"/>
                  </a:cubicBezTo>
                  <a:cubicBezTo>
                    <a:pt x="8139" y="7239"/>
                    <a:pt x="7739" y="6205"/>
                    <a:pt x="6905" y="5405"/>
                  </a:cubicBezTo>
                  <a:cubicBezTo>
                    <a:pt x="6105" y="4637"/>
                    <a:pt x="4970" y="4270"/>
                    <a:pt x="3569" y="4270"/>
                  </a:cubicBezTo>
                  <a:cubicBezTo>
                    <a:pt x="3336" y="4270"/>
                    <a:pt x="3069" y="4270"/>
                    <a:pt x="2836" y="4337"/>
                  </a:cubicBezTo>
                  <a:cubicBezTo>
                    <a:pt x="2569" y="4370"/>
                    <a:pt x="2335" y="4437"/>
                    <a:pt x="2102" y="4504"/>
                  </a:cubicBezTo>
                  <a:lnTo>
                    <a:pt x="2102" y="1435"/>
                  </a:lnTo>
                  <a:lnTo>
                    <a:pt x="7205" y="1435"/>
                  </a:lnTo>
                  <a:lnTo>
                    <a:pt x="72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746;p43">
              <a:extLst>
                <a:ext uri="{FF2B5EF4-FFF2-40B4-BE49-F238E27FC236}">
                  <a16:creationId xmlns:a16="http://schemas.microsoft.com/office/drawing/2014/main" id="{D7B0CAEB-3805-8B40-97AD-4E9F04E6871F}"/>
                </a:ext>
              </a:extLst>
            </p:cNvPr>
            <p:cNvSpPr/>
            <p:nvPr/>
          </p:nvSpPr>
          <p:spPr>
            <a:xfrm>
              <a:off x="3408450" y="2304600"/>
              <a:ext cx="216000" cy="326925"/>
            </a:xfrm>
            <a:custGeom>
              <a:avLst/>
              <a:gdLst/>
              <a:ahLst/>
              <a:cxnLst/>
              <a:rect l="l" t="t" r="r" b="b"/>
              <a:pathLst>
                <a:path w="8640" h="13077" extrusionOk="0">
                  <a:moveTo>
                    <a:pt x="4303" y="1334"/>
                  </a:moveTo>
                  <a:cubicBezTo>
                    <a:pt x="5037" y="1334"/>
                    <a:pt x="5604" y="1535"/>
                    <a:pt x="6038" y="1902"/>
                  </a:cubicBezTo>
                  <a:cubicBezTo>
                    <a:pt x="6438" y="2268"/>
                    <a:pt x="6638" y="2769"/>
                    <a:pt x="6638" y="3436"/>
                  </a:cubicBezTo>
                  <a:cubicBezTo>
                    <a:pt x="6638" y="4070"/>
                    <a:pt x="6438" y="4570"/>
                    <a:pt x="6038" y="4937"/>
                  </a:cubicBezTo>
                  <a:cubicBezTo>
                    <a:pt x="5604" y="5304"/>
                    <a:pt x="5037" y="5504"/>
                    <a:pt x="4303" y="5504"/>
                  </a:cubicBezTo>
                  <a:cubicBezTo>
                    <a:pt x="3569" y="5504"/>
                    <a:pt x="3002" y="5304"/>
                    <a:pt x="2602" y="4937"/>
                  </a:cubicBezTo>
                  <a:cubicBezTo>
                    <a:pt x="2168" y="4570"/>
                    <a:pt x="1968" y="4070"/>
                    <a:pt x="1968" y="3436"/>
                  </a:cubicBezTo>
                  <a:cubicBezTo>
                    <a:pt x="1968" y="2769"/>
                    <a:pt x="2168" y="2268"/>
                    <a:pt x="2602" y="1902"/>
                  </a:cubicBezTo>
                  <a:cubicBezTo>
                    <a:pt x="3002" y="1535"/>
                    <a:pt x="3569" y="1334"/>
                    <a:pt x="4303" y="1334"/>
                  </a:cubicBezTo>
                  <a:close/>
                  <a:moveTo>
                    <a:pt x="4303" y="6838"/>
                  </a:moveTo>
                  <a:cubicBezTo>
                    <a:pt x="5137" y="6838"/>
                    <a:pt x="5771" y="7072"/>
                    <a:pt x="6238" y="7506"/>
                  </a:cubicBezTo>
                  <a:cubicBezTo>
                    <a:pt x="6705" y="7939"/>
                    <a:pt x="6938" y="8506"/>
                    <a:pt x="6938" y="9273"/>
                  </a:cubicBezTo>
                  <a:cubicBezTo>
                    <a:pt x="6938" y="10041"/>
                    <a:pt x="6705" y="10641"/>
                    <a:pt x="6238" y="11075"/>
                  </a:cubicBezTo>
                  <a:cubicBezTo>
                    <a:pt x="5771" y="11508"/>
                    <a:pt x="5104" y="11709"/>
                    <a:pt x="4303" y="11709"/>
                  </a:cubicBezTo>
                  <a:cubicBezTo>
                    <a:pt x="3503" y="11709"/>
                    <a:pt x="2869" y="11508"/>
                    <a:pt x="2402" y="11075"/>
                  </a:cubicBezTo>
                  <a:cubicBezTo>
                    <a:pt x="1935" y="10641"/>
                    <a:pt x="1701" y="10041"/>
                    <a:pt x="1701" y="9273"/>
                  </a:cubicBezTo>
                  <a:cubicBezTo>
                    <a:pt x="1701" y="8506"/>
                    <a:pt x="1935" y="7939"/>
                    <a:pt x="2402" y="7506"/>
                  </a:cubicBezTo>
                  <a:cubicBezTo>
                    <a:pt x="2869" y="7072"/>
                    <a:pt x="3503" y="6838"/>
                    <a:pt x="4303" y="6838"/>
                  </a:cubicBezTo>
                  <a:close/>
                  <a:moveTo>
                    <a:pt x="4303" y="0"/>
                  </a:moveTo>
                  <a:cubicBezTo>
                    <a:pt x="3069" y="0"/>
                    <a:pt x="2068" y="300"/>
                    <a:pt x="1368" y="867"/>
                  </a:cubicBezTo>
                  <a:cubicBezTo>
                    <a:pt x="634" y="1468"/>
                    <a:pt x="300" y="2268"/>
                    <a:pt x="300" y="3269"/>
                  </a:cubicBezTo>
                  <a:cubicBezTo>
                    <a:pt x="300" y="3970"/>
                    <a:pt x="500" y="4603"/>
                    <a:pt x="901" y="5104"/>
                  </a:cubicBezTo>
                  <a:cubicBezTo>
                    <a:pt x="1301" y="5604"/>
                    <a:pt x="1868" y="5938"/>
                    <a:pt x="2602" y="6105"/>
                  </a:cubicBezTo>
                  <a:cubicBezTo>
                    <a:pt x="1768" y="6305"/>
                    <a:pt x="1134" y="6672"/>
                    <a:pt x="667" y="7239"/>
                  </a:cubicBezTo>
                  <a:cubicBezTo>
                    <a:pt x="234" y="7806"/>
                    <a:pt x="0" y="8473"/>
                    <a:pt x="0" y="9273"/>
                  </a:cubicBezTo>
                  <a:cubicBezTo>
                    <a:pt x="0" y="10508"/>
                    <a:pt x="367" y="11442"/>
                    <a:pt x="1101" y="12075"/>
                  </a:cubicBezTo>
                  <a:cubicBezTo>
                    <a:pt x="1835" y="12743"/>
                    <a:pt x="2935" y="13076"/>
                    <a:pt x="4303" y="13076"/>
                  </a:cubicBezTo>
                  <a:cubicBezTo>
                    <a:pt x="5704" y="13076"/>
                    <a:pt x="6772" y="12743"/>
                    <a:pt x="7505" y="12075"/>
                  </a:cubicBezTo>
                  <a:cubicBezTo>
                    <a:pt x="8273" y="11442"/>
                    <a:pt x="8640" y="10508"/>
                    <a:pt x="8640" y="9273"/>
                  </a:cubicBezTo>
                  <a:cubicBezTo>
                    <a:pt x="8640" y="8473"/>
                    <a:pt x="8406" y="7806"/>
                    <a:pt x="7939" y="7239"/>
                  </a:cubicBezTo>
                  <a:cubicBezTo>
                    <a:pt x="7472" y="6672"/>
                    <a:pt x="6838" y="6305"/>
                    <a:pt x="6038" y="6105"/>
                  </a:cubicBezTo>
                  <a:cubicBezTo>
                    <a:pt x="6738" y="5938"/>
                    <a:pt x="7305" y="5604"/>
                    <a:pt x="7706" y="5104"/>
                  </a:cubicBezTo>
                  <a:cubicBezTo>
                    <a:pt x="8139" y="4603"/>
                    <a:pt x="8339" y="3970"/>
                    <a:pt x="8339" y="3269"/>
                  </a:cubicBezTo>
                  <a:cubicBezTo>
                    <a:pt x="8339" y="2268"/>
                    <a:pt x="7972" y="1468"/>
                    <a:pt x="7272" y="867"/>
                  </a:cubicBezTo>
                  <a:cubicBezTo>
                    <a:pt x="6538" y="300"/>
                    <a:pt x="5571" y="0"/>
                    <a:pt x="43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747;p43">
              <a:extLst>
                <a:ext uri="{FF2B5EF4-FFF2-40B4-BE49-F238E27FC236}">
                  <a16:creationId xmlns:a16="http://schemas.microsoft.com/office/drawing/2014/main" id="{29FD42A8-0BCB-0E4B-9C24-FB63490AA878}"/>
                </a:ext>
              </a:extLst>
            </p:cNvPr>
            <p:cNvSpPr/>
            <p:nvPr/>
          </p:nvSpPr>
          <p:spPr>
            <a:xfrm>
              <a:off x="3700325" y="2571450"/>
              <a:ext cx="44200" cy="54225"/>
            </a:xfrm>
            <a:custGeom>
              <a:avLst/>
              <a:gdLst/>
              <a:ahLst/>
              <a:cxnLst/>
              <a:rect l="l" t="t" r="r" b="b"/>
              <a:pathLst>
                <a:path w="1768" h="2169" extrusionOk="0">
                  <a:moveTo>
                    <a:pt x="0" y="0"/>
                  </a:moveTo>
                  <a:lnTo>
                    <a:pt x="0" y="2169"/>
                  </a:lnTo>
                  <a:lnTo>
                    <a:pt x="1768" y="2169"/>
                  </a:lnTo>
                  <a:lnTo>
                    <a:pt x="17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748;p43">
              <a:extLst>
                <a:ext uri="{FF2B5EF4-FFF2-40B4-BE49-F238E27FC236}">
                  <a16:creationId xmlns:a16="http://schemas.microsoft.com/office/drawing/2014/main" id="{859BFA25-250C-044A-86BA-A9FA8C2792F0}"/>
                </a:ext>
              </a:extLst>
            </p:cNvPr>
            <p:cNvSpPr/>
            <p:nvPr/>
          </p:nvSpPr>
          <p:spPr>
            <a:xfrm>
              <a:off x="3824575" y="2310425"/>
              <a:ext cx="203500" cy="321100"/>
            </a:xfrm>
            <a:custGeom>
              <a:avLst/>
              <a:gdLst/>
              <a:ahLst/>
              <a:cxnLst/>
              <a:rect l="l" t="t" r="r" b="b"/>
              <a:pathLst>
                <a:path w="8140" h="12844" extrusionOk="0">
                  <a:moveTo>
                    <a:pt x="534" y="1"/>
                  </a:moveTo>
                  <a:lnTo>
                    <a:pt x="534" y="6339"/>
                  </a:lnTo>
                  <a:cubicBezTo>
                    <a:pt x="1001" y="6105"/>
                    <a:pt x="1468" y="5938"/>
                    <a:pt x="1902" y="5838"/>
                  </a:cubicBezTo>
                  <a:cubicBezTo>
                    <a:pt x="2369" y="5738"/>
                    <a:pt x="2836" y="5705"/>
                    <a:pt x="3269" y="5705"/>
                  </a:cubicBezTo>
                  <a:cubicBezTo>
                    <a:pt x="4237" y="5705"/>
                    <a:pt x="5037" y="5938"/>
                    <a:pt x="5604" y="6472"/>
                  </a:cubicBezTo>
                  <a:cubicBezTo>
                    <a:pt x="6171" y="6972"/>
                    <a:pt x="6438" y="7673"/>
                    <a:pt x="6438" y="8540"/>
                  </a:cubicBezTo>
                  <a:cubicBezTo>
                    <a:pt x="6438" y="9441"/>
                    <a:pt x="6171" y="10108"/>
                    <a:pt x="5604" y="10642"/>
                  </a:cubicBezTo>
                  <a:cubicBezTo>
                    <a:pt x="5037" y="11142"/>
                    <a:pt x="4237" y="11409"/>
                    <a:pt x="3269" y="11409"/>
                  </a:cubicBezTo>
                  <a:cubicBezTo>
                    <a:pt x="2669" y="11409"/>
                    <a:pt x="2102" y="11342"/>
                    <a:pt x="1568" y="11209"/>
                  </a:cubicBezTo>
                  <a:cubicBezTo>
                    <a:pt x="1034" y="11075"/>
                    <a:pt x="501" y="10875"/>
                    <a:pt x="0" y="10575"/>
                  </a:cubicBezTo>
                  <a:lnTo>
                    <a:pt x="0" y="12309"/>
                  </a:lnTo>
                  <a:cubicBezTo>
                    <a:pt x="567" y="12476"/>
                    <a:pt x="1134" y="12610"/>
                    <a:pt x="1701" y="12710"/>
                  </a:cubicBezTo>
                  <a:cubicBezTo>
                    <a:pt x="2235" y="12776"/>
                    <a:pt x="2769" y="12843"/>
                    <a:pt x="3303" y="12843"/>
                  </a:cubicBezTo>
                  <a:cubicBezTo>
                    <a:pt x="4837" y="12843"/>
                    <a:pt x="6038" y="12476"/>
                    <a:pt x="6872" y="11709"/>
                  </a:cubicBezTo>
                  <a:cubicBezTo>
                    <a:pt x="7739" y="10975"/>
                    <a:pt x="8139" y="9908"/>
                    <a:pt x="8139" y="8540"/>
                  </a:cubicBezTo>
                  <a:cubicBezTo>
                    <a:pt x="8139" y="7239"/>
                    <a:pt x="7739" y="6205"/>
                    <a:pt x="6905" y="5405"/>
                  </a:cubicBezTo>
                  <a:cubicBezTo>
                    <a:pt x="6105" y="4637"/>
                    <a:pt x="4970" y="4270"/>
                    <a:pt x="3569" y="4270"/>
                  </a:cubicBezTo>
                  <a:cubicBezTo>
                    <a:pt x="3336" y="4270"/>
                    <a:pt x="3069" y="4270"/>
                    <a:pt x="2836" y="4337"/>
                  </a:cubicBezTo>
                  <a:cubicBezTo>
                    <a:pt x="2569" y="4370"/>
                    <a:pt x="2335" y="4437"/>
                    <a:pt x="2102" y="4504"/>
                  </a:cubicBezTo>
                  <a:lnTo>
                    <a:pt x="2102" y="1435"/>
                  </a:lnTo>
                  <a:lnTo>
                    <a:pt x="7205" y="1435"/>
                  </a:lnTo>
                  <a:lnTo>
                    <a:pt x="72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749;p43">
              <a:extLst>
                <a:ext uri="{FF2B5EF4-FFF2-40B4-BE49-F238E27FC236}">
                  <a16:creationId xmlns:a16="http://schemas.microsoft.com/office/drawing/2014/main" id="{FBC28F5E-4804-8F48-A25A-AB7039400C06}"/>
                </a:ext>
              </a:extLst>
            </p:cNvPr>
            <p:cNvSpPr/>
            <p:nvPr/>
          </p:nvSpPr>
          <p:spPr>
            <a:xfrm>
              <a:off x="3576900" y="2961575"/>
              <a:ext cx="370350" cy="310400"/>
            </a:xfrm>
            <a:custGeom>
              <a:avLst/>
              <a:gdLst/>
              <a:ahLst/>
              <a:cxnLst/>
              <a:rect l="l" t="t" r="r" b="b"/>
              <a:pathLst>
                <a:path w="14814" h="12416" extrusionOk="0">
                  <a:moveTo>
                    <a:pt x="6626" y="0"/>
                  </a:moveTo>
                  <a:cubicBezTo>
                    <a:pt x="6489" y="0"/>
                    <a:pt x="6348" y="2"/>
                    <a:pt x="6205" y="7"/>
                  </a:cubicBezTo>
                  <a:cubicBezTo>
                    <a:pt x="6205" y="7"/>
                    <a:pt x="6106" y="0"/>
                    <a:pt x="5935" y="0"/>
                  </a:cubicBezTo>
                  <a:cubicBezTo>
                    <a:pt x="4932" y="0"/>
                    <a:pt x="1458" y="220"/>
                    <a:pt x="1201" y="3242"/>
                  </a:cubicBezTo>
                  <a:cubicBezTo>
                    <a:pt x="901" y="6745"/>
                    <a:pt x="0" y="12049"/>
                    <a:pt x="4103" y="12049"/>
                  </a:cubicBezTo>
                  <a:cubicBezTo>
                    <a:pt x="6155" y="12049"/>
                    <a:pt x="8073" y="12416"/>
                    <a:pt x="9553" y="12416"/>
                  </a:cubicBezTo>
                  <a:cubicBezTo>
                    <a:pt x="11033" y="12416"/>
                    <a:pt x="12075" y="12049"/>
                    <a:pt x="12376" y="10581"/>
                  </a:cubicBezTo>
                  <a:cubicBezTo>
                    <a:pt x="12933" y="7694"/>
                    <a:pt x="14814" y="0"/>
                    <a:pt x="66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750;p43">
              <a:extLst>
                <a:ext uri="{FF2B5EF4-FFF2-40B4-BE49-F238E27FC236}">
                  <a16:creationId xmlns:a16="http://schemas.microsoft.com/office/drawing/2014/main" id="{102419A7-39EE-AB44-B991-B6B2D49191CF}"/>
                </a:ext>
              </a:extLst>
            </p:cNvPr>
            <p:cNvSpPr/>
            <p:nvPr/>
          </p:nvSpPr>
          <p:spPr>
            <a:xfrm>
              <a:off x="3606925" y="3350075"/>
              <a:ext cx="307725" cy="390575"/>
            </a:xfrm>
            <a:custGeom>
              <a:avLst/>
              <a:gdLst/>
              <a:ahLst/>
              <a:cxnLst/>
              <a:rect l="l" t="t" r="r" b="b"/>
              <a:pathLst>
                <a:path w="12309" h="15623" extrusionOk="0">
                  <a:moveTo>
                    <a:pt x="3461" y="0"/>
                  </a:moveTo>
                  <a:cubicBezTo>
                    <a:pt x="2428" y="0"/>
                    <a:pt x="495" y="320"/>
                    <a:pt x="300" y="2680"/>
                  </a:cubicBezTo>
                  <a:cubicBezTo>
                    <a:pt x="0" y="5915"/>
                    <a:pt x="133" y="15622"/>
                    <a:pt x="4236" y="15622"/>
                  </a:cubicBezTo>
                  <a:cubicBezTo>
                    <a:pt x="8339" y="15622"/>
                    <a:pt x="11742" y="15522"/>
                    <a:pt x="12042" y="11986"/>
                  </a:cubicBezTo>
                  <a:cubicBezTo>
                    <a:pt x="12309" y="8484"/>
                    <a:pt x="11442" y="44"/>
                    <a:pt x="4103" y="44"/>
                  </a:cubicBezTo>
                  <a:cubicBezTo>
                    <a:pt x="4103" y="44"/>
                    <a:pt x="3844" y="0"/>
                    <a:pt x="34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751;p43">
              <a:extLst>
                <a:ext uri="{FF2B5EF4-FFF2-40B4-BE49-F238E27FC236}">
                  <a16:creationId xmlns:a16="http://schemas.microsoft.com/office/drawing/2014/main" id="{96774459-073F-254E-A2E2-189B31E74C14}"/>
                </a:ext>
              </a:extLst>
            </p:cNvPr>
            <p:cNvSpPr/>
            <p:nvPr/>
          </p:nvSpPr>
          <p:spPr>
            <a:xfrm>
              <a:off x="3298350" y="3180100"/>
              <a:ext cx="331100" cy="321650"/>
            </a:xfrm>
            <a:custGeom>
              <a:avLst/>
              <a:gdLst/>
              <a:ahLst/>
              <a:cxnLst/>
              <a:rect l="l" t="t" r="r" b="b"/>
              <a:pathLst>
                <a:path w="13244" h="12866" extrusionOk="0">
                  <a:moveTo>
                    <a:pt x="7137" y="1"/>
                  </a:moveTo>
                  <a:cubicBezTo>
                    <a:pt x="5758" y="1"/>
                    <a:pt x="4971" y="372"/>
                    <a:pt x="4971" y="372"/>
                  </a:cubicBezTo>
                  <a:cubicBezTo>
                    <a:pt x="4971" y="372"/>
                    <a:pt x="568" y="1273"/>
                    <a:pt x="268" y="4775"/>
                  </a:cubicBezTo>
                  <a:cubicBezTo>
                    <a:pt x="1" y="8311"/>
                    <a:pt x="6706" y="12214"/>
                    <a:pt x="6706" y="12214"/>
                  </a:cubicBezTo>
                  <a:cubicBezTo>
                    <a:pt x="6706" y="12214"/>
                    <a:pt x="7535" y="12865"/>
                    <a:pt x="8311" y="12865"/>
                  </a:cubicBezTo>
                  <a:cubicBezTo>
                    <a:pt x="8917" y="12865"/>
                    <a:pt x="9491" y="12467"/>
                    <a:pt x="9608" y="11046"/>
                  </a:cubicBezTo>
                  <a:cubicBezTo>
                    <a:pt x="9875" y="7811"/>
                    <a:pt x="13244" y="739"/>
                    <a:pt x="8207" y="72"/>
                  </a:cubicBezTo>
                  <a:cubicBezTo>
                    <a:pt x="7819" y="21"/>
                    <a:pt x="7462" y="1"/>
                    <a:pt x="7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752;p43">
              <a:extLst>
                <a:ext uri="{FF2B5EF4-FFF2-40B4-BE49-F238E27FC236}">
                  <a16:creationId xmlns:a16="http://schemas.microsoft.com/office/drawing/2014/main" id="{1F41B242-5440-C44C-9306-36F1E3774B52}"/>
                </a:ext>
              </a:extLst>
            </p:cNvPr>
            <p:cNvSpPr/>
            <p:nvPr/>
          </p:nvSpPr>
          <p:spPr>
            <a:xfrm>
              <a:off x="3882100" y="3167700"/>
              <a:ext cx="296075" cy="311750"/>
            </a:xfrm>
            <a:custGeom>
              <a:avLst/>
              <a:gdLst/>
              <a:ahLst/>
              <a:cxnLst/>
              <a:rect l="l" t="t" r="r" b="b"/>
              <a:pathLst>
                <a:path w="11843" h="12470" extrusionOk="0">
                  <a:moveTo>
                    <a:pt x="3403" y="1"/>
                  </a:moveTo>
                  <a:cubicBezTo>
                    <a:pt x="3403" y="1"/>
                    <a:pt x="1035" y="268"/>
                    <a:pt x="735" y="2636"/>
                  </a:cubicBezTo>
                  <a:cubicBezTo>
                    <a:pt x="435" y="5004"/>
                    <a:pt x="1" y="11643"/>
                    <a:pt x="3503" y="12343"/>
                  </a:cubicBezTo>
                  <a:cubicBezTo>
                    <a:pt x="3936" y="12430"/>
                    <a:pt x="4368" y="12469"/>
                    <a:pt x="4796" y="12469"/>
                  </a:cubicBezTo>
                  <a:cubicBezTo>
                    <a:pt x="8493" y="12469"/>
                    <a:pt x="11843" y="9520"/>
                    <a:pt x="11843" y="8474"/>
                  </a:cubicBezTo>
                  <a:cubicBezTo>
                    <a:pt x="11843" y="7306"/>
                    <a:pt x="10442" y="2936"/>
                    <a:pt x="340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753;p43">
              <a:extLst>
                <a:ext uri="{FF2B5EF4-FFF2-40B4-BE49-F238E27FC236}">
                  <a16:creationId xmlns:a16="http://schemas.microsoft.com/office/drawing/2014/main" id="{88E82E93-86F3-DF41-9DA4-A2AC1B039740}"/>
                </a:ext>
              </a:extLst>
            </p:cNvPr>
            <p:cNvSpPr/>
            <p:nvPr/>
          </p:nvSpPr>
          <p:spPr>
            <a:xfrm>
              <a:off x="3576900" y="2961475"/>
              <a:ext cx="300925" cy="301550"/>
            </a:xfrm>
            <a:custGeom>
              <a:avLst/>
              <a:gdLst/>
              <a:ahLst/>
              <a:cxnLst/>
              <a:rect l="l" t="t" r="r" b="b"/>
              <a:pathLst>
                <a:path w="12037" h="12062" extrusionOk="0">
                  <a:moveTo>
                    <a:pt x="6577" y="1"/>
                  </a:moveTo>
                  <a:cubicBezTo>
                    <a:pt x="6456" y="1"/>
                    <a:pt x="6332" y="4"/>
                    <a:pt x="6205" y="11"/>
                  </a:cubicBezTo>
                  <a:cubicBezTo>
                    <a:pt x="6205" y="11"/>
                    <a:pt x="6106" y="4"/>
                    <a:pt x="5935" y="4"/>
                  </a:cubicBezTo>
                  <a:cubicBezTo>
                    <a:pt x="4932" y="4"/>
                    <a:pt x="1458" y="224"/>
                    <a:pt x="1201" y="3246"/>
                  </a:cubicBezTo>
                  <a:cubicBezTo>
                    <a:pt x="901" y="6749"/>
                    <a:pt x="0" y="12053"/>
                    <a:pt x="4103" y="12053"/>
                  </a:cubicBezTo>
                  <a:cubicBezTo>
                    <a:pt x="4800" y="12053"/>
                    <a:pt x="5429" y="12061"/>
                    <a:pt x="5997" y="12061"/>
                  </a:cubicBezTo>
                  <a:cubicBezTo>
                    <a:pt x="8773" y="12061"/>
                    <a:pt x="10076" y="11854"/>
                    <a:pt x="10574" y="9417"/>
                  </a:cubicBezTo>
                  <a:cubicBezTo>
                    <a:pt x="11162" y="6513"/>
                    <a:pt x="12037" y="1"/>
                    <a:pt x="65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754;p43">
              <a:extLst>
                <a:ext uri="{FF2B5EF4-FFF2-40B4-BE49-F238E27FC236}">
                  <a16:creationId xmlns:a16="http://schemas.microsoft.com/office/drawing/2014/main" id="{C171D2DE-07C7-8E46-AD10-B5BEA91D535E}"/>
                </a:ext>
              </a:extLst>
            </p:cNvPr>
            <p:cNvSpPr/>
            <p:nvPr/>
          </p:nvSpPr>
          <p:spPr>
            <a:xfrm>
              <a:off x="3591900" y="3350075"/>
              <a:ext cx="301075" cy="332300"/>
            </a:xfrm>
            <a:custGeom>
              <a:avLst/>
              <a:gdLst/>
              <a:ahLst/>
              <a:cxnLst/>
              <a:rect l="l" t="t" r="r" b="b"/>
              <a:pathLst>
                <a:path w="12043" h="13292" extrusionOk="0">
                  <a:moveTo>
                    <a:pt x="4062" y="0"/>
                  </a:moveTo>
                  <a:cubicBezTo>
                    <a:pt x="3029" y="0"/>
                    <a:pt x="1096" y="320"/>
                    <a:pt x="901" y="2680"/>
                  </a:cubicBezTo>
                  <a:cubicBezTo>
                    <a:pt x="601" y="5915"/>
                    <a:pt x="1" y="13287"/>
                    <a:pt x="4137" y="13287"/>
                  </a:cubicBezTo>
                  <a:cubicBezTo>
                    <a:pt x="4679" y="13287"/>
                    <a:pt x="5186" y="13292"/>
                    <a:pt x="5658" y="13292"/>
                  </a:cubicBezTo>
                  <a:cubicBezTo>
                    <a:pt x="8755" y="13292"/>
                    <a:pt x="10343" y="13091"/>
                    <a:pt x="10575" y="10052"/>
                  </a:cubicBezTo>
                  <a:cubicBezTo>
                    <a:pt x="10875" y="6516"/>
                    <a:pt x="12043" y="44"/>
                    <a:pt x="4704" y="44"/>
                  </a:cubicBezTo>
                  <a:cubicBezTo>
                    <a:pt x="4704" y="44"/>
                    <a:pt x="4445" y="0"/>
                    <a:pt x="4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755;p43">
              <a:extLst>
                <a:ext uri="{FF2B5EF4-FFF2-40B4-BE49-F238E27FC236}">
                  <a16:creationId xmlns:a16="http://schemas.microsoft.com/office/drawing/2014/main" id="{80020015-7CD8-7B48-902F-4C70EEA8A9EB}"/>
                </a:ext>
              </a:extLst>
            </p:cNvPr>
            <p:cNvSpPr/>
            <p:nvPr/>
          </p:nvSpPr>
          <p:spPr>
            <a:xfrm>
              <a:off x="3298350" y="3180100"/>
              <a:ext cx="256875" cy="268275"/>
            </a:xfrm>
            <a:custGeom>
              <a:avLst/>
              <a:gdLst/>
              <a:ahLst/>
              <a:cxnLst/>
              <a:rect l="l" t="t" r="r" b="b"/>
              <a:pathLst>
                <a:path w="10275" h="10731" extrusionOk="0">
                  <a:moveTo>
                    <a:pt x="7137" y="1"/>
                  </a:moveTo>
                  <a:cubicBezTo>
                    <a:pt x="5758" y="1"/>
                    <a:pt x="4971" y="372"/>
                    <a:pt x="4971" y="372"/>
                  </a:cubicBezTo>
                  <a:cubicBezTo>
                    <a:pt x="4971" y="372"/>
                    <a:pt x="568" y="1273"/>
                    <a:pt x="268" y="4775"/>
                  </a:cubicBezTo>
                  <a:cubicBezTo>
                    <a:pt x="1" y="8311"/>
                    <a:pt x="5572" y="10079"/>
                    <a:pt x="5572" y="10079"/>
                  </a:cubicBezTo>
                  <a:cubicBezTo>
                    <a:pt x="5572" y="10079"/>
                    <a:pt x="6401" y="10730"/>
                    <a:pt x="7182" y="10730"/>
                  </a:cubicBezTo>
                  <a:cubicBezTo>
                    <a:pt x="7794" y="10730"/>
                    <a:pt x="8375" y="10332"/>
                    <a:pt x="8507" y="8912"/>
                  </a:cubicBezTo>
                  <a:cubicBezTo>
                    <a:pt x="8807" y="5676"/>
                    <a:pt x="10275" y="372"/>
                    <a:pt x="8207" y="72"/>
                  </a:cubicBezTo>
                  <a:cubicBezTo>
                    <a:pt x="7819" y="21"/>
                    <a:pt x="7462" y="1"/>
                    <a:pt x="7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756;p43">
              <a:extLst>
                <a:ext uri="{FF2B5EF4-FFF2-40B4-BE49-F238E27FC236}">
                  <a16:creationId xmlns:a16="http://schemas.microsoft.com/office/drawing/2014/main" id="{1CA947E3-6704-D64D-897F-C5ACD0CAF0EC}"/>
                </a:ext>
              </a:extLst>
            </p:cNvPr>
            <p:cNvSpPr/>
            <p:nvPr/>
          </p:nvSpPr>
          <p:spPr>
            <a:xfrm>
              <a:off x="3872975" y="3167700"/>
              <a:ext cx="270175" cy="280250"/>
            </a:xfrm>
            <a:custGeom>
              <a:avLst/>
              <a:gdLst/>
              <a:ahLst/>
              <a:cxnLst/>
              <a:rect l="l" t="t" r="r" b="b"/>
              <a:pathLst>
                <a:path w="10807" h="11210" extrusionOk="0">
                  <a:moveTo>
                    <a:pt x="3768" y="1"/>
                  </a:moveTo>
                  <a:cubicBezTo>
                    <a:pt x="3768" y="1"/>
                    <a:pt x="1400" y="268"/>
                    <a:pt x="1100" y="2636"/>
                  </a:cubicBezTo>
                  <a:cubicBezTo>
                    <a:pt x="812" y="4910"/>
                    <a:pt x="1" y="11209"/>
                    <a:pt x="3064" y="11209"/>
                  </a:cubicBezTo>
                  <a:cubicBezTo>
                    <a:pt x="3192" y="11209"/>
                    <a:pt x="3326" y="11198"/>
                    <a:pt x="3468" y="11176"/>
                  </a:cubicBezTo>
                  <a:cubicBezTo>
                    <a:pt x="6971" y="10575"/>
                    <a:pt x="9639" y="9107"/>
                    <a:pt x="9639" y="7940"/>
                  </a:cubicBezTo>
                  <a:cubicBezTo>
                    <a:pt x="9639" y="6739"/>
                    <a:pt x="10807" y="2936"/>
                    <a:pt x="37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757;p43">
              <a:extLst>
                <a:ext uri="{FF2B5EF4-FFF2-40B4-BE49-F238E27FC236}">
                  <a16:creationId xmlns:a16="http://schemas.microsoft.com/office/drawing/2014/main" id="{2A9F3AA4-245A-3044-AEDE-0CE99151BD2C}"/>
                </a:ext>
              </a:extLst>
            </p:cNvPr>
            <p:cNvSpPr/>
            <p:nvPr/>
          </p:nvSpPr>
          <p:spPr>
            <a:xfrm>
              <a:off x="3659450" y="3089325"/>
              <a:ext cx="143450" cy="125950"/>
            </a:xfrm>
            <a:custGeom>
              <a:avLst/>
              <a:gdLst/>
              <a:ahLst/>
              <a:cxnLst/>
              <a:rect l="l" t="t" r="r" b="b"/>
              <a:pathLst>
                <a:path w="5738" h="5038" extrusionOk="0">
                  <a:moveTo>
                    <a:pt x="1" y="0"/>
                  </a:moveTo>
                  <a:lnTo>
                    <a:pt x="1" y="5037"/>
                  </a:lnTo>
                  <a:lnTo>
                    <a:pt x="1201" y="5037"/>
                  </a:lnTo>
                  <a:lnTo>
                    <a:pt x="1201" y="2836"/>
                  </a:lnTo>
                  <a:cubicBezTo>
                    <a:pt x="1201" y="2502"/>
                    <a:pt x="1201" y="2035"/>
                    <a:pt x="1135" y="1401"/>
                  </a:cubicBezTo>
                  <a:lnTo>
                    <a:pt x="1168" y="1401"/>
                  </a:lnTo>
                  <a:lnTo>
                    <a:pt x="2202" y="5037"/>
                  </a:lnTo>
                  <a:lnTo>
                    <a:pt x="3503" y="5037"/>
                  </a:lnTo>
                  <a:lnTo>
                    <a:pt x="4504" y="1401"/>
                  </a:lnTo>
                  <a:lnTo>
                    <a:pt x="4537" y="1401"/>
                  </a:lnTo>
                  <a:cubicBezTo>
                    <a:pt x="4504" y="1968"/>
                    <a:pt x="4504" y="2302"/>
                    <a:pt x="4504" y="2435"/>
                  </a:cubicBezTo>
                  <a:cubicBezTo>
                    <a:pt x="4504" y="2569"/>
                    <a:pt x="4504" y="2702"/>
                    <a:pt x="4504" y="2836"/>
                  </a:cubicBezTo>
                  <a:lnTo>
                    <a:pt x="4504" y="5037"/>
                  </a:lnTo>
                  <a:lnTo>
                    <a:pt x="5738" y="5037"/>
                  </a:lnTo>
                  <a:lnTo>
                    <a:pt x="5738" y="0"/>
                  </a:lnTo>
                  <a:lnTo>
                    <a:pt x="3937" y="0"/>
                  </a:lnTo>
                  <a:lnTo>
                    <a:pt x="2903" y="3570"/>
                  </a:lnTo>
                  <a:lnTo>
                    <a:pt x="2869" y="3570"/>
                  </a:lnTo>
                  <a:lnTo>
                    <a:pt x="18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758;p43">
              <a:extLst>
                <a:ext uri="{FF2B5EF4-FFF2-40B4-BE49-F238E27FC236}">
                  <a16:creationId xmlns:a16="http://schemas.microsoft.com/office/drawing/2014/main" id="{D56D2A99-105C-AB44-A09F-8571A45A29CA}"/>
                </a:ext>
              </a:extLst>
            </p:cNvPr>
            <p:cNvSpPr/>
            <p:nvPr/>
          </p:nvSpPr>
          <p:spPr>
            <a:xfrm>
              <a:off x="3674450" y="3472925"/>
              <a:ext cx="100100" cy="130125"/>
            </a:xfrm>
            <a:custGeom>
              <a:avLst/>
              <a:gdLst/>
              <a:ahLst/>
              <a:cxnLst/>
              <a:rect l="l" t="t" r="r" b="b"/>
              <a:pathLst>
                <a:path w="4004" h="5205" extrusionOk="0">
                  <a:moveTo>
                    <a:pt x="2436" y="1"/>
                  </a:moveTo>
                  <a:cubicBezTo>
                    <a:pt x="1969" y="1"/>
                    <a:pt x="1535" y="134"/>
                    <a:pt x="1135" y="334"/>
                  </a:cubicBezTo>
                  <a:cubicBezTo>
                    <a:pt x="768" y="534"/>
                    <a:pt x="501" y="835"/>
                    <a:pt x="301" y="1235"/>
                  </a:cubicBezTo>
                  <a:cubicBezTo>
                    <a:pt x="101" y="1635"/>
                    <a:pt x="1" y="2102"/>
                    <a:pt x="1" y="2602"/>
                  </a:cubicBezTo>
                  <a:cubicBezTo>
                    <a:pt x="1" y="3436"/>
                    <a:pt x="201" y="4104"/>
                    <a:pt x="601" y="4537"/>
                  </a:cubicBezTo>
                  <a:cubicBezTo>
                    <a:pt x="1035" y="4971"/>
                    <a:pt x="1602" y="5204"/>
                    <a:pt x="2369" y="5204"/>
                  </a:cubicBezTo>
                  <a:cubicBezTo>
                    <a:pt x="2903" y="5204"/>
                    <a:pt x="3370" y="5104"/>
                    <a:pt x="3804" y="4904"/>
                  </a:cubicBezTo>
                  <a:lnTo>
                    <a:pt x="3804" y="3770"/>
                  </a:lnTo>
                  <a:cubicBezTo>
                    <a:pt x="3570" y="3837"/>
                    <a:pt x="3370" y="3937"/>
                    <a:pt x="3170" y="3970"/>
                  </a:cubicBezTo>
                  <a:cubicBezTo>
                    <a:pt x="2936" y="4037"/>
                    <a:pt x="2736" y="4070"/>
                    <a:pt x="2503" y="4070"/>
                  </a:cubicBezTo>
                  <a:cubicBezTo>
                    <a:pt x="1769" y="4070"/>
                    <a:pt x="1402" y="3603"/>
                    <a:pt x="1402" y="2636"/>
                  </a:cubicBezTo>
                  <a:cubicBezTo>
                    <a:pt x="1402" y="2169"/>
                    <a:pt x="1502" y="1802"/>
                    <a:pt x="1669" y="1535"/>
                  </a:cubicBezTo>
                  <a:cubicBezTo>
                    <a:pt x="1869" y="1268"/>
                    <a:pt x="2102" y="1135"/>
                    <a:pt x="2436" y="1135"/>
                  </a:cubicBezTo>
                  <a:cubicBezTo>
                    <a:pt x="2636" y="1135"/>
                    <a:pt x="2836" y="1168"/>
                    <a:pt x="3036" y="1201"/>
                  </a:cubicBezTo>
                  <a:cubicBezTo>
                    <a:pt x="3237" y="1268"/>
                    <a:pt x="3403" y="1335"/>
                    <a:pt x="3604" y="1435"/>
                  </a:cubicBezTo>
                  <a:lnTo>
                    <a:pt x="4004" y="368"/>
                  </a:lnTo>
                  <a:cubicBezTo>
                    <a:pt x="3503" y="134"/>
                    <a:pt x="3003" y="1"/>
                    <a:pt x="24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759;p43">
              <a:extLst>
                <a:ext uri="{FF2B5EF4-FFF2-40B4-BE49-F238E27FC236}">
                  <a16:creationId xmlns:a16="http://schemas.microsoft.com/office/drawing/2014/main" id="{6EFFA2F7-E878-6B42-A27A-0FEB6EB6E3B5}"/>
                </a:ext>
              </a:extLst>
            </p:cNvPr>
            <p:cNvSpPr/>
            <p:nvPr/>
          </p:nvSpPr>
          <p:spPr>
            <a:xfrm>
              <a:off x="3393425" y="3270275"/>
              <a:ext cx="59225" cy="85100"/>
            </a:xfrm>
            <a:custGeom>
              <a:avLst/>
              <a:gdLst/>
              <a:ahLst/>
              <a:cxnLst/>
              <a:rect l="l" t="t" r="r" b="b"/>
              <a:pathLst>
                <a:path w="2369" h="3404" extrusionOk="0">
                  <a:moveTo>
                    <a:pt x="2369" y="1"/>
                  </a:moveTo>
                  <a:cubicBezTo>
                    <a:pt x="2369" y="1"/>
                    <a:pt x="1" y="868"/>
                    <a:pt x="601" y="2069"/>
                  </a:cubicBezTo>
                  <a:cubicBezTo>
                    <a:pt x="935" y="2769"/>
                    <a:pt x="1602" y="3236"/>
                    <a:pt x="2369" y="3403"/>
                  </a:cubicBezTo>
                  <a:lnTo>
                    <a:pt x="236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760;p43">
              <a:extLst>
                <a:ext uri="{FF2B5EF4-FFF2-40B4-BE49-F238E27FC236}">
                  <a16:creationId xmlns:a16="http://schemas.microsoft.com/office/drawing/2014/main" id="{20DAB91C-2047-B945-BABD-20BCAC755715}"/>
                </a:ext>
              </a:extLst>
            </p:cNvPr>
            <p:cNvSpPr/>
            <p:nvPr/>
          </p:nvSpPr>
          <p:spPr>
            <a:xfrm>
              <a:off x="3978850" y="3270275"/>
              <a:ext cx="59225" cy="84250"/>
            </a:xfrm>
            <a:custGeom>
              <a:avLst/>
              <a:gdLst/>
              <a:ahLst/>
              <a:cxnLst/>
              <a:rect l="l" t="t" r="r" b="b"/>
              <a:pathLst>
                <a:path w="2369" h="3370" extrusionOk="0">
                  <a:moveTo>
                    <a:pt x="0" y="1"/>
                  </a:moveTo>
                  <a:lnTo>
                    <a:pt x="0" y="3370"/>
                  </a:lnTo>
                  <a:cubicBezTo>
                    <a:pt x="768" y="3236"/>
                    <a:pt x="1435" y="2736"/>
                    <a:pt x="1768" y="2069"/>
                  </a:cubicBezTo>
                  <a:cubicBezTo>
                    <a:pt x="2369" y="868"/>
                    <a:pt x="0" y="1"/>
                    <a:pt x="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761;p43">
              <a:extLst>
                <a:ext uri="{FF2B5EF4-FFF2-40B4-BE49-F238E27FC236}">
                  <a16:creationId xmlns:a16="http://schemas.microsoft.com/office/drawing/2014/main" id="{340DCE20-D4CF-D943-9B49-2F4B0F059961}"/>
                </a:ext>
              </a:extLst>
            </p:cNvPr>
            <p:cNvSpPr/>
            <p:nvPr/>
          </p:nvSpPr>
          <p:spPr>
            <a:xfrm>
              <a:off x="2958950" y="1624875"/>
              <a:ext cx="1558650" cy="2354275"/>
            </a:xfrm>
            <a:custGeom>
              <a:avLst/>
              <a:gdLst/>
              <a:ahLst/>
              <a:cxnLst/>
              <a:rect l="l" t="t" r="r" b="b"/>
              <a:pathLst>
                <a:path w="62346" h="94171" extrusionOk="0">
                  <a:moveTo>
                    <a:pt x="27694" y="1"/>
                  </a:moveTo>
                  <a:cubicBezTo>
                    <a:pt x="22091" y="1"/>
                    <a:pt x="9981" y="1021"/>
                    <a:pt x="6205" y="9510"/>
                  </a:cubicBezTo>
                  <a:cubicBezTo>
                    <a:pt x="6205" y="9510"/>
                    <a:pt x="1" y="16548"/>
                    <a:pt x="5304" y="38597"/>
                  </a:cubicBezTo>
                  <a:cubicBezTo>
                    <a:pt x="10608" y="60646"/>
                    <a:pt x="8840" y="64182"/>
                    <a:pt x="8840" y="67718"/>
                  </a:cubicBezTo>
                  <a:cubicBezTo>
                    <a:pt x="8840" y="71221"/>
                    <a:pt x="7973" y="81828"/>
                    <a:pt x="11776" y="84163"/>
                  </a:cubicBezTo>
                  <a:cubicBezTo>
                    <a:pt x="15612" y="86532"/>
                    <a:pt x="20015" y="87699"/>
                    <a:pt x="21182" y="90034"/>
                  </a:cubicBezTo>
                  <a:cubicBezTo>
                    <a:pt x="22350" y="92403"/>
                    <a:pt x="25018" y="94170"/>
                    <a:pt x="28821" y="94170"/>
                  </a:cubicBezTo>
                  <a:cubicBezTo>
                    <a:pt x="32657" y="94170"/>
                    <a:pt x="35893" y="93870"/>
                    <a:pt x="37060" y="92403"/>
                  </a:cubicBezTo>
                  <a:cubicBezTo>
                    <a:pt x="38228" y="90935"/>
                    <a:pt x="39696" y="88266"/>
                    <a:pt x="42631" y="87699"/>
                  </a:cubicBezTo>
                  <a:cubicBezTo>
                    <a:pt x="45566" y="87099"/>
                    <a:pt x="50103" y="83630"/>
                    <a:pt x="50703" y="79193"/>
                  </a:cubicBezTo>
                  <a:cubicBezTo>
                    <a:pt x="51270" y="74790"/>
                    <a:pt x="51270" y="53908"/>
                    <a:pt x="54206" y="45969"/>
                  </a:cubicBezTo>
                  <a:cubicBezTo>
                    <a:pt x="57141" y="38030"/>
                    <a:pt x="62345" y="19183"/>
                    <a:pt x="56174" y="8609"/>
                  </a:cubicBezTo>
                  <a:cubicBezTo>
                    <a:pt x="54072" y="5040"/>
                    <a:pt x="50637" y="2938"/>
                    <a:pt x="46967" y="1704"/>
                  </a:cubicBezTo>
                  <a:cubicBezTo>
                    <a:pt x="42694" y="300"/>
                    <a:pt x="38069" y="57"/>
                    <a:pt x="34810" y="57"/>
                  </a:cubicBezTo>
                  <a:cubicBezTo>
                    <a:pt x="33086" y="57"/>
                    <a:pt x="31745" y="125"/>
                    <a:pt x="31041" y="125"/>
                  </a:cubicBezTo>
                  <a:cubicBezTo>
                    <a:pt x="30832" y="125"/>
                    <a:pt x="30679" y="119"/>
                    <a:pt x="30589" y="103"/>
                  </a:cubicBezTo>
                  <a:cubicBezTo>
                    <a:pt x="30589" y="103"/>
                    <a:pt x="29467" y="1"/>
                    <a:pt x="276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762;p43">
              <a:extLst>
                <a:ext uri="{FF2B5EF4-FFF2-40B4-BE49-F238E27FC236}">
                  <a16:creationId xmlns:a16="http://schemas.microsoft.com/office/drawing/2014/main" id="{C831DC10-B448-3C4F-90B0-6DA00F850E73}"/>
                </a:ext>
              </a:extLst>
            </p:cNvPr>
            <p:cNvSpPr/>
            <p:nvPr/>
          </p:nvSpPr>
          <p:spPr>
            <a:xfrm>
              <a:off x="3194125" y="1804450"/>
              <a:ext cx="1032250" cy="1021400"/>
            </a:xfrm>
            <a:custGeom>
              <a:avLst/>
              <a:gdLst/>
              <a:ahLst/>
              <a:cxnLst/>
              <a:rect l="l" t="t" r="r" b="b"/>
              <a:pathLst>
                <a:path w="41290" h="40856" extrusionOk="0">
                  <a:moveTo>
                    <a:pt x="11588" y="1"/>
                  </a:moveTo>
                  <a:cubicBezTo>
                    <a:pt x="6404" y="1"/>
                    <a:pt x="987" y="1539"/>
                    <a:pt x="601" y="9665"/>
                  </a:cubicBezTo>
                  <a:cubicBezTo>
                    <a:pt x="0" y="22308"/>
                    <a:pt x="2369" y="35250"/>
                    <a:pt x="2369" y="35250"/>
                  </a:cubicBezTo>
                  <a:cubicBezTo>
                    <a:pt x="2369" y="35250"/>
                    <a:pt x="901" y="40821"/>
                    <a:pt x="17946" y="40821"/>
                  </a:cubicBezTo>
                  <a:cubicBezTo>
                    <a:pt x="22010" y="40821"/>
                    <a:pt x="25139" y="40855"/>
                    <a:pt x="27568" y="40855"/>
                  </a:cubicBezTo>
                  <a:cubicBezTo>
                    <a:pt x="35327" y="40855"/>
                    <a:pt x="35942" y="40507"/>
                    <a:pt x="37060" y="37585"/>
                  </a:cubicBezTo>
                  <a:cubicBezTo>
                    <a:pt x="38528" y="33783"/>
                    <a:pt x="40462" y="20273"/>
                    <a:pt x="40896" y="10833"/>
                  </a:cubicBezTo>
                  <a:cubicBezTo>
                    <a:pt x="41289" y="1675"/>
                    <a:pt x="31695" y="325"/>
                    <a:pt x="25060" y="325"/>
                  </a:cubicBezTo>
                  <a:cubicBezTo>
                    <a:pt x="22286" y="325"/>
                    <a:pt x="20029" y="561"/>
                    <a:pt x="19237" y="561"/>
                  </a:cubicBezTo>
                  <a:cubicBezTo>
                    <a:pt x="19191" y="561"/>
                    <a:pt x="19150" y="561"/>
                    <a:pt x="19114" y="559"/>
                  </a:cubicBezTo>
                  <a:cubicBezTo>
                    <a:pt x="17279" y="476"/>
                    <a:pt x="14470" y="1"/>
                    <a:pt x="11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763;p43">
              <a:extLst>
                <a:ext uri="{FF2B5EF4-FFF2-40B4-BE49-F238E27FC236}">
                  <a16:creationId xmlns:a16="http://schemas.microsoft.com/office/drawing/2014/main" id="{3020518A-1295-5547-B17C-68DFEF02A199}"/>
                </a:ext>
              </a:extLst>
            </p:cNvPr>
            <p:cNvSpPr/>
            <p:nvPr/>
          </p:nvSpPr>
          <p:spPr>
            <a:xfrm>
              <a:off x="3270000" y="1879125"/>
              <a:ext cx="881000" cy="872325"/>
            </a:xfrm>
            <a:custGeom>
              <a:avLst/>
              <a:gdLst/>
              <a:ahLst/>
              <a:cxnLst/>
              <a:rect l="l" t="t" r="r" b="b"/>
              <a:pathLst>
                <a:path w="35240" h="34893" extrusionOk="0">
                  <a:moveTo>
                    <a:pt x="9892" y="1"/>
                  </a:moveTo>
                  <a:cubicBezTo>
                    <a:pt x="5457" y="1"/>
                    <a:pt x="823" y="1311"/>
                    <a:pt x="501" y="8246"/>
                  </a:cubicBezTo>
                  <a:cubicBezTo>
                    <a:pt x="1" y="19054"/>
                    <a:pt x="2002" y="30095"/>
                    <a:pt x="2002" y="30095"/>
                  </a:cubicBezTo>
                  <a:cubicBezTo>
                    <a:pt x="2002" y="30095"/>
                    <a:pt x="768" y="34865"/>
                    <a:pt x="15312" y="34865"/>
                  </a:cubicBezTo>
                  <a:cubicBezTo>
                    <a:pt x="18720" y="34865"/>
                    <a:pt x="21359" y="34893"/>
                    <a:pt x="23418" y="34893"/>
                  </a:cubicBezTo>
                  <a:cubicBezTo>
                    <a:pt x="30144" y="34893"/>
                    <a:pt x="30678" y="34599"/>
                    <a:pt x="31623" y="32097"/>
                  </a:cubicBezTo>
                  <a:cubicBezTo>
                    <a:pt x="32891" y="28828"/>
                    <a:pt x="34559" y="17319"/>
                    <a:pt x="34892" y="9247"/>
                  </a:cubicBezTo>
                  <a:cubicBezTo>
                    <a:pt x="35239" y="1429"/>
                    <a:pt x="27055" y="267"/>
                    <a:pt x="21391" y="267"/>
                  </a:cubicBezTo>
                  <a:cubicBezTo>
                    <a:pt x="18994" y="267"/>
                    <a:pt x="17049" y="475"/>
                    <a:pt x="16393" y="475"/>
                  </a:cubicBezTo>
                  <a:cubicBezTo>
                    <a:pt x="16364" y="475"/>
                    <a:pt x="16337" y="475"/>
                    <a:pt x="16312" y="474"/>
                  </a:cubicBezTo>
                  <a:cubicBezTo>
                    <a:pt x="14743" y="403"/>
                    <a:pt x="12348" y="1"/>
                    <a:pt x="98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764;p43">
              <a:extLst>
                <a:ext uri="{FF2B5EF4-FFF2-40B4-BE49-F238E27FC236}">
                  <a16:creationId xmlns:a16="http://schemas.microsoft.com/office/drawing/2014/main" id="{04232F52-9A08-F044-A2FD-22F37F09811C}"/>
                </a:ext>
              </a:extLst>
            </p:cNvPr>
            <p:cNvSpPr/>
            <p:nvPr/>
          </p:nvSpPr>
          <p:spPr>
            <a:xfrm>
              <a:off x="3320050" y="2110275"/>
              <a:ext cx="822275" cy="521250"/>
            </a:xfrm>
            <a:custGeom>
              <a:avLst/>
              <a:gdLst/>
              <a:ahLst/>
              <a:cxnLst/>
              <a:rect l="l" t="t" r="r" b="b"/>
              <a:pathLst>
                <a:path w="32891" h="20850" extrusionOk="0">
                  <a:moveTo>
                    <a:pt x="32890" y="1"/>
                  </a:moveTo>
                  <a:lnTo>
                    <a:pt x="0" y="20849"/>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765;p43">
              <a:extLst>
                <a:ext uri="{FF2B5EF4-FFF2-40B4-BE49-F238E27FC236}">
                  <a16:creationId xmlns:a16="http://schemas.microsoft.com/office/drawing/2014/main" id="{E326C701-4A65-3F44-9AFC-3A73A187C8F7}"/>
                </a:ext>
              </a:extLst>
            </p:cNvPr>
            <p:cNvSpPr/>
            <p:nvPr/>
          </p:nvSpPr>
          <p:spPr>
            <a:xfrm>
              <a:off x="3270000" y="1878925"/>
              <a:ext cx="881000" cy="752600"/>
            </a:xfrm>
            <a:custGeom>
              <a:avLst/>
              <a:gdLst/>
              <a:ahLst/>
              <a:cxnLst/>
              <a:rect l="l" t="t" r="r" b="b"/>
              <a:pathLst>
                <a:path w="35240" h="30104" extrusionOk="0">
                  <a:moveTo>
                    <a:pt x="9856" y="1"/>
                  </a:moveTo>
                  <a:cubicBezTo>
                    <a:pt x="5432" y="1"/>
                    <a:pt x="822" y="1317"/>
                    <a:pt x="501" y="8254"/>
                  </a:cubicBezTo>
                  <a:cubicBezTo>
                    <a:pt x="1" y="19062"/>
                    <a:pt x="2002" y="30103"/>
                    <a:pt x="2002" y="30103"/>
                  </a:cubicBezTo>
                  <a:lnTo>
                    <a:pt x="34892" y="9255"/>
                  </a:lnTo>
                  <a:cubicBezTo>
                    <a:pt x="35239" y="1437"/>
                    <a:pt x="27055" y="275"/>
                    <a:pt x="21391" y="275"/>
                  </a:cubicBezTo>
                  <a:cubicBezTo>
                    <a:pt x="18994" y="275"/>
                    <a:pt x="17049" y="483"/>
                    <a:pt x="16393" y="483"/>
                  </a:cubicBezTo>
                  <a:cubicBezTo>
                    <a:pt x="16364" y="483"/>
                    <a:pt x="16337" y="483"/>
                    <a:pt x="16312" y="482"/>
                  </a:cubicBezTo>
                  <a:cubicBezTo>
                    <a:pt x="14736" y="410"/>
                    <a:pt x="12325" y="1"/>
                    <a:pt x="98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766;p43">
              <a:extLst>
                <a:ext uri="{FF2B5EF4-FFF2-40B4-BE49-F238E27FC236}">
                  <a16:creationId xmlns:a16="http://schemas.microsoft.com/office/drawing/2014/main" id="{CEAAF9B0-77BD-824E-8F70-FDDAECC5CBB0}"/>
                </a:ext>
              </a:extLst>
            </p:cNvPr>
            <p:cNvSpPr/>
            <p:nvPr/>
          </p:nvSpPr>
          <p:spPr>
            <a:xfrm>
              <a:off x="3402509" y="1992992"/>
              <a:ext cx="70943" cy="113638"/>
            </a:xfrm>
            <a:custGeom>
              <a:avLst/>
              <a:gdLst/>
              <a:ahLst/>
              <a:cxnLst/>
              <a:rect l="l" t="t" r="r" b="b"/>
              <a:pathLst>
                <a:path w="3270" h="5238" extrusionOk="0">
                  <a:moveTo>
                    <a:pt x="1501" y="1"/>
                  </a:moveTo>
                  <a:cubicBezTo>
                    <a:pt x="1301" y="1"/>
                    <a:pt x="1068" y="1"/>
                    <a:pt x="834" y="67"/>
                  </a:cubicBezTo>
                  <a:cubicBezTo>
                    <a:pt x="601" y="134"/>
                    <a:pt x="334" y="201"/>
                    <a:pt x="67" y="334"/>
                  </a:cubicBezTo>
                  <a:lnTo>
                    <a:pt x="67" y="1035"/>
                  </a:lnTo>
                  <a:cubicBezTo>
                    <a:pt x="334" y="868"/>
                    <a:pt x="601" y="768"/>
                    <a:pt x="834" y="668"/>
                  </a:cubicBezTo>
                  <a:cubicBezTo>
                    <a:pt x="1068" y="601"/>
                    <a:pt x="1301" y="568"/>
                    <a:pt x="1535" y="568"/>
                  </a:cubicBezTo>
                  <a:cubicBezTo>
                    <a:pt x="1835" y="568"/>
                    <a:pt x="2068" y="668"/>
                    <a:pt x="2269" y="834"/>
                  </a:cubicBezTo>
                  <a:cubicBezTo>
                    <a:pt x="2469" y="1001"/>
                    <a:pt x="2569" y="1235"/>
                    <a:pt x="2569" y="1502"/>
                  </a:cubicBezTo>
                  <a:cubicBezTo>
                    <a:pt x="2569" y="1668"/>
                    <a:pt x="2502" y="1835"/>
                    <a:pt x="2435" y="2002"/>
                  </a:cubicBezTo>
                  <a:cubicBezTo>
                    <a:pt x="2335" y="2169"/>
                    <a:pt x="2168" y="2402"/>
                    <a:pt x="1968" y="2636"/>
                  </a:cubicBezTo>
                  <a:cubicBezTo>
                    <a:pt x="1835" y="2769"/>
                    <a:pt x="1568" y="3069"/>
                    <a:pt x="1101" y="3536"/>
                  </a:cubicBezTo>
                  <a:cubicBezTo>
                    <a:pt x="634" y="4003"/>
                    <a:pt x="267" y="4370"/>
                    <a:pt x="0" y="4637"/>
                  </a:cubicBezTo>
                  <a:lnTo>
                    <a:pt x="0" y="5238"/>
                  </a:lnTo>
                  <a:lnTo>
                    <a:pt x="3269" y="5238"/>
                  </a:lnTo>
                  <a:lnTo>
                    <a:pt x="3269" y="4637"/>
                  </a:lnTo>
                  <a:lnTo>
                    <a:pt x="868" y="4637"/>
                  </a:lnTo>
                  <a:cubicBezTo>
                    <a:pt x="1401" y="4070"/>
                    <a:pt x="1835" y="3603"/>
                    <a:pt x="2168" y="3303"/>
                  </a:cubicBezTo>
                  <a:cubicBezTo>
                    <a:pt x="2469" y="2969"/>
                    <a:pt x="2635" y="2803"/>
                    <a:pt x="2702" y="2736"/>
                  </a:cubicBezTo>
                  <a:cubicBezTo>
                    <a:pt x="2902" y="2469"/>
                    <a:pt x="3069" y="2235"/>
                    <a:pt x="3136" y="2069"/>
                  </a:cubicBezTo>
                  <a:cubicBezTo>
                    <a:pt x="3203" y="1869"/>
                    <a:pt x="3269" y="1668"/>
                    <a:pt x="3269" y="1468"/>
                  </a:cubicBezTo>
                  <a:cubicBezTo>
                    <a:pt x="3269" y="1001"/>
                    <a:pt x="3102" y="634"/>
                    <a:pt x="2769" y="401"/>
                  </a:cubicBezTo>
                  <a:cubicBezTo>
                    <a:pt x="2469" y="134"/>
                    <a:pt x="2035" y="1"/>
                    <a:pt x="1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767;p43">
              <a:extLst>
                <a:ext uri="{FF2B5EF4-FFF2-40B4-BE49-F238E27FC236}">
                  <a16:creationId xmlns:a16="http://schemas.microsoft.com/office/drawing/2014/main" id="{A1394DA0-419F-E046-8ADA-8FE8195B89FF}"/>
                </a:ext>
              </a:extLst>
            </p:cNvPr>
            <p:cNvSpPr/>
            <p:nvPr/>
          </p:nvSpPr>
          <p:spPr>
            <a:xfrm>
              <a:off x="3496579" y="1994445"/>
              <a:ext cx="81074" cy="112185"/>
            </a:xfrm>
            <a:custGeom>
              <a:avLst/>
              <a:gdLst/>
              <a:ahLst/>
              <a:cxnLst/>
              <a:rect l="l" t="t" r="r" b="b"/>
              <a:pathLst>
                <a:path w="3737" h="5171" extrusionOk="0">
                  <a:moveTo>
                    <a:pt x="2302" y="601"/>
                  </a:moveTo>
                  <a:lnTo>
                    <a:pt x="2302" y="3369"/>
                  </a:lnTo>
                  <a:lnTo>
                    <a:pt x="568" y="3369"/>
                  </a:lnTo>
                  <a:lnTo>
                    <a:pt x="2302" y="601"/>
                  </a:lnTo>
                  <a:close/>
                  <a:moveTo>
                    <a:pt x="2136" y="0"/>
                  </a:moveTo>
                  <a:lnTo>
                    <a:pt x="1" y="3269"/>
                  </a:lnTo>
                  <a:lnTo>
                    <a:pt x="1" y="3936"/>
                  </a:lnTo>
                  <a:lnTo>
                    <a:pt x="2302" y="3936"/>
                  </a:lnTo>
                  <a:lnTo>
                    <a:pt x="2302" y="5171"/>
                  </a:lnTo>
                  <a:lnTo>
                    <a:pt x="3003" y="5171"/>
                  </a:lnTo>
                  <a:lnTo>
                    <a:pt x="3003" y="3936"/>
                  </a:lnTo>
                  <a:lnTo>
                    <a:pt x="3737" y="3936"/>
                  </a:lnTo>
                  <a:lnTo>
                    <a:pt x="3737" y="3369"/>
                  </a:lnTo>
                  <a:lnTo>
                    <a:pt x="3003" y="3369"/>
                  </a:lnTo>
                  <a:lnTo>
                    <a:pt x="300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768;p43">
              <a:extLst>
                <a:ext uri="{FF2B5EF4-FFF2-40B4-BE49-F238E27FC236}">
                  <a16:creationId xmlns:a16="http://schemas.microsoft.com/office/drawing/2014/main" id="{2BECFED6-CDE0-624C-A9B5-8638A248C395}"/>
                </a:ext>
              </a:extLst>
            </p:cNvPr>
            <p:cNvSpPr/>
            <p:nvPr/>
          </p:nvSpPr>
          <p:spPr>
            <a:xfrm>
              <a:off x="3714419" y="1994445"/>
              <a:ext cx="66604" cy="112185"/>
            </a:xfrm>
            <a:custGeom>
              <a:avLst/>
              <a:gdLst/>
              <a:ahLst/>
              <a:cxnLst/>
              <a:rect l="l" t="t" r="r" b="b"/>
              <a:pathLst>
                <a:path w="3070" h="5171" extrusionOk="0">
                  <a:moveTo>
                    <a:pt x="1234" y="0"/>
                  </a:moveTo>
                  <a:lnTo>
                    <a:pt x="0" y="267"/>
                  </a:lnTo>
                  <a:lnTo>
                    <a:pt x="0" y="901"/>
                  </a:lnTo>
                  <a:lnTo>
                    <a:pt x="1234" y="634"/>
                  </a:lnTo>
                  <a:lnTo>
                    <a:pt x="1234" y="4570"/>
                  </a:lnTo>
                  <a:lnTo>
                    <a:pt x="100" y="4570"/>
                  </a:lnTo>
                  <a:lnTo>
                    <a:pt x="100" y="5171"/>
                  </a:lnTo>
                  <a:lnTo>
                    <a:pt x="3069" y="5171"/>
                  </a:lnTo>
                  <a:lnTo>
                    <a:pt x="3069" y="4570"/>
                  </a:lnTo>
                  <a:lnTo>
                    <a:pt x="1935" y="4570"/>
                  </a:lnTo>
                  <a:lnTo>
                    <a:pt x="19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69;p43">
              <a:extLst>
                <a:ext uri="{FF2B5EF4-FFF2-40B4-BE49-F238E27FC236}">
                  <a16:creationId xmlns:a16="http://schemas.microsoft.com/office/drawing/2014/main" id="{DE185889-45AF-3D4A-9DAA-90BB940FE160}"/>
                </a:ext>
              </a:extLst>
            </p:cNvPr>
            <p:cNvSpPr/>
            <p:nvPr/>
          </p:nvSpPr>
          <p:spPr>
            <a:xfrm>
              <a:off x="3807035" y="1992992"/>
              <a:ext cx="73112" cy="115092"/>
            </a:xfrm>
            <a:custGeom>
              <a:avLst/>
              <a:gdLst/>
              <a:ahLst/>
              <a:cxnLst/>
              <a:rect l="l" t="t" r="r" b="b"/>
              <a:pathLst>
                <a:path w="3370" h="5305" extrusionOk="0">
                  <a:moveTo>
                    <a:pt x="1535" y="1"/>
                  </a:moveTo>
                  <a:cubicBezTo>
                    <a:pt x="1335" y="1"/>
                    <a:pt x="1102" y="1"/>
                    <a:pt x="902" y="34"/>
                  </a:cubicBezTo>
                  <a:cubicBezTo>
                    <a:pt x="668" y="67"/>
                    <a:pt x="401" y="134"/>
                    <a:pt x="134" y="201"/>
                  </a:cubicBezTo>
                  <a:lnTo>
                    <a:pt x="134" y="834"/>
                  </a:lnTo>
                  <a:cubicBezTo>
                    <a:pt x="401" y="734"/>
                    <a:pt x="635" y="668"/>
                    <a:pt x="868" y="634"/>
                  </a:cubicBezTo>
                  <a:cubicBezTo>
                    <a:pt x="1068" y="601"/>
                    <a:pt x="1302" y="568"/>
                    <a:pt x="1469" y="568"/>
                  </a:cubicBezTo>
                  <a:cubicBezTo>
                    <a:pt x="1836" y="568"/>
                    <a:pt x="2102" y="634"/>
                    <a:pt x="2269" y="768"/>
                  </a:cubicBezTo>
                  <a:cubicBezTo>
                    <a:pt x="2469" y="935"/>
                    <a:pt x="2569" y="1135"/>
                    <a:pt x="2569" y="1402"/>
                  </a:cubicBezTo>
                  <a:cubicBezTo>
                    <a:pt x="2569" y="1635"/>
                    <a:pt x="2469" y="1835"/>
                    <a:pt x="2303" y="1969"/>
                  </a:cubicBezTo>
                  <a:cubicBezTo>
                    <a:pt x="2102" y="2102"/>
                    <a:pt x="1836" y="2202"/>
                    <a:pt x="1502" y="2202"/>
                  </a:cubicBezTo>
                  <a:lnTo>
                    <a:pt x="868" y="2202"/>
                  </a:lnTo>
                  <a:lnTo>
                    <a:pt x="868" y="2769"/>
                  </a:lnTo>
                  <a:lnTo>
                    <a:pt x="1469" y="2769"/>
                  </a:lnTo>
                  <a:cubicBezTo>
                    <a:pt x="1869" y="2769"/>
                    <a:pt x="2136" y="2836"/>
                    <a:pt x="2369" y="3003"/>
                  </a:cubicBezTo>
                  <a:cubicBezTo>
                    <a:pt x="2569" y="3203"/>
                    <a:pt x="2669" y="3436"/>
                    <a:pt x="2669" y="3737"/>
                  </a:cubicBezTo>
                  <a:cubicBezTo>
                    <a:pt x="2669" y="4070"/>
                    <a:pt x="2569" y="4304"/>
                    <a:pt x="2336" y="4470"/>
                  </a:cubicBezTo>
                  <a:cubicBezTo>
                    <a:pt x="2102" y="4637"/>
                    <a:pt x="1769" y="4737"/>
                    <a:pt x="1335" y="4737"/>
                  </a:cubicBezTo>
                  <a:cubicBezTo>
                    <a:pt x="1102" y="4737"/>
                    <a:pt x="868" y="4704"/>
                    <a:pt x="635" y="4637"/>
                  </a:cubicBezTo>
                  <a:cubicBezTo>
                    <a:pt x="401" y="4604"/>
                    <a:pt x="168" y="4504"/>
                    <a:pt x="1" y="4404"/>
                  </a:cubicBezTo>
                  <a:lnTo>
                    <a:pt x="1" y="5071"/>
                  </a:lnTo>
                  <a:cubicBezTo>
                    <a:pt x="234" y="5138"/>
                    <a:pt x="468" y="5204"/>
                    <a:pt x="701" y="5271"/>
                  </a:cubicBezTo>
                  <a:cubicBezTo>
                    <a:pt x="935" y="5304"/>
                    <a:pt x="1135" y="5304"/>
                    <a:pt x="1369" y="5304"/>
                  </a:cubicBezTo>
                  <a:cubicBezTo>
                    <a:pt x="2002" y="5304"/>
                    <a:pt x="2503" y="5171"/>
                    <a:pt x="2836" y="4904"/>
                  </a:cubicBezTo>
                  <a:cubicBezTo>
                    <a:pt x="3203" y="4637"/>
                    <a:pt x="3370" y="4237"/>
                    <a:pt x="3370" y="3737"/>
                  </a:cubicBezTo>
                  <a:cubicBezTo>
                    <a:pt x="3370" y="3403"/>
                    <a:pt x="3270" y="3103"/>
                    <a:pt x="3103" y="2903"/>
                  </a:cubicBezTo>
                  <a:cubicBezTo>
                    <a:pt x="2903" y="2669"/>
                    <a:pt x="2636" y="2536"/>
                    <a:pt x="2303" y="2436"/>
                  </a:cubicBezTo>
                  <a:cubicBezTo>
                    <a:pt x="2603" y="2369"/>
                    <a:pt x="2836" y="2235"/>
                    <a:pt x="3003" y="2035"/>
                  </a:cubicBezTo>
                  <a:cubicBezTo>
                    <a:pt x="3170" y="1835"/>
                    <a:pt x="3270" y="1602"/>
                    <a:pt x="3270" y="1301"/>
                  </a:cubicBezTo>
                  <a:cubicBezTo>
                    <a:pt x="3270" y="901"/>
                    <a:pt x="3103" y="601"/>
                    <a:pt x="2803" y="334"/>
                  </a:cubicBezTo>
                  <a:cubicBezTo>
                    <a:pt x="2503" y="101"/>
                    <a:pt x="2069" y="1"/>
                    <a:pt x="15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70;p43">
              <a:extLst>
                <a:ext uri="{FF2B5EF4-FFF2-40B4-BE49-F238E27FC236}">
                  <a16:creationId xmlns:a16="http://schemas.microsoft.com/office/drawing/2014/main" id="{6224F47A-7B7B-304A-B7C3-D611A7496E2C}"/>
                </a:ext>
              </a:extLst>
            </p:cNvPr>
            <p:cNvSpPr/>
            <p:nvPr/>
          </p:nvSpPr>
          <p:spPr>
            <a:xfrm>
              <a:off x="3909089" y="2087060"/>
              <a:ext cx="15946" cy="19569"/>
            </a:xfrm>
            <a:custGeom>
              <a:avLst/>
              <a:gdLst/>
              <a:ahLst/>
              <a:cxnLst/>
              <a:rect l="l" t="t" r="r" b="b"/>
              <a:pathLst>
                <a:path w="735" h="902" extrusionOk="0">
                  <a:moveTo>
                    <a:pt x="0" y="1"/>
                  </a:moveTo>
                  <a:lnTo>
                    <a:pt x="0" y="902"/>
                  </a:lnTo>
                  <a:lnTo>
                    <a:pt x="734" y="902"/>
                  </a:lnTo>
                  <a:lnTo>
                    <a:pt x="7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71;p43">
              <a:extLst>
                <a:ext uri="{FF2B5EF4-FFF2-40B4-BE49-F238E27FC236}">
                  <a16:creationId xmlns:a16="http://schemas.microsoft.com/office/drawing/2014/main" id="{EE4D0617-D504-9142-BD8D-73116E4F214C}"/>
                </a:ext>
              </a:extLst>
            </p:cNvPr>
            <p:cNvSpPr/>
            <p:nvPr/>
          </p:nvSpPr>
          <p:spPr>
            <a:xfrm>
              <a:off x="3951047" y="1992992"/>
              <a:ext cx="77473" cy="115092"/>
            </a:xfrm>
            <a:custGeom>
              <a:avLst/>
              <a:gdLst/>
              <a:ahLst/>
              <a:cxnLst/>
              <a:rect l="l" t="t" r="r" b="b"/>
              <a:pathLst>
                <a:path w="3571" h="5305" extrusionOk="0">
                  <a:moveTo>
                    <a:pt x="1802" y="534"/>
                  </a:moveTo>
                  <a:cubicBezTo>
                    <a:pt x="2136" y="534"/>
                    <a:pt x="2403" y="701"/>
                    <a:pt x="2603" y="1068"/>
                  </a:cubicBezTo>
                  <a:cubicBezTo>
                    <a:pt x="2770" y="1402"/>
                    <a:pt x="2870" y="1935"/>
                    <a:pt x="2870" y="2669"/>
                  </a:cubicBezTo>
                  <a:cubicBezTo>
                    <a:pt x="2870" y="3370"/>
                    <a:pt x="2770" y="3903"/>
                    <a:pt x="2603" y="4237"/>
                  </a:cubicBezTo>
                  <a:cubicBezTo>
                    <a:pt x="2403" y="4604"/>
                    <a:pt x="2136" y="4771"/>
                    <a:pt x="1802" y="4771"/>
                  </a:cubicBezTo>
                  <a:cubicBezTo>
                    <a:pt x="1435" y="4771"/>
                    <a:pt x="1168" y="4604"/>
                    <a:pt x="968" y="4237"/>
                  </a:cubicBezTo>
                  <a:cubicBezTo>
                    <a:pt x="802" y="3903"/>
                    <a:pt x="701" y="3370"/>
                    <a:pt x="701" y="2669"/>
                  </a:cubicBezTo>
                  <a:cubicBezTo>
                    <a:pt x="701" y="1935"/>
                    <a:pt x="802" y="1402"/>
                    <a:pt x="968" y="1068"/>
                  </a:cubicBezTo>
                  <a:cubicBezTo>
                    <a:pt x="1168" y="701"/>
                    <a:pt x="1435" y="534"/>
                    <a:pt x="1802" y="534"/>
                  </a:cubicBezTo>
                  <a:close/>
                  <a:moveTo>
                    <a:pt x="1802" y="1"/>
                  </a:moveTo>
                  <a:cubicBezTo>
                    <a:pt x="1202" y="1"/>
                    <a:pt x="768" y="201"/>
                    <a:pt x="468" y="668"/>
                  </a:cubicBezTo>
                  <a:cubicBezTo>
                    <a:pt x="168" y="1135"/>
                    <a:pt x="1" y="1802"/>
                    <a:pt x="1" y="2669"/>
                  </a:cubicBezTo>
                  <a:cubicBezTo>
                    <a:pt x="1" y="3536"/>
                    <a:pt x="168" y="4170"/>
                    <a:pt x="468" y="4637"/>
                  </a:cubicBezTo>
                  <a:cubicBezTo>
                    <a:pt x="768" y="5104"/>
                    <a:pt x="1202" y="5304"/>
                    <a:pt x="1802" y="5304"/>
                  </a:cubicBezTo>
                  <a:cubicBezTo>
                    <a:pt x="2369" y="5304"/>
                    <a:pt x="2803" y="5104"/>
                    <a:pt x="3103" y="4637"/>
                  </a:cubicBezTo>
                  <a:cubicBezTo>
                    <a:pt x="3403" y="4170"/>
                    <a:pt x="3570" y="3536"/>
                    <a:pt x="3570" y="2669"/>
                  </a:cubicBezTo>
                  <a:cubicBezTo>
                    <a:pt x="3570" y="1802"/>
                    <a:pt x="3403" y="1135"/>
                    <a:pt x="3103" y="668"/>
                  </a:cubicBezTo>
                  <a:cubicBezTo>
                    <a:pt x="2803" y="201"/>
                    <a:pt x="2369" y="1"/>
                    <a:pt x="18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772;p43">
              <a:extLst>
                <a:ext uri="{FF2B5EF4-FFF2-40B4-BE49-F238E27FC236}">
                  <a16:creationId xmlns:a16="http://schemas.microsoft.com/office/drawing/2014/main" id="{E01A1796-AE57-0348-80D8-7F3DE90EFC2B}"/>
                </a:ext>
              </a:extLst>
            </p:cNvPr>
            <p:cNvSpPr/>
            <p:nvPr/>
          </p:nvSpPr>
          <p:spPr>
            <a:xfrm>
              <a:off x="3425699" y="2314600"/>
              <a:ext cx="216025" cy="326925"/>
            </a:xfrm>
            <a:custGeom>
              <a:avLst/>
              <a:gdLst/>
              <a:ahLst/>
              <a:cxnLst/>
              <a:rect l="l" t="t" r="r" b="b"/>
              <a:pathLst>
                <a:path w="8641" h="13077" extrusionOk="0">
                  <a:moveTo>
                    <a:pt x="4337" y="1368"/>
                  </a:moveTo>
                  <a:cubicBezTo>
                    <a:pt x="5071" y="1368"/>
                    <a:pt x="5638" y="1535"/>
                    <a:pt x="6038" y="1902"/>
                  </a:cubicBezTo>
                  <a:cubicBezTo>
                    <a:pt x="6472" y="2269"/>
                    <a:pt x="6672" y="2802"/>
                    <a:pt x="6672" y="3436"/>
                  </a:cubicBezTo>
                  <a:cubicBezTo>
                    <a:pt x="6672" y="4103"/>
                    <a:pt x="6472" y="4604"/>
                    <a:pt x="6038" y="4971"/>
                  </a:cubicBezTo>
                  <a:cubicBezTo>
                    <a:pt x="5638" y="5338"/>
                    <a:pt x="5071" y="5504"/>
                    <a:pt x="4337" y="5504"/>
                  </a:cubicBezTo>
                  <a:cubicBezTo>
                    <a:pt x="3603" y="5504"/>
                    <a:pt x="3003" y="5338"/>
                    <a:pt x="2602" y="4971"/>
                  </a:cubicBezTo>
                  <a:cubicBezTo>
                    <a:pt x="2202" y="4604"/>
                    <a:pt x="2002" y="4103"/>
                    <a:pt x="2002" y="3436"/>
                  </a:cubicBezTo>
                  <a:cubicBezTo>
                    <a:pt x="2002" y="2802"/>
                    <a:pt x="2202" y="2269"/>
                    <a:pt x="2602" y="1902"/>
                  </a:cubicBezTo>
                  <a:cubicBezTo>
                    <a:pt x="3003" y="1535"/>
                    <a:pt x="3603" y="1368"/>
                    <a:pt x="4337" y="1368"/>
                  </a:cubicBezTo>
                  <a:close/>
                  <a:moveTo>
                    <a:pt x="4337" y="6872"/>
                  </a:moveTo>
                  <a:cubicBezTo>
                    <a:pt x="5138" y="6872"/>
                    <a:pt x="5771" y="7072"/>
                    <a:pt x="6238" y="7506"/>
                  </a:cubicBezTo>
                  <a:cubicBezTo>
                    <a:pt x="6705" y="7939"/>
                    <a:pt x="6939" y="8540"/>
                    <a:pt x="6939" y="9307"/>
                  </a:cubicBezTo>
                  <a:cubicBezTo>
                    <a:pt x="6939" y="10041"/>
                    <a:pt x="6705" y="10641"/>
                    <a:pt x="6238" y="11075"/>
                  </a:cubicBezTo>
                  <a:cubicBezTo>
                    <a:pt x="5771" y="11509"/>
                    <a:pt x="5138" y="11742"/>
                    <a:pt x="4337" y="11742"/>
                  </a:cubicBezTo>
                  <a:cubicBezTo>
                    <a:pt x="3503" y="11742"/>
                    <a:pt x="2869" y="11509"/>
                    <a:pt x="2402" y="11075"/>
                  </a:cubicBezTo>
                  <a:cubicBezTo>
                    <a:pt x="1935" y="10641"/>
                    <a:pt x="1735" y="10074"/>
                    <a:pt x="1735" y="9307"/>
                  </a:cubicBezTo>
                  <a:cubicBezTo>
                    <a:pt x="1735" y="8540"/>
                    <a:pt x="1935" y="7939"/>
                    <a:pt x="2402" y="7506"/>
                  </a:cubicBezTo>
                  <a:cubicBezTo>
                    <a:pt x="2869" y="7072"/>
                    <a:pt x="3503" y="6872"/>
                    <a:pt x="4337" y="6872"/>
                  </a:cubicBezTo>
                  <a:close/>
                  <a:moveTo>
                    <a:pt x="4337" y="0"/>
                  </a:moveTo>
                  <a:cubicBezTo>
                    <a:pt x="3069" y="0"/>
                    <a:pt x="2102" y="301"/>
                    <a:pt x="1368" y="901"/>
                  </a:cubicBezTo>
                  <a:cubicBezTo>
                    <a:pt x="668" y="1468"/>
                    <a:pt x="301" y="2269"/>
                    <a:pt x="301" y="3269"/>
                  </a:cubicBezTo>
                  <a:cubicBezTo>
                    <a:pt x="301" y="4003"/>
                    <a:pt x="501" y="4604"/>
                    <a:pt x="901" y="5104"/>
                  </a:cubicBezTo>
                  <a:cubicBezTo>
                    <a:pt x="1335" y="5604"/>
                    <a:pt x="1902" y="5938"/>
                    <a:pt x="2636" y="6138"/>
                  </a:cubicBezTo>
                  <a:cubicBezTo>
                    <a:pt x="1802" y="6338"/>
                    <a:pt x="1168" y="6705"/>
                    <a:pt x="701" y="7272"/>
                  </a:cubicBezTo>
                  <a:cubicBezTo>
                    <a:pt x="234" y="7806"/>
                    <a:pt x="1" y="8507"/>
                    <a:pt x="1" y="9307"/>
                  </a:cubicBezTo>
                  <a:cubicBezTo>
                    <a:pt x="1" y="10508"/>
                    <a:pt x="367" y="11442"/>
                    <a:pt x="1135" y="12109"/>
                  </a:cubicBezTo>
                  <a:cubicBezTo>
                    <a:pt x="1869" y="12776"/>
                    <a:pt x="2936" y="13076"/>
                    <a:pt x="4337" y="13076"/>
                  </a:cubicBezTo>
                  <a:cubicBezTo>
                    <a:pt x="5705" y="13076"/>
                    <a:pt x="6772" y="12776"/>
                    <a:pt x="7539" y="12109"/>
                  </a:cubicBezTo>
                  <a:cubicBezTo>
                    <a:pt x="8273" y="11442"/>
                    <a:pt x="8640" y="10508"/>
                    <a:pt x="8640" y="9307"/>
                  </a:cubicBezTo>
                  <a:cubicBezTo>
                    <a:pt x="8640" y="8507"/>
                    <a:pt x="8407" y="7806"/>
                    <a:pt x="7940" y="7272"/>
                  </a:cubicBezTo>
                  <a:cubicBezTo>
                    <a:pt x="7506" y="6705"/>
                    <a:pt x="6872" y="6338"/>
                    <a:pt x="6038" y="6138"/>
                  </a:cubicBezTo>
                  <a:cubicBezTo>
                    <a:pt x="6772" y="5938"/>
                    <a:pt x="7339" y="5604"/>
                    <a:pt x="7739" y="5104"/>
                  </a:cubicBezTo>
                  <a:cubicBezTo>
                    <a:pt x="8140" y="4604"/>
                    <a:pt x="8340" y="4003"/>
                    <a:pt x="8340" y="3269"/>
                  </a:cubicBezTo>
                  <a:cubicBezTo>
                    <a:pt x="8340" y="2269"/>
                    <a:pt x="8006" y="1468"/>
                    <a:pt x="7272" y="901"/>
                  </a:cubicBezTo>
                  <a:cubicBezTo>
                    <a:pt x="6572" y="301"/>
                    <a:pt x="5571" y="0"/>
                    <a:pt x="43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773;p43">
              <a:extLst>
                <a:ext uri="{FF2B5EF4-FFF2-40B4-BE49-F238E27FC236}">
                  <a16:creationId xmlns:a16="http://schemas.microsoft.com/office/drawing/2014/main" id="{FCC643C9-6151-0041-A9E3-21C843B8E8DB}"/>
                </a:ext>
              </a:extLst>
            </p:cNvPr>
            <p:cNvSpPr/>
            <p:nvPr/>
          </p:nvSpPr>
          <p:spPr>
            <a:xfrm>
              <a:off x="3647775" y="2582300"/>
              <a:ext cx="44225" cy="53375"/>
            </a:xfrm>
            <a:custGeom>
              <a:avLst/>
              <a:gdLst/>
              <a:ahLst/>
              <a:cxnLst/>
              <a:rect l="l" t="t" r="r" b="b"/>
              <a:pathLst>
                <a:path w="1769" h="2135" extrusionOk="0">
                  <a:moveTo>
                    <a:pt x="1" y="0"/>
                  </a:moveTo>
                  <a:lnTo>
                    <a:pt x="1" y="2135"/>
                  </a:lnTo>
                  <a:lnTo>
                    <a:pt x="1768" y="2135"/>
                  </a:lnTo>
                  <a:lnTo>
                    <a:pt x="176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774;p43">
              <a:extLst>
                <a:ext uri="{FF2B5EF4-FFF2-40B4-BE49-F238E27FC236}">
                  <a16:creationId xmlns:a16="http://schemas.microsoft.com/office/drawing/2014/main" id="{F6EA237A-EB06-1647-AEBB-3B713BFCD279}"/>
                </a:ext>
              </a:extLst>
            </p:cNvPr>
            <p:cNvSpPr/>
            <p:nvPr/>
          </p:nvSpPr>
          <p:spPr>
            <a:xfrm>
              <a:off x="3721857" y="2320425"/>
              <a:ext cx="204350" cy="321100"/>
            </a:xfrm>
            <a:custGeom>
              <a:avLst/>
              <a:gdLst/>
              <a:ahLst/>
              <a:cxnLst/>
              <a:rect l="l" t="t" r="r" b="b"/>
              <a:pathLst>
                <a:path w="8174" h="12844" extrusionOk="0">
                  <a:moveTo>
                    <a:pt x="534" y="1"/>
                  </a:moveTo>
                  <a:lnTo>
                    <a:pt x="534" y="6339"/>
                  </a:lnTo>
                  <a:cubicBezTo>
                    <a:pt x="1001" y="6139"/>
                    <a:pt x="1468" y="5972"/>
                    <a:pt x="1935" y="5872"/>
                  </a:cubicBezTo>
                  <a:cubicBezTo>
                    <a:pt x="2369" y="5772"/>
                    <a:pt x="2836" y="5705"/>
                    <a:pt x="3303" y="5705"/>
                  </a:cubicBezTo>
                  <a:cubicBezTo>
                    <a:pt x="4270" y="5705"/>
                    <a:pt x="5038" y="5972"/>
                    <a:pt x="5605" y="6472"/>
                  </a:cubicBezTo>
                  <a:cubicBezTo>
                    <a:pt x="6172" y="7006"/>
                    <a:pt x="6472" y="7706"/>
                    <a:pt x="6472" y="8574"/>
                  </a:cubicBezTo>
                  <a:cubicBezTo>
                    <a:pt x="6472" y="9441"/>
                    <a:pt x="6172" y="10142"/>
                    <a:pt x="5605" y="10642"/>
                  </a:cubicBezTo>
                  <a:cubicBezTo>
                    <a:pt x="5038" y="11176"/>
                    <a:pt x="4270" y="11409"/>
                    <a:pt x="3303" y="11409"/>
                  </a:cubicBezTo>
                  <a:cubicBezTo>
                    <a:pt x="2703" y="11409"/>
                    <a:pt x="2136" y="11342"/>
                    <a:pt x="1569" y="11209"/>
                  </a:cubicBezTo>
                  <a:cubicBezTo>
                    <a:pt x="1035" y="11076"/>
                    <a:pt x="501" y="10875"/>
                    <a:pt x="1" y="10609"/>
                  </a:cubicBezTo>
                  <a:lnTo>
                    <a:pt x="1" y="12310"/>
                  </a:lnTo>
                  <a:cubicBezTo>
                    <a:pt x="601" y="12510"/>
                    <a:pt x="1168" y="12643"/>
                    <a:pt x="1702" y="12710"/>
                  </a:cubicBezTo>
                  <a:cubicBezTo>
                    <a:pt x="2269" y="12810"/>
                    <a:pt x="2803" y="12843"/>
                    <a:pt x="3336" y="12843"/>
                  </a:cubicBezTo>
                  <a:cubicBezTo>
                    <a:pt x="4871" y="12843"/>
                    <a:pt x="6038" y="12477"/>
                    <a:pt x="6906" y="11743"/>
                  </a:cubicBezTo>
                  <a:cubicBezTo>
                    <a:pt x="7740" y="10975"/>
                    <a:pt x="8173" y="9908"/>
                    <a:pt x="8173" y="8574"/>
                  </a:cubicBezTo>
                  <a:cubicBezTo>
                    <a:pt x="8173" y="7239"/>
                    <a:pt x="7740" y="6205"/>
                    <a:pt x="6939" y="5438"/>
                  </a:cubicBezTo>
                  <a:cubicBezTo>
                    <a:pt x="6105" y="4671"/>
                    <a:pt x="5004" y="4271"/>
                    <a:pt x="3603" y="4271"/>
                  </a:cubicBezTo>
                  <a:cubicBezTo>
                    <a:pt x="3336" y="4271"/>
                    <a:pt x="3103" y="4304"/>
                    <a:pt x="2836" y="4337"/>
                  </a:cubicBezTo>
                  <a:cubicBezTo>
                    <a:pt x="2603" y="4404"/>
                    <a:pt x="2336" y="4437"/>
                    <a:pt x="2102" y="4538"/>
                  </a:cubicBezTo>
                  <a:lnTo>
                    <a:pt x="2102" y="1435"/>
                  </a:lnTo>
                  <a:lnTo>
                    <a:pt x="7239" y="1435"/>
                  </a:lnTo>
                  <a:lnTo>
                    <a:pt x="72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775;p43">
              <a:extLst>
                <a:ext uri="{FF2B5EF4-FFF2-40B4-BE49-F238E27FC236}">
                  <a16:creationId xmlns:a16="http://schemas.microsoft.com/office/drawing/2014/main" id="{936F5B18-64D8-6F45-A37B-9310DE0920D2}"/>
                </a:ext>
              </a:extLst>
            </p:cNvPr>
            <p:cNvSpPr/>
            <p:nvPr/>
          </p:nvSpPr>
          <p:spPr>
            <a:xfrm>
              <a:off x="3525200" y="2971500"/>
              <a:ext cx="300100" cy="301525"/>
            </a:xfrm>
            <a:custGeom>
              <a:avLst/>
              <a:gdLst/>
              <a:ahLst/>
              <a:cxnLst/>
              <a:rect l="l" t="t" r="r" b="b"/>
              <a:pathLst>
                <a:path w="12004" h="12061" extrusionOk="0">
                  <a:moveTo>
                    <a:pt x="6542" y="0"/>
                  </a:moveTo>
                  <a:cubicBezTo>
                    <a:pt x="6421" y="0"/>
                    <a:pt x="6298" y="3"/>
                    <a:pt x="6171" y="10"/>
                  </a:cubicBezTo>
                  <a:cubicBezTo>
                    <a:pt x="6171" y="10"/>
                    <a:pt x="6089" y="5"/>
                    <a:pt x="5945" y="5"/>
                  </a:cubicBezTo>
                  <a:cubicBezTo>
                    <a:pt x="5004" y="5"/>
                    <a:pt x="1428" y="206"/>
                    <a:pt x="1168" y="3246"/>
                  </a:cubicBezTo>
                  <a:cubicBezTo>
                    <a:pt x="867" y="6781"/>
                    <a:pt x="0" y="12052"/>
                    <a:pt x="4103" y="12052"/>
                  </a:cubicBezTo>
                  <a:cubicBezTo>
                    <a:pt x="4794" y="12052"/>
                    <a:pt x="5420" y="12061"/>
                    <a:pt x="5985" y="12061"/>
                  </a:cubicBezTo>
                  <a:cubicBezTo>
                    <a:pt x="8749" y="12061"/>
                    <a:pt x="10070" y="11854"/>
                    <a:pt x="10541" y="9417"/>
                  </a:cubicBezTo>
                  <a:cubicBezTo>
                    <a:pt x="11128" y="6545"/>
                    <a:pt x="12003" y="0"/>
                    <a:pt x="65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776;p43">
              <a:extLst>
                <a:ext uri="{FF2B5EF4-FFF2-40B4-BE49-F238E27FC236}">
                  <a16:creationId xmlns:a16="http://schemas.microsoft.com/office/drawing/2014/main" id="{99901762-05AD-0C49-A5D4-8D24208671F7}"/>
                </a:ext>
              </a:extLst>
            </p:cNvPr>
            <p:cNvSpPr/>
            <p:nvPr/>
          </p:nvSpPr>
          <p:spPr>
            <a:xfrm>
              <a:off x="3540200" y="3360225"/>
              <a:ext cx="301075" cy="332200"/>
            </a:xfrm>
            <a:custGeom>
              <a:avLst/>
              <a:gdLst/>
              <a:ahLst/>
              <a:cxnLst/>
              <a:rect l="l" t="t" r="r" b="b"/>
              <a:pathLst>
                <a:path w="12043" h="13288" extrusionOk="0">
                  <a:moveTo>
                    <a:pt x="4108" y="1"/>
                  </a:moveTo>
                  <a:cubicBezTo>
                    <a:pt x="3086" y="1"/>
                    <a:pt x="1090" y="311"/>
                    <a:pt x="868" y="2707"/>
                  </a:cubicBezTo>
                  <a:cubicBezTo>
                    <a:pt x="568" y="5943"/>
                    <a:pt x="0" y="13282"/>
                    <a:pt x="4103" y="13282"/>
                  </a:cubicBezTo>
                  <a:cubicBezTo>
                    <a:pt x="4699" y="13282"/>
                    <a:pt x="5252" y="13288"/>
                    <a:pt x="5762" y="13288"/>
                  </a:cubicBezTo>
                  <a:cubicBezTo>
                    <a:pt x="8770" y="13288"/>
                    <a:pt x="10318" y="13069"/>
                    <a:pt x="10575" y="10046"/>
                  </a:cubicBezTo>
                  <a:cubicBezTo>
                    <a:pt x="10875" y="6510"/>
                    <a:pt x="12042" y="39"/>
                    <a:pt x="4704" y="39"/>
                  </a:cubicBezTo>
                  <a:cubicBezTo>
                    <a:pt x="4704" y="39"/>
                    <a:pt x="4466" y="1"/>
                    <a:pt x="41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777;p43">
              <a:extLst>
                <a:ext uri="{FF2B5EF4-FFF2-40B4-BE49-F238E27FC236}">
                  <a16:creationId xmlns:a16="http://schemas.microsoft.com/office/drawing/2014/main" id="{7F52449B-689D-A148-9CD6-E2E0F3B0C013}"/>
                </a:ext>
              </a:extLst>
            </p:cNvPr>
            <p:cNvSpPr/>
            <p:nvPr/>
          </p:nvSpPr>
          <p:spPr>
            <a:xfrm>
              <a:off x="3245825" y="3190625"/>
              <a:ext cx="257700" cy="267750"/>
            </a:xfrm>
            <a:custGeom>
              <a:avLst/>
              <a:gdLst/>
              <a:ahLst/>
              <a:cxnLst/>
              <a:rect l="l" t="t" r="r" b="b"/>
              <a:pathLst>
                <a:path w="10308" h="10710" extrusionOk="0">
                  <a:moveTo>
                    <a:pt x="7109" y="1"/>
                  </a:moveTo>
                  <a:cubicBezTo>
                    <a:pt x="5751" y="1"/>
                    <a:pt x="5004" y="385"/>
                    <a:pt x="5004" y="385"/>
                  </a:cubicBezTo>
                  <a:cubicBezTo>
                    <a:pt x="5004" y="385"/>
                    <a:pt x="601" y="1252"/>
                    <a:pt x="301" y="4788"/>
                  </a:cubicBezTo>
                  <a:cubicBezTo>
                    <a:pt x="0" y="8290"/>
                    <a:pt x="5604" y="10058"/>
                    <a:pt x="5604" y="10058"/>
                  </a:cubicBezTo>
                  <a:cubicBezTo>
                    <a:pt x="5604" y="10058"/>
                    <a:pt x="6434" y="10710"/>
                    <a:pt x="7215" y="10710"/>
                  </a:cubicBezTo>
                  <a:cubicBezTo>
                    <a:pt x="7826" y="10710"/>
                    <a:pt x="8408" y="10311"/>
                    <a:pt x="8540" y="8891"/>
                  </a:cubicBezTo>
                  <a:cubicBezTo>
                    <a:pt x="8807" y="5655"/>
                    <a:pt x="10308" y="385"/>
                    <a:pt x="8240" y="85"/>
                  </a:cubicBezTo>
                  <a:cubicBezTo>
                    <a:pt x="7826" y="25"/>
                    <a:pt x="7448" y="1"/>
                    <a:pt x="71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778;p43">
              <a:extLst>
                <a:ext uri="{FF2B5EF4-FFF2-40B4-BE49-F238E27FC236}">
                  <a16:creationId xmlns:a16="http://schemas.microsoft.com/office/drawing/2014/main" id="{1F8CB588-35E7-9047-82DC-0D19427CA7C6}"/>
                </a:ext>
              </a:extLst>
            </p:cNvPr>
            <p:cNvSpPr/>
            <p:nvPr/>
          </p:nvSpPr>
          <p:spPr>
            <a:xfrm>
              <a:off x="3820600" y="3177725"/>
              <a:ext cx="270025" cy="280325"/>
            </a:xfrm>
            <a:custGeom>
              <a:avLst/>
              <a:gdLst/>
              <a:ahLst/>
              <a:cxnLst/>
              <a:rect l="l" t="t" r="r" b="b"/>
              <a:pathLst>
                <a:path w="10801" h="11213" extrusionOk="0">
                  <a:moveTo>
                    <a:pt x="3762" y="0"/>
                  </a:moveTo>
                  <a:cubicBezTo>
                    <a:pt x="3762" y="0"/>
                    <a:pt x="1427" y="300"/>
                    <a:pt x="1127" y="2635"/>
                  </a:cubicBezTo>
                  <a:cubicBezTo>
                    <a:pt x="839" y="4904"/>
                    <a:pt x="1" y="11212"/>
                    <a:pt x="3038" y="11212"/>
                  </a:cubicBezTo>
                  <a:cubicBezTo>
                    <a:pt x="3171" y="11212"/>
                    <a:pt x="3313" y="11200"/>
                    <a:pt x="3462" y="11175"/>
                  </a:cubicBezTo>
                  <a:cubicBezTo>
                    <a:pt x="6997" y="10574"/>
                    <a:pt x="9633" y="9107"/>
                    <a:pt x="9633" y="7939"/>
                  </a:cubicBezTo>
                  <a:cubicBezTo>
                    <a:pt x="9633" y="6772"/>
                    <a:pt x="10800" y="2936"/>
                    <a:pt x="37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779;p43">
              <a:extLst>
                <a:ext uri="{FF2B5EF4-FFF2-40B4-BE49-F238E27FC236}">
                  <a16:creationId xmlns:a16="http://schemas.microsoft.com/office/drawing/2014/main" id="{38D1B207-E73B-DB47-89EA-AB0E1917844C}"/>
                </a:ext>
              </a:extLst>
            </p:cNvPr>
            <p:cNvSpPr/>
            <p:nvPr/>
          </p:nvSpPr>
          <p:spPr>
            <a:xfrm>
              <a:off x="3603388" y="3070969"/>
              <a:ext cx="143450" cy="125950"/>
            </a:xfrm>
            <a:custGeom>
              <a:avLst/>
              <a:gdLst/>
              <a:ahLst/>
              <a:cxnLst/>
              <a:rect l="l" t="t" r="r" b="b"/>
              <a:pathLst>
                <a:path w="5738" h="5038" extrusionOk="0">
                  <a:moveTo>
                    <a:pt x="0" y="1"/>
                  </a:moveTo>
                  <a:lnTo>
                    <a:pt x="0" y="5038"/>
                  </a:lnTo>
                  <a:lnTo>
                    <a:pt x="1201" y="5038"/>
                  </a:lnTo>
                  <a:lnTo>
                    <a:pt x="1201" y="2869"/>
                  </a:lnTo>
                  <a:cubicBezTo>
                    <a:pt x="1201" y="2502"/>
                    <a:pt x="1168" y="2035"/>
                    <a:pt x="1135" y="1435"/>
                  </a:cubicBezTo>
                  <a:lnTo>
                    <a:pt x="1168" y="1435"/>
                  </a:lnTo>
                  <a:lnTo>
                    <a:pt x="2169" y="5038"/>
                  </a:lnTo>
                  <a:lnTo>
                    <a:pt x="3470" y="5038"/>
                  </a:lnTo>
                  <a:lnTo>
                    <a:pt x="4504" y="1435"/>
                  </a:lnTo>
                  <a:lnTo>
                    <a:pt x="4537" y="1435"/>
                  </a:lnTo>
                  <a:cubicBezTo>
                    <a:pt x="4504" y="1969"/>
                    <a:pt x="4470" y="2302"/>
                    <a:pt x="4470" y="2469"/>
                  </a:cubicBezTo>
                  <a:cubicBezTo>
                    <a:pt x="4470" y="2602"/>
                    <a:pt x="4470" y="2736"/>
                    <a:pt x="4470" y="2836"/>
                  </a:cubicBezTo>
                  <a:lnTo>
                    <a:pt x="4470" y="5038"/>
                  </a:lnTo>
                  <a:lnTo>
                    <a:pt x="5738" y="5038"/>
                  </a:lnTo>
                  <a:lnTo>
                    <a:pt x="5738" y="1"/>
                  </a:lnTo>
                  <a:lnTo>
                    <a:pt x="3903" y="1"/>
                  </a:lnTo>
                  <a:lnTo>
                    <a:pt x="2869" y="3570"/>
                  </a:lnTo>
                  <a:lnTo>
                    <a:pt x="180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780;p43">
              <a:extLst>
                <a:ext uri="{FF2B5EF4-FFF2-40B4-BE49-F238E27FC236}">
                  <a16:creationId xmlns:a16="http://schemas.microsoft.com/office/drawing/2014/main" id="{7FB5EB86-4BCB-E443-8F8C-4552F354B330}"/>
                </a:ext>
              </a:extLst>
            </p:cNvPr>
            <p:cNvSpPr/>
            <p:nvPr/>
          </p:nvSpPr>
          <p:spPr>
            <a:xfrm>
              <a:off x="3622750" y="3481594"/>
              <a:ext cx="100100" cy="129275"/>
            </a:xfrm>
            <a:custGeom>
              <a:avLst/>
              <a:gdLst/>
              <a:ahLst/>
              <a:cxnLst/>
              <a:rect l="l" t="t" r="r" b="b"/>
              <a:pathLst>
                <a:path w="4004" h="5171" extrusionOk="0">
                  <a:moveTo>
                    <a:pt x="2436" y="0"/>
                  </a:moveTo>
                  <a:cubicBezTo>
                    <a:pt x="1936" y="0"/>
                    <a:pt x="1502" y="100"/>
                    <a:pt x="1135" y="300"/>
                  </a:cubicBezTo>
                  <a:cubicBezTo>
                    <a:pt x="768" y="534"/>
                    <a:pt x="468" y="834"/>
                    <a:pt x="301" y="1234"/>
                  </a:cubicBezTo>
                  <a:cubicBezTo>
                    <a:pt x="101" y="1635"/>
                    <a:pt x="1" y="2068"/>
                    <a:pt x="1" y="2602"/>
                  </a:cubicBezTo>
                  <a:cubicBezTo>
                    <a:pt x="1" y="3436"/>
                    <a:pt x="201" y="4070"/>
                    <a:pt x="601" y="4503"/>
                  </a:cubicBezTo>
                  <a:cubicBezTo>
                    <a:pt x="1002" y="4937"/>
                    <a:pt x="1602" y="5171"/>
                    <a:pt x="2336" y="5171"/>
                  </a:cubicBezTo>
                  <a:cubicBezTo>
                    <a:pt x="2870" y="5171"/>
                    <a:pt x="3370" y="5071"/>
                    <a:pt x="3770" y="4904"/>
                  </a:cubicBezTo>
                  <a:lnTo>
                    <a:pt x="3770" y="3736"/>
                  </a:lnTo>
                  <a:cubicBezTo>
                    <a:pt x="3570" y="3836"/>
                    <a:pt x="3337" y="3903"/>
                    <a:pt x="3136" y="3970"/>
                  </a:cubicBezTo>
                  <a:cubicBezTo>
                    <a:pt x="2936" y="4036"/>
                    <a:pt x="2703" y="4070"/>
                    <a:pt x="2503" y="4070"/>
                  </a:cubicBezTo>
                  <a:cubicBezTo>
                    <a:pt x="1769" y="4070"/>
                    <a:pt x="1402" y="3569"/>
                    <a:pt x="1402" y="2602"/>
                  </a:cubicBezTo>
                  <a:cubicBezTo>
                    <a:pt x="1402" y="2135"/>
                    <a:pt x="1469" y="1768"/>
                    <a:pt x="1669" y="1501"/>
                  </a:cubicBezTo>
                  <a:cubicBezTo>
                    <a:pt x="1835" y="1234"/>
                    <a:pt x="2102" y="1101"/>
                    <a:pt x="2436" y="1101"/>
                  </a:cubicBezTo>
                  <a:cubicBezTo>
                    <a:pt x="2636" y="1101"/>
                    <a:pt x="2836" y="1134"/>
                    <a:pt x="3036" y="1201"/>
                  </a:cubicBezTo>
                  <a:cubicBezTo>
                    <a:pt x="3203" y="1268"/>
                    <a:pt x="3403" y="1335"/>
                    <a:pt x="3570" y="1435"/>
                  </a:cubicBezTo>
                  <a:lnTo>
                    <a:pt x="4004" y="334"/>
                  </a:lnTo>
                  <a:cubicBezTo>
                    <a:pt x="3503" y="100"/>
                    <a:pt x="2970" y="0"/>
                    <a:pt x="24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781;p43">
              <a:extLst>
                <a:ext uri="{FF2B5EF4-FFF2-40B4-BE49-F238E27FC236}">
                  <a16:creationId xmlns:a16="http://schemas.microsoft.com/office/drawing/2014/main" id="{D105C8B0-0DB4-D04B-BD59-2E03B587443C}"/>
                </a:ext>
              </a:extLst>
            </p:cNvPr>
            <p:cNvSpPr/>
            <p:nvPr/>
          </p:nvSpPr>
          <p:spPr>
            <a:xfrm>
              <a:off x="3341725" y="3280300"/>
              <a:ext cx="58400" cy="85075"/>
            </a:xfrm>
            <a:custGeom>
              <a:avLst/>
              <a:gdLst/>
              <a:ahLst/>
              <a:cxnLst/>
              <a:rect l="l" t="t" r="r" b="b"/>
              <a:pathLst>
                <a:path w="2336" h="3403" extrusionOk="0">
                  <a:moveTo>
                    <a:pt x="2335" y="0"/>
                  </a:moveTo>
                  <a:cubicBezTo>
                    <a:pt x="2335" y="0"/>
                    <a:pt x="0" y="901"/>
                    <a:pt x="568" y="2068"/>
                  </a:cubicBezTo>
                  <a:cubicBezTo>
                    <a:pt x="901" y="2769"/>
                    <a:pt x="1568" y="3269"/>
                    <a:pt x="2335" y="3403"/>
                  </a:cubicBezTo>
                  <a:lnTo>
                    <a:pt x="23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782;p43">
              <a:extLst>
                <a:ext uri="{FF2B5EF4-FFF2-40B4-BE49-F238E27FC236}">
                  <a16:creationId xmlns:a16="http://schemas.microsoft.com/office/drawing/2014/main" id="{2BE0E2D1-D531-2742-A7C5-3637DDE38136}"/>
                </a:ext>
              </a:extLst>
            </p:cNvPr>
            <p:cNvSpPr/>
            <p:nvPr/>
          </p:nvSpPr>
          <p:spPr>
            <a:xfrm>
              <a:off x="3927150" y="3280300"/>
              <a:ext cx="58400" cy="85075"/>
            </a:xfrm>
            <a:custGeom>
              <a:avLst/>
              <a:gdLst/>
              <a:ahLst/>
              <a:cxnLst/>
              <a:rect l="l" t="t" r="r" b="b"/>
              <a:pathLst>
                <a:path w="2336" h="3403" extrusionOk="0">
                  <a:moveTo>
                    <a:pt x="0" y="0"/>
                  </a:moveTo>
                  <a:lnTo>
                    <a:pt x="0" y="3403"/>
                  </a:lnTo>
                  <a:cubicBezTo>
                    <a:pt x="767" y="3269"/>
                    <a:pt x="1401" y="2769"/>
                    <a:pt x="1768" y="2068"/>
                  </a:cubicBezTo>
                  <a:cubicBezTo>
                    <a:pt x="2335" y="901"/>
                    <a:pt x="0"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783;p43">
              <a:extLst>
                <a:ext uri="{FF2B5EF4-FFF2-40B4-BE49-F238E27FC236}">
                  <a16:creationId xmlns:a16="http://schemas.microsoft.com/office/drawing/2014/main" id="{D6B046BA-E2A6-814B-843E-E2B61DCC01AA}"/>
                </a:ext>
              </a:extLst>
            </p:cNvPr>
            <p:cNvSpPr/>
            <p:nvPr/>
          </p:nvSpPr>
          <p:spPr>
            <a:xfrm>
              <a:off x="3942150" y="4538300"/>
              <a:ext cx="199325" cy="233475"/>
            </a:xfrm>
            <a:custGeom>
              <a:avLst/>
              <a:gdLst/>
              <a:ahLst/>
              <a:cxnLst/>
              <a:rect l="l" t="t" r="r" b="b"/>
              <a:pathLst>
                <a:path w="7973" h="9339" extrusionOk="0">
                  <a:moveTo>
                    <a:pt x="2927" y="1"/>
                  </a:moveTo>
                  <a:cubicBezTo>
                    <a:pt x="2537" y="1"/>
                    <a:pt x="2141" y="92"/>
                    <a:pt x="1769" y="283"/>
                  </a:cubicBezTo>
                  <a:lnTo>
                    <a:pt x="1702" y="316"/>
                  </a:lnTo>
                  <a:cubicBezTo>
                    <a:pt x="468" y="950"/>
                    <a:pt x="1" y="2451"/>
                    <a:pt x="634" y="3685"/>
                  </a:cubicBezTo>
                  <a:lnTo>
                    <a:pt x="1735" y="5820"/>
                  </a:lnTo>
                  <a:lnTo>
                    <a:pt x="2836" y="7989"/>
                  </a:lnTo>
                  <a:cubicBezTo>
                    <a:pt x="3279" y="8850"/>
                    <a:pt x="4144" y="9338"/>
                    <a:pt x="5046" y="9338"/>
                  </a:cubicBezTo>
                  <a:cubicBezTo>
                    <a:pt x="5436" y="9338"/>
                    <a:pt x="5833" y="9247"/>
                    <a:pt x="6205" y="9056"/>
                  </a:cubicBezTo>
                  <a:lnTo>
                    <a:pt x="6272" y="9023"/>
                  </a:lnTo>
                  <a:cubicBezTo>
                    <a:pt x="7506" y="8389"/>
                    <a:pt x="7973" y="6888"/>
                    <a:pt x="7373" y="5654"/>
                  </a:cubicBezTo>
                  <a:lnTo>
                    <a:pt x="6238" y="3519"/>
                  </a:lnTo>
                  <a:lnTo>
                    <a:pt x="5138" y="1350"/>
                  </a:lnTo>
                  <a:cubicBezTo>
                    <a:pt x="4695" y="489"/>
                    <a:pt x="3829" y="1"/>
                    <a:pt x="29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784;p43">
              <a:extLst>
                <a:ext uri="{FF2B5EF4-FFF2-40B4-BE49-F238E27FC236}">
                  <a16:creationId xmlns:a16="http://schemas.microsoft.com/office/drawing/2014/main" id="{4418CCC2-9A5D-9A42-B34C-5AD97687FF37}"/>
                </a:ext>
              </a:extLst>
            </p:cNvPr>
            <p:cNvSpPr/>
            <p:nvPr/>
          </p:nvSpPr>
          <p:spPr>
            <a:xfrm>
              <a:off x="3942150" y="4538300"/>
              <a:ext cx="155975" cy="145525"/>
            </a:xfrm>
            <a:custGeom>
              <a:avLst/>
              <a:gdLst/>
              <a:ahLst/>
              <a:cxnLst/>
              <a:rect l="l" t="t" r="r" b="b"/>
              <a:pathLst>
                <a:path w="6239" h="5821" extrusionOk="0">
                  <a:moveTo>
                    <a:pt x="2927" y="1"/>
                  </a:moveTo>
                  <a:cubicBezTo>
                    <a:pt x="2537" y="1"/>
                    <a:pt x="2141" y="92"/>
                    <a:pt x="1769" y="283"/>
                  </a:cubicBezTo>
                  <a:lnTo>
                    <a:pt x="1702" y="316"/>
                  </a:lnTo>
                  <a:cubicBezTo>
                    <a:pt x="468" y="917"/>
                    <a:pt x="1" y="2451"/>
                    <a:pt x="634" y="3685"/>
                  </a:cubicBezTo>
                  <a:lnTo>
                    <a:pt x="1735" y="5820"/>
                  </a:lnTo>
                  <a:lnTo>
                    <a:pt x="6238" y="3519"/>
                  </a:lnTo>
                  <a:lnTo>
                    <a:pt x="5138" y="1350"/>
                  </a:lnTo>
                  <a:cubicBezTo>
                    <a:pt x="4695" y="489"/>
                    <a:pt x="3829" y="1"/>
                    <a:pt x="29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785;p43">
              <a:extLst>
                <a:ext uri="{FF2B5EF4-FFF2-40B4-BE49-F238E27FC236}">
                  <a16:creationId xmlns:a16="http://schemas.microsoft.com/office/drawing/2014/main" id="{45941B2F-FA10-8743-912B-67F95FDC7BB0}"/>
                </a:ext>
              </a:extLst>
            </p:cNvPr>
            <p:cNvSpPr/>
            <p:nvPr/>
          </p:nvSpPr>
          <p:spPr>
            <a:xfrm>
              <a:off x="4119775" y="4231325"/>
              <a:ext cx="196825" cy="235150"/>
            </a:xfrm>
            <a:custGeom>
              <a:avLst/>
              <a:gdLst/>
              <a:ahLst/>
              <a:cxnLst/>
              <a:rect l="l" t="t" r="r" b="b"/>
              <a:pathLst>
                <a:path w="7873" h="9406" extrusionOk="0">
                  <a:moveTo>
                    <a:pt x="4925" y="0"/>
                  </a:moveTo>
                  <a:cubicBezTo>
                    <a:pt x="3991" y="0"/>
                    <a:pt x="3108" y="514"/>
                    <a:pt x="2703" y="1421"/>
                  </a:cubicBezTo>
                  <a:lnTo>
                    <a:pt x="1635" y="3589"/>
                  </a:lnTo>
                  <a:lnTo>
                    <a:pt x="601" y="5790"/>
                  </a:lnTo>
                  <a:cubicBezTo>
                    <a:pt x="1" y="7025"/>
                    <a:pt x="534" y="8526"/>
                    <a:pt x="1769" y="9126"/>
                  </a:cubicBezTo>
                  <a:lnTo>
                    <a:pt x="1835" y="9160"/>
                  </a:lnTo>
                  <a:cubicBezTo>
                    <a:pt x="2188" y="9327"/>
                    <a:pt x="2557" y="9406"/>
                    <a:pt x="2917" y="9406"/>
                  </a:cubicBezTo>
                  <a:cubicBezTo>
                    <a:pt x="3853" y="9406"/>
                    <a:pt x="4738" y="8873"/>
                    <a:pt x="5171" y="7959"/>
                  </a:cubicBezTo>
                  <a:lnTo>
                    <a:pt x="6205" y="5790"/>
                  </a:lnTo>
                  <a:lnTo>
                    <a:pt x="7273" y="3589"/>
                  </a:lnTo>
                  <a:cubicBezTo>
                    <a:pt x="7873" y="2355"/>
                    <a:pt x="7339" y="854"/>
                    <a:pt x="6072" y="253"/>
                  </a:cubicBezTo>
                  <a:lnTo>
                    <a:pt x="6038" y="253"/>
                  </a:lnTo>
                  <a:cubicBezTo>
                    <a:pt x="5677" y="82"/>
                    <a:pt x="5297" y="0"/>
                    <a:pt x="492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786;p43">
              <a:extLst>
                <a:ext uri="{FF2B5EF4-FFF2-40B4-BE49-F238E27FC236}">
                  <a16:creationId xmlns:a16="http://schemas.microsoft.com/office/drawing/2014/main" id="{F842B5F4-5F9B-CB48-8F9A-8B347D737DB7}"/>
                </a:ext>
              </a:extLst>
            </p:cNvPr>
            <p:cNvSpPr/>
            <p:nvPr/>
          </p:nvSpPr>
          <p:spPr>
            <a:xfrm>
              <a:off x="4161475" y="4231325"/>
              <a:ext cx="155125" cy="144775"/>
            </a:xfrm>
            <a:custGeom>
              <a:avLst/>
              <a:gdLst/>
              <a:ahLst/>
              <a:cxnLst/>
              <a:rect l="l" t="t" r="r" b="b"/>
              <a:pathLst>
                <a:path w="6205" h="5791" extrusionOk="0">
                  <a:moveTo>
                    <a:pt x="3262" y="0"/>
                  </a:moveTo>
                  <a:cubicBezTo>
                    <a:pt x="2337" y="0"/>
                    <a:pt x="1464" y="514"/>
                    <a:pt x="1035" y="1421"/>
                  </a:cubicBezTo>
                  <a:lnTo>
                    <a:pt x="1" y="3589"/>
                  </a:lnTo>
                  <a:lnTo>
                    <a:pt x="4570" y="5790"/>
                  </a:lnTo>
                  <a:lnTo>
                    <a:pt x="5605" y="3589"/>
                  </a:lnTo>
                  <a:cubicBezTo>
                    <a:pt x="6205" y="2355"/>
                    <a:pt x="5671" y="854"/>
                    <a:pt x="4437" y="253"/>
                  </a:cubicBezTo>
                  <a:lnTo>
                    <a:pt x="4370" y="253"/>
                  </a:lnTo>
                  <a:cubicBezTo>
                    <a:pt x="4009" y="82"/>
                    <a:pt x="3631" y="0"/>
                    <a:pt x="32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787;p43">
              <a:extLst>
                <a:ext uri="{FF2B5EF4-FFF2-40B4-BE49-F238E27FC236}">
                  <a16:creationId xmlns:a16="http://schemas.microsoft.com/office/drawing/2014/main" id="{20E8B6C7-84AC-CE4D-AF40-622BF95B0951}"/>
                </a:ext>
              </a:extLst>
            </p:cNvPr>
            <p:cNvSpPr/>
            <p:nvPr/>
          </p:nvSpPr>
          <p:spPr>
            <a:xfrm>
              <a:off x="4097275" y="4597075"/>
              <a:ext cx="126775" cy="246025"/>
            </a:xfrm>
            <a:custGeom>
              <a:avLst/>
              <a:gdLst/>
              <a:ahLst/>
              <a:cxnLst/>
              <a:rect l="l" t="t" r="r" b="b"/>
              <a:pathLst>
                <a:path w="5071" h="9841" extrusionOk="0">
                  <a:moveTo>
                    <a:pt x="2502" y="0"/>
                  </a:moveTo>
                  <a:cubicBezTo>
                    <a:pt x="1134" y="0"/>
                    <a:pt x="0" y="1101"/>
                    <a:pt x="0" y="2502"/>
                  </a:cubicBezTo>
                  <a:lnTo>
                    <a:pt x="0" y="7339"/>
                  </a:lnTo>
                  <a:cubicBezTo>
                    <a:pt x="0" y="8706"/>
                    <a:pt x="1134" y="9841"/>
                    <a:pt x="2502" y="9841"/>
                  </a:cubicBezTo>
                  <a:lnTo>
                    <a:pt x="2569" y="9841"/>
                  </a:lnTo>
                  <a:cubicBezTo>
                    <a:pt x="3970" y="9841"/>
                    <a:pt x="5070" y="8706"/>
                    <a:pt x="5070" y="7339"/>
                  </a:cubicBezTo>
                  <a:lnTo>
                    <a:pt x="5070" y="2502"/>
                  </a:lnTo>
                  <a:cubicBezTo>
                    <a:pt x="5070" y="1101"/>
                    <a:pt x="3970" y="0"/>
                    <a:pt x="25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788;p43">
              <a:extLst>
                <a:ext uri="{FF2B5EF4-FFF2-40B4-BE49-F238E27FC236}">
                  <a16:creationId xmlns:a16="http://schemas.microsoft.com/office/drawing/2014/main" id="{C156E958-D9D2-B44B-BCB7-7FF7E29BF686}"/>
                </a:ext>
              </a:extLst>
            </p:cNvPr>
            <p:cNvSpPr/>
            <p:nvPr/>
          </p:nvSpPr>
          <p:spPr>
            <a:xfrm>
              <a:off x="4097275" y="4597075"/>
              <a:ext cx="126775" cy="123450"/>
            </a:xfrm>
            <a:custGeom>
              <a:avLst/>
              <a:gdLst/>
              <a:ahLst/>
              <a:cxnLst/>
              <a:rect l="l" t="t" r="r" b="b"/>
              <a:pathLst>
                <a:path w="5071" h="4938" extrusionOk="0">
                  <a:moveTo>
                    <a:pt x="2502" y="0"/>
                  </a:moveTo>
                  <a:cubicBezTo>
                    <a:pt x="1134" y="0"/>
                    <a:pt x="0" y="1134"/>
                    <a:pt x="0" y="2502"/>
                  </a:cubicBezTo>
                  <a:lnTo>
                    <a:pt x="0" y="4937"/>
                  </a:lnTo>
                  <a:lnTo>
                    <a:pt x="5070" y="4937"/>
                  </a:lnTo>
                  <a:lnTo>
                    <a:pt x="5070" y="2502"/>
                  </a:lnTo>
                  <a:cubicBezTo>
                    <a:pt x="5070" y="1134"/>
                    <a:pt x="3970" y="0"/>
                    <a:pt x="25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789;p43">
              <a:extLst>
                <a:ext uri="{FF2B5EF4-FFF2-40B4-BE49-F238E27FC236}">
                  <a16:creationId xmlns:a16="http://schemas.microsoft.com/office/drawing/2014/main" id="{3143AAE2-FC00-B24A-A89F-E992AD44FD57}"/>
                </a:ext>
              </a:extLst>
            </p:cNvPr>
            <p:cNvSpPr/>
            <p:nvPr/>
          </p:nvSpPr>
          <p:spPr>
            <a:xfrm>
              <a:off x="4457525" y="4314250"/>
              <a:ext cx="186825" cy="238750"/>
            </a:xfrm>
            <a:custGeom>
              <a:avLst/>
              <a:gdLst/>
              <a:ahLst/>
              <a:cxnLst/>
              <a:rect l="l" t="t" r="r" b="b"/>
              <a:pathLst>
                <a:path w="7473" h="9550" extrusionOk="0">
                  <a:moveTo>
                    <a:pt x="2900" y="1"/>
                  </a:moveTo>
                  <a:cubicBezTo>
                    <a:pt x="2600" y="1"/>
                    <a:pt x="2295" y="56"/>
                    <a:pt x="2002" y="172"/>
                  </a:cubicBezTo>
                  <a:lnTo>
                    <a:pt x="1935" y="172"/>
                  </a:lnTo>
                  <a:cubicBezTo>
                    <a:pt x="634" y="672"/>
                    <a:pt x="0" y="2140"/>
                    <a:pt x="501" y="3407"/>
                  </a:cubicBezTo>
                  <a:lnTo>
                    <a:pt x="1368" y="5676"/>
                  </a:lnTo>
                  <a:lnTo>
                    <a:pt x="2235" y="7944"/>
                  </a:lnTo>
                  <a:cubicBezTo>
                    <a:pt x="2620" y="8944"/>
                    <a:pt x="3556" y="9549"/>
                    <a:pt x="4559" y="9549"/>
                  </a:cubicBezTo>
                  <a:cubicBezTo>
                    <a:pt x="4861" y="9549"/>
                    <a:pt x="5170" y="9494"/>
                    <a:pt x="5471" y="9378"/>
                  </a:cubicBezTo>
                  <a:lnTo>
                    <a:pt x="5538" y="9345"/>
                  </a:lnTo>
                  <a:cubicBezTo>
                    <a:pt x="6839" y="8845"/>
                    <a:pt x="7472" y="7410"/>
                    <a:pt x="6972" y="6109"/>
                  </a:cubicBezTo>
                  <a:lnTo>
                    <a:pt x="6105" y="3874"/>
                  </a:lnTo>
                  <a:lnTo>
                    <a:pt x="5237" y="1606"/>
                  </a:lnTo>
                  <a:cubicBezTo>
                    <a:pt x="4853" y="607"/>
                    <a:pt x="3897" y="1"/>
                    <a:pt x="29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790;p43">
              <a:extLst>
                <a:ext uri="{FF2B5EF4-FFF2-40B4-BE49-F238E27FC236}">
                  <a16:creationId xmlns:a16="http://schemas.microsoft.com/office/drawing/2014/main" id="{769D7FDB-2292-B347-A148-C5ADAEB613F7}"/>
                </a:ext>
              </a:extLst>
            </p:cNvPr>
            <p:cNvSpPr/>
            <p:nvPr/>
          </p:nvSpPr>
          <p:spPr>
            <a:xfrm>
              <a:off x="4457525" y="4314250"/>
              <a:ext cx="152625" cy="141900"/>
            </a:xfrm>
            <a:custGeom>
              <a:avLst/>
              <a:gdLst/>
              <a:ahLst/>
              <a:cxnLst/>
              <a:rect l="l" t="t" r="r" b="b"/>
              <a:pathLst>
                <a:path w="6105" h="5676" extrusionOk="0">
                  <a:moveTo>
                    <a:pt x="2900" y="1"/>
                  </a:moveTo>
                  <a:cubicBezTo>
                    <a:pt x="2600" y="1"/>
                    <a:pt x="2295" y="56"/>
                    <a:pt x="2002" y="172"/>
                  </a:cubicBezTo>
                  <a:lnTo>
                    <a:pt x="1935" y="205"/>
                  </a:lnTo>
                  <a:cubicBezTo>
                    <a:pt x="634" y="672"/>
                    <a:pt x="0" y="2140"/>
                    <a:pt x="501" y="3441"/>
                  </a:cubicBezTo>
                  <a:lnTo>
                    <a:pt x="1368" y="5676"/>
                  </a:lnTo>
                  <a:lnTo>
                    <a:pt x="6105" y="3874"/>
                  </a:lnTo>
                  <a:lnTo>
                    <a:pt x="5237" y="1606"/>
                  </a:lnTo>
                  <a:cubicBezTo>
                    <a:pt x="4853" y="607"/>
                    <a:pt x="3897" y="1"/>
                    <a:pt x="29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791;p43">
              <a:extLst>
                <a:ext uri="{FF2B5EF4-FFF2-40B4-BE49-F238E27FC236}">
                  <a16:creationId xmlns:a16="http://schemas.microsoft.com/office/drawing/2014/main" id="{F638E3F0-3727-A743-8FC1-620FBDFE3CF0}"/>
                </a:ext>
              </a:extLst>
            </p:cNvPr>
            <p:cNvSpPr/>
            <p:nvPr/>
          </p:nvSpPr>
          <p:spPr>
            <a:xfrm>
              <a:off x="4136450" y="4423725"/>
              <a:ext cx="256050" cy="166575"/>
            </a:xfrm>
            <a:custGeom>
              <a:avLst/>
              <a:gdLst/>
              <a:ahLst/>
              <a:cxnLst/>
              <a:rect l="l" t="t" r="r" b="b"/>
              <a:pathLst>
                <a:path w="10242" h="6663" extrusionOk="0">
                  <a:moveTo>
                    <a:pt x="7375" y="1"/>
                  </a:moveTo>
                  <a:cubicBezTo>
                    <a:pt x="7110" y="1"/>
                    <a:pt x="6840" y="42"/>
                    <a:pt x="6572" y="129"/>
                  </a:cubicBezTo>
                  <a:lnTo>
                    <a:pt x="4304" y="930"/>
                  </a:lnTo>
                  <a:lnTo>
                    <a:pt x="2002" y="1730"/>
                  </a:lnTo>
                  <a:cubicBezTo>
                    <a:pt x="701" y="2164"/>
                    <a:pt x="1" y="3598"/>
                    <a:pt x="468" y="4899"/>
                  </a:cubicBezTo>
                  <a:lnTo>
                    <a:pt x="468" y="4966"/>
                  </a:lnTo>
                  <a:cubicBezTo>
                    <a:pt x="841" y="6006"/>
                    <a:pt x="1811" y="6662"/>
                    <a:pt x="2867" y="6662"/>
                  </a:cubicBezTo>
                  <a:cubicBezTo>
                    <a:pt x="3132" y="6662"/>
                    <a:pt x="3402" y="6621"/>
                    <a:pt x="3670" y="6534"/>
                  </a:cubicBezTo>
                  <a:lnTo>
                    <a:pt x="5938" y="5733"/>
                  </a:lnTo>
                  <a:lnTo>
                    <a:pt x="8240" y="4933"/>
                  </a:lnTo>
                  <a:cubicBezTo>
                    <a:pt x="9541" y="4499"/>
                    <a:pt x="10241" y="3065"/>
                    <a:pt x="9774" y="1764"/>
                  </a:cubicBezTo>
                  <a:lnTo>
                    <a:pt x="9774" y="1697"/>
                  </a:lnTo>
                  <a:cubicBezTo>
                    <a:pt x="9401" y="657"/>
                    <a:pt x="8431" y="1"/>
                    <a:pt x="73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792;p43">
              <a:extLst>
                <a:ext uri="{FF2B5EF4-FFF2-40B4-BE49-F238E27FC236}">
                  <a16:creationId xmlns:a16="http://schemas.microsoft.com/office/drawing/2014/main" id="{AEB46B49-45E4-DB4F-8A90-E7508EA6F865}"/>
                </a:ext>
              </a:extLst>
            </p:cNvPr>
            <p:cNvSpPr/>
            <p:nvPr/>
          </p:nvSpPr>
          <p:spPr>
            <a:xfrm>
              <a:off x="4244025" y="4423725"/>
              <a:ext cx="148475" cy="143350"/>
            </a:xfrm>
            <a:custGeom>
              <a:avLst/>
              <a:gdLst/>
              <a:ahLst/>
              <a:cxnLst/>
              <a:rect l="l" t="t" r="r" b="b"/>
              <a:pathLst>
                <a:path w="5939" h="5734" extrusionOk="0">
                  <a:moveTo>
                    <a:pt x="3060" y="1"/>
                  </a:moveTo>
                  <a:cubicBezTo>
                    <a:pt x="2797" y="1"/>
                    <a:pt x="2530" y="42"/>
                    <a:pt x="2269" y="129"/>
                  </a:cubicBezTo>
                  <a:lnTo>
                    <a:pt x="1" y="930"/>
                  </a:lnTo>
                  <a:lnTo>
                    <a:pt x="1635" y="5733"/>
                  </a:lnTo>
                  <a:lnTo>
                    <a:pt x="3937" y="4933"/>
                  </a:lnTo>
                  <a:cubicBezTo>
                    <a:pt x="5238" y="4499"/>
                    <a:pt x="5938" y="3065"/>
                    <a:pt x="5471" y="1764"/>
                  </a:cubicBezTo>
                  <a:lnTo>
                    <a:pt x="5471" y="1697"/>
                  </a:lnTo>
                  <a:cubicBezTo>
                    <a:pt x="5098" y="657"/>
                    <a:pt x="4107" y="1"/>
                    <a:pt x="3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793;p43">
              <a:extLst>
                <a:ext uri="{FF2B5EF4-FFF2-40B4-BE49-F238E27FC236}">
                  <a16:creationId xmlns:a16="http://schemas.microsoft.com/office/drawing/2014/main" id="{7F9E0B06-8413-B844-AF34-3DBD7605B33E}"/>
                </a:ext>
              </a:extLst>
            </p:cNvPr>
            <p:cNvSpPr/>
            <p:nvPr/>
          </p:nvSpPr>
          <p:spPr>
            <a:xfrm>
              <a:off x="4307425" y="4626425"/>
              <a:ext cx="222675" cy="215600"/>
            </a:xfrm>
            <a:custGeom>
              <a:avLst/>
              <a:gdLst/>
              <a:ahLst/>
              <a:cxnLst/>
              <a:rect l="l" t="t" r="r" b="b"/>
              <a:pathLst>
                <a:path w="8907" h="8624" extrusionOk="0">
                  <a:moveTo>
                    <a:pt x="6066" y="0"/>
                  </a:moveTo>
                  <a:cubicBezTo>
                    <a:pt x="5394" y="0"/>
                    <a:pt x="4728" y="268"/>
                    <a:pt x="4236" y="794"/>
                  </a:cubicBezTo>
                  <a:lnTo>
                    <a:pt x="2602" y="2596"/>
                  </a:lnTo>
                  <a:lnTo>
                    <a:pt x="934" y="4363"/>
                  </a:lnTo>
                  <a:cubicBezTo>
                    <a:pt x="0" y="5398"/>
                    <a:pt x="67" y="6965"/>
                    <a:pt x="1101" y="7899"/>
                  </a:cubicBezTo>
                  <a:lnTo>
                    <a:pt x="1134" y="7966"/>
                  </a:lnTo>
                  <a:cubicBezTo>
                    <a:pt x="1621" y="8405"/>
                    <a:pt x="2225" y="8623"/>
                    <a:pt x="2826" y="8623"/>
                  </a:cubicBezTo>
                  <a:cubicBezTo>
                    <a:pt x="3503" y="8623"/>
                    <a:pt x="4175" y="8347"/>
                    <a:pt x="4670" y="7799"/>
                  </a:cubicBezTo>
                  <a:lnTo>
                    <a:pt x="6305" y="6031"/>
                  </a:lnTo>
                  <a:lnTo>
                    <a:pt x="7972" y="4263"/>
                  </a:lnTo>
                  <a:cubicBezTo>
                    <a:pt x="8906" y="3229"/>
                    <a:pt x="8840" y="1662"/>
                    <a:pt x="7806" y="728"/>
                  </a:cubicBezTo>
                  <a:lnTo>
                    <a:pt x="7772" y="661"/>
                  </a:lnTo>
                  <a:cubicBezTo>
                    <a:pt x="7282" y="218"/>
                    <a:pt x="6672" y="0"/>
                    <a:pt x="60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794;p43">
              <a:extLst>
                <a:ext uri="{FF2B5EF4-FFF2-40B4-BE49-F238E27FC236}">
                  <a16:creationId xmlns:a16="http://schemas.microsoft.com/office/drawing/2014/main" id="{5B52F592-7B55-C746-A854-171CB21F1541}"/>
                </a:ext>
              </a:extLst>
            </p:cNvPr>
            <p:cNvSpPr/>
            <p:nvPr/>
          </p:nvSpPr>
          <p:spPr>
            <a:xfrm>
              <a:off x="4372450" y="4626425"/>
              <a:ext cx="157650" cy="150800"/>
            </a:xfrm>
            <a:custGeom>
              <a:avLst/>
              <a:gdLst/>
              <a:ahLst/>
              <a:cxnLst/>
              <a:rect l="l" t="t" r="r" b="b"/>
              <a:pathLst>
                <a:path w="6306" h="6032" extrusionOk="0">
                  <a:moveTo>
                    <a:pt x="3465" y="0"/>
                  </a:moveTo>
                  <a:cubicBezTo>
                    <a:pt x="2793" y="0"/>
                    <a:pt x="2127" y="268"/>
                    <a:pt x="1635" y="794"/>
                  </a:cubicBezTo>
                  <a:lnTo>
                    <a:pt x="1" y="2596"/>
                  </a:lnTo>
                  <a:lnTo>
                    <a:pt x="3704" y="6031"/>
                  </a:lnTo>
                  <a:lnTo>
                    <a:pt x="5371" y="4263"/>
                  </a:lnTo>
                  <a:cubicBezTo>
                    <a:pt x="6305" y="3229"/>
                    <a:pt x="6239" y="1662"/>
                    <a:pt x="5205" y="728"/>
                  </a:cubicBezTo>
                  <a:lnTo>
                    <a:pt x="5171" y="661"/>
                  </a:lnTo>
                  <a:cubicBezTo>
                    <a:pt x="4681" y="218"/>
                    <a:pt x="4071" y="0"/>
                    <a:pt x="34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795;p43">
              <a:extLst>
                <a:ext uri="{FF2B5EF4-FFF2-40B4-BE49-F238E27FC236}">
                  <a16:creationId xmlns:a16="http://schemas.microsoft.com/office/drawing/2014/main" id="{08ECB560-9DA4-FA4E-969E-40482A23222C}"/>
                </a:ext>
              </a:extLst>
            </p:cNvPr>
            <p:cNvSpPr/>
            <p:nvPr/>
          </p:nvSpPr>
          <p:spPr>
            <a:xfrm>
              <a:off x="4025550" y="4200125"/>
              <a:ext cx="433450" cy="197150"/>
            </a:xfrm>
            <a:custGeom>
              <a:avLst/>
              <a:gdLst/>
              <a:ahLst/>
              <a:cxnLst/>
              <a:rect l="l" t="t" r="r" b="b"/>
              <a:pathLst>
                <a:path w="17338" h="7886" extrusionOk="0">
                  <a:moveTo>
                    <a:pt x="8716" y="0"/>
                  </a:moveTo>
                  <a:cubicBezTo>
                    <a:pt x="8562" y="0"/>
                    <a:pt x="8414" y="22"/>
                    <a:pt x="8273" y="67"/>
                  </a:cubicBezTo>
                  <a:cubicBezTo>
                    <a:pt x="8273" y="67"/>
                    <a:pt x="0" y="2835"/>
                    <a:pt x="2969" y="4804"/>
                  </a:cubicBezTo>
                  <a:cubicBezTo>
                    <a:pt x="5938" y="6805"/>
                    <a:pt x="12142" y="6238"/>
                    <a:pt x="13877" y="7572"/>
                  </a:cubicBezTo>
                  <a:cubicBezTo>
                    <a:pt x="14174" y="7791"/>
                    <a:pt x="14480" y="7886"/>
                    <a:pt x="14773" y="7886"/>
                  </a:cubicBezTo>
                  <a:cubicBezTo>
                    <a:pt x="16223" y="7886"/>
                    <a:pt x="17337" y="5547"/>
                    <a:pt x="15311" y="4270"/>
                  </a:cubicBezTo>
                  <a:cubicBezTo>
                    <a:pt x="13101" y="2827"/>
                    <a:pt x="10496" y="0"/>
                    <a:pt x="8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796;p43">
              <a:extLst>
                <a:ext uri="{FF2B5EF4-FFF2-40B4-BE49-F238E27FC236}">
                  <a16:creationId xmlns:a16="http://schemas.microsoft.com/office/drawing/2014/main" id="{E145E484-BF52-784E-8A18-C92ADEABBFAA}"/>
                </a:ext>
              </a:extLst>
            </p:cNvPr>
            <p:cNvSpPr/>
            <p:nvPr/>
          </p:nvSpPr>
          <p:spPr>
            <a:xfrm>
              <a:off x="4017200" y="4367150"/>
              <a:ext cx="173500" cy="152500"/>
            </a:xfrm>
            <a:custGeom>
              <a:avLst/>
              <a:gdLst/>
              <a:ahLst/>
              <a:cxnLst/>
              <a:rect l="l" t="t" r="r" b="b"/>
              <a:pathLst>
                <a:path w="6940" h="6100" extrusionOk="0">
                  <a:moveTo>
                    <a:pt x="2018" y="0"/>
                  </a:moveTo>
                  <a:cubicBezTo>
                    <a:pt x="1637" y="0"/>
                    <a:pt x="1073" y="295"/>
                    <a:pt x="668" y="1792"/>
                  </a:cubicBezTo>
                  <a:cubicBezTo>
                    <a:pt x="1" y="4227"/>
                    <a:pt x="1769" y="3860"/>
                    <a:pt x="2970" y="4427"/>
                  </a:cubicBezTo>
                  <a:cubicBezTo>
                    <a:pt x="3938" y="4884"/>
                    <a:pt x="5339" y="6100"/>
                    <a:pt x="6091" y="6100"/>
                  </a:cubicBezTo>
                  <a:cubicBezTo>
                    <a:pt x="6272" y="6100"/>
                    <a:pt x="6415" y="6030"/>
                    <a:pt x="6505" y="5861"/>
                  </a:cubicBezTo>
                  <a:cubicBezTo>
                    <a:pt x="6939" y="4994"/>
                    <a:pt x="6605" y="1325"/>
                    <a:pt x="2436" y="124"/>
                  </a:cubicBezTo>
                  <a:cubicBezTo>
                    <a:pt x="2436" y="124"/>
                    <a:pt x="2265" y="0"/>
                    <a:pt x="20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797;p43">
              <a:extLst>
                <a:ext uri="{FF2B5EF4-FFF2-40B4-BE49-F238E27FC236}">
                  <a16:creationId xmlns:a16="http://schemas.microsoft.com/office/drawing/2014/main" id="{741E7A08-88E8-AA45-A74A-8C36BE9AEEB3}"/>
                </a:ext>
              </a:extLst>
            </p:cNvPr>
            <p:cNvSpPr/>
            <p:nvPr/>
          </p:nvSpPr>
          <p:spPr>
            <a:xfrm>
              <a:off x="4344950" y="4474200"/>
              <a:ext cx="141775" cy="245775"/>
            </a:xfrm>
            <a:custGeom>
              <a:avLst/>
              <a:gdLst/>
              <a:ahLst/>
              <a:cxnLst/>
              <a:rect l="l" t="t" r="r" b="b"/>
              <a:pathLst>
                <a:path w="5671" h="9831" extrusionOk="0">
                  <a:moveTo>
                    <a:pt x="2965" y="0"/>
                  </a:moveTo>
                  <a:cubicBezTo>
                    <a:pt x="1698" y="0"/>
                    <a:pt x="626" y="992"/>
                    <a:pt x="500" y="2280"/>
                  </a:cubicBezTo>
                  <a:lnTo>
                    <a:pt x="300" y="4715"/>
                  </a:lnTo>
                  <a:lnTo>
                    <a:pt x="134" y="7117"/>
                  </a:lnTo>
                  <a:cubicBezTo>
                    <a:pt x="0" y="8518"/>
                    <a:pt x="1034" y="9719"/>
                    <a:pt x="2402" y="9819"/>
                  </a:cubicBezTo>
                  <a:lnTo>
                    <a:pt x="2469" y="9819"/>
                  </a:lnTo>
                  <a:cubicBezTo>
                    <a:pt x="2550" y="9826"/>
                    <a:pt x="2631" y="9830"/>
                    <a:pt x="2712" y="9830"/>
                  </a:cubicBezTo>
                  <a:cubicBezTo>
                    <a:pt x="4006" y="9830"/>
                    <a:pt x="5076" y="8838"/>
                    <a:pt x="5170" y="7550"/>
                  </a:cubicBezTo>
                  <a:lnTo>
                    <a:pt x="5371" y="5115"/>
                  </a:lnTo>
                  <a:lnTo>
                    <a:pt x="5571" y="2714"/>
                  </a:lnTo>
                  <a:cubicBezTo>
                    <a:pt x="5671" y="1313"/>
                    <a:pt x="4670" y="112"/>
                    <a:pt x="3269" y="12"/>
                  </a:cubicBezTo>
                  <a:lnTo>
                    <a:pt x="3202" y="12"/>
                  </a:lnTo>
                  <a:cubicBezTo>
                    <a:pt x="3123" y="4"/>
                    <a:pt x="3043" y="0"/>
                    <a:pt x="29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798;p43">
              <a:extLst>
                <a:ext uri="{FF2B5EF4-FFF2-40B4-BE49-F238E27FC236}">
                  <a16:creationId xmlns:a16="http://schemas.microsoft.com/office/drawing/2014/main" id="{11D1EFEF-47CE-994B-8C86-49508DD318FE}"/>
                </a:ext>
              </a:extLst>
            </p:cNvPr>
            <p:cNvSpPr/>
            <p:nvPr/>
          </p:nvSpPr>
          <p:spPr>
            <a:xfrm>
              <a:off x="4353275" y="4474200"/>
              <a:ext cx="134300" cy="127900"/>
            </a:xfrm>
            <a:custGeom>
              <a:avLst/>
              <a:gdLst/>
              <a:ahLst/>
              <a:cxnLst/>
              <a:rect l="l" t="t" r="r" b="b"/>
              <a:pathLst>
                <a:path w="5372" h="5116" extrusionOk="0">
                  <a:moveTo>
                    <a:pt x="2632" y="0"/>
                  </a:moveTo>
                  <a:cubicBezTo>
                    <a:pt x="1365" y="0"/>
                    <a:pt x="295" y="992"/>
                    <a:pt x="201" y="2280"/>
                  </a:cubicBezTo>
                  <a:lnTo>
                    <a:pt x="1" y="4715"/>
                  </a:lnTo>
                  <a:lnTo>
                    <a:pt x="5038" y="5115"/>
                  </a:lnTo>
                  <a:lnTo>
                    <a:pt x="5238" y="2714"/>
                  </a:lnTo>
                  <a:cubicBezTo>
                    <a:pt x="5371" y="1313"/>
                    <a:pt x="4337" y="112"/>
                    <a:pt x="2969" y="12"/>
                  </a:cubicBezTo>
                  <a:lnTo>
                    <a:pt x="2869" y="12"/>
                  </a:lnTo>
                  <a:cubicBezTo>
                    <a:pt x="2790" y="4"/>
                    <a:pt x="2710" y="0"/>
                    <a:pt x="26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799;p43">
              <a:extLst>
                <a:ext uri="{FF2B5EF4-FFF2-40B4-BE49-F238E27FC236}">
                  <a16:creationId xmlns:a16="http://schemas.microsoft.com/office/drawing/2014/main" id="{6685991D-A46E-154F-922D-9FBA99959016}"/>
                </a:ext>
              </a:extLst>
            </p:cNvPr>
            <p:cNvSpPr/>
            <p:nvPr/>
          </p:nvSpPr>
          <p:spPr>
            <a:xfrm>
              <a:off x="3755350" y="4106725"/>
              <a:ext cx="1016875" cy="879800"/>
            </a:xfrm>
            <a:custGeom>
              <a:avLst/>
              <a:gdLst/>
              <a:ahLst/>
              <a:cxnLst/>
              <a:rect l="l" t="t" r="r" b="b"/>
              <a:pathLst>
                <a:path w="40675" h="35192" extrusionOk="0">
                  <a:moveTo>
                    <a:pt x="20315" y="0"/>
                  </a:moveTo>
                  <a:cubicBezTo>
                    <a:pt x="20315" y="0"/>
                    <a:pt x="16012" y="1334"/>
                    <a:pt x="14911" y="2235"/>
                  </a:cubicBezTo>
                  <a:cubicBezTo>
                    <a:pt x="13810" y="3102"/>
                    <a:pt x="5538" y="8840"/>
                    <a:pt x="2236" y="18780"/>
                  </a:cubicBezTo>
                  <a:cubicBezTo>
                    <a:pt x="2236" y="18780"/>
                    <a:pt x="1" y="23717"/>
                    <a:pt x="901" y="25485"/>
                  </a:cubicBezTo>
                  <a:cubicBezTo>
                    <a:pt x="901" y="25485"/>
                    <a:pt x="3403" y="28020"/>
                    <a:pt x="5638" y="29354"/>
                  </a:cubicBezTo>
                  <a:cubicBezTo>
                    <a:pt x="8173" y="30856"/>
                    <a:pt x="19414" y="35192"/>
                    <a:pt x="20849" y="35192"/>
                  </a:cubicBezTo>
                  <a:cubicBezTo>
                    <a:pt x="22317" y="35192"/>
                    <a:pt x="23718" y="35092"/>
                    <a:pt x="23718" y="35092"/>
                  </a:cubicBezTo>
                  <a:cubicBezTo>
                    <a:pt x="23718" y="35092"/>
                    <a:pt x="24251" y="33324"/>
                    <a:pt x="26686" y="30655"/>
                  </a:cubicBezTo>
                  <a:cubicBezTo>
                    <a:pt x="29121" y="28020"/>
                    <a:pt x="36160" y="19214"/>
                    <a:pt x="36727" y="16345"/>
                  </a:cubicBezTo>
                  <a:cubicBezTo>
                    <a:pt x="37261" y="13476"/>
                    <a:pt x="40463" y="9740"/>
                    <a:pt x="40463" y="9740"/>
                  </a:cubicBezTo>
                  <a:cubicBezTo>
                    <a:pt x="40463" y="9740"/>
                    <a:pt x="40675" y="8833"/>
                    <a:pt x="39744" y="8833"/>
                  </a:cubicBezTo>
                  <a:cubicBezTo>
                    <a:pt x="39697" y="8833"/>
                    <a:pt x="39648" y="8835"/>
                    <a:pt x="39596" y="8840"/>
                  </a:cubicBezTo>
                  <a:cubicBezTo>
                    <a:pt x="39468" y="8851"/>
                    <a:pt x="39311" y="8860"/>
                    <a:pt x="39123" y="8860"/>
                  </a:cubicBezTo>
                  <a:cubicBezTo>
                    <a:pt x="37692" y="8860"/>
                    <a:pt x="34442" y="8369"/>
                    <a:pt x="28221" y="5037"/>
                  </a:cubicBezTo>
                  <a:cubicBezTo>
                    <a:pt x="21149" y="1301"/>
                    <a:pt x="20315" y="0"/>
                    <a:pt x="203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800;p43">
              <a:extLst>
                <a:ext uri="{FF2B5EF4-FFF2-40B4-BE49-F238E27FC236}">
                  <a16:creationId xmlns:a16="http://schemas.microsoft.com/office/drawing/2014/main" id="{91DF1D04-7E99-8E42-85F8-2DFDEB39ABB5}"/>
                </a:ext>
              </a:extLst>
            </p:cNvPr>
            <p:cNvSpPr/>
            <p:nvPr/>
          </p:nvSpPr>
          <p:spPr>
            <a:xfrm>
              <a:off x="3889625" y="4548500"/>
              <a:ext cx="200150" cy="233925"/>
            </a:xfrm>
            <a:custGeom>
              <a:avLst/>
              <a:gdLst/>
              <a:ahLst/>
              <a:cxnLst/>
              <a:rect l="l" t="t" r="r" b="b"/>
              <a:pathLst>
                <a:path w="8006" h="9357" extrusionOk="0">
                  <a:moveTo>
                    <a:pt x="2933" y="0"/>
                  </a:moveTo>
                  <a:cubicBezTo>
                    <a:pt x="2552" y="0"/>
                    <a:pt x="2165" y="88"/>
                    <a:pt x="1801" y="275"/>
                  </a:cubicBezTo>
                  <a:lnTo>
                    <a:pt x="1735" y="309"/>
                  </a:lnTo>
                  <a:cubicBezTo>
                    <a:pt x="500" y="942"/>
                    <a:pt x="0" y="2444"/>
                    <a:pt x="634" y="3678"/>
                  </a:cubicBezTo>
                  <a:lnTo>
                    <a:pt x="1768" y="5846"/>
                  </a:lnTo>
                  <a:lnTo>
                    <a:pt x="2869" y="7981"/>
                  </a:lnTo>
                  <a:cubicBezTo>
                    <a:pt x="3316" y="8851"/>
                    <a:pt x="4194" y="9357"/>
                    <a:pt x="5106" y="9357"/>
                  </a:cubicBezTo>
                  <a:cubicBezTo>
                    <a:pt x="5487" y="9357"/>
                    <a:pt x="5874" y="9268"/>
                    <a:pt x="6238" y="9082"/>
                  </a:cubicBezTo>
                  <a:lnTo>
                    <a:pt x="6271" y="9048"/>
                  </a:lnTo>
                  <a:cubicBezTo>
                    <a:pt x="7505" y="8414"/>
                    <a:pt x="8006" y="6913"/>
                    <a:pt x="7372" y="5679"/>
                  </a:cubicBezTo>
                  <a:lnTo>
                    <a:pt x="6271" y="3511"/>
                  </a:lnTo>
                  <a:lnTo>
                    <a:pt x="5170" y="1376"/>
                  </a:lnTo>
                  <a:cubicBezTo>
                    <a:pt x="4723" y="506"/>
                    <a:pt x="3845" y="0"/>
                    <a:pt x="29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801;p43">
              <a:extLst>
                <a:ext uri="{FF2B5EF4-FFF2-40B4-BE49-F238E27FC236}">
                  <a16:creationId xmlns:a16="http://schemas.microsoft.com/office/drawing/2014/main" id="{94BB858A-22B1-754B-AFBC-325BA633B2DB}"/>
                </a:ext>
              </a:extLst>
            </p:cNvPr>
            <p:cNvSpPr/>
            <p:nvPr/>
          </p:nvSpPr>
          <p:spPr>
            <a:xfrm>
              <a:off x="3889625" y="4548500"/>
              <a:ext cx="156800" cy="146150"/>
            </a:xfrm>
            <a:custGeom>
              <a:avLst/>
              <a:gdLst/>
              <a:ahLst/>
              <a:cxnLst/>
              <a:rect l="l" t="t" r="r" b="b"/>
              <a:pathLst>
                <a:path w="6272" h="5846" extrusionOk="0">
                  <a:moveTo>
                    <a:pt x="2933" y="0"/>
                  </a:moveTo>
                  <a:cubicBezTo>
                    <a:pt x="2552" y="0"/>
                    <a:pt x="2165" y="88"/>
                    <a:pt x="1801" y="275"/>
                  </a:cubicBezTo>
                  <a:lnTo>
                    <a:pt x="1735" y="309"/>
                  </a:lnTo>
                  <a:cubicBezTo>
                    <a:pt x="500" y="942"/>
                    <a:pt x="0" y="2444"/>
                    <a:pt x="634" y="3678"/>
                  </a:cubicBezTo>
                  <a:lnTo>
                    <a:pt x="1768" y="5846"/>
                  </a:lnTo>
                  <a:lnTo>
                    <a:pt x="6271" y="3511"/>
                  </a:lnTo>
                  <a:lnTo>
                    <a:pt x="5170" y="1376"/>
                  </a:lnTo>
                  <a:cubicBezTo>
                    <a:pt x="4723" y="506"/>
                    <a:pt x="3845" y="0"/>
                    <a:pt x="29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802;p43">
              <a:extLst>
                <a:ext uri="{FF2B5EF4-FFF2-40B4-BE49-F238E27FC236}">
                  <a16:creationId xmlns:a16="http://schemas.microsoft.com/office/drawing/2014/main" id="{E48986F0-8697-1B49-BC9D-827FAA106A96}"/>
                </a:ext>
              </a:extLst>
            </p:cNvPr>
            <p:cNvSpPr/>
            <p:nvPr/>
          </p:nvSpPr>
          <p:spPr>
            <a:xfrm>
              <a:off x="4068075" y="4241475"/>
              <a:ext cx="196000" cy="235025"/>
            </a:xfrm>
            <a:custGeom>
              <a:avLst/>
              <a:gdLst/>
              <a:ahLst/>
              <a:cxnLst/>
              <a:rect l="l" t="t" r="r" b="b"/>
              <a:pathLst>
                <a:path w="7840" h="9401" extrusionOk="0">
                  <a:moveTo>
                    <a:pt x="4932" y="0"/>
                  </a:moveTo>
                  <a:cubicBezTo>
                    <a:pt x="4001" y="0"/>
                    <a:pt x="3102" y="526"/>
                    <a:pt x="2669" y="1415"/>
                  </a:cubicBezTo>
                  <a:lnTo>
                    <a:pt x="1635" y="3617"/>
                  </a:lnTo>
                  <a:lnTo>
                    <a:pt x="601" y="5785"/>
                  </a:lnTo>
                  <a:cubicBezTo>
                    <a:pt x="1" y="7052"/>
                    <a:pt x="501" y="8553"/>
                    <a:pt x="1768" y="9120"/>
                  </a:cubicBezTo>
                  <a:lnTo>
                    <a:pt x="1835" y="9154"/>
                  </a:lnTo>
                  <a:cubicBezTo>
                    <a:pt x="2180" y="9322"/>
                    <a:pt x="2546" y="9401"/>
                    <a:pt x="2908" y="9401"/>
                  </a:cubicBezTo>
                  <a:cubicBezTo>
                    <a:pt x="3839" y="9401"/>
                    <a:pt x="4738" y="8875"/>
                    <a:pt x="5171" y="7986"/>
                  </a:cubicBezTo>
                  <a:lnTo>
                    <a:pt x="6205" y="5785"/>
                  </a:lnTo>
                  <a:lnTo>
                    <a:pt x="7239" y="3617"/>
                  </a:lnTo>
                  <a:cubicBezTo>
                    <a:pt x="7839" y="2349"/>
                    <a:pt x="7306" y="881"/>
                    <a:pt x="6072" y="281"/>
                  </a:cubicBezTo>
                  <a:lnTo>
                    <a:pt x="6005" y="247"/>
                  </a:lnTo>
                  <a:cubicBezTo>
                    <a:pt x="5660" y="80"/>
                    <a:pt x="5294" y="0"/>
                    <a:pt x="49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803;p43">
              <a:extLst>
                <a:ext uri="{FF2B5EF4-FFF2-40B4-BE49-F238E27FC236}">
                  <a16:creationId xmlns:a16="http://schemas.microsoft.com/office/drawing/2014/main" id="{3140CA10-3662-164C-9B0D-F1282B88DA01}"/>
                </a:ext>
              </a:extLst>
            </p:cNvPr>
            <p:cNvSpPr/>
            <p:nvPr/>
          </p:nvSpPr>
          <p:spPr>
            <a:xfrm>
              <a:off x="4108950" y="4241475"/>
              <a:ext cx="155125" cy="144625"/>
            </a:xfrm>
            <a:custGeom>
              <a:avLst/>
              <a:gdLst/>
              <a:ahLst/>
              <a:cxnLst/>
              <a:rect l="l" t="t" r="r" b="b"/>
              <a:pathLst>
                <a:path w="6205" h="5785" extrusionOk="0">
                  <a:moveTo>
                    <a:pt x="3297" y="0"/>
                  </a:moveTo>
                  <a:cubicBezTo>
                    <a:pt x="2366" y="0"/>
                    <a:pt x="1467" y="526"/>
                    <a:pt x="1034" y="1415"/>
                  </a:cubicBezTo>
                  <a:lnTo>
                    <a:pt x="0" y="3617"/>
                  </a:lnTo>
                  <a:lnTo>
                    <a:pt x="4570" y="5785"/>
                  </a:lnTo>
                  <a:lnTo>
                    <a:pt x="5604" y="3617"/>
                  </a:lnTo>
                  <a:cubicBezTo>
                    <a:pt x="6204" y="2349"/>
                    <a:pt x="5704" y="881"/>
                    <a:pt x="4437" y="281"/>
                  </a:cubicBezTo>
                  <a:lnTo>
                    <a:pt x="4370" y="247"/>
                  </a:lnTo>
                  <a:cubicBezTo>
                    <a:pt x="4025" y="80"/>
                    <a:pt x="3659" y="0"/>
                    <a:pt x="32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804;p43">
              <a:extLst>
                <a:ext uri="{FF2B5EF4-FFF2-40B4-BE49-F238E27FC236}">
                  <a16:creationId xmlns:a16="http://schemas.microsoft.com/office/drawing/2014/main" id="{1EE0695B-08B9-CB4F-BC7C-B8DF459AACE4}"/>
                </a:ext>
              </a:extLst>
            </p:cNvPr>
            <p:cNvSpPr/>
            <p:nvPr/>
          </p:nvSpPr>
          <p:spPr>
            <a:xfrm>
              <a:off x="4045550" y="4607075"/>
              <a:ext cx="126800" cy="246875"/>
            </a:xfrm>
            <a:custGeom>
              <a:avLst/>
              <a:gdLst/>
              <a:ahLst/>
              <a:cxnLst/>
              <a:rect l="l" t="t" r="r" b="b"/>
              <a:pathLst>
                <a:path w="5072" h="9875" extrusionOk="0">
                  <a:moveTo>
                    <a:pt x="2503" y="0"/>
                  </a:moveTo>
                  <a:cubicBezTo>
                    <a:pt x="1102" y="0"/>
                    <a:pt x="1" y="1135"/>
                    <a:pt x="1" y="2502"/>
                  </a:cubicBezTo>
                  <a:lnTo>
                    <a:pt x="1" y="7372"/>
                  </a:lnTo>
                  <a:cubicBezTo>
                    <a:pt x="1" y="8740"/>
                    <a:pt x="1102" y="9874"/>
                    <a:pt x="2503" y="9874"/>
                  </a:cubicBezTo>
                  <a:lnTo>
                    <a:pt x="2569" y="9874"/>
                  </a:lnTo>
                  <a:cubicBezTo>
                    <a:pt x="3937" y="9874"/>
                    <a:pt x="5071" y="8740"/>
                    <a:pt x="5071" y="7372"/>
                  </a:cubicBezTo>
                  <a:lnTo>
                    <a:pt x="5071" y="2502"/>
                  </a:lnTo>
                  <a:cubicBezTo>
                    <a:pt x="5071" y="1135"/>
                    <a:pt x="3937" y="0"/>
                    <a:pt x="25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805;p43">
              <a:extLst>
                <a:ext uri="{FF2B5EF4-FFF2-40B4-BE49-F238E27FC236}">
                  <a16:creationId xmlns:a16="http://schemas.microsoft.com/office/drawing/2014/main" id="{07212A2B-6114-9145-8B07-B1CECC29EEA7}"/>
                </a:ext>
              </a:extLst>
            </p:cNvPr>
            <p:cNvSpPr/>
            <p:nvPr/>
          </p:nvSpPr>
          <p:spPr>
            <a:xfrm>
              <a:off x="4045550" y="4607900"/>
              <a:ext cx="126800" cy="123450"/>
            </a:xfrm>
            <a:custGeom>
              <a:avLst/>
              <a:gdLst/>
              <a:ahLst/>
              <a:cxnLst/>
              <a:rect l="l" t="t" r="r" b="b"/>
              <a:pathLst>
                <a:path w="5072" h="4938" extrusionOk="0">
                  <a:moveTo>
                    <a:pt x="2503" y="1"/>
                  </a:moveTo>
                  <a:cubicBezTo>
                    <a:pt x="1102" y="1"/>
                    <a:pt x="1" y="1102"/>
                    <a:pt x="1" y="2503"/>
                  </a:cubicBezTo>
                  <a:lnTo>
                    <a:pt x="1" y="4938"/>
                  </a:lnTo>
                  <a:lnTo>
                    <a:pt x="5071" y="4938"/>
                  </a:lnTo>
                  <a:lnTo>
                    <a:pt x="5071" y="2503"/>
                  </a:lnTo>
                  <a:cubicBezTo>
                    <a:pt x="5071" y="1102"/>
                    <a:pt x="3937" y="1"/>
                    <a:pt x="25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806;p43">
              <a:extLst>
                <a:ext uri="{FF2B5EF4-FFF2-40B4-BE49-F238E27FC236}">
                  <a16:creationId xmlns:a16="http://schemas.microsoft.com/office/drawing/2014/main" id="{76D44552-61BB-0B49-8394-E9EBB0E7EC19}"/>
                </a:ext>
              </a:extLst>
            </p:cNvPr>
            <p:cNvSpPr/>
            <p:nvPr/>
          </p:nvSpPr>
          <p:spPr>
            <a:xfrm>
              <a:off x="4404975" y="4324375"/>
              <a:ext cx="186825" cy="239025"/>
            </a:xfrm>
            <a:custGeom>
              <a:avLst/>
              <a:gdLst/>
              <a:ahLst/>
              <a:cxnLst/>
              <a:rect l="l" t="t" r="r" b="b"/>
              <a:pathLst>
                <a:path w="7473" h="9561" extrusionOk="0">
                  <a:moveTo>
                    <a:pt x="2895" y="0"/>
                  </a:moveTo>
                  <a:cubicBezTo>
                    <a:pt x="2599" y="0"/>
                    <a:pt x="2297" y="54"/>
                    <a:pt x="2002" y="167"/>
                  </a:cubicBezTo>
                  <a:lnTo>
                    <a:pt x="1936" y="200"/>
                  </a:lnTo>
                  <a:cubicBezTo>
                    <a:pt x="635" y="701"/>
                    <a:pt x="1" y="2135"/>
                    <a:pt x="501" y="3436"/>
                  </a:cubicBezTo>
                  <a:lnTo>
                    <a:pt x="1368" y="5704"/>
                  </a:lnTo>
                  <a:lnTo>
                    <a:pt x="2236" y="7973"/>
                  </a:lnTo>
                  <a:cubicBezTo>
                    <a:pt x="2625" y="8958"/>
                    <a:pt x="3598" y="9560"/>
                    <a:pt x="4608" y="9560"/>
                  </a:cubicBezTo>
                  <a:cubicBezTo>
                    <a:pt x="4897" y="9560"/>
                    <a:pt x="5189" y="9511"/>
                    <a:pt x="5471" y="9407"/>
                  </a:cubicBezTo>
                  <a:lnTo>
                    <a:pt x="5538" y="9374"/>
                  </a:lnTo>
                  <a:cubicBezTo>
                    <a:pt x="6839" y="8873"/>
                    <a:pt x="7473" y="7406"/>
                    <a:pt x="6972" y="6138"/>
                  </a:cubicBezTo>
                  <a:lnTo>
                    <a:pt x="6105" y="3870"/>
                  </a:lnTo>
                  <a:lnTo>
                    <a:pt x="5238" y="1601"/>
                  </a:lnTo>
                  <a:cubicBezTo>
                    <a:pt x="4851" y="621"/>
                    <a:pt x="3906" y="0"/>
                    <a:pt x="28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807;p43">
              <a:extLst>
                <a:ext uri="{FF2B5EF4-FFF2-40B4-BE49-F238E27FC236}">
                  <a16:creationId xmlns:a16="http://schemas.microsoft.com/office/drawing/2014/main" id="{514EDFDA-6632-8344-9EAE-F0DAECE20210}"/>
                </a:ext>
              </a:extLst>
            </p:cNvPr>
            <p:cNvSpPr/>
            <p:nvPr/>
          </p:nvSpPr>
          <p:spPr>
            <a:xfrm>
              <a:off x="4404975" y="4324375"/>
              <a:ext cx="152650" cy="142625"/>
            </a:xfrm>
            <a:custGeom>
              <a:avLst/>
              <a:gdLst/>
              <a:ahLst/>
              <a:cxnLst/>
              <a:rect l="l" t="t" r="r" b="b"/>
              <a:pathLst>
                <a:path w="6106" h="5705" extrusionOk="0">
                  <a:moveTo>
                    <a:pt x="2895" y="0"/>
                  </a:moveTo>
                  <a:cubicBezTo>
                    <a:pt x="2599" y="0"/>
                    <a:pt x="2297" y="54"/>
                    <a:pt x="2002" y="167"/>
                  </a:cubicBezTo>
                  <a:lnTo>
                    <a:pt x="1936" y="200"/>
                  </a:lnTo>
                  <a:cubicBezTo>
                    <a:pt x="668" y="701"/>
                    <a:pt x="1" y="2135"/>
                    <a:pt x="501" y="3436"/>
                  </a:cubicBezTo>
                  <a:lnTo>
                    <a:pt x="1368" y="5704"/>
                  </a:lnTo>
                  <a:lnTo>
                    <a:pt x="6105" y="3870"/>
                  </a:lnTo>
                  <a:lnTo>
                    <a:pt x="5238" y="1601"/>
                  </a:lnTo>
                  <a:cubicBezTo>
                    <a:pt x="4851" y="621"/>
                    <a:pt x="3906" y="0"/>
                    <a:pt x="28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808;p43">
              <a:extLst>
                <a:ext uri="{FF2B5EF4-FFF2-40B4-BE49-F238E27FC236}">
                  <a16:creationId xmlns:a16="http://schemas.microsoft.com/office/drawing/2014/main" id="{5BD4F1B9-A068-A142-B389-034092200BE5}"/>
                </a:ext>
              </a:extLst>
            </p:cNvPr>
            <p:cNvSpPr/>
            <p:nvPr/>
          </p:nvSpPr>
          <p:spPr>
            <a:xfrm>
              <a:off x="4084750" y="4434150"/>
              <a:ext cx="255200" cy="166575"/>
            </a:xfrm>
            <a:custGeom>
              <a:avLst/>
              <a:gdLst/>
              <a:ahLst/>
              <a:cxnLst/>
              <a:rect l="l" t="t" r="r" b="b"/>
              <a:pathLst>
                <a:path w="10208" h="6663" extrusionOk="0">
                  <a:moveTo>
                    <a:pt x="7402" y="1"/>
                  </a:moveTo>
                  <a:cubicBezTo>
                    <a:pt x="7126" y="1"/>
                    <a:pt x="6846" y="47"/>
                    <a:pt x="6572" y="146"/>
                  </a:cubicBezTo>
                  <a:lnTo>
                    <a:pt x="4270" y="946"/>
                  </a:lnTo>
                  <a:lnTo>
                    <a:pt x="2002" y="1714"/>
                  </a:lnTo>
                  <a:cubicBezTo>
                    <a:pt x="668" y="2181"/>
                    <a:pt x="1" y="3582"/>
                    <a:pt x="434" y="4916"/>
                  </a:cubicBezTo>
                  <a:lnTo>
                    <a:pt x="468" y="4983"/>
                  </a:lnTo>
                  <a:cubicBezTo>
                    <a:pt x="810" y="6009"/>
                    <a:pt x="1775" y="6662"/>
                    <a:pt x="2807" y="6662"/>
                  </a:cubicBezTo>
                  <a:cubicBezTo>
                    <a:pt x="3082" y="6662"/>
                    <a:pt x="3362" y="6616"/>
                    <a:pt x="3637" y="6517"/>
                  </a:cubicBezTo>
                  <a:lnTo>
                    <a:pt x="5938" y="5717"/>
                  </a:lnTo>
                  <a:lnTo>
                    <a:pt x="8207" y="4949"/>
                  </a:lnTo>
                  <a:cubicBezTo>
                    <a:pt x="9541" y="4482"/>
                    <a:pt x="10208" y="3081"/>
                    <a:pt x="9774" y="1747"/>
                  </a:cubicBezTo>
                  <a:lnTo>
                    <a:pt x="9741" y="1680"/>
                  </a:lnTo>
                  <a:cubicBezTo>
                    <a:pt x="9399" y="654"/>
                    <a:pt x="8433" y="1"/>
                    <a:pt x="74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809;p43">
              <a:extLst>
                <a:ext uri="{FF2B5EF4-FFF2-40B4-BE49-F238E27FC236}">
                  <a16:creationId xmlns:a16="http://schemas.microsoft.com/office/drawing/2014/main" id="{BCDCA0C0-FD2A-EE4F-A76E-1E168C5FF583}"/>
                </a:ext>
              </a:extLst>
            </p:cNvPr>
            <p:cNvSpPr/>
            <p:nvPr/>
          </p:nvSpPr>
          <p:spPr>
            <a:xfrm>
              <a:off x="4191500" y="4434150"/>
              <a:ext cx="148450" cy="142925"/>
            </a:xfrm>
            <a:custGeom>
              <a:avLst/>
              <a:gdLst/>
              <a:ahLst/>
              <a:cxnLst/>
              <a:rect l="l" t="t" r="r" b="b"/>
              <a:pathLst>
                <a:path w="5938" h="5717" extrusionOk="0">
                  <a:moveTo>
                    <a:pt x="3132" y="1"/>
                  </a:moveTo>
                  <a:cubicBezTo>
                    <a:pt x="2856" y="1"/>
                    <a:pt x="2576" y="47"/>
                    <a:pt x="2302" y="146"/>
                  </a:cubicBezTo>
                  <a:lnTo>
                    <a:pt x="0" y="946"/>
                  </a:lnTo>
                  <a:lnTo>
                    <a:pt x="1668" y="5717"/>
                  </a:lnTo>
                  <a:lnTo>
                    <a:pt x="3937" y="4949"/>
                  </a:lnTo>
                  <a:cubicBezTo>
                    <a:pt x="5237" y="4482"/>
                    <a:pt x="5938" y="3081"/>
                    <a:pt x="5504" y="1747"/>
                  </a:cubicBezTo>
                  <a:lnTo>
                    <a:pt x="5471" y="1680"/>
                  </a:lnTo>
                  <a:cubicBezTo>
                    <a:pt x="5129" y="654"/>
                    <a:pt x="4163" y="1"/>
                    <a:pt x="3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810;p43">
              <a:extLst>
                <a:ext uri="{FF2B5EF4-FFF2-40B4-BE49-F238E27FC236}">
                  <a16:creationId xmlns:a16="http://schemas.microsoft.com/office/drawing/2014/main" id="{702A806C-48BA-0644-BB7B-E129644BA50F}"/>
                </a:ext>
              </a:extLst>
            </p:cNvPr>
            <p:cNvSpPr/>
            <p:nvPr/>
          </p:nvSpPr>
          <p:spPr>
            <a:xfrm>
              <a:off x="4255700" y="4636950"/>
              <a:ext cx="221850" cy="215175"/>
            </a:xfrm>
            <a:custGeom>
              <a:avLst/>
              <a:gdLst/>
              <a:ahLst/>
              <a:cxnLst/>
              <a:rect l="l" t="t" r="r" b="b"/>
              <a:pathLst>
                <a:path w="8874" h="8607" extrusionOk="0">
                  <a:moveTo>
                    <a:pt x="6029" y="1"/>
                  </a:moveTo>
                  <a:cubicBezTo>
                    <a:pt x="5359" y="1"/>
                    <a:pt x="4691" y="268"/>
                    <a:pt x="4204" y="807"/>
                  </a:cubicBezTo>
                  <a:lnTo>
                    <a:pt x="2569" y="2575"/>
                  </a:lnTo>
                  <a:lnTo>
                    <a:pt x="935" y="4376"/>
                  </a:lnTo>
                  <a:cubicBezTo>
                    <a:pt x="1" y="5377"/>
                    <a:pt x="68" y="6978"/>
                    <a:pt x="1068" y="7912"/>
                  </a:cubicBezTo>
                  <a:lnTo>
                    <a:pt x="1135" y="7945"/>
                  </a:lnTo>
                  <a:cubicBezTo>
                    <a:pt x="1610" y="8388"/>
                    <a:pt x="2219" y="8606"/>
                    <a:pt x="2828" y="8606"/>
                  </a:cubicBezTo>
                  <a:cubicBezTo>
                    <a:pt x="3504" y="8606"/>
                    <a:pt x="4180" y="8338"/>
                    <a:pt x="4671" y="7812"/>
                  </a:cubicBezTo>
                  <a:lnTo>
                    <a:pt x="6305" y="6011"/>
                  </a:lnTo>
                  <a:lnTo>
                    <a:pt x="7940" y="4243"/>
                  </a:lnTo>
                  <a:cubicBezTo>
                    <a:pt x="8874" y="3242"/>
                    <a:pt x="8807" y="1641"/>
                    <a:pt x="7806" y="707"/>
                  </a:cubicBezTo>
                  <a:lnTo>
                    <a:pt x="7740" y="673"/>
                  </a:lnTo>
                  <a:cubicBezTo>
                    <a:pt x="7261" y="226"/>
                    <a:pt x="6644" y="1"/>
                    <a:pt x="60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811;p43">
              <a:extLst>
                <a:ext uri="{FF2B5EF4-FFF2-40B4-BE49-F238E27FC236}">
                  <a16:creationId xmlns:a16="http://schemas.microsoft.com/office/drawing/2014/main" id="{9FABCA9D-C573-8544-98FA-F1653CA2966A}"/>
                </a:ext>
              </a:extLst>
            </p:cNvPr>
            <p:cNvSpPr/>
            <p:nvPr/>
          </p:nvSpPr>
          <p:spPr>
            <a:xfrm>
              <a:off x="4319925" y="4636950"/>
              <a:ext cx="157625" cy="150275"/>
            </a:xfrm>
            <a:custGeom>
              <a:avLst/>
              <a:gdLst/>
              <a:ahLst/>
              <a:cxnLst/>
              <a:rect l="l" t="t" r="r" b="b"/>
              <a:pathLst>
                <a:path w="6305" h="6011" extrusionOk="0">
                  <a:moveTo>
                    <a:pt x="3460" y="1"/>
                  </a:moveTo>
                  <a:cubicBezTo>
                    <a:pt x="2790" y="1"/>
                    <a:pt x="2122" y="268"/>
                    <a:pt x="1635" y="807"/>
                  </a:cubicBezTo>
                  <a:lnTo>
                    <a:pt x="0" y="2575"/>
                  </a:lnTo>
                  <a:lnTo>
                    <a:pt x="3736" y="6011"/>
                  </a:lnTo>
                  <a:lnTo>
                    <a:pt x="5371" y="4243"/>
                  </a:lnTo>
                  <a:cubicBezTo>
                    <a:pt x="6305" y="3242"/>
                    <a:pt x="6238" y="1641"/>
                    <a:pt x="5237" y="707"/>
                  </a:cubicBezTo>
                  <a:lnTo>
                    <a:pt x="5171" y="673"/>
                  </a:lnTo>
                  <a:cubicBezTo>
                    <a:pt x="4692" y="226"/>
                    <a:pt x="4075" y="1"/>
                    <a:pt x="34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812;p43">
              <a:extLst>
                <a:ext uri="{FF2B5EF4-FFF2-40B4-BE49-F238E27FC236}">
                  <a16:creationId xmlns:a16="http://schemas.microsoft.com/office/drawing/2014/main" id="{2EDEE6F5-9E2F-954D-811A-AD3643AB1301}"/>
                </a:ext>
              </a:extLst>
            </p:cNvPr>
            <p:cNvSpPr/>
            <p:nvPr/>
          </p:nvSpPr>
          <p:spPr>
            <a:xfrm>
              <a:off x="4293225" y="4484325"/>
              <a:ext cx="141800" cy="246350"/>
            </a:xfrm>
            <a:custGeom>
              <a:avLst/>
              <a:gdLst/>
              <a:ahLst/>
              <a:cxnLst/>
              <a:rect l="l" t="t" r="r" b="b"/>
              <a:pathLst>
                <a:path w="5672" h="9854" extrusionOk="0">
                  <a:moveTo>
                    <a:pt x="3016" y="0"/>
                  </a:moveTo>
                  <a:cubicBezTo>
                    <a:pt x="1697" y="0"/>
                    <a:pt x="597" y="1002"/>
                    <a:pt x="501" y="2309"/>
                  </a:cubicBezTo>
                  <a:lnTo>
                    <a:pt x="301" y="4710"/>
                  </a:lnTo>
                  <a:lnTo>
                    <a:pt x="101" y="7145"/>
                  </a:lnTo>
                  <a:cubicBezTo>
                    <a:pt x="1" y="8513"/>
                    <a:pt x="1002" y="9714"/>
                    <a:pt x="2403" y="9847"/>
                  </a:cubicBezTo>
                  <a:lnTo>
                    <a:pt x="2469" y="9847"/>
                  </a:lnTo>
                  <a:cubicBezTo>
                    <a:pt x="2531" y="9852"/>
                    <a:pt x="2592" y="9854"/>
                    <a:pt x="2652" y="9854"/>
                  </a:cubicBezTo>
                  <a:cubicBezTo>
                    <a:pt x="3943" y="9854"/>
                    <a:pt x="5044" y="8852"/>
                    <a:pt x="5171" y="7546"/>
                  </a:cubicBezTo>
                  <a:lnTo>
                    <a:pt x="5371" y="5144"/>
                  </a:lnTo>
                  <a:lnTo>
                    <a:pt x="5572" y="2709"/>
                  </a:lnTo>
                  <a:cubicBezTo>
                    <a:pt x="5672" y="1341"/>
                    <a:pt x="4638" y="140"/>
                    <a:pt x="3270" y="7"/>
                  </a:cubicBezTo>
                  <a:lnTo>
                    <a:pt x="3203" y="7"/>
                  </a:lnTo>
                  <a:cubicBezTo>
                    <a:pt x="3140" y="2"/>
                    <a:pt x="3078" y="0"/>
                    <a:pt x="30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813;p43">
              <a:extLst>
                <a:ext uri="{FF2B5EF4-FFF2-40B4-BE49-F238E27FC236}">
                  <a16:creationId xmlns:a16="http://schemas.microsoft.com/office/drawing/2014/main" id="{A577E8CD-F440-DB47-A4D6-47C7CD19B47D}"/>
                </a:ext>
              </a:extLst>
            </p:cNvPr>
            <p:cNvSpPr/>
            <p:nvPr/>
          </p:nvSpPr>
          <p:spPr>
            <a:xfrm>
              <a:off x="4300750" y="4484325"/>
              <a:ext cx="134275" cy="128600"/>
            </a:xfrm>
            <a:custGeom>
              <a:avLst/>
              <a:gdLst/>
              <a:ahLst/>
              <a:cxnLst/>
              <a:rect l="l" t="t" r="r" b="b"/>
              <a:pathLst>
                <a:path w="5371" h="5144" extrusionOk="0">
                  <a:moveTo>
                    <a:pt x="2719" y="0"/>
                  </a:moveTo>
                  <a:cubicBezTo>
                    <a:pt x="1426" y="0"/>
                    <a:pt x="296" y="1002"/>
                    <a:pt x="200" y="2309"/>
                  </a:cubicBezTo>
                  <a:lnTo>
                    <a:pt x="0" y="4710"/>
                  </a:lnTo>
                  <a:lnTo>
                    <a:pt x="5070" y="5144"/>
                  </a:lnTo>
                  <a:lnTo>
                    <a:pt x="5271" y="2709"/>
                  </a:lnTo>
                  <a:cubicBezTo>
                    <a:pt x="5371" y="1341"/>
                    <a:pt x="4337" y="140"/>
                    <a:pt x="2969" y="7"/>
                  </a:cubicBezTo>
                  <a:lnTo>
                    <a:pt x="2902" y="7"/>
                  </a:lnTo>
                  <a:cubicBezTo>
                    <a:pt x="2841" y="2"/>
                    <a:pt x="2780" y="0"/>
                    <a:pt x="27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 name="Google Shape;630;p41">
            <a:extLst>
              <a:ext uri="{FF2B5EF4-FFF2-40B4-BE49-F238E27FC236}">
                <a16:creationId xmlns:a16="http://schemas.microsoft.com/office/drawing/2014/main" id="{A202BD1C-D7A6-1C41-BD47-60407BB23F21}"/>
              </a:ext>
            </a:extLst>
          </p:cNvPr>
          <p:cNvGrpSpPr/>
          <p:nvPr/>
        </p:nvGrpSpPr>
        <p:grpSpPr>
          <a:xfrm rot="13630339">
            <a:off x="3933507" y="587648"/>
            <a:ext cx="675724" cy="377037"/>
            <a:chOff x="-1131628" y="1250953"/>
            <a:chExt cx="695437" cy="407447"/>
          </a:xfrm>
        </p:grpSpPr>
        <p:sp>
          <p:nvSpPr>
            <p:cNvPr id="174" name="Google Shape;631;p41">
              <a:extLst>
                <a:ext uri="{FF2B5EF4-FFF2-40B4-BE49-F238E27FC236}">
                  <a16:creationId xmlns:a16="http://schemas.microsoft.com/office/drawing/2014/main" id="{9C8128D7-1CEB-034A-98F3-E35AAFF42149}"/>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632;p41">
              <a:extLst>
                <a:ext uri="{FF2B5EF4-FFF2-40B4-BE49-F238E27FC236}">
                  <a16:creationId xmlns:a16="http://schemas.microsoft.com/office/drawing/2014/main" id="{AD2BF474-DCCD-A843-9D4F-59F3CE2BBEE9}"/>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633;p41">
              <a:extLst>
                <a:ext uri="{FF2B5EF4-FFF2-40B4-BE49-F238E27FC236}">
                  <a16:creationId xmlns:a16="http://schemas.microsoft.com/office/drawing/2014/main" id="{66229474-6706-F440-9000-F3E75764BBD4}"/>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07106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554"/>
        <p:cNvGrpSpPr/>
        <p:nvPr/>
      </p:nvGrpSpPr>
      <p:grpSpPr>
        <a:xfrm>
          <a:off x="0" y="0"/>
          <a:ext cx="0" cy="0"/>
          <a:chOff x="0" y="0"/>
          <a:chExt cx="0" cy="0"/>
        </a:xfrm>
      </p:grpSpPr>
      <p:sp>
        <p:nvSpPr>
          <p:cNvPr id="555" name="Google Shape;555;p40"/>
          <p:cNvSpPr txBox="1">
            <a:spLocks noGrp="1"/>
          </p:cNvSpPr>
          <p:nvPr>
            <p:ph type="body" idx="1"/>
          </p:nvPr>
        </p:nvSpPr>
        <p:spPr>
          <a:xfrm>
            <a:off x="711299" y="1569356"/>
            <a:ext cx="7721400" cy="3302100"/>
          </a:xfrm>
          <a:prstGeom prst="rect">
            <a:avLst/>
          </a:prstGeom>
          <a:noFill/>
        </p:spPr>
        <p:txBody>
          <a:bodyPr spcFirstLastPara="1" wrap="square" lIns="91425" tIns="91425" rIns="91425" bIns="91425" anchor="t" anchorCtr="0">
            <a:noAutofit/>
          </a:bodyPr>
          <a:lstStyle/>
          <a:p>
            <a:pPr marL="342900" lvl="0" indent="-342900" algn="l" rtl="0">
              <a:spcBef>
                <a:spcPts val="1000"/>
              </a:spcBef>
              <a:spcAft>
                <a:spcPts val="0"/>
              </a:spcAft>
              <a:buClr>
                <a:schemeClr val="accent1">
                  <a:lumMod val="75000"/>
                </a:schemeClr>
              </a:buClr>
              <a:buSzPct val="100000"/>
              <a:buFont typeface="Arial" panose="020B0604020202020204" pitchFamily="34" charset="0"/>
              <a:buChar char="•"/>
            </a:pPr>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List symptoms and complications of hypoglycemia.</a:t>
            </a:r>
          </a:p>
          <a:p>
            <a:pPr marL="342900" lvl="0" indent="-342900" algn="l" rtl="0">
              <a:spcBef>
                <a:spcPts val="1000"/>
              </a:spcBef>
              <a:spcAft>
                <a:spcPts val="0"/>
              </a:spcAft>
              <a:buClr>
                <a:schemeClr val="accent1">
                  <a:lumMod val="75000"/>
                </a:schemeClr>
              </a:buClr>
              <a:buSzPct val="100000"/>
              <a:buFont typeface="Arial" panose="020B0604020202020204" pitchFamily="34" charset="0"/>
              <a:buChar char="•"/>
            </a:pPr>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Outline causes of hypoglycemia.</a:t>
            </a:r>
          </a:p>
          <a:p>
            <a:pPr marL="342900" lvl="0" indent="-342900" algn="l" rtl="0">
              <a:spcBef>
                <a:spcPts val="1000"/>
              </a:spcBef>
              <a:spcAft>
                <a:spcPts val="0"/>
              </a:spcAft>
              <a:buClr>
                <a:schemeClr val="accent1">
                  <a:lumMod val="75000"/>
                </a:schemeClr>
              </a:buClr>
              <a:buSzPct val="100000"/>
              <a:buFont typeface="Arial" panose="020B0604020202020204" pitchFamily="34" charset="0"/>
              <a:buChar char="•"/>
            </a:pPr>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List ways to prevent hypoglycemia.</a:t>
            </a:r>
          </a:p>
          <a:p>
            <a:pPr marL="342900" lvl="0" indent="-342900" algn="l" rtl="0">
              <a:spcBef>
                <a:spcPts val="1000"/>
              </a:spcBef>
              <a:spcAft>
                <a:spcPts val="0"/>
              </a:spcAft>
              <a:buClr>
                <a:schemeClr val="accent1">
                  <a:lumMod val="75000"/>
                </a:schemeClr>
              </a:buClr>
              <a:buSzPct val="100000"/>
              <a:buFont typeface="Arial" panose="020B0604020202020204" pitchFamily="34" charset="0"/>
              <a:buChar char="•"/>
            </a:pPr>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Discuss hypoglycemia unawareness.</a:t>
            </a:r>
          </a:p>
          <a:p>
            <a:pPr marL="342900" lvl="0" indent="-342900" algn="l" rtl="0">
              <a:spcBef>
                <a:spcPts val="1000"/>
              </a:spcBef>
              <a:spcAft>
                <a:spcPts val="0"/>
              </a:spcAft>
              <a:buClr>
                <a:schemeClr val="accent1">
                  <a:lumMod val="75000"/>
                </a:schemeClr>
              </a:buClr>
              <a:buSzPct val="100000"/>
              <a:buFont typeface="Arial" panose="020B0604020202020204" pitchFamily="34" charset="0"/>
              <a:buChar char="•"/>
            </a:pPr>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Discuss treatments of hypoglycemia.</a:t>
            </a:r>
          </a:p>
          <a:p>
            <a:pPr marL="342900" lvl="0" indent="-342900" algn="l" rtl="0">
              <a:spcBef>
                <a:spcPts val="1000"/>
              </a:spcBef>
              <a:spcAft>
                <a:spcPts val="0"/>
              </a:spcAft>
            </a:pPr>
            <a:endParaRPr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Rounded Rectangle 3">
            <a:extLst>
              <a:ext uri="{FF2B5EF4-FFF2-40B4-BE49-F238E27FC236}">
                <a16:creationId xmlns:a16="http://schemas.microsoft.com/office/drawing/2014/main" id="{39AFDF63-DEF8-3B49-BBB5-FDBA7CEA9795}"/>
              </a:ext>
            </a:extLst>
          </p:cNvPr>
          <p:cNvSpPr/>
          <p:nvPr/>
        </p:nvSpPr>
        <p:spPr>
          <a:xfrm>
            <a:off x="2791046" y="574625"/>
            <a:ext cx="3561907" cy="90061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556" name="Google Shape;556;p40"/>
          <p:cNvSpPr txBox="1">
            <a:spLocks noGrp="1"/>
          </p:cNvSpPr>
          <p:nvPr>
            <p:ph type="title"/>
          </p:nvPr>
        </p:nvSpPr>
        <p:spPr>
          <a:xfrm>
            <a:off x="613769" y="668741"/>
            <a:ext cx="7817006" cy="71238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rgbClr val="000000"/>
                </a:solidFill>
                <a:latin typeface="Arial Rounded MT Bold" panose="020F0704030504030204" pitchFamily="34" charset="77"/>
              </a:rPr>
              <a:t>OBJECTIVES</a:t>
            </a:r>
            <a:endParaRPr dirty="0">
              <a:solidFill>
                <a:srgbClr val="000000"/>
              </a:solidFill>
              <a:latin typeface="Arial Rounded MT Bold" panose="020F0704030504030204" pitchFamily="34" charset="77"/>
            </a:endParaRPr>
          </a:p>
        </p:txBody>
      </p:sp>
      <p:grpSp>
        <p:nvGrpSpPr>
          <p:cNvPr id="5" name="Google Shape;625;p41">
            <a:extLst>
              <a:ext uri="{FF2B5EF4-FFF2-40B4-BE49-F238E27FC236}">
                <a16:creationId xmlns:a16="http://schemas.microsoft.com/office/drawing/2014/main" id="{CDA4C3A6-33BD-0A4F-8142-DA605A41854A}"/>
              </a:ext>
            </a:extLst>
          </p:cNvPr>
          <p:cNvGrpSpPr/>
          <p:nvPr/>
        </p:nvGrpSpPr>
        <p:grpSpPr>
          <a:xfrm rot="8717908">
            <a:off x="7409151" y="4352776"/>
            <a:ext cx="602476" cy="353013"/>
            <a:chOff x="-1131628" y="1250953"/>
            <a:chExt cx="695437" cy="407447"/>
          </a:xfrm>
        </p:grpSpPr>
        <p:sp>
          <p:nvSpPr>
            <p:cNvPr id="6" name="Google Shape;626;p41">
              <a:extLst>
                <a:ext uri="{FF2B5EF4-FFF2-40B4-BE49-F238E27FC236}">
                  <a16:creationId xmlns:a16="http://schemas.microsoft.com/office/drawing/2014/main" id="{4ACB74D8-58A8-B14E-82B8-B6857EF103B6}"/>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627;p41">
              <a:extLst>
                <a:ext uri="{FF2B5EF4-FFF2-40B4-BE49-F238E27FC236}">
                  <a16:creationId xmlns:a16="http://schemas.microsoft.com/office/drawing/2014/main" id="{CE750449-F23C-4A44-90FF-B88F14991BC8}"/>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28;p41">
              <a:extLst>
                <a:ext uri="{FF2B5EF4-FFF2-40B4-BE49-F238E27FC236}">
                  <a16:creationId xmlns:a16="http://schemas.microsoft.com/office/drawing/2014/main" id="{38ED5D71-6C21-0B45-A4D2-7746C0548456}"/>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2451;p73">
            <a:extLst>
              <a:ext uri="{FF2B5EF4-FFF2-40B4-BE49-F238E27FC236}">
                <a16:creationId xmlns:a16="http://schemas.microsoft.com/office/drawing/2014/main" id="{75A4092B-8E28-FD49-BCE0-85C4554BED7D}"/>
              </a:ext>
            </a:extLst>
          </p:cNvPr>
          <p:cNvGrpSpPr/>
          <p:nvPr/>
        </p:nvGrpSpPr>
        <p:grpSpPr>
          <a:xfrm rot="1083497">
            <a:off x="7065199" y="428535"/>
            <a:ext cx="1024556" cy="1131775"/>
            <a:chOff x="-6040512" y="733529"/>
            <a:chExt cx="1401404" cy="1723744"/>
          </a:xfrm>
        </p:grpSpPr>
        <p:sp>
          <p:nvSpPr>
            <p:cNvPr id="10" name="Google Shape;2452;p73">
              <a:extLst>
                <a:ext uri="{FF2B5EF4-FFF2-40B4-BE49-F238E27FC236}">
                  <a16:creationId xmlns:a16="http://schemas.microsoft.com/office/drawing/2014/main" id="{2DA13AD0-10CC-1149-B9B2-C2B1163E33A4}"/>
                </a:ext>
              </a:extLst>
            </p:cNvPr>
            <p:cNvSpPr/>
            <p:nvPr/>
          </p:nvSpPr>
          <p:spPr>
            <a:xfrm>
              <a:off x="-5035046" y="1440650"/>
              <a:ext cx="28404" cy="21198"/>
            </a:xfrm>
            <a:custGeom>
              <a:avLst/>
              <a:gdLst/>
              <a:ahLst/>
              <a:cxnLst/>
              <a:rect l="l" t="t" r="r" b="b"/>
              <a:pathLst>
                <a:path w="812" h="606" extrusionOk="0">
                  <a:moveTo>
                    <a:pt x="444" y="0"/>
                  </a:moveTo>
                  <a:cubicBezTo>
                    <a:pt x="0" y="32"/>
                    <a:pt x="69" y="606"/>
                    <a:pt x="305" y="606"/>
                  </a:cubicBezTo>
                  <a:cubicBezTo>
                    <a:pt x="318" y="606"/>
                    <a:pt x="331" y="604"/>
                    <a:pt x="344" y="601"/>
                  </a:cubicBezTo>
                  <a:cubicBezTo>
                    <a:pt x="511" y="601"/>
                    <a:pt x="811" y="67"/>
                    <a:pt x="511"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453;p73">
              <a:extLst>
                <a:ext uri="{FF2B5EF4-FFF2-40B4-BE49-F238E27FC236}">
                  <a16:creationId xmlns:a16="http://schemas.microsoft.com/office/drawing/2014/main" id="{0E282F20-8752-C448-AA83-85BCE3EE6879}"/>
                </a:ext>
              </a:extLst>
            </p:cNvPr>
            <p:cNvSpPr/>
            <p:nvPr/>
          </p:nvSpPr>
          <p:spPr>
            <a:xfrm>
              <a:off x="-4985690" y="1246966"/>
              <a:ext cx="59536" cy="38513"/>
            </a:xfrm>
            <a:custGeom>
              <a:avLst/>
              <a:gdLst/>
              <a:ahLst/>
              <a:cxnLst/>
              <a:rect l="l" t="t" r="r" b="b"/>
              <a:pathLst>
                <a:path w="1702" h="1101" extrusionOk="0">
                  <a:moveTo>
                    <a:pt x="734" y="0"/>
                  </a:moveTo>
                  <a:cubicBezTo>
                    <a:pt x="467" y="34"/>
                    <a:pt x="0" y="467"/>
                    <a:pt x="267" y="867"/>
                  </a:cubicBezTo>
                  <a:cubicBezTo>
                    <a:pt x="334" y="1001"/>
                    <a:pt x="501" y="1101"/>
                    <a:pt x="668" y="1101"/>
                  </a:cubicBezTo>
                  <a:cubicBezTo>
                    <a:pt x="901" y="1068"/>
                    <a:pt x="1168" y="1001"/>
                    <a:pt x="1401" y="934"/>
                  </a:cubicBezTo>
                  <a:cubicBezTo>
                    <a:pt x="1702" y="867"/>
                    <a:pt x="1635" y="434"/>
                    <a:pt x="1468" y="200"/>
                  </a:cubicBezTo>
                  <a:cubicBezTo>
                    <a:pt x="1368" y="67"/>
                    <a:pt x="1201" y="0"/>
                    <a:pt x="106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454;p73">
              <a:extLst>
                <a:ext uri="{FF2B5EF4-FFF2-40B4-BE49-F238E27FC236}">
                  <a16:creationId xmlns:a16="http://schemas.microsoft.com/office/drawing/2014/main" id="{5EF7FF7A-9C56-0546-B7A3-0832E7E30898}"/>
                </a:ext>
              </a:extLst>
            </p:cNvPr>
            <p:cNvSpPr/>
            <p:nvPr/>
          </p:nvSpPr>
          <p:spPr>
            <a:xfrm>
              <a:off x="-5170034" y="1329798"/>
              <a:ext cx="135373" cy="84057"/>
            </a:xfrm>
            <a:custGeom>
              <a:avLst/>
              <a:gdLst/>
              <a:ahLst/>
              <a:cxnLst/>
              <a:rect l="l" t="t" r="r" b="b"/>
              <a:pathLst>
                <a:path w="3870" h="2403" extrusionOk="0">
                  <a:moveTo>
                    <a:pt x="1234" y="1"/>
                  </a:moveTo>
                  <a:cubicBezTo>
                    <a:pt x="934" y="1"/>
                    <a:pt x="701" y="201"/>
                    <a:pt x="701" y="501"/>
                  </a:cubicBezTo>
                  <a:cubicBezTo>
                    <a:pt x="667" y="935"/>
                    <a:pt x="434" y="834"/>
                    <a:pt x="567" y="1235"/>
                  </a:cubicBezTo>
                  <a:cubicBezTo>
                    <a:pt x="667" y="1668"/>
                    <a:pt x="0" y="1768"/>
                    <a:pt x="100" y="1969"/>
                  </a:cubicBezTo>
                  <a:cubicBezTo>
                    <a:pt x="100" y="2035"/>
                    <a:pt x="133" y="2069"/>
                    <a:pt x="200" y="2069"/>
                  </a:cubicBezTo>
                  <a:cubicBezTo>
                    <a:pt x="211" y="2072"/>
                    <a:pt x="224" y="2074"/>
                    <a:pt x="239" y="2074"/>
                  </a:cubicBezTo>
                  <a:cubicBezTo>
                    <a:pt x="359" y="2074"/>
                    <a:pt x="589" y="1969"/>
                    <a:pt x="767" y="1969"/>
                  </a:cubicBezTo>
                  <a:cubicBezTo>
                    <a:pt x="1067" y="1969"/>
                    <a:pt x="701" y="2369"/>
                    <a:pt x="1067" y="2402"/>
                  </a:cubicBezTo>
                  <a:cubicBezTo>
                    <a:pt x="1434" y="2369"/>
                    <a:pt x="1768" y="2169"/>
                    <a:pt x="2001" y="1902"/>
                  </a:cubicBezTo>
                  <a:cubicBezTo>
                    <a:pt x="2068" y="1768"/>
                    <a:pt x="2202" y="1702"/>
                    <a:pt x="2368" y="1702"/>
                  </a:cubicBezTo>
                  <a:cubicBezTo>
                    <a:pt x="2468" y="1735"/>
                    <a:pt x="2602" y="1768"/>
                    <a:pt x="2702" y="1869"/>
                  </a:cubicBezTo>
                  <a:cubicBezTo>
                    <a:pt x="2902" y="2002"/>
                    <a:pt x="3136" y="2069"/>
                    <a:pt x="3369" y="2069"/>
                  </a:cubicBezTo>
                  <a:cubicBezTo>
                    <a:pt x="3603" y="2069"/>
                    <a:pt x="3803" y="2002"/>
                    <a:pt x="3836" y="1902"/>
                  </a:cubicBezTo>
                  <a:cubicBezTo>
                    <a:pt x="3869" y="1635"/>
                    <a:pt x="3036" y="1535"/>
                    <a:pt x="3069" y="1268"/>
                  </a:cubicBezTo>
                  <a:cubicBezTo>
                    <a:pt x="3136" y="1001"/>
                    <a:pt x="2268" y="801"/>
                    <a:pt x="2001" y="634"/>
                  </a:cubicBezTo>
                  <a:cubicBezTo>
                    <a:pt x="1735" y="468"/>
                    <a:pt x="1301" y="401"/>
                    <a:pt x="1301" y="134"/>
                  </a:cubicBezTo>
                  <a:cubicBezTo>
                    <a:pt x="1334" y="67"/>
                    <a:pt x="1268" y="1"/>
                    <a:pt x="1234"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455;p73">
              <a:extLst>
                <a:ext uri="{FF2B5EF4-FFF2-40B4-BE49-F238E27FC236}">
                  <a16:creationId xmlns:a16="http://schemas.microsoft.com/office/drawing/2014/main" id="{751759E7-1C63-0946-B3A1-4AE0C904FE7D}"/>
                </a:ext>
              </a:extLst>
            </p:cNvPr>
            <p:cNvSpPr/>
            <p:nvPr/>
          </p:nvSpPr>
          <p:spPr>
            <a:xfrm>
              <a:off x="-5111198" y="1419592"/>
              <a:ext cx="48377" cy="24801"/>
            </a:xfrm>
            <a:custGeom>
              <a:avLst/>
              <a:gdLst/>
              <a:ahLst/>
              <a:cxnLst/>
              <a:rect l="l" t="t" r="r" b="b"/>
              <a:pathLst>
                <a:path w="1383" h="709" extrusionOk="0">
                  <a:moveTo>
                    <a:pt x="1218" y="0"/>
                  </a:moveTo>
                  <a:cubicBezTo>
                    <a:pt x="884" y="0"/>
                    <a:pt x="1" y="412"/>
                    <a:pt x="386" y="669"/>
                  </a:cubicBezTo>
                  <a:cubicBezTo>
                    <a:pt x="420" y="703"/>
                    <a:pt x="486" y="703"/>
                    <a:pt x="553" y="703"/>
                  </a:cubicBezTo>
                  <a:cubicBezTo>
                    <a:pt x="574" y="706"/>
                    <a:pt x="596" y="708"/>
                    <a:pt x="618" y="708"/>
                  </a:cubicBezTo>
                  <a:cubicBezTo>
                    <a:pt x="973" y="708"/>
                    <a:pt x="1383" y="226"/>
                    <a:pt x="1320" y="69"/>
                  </a:cubicBezTo>
                  <a:cubicBezTo>
                    <a:pt x="1320" y="35"/>
                    <a:pt x="1287" y="2"/>
                    <a:pt x="1253" y="2"/>
                  </a:cubicBezTo>
                  <a:cubicBezTo>
                    <a:pt x="1242" y="1"/>
                    <a:pt x="1231" y="0"/>
                    <a:pt x="121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456;p73">
              <a:extLst>
                <a:ext uri="{FF2B5EF4-FFF2-40B4-BE49-F238E27FC236}">
                  <a16:creationId xmlns:a16="http://schemas.microsoft.com/office/drawing/2014/main" id="{E4B56D68-2DFF-4F40-92F9-592251B8CB6D}"/>
                </a:ext>
              </a:extLst>
            </p:cNvPr>
            <p:cNvSpPr/>
            <p:nvPr/>
          </p:nvSpPr>
          <p:spPr>
            <a:xfrm>
              <a:off x="-6040512" y="972128"/>
              <a:ext cx="1401404" cy="1485146"/>
            </a:xfrm>
            <a:custGeom>
              <a:avLst/>
              <a:gdLst/>
              <a:ahLst/>
              <a:cxnLst/>
              <a:rect l="l" t="t" r="r" b="b"/>
              <a:pathLst>
                <a:path w="40063" h="42457" extrusionOk="0">
                  <a:moveTo>
                    <a:pt x="12136" y="0"/>
                  </a:moveTo>
                  <a:cubicBezTo>
                    <a:pt x="11156" y="0"/>
                    <a:pt x="10239" y="625"/>
                    <a:pt x="9908" y="1619"/>
                  </a:cubicBezTo>
                  <a:lnTo>
                    <a:pt x="368" y="30707"/>
                  </a:lnTo>
                  <a:cubicBezTo>
                    <a:pt x="1" y="31874"/>
                    <a:pt x="568" y="33142"/>
                    <a:pt x="1735" y="33609"/>
                  </a:cubicBezTo>
                  <a:lnTo>
                    <a:pt x="22850" y="42282"/>
                  </a:lnTo>
                  <a:cubicBezTo>
                    <a:pt x="23146" y="42400"/>
                    <a:pt x="23451" y="42456"/>
                    <a:pt x="23749" y="42456"/>
                  </a:cubicBezTo>
                  <a:cubicBezTo>
                    <a:pt x="24628" y="42456"/>
                    <a:pt x="25454" y="41969"/>
                    <a:pt x="25852" y="41148"/>
                  </a:cubicBezTo>
                  <a:lnTo>
                    <a:pt x="39462" y="13728"/>
                  </a:lnTo>
                  <a:cubicBezTo>
                    <a:pt x="40063" y="12494"/>
                    <a:pt x="39495" y="11026"/>
                    <a:pt x="38228" y="10492"/>
                  </a:cubicBezTo>
                  <a:lnTo>
                    <a:pt x="13043" y="185"/>
                  </a:lnTo>
                  <a:cubicBezTo>
                    <a:pt x="12745" y="59"/>
                    <a:pt x="12437" y="0"/>
                    <a:pt x="121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457;p73">
              <a:extLst>
                <a:ext uri="{FF2B5EF4-FFF2-40B4-BE49-F238E27FC236}">
                  <a16:creationId xmlns:a16="http://schemas.microsoft.com/office/drawing/2014/main" id="{53115DA2-232A-0E47-8BFC-8159231F9967}"/>
                </a:ext>
              </a:extLst>
            </p:cNvPr>
            <p:cNvSpPr/>
            <p:nvPr/>
          </p:nvSpPr>
          <p:spPr>
            <a:xfrm>
              <a:off x="-5760462" y="1183232"/>
              <a:ext cx="927670" cy="754169"/>
            </a:xfrm>
            <a:custGeom>
              <a:avLst/>
              <a:gdLst/>
              <a:ahLst/>
              <a:cxnLst/>
              <a:rect l="l" t="t" r="r" b="b"/>
              <a:pathLst>
                <a:path w="26520" h="21560" extrusionOk="0">
                  <a:moveTo>
                    <a:pt x="5634" y="0"/>
                  </a:moveTo>
                  <a:cubicBezTo>
                    <a:pt x="4898" y="0"/>
                    <a:pt x="4203" y="464"/>
                    <a:pt x="3970" y="1188"/>
                  </a:cubicBezTo>
                  <a:lnTo>
                    <a:pt x="301" y="12096"/>
                  </a:lnTo>
                  <a:cubicBezTo>
                    <a:pt x="0" y="12963"/>
                    <a:pt x="434" y="13897"/>
                    <a:pt x="1268" y="14264"/>
                  </a:cubicBezTo>
                  <a:lnTo>
                    <a:pt x="18814" y="21436"/>
                  </a:lnTo>
                  <a:cubicBezTo>
                    <a:pt x="19022" y="21520"/>
                    <a:pt x="19239" y="21559"/>
                    <a:pt x="19453" y="21559"/>
                  </a:cubicBezTo>
                  <a:cubicBezTo>
                    <a:pt x="20096" y="21559"/>
                    <a:pt x="20715" y="21203"/>
                    <a:pt x="21015" y="20602"/>
                  </a:cubicBezTo>
                  <a:lnTo>
                    <a:pt x="26052" y="10262"/>
                  </a:lnTo>
                  <a:cubicBezTo>
                    <a:pt x="26519" y="9328"/>
                    <a:pt x="26086" y="8260"/>
                    <a:pt x="25152" y="7860"/>
                  </a:cubicBezTo>
                  <a:lnTo>
                    <a:pt x="6271" y="121"/>
                  </a:lnTo>
                  <a:cubicBezTo>
                    <a:pt x="6062" y="39"/>
                    <a:pt x="5846" y="0"/>
                    <a:pt x="5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458;p73">
              <a:extLst>
                <a:ext uri="{FF2B5EF4-FFF2-40B4-BE49-F238E27FC236}">
                  <a16:creationId xmlns:a16="http://schemas.microsoft.com/office/drawing/2014/main" id="{2660EE70-A78A-8747-862B-2DB5267796A2}"/>
                </a:ext>
              </a:extLst>
            </p:cNvPr>
            <p:cNvSpPr/>
            <p:nvPr/>
          </p:nvSpPr>
          <p:spPr>
            <a:xfrm>
              <a:off x="-5649610" y="1299471"/>
              <a:ext cx="550760" cy="479611"/>
            </a:xfrm>
            <a:custGeom>
              <a:avLst/>
              <a:gdLst/>
              <a:ahLst/>
              <a:cxnLst/>
              <a:rect l="l" t="t" r="r" b="b"/>
              <a:pathLst>
                <a:path w="15745" h="13711" extrusionOk="0">
                  <a:moveTo>
                    <a:pt x="10875" y="0"/>
                  </a:moveTo>
                  <a:lnTo>
                    <a:pt x="0" y="11709"/>
                  </a:lnTo>
                  <a:lnTo>
                    <a:pt x="4870" y="13710"/>
                  </a:lnTo>
                  <a:lnTo>
                    <a:pt x="15745" y="2002"/>
                  </a:lnTo>
                  <a:lnTo>
                    <a:pt x="10875" y="0"/>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59;p73">
              <a:extLst>
                <a:ext uri="{FF2B5EF4-FFF2-40B4-BE49-F238E27FC236}">
                  <a16:creationId xmlns:a16="http://schemas.microsoft.com/office/drawing/2014/main" id="{3FA152D8-D72E-CF46-96D1-B669394DC851}"/>
                </a:ext>
              </a:extLst>
            </p:cNvPr>
            <p:cNvSpPr/>
            <p:nvPr/>
          </p:nvSpPr>
          <p:spPr>
            <a:xfrm>
              <a:off x="-5408073" y="1398639"/>
              <a:ext cx="490105" cy="453935"/>
            </a:xfrm>
            <a:custGeom>
              <a:avLst/>
              <a:gdLst/>
              <a:ahLst/>
              <a:cxnLst/>
              <a:rect l="l" t="t" r="r" b="b"/>
              <a:pathLst>
                <a:path w="14011" h="12977" extrusionOk="0">
                  <a:moveTo>
                    <a:pt x="10875" y="1"/>
                  </a:moveTo>
                  <a:lnTo>
                    <a:pt x="0" y="11709"/>
                  </a:lnTo>
                  <a:lnTo>
                    <a:pt x="3136" y="12977"/>
                  </a:lnTo>
                  <a:lnTo>
                    <a:pt x="14010" y="1268"/>
                  </a:lnTo>
                  <a:lnTo>
                    <a:pt x="10875" y="1"/>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2460;p73">
              <a:extLst>
                <a:ext uri="{FF2B5EF4-FFF2-40B4-BE49-F238E27FC236}">
                  <a16:creationId xmlns:a16="http://schemas.microsoft.com/office/drawing/2014/main" id="{029635BE-DD7D-8B49-8DE6-9F0EFDAA660B}"/>
                </a:ext>
              </a:extLst>
            </p:cNvPr>
            <p:cNvSpPr/>
            <p:nvPr/>
          </p:nvSpPr>
          <p:spPr>
            <a:xfrm>
              <a:off x="-5632120" y="1905044"/>
              <a:ext cx="262560" cy="252066"/>
            </a:xfrm>
            <a:custGeom>
              <a:avLst/>
              <a:gdLst/>
              <a:ahLst/>
              <a:cxnLst/>
              <a:rect l="l" t="t" r="r" b="b"/>
              <a:pathLst>
                <a:path w="7506" h="7206" extrusionOk="0">
                  <a:moveTo>
                    <a:pt x="2035" y="1"/>
                  </a:moveTo>
                  <a:lnTo>
                    <a:pt x="1" y="4971"/>
                  </a:lnTo>
                  <a:lnTo>
                    <a:pt x="5471" y="7206"/>
                  </a:lnTo>
                  <a:lnTo>
                    <a:pt x="7506" y="2236"/>
                  </a:lnTo>
                  <a:lnTo>
                    <a:pt x="203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461;p73">
              <a:extLst>
                <a:ext uri="{FF2B5EF4-FFF2-40B4-BE49-F238E27FC236}">
                  <a16:creationId xmlns:a16="http://schemas.microsoft.com/office/drawing/2014/main" id="{CD017EF6-91A9-C24A-BF5C-B4ACC3635B0A}"/>
                </a:ext>
              </a:extLst>
            </p:cNvPr>
            <p:cNvSpPr/>
            <p:nvPr/>
          </p:nvSpPr>
          <p:spPr>
            <a:xfrm>
              <a:off x="-5385931" y="2006556"/>
              <a:ext cx="271935" cy="248988"/>
            </a:xfrm>
            <a:custGeom>
              <a:avLst/>
              <a:gdLst/>
              <a:ahLst/>
              <a:cxnLst/>
              <a:rect l="l" t="t" r="r" b="b"/>
              <a:pathLst>
                <a:path w="7774" h="7118" extrusionOk="0">
                  <a:moveTo>
                    <a:pt x="2036" y="1"/>
                  </a:moveTo>
                  <a:lnTo>
                    <a:pt x="1" y="4938"/>
                  </a:lnTo>
                  <a:lnTo>
                    <a:pt x="5171" y="7072"/>
                  </a:lnTo>
                  <a:cubicBezTo>
                    <a:pt x="5255" y="7103"/>
                    <a:pt x="5344" y="7118"/>
                    <a:pt x="5433" y="7118"/>
                  </a:cubicBezTo>
                  <a:cubicBezTo>
                    <a:pt x="5734" y="7118"/>
                    <a:pt x="6036" y="6948"/>
                    <a:pt x="6139" y="6639"/>
                  </a:cubicBezTo>
                  <a:lnTo>
                    <a:pt x="7606" y="3070"/>
                  </a:lnTo>
                  <a:cubicBezTo>
                    <a:pt x="7773" y="2703"/>
                    <a:pt x="7573" y="2269"/>
                    <a:pt x="7206" y="2102"/>
                  </a:cubicBezTo>
                  <a:lnTo>
                    <a:pt x="2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462;p73">
              <a:extLst>
                <a:ext uri="{FF2B5EF4-FFF2-40B4-BE49-F238E27FC236}">
                  <a16:creationId xmlns:a16="http://schemas.microsoft.com/office/drawing/2014/main" id="{CC79B13A-61DF-0844-B906-ECB92DBB59A0}"/>
                </a:ext>
              </a:extLst>
            </p:cNvPr>
            <p:cNvSpPr/>
            <p:nvPr/>
          </p:nvSpPr>
          <p:spPr>
            <a:xfrm>
              <a:off x="-5886495" y="1807135"/>
              <a:ext cx="270745" cy="249652"/>
            </a:xfrm>
            <a:custGeom>
              <a:avLst/>
              <a:gdLst/>
              <a:ahLst/>
              <a:cxnLst/>
              <a:rect l="l" t="t" r="r" b="b"/>
              <a:pathLst>
                <a:path w="7740" h="7137" extrusionOk="0">
                  <a:moveTo>
                    <a:pt x="2289" y="0"/>
                  </a:moveTo>
                  <a:cubicBezTo>
                    <a:pt x="1995" y="0"/>
                    <a:pt x="1725" y="168"/>
                    <a:pt x="1602" y="465"/>
                  </a:cubicBezTo>
                  <a:lnTo>
                    <a:pt x="134" y="4034"/>
                  </a:lnTo>
                  <a:cubicBezTo>
                    <a:pt x="1" y="4401"/>
                    <a:pt x="168" y="4868"/>
                    <a:pt x="568" y="5001"/>
                  </a:cubicBezTo>
                  <a:lnTo>
                    <a:pt x="5738" y="7136"/>
                  </a:lnTo>
                  <a:lnTo>
                    <a:pt x="7740" y="2166"/>
                  </a:lnTo>
                  <a:lnTo>
                    <a:pt x="2603" y="64"/>
                  </a:lnTo>
                  <a:cubicBezTo>
                    <a:pt x="2498" y="21"/>
                    <a:pt x="2392" y="0"/>
                    <a:pt x="22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463;p73">
              <a:extLst>
                <a:ext uri="{FF2B5EF4-FFF2-40B4-BE49-F238E27FC236}">
                  <a16:creationId xmlns:a16="http://schemas.microsoft.com/office/drawing/2014/main" id="{C85F7414-8F9D-E148-8EDB-A1633C2C776C}"/>
                </a:ext>
              </a:extLst>
            </p:cNvPr>
            <p:cNvSpPr/>
            <p:nvPr/>
          </p:nvSpPr>
          <p:spPr>
            <a:xfrm>
              <a:off x="-5305407" y="1103443"/>
              <a:ext cx="297575" cy="175040"/>
            </a:xfrm>
            <a:custGeom>
              <a:avLst/>
              <a:gdLst/>
              <a:ahLst/>
              <a:cxnLst/>
              <a:rect l="l" t="t" r="r" b="b"/>
              <a:pathLst>
                <a:path w="8507" h="5004" extrusionOk="0">
                  <a:moveTo>
                    <a:pt x="734" y="0"/>
                  </a:moveTo>
                  <a:lnTo>
                    <a:pt x="1" y="1802"/>
                  </a:lnTo>
                  <a:lnTo>
                    <a:pt x="7773" y="5004"/>
                  </a:lnTo>
                  <a:lnTo>
                    <a:pt x="8507" y="3203"/>
                  </a:lnTo>
                  <a:lnTo>
                    <a:pt x="7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464;p73">
              <a:extLst>
                <a:ext uri="{FF2B5EF4-FFF2-40B4-BE49-F238E27FC236}">
                  <a16:creationId xmlns:a16="http://schemas.microsoft.com/office/drawing/2014/main" id="{F68AD534-EE97-B846-8A57-7AE574A1FE13}"/>
                </a:ext>
              </a:extLst>
            </p:cNvPr>
            <p:cNvSpPr/>
            <p:nvPr/>
          </p:nvSpPr>
          <p:spPr>
            <a:xfrm>
              <a:off x="-5238910" y="733529"/>
              <a:ext cx="350115" cy="464464"/>
            </a:xfrm>
            <a:custGeom>
              <a:avLst/>
              <a:gdLst/>
              <a:ahLst/>
              <a:cxnLst/>
              <a:rect l="l" t="t" r="r" b="b"/>
              <a:pathLst>
                <a:path w="10009" h="13278" extrusionOk="0">
                  <a:moveTo>
                    <a:pt x="4538" y="1"/>
                  </a:moveTo>
                  <a:lnTo>
                    <a:pt x="1" y="11042"/>
                  </a:lnTo>
                  <a:lnTo>
                    <a:pt x="5472" y="13277"/>
                  </a:lnTo>
                  <a:lnTo>
                    <a:pt x="10008" y="2236"/>
                  </a:lnTo>
                  <a:lnTo>
                    <a:pt x="45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id="{1F2AB308-26C8-CE49-892B-16653C5EDAE2}"/>
              </a:ext>
            </a:extLst>
          </p:cNvPr>
          <p:cNvSpPr txBox="1"/>
          <p:nvPr/>
        </p:nvSpPr>
        <p:spPr>
          <a:xfrm>
            <a:off x="4325048" y="4698602"/>
            <a:ext cx="394447"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560"/>
        <p:cNvGrpSpPr/>
        <p:nvPr/>
      </p:nvGrpSpPr>
      <p:grpSpPr>
        <a:xfrm>
          <a:off x="0" y="0"/>
          <a:ext cx="0" cy="0"/>
          <a:chOff x="0" y="0"/>
          <a:chExt cx="0" cy="0"/>
        </a:xfrm>
      </p:grpSpPr>
      <p:sp>
        <p:nvSpPr>
          <p:cNvPr id="75" name="Rounded Rectangle 74">
            <a:extLst>
              <a:ext uri="{FF2B5EF4-FFF2-40B4-BE49-F238E27FC236}">
                <a16:creationId xmlns:a16="http://schemas.microsoft.com/office/drawing/2014/main" id="{3E4DBABA-2D17-9C4E-8EB0-6C93455DFF72}"/>
              </a:ext>
            </a:extLst>
          </p:cNvPr>
          <p:cNvSpPr/>
          <p:nvPr/>
        </p:nvSpPr>
        <p:spPr>
          <a:xfrm>
            <a:off x="2491929" y="574620"/>
            <a:ext cx="4160141" cy="915208"/>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22" name="Google Shape;622;p41"/>
          <p:cNvSpPr txBox="1">
            <a:spLocks noGrp="1"/>
          </p:cNvSpPr>
          <p:nvPr>
            <p:ph type="title"/>
          </p:nvPr>
        </p:nvSpPr>
        <p:spPr>
          <a:xfrm>
            <a:off x="2632473" y="516114"/>
            <a:ext cx="3879052" cy="993724"/>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3600" dirty="0">
                <a:solidFill>
                  <a:srgbClr val="000000"/>
                </a:solidFill>
                <a:latin typeface="Arial Rounded MT Bold" panose="020F0704030504030204" pitchFamily="34" charset="77"/>
              </a:rPr>
              <a:t>INTRODUCTION</a:t>
            </a:r>
            <a:endParaRPr sz="3600" dirty="0">
              <a:solidFill>
                <a:srgbClr val="000000"/>
              </a:solidFill>
              <a:latin typeface="Arial Rounded MT Bold" panose="020F0704030504030204" pitchFamily="34" charset="77"/>
            </a:endParaRPr>
          </a:p>
        </p:txBody>
      </p:sp>
      <p:sp>
        <p:nvSpPr>
          <p:cNvPr id="624" name="Google Shape;624;p41"/>
          <p:cNvSpPr/>
          <p:nvPr/>
        </p:nvSpPr>
        <p:spPr>
          <a:xfrm>
            <a:off x="473725" y="3909051"/>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5" name="Google Shape;625;p41"/>
          <p:cNvGrpSpPr/>
          <p:nvPr/>
        </p:nvGrpSpPr>
        <p:grpSpPr>
          <a:xfrm rot="7909942">
            <a:off x="6154509" y="4463989"/>
            <a:ext cx="602476" cy="353013"/>
            <a:chOff x="-1131628" y="1250953"/>
            <a:chExt cx="695437" cy="407447"/>
          </a:xfrm>
        </p:grpSpPr>
        <p:sp>
          <p:nvSpPr>
            <p:cNvPr id="626" name="Google Shape;626;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9" name="Google Shape;629;p41"/>
          <p:cNvSpPr/>
          <p:nvPr/>
        </p:nvSpPr>
        <p:spPr>
          <a:xfrm>
            <a:off x="3020681" y="4670608"/>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0" name="Google Shape;630;p41"/>
          <p:cNvGrpSpPr/>
          <p:nvPr/>
        </p:nvGrpSpPr>
        <p:grpSpPr>
          <a:xfrm rot="-7140317">
            <a:off x="1036836" y="386101"/>
            <a:ext cx="675724" cy="377037"/>
            <a:chOff x="-1131628" y="1250953"/>
            <a:chExt cx="695437" cy="407447"/>
          </a:xfrm>
        </p:grpSpPr>
        <p:sp>
          <p:nvSpPr>
            <p:cNvPr id="631" name="Google Shape;631;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 name="Google Shape;633;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630;p41">
            <a:extLst>
              <a:ext uri="{FF2B5EF4-FFF2-40B4-BE49-F238E27FC236}">
                <a16:creationId xmlns:a16="http://schemas.microsoft.com/office/drawing/2014/main" id="{E9EC0069-7406-6D41-AD3A-C0B2776F42C6}"/>
              </a:ext>
            </a:extLst>
          </p:cNvPr>
          <p:cNvGrpSpPr/>
          <p:nvPr/>
        </p:nvGrpSpPr>
        <p:grpSpPr>
          <a:xfrm rot="-7140317">
            <a:off x="8101287" y="1301309"/>
            <a:ext cx="675724" cy="377037"/>
            <a:chOff x="-1131628" y="1250953"/>
            <a:chExt cx="695437" cy="407447"/>
          </a:xfrm>
        </p:grpSpPr>
        <p:sp>
          <p:nvSpPr>
            <p:cNvPr id="79" name="Google Shape;631;p41">
              <a:extLst>
                <a:ext uri="{FF2B5EF4-FFF2-40B4-BE49-F238E27FC236}">
                  <a16:creationId xmlns:a16="http://schemas.microsoft.com/office/drawing/2014/main" id="{006BA20D-5CF9-AF4F-A0BC-F5E232BE558B}"/>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32;p41">
              <a:extLst>
                <a:ext uri="{FF2B5EF4-FFF2-40B4-BE49-F238E27FC236}">
                  <a16:creationId xmlns:a16="http://schemas.microsoft.com/office/drawing/2014/main" id="{0828ABAF-C9D2-5941-984D-39D5D8DFA722}"/>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633;p41">
              <a:extLst>
                <a:ext uri="{FF2B5EF4-FFF2-40B4-BE49-F238E27FC236}">
                  <a16:creationId xmlns:a16="http://schemas.microsoft.com/office/drawing/2014/main" id="{1949E4C5-956E-1448-B530-B04B872A074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7E2DA1C4-6E4D-694A-9B64-0F9494214B71}"/>
              </a:ext>
            </a:extLst>
          </p:cNvPr>
          <p:cNvSpPr>
            <a:spLocks noGrp="1"/>
          </p:cNvSpPr>
          <p:nvPr>
            <p:ph type="subTitle" idx="1"/>
          </p:nvPr>
        </p:nvSpPr>
        <p:spPr>
          <a:xfrm>
            <a:off x="868238" y="1626693"/>
            <a:ext cx="7064451" cy="915208"/>
          </a:xfrm>
        </p:spPr>
        <p:txBody>
          <a:bodyPr/>
          <a:lstStyle/>
          <a:p>
            <a:pPr algn="l">
              <a:buClr>
                <a:schemeClr val="accent1">
                  <a:lumMod val="75000"/>
                </a:schemeClr>
              </a:buClr>
              <a:buSzPct val="79000"/>
              <a:buFont typeface="Arial" panose="020B0604020202020204" pitchFamily="34" charset="0"/>
              <a:buChar char="•"/>
            </a:pPr>
            <a:r>
              <a:rPr lang="en-LY" sz="2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WHAT IS HYPOGLYCEMIA?</a:t>
            </a:r>
          </a:p>
        </p:txBody>
      </p:sp>
      <p:sp>
        <p:nvSpPr>
          <p:cNvPr id="7" name="TextBox 6">
            <a:extLst>
              <a:ext uri="{FF2B5EF4-FFF2-40B4-BE49-F238E27FC236}">
                <a16:creationId xmlns:a16="http://schemas.microsoft.com/office/drawing/2014/main" id="{AB09C62A-C61C-8F44-87F8-2E4080BED08E}"/>
              </a:ext>
            </a:extLst>
          </p:cNvPr>
          <p:cNvSpPr txBox="1"/>
          <p:nvPr/>
        </p:nvSpPr>
        <p:spPr>
          <a:xfrm>
            <a:off x="1339701" y="2339164"/>
            <a:ext cx="6368903" cy="1938992"/>
          </a:xfrm>
          <a:prstGeom prst="rect">
            <a:avLst/>
          </a:prstGeom>
          <a:noFill/>
        </p:spPr>
        <p:txBody>
          <a:bodyPr wrap="square" rtlCol="0">
            <a:spAutoFit/>
          </a:bodyPr>
          <a:lstStyle/>
          <a:p>
            <a:r>
              <a:rPr lang="en-LY" sz="2000" dirty="0"/>
              <a:t>Hypoglycemia, also known as low blood sugar or low blood glucose, is a condition that occurs when the level of glucose in your blood drops below the healthy range. </a:t>
            </a:r>
            <a:r>
              <a:rPr lang="en-US" sz="2000" dirty="0"/>
              <a:t>F</a:t>
            </a:r>
            <a:r>
              <a:rPr lang="en-LY" sz="2000" dirty="0"/>
              <a:t>or many people with diabetes, this means a blood glucose reading lower than 70 milligrams per deciliter.</a:t>
            </a:r>
          </a:p>
        </p:txBody>
      </p:sp>
      <p:sp>
        <p:nvSpPr>
          <p:cNvPr id="9" name="Right Arrow 8">
            <a:extLst>
              <a:ext uri="{FF2B5EF4-FFF2-40B4-BE49-F238E27FC236}">
                <a16:creationId xmlns:a16="http://schemas.microsoft.com/office/drawing/2014/main" id="{40140CD9-A6A3-EE46-8FF1-43F54B1AFDC7}"/>
              </a:ext>
            </a:extLst>
          </p:cNvPr>
          <p:cNvSpPr/>
          <p:nvPr/>
        </p:nvSpPr>
        <p:spPr>
          <a:xfrm>
            <a:off x="1045998" y="2466753"/>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2" name="TextBox 1">
            <a:extLst>
              <a:ext uri="{FF2B5EF4-FFF2-40B4-BE49-F238E27FC236}">
                <a16:creationId xmlns:a16="http://schemas.microsoft.com/office/drawing/2014/main" id="{E98F61DF-55ED-6649-8B67-22538B555E0F}"/>
              </a:ext>
            </a:extLst>
          </p:cNvPr>
          <p:cNvSpPr txBox="1"/>
          <p:nvPr/>
        </p:nvSpPr>
        <p:spPr>
          <a:xfrm>
            <a:off x="4313481" y="4742711"/>
            <a:ext cx="421342"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560"/>
        <p:cNvGrpSpPr/>
        <p:nvPr/>
      </p:nvGrpSpPr>
      <p:grpSpPr>
        <a:xfrm>
          <a:off x="0" y="0"/>
          <a:ext cx="0" cy="0"/>
          <a:chOff x="0" y="0"/>
          <a:chExt cx="0" cy="0"/>
        </a:xfrm>
      </p:grpSpPr>
      <p:sp>
        <p:nvSpPr>
          <p:cNvPr id="75" name="Rounded Rectangle 74">
            <a:extLst>
              <a:ext uri="{FF2B5EF4-FFF2-40B4-BE49-F238E27FC236}">
                <a16:creationId xmlns:a16="http://schemas.microsoft.com/office/drawing/2014/main" id="{3E4DBABA-2D17-9C4E-8EB0-6C93455DFF72}"/>
              </a:ext>
            </a:extLst>
          </p:cNvPr>
          <p:cNvSpPr/>
          <p:nvPr/>
        </p:nvSpPr>
        <p:spPr>
          <a:xfrm>
            <a:off x="927946" y="384555"/>
            <a:ext cx="6812556" cy="1216241"/>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22" name="Google Shape;622;p41"/>
          <p:cNvSpPr txBox="1">
            <a:spLocks noGrp="1"/>
          </p:cNvSpPr>
          <p:nvPr>
            <p:ph type="title"/>
          </p:nvPr>
        </p:nvSpPr>
        <p:spPr>
          <a:xfrm>
            <a:off x="877650" y="254066"/>
            <a:ext cx="6913145" cy="154617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1. </a:t>
            </a:r>
            <a:r>
              <a:rPr lang="en-US" sz="2800" dirty="0">
                <a:solidFill>
                  <a:srgbClr val="000000"/>
                </a:solidFill>
                <a:latin typeface="Arial Rounded MT Bold" panose="020F0704030504030204" pitchFamily="34" charset="77"/>
              </a:rPr>
              <a:t>SYMPTOMS AND COMPLICATIONS            OF HYPOGLYCEMIA</a:t>
            </a:r>
            <a:endParaRPr sz="2800" dirty="0">
              <a:solidFill>
                <a:srgbClr val="000000"/>
              </a:solidFill>
              <a:latin typeface="Arial Rounded MT Bold" panose="020F0704030504030204" pitchFamily="34" charset="77"/>
            </a:endParaRPr>
          </a:p>
        </p:txBody>
      </p:sp>
      <p:sp>
        <p:nvSpPr>
          <p:cNvPr id="624" name="Google Shape;624;p41"/>
          <p:cNvSpPr/>
          <p:nvPr/>
        </p:nvSpPr>
        <p:spPr>
          <a:xfrm>
            <a:off x="473725" y="3909051"/>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5" name="Google Shape;625;p41"/>
          <p:cNvGrpSpPr/>
          <p:nvPr/>
        </p:nvGrpSpPr>
        <p:grpSpPr>
          <a:xfrm rot="7909942">
            <a:off x="7476784" y="4614541"/>
            <a:ext cx="602476" cy="353013"/>
            <a:chOff x="-1131628" y="1250953"/>
            <a:chExt cx="695437" cy="407447"/>
          </a:xfrm>
        </p:grpSpPr>
        <p:sp>
          <p:nvSpPr>
            <p:cNvPr id="626" name="Google Shape;626;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9" name="Google Shape;629;p41"/>
          <p:cNvSpPr/>
          <p:nvPr/>
        </p:nvSpPr>
        <p:spPr>
          <a:xfrm>
            <a:off x="3020681" y="4670608"/>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0" name="Google Shape;630;p41"/>
          <p:cNvGrpSpPr/>
          <p:nvPr/>
        </p:nvGrpSpPr>
        <p:grpSpPr>
          <a:xfrm rot="-7140317">
            <a:off x="-72324" y="3037461"/>
            <a:ext cx="675724" cy="377037"/>
            <a:chOff x="-1131628" y="1250953"/>
            <a:chExt cx="695437" cy="407447"/>
          </a:xfrm>
        </p:grpSpPr>
        <p:sp>
          <p:nvSpPr>
            <p:cNvPr id="631" name="Google Shape;631;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 name="Google Shape;633;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630;p41">
            <a:extLst>
              <a:ext uri="{FF2B5EF4-FFF2-40B4-BE49-F238E27FC236}">
                <a16:creationId xmlns:a16="http://schemas.microsoft.com/office/drawing/2014/main" id="{E9EC0069-7406-6D41-AD3A-C0B2776F42C6}"/>
              </a:ext>
            </a:extLst>
          </p:cNvPr>
          <p:cNvGrpSpPr/>
          <p:nvPr/>
        </p:nvGrpSpPr>
        <p:grpSpPr>
          <a:xfrm rot="-7140317">
            <a:off x="8101287" y="1301309"/>
            <a:ext cx="675724" cy="377037"/>
            <a:chOff x="-1131628" y="1250953"/>
            <a:chExt cx="695437" cy="407447"/>
          </a:xfrm>
        </p:grpSpPr>
        <p:sp>
          <p:nvSpPr>
            <p:cNvPr id="79" name="Google Shape;631;p41">
              <a:extLst>
                <a:ext uri="{FF2B5EF4-FFF2-40B4-BE49-F238E27FC236}">
                  <a16:creationId xmlns:a16="http://schemas.microsoft.com/office/drawing/2014/main" id="{006BA20D-5CF9-AF4F-A0BC-F5E232BE558B}"/>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32;p41">
              <a:extLst>
                <a:ext uri="{FF2B5EF4-FFF2-40B4-BE49-F238E27FC236}">
                  <a16:creationId xmlns:a16="http://schemas.microsoft.com/office/drawing/2014/main" id="{0828ABAF-C9D2-5941-984D-39D5D8DFA722}"/>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633;p41">
              <a:extLst>
                <a:ext uri="{FF2B5EF4-FFF2-40B4-BE49-F238E27FC236}">
                  <a16:creationId xmlns:a16="http://schemas.microsoft.com/office/drawing/2014/main" id="{1949E4C5-956E-1448-B530-B04B872A074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7E2DA1C4-6E4D-694A-9B64-0F9494214B71}"/>
              </a:ext>
            </a:extLst>
          </p:cNvPr>
          <p:cNvSpPr>
            <a:spLocks noGrp="1"/>
          </p:cNvSpPr>
          <p:nvPr>
            <p:ph type="subTitle" idx="1"/>
          </p:nvPr>
        </p:nvSpPr>
        <p:spPr>
          <a:xfrm rot="10800000" flipV="1">
            <a:off x="4001796" y="4580651"/>
            <a:ext cx="664855" cy="510362"/>
          </a:xfrm>
        </p:spPr>
        <p:txBody>
          <a:bodyPr/>
          <a:lstStyle/>
          <a:p>
            <a:pPr marL="114300" indent="0" algn="l">
              <a:buClr>
                <a:schemeClr val="accent1">
                  <a:lumMod val="75000"/>
                </a:schemeClr>
              </a:buClr>
              <a:buSzPct val="79000"/>
            </a:pPr>
            <a:r>
              <a:rPr lang="en-LY" sz="14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04</a:t>
            </a:r>
          </a:p>
        </p:txBody>
      </p:sp>
      <p:graphicFrame>
        <p:nvGraphicFramePr>
          <p:cNvPr id="3" name="Table 3">
            <a:extLst>
              <a:ext uri="{FF2B5EF4-FFF2-40B4-BE49-F238E27FC236}">
                <a16:creationId xmlns:a16="http://schemas.microsoft.com/office/drawing/2014/main" id="{8026D689-1B33-B14D-B0EF-FEB88B9B2A0D}"/>
              </a:ext>
            </a:extLst>
          </p:cNvPr>
          <p:cNvGraphicFramePr>
            <a:graphicFrameLocks noGrp="1"/>
          </p:cNvGraphicFramePr>
          <p:nvPr>
            <p:extLst>
              <p:ext uri="{D42A27DB-BD31-4B8C-83A1-F6EECF244321}">
                <p14:modId xmlns:p14="http://schemas.microsoft.com/office/powerpoint/2010/main" val="2259437035"/>
              </p:ext>
            </p:extLst>
          </p:nvPr>
        </p:nvGraphicFramePr>
        <p:xfrm>
          <a:off x="960046" y="1753543"/>
          <a:ext cx="6543198" cy="2716715"/>
        </p:xfrm>
        <a:graphic>
          <a:graphicData uri="http://schemas.openxmlformats.org/drawingml/2006/table">
            <a:tbl>
              <a:tblPr firstRow="1" bandRow="1">
                <a:tableStyleId>{BDBED569-4797-4DF1-A0F4-6AAB3CD982D8}</a:tableStyleId>
              </a:tblPr>
              <a:tblGrid>
                <a:gridCol w="3271599">
                  <a:extLst>
                    <a:ext uri="{9D8B030D-6E8A-4147-A177-3AD203B41FA5}">
                      <a16:colId xmlns:a16="http://schemas.microsoft.com/office/drawing/2014/main" val="1947488992"/>
                    </a:ext>
                  </a:extLst>
                </a:gridCol>
                <a:gridCol w="3271599">
                  <a:extLst>
                    <a:ext uri="{9D8B030D-6E8A-4147-A177-3AD203B41FA5}">
                      <a16:colId xmlns:a16="http://schemas.microsoft.com/office/drawing/2014/main" val="731448390"/>
                    </a:ext>
                  </a:extLst>
                </a:gridCol>
              </a:tblGrid>
              <a:tr h="400235">
                <a:tc>
                  <a:txBody>
                    <a:bodyPr/>
                    <a:lstStyle/>
                    <a:p>
                      <a:pPr algn="ctr"/>
                      <a:r>
                        <a:rPr lang="en-LY" sz="1800" dirty="0">
                          <a:solidFill>
                            <a:srgbClr val="000000"/>
                          </a:solidFill>
                          <a:latin typeface="+mj-lt"/>
                        </a:rPr>
                        <a:t>Mild-to-moderate symptoms</a:t>
                      </a:r>
                    </a:p>
                  </a:txBody>
                  <a:tcPr>
                    <a:solidFill>
                      <a:schemeClr val="accent2">
                        <a:lumMod val="40000"/>
                        <a:lumOff val="60000"/>
                      </a:schemeClr>
                    </a:solidFill>
                  </a:tcPr>
                </a:tc>
                <a:tc>
                  <a:txBody>
                    <a:bodyPr/>
                    <a:lstStyle/>
                    <a:p>
                      <a:pPr algn="ctr"/>
                      <a:r>
                        <a:rPr lang="en-LY" sz="1800" dirty="0">
                          <a:solidFill>
                            <a:srgbClr val="000000"/>
                          </a:solidFill>
                        </a:rPr>
                        <a:t>Severe symptoms</a:t>
                      </a:r>
                      <a:endParaRPr lang="en-LY" dirty="0">
                        <a:solidFill>
                          <a:srgbClr val="000000"/>
                        </a:solidFill>
                      </a:endParaRPr>
                    </a:p>
                  </a:txBody>
                  <a:tcPr>
                    <a:solidFill>
                      <a:schemeClr val="accent2">
                        <a:lumMod val="40000"/>
                        <a:lumOff val="60000"/>
                      </a:schemeClr>
                    </a:solidFill>
                  </a:tcPr>
                </a:tc>
                <a:extLst>
                  <a:ext uri="{0D108BD9-81ED-4DB2-BD59-A6C34878D82A}">
                    <a16:rowId xmlns:a16="http://schemas.microsoft.com/office/drawing/2014/main" val="982362987"/>
                  </a:ext>
                </a:extLst>
              </a:tr>
              <a:tr h="1244443">
                <a:tc>
                  <a:txBody>
                    <a:bodyPr/>
                    <a:lstStyle/>
                    <a:p>
                      <a:pPr marL="285750" indent="-285750">
                        <a:buClr>
                          <a:schemeClr val="accent6"/>
                        </a:buClr>
                        <a:buFont typeface="Arial" panose="020B0604020202020204" pitchFamily="34" charset="0"/>
                        <a:buChar char="•"/>
                      </a:pPr>
                      <a:r>
                        <a:rPr lang="en-US" sz="1600" dirty="0">
                          <a:solidFill>
                            <a:srgbClr val="000000"/>
                          </a:solidFill>
                        </a:rPr>
                        <a:t>S</a:t>
                      </a:r>
                      <a:r>
                        <a:rPr lang="en-LY" sz="1600" dirty="0">
                          <a:solidFill>
                            <a:srgbClr val="000000"/>
                          </a:solidFill>
                        </a:rPr>
                        <a:t>hakiness </a:t>
                      </a:r>
                    </a:p>
                    <a:p>
                      <a:pPr marL="285750" indent="-285750">
                        <a:buClr>
                          <a:schemeClr val="accent6"/>
                        </a:buClr>
                        <a:buFont typeface="Arial" panose="020B0604020202020204" pitchFamily="34" charset="0"/>
                        <a:buChar char="•"/>
                      </a:pPr>
                      <a:r>
                        <a:rPr lang="en-LY" sz="1600" dirty="0">
                          <a:solidFill>
                            <a:srgbClr val="000000"/>
                          </a:solidFill>
                        </a:rPr>
                        <a:t>Hunger</a:t>
                      </a:r>
                    </a:p>
                    <a:p>
                      <a:pPr marL="285750" indent="-285750">
                        <a:buClr>
                          <a:schemeClr val="accent6"/>
                        </a:buClr>
                        <a:buFont typeface="Arial" panose="020B0604020202020204" pitchFamily="34" charset="0"/>
                        <a:buChar char="•"/>
                      </a:pPr>
                      <a:r>
                        <a:rPr lang="en-LY" sz="1600" dirty="0">
                          <a:solidFill>
                            <a:srgbClr val="000000"/>
                          </a:solidFill>
                        </a:rPr>
                        <a:t>Exhaustion </a:t>
                      </a:r>
                    </a:p>
                    <a:p>
                      <a:pPr marL="285750" indent="-285750">
                        <a:buClr>
                          <a:schemeClr val="accent6"/>
                        </a:buClr>
                        <a:buFont typeface="Arial" panose="020B0604020202020204" pitchFamily="34" charset="0"/>
                        <a:buChar char="•"/>
                      </a:pPr>
                      <a:r>
                        <a:rPr lang="en-LY" sz="1600" dirty="0">
                          <a:solidFill>
                            <a:srgbClr val="000000"/>
                          </a:solidFill>
                        </a:rPr>
                        <a:t>Dizziness, confusion and irritability</a:t>
                      </a:r>
                    </a:p>
                    <a:p>
                      <a:pPr marL="285750" indent="-285750">
                        <a:buClr>
                          <a:schemeClr val="accent6"/>
                        </a:buClr>
                        <a:buFont typeface="Arial" panose="020B0604020202020204" pitchFamily="34" charset="0"/>
                        <a:buChar char="•"/>
                      </a:pPr>
                      <a:r>
                        <a:rPr lang="en-LY" sz="1600" dirty="0">
                          <a:solidFill>
                            <a:srgbClr val="000000"/>
                          </a:solidFill>
                        </a:rPr>
                        <a:t>Fast or unsteady heart beat</a:t>
                      </a:r>
                    </a:p>
                    <a:p>
                      <a:pPr marL="285750" indent="-285750">
                        <a:buClr>
                          <a:schemeClr val="accent6"/>
                        </a:buClr>
                        <a:buFont typeface="Arial" panose="020B0604020202020204" pitchFamily="34" charset="0"/>
                        <a:buChar char="•"/>
                      </a:pPr>
                      <a:r>
                        <a:rPr lang="en-LY" sz="1600" dirty="0">
                          <a:solidFill>
                            <a:srgbClr val="000000"/>
                          </a:solidFill>
                        </a:rPr>
                        <a:t>Headache</a:t>
                      </a:r>
                    </a:p>
                    <a:p>
                      <a:pPr marL="285750" indent="-285750">
                        <a:buClr>
                          <a:schemeClr val="accent6"/>
                        </a:buClr>
                        <a:buFont typeface="Arial" panose="020B0604020202020204" pitchFamily="34" charset="0"/>
                        <a:buChar char="•"/>
                      </a:pPr>
                      <a:r>
                        <a:rPr lang="en-US" sz="1600" dirty="0">
                          <a:solidFill>
                            <a:srgbClr val="000000"/>
                          </a:solidFill>
                        </a:rPr>
                        <a:t>U</a:t>
                      </a:r>
                      <a:r>
                        <a:rPr lang="en-LY" sz="1600" dirty="0">
                          <a:solidFill>
                            <a:srgbClr val="000000"/>
                          </a:solidFill>
                        </a:rPr>
                        <a:t>nclear vision or speech</a:t>
                      </a:r>
                    </a:p>
                    <a:p>
                      <a:pPr marL="285750" indent="-285750">
                        <a:buClr>
                          <a:schemeClr val="accent6"/>
                        </a:buClr>
                        <a:buFont typeface="Arial" panose="020B0604020202020204" pitchFamily="34" charset="0"/>
                        <a:buChar char="•"/>
                      </a:pPr>
                      <a:endParaRPr lang="en-LY" sz="1800" dirty="0">
                        <a:solidFill>
                          <a:srgbClr val="000000"/>
                        </a:solidFill>
                      </a:endParaRPr>
                    </a:p>
                  </a:txBody>
                  <a:tcPr>
                    <a:solidFill>
                      <a:schemeClr val="accent2">
                        <a:lumMod val="40000"/>
                        <a:lumOff val="60000"/>
                      </a:schemeClr>
                    </a:solidFill>
                  </a:tcPr>
                </a:tc>
                <a:tc>
                  <a:txBody>
                    <a:bodyPr/>
                    <a:lstStyle/>
                    <a:p>
                      <a:pPr marL="285750" indent="-285750">
                        <a:buClr>
                          <a:schemeClr val="accent6"/>
                        </a:buClr>
                        <a:buFont typeface="Arial" panose="020B0604020202020204" pitchFamily="34" charset="0"/>
                        <a:buChar char="•"/>
                      </a:pPr>
                      <a:r>
                        <a:rPr lang="en-LY" sz="1600" dirty="0">
                          <a:solidFill>
                            <a:srgbClr val="000000"/>
                          </a:solidFill>
                        </a:rPr>
                        <a:t>Loss of consciousness</a:t>
                      </a:r>
                    </a:p>
                    <a:p>
                      <a:pPr marL="285750" indent="-285750">
                        <a:buClr>
                          <a:schemeClr val="accent6"/>
                        </a:buClr>
                        <a:buFont typeface="Arial" panose="020B0604020202020204" pitchFamily="34" charset="0"/>
                        <a:buChar char="•"/>
                      </a:pPr>
                      <a:endParaRPr lang="en-LY" sz="1600" dirty="0">
                        <a:solidFill>
                          <a:srgbClr val="000000"/>
                        </a:solidFill>
                      </a:endParaRPr>
                    </a:p>
                    <a:p>
                      <a:pPr marL="285750" indent="-285750">
                        <a:buClr>
                          <a:schemeClr val="accent6"/>
                        </a:buClr>
                        <a:buFont typeface="Arial" panose="020B0604020202020204" pitchFamily="34" charset="0"/>
                        <a:buChar char="•"/>
                      </a:pPr>
                      <a:r>
                        <a:rPr lang="en-LY" sz="1600" dirty="0">
                          <a:solidFill>
                            <a:srgbClr val="000000"/>
                          </a:solidFill>
                        </a:rPr>
                        <a:t>Seizures or convulsions</a:t>
                      </a:r>
                    </a:p>
                  </a:txBody>
                  <a:tcPr>
                    <a:solidFill>
                      <a:schemeClr val="accent2">
                        <a:lumMod val="40000"/>
                        <a:lumOff val="60000"/>
                      </a:schemeClr>
                    </a:solidFill>
                  </a:tcPr>
                </a:tc>
                <a:extLst>
                  <a:ext uri="{0D108BD9-81ED-4DB2-BD59-A6C34878D82A}">
                    <a16:rowId xmlns:a16="http://schemas.microsoft.com/office/drawing/2014/main" val="4104394162"/>
                  </a:ext>
                </a:extLst>
              </a:tr>
            </a:tbl>
          </a:graphicData>
        </a:graphic>
      </p:graphicFrame>
    </p:spTree>
    <p:extLst>
      <p:ext uri="{BB962C8B-B14F-4D97-AF65-F5344CB8AC3E}">
        <p14:creationId xmlns:p14="http://schemas.microsoft.com/office/powerpoint/2010/main" val="1899362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560"/>
        <p:cNvGrpSpPr/>
        <p:nvPr/>
      </p:nvGrpSpPr>
      <p:grpSpPr>
        <a:xfrm>
          <a:off x="0" y="0"/>
          <a:ext cx="0" cy="0"/>
          <a:chOff x="0" y="0"/>
          <a:chExt cx="0" cy="0"/>
        </a:xfrm>
      </p:grpSpPr>
      <p:sp>
        <p:nvSpPr>
          <p:cNvPr id="75" name="Rounded Rectangle 74">
            <a:extLst>
              <a:ext uri="{FF2B5EF4-FFF2-40B4-BE49-F238E27FC236}">
                <a16:creationId xmlns:a16="http://schemas.microsoft.com/office/drawing/2014/main" id="{3E4DBABA-2D17-9C4E-8EB0-6C93455DFF72}"/>
              </a:ext>
            </a:extLst>
          </p:cNvPr>
          <p:cNvSpPr/>
          <p:nvPr/>
        </p:nvSpPr>
        <p:spPr>
          <a:xfrm>
            <a:off x="927946" y="384555"/>
            <a:ext cx="6812556" cy="1216241"/>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22" name="Google Shape;622;p41"/>
          <p:cNvSpPr txBox="1">
            <a:spLocks noGrp="1"/>
          </p:cNvSpPr>
          <p:nvPr>
            <p:ph type="title"/>
          </p:nvPr>
        </p:nvSpPr>
        <p:spPr>
          <a:xfrm>
            <a:off x="963387" y="250492"/>
            <a:ext cx="6913145" cy="154617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1. </a:t>
            </a:r>
            <a:r>
              <a:rPr lang="en-US" sz="2800" dirty="0">
                <a:solidFill>
                  <a:srgbClr val="000000"/>
                </a:solidFill>
                <a:latin typeface="Arial Rounded MT Bold" panose="020F0704030504030204" pitchFamily="34" charset="77"/>
              </a:rPr>
              <a:t>SYMPTOMS AND COMPLICATIONS            OF HYPOGLYCEMIA</a:t>
            </a:r>
            <a:endParaRPr sz="2800" dirty="0">
              <a:solidFill>
                <a:srgbClr val="000000"/>
              </a:solidFill>
              <a:latin typeface="Arial Rounded MT Bold" panose="020F0704030504030204" pitchFamily="34" charset="77"/>
            </a:endParaRPr>
          </a:p>
        </p:txBody>
      </p:sp>
      <p:sp>
        <p:nvSpPr>
          <p:cNvPr id="624" name="Google Shape;624;p41"/>
          <p:cNvSpPr/>
          <p:nvPr/>
        </p:nvSpPr>
        <p:spPr>
          <a:xfrm>
            <a:off x="473725" y="3909051"/>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5" name="Google Shape;625;p41"/>
          <p:cNvGrpSpPr/>
          <p:nvPr/>
        </p:nvGrpSpPr>
        <p:grpSpPr>
          <a:xfrm rot="7909942">
            <a:off x="7476784" y="4614541"/>
            <a:ext cx="602476" cy="353013"/>
            <a:chOff x="-1131628" y="1250953"/>
            <a:chExt cx="695437" cy="407447"/>
          </a:xfrm>
        </p:grpSpPr>
        <p:sp>
          <p:nvSpPr>
            <p:cNvPr id="626" name="Google Shape;626;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9" name="Google Shape;629;p41"/>
          <p:cNvSpPr/>
          <p:nvPr/>
        </p:nvSpPr>
        <p:spPr>
          <a:xfrm>
            <a:off x="3020681" y="4670608"/>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0" name="Google Shape;630;p41"/>
          <p:cNvGrpSpPr/>
          <p:nvPr/>
        </p:nvGrpSpPr>
        <p:grpSpPr>
          <a:xfrm rot="-7140317">
            <a:off x="12533" y="3074146"/>
            <a:ext cx="675724" cy="377037"/>
            <a:chOff x="-1131628" y="1250953"/>
            <a:chExt cx="695437" cy="407447"/>
          </a:xfrm>
        </p:grpSpPr>
        <p:sp>
          <p:nvSpPr>
            <p:cNvPr id="631" name="Google Shape;631;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 name="Google Shape;633;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630;p41">
            <a:extLst>
              <a:ext uri="{FF2B5EF4-FFF2-40B4-BE49-F238E27FC236}">
                <a16:creationId xmlns:a16="http://schemas.microsoft.com/office/drawing/2014/main" id="{E9EC0069-7406-6D41-AD3A-C0B2776F42C6}"/>
              </a:ext>
            </a:extLst>
          </p:cNvPr>
          <p:cNvGrpSpPr/>
          <p:nvPr/>
        </p:nvGrpSpPr>
        <p:grpSpPr>
          <a:xfrm rot="-7140317">
            <a:off x="8101287" y="1301309"/>
            <a:ext cx="675724" cy="377037"/>
            <a:chOff x="-1131628" y="1250953"/>
            <a:chExt cx="695437" cy="407447"/>
          </a:xfrm>
        </p:grpSpPr>
        <p:sp>
          <p:nvSpPr>
            <p:cNvPr id="79" name="Google Shape;631;p41">
              <a:extLst>
                <a:ext uri="{FF2B5EF4-FFF2-40B4-BE49-F238E27FC236}">
                  <a16:creationId xmlns:a16="http://schemas.microsoft.com/office/drawing/2014/main" id="{006BA20D-5CF9-AF4F-A0BC-F5E232BE558B}"/>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32;p41">
              <a:extLst>
                <a:ext uri="{FF2B5EF4-FFF2-40B4-BE49-F238E27FC236}">
                  <a16:creationId xmlns:a16="http://schemas.microsoft.com/office/drawing/2014/main" id="{0828ABAF-C9D2-5941-984D-39D5D8DFA722}"/>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633;p41">
              <a:extLst>
                <a:ext uri="{FF2B5EF4-FFF2-40B4-BE49-F238E27FC236}">
                  <a16:creationId xmlns:a16="http://schemas.microsoft.com/office/drawing/2014/main" id="{1949E4C5-956E-1448-B530-B04B872A074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7E2DA1C4-6E4D-694A-9B64-0F9494214B71}"/>
              </a:ext>
            </a:extLst>
          </p:cNvPr>
          <p:cNvSpPr>
            <a:spLocks noGrp="1"/>
          </p:cNvSpPr>
          <p:nvPr>
            <p:ph type="subTitle" idx="1"/>
          </p:nvPr>
        </p:nvSpPr>
        <p:spPr>
          <a:xfrm rot="10800000" flipV="1">
            <a:off x="4017077" y="4548871"/>
            <a:ext cx="886026" cy="510362"/>
          </a:xfrm>
        </p:spPr>
        <p:txBody>
          <a:bodyPr/>
          <a:lstStyle/>
          <a:p>
            <a:pPr marL="114300" indent="0" algn="l">
              <a:buClr>
                <a:schemeClr val="accent1">
                  <a:lumMod val="75000"/>
                </a:schemeClr>
              </a:buClr>
              <a:buSzPct val="79000"/>
            </a:pPr>
            <a:r>
              <a:rPr lang="en-LY" sz="16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05</a:t>
            </a:r>
          </a:p>
        </p:txBody>
      </p:sp>
      <p:sp>
        <p:nvSpPr>
          <p:cNvPr id="2" name="TextBox 1">
            <a:extLst>
              <a:ext uri="{FF2B5EF4-FFF2-40B4-BE49-F238E27FC236}">
                <a16:creationId xmlns:a16="http://schemas.microsoft.com/office/drawing/2014/main" id="{C9840948-6159-2B4C-9854-0211DD7F76AE}"/>
              </a:ext>
            </a:extLst>
          </p:cNvPr>
          <p:cNvSpPr txBox="1"/>
          <p:nvPr/>
        </p:nvSpPr>
        <p:spPr>
          <a:xfrm>
            <a:off x="1091475" y="1822142"/>
            <a:ext cx="5925671" cy="3270832"/>
          </a:xfrm>
          <a:prstGeom prst="rect">
            <a:avLst/>
          </a:prstGeom>
          <a:noFill/>
        </p:spPr>
        <p:txBody>
          <a:bodyPr wrap="square" rtlCol="0">
            <a:spAutoFit/>
          </a:bodyPr>
          <a:lstStyle/>
          <a:p>
            <a:pPr>
              <a:lnSpc>
                <a:spcPct val="200000"/>
              </a:lnSpc>
            </a:pPr>
            <a:r>
              <a:rPr lang="en-US" sz="2400" b="1"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C</a:t>
            </a:r>
            <a:r>
              <a:rPr lang="en-LY" sz="2400" b="1"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omplications:</a:t>
            </a:r>
          </a:p>
          <a:p>
            <a:pPr>
              <a:lnSpc>
                <a:spcPct val="150000"/>
              </a:lnSpc>
            </a:pPr>
            <a:r>
              <a:rPr lang="en-LY" sz="2000" b="1"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800" b="1" dirty="0">
                <a:latin typeface="Arial Unicode MS" panose="020B0604020202020204" pitchFamily="34" charset="-128"/>
                <a:ea typeface="Arial Unicode MS" panose="020B0604020202020204" pitchFamily="34" charset="-128"/>
                <a:cs typeface="Arial Unicode MS" panose="020B0604020202020204" pitchFamily="34" charset="-128"/>
              </a:rPr>
              <a:t>S</a:t>
            </a:r>
            <a:r>
              <a:rPr lang="en-US" sz="1800" dirty="0"/>
              <a:t>everely low blood glucose can cause serious complications, including </a:t>
            </a:r>
            <a:r>
              <a:rPr lang="en-US" sz="1800" b="1" dirty="0"/>
              <a:t>passing out, coma, or death</a:t>
            </a:r>
            <a:r>
              <a:rPr lang="en-US" b="1" dirty="0"/>
              <a:t>.</a:t>
            </a:r>
          </a:p>
          <a:p>
            <a:pPr>
              <a:lnSpc>
                <a:spcPct val="150000"/>
              </a:lnSpc>
            </a:pPr>
            <a:r>
              <a:rPr lang="en-US" b="1" dirty="0"/>
              <a:t>     </a:t>
            </a:r>
            <a:r>
              <a:rPr lang="en-US" sz="1800" dirty="0"/>
              <a:t>If hypoglycemia is not treated fast enough it could cause irreversible </a:t>
            </a:r>
            <a:r>
              <a:rPr lang="en-US" sz="1800"/>
              <a:t>brain damage.</a:t>
            </a:r>
            <a:endParaRPr lang="en-US" b="1" dirty="0"/>
          </a:p>
          <a:p>
            <a:pPr>
              <a:lnSpc>
                <a:spcPct val="150000"/>
              </a:lnSpc>
            </a:pPr>
            <a:endParaRPr lang="en-US" b="1" dirty="0"/>
          </a:p>
          <a:p>
            <a:pPr>
              <a:lnSpc>
                <a:spcPct val="150000"/>
              </a:lnSpc>
            </a:pPr>
            <a:endParaRPr lang="en-LY" sz="2000" b="1"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pSp>
        <p:nvGrpSpPr>
          <p:cNvPr id="21" name="Google Shape;1413;p52">
            <a:extLst>
              <a:ext uri="{FF2B5EF4-FFF2-40B4-BE49-F238E27FC236}">
                <a16:creationId xmlns:a16="http://schemas.microsoft.com/office/drawing/2014/main" id="{48738016-D3D9-CF4B-A227-CDBECBC37F3A}"/>
              </a:ext>
            </a:extLst>
          </p:cNvPr>
          <p:cNvGrpSpPr/>
          <p:nvPr/>
        </p:nvGrpSpPr>
        <p:grpSpPr>
          <a:xfrm rot="676388">
            <a:off x="7507689" y="2453731"/>
            <a:ext cx="1022657" cy="1258020"/>
            <a:chOff x="-6040512" y="733529"/>
            <a:chExt cx="1401404" cy="1723744"/>
          </a:xfrm>
        </p:grpSpPr>
        <p:sp>
          <p:nvSpPr>
            <p:cNvPr id="22" name="Google Shape;1414;p52">
              <a:extLst>
                <a:ext uri="{FF2B5EF4-FFF2-40B4-BE49-F238E27FC236}">
                  <a16:creationId xmlns:a16="http://schemas.microsoft.com/office/drawing/2014/main" id="{BF9A0B96-9395-5948-95E5-29B4FFC377B8}"/>
                </a:ext>
              </a:extLst>
            </p:cNvPr>
            <p:cNvSpPr/>
            <p:nvPr/>
          </p:nvSpPr>
          <p:spPr>
            <a:xfrm>
              <a:off x="-5035046" y="1440650"/>
              <a:ext cx="28404" cy="21198"/>
            </a:xfrm>
            <a:custGeom>
              <a:avLst/>
              <a:gdLst/>
              <a:ahLst/>
              <a:cxnLst/>
              <a:rect l="l" t="t" r="r" b="b"/>
              <a:pathLst>
                <a:path w="812" h="606" extrusionOk="0">
                  <a:moveTo>
                    <a:pt x="444" y="0"/>
                  </a:moveTo>
                  <a:cubicBezTo>
                    <a:pt x="0" y="32"/>
                    <a:pt x="69" y="606"/>
                    <a:pt x="305" y="606"/>
                  </a:cubicBezTo>
                  <a:cubicBezTo>
                    <a:pt x="318" y="606"/>
                    <a:pt x="331" y="604"/>
                    <a:pt x="344" y="601"/>
                  </a:cubicBezTo>
                  <a:cubicBezTo>
                    <a:pt x="511" y="601"/>
                    <a:pt x="811" y="67"/>
                    <a:pt x="511"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15;p52">
              <a:extLst>
                <a:ext uri="{FF2B5EF4-FFF2-40B4-BE49-F238E27FC236}">
                  <a16:creationId xmlns:a16="http://schemas.microsoft.com/office/drawing/2014/main" id="{8636E44F-27DB-274A-A760-8ECE7CA2ADCA}"/>
                </a:ext>
              </a:extLst>
            </p:cNvPr>
            <p:cNvSpPr/>
            <p:nvPr/>
          </p:nvSpPr>
          <p:spPr>
            <a:xfrm>
              <a:off x="-4985690" y="1246966"/>
              <a:ext cx="59536" cy="38513"/>
            </a:xfrm>
            <a:custGeom>
              <a:avLst/>
              <a:gdLst/>
              <a:ahLst/>
              <a:cxnLst/>
              <a:rect l="l" t="t" r="r" b="b"/>
              <a:pathLst>
                <a:path w="1702" h="1101" extrusionOk="0">
                  <a:moveTo>
                    <a:pt x="734" y="0"/>
                  </a:moveTo>
                  <a:cubicBezTo>
                    <a:pt x="467" y="34"/>
                    <a:pt x="0" y="467"/>
                    <a:pt x="267" y="867"/>
                  </a:cubicBezTo>
                  <a:cubicBezTo>
                    <a:pt x="334" y="1001"/>
                    <a:pt x="501" y="1101"/>
                    <a:pt x="668" y="1101"/>
                  </a:cubicBezTo>
                  <a:cubicBezTo>
                    <a:pt x="901" y="1068"/>
                    <a:pt x="1168" y="1001"/>
                    <a:pt x="1401" y="934"/>
                  </a:cubicBezTo>
                  <a:cubicBezTo>
                    <a:pt x="1702" y="867"/>
                    <a:pt x="1635" y="434"/>
                    <a:pt x="1468" y="200"/>
                  </a:cubicBezTo>
                  <a:cubicBezTo>
                    <a:pt x="1368" y="67"/>
                    <a:pt x="1201" y="0"/>
                    <a:pt x="106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16;p52">
              <a:extLst>
                <a:ext uri="{FF2B5EF4-FFF2-40B4-BE49-F238E27FC236}">
                  <a16:creationId xmlns:a16="http://schemas.microsoft.com/office/drawing/2014/main" id="{4E8441D5-692C-7347-BB7F-5B88A70B601A}"/>
                </a:ext>
              </a:extLst>
            </p:cNvPr>
            <p:cNvSpPr/>
            <p:nvPr/>
          </p:nvSpPr>
          <p:spPr>
            <a:xfrm>
              <a:off x="-5170034" y="1329798"/>
              <a:ext cx="135373" cy="84057"/>
            </a:xfrm>
            <a:custGeom>
              <a:avLst/>
              <a:gdLst/>
              <a:ahLst/>
              <a:cxnLst/>
              <a:rect l="l" t="t" r="r" b="b"/>
              <a:pathLst>
                <a:path w="3870" h="2403" extrusionOk="0">
                  <a:moveTo>
                    <a:pt x="1234" y="1"/>
                  </a:moveTo>
                  <a:cubicBezTo>
                    <a:pt x="934" y="1"/>
                    <a:pt x="701" y="201"/>
                    <a:pt x="701" y="501"/>
                  </a:cubicBezTo>
                  <a:cubicBezTo>
                    <a:pt x="667" y="935"/>
                    <a:pt x="434" y="834"/>
                    <a:pt x="567" y="1235"/>
                  </a:cubicBezTo>
                  <a:cubicBezTo>
                    <a:pt x="667" y="1668"/>
                    <a:pt x="0" y="1768"/>
                    <a:pt x="100" y="1969"/>
                  </a:cubicBezTo>
                  <a:cubicBezTo>
                    <a:pt x="100" y="2035"/>
                    <a:pt x="133" y="2069"/>
                    <a:pt x="200" y="2069"/>
                  </a:cubicBezTo>
                  <a:cubicBezTo>
                    <a:pt x="211" y="2072"/>
                    <a:pt x="224" y="2074"/>
                    <a:pt x="239" y="2074"/>
                  </a:cubicBezTo>
                  <a:cubicBezTo>
                    <a:pt x="359" y="2074"/>
                    <a:pt x="589" y="1969"/>
                    <a:pt x="767" y="1969"/>
                  </a:cubicBezTo>
                  <a:cubicBezTo>
                    <a:pt x="1067" y="1969"/>
                    <a:pt x="701" y="2369"/>
                    <a:pt x="1067" y="2402"/>
                  </a:cubicBezTo>
                  <a:cubicBezTo>
                    <a:pt x="1434" y="2369"/>
                    <a:pt x="1768" y="2169"/>
                    <a:pt x="2001" y="1902"/>
                  </a:cubicBezTo>
                  <a:cubicBezTo>
                    <a:pt x="2068" y="1768"/>
                    <a:pt x="2202" y="1702"/>
                    <a:pt x="2368" y="1702"/>
                  </a:cubicBezTo>
                  <a:cubicBezTo>
                    <a:pt x="2468" y="1735"/>
                    <a:pt x="2602" y="1768"/>
                    <a:pt x="2702" y="1869"/>
                  </a:cubicBezTo>
                  <a:cubicBezTo>
                    <a:pt x="2902" y="2002"/>
                    <a:pt x="3136" y="2069"/>
                    <a:pt x="3369" y="2069"/>
                  </a:cubicBezTo>
                  <a:cubicBezTo>
                    <a:pt x="3603" y="2069"/>
                    <a:pt x="3803" y="2002"/>
                    <a:pt x="3836" y="1902"/>
                  </a:cubicBezTo>
                  <a:cubicBezTo>
                    <a:pt x="3869" y="1635"/>
                    <a:pt x="3036" y="1535"/>
                    <a:pt x="3069" y="1268"/>
                  </a:cubicBezTo>
                  <a:cubicBezTo>
                    <a:pt x="3136" y="1001"/>
                    <a:pt x="2268" y="801"/>
                    <a:pt x="2001" y="634"/>
                  </a:cubicBezTo>
                  <a:cubicBezTo>
                    <a:pt x="1735" y="468"/>
                    <a:pt x="1301" y="401"/>
                    <a:pt x="1301" y="134"/>
                  </a:cubicBezTo>
                  <a:cubicBezTo>
                    <a:pt x="1334" y="67"/>
                    <a:pt x="1268" y="1"/>
                    <a:pt x="1234"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17;p52">
              <a:extLst>
                <a:ext uri="{FF2B5EF4-FFF2-40B4-BE49-F238E27FC236}">
                  <a16:creationId xmlns:a16="http://schemas.microsoft.com/office/drawing/2014/main" id="{8622D07A-E788-5B4D-8343-BF4AFC781342}"/>
                </a:ext>
              </a:extLst>
            </p:cNvPr>
            <p:cNvSpPr/>
            <p:nvPr/>
          </p:nvSpPr>
          <p:spPr>
            <a:xfrm>
              <a:off x="-5111198" y="1419592"/>
              <a:ext cx="48377" cy="24801"/>
            </a:xfrm>
            <a:custGeom>
              <a:avLst/>
              <a:gdLst/>
              <a:ahLst/>
              <a:cxnLst/>
              <a:rect l="l" t="t" r="r" b="b"/>
              <a:pathLst>
                <a:path w="1383" h="709" extrusionOk="0">
                  <a:moveTo>
                    <a:pt x="1218" y="0"/>
                  </a:moveTo>
                  <a:cubicBezTo>
                    <a:pt x="884" y="0"/>
                    <a:pt x="1" y="412"/>
                    <a:pt x="386" y="669"/>
                  </a:cubicBezTo>
                  <a:cubicBezTo>
                    <a:pt x="420" y="703"/>
                    <a:pt x="486" y="703"/>
                    <a:pt x="553" y="703"/>
                  </a:cubicBezTo>
                  <a:cubicBezTo>
                    <a:pt x="574" y="706"/>
                    <a:pt x="596" y="708"/>
                    <a:pt x="618" y="708"/>
                  </a:cubicBezTo>
                  <a:cubicBezTo>
                    <a:pt x="973" y="708"/>
                    <a:pt x="1383" y="226"/>
                    <a:pt x="1320" y="69"/>
                  </a:cubicBezTo>
                  <a:cubicBezTo>
                    <a:pt x="1320" y="35"/>
                    <a:pt x="1287" y="2"/>
                    <a:pt x="1253" y="2"/>
                  </a:cubicBezTo>
                  <a:cubicBezTo>
                    <a:pt x="1242" y="1"/>
                    <a:pt x="1231" y="0"/>
                    <a:pt x="121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18;p52">
              <a:extLst>
                <a:ext uri="{FF2B5EF4-FFF2-40B4-BE49-F238E27FC236}">
                  <a16:creationId xmlns:a16="http://schemas.microsoft.com/office/drawing/2014/main" id="{6EADFA3A-D429-1A48-8B70-3470C721A6EA}"/>
                </a:ext>
              </a:extLst>
            </p:cNvPr>
            <p:cNvSpPr/>
            <p:nvPr/>
          </p:nvSpPr>
          <p:spPr>
            <a:xfrm>
              <a:off x="-6040512" y="972128"/>
              <a:ext cx="1401404" cy="1485146"/>
            </a:xfrm>
            <a:custGeom>
              <a:avLst/>
              <a:gdLst/>
              <a:ahLst/>
              <a:cxnLst/>
              <a:rect l="l" t="t" r="r" b="b"/>
              <a:pathLst>
                <a:path w="40063" h="42457" extrusionOk="0">
                  <a:moveTo>
                    <a:pt x="12136" y="0"/>
                  </a:moveTo>
                  <a:cubicBezTo>
                    <a:pt x="11156" y="0"/>
                    <a:pt x="10239" y="625"/>
                    <a:pt x="9908" y="1619"/>
                  </a:cubicBezTo>
                  <a:lnTo>
                    <a:pt x="368" y="30707"/>
                  </a:lnTo>
                  <a:cubicBezTo>
                    <a:pt x="1" y="31874"/>
                    <a:pt x="568" y="33142"/>
                    <a:pt x="1735" y="33609"/>
                  </a:cubicBezTo>
                  <a:lnTo>
                    <a:pt x="22850" y="42282"/>
                  </a:lnTo>
                  <a:cubicBezTo>
                    <a:pt x="23146" y="42400"/>
                    <a:pt x="23451" y="42456"/>
                    <a:pt x="23749" y="42456"/>
                  </a:cubicBezTo>
                  <a:cubicBezTo>
                    <a:pt x="24628" y="42456"/>
                    <a:pt x="25454" y="41969"/>
                    <a:pt x="25852" y="41148"/>
                  </a:cubicBezTo>
                  <a:lnTo>
                    <a:pt x="39462" y="13728"/>
                  </a:lnTo>
                  <a:cubicBezTo>
                    <a:pt x="40063" y="12494"/>
                    <a:pt x="39495" y="11026"/>
                    <a:pt x="38228" y="10492"/>
                  </a:cubicBezTo>
                  <a:lnTo>
                    <a:pt x="13043" y="185"/>
                  </a:lnTo>
                  <a:cubicBezTo>
                    <a:pt x="12745" y="59"/>
                    <a:pt x="12437" y="0"/>
                    <a:pt x="121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19;p52">
              <a:extLst>
                <a:ext uri="{FF2B5EF4-FFF2-40B4-BE49-F238E27FC236}">
                  <a16:creationId xmlns:a16="http://schemas.microsoft.com/office/drawing/2014/main" id="{0E418626-5EE8-9B44-8813-C3489B587EF4}"/>
                </a:ext>
              </a:extLst>
            </p:cNvPr>
            <p:cNvSpPr/>
            <p:nvPr/>
          </p:nvSpPr>
          <p:spPr>
            <a:xfrm>
              <a:off x="-5760462" y="1183232"/>
              <a:ext cx="927670" cy="754169"/>
            </a:xfrm>
            <a:custGeom>
              <a:avLst/>
              <a:gdLst/>
              <a:ahLst/>
              <a:cxnLst/>
              <a:rect l="l" t="t" r="r" b="b"/>
              <a:pathLst>
                <a:path w="26520" h="21560" extrusionOk="0">
                  <a:moveTo>
                    <a:pt x="5634" y="0"/>
                  </a:moveTo>
                  <a:cubicBezTo>
                    <a:pt x="4898" y="0"/>
                    <a:pt x="4203" y="464"/>
                    <a:pt x="3970" y="1188"/>
                  </a:cubicBezTo>
                  <a:lnTo>
                    <a:pt x="301" y="12096"/>
                  </a:lnTo>
                  <a:cubicBezTo>
                    <a:pt x="0" y="12963"/>
                    <a:pt x="434" y="13897"/>
                    <a:pt x="1268" y="14264"/>
                  </a:cubicBezTo>
                  <a:lnTo>
                    <a:pt x="18814" y="21436"/>
                  </a:lnTo>
                  <a:cubicBezTo>
                    <a:pt x="19022" y="21520"/>
                    <a:pt x="19239" y="21559"/>
                    <a:pt x="19453" y="21559"/>
                  </a:cubicBezTo>
                  <a:cubicBezTo>
                    <a:pt x="20096" y="21559"/>
                    <a:pt x="20715" y="21203"/>
                    <a:pt x="21015" y="20602"/>
                  </a:cubicBezTo>
                  <a:lnTo>
                    <a:pt x="26052" y="10262"/>
                  </a:lnTo>
                  <a:cubicBezTo>
                    <a:pt x="26519" y="9328"/>
                    <a:pt x="26086" y="8260"/>
                    <a:pt x="25152" y="7860"/>
                  </a:cubicBezTo>
                  <a:lnTo>
                    <a:pt x="6271" y="121"/>
                  </a:lnTo>
                  <a:cubicBezTo>
                    <a:pt x="6062" y="39"/>
                    <a:pt x="5846" y="0"/>
                    <a:pt x="5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20;p52">
              <a:extLst>
                <a:ext uri="{FF2B5EF4-FFF2-40B4-BE49-F238E27FC236}">
                  <a16:creationId xmlns:a16="http://schemas.microsoft.com/office/drawing/2014/main" id="{9897497C-8F20-6947-8A9C-040CF4F6638D}"/>
                </a:ext>
              </a:extLst>
            </p:cNvPr>
            <p:cNvSpPr/>
            <p:nvPr/>
          </p:nvSpPr>
          <p:spPr>
            <a:xfrm>
              <a:off x="-5649610" y="1299471"/>
              <a:ext cx="550760" cy="479611"/>
            </a:xfrm>
            <a:custGeom>
              <a:avLst/>
              <a:gdLst/>
              <a:ahLst/>
              <a:cxnLst/>
              <a:rect l="l" t="t" r="r" b="b"/>
              <a:pathLst>
                <a:path w="15745" h="13711" extrusionOk="0">
                  <a:moveTo>
                    <a:pt x="10875" y="0"/>
                  </a:moveTo>
                  <a:lnTo>
                    <a:pt x="0" y="11709"/>
                  </a:lnTo>
                  <a:lnTo>
                    <a:pt x="4870" y="13710"/>
                  </a:lnTo>
                  <a:lnTo>
                    <a:pt x="15745" y="2002"/>
                  </a:lnTo>
                  <a:lnTo>
                    <a:pt x="108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21;p52">
              <a:extLst>
                <a:ext uri="{FF2B5EF4-FFF2-40B4-BE49-F238E27FC236}">
                  <a16:creationId xmlns:a16="http://schemas.microsoft.com/office/drawing/2014/main" id="{A5D8A7E7-7ACC-C445-9A63-66C6116E77EA}"/>
                </a:ext>
              </a:extLst>
            </p:cNvPr>
            <p:cNvSpPr/>
            <p:nvPr/>
          </p:nvSpPr>
          <p:spPr>
            <a:xfrm>
              <a:off x="-5408073" y="1398639"/>
              <a:ext cx="490105" cy="453935"/>
            </a:xfrm>
            <a:custGeom>
              <a:avLst/>
              <a:gdLst/>
              <a:ahLst/>
              <a:cxnLst/>
              <a:rect l="l" t="t" r="r" b="b"/>
              <a:pathLst>
                <a:path w="14011" h="12977" extrusionOk="0">
                  <a:moveTo>
                    <a:pt x="10875" y="1"/>
                  </a:moveTo>
                  <a:lnTo>
                    <a:pt x="0" y="11709"/>
                  </a:lnTo>
                  <a:lnTo>
                    <a:pt x="3136" y="12977"/>
                  </a:lnTo>
                  <a:lnTo>
                    <a:pt x="14010" y="1268"/>
                  </a:lnTo>
                  <a:lnTo>
                    <a:pt x="1087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22;p52">
              <a:extLst>
                <a:ext uri="{FF2B5EF4-FFF2-40B4-BE49-F238E27FC236}">
                  <a16:creationId xmlns:a16="http://schemas.microsoft.com/office/drawing/2014/main" id="{960427E9-99C5-5F43-B225-B2C9D7D40C2A}"/>
                </a:ext>
              </a:extLst>
            </p:cNvPr>
            <p:cNvSpPr/>
            <p:nvPr/>
          </p:nvSpPr>
          <p:spPr>
            <a:xfrm>
              <a:off x="-5632120" y="1905044"/>
              <a:ext cx="262560" cy="252066"/>
            </a:xfrm>
            <a:custGeom>
              <a:avLst/>
              <a:gdLst/>
              <a:ahLst/>
              <a:cxnLst/>
              <a:rect l="l" t="t" r="r" b="b"/>
              <a:pathLst>
                <a:path w="7506" h="7206" extrusionOk="0">
                  <a:moveTo>
                    <a:pt x="2035" y="1"/>
                  </a:moveTo>
                  <a:lnTo>
                    <a:pt x="1" y="4971"/>
                  </a:lnTo>
                  <a:lnTo>
                    <a:pt x="5471" y="7206"/>
                  </a:lnTo>
                  <a:lnTo>
                    <a:pt x="7506" y="2236"/>
                  </a:lnTo>
                  <a:lnTo>
                    <a:pt x="203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23;p52">
              <a:extLst>
                <a:ext uri="{FF2B5EF4-FFF2-40B4-BE49-F238E27FC236}">
                  <a16:creationId xmlns:a16="http://schemas.microsoft.com/office/drawing/2014/main" id="{E74F0449-FDD9-3C48-A816-ABA8BFA65646}"/>
                </a:ext>
              </a:extLst>
            </p:cNvPr>
            <p:cNvSpPr/>
            <p:nvPr/>
          </p:nvSpPr>
          <p:spPr>
            <a:xfrm>
              <a:off x="-5385931" y="2006556"/>
              <a:ext cx="271935" cy="248988"/>
            </a:xfrm>
            <a:custGeom>
              <a:avLst/>
              <a:gdLst/>
              <a:ahLst/>
              <a:cxnLst/>
              <a:rect l="l" t="t" r="r" b="b"/>
              <a:pathLst>
                <a:path w="7774" h="7118" extrusionOk="0">
                  <a:moveTo>
                    <a:pt x="2036" y="1"/>
                  </a:moveTo>
                  <a:lnTo>
                    <a:pt x="1" y="4938"/>
                  </a:lnTo>
                  <a:lnTo>
                    <a:pt x="5171" y="7072"/>
                  </a:lnTo>
                  <a:cubicBezTo>
                    <a:pt x="5255" y="7103"/>
                    <a:pt x="5344" y="7118"/>
                    <a:pt x="5433" y="7118"/>
                  </a:cubicBezTo>
                  <a:cubicBezTo>
                    <a:pt x="5734" y="7118"/>
                    <a:pt x="6036" y="6948"/>
                    <a:pt x="6139" y="6639"/>
                  </a:cubicBezTo>
                  <a:lnTo>
                    <a:pt x="7606" y="3070"/>
                  </a:lnTo>
                  <a:cubicBezTo>
                    <a:pt x="7773" y="2703"/>
                    <a:pt x="7573" y="2269"/>
                    <a:pt x="7206" y="2102"/>
                  </a:cubicBezTo>
                  <a:lnTo>
                    <a:pt x="20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424;p52">
              <a:extLst>
                <a:ext uri="{FF2B5EF4-FFF2-40B4-BE49-F238E27FC236}">
                  <a16:creationId xmlns:a16="http://schemas.microsoft.com/office/drawing/2014/main" id="{1FD48F2C-DC9F-4140-88C7-71226211E8EB}"/>
                </a:ext>
              </a:extLst>
            </p:cNvPr>
            <p:cNvSpPr/>
            <p:nvPr/>
          </p:nvSpPr>
          <p:spPr>
            <a:xfrm>
              <a:off x="-5886495" y="1807135"/>
              <a:ext cx="270745" cy="249652"/>
            </a:xfrm>
            <a:custGeom>
              <a:avLst/>
              <a:gdLst/>
              <a:ahLst/>
              <a:cxnLst/>
              <a:rect l="l" t="t" r="r" b="b"/>
              <a:pathLst>
                <a:path w="7740" h="7137" extrusionOk="0">
                  <a:moveTo>
                    <a:pt x="2289" y="0"/>
                  </a:moveTo>
                  <a:cubicBezTo>
                    <a:pt x="1995" y="0"/>
                    <a:pt x="1725" y="168"/>
                    <a:pt x="1602" y="465"/>
                  </a:cubicBezTo>
                  <a:lnTo>
                    <a:pt x="134" y="4034"/>
                  </a:lnTo>
                  <a:cubicBezTo>
                    <a:pt x="1" y="4401"/>
                    <a:pt x="168" y="4868"/>
                    <a:pt x="568" y="5001"/>
                  </a:cubicBezTo>
                  <a:lnTo>
                    <a:pt x="5738" y="7136"/>
                  </a:lnTo>
                  <a:lnTo>
                    <a:pt x="7740" y="2166"/>
                  </a:lnTo>
                  <a:lnTo>
                    <a:pt x="2603" y="64"/>
                  </a:lnTo>
                  <a:cubicBezTo>
                    <a:pt x="2498" y="21"/>
                    <a:pt x="2392" y="0"/>
                    <a:pt x="22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25;p52">
              <a:extLst>
                <a:ext uri="{FF2B5EF4-FFF2-40B4-BE49-F238E27FC236}">
                  <a16:creationId xmlns:a16="http://schemas.microsoft.com/office/drawing/2014/main" id="{68E34CCE-8C66-4542-8DA8-30EDB60E3295}"/>
                </a:ext>
              </a:extLst>
            </p:cNvPr>
            <p:cNvSpPr/>
            <p:nvPr/>
          </p:nvSpPr>
          <p:spPr>
            <a:xfrm>
              <a:off x="-5305407" y="1103443"/>
              <a:ext cx="297575" cy="175040"/>
            </a:xfrm>
            <a:custGeom>
              <a:avLst/>
              <a:gdLst/>
              <a:ahLst/>
              <a:cxnLst/>
              <a:rect l="l" t="t" r="r" b="b"/>
              <a:pathLst>
                <a:path w="8507" h="5004" extrusionOk="0">
                  <a:moveTo>
                    <a:pt x="734" y="0"/>
                  </a:moveTo>
                  <a:lnTo>
                    <a:pt x="1" y="1802"/>
                  </a:lnTo>
                  <a:lnTo>
                    <a:pt x="7773" y="5004"/>
                  </a:lnTo>
                  <a:lnTo>
                    <a:pt x="8507" y="3203"/>
                  </a:lnTo>
                  <a:lnTo>
                    <a:pt x="7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26;p52">
              <a:extLst>
                <a:ext uri="{FF2B5EF4-FFF2-40B4-BE49-F238E27FC236}">
                  <a16:creationId xmlns:a16="http://schemas.microsoft.com/office/drawing/2014/main" id="{27DA9B30-440A-264D-95EF-A053E5BD5CBD}"/>
                </a:ext>
              </a:extLst>
            </p:cNvPr>
            <p:cNvSpPr/>
            <p:nvPr/>
          </p:nvSpPr>
          <p:spPr>
            <a:xfrm>
              <a:off x="-5238910" y="733529"/>
              <a:ext cx="350115" cy="464464"/>
            </a:xfrm>
            <a:custGeom>
              <a:avLst/>
              <a:gdLst/>
              <a:ahLst/>
              <a:cxnLst/>
              <a:rect l="l" t="t" r="r" b="b"/>
              <a:pathLst>
                <a:path w="10009" h="13278" extrusionOk="0">
                  <a:moveTo>
                    <a:pt x="4538" y="1"/>
                  </a:moveTo>
                  <a:lnTo>
                    <a:pt x="1" y="11042"/>
                  </a:lnTo>
                  <a:lnTo>
                    <a:pt x="5472" y="13277"/>
                  </a:lnTo>
                  <a:lnTo>
                    <a:pt x="10008" y="2236"/>
                  </a:lnTo>
                  <a:lnTo>
                    <a:pt x="45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Right Arrow 34">
            <a:extLst>
              <a:ext uri="{FF2B5EF4-FFF2-40B4-BE49-F238E27FC236}">
                <a16:creationId xmlns:a16="http://schemas.microsoft.com/office/drawing/2014/main" id="{66F4A637-6E15-4641-9CF2-19892122DDAF}"/>
              </a:ext>
            </a:extLst>
          </p:cNvPr>
          <p:cNvSpPr/>
          <p:nvPr/>
        </p:nvSpPr>
        <p:spPr>
          <a:xfrm>
            <a:off x="1091475" y="2761630"/>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36" name="Right Arrow 35">
            <a:extLst>
              <a:ext uri="{FF2B5EF4-FFF2-40B4-BE49-F238E27FC236}">
                <a16:creationId xmlns:a16="http://schemas.microsoft.com/office/drawing/2014/main" id="{B4E9ECD1-5A7E-4F4F-80A9-53A2F5E0F22E}"/>
              </a:ext>
            </a:extLst>
          </p:cNvPr>
          <p:cNvSpPr/>
          <p:nvPr/>
        </p:nvSpPr>
        <p:spPr>
          <a:xfrm>
            <a:off x="1091475" y="3597555"/>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extLst>
      <p:ext uri="{BB962C8B-B14F-4D97-AF65-F5344CB8AC3E}">
        <p14:creationId xmlns:p14="http://schemas.microsoft.com/office/powerpoint/2010/main" val="1327243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967564" y="574625"/>
            <a:ext cx="5996762" cy="90061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50" name="Google Shape;650;p42"/>
          <p:cNvSpPr txBox="1">
            <a:spLocks noGrp="1"/>
          </p:cNvSpPr>
          <p:nvPr>
            <p:ph type="title"/>
          </p:nvPr>
        </p:nvSpPr>
        <p:spPr>
          <a:xfrm>
            <a:off x="1127052" y="738582"/>
            <a:ext cx="5688418"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2.</a:t>
            </a:r>
            <a:r>
              <a:rPr lang="en-US" sz="2800" dirty="0">
                <a:latin typeface="Arial Rounded MT Bold" panose="020F0704030504030204" pitchFamily="34" charset="77"/>
              </a:rPr>
              <a:t> </a:t>
            </a:r>
            <a:r>
              <a:rPr lang="en-US" sz="2800" dirty="0">
                <a:solidFill>
                  <a:srgbClr val="000000"/>
                </a:solidFill>
                <a:latin typeface="Arial Rounded MT Bold" panose="020F0704030504030204" pitchFamily="34" charset="77"/>
              </a:rPr>
              <a:t>CAUSES OF HYPOGLYCEMIA</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Right Arrow 23">
            <a:extLst>
              <a:ext uri="{FF2B5EF4-FFF2-40B4-BE49-F238E27FC236}">
                <a16:creationId xmlns:a16="http://schemas.microsoft.com/office/drawing/2014/main" id="{BC418BE7-561E-C742-81B7-3CAA571477B8}"/>
              </a:ext>
            </a:extLst>
          </p:cNvPr>
          <p:cNvSpPr/>
          <p:nvPr/>
        </p:nvSpPr>
        <p:spPr>
          <a:xfrm>
            <a:off x="946300" y="1748494"/>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 name="TextBox 5">
            <a:extLst>
              <a:ext uri="{FF2B5EF4-FFF2-40B4-BE49-F238E27FC236}">
                <a16:creationId xmlns:a16="http://schemas.microsoft.com/office/drawing/2014/main" id="{7F630A75-3242-E74E-8896-E3C32C52D2A5}"/>
              </a:ext>
            </a:extLst>
          </p:cNvPr>
          <p:cNvSpPr txBox="1"/>
          <p:nvPr/>
        </p:nvSpPr>
        <p:spPr>
          <a:xfrm>
            <a:off x="1273902" y="1649449"/>
            <a:ext cx="7135865" cy="4062651"/>
          </a:xfrm>
          <a:prstGeom prst="rect">
            <a:avLst/>
          </a:prstGeom>
          <a:noFill/>
        </p:spPr>
        <p:txBody>
          <a:bodyPr wrap="square" rtlCol="0">
            <a:spAutoFit/>
          </a:bodyPr>
          <a:lstStyle/>
          <a:p>
            <a:r>
              <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Possible causes with diabetes:</a:t>
            </a:r>
          </a:p>
          <a:p>
            <a:endPar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US" sz="1800" b="1" dirty="0">
                <a:latin typeface="Arial Unicode MS" panose="020B0604020202020204" pitchFamily="34" charset="-128"/>
                <a:ea typeface="Arial Unicode MS" panose="020B0604020202020204" pitchFamily="34" charset="-128"/>
                <a:cs typeface="Arial Unicode MS" panose="020B0604020202020204" pitchFamily="34" charset="-128"/>
              </a:rPr>
              <a:t>Diabetes type 1: </a:t>
            </a: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people with type 1 diabetes don’t produce insulin so they need to take insulin injections.</a:t>
            </a:r>
          </a:p>
          <a:p>
            <a:pPr marL="285750" indent="-285750">
              <a:buClr>
                <a:srgbClr val="FF0000"/>
              </a:buClr>
              <a:buFont typeface="Arial" panose="020B0604020202020204" pitchFamily="34" charset="0"/>
              <a:buChar char="•"/>
            </a:pP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US" sz="1800" b="1" dirty="0">
                <a:latin typeface="Arial Unicode MS" panose="020B0604020202020204" pitchFamily="34" charset="-128"/>
                <a:ea typeface="Arial Unicode MS" panose="020B0604020202020204" pitchFamily="34" charset="-128"/>
                <a:cs typeface="Arial Unicode MS" panose="020B0604020202020204" pitchFamily="34" charset="-128"/>
              </a:rPr>
              <a:t>Diabetes type 2: </a:t>
            </a: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people with type 2 diabetes are less responsive to insulin so they might need to take insulin or other medications.</a:t>
            </a:r>
          </a:p>
          <a:p>
            <a:pPr marL="285750" indent="-285750">
              <a:buClr>
                <a:srgbClr val="FF0000"/>
              </a:buClr>
              <a:buFont typeface="Arial" panose="020B0604020202020204" pitchFamily="34" charset="0"/>
              <a:buChar char="•"/>
            </a:pP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But taking too much insulin or other medications may cause your blood sugar to drop too much causing hypoglycemia.</a:t>
            </a:r>
          </a:p>
          <a:p>
            <a:pPr marL="285750" indent="-285750">
              <a:buClr>
                <a:srgbClr val="FF0000"/>
              </a:buClr>
              <a:buFont typeface="Arial" panose="020B0604020202020204" pitchFamily="34" charset="0"/>
              <a:buChar char="•"/>
            </a:pPr>
            <a:endParaRPr lang="en-US"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TextBox 1">
            <a:extLst>
              <a:ext uri="{FF2B5EF4-FFF2-40B4-BE49-F238E27FC236}">
                <a16:creationId xmlns:a16="http://schemas.microsoft.com/office/drawing/2014/main" id="{72849F6E-15EA-9948-A930-13DE547F35D9}"/>
              </a:ext>
            </a:extLst>
          </p:cNvPr>
          <p:cNvSpPr txBox="1"/>
          <p:nvPr/>
        </p:nvSpPr>
        <p:spPr>
          <a:xfrm>
            <a:off x="4374776" y="4715435"/>
            <a:ext cx="394447"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712382" y="319938"/>
            <a:ext cx="5996762" cy="837287"/>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50" name="Google Shape;650;p42"/>
          <p:cNvSpPr txBox="1">
            <a:spLocks noGrp="1"/>
          </p:cNvSpPr>
          <p:nvPr>
            <p:ph type="title"/>
          </p:nvPr>
        </p:nvSpPr>
        <p:spPr>
          <a:xfrm>
            <a:off x="866554" y="452231"/>
            <a:ext cx="5688418"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2.</a:t>
            </a:r>
            <a:r>
              <a:rPr lang="en-US" sz="2800" dirty="0">
                <a:latin typeface="Arial Rounded MT Bold" panose="020F0704030504030204" pitchFamily="34" charset="77"/>
              </a:rPr>
              <a:t> </a:t>
            </a:r>
            <a:r>
              <a:rPr lang="en-US" sz="2800" dirty="0">
                <a:solidFill>
                  <a:srgbClr val="000000"/>
                </a:solidFill>
                <a:latin typeface="Arial Rounded MT Bold" panose="020F0704030504030204" pitchFamily="34" charset="77"/>
              </a:rPr>
              <a:t>CAUSES OF HYPOGLYCEMIA</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Right Arrow 23">
            <a:extLst>
              <a:ext uri="{FF2B5EF4-FFF2-40B4-BE49-F238E27FC236}">
                <a16:creationId xmlns:a16="http://schemas.microsoft.com/office/drawing/2014/main" id="{BC418BE7-561E-C742-81B7-3CAA571477B8}"/>
              </a:ext>
            </a:extLst>
          </p:cNvPr>
          <p:cNvSpPr/>
          <p:nvPr/>
        </p:nvSpPr>
        <p:spPr>
          <a:xfrm>
            <a:off x="986323" y="1354464"/>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 name="TextBox 5">
            <a:extLst>
              <a:ext uri="{FF2B5EF4-FFF2-40B4-BE49-F238E27FC236}">
                <a16:creationId xmlns:a16="http://schemas.microsoft.com/office/drawing/2014/main" id="{7F630A75-3242-E74E-8896-E3C32C52D2A5}"/>
              </a:ext>
            </a:extLst>
          </p:cNvPr>
          <p:cNvSpPr txBox="1"/>
          <p:nvPr/>
        </p:nvSpPr>
        <p:spPr>
          <a:xfrm>
            <a:off x="1293969" y="1234020"/>
            <a:ext cx="7061831" cy="4156076"/>
          </a:xfrm>
          <a:prstGeom prst="rect">
            <a:avLst/>
          </a:prstGeom>
          <a:noFill/>
        </p:spPr>
        <p:txBody>
          <a:bodyPr wrap="square" rtlCol="0">
            <a:spAutoFit/>
          </a:bodyPr>
          <a:lstStyle/>
          <a:p>
            <a:r>
              <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Possible causes without diabetes:</a:t>
            </a:r>
          </a:p>
          <a:p>
            <a:endPar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LY" sz="1800" b="1" dirty="0">
                <a:latin typeface="Arial Unicode MS" panose="020B0604020202020204" pitchFamily="34" charset="-128"/>
                <a:ea typeface="Arial Unicode MS" panose="020B0604020202020204" pitchFamily="34" charset="-128"/>
                <a:cs typeface="Arial Unicode MS" panose="020B0604020202020204" pitchFamily="34" charset="-128"/>
              </a:rPr>
              <a:t>Medications:</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 some medications can cause hypoglycemia especially in children or people with kidney failure.</a:t>
            </a:r>
            <a:r>
              <a:rPr lang="en-LY" sz="1800"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800"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LY" sz="1800"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g: </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Qualaquin, used to treat malaria.</a:t>
            </a:r>
          </a:p>
          <a:p>
            <a:pPr marL="285750" indent="-285750">
              <a:buClr>
                <a:srgbClr val="FF0000"/>
              </a:buClr>
              <a:buFont typeface="Arial" panose="020B0604020202020204" pitchFamily="34" charset="0"/>
              <a:buChar char="•"/>
            </a:pPr>
            <a:endParaRPr lang="en-LY"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LY" sz="1800" b="1" dirty="0">
                <a:latin typeface="Arial Unicode MS" panose="020B0604020202020204" pitchFamily="34" charset="-128"/>
                <a:ea typeface="Arial Unicode MS" panose="020B0604020202020204" pitchFamily="34" charset="-128"/>
                <a:cs typeface="Arial Unicode MS" panose="020B0604020202020204" pitchFamily="34" charset="-128"/>
              </a:rPr>
              <a:t>Excessive alcohol drinking: </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drinking too much alcohol without eating can prevent the liver from releasing glucose from its glycogen stores into the blood stream.</a:t>
            </a:r>
          </a:p>
          <a:p>
            <a:pPr marL="285750" indent="-285750">
              <a:buClr>
                <a:srgbClr val="FF0000"/>
              </a:buClr>
              <a:buFont typeface="Arial" panose="020B0604020202020204" pitchFamily="34" charset="0"/>
              <a:buChar char="•"/>
            </a:pPr>
            <a:endParaRPr lang="en-LY"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US" sz="1800" b="1" dirty="0">
                <a:latin typeface="Arial Unicode MS" panose="020B0604020202020204" pitchFamily="34" charset="-128"/>
                <a:ea typeface="Arial Unicode MS" panose="020B0604020202020204" pitchFamily="34" charset="-128"/>
                <a:cs typeface="Arial Unicode MS" panose="020B0604020202020204" pitchFamily="34" charset="-128"/>
              </a:rPr>
              <a:t>S</a:t>
            </a:r>
            <a:r>
              <a:rPr lang="en-LY" sz="1800" b="1" dirty="0">
                <a:latin typeface="Arial Unicode MS" panose="020B0604020202020204" pitchFamily="34" charset="-128"/>
                <a:ea typeface="Arial Unicode MS" panose="020B0604020202020204" pitchFamily="34" charset="-128"/>
                <a:cs typeface="Arial Unicode MS" panose="020B0604020202020204" pitchFamily="34" charset="-128"/>
              </a:rPr>
              <a:t>ome critical illnesses: </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severe liver illnesses such as hepatitis, kidney disease, severe infection, advanced heart disease.</a:t>
            </a:r>
          </a:p>
          <a:p>
            <a:pPr>
              <a:buClr>
                <a:srgbClr val="FF0000"/>
              </a:buCl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TextBox 1">
            <a:extLst>
              <a:ext uri="{FF2B5EF4-FFF2-40B4-BE49-F238E27FC236}">
                <a16:creationId xmlns:a16="http://schemas.microsoft.com/office/drawing/2014/main" id="{ECC410EE-87EB-CE4F-BFA4-08E41837F354}"/>
              </a:ext>
            </a:extLst>
          </p:cNvPr>
          <p:cNvSpPr txBox="1"/>
          <p:nvPr/>
        </p:nvSpPr>
        <p:spPr>
          <a:xfrm>
            <a:off x="4338918" y="4691269"/>
            <a:ext cx="466164"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07</a:t>
            </a:r>
          </a:p>
        </p:txBody>
      </p:sp>
    </p:spTree>
    <p:extLst>
      <p:ext uri="{BB962C8B-B14F-4D97-AF65-F5344CB8AC3E}">
        <p14:creationId xmlns:p14="http://schemas.microsoft.com/office/powerpoint/2010/main" val="145672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712382" y="319938"/>
            <a:ext cx="5996762" cy="837287"/>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50" name="Google Shape;650;p42"/>
          <p:cNvSpPr txBox="1">
            <a:spLocks noGrp="1"/>
          </p:cNvSpPr>
          <p:nvPr>
            <p:ph type="title"/>
          </p:nvPr>
        </p:nvSpPr>
        <p:spPr>
          <a:xfrm>
            <a:off x="866554" y="452231"/>
            <a:ext cx="5688418"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2.</a:t>
            </a:r>
            <a:r>
              <a:rPr lang="en-US" sz="2800" dirty="0">
                <a:latin typeface="Arial Rounded MT Bold" panose="020F0704030504030204" pitchFamily="34" charset="77"/>
              </a:rPr>
              <a:t> </a:t>
            </a:r>
            <a:r>
              <a:rPr lang="en-US" sz="2800" dirty="0">
                <a:solidFill>
                  <a:srgbClr val="000000"/>
                </a:solidFill>
                <a:latin typeface="Arial Rounded MT Bold" panose="020F0704030504030204" pitchFamily="34" charset="77"/>
              </a:rPr>
              <a:t>CAUSES OF HYPOGLYCEMIA</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8292672" y="3321495"/>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Right Arrow 23">
            <a:extLst>
              <a:ext uri="{FF2B5EF4-FFF2-40B4-BE49-F238E27FC236}">
                <a16:creationId xmlns:a16="http://schemas.microsoft.com/office/drawing/2014/main" id="{BC418BE7-561E-C742-81B7-3CAA571477B8}"/>
              </a:ext>
            </a:extLst>
          </p:cNvPr>
          <p:cNvSpPr/>
          <p:nvPr/>
        </p:nvSpPr>
        <p:spPr>
          <a:xfrm>
            <a:off x="980199" y="1408252"/>
            <a:ext cx="293703" cy="2020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 name="TextBox 5">
            <a:extLst>
              <a:ext uri="{FF2B5EF4-FFF2-40B4-BE49-F238E27FC236}">
                <a16:creationId xmlns:a16="http://schemas.microsoft.com/office/drawing/2014/main" id="{7F630A75-3242-E74E-8896-E3C32C52D2A5}"/>
              </a:ext>
            </a:extLst>
          </p:cNvPr>
          <p:cNvSpPr txBox="1"/>
          <p:nvPr/>
        </p:nvSpPr>
        <p:spPr>
          <a:xfrm>
            <a:off x="1275410" y="1289518"/>
            <a:ext cx="7026424" cy="5416868"/>
          </a:xfrm>
          <a:prstGeom prst="rect">
            <a:avLst/>
          </a:prstGeom>
          <a:noFill/>
        </p:spPr>
        <p:txBody>
          <a:bodyPr wrap="square" rtlCol="0">
            <a:spAutoFit/>
          </a:bodyPr>
          <a:lstStyle/>
          <a:p>
            <a:r>
              <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Possible causes without diabetes:</a:t>
            </a:r>
          </a:p>
          <a:p>
            <a:endParaRPr lang="en-LY" sz="2000" b="1" dirty="0">
              <a:solidFill>
                <a:schemeClr val="accent1">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LY" sz="1800" b="1" dirty="0">
                <a:latin typeface="Arial Unicode MS" panose="020B0604020202020204" pitchFamily="34" charset="-128"/>
                <a:ea typeface="Arial Unicode MS" panose="020B0604020202020204" pitchFamily="34" charset="-128"/>
                <a:cs typeface="Arial Unicode MS" panose="020B0604020202020204" pitchFamily="34" charset="-128"/>
              </a:rPr>
              <a:t>Overproduction of insulin: </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a rare tumor in pancreas can cause production of too much insulin.</a:t>
            </a:r>
          </a:p>
          <a:p>
            <a:pPr marL="285750" indent="-285750">
              <a:buClr>
                <a:srgbClr val="FF0000"/>
              </a:buClr>
              <a:buFont typeface="Arial" panose="020B0604020202020204" pitchFamily="34" charset="0"/>
              <a:buChar char="•"/>
            </a:pPr>
            <a:endParaRPr lang="en-LY"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LY" sz="1800" b="1" dirty="0">
                <a:latin typeface="Arial Unicode MS" panose="020B0604020202020204" pitchFamily="34" charset="-128"/>
                <a:ea typeface="Arial Unicode MS" panose="020B0604020202020204" pitchFamily="34" charset="-128"/>
                <a:cs typeface="Arial Unicode MS" panose="020B0604020202020204" pitchFamily="34" charset="-128"/>
              </a:rPr>
              <a:t>Hormone deficienies:</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 certain adrenal gland and pituitary gland disorders can result in an inadequate amounts of certain hormones that regulate t</a:t>
            </a: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h</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e glucose production or metabolism. </a:t>
            </a:r>
          </a:p>
          <a:p>
            <a:pPr marL="285750" indent="-285750">
              <a:buClr>
                <a:srgbClr val="FF0000"/>
              </a:buClr>
              <a:buFont typeface="Arial" panose="020B0604020202020204" pitchFamily="34" charset="0"/>
              <a:buChar char="•"/>
            </a:pPr>
            <a:endParaRPr lang="en-LY"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r>
              <a:rPr lang="en-LY" sz="1800" b="1" dirty="0">
                <a:latin typeface="Arial Unicode MS" panose="020B0604020202020204" pitchFamily="34" charset="-128"/>
                <a:ea typeface="Arial Unicode MS" panose="020B0604020202020204" pitchFamily="34" charset="-128"/>
                <a:cs typeface="Arial Unicode MS" panose="020B0604020202020204" pitchFamily="34" charset="-128"/>
              </a:rPr>
              <a:t>Long-term starvation: </a:t>
            </a:r>
            <a:r>
              <a:rPr lang="en-LY" sz="1800" dirty="0">
                <a:latin typeface="Arial Unicode MS" panose="020B0604020202020204" pitchFamily="34" charset="-128"/>
                <a:ea typeface="Arial Unicode MS" panose="020B0604020202020204" pitchFamily="34" charset="-128"/>
                <a:cs typeface="Arial Unicode MS" panose="020B0604020202020204" pitchFamily="34" charset="-128"/>
              </a:rPr>
              <a:t>hypoglycemia can occur with malnutrition and starvation as the glycogen stores the body needs to create glucose are used up.</a:t>
            </a: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85750" indent="-285750">
              <a:buClr>
                <a:srgbClr val="FF0000"/>
              </a:buClr>
              <a:buFont typeface="Arial" panose="020B0604020202020204" pitchFamily="34" charset="0"/>
              <a:buChar char="•"/>
            </a:pPr>
            <a:endParaRPr lang="en-LY" sz="18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TextBox 1">
            <a:extLst>
              <a:ext uri="{FF2B5EF4-FFF2-40B4-BE49-F238E27FC236}">
                <a16:creationId xmlns:a16="http://schemas.microsoft.com/office/drawing/2014/main" id="{0FC3C5AF-0024-3346-8BAB-9E0ECACAE7DC}"/>
              </a:ext>
            </a:extLst>
          </p:cNvPr>
          <p:cNvSpPr txBox="1"/>
          <p:nvPr/>
        </p:nvSpPr>
        <p:spPr>
          <a:xfrm>
            <a:off x="4367281" y="4709749"/>
            <a:ext cx="421341"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08</a:t>
            </a:r>
          </a:p>
        </p:txBody>
      </p:sp>
    </p:spTree>
    <p:extLst>
      <p:ext uri="{BB962C8B-B14F-4D97-AF65-F5344CB8AC3E}">
        <p14:creationId xmlns:p14="http://schemas.microsoft.com/office/powerpoint/2010/main" val="3602061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Shape 637"/>
        <p:cNvGrpSpPr/>
        <p:nvPr/>
      </p:nvGrpSpPr>
      <p:grpSpPr>
        <a:xfrm>
          <a:off x="0" y="0"/>
          <a:ext cx="0" cy="0"/>
          <a:chOff x="0" y="0"/>
          <a:chExt cx="0" cy="0"/>
        </a:xfrm>
      </p:grpSpPr>
      <p:sp>
        <p:nvSpPr>
          <p:cNvPr id="15" name="Rounded Rectangle 14">
            <a:extLst>
              <a:ext uri="{FF2B5EF4-FFF2-40B4-BE49-F238E27FC236}">
                <a16:creationId xmlns:a16="http://schemas.microsoft.com/office/drawing/2014/main" id="{A8234452-A433-AF46-9410-FA7337704FC2}"/>
              </a:ext>
            </a:extLst>
          </p:cNvPr>
          <p:cNvSpPr/>
          <p:nvPr/>
        </p:nvSpPr>
        <p:spPr>
          <a:xfrm>
            <a:off x="776178" y="499730"/>
            <a:ext cx="7049384" cy="900615"/>
          </a:xfrm>
          <a:prstGeom prst="roundRect">
            <a:avLst>
              <a:gd name="adj" fmla="val 30451"/>
            </a:avLst>
          </a:prstGeom>
          <a:solidFill>
            <a:schemeClr val="accent6"/>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650" name="Google Shape;650;p42"/>
          <p:cNvSpPr txBox="1">
            <a:spLocks noGrp="1"/>
          </p:cNvSpPr>
          <p:nvPr>
            <p:ph type="title"/>
          </p:nvPr>
        </p:nvSpPr>
        <p:spPr>
          <a:xfrm>
            <a:off x="776178" y="616689"/>
            <a:ext cx="7049384" cy="90061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solidFill>
                  <a:schemeClr val="accent1"/>
                </a:solidFill>
                <a:latin typeface="Arial Rounded MT Bold" panose="020F0704030504030204" pitchFamily="34" charset="77"/>
              </a:rPr>
              <a:t>3. </a:t>
            </a:r>
            <a:r>
              <a:rPr lang="en-US" sz="2800" dirty="0">
                <a:solidFill>
                  <a:srgbClr val="000000"/>
                </a:solidFill>
                <a:latin typeface="Arial Rounded MT Bold" panose="020F0704030504030204" pitchFamily="34" charset="77"/>
              </a:rPr>
              <a:t>WAYS TO PREVENT HYPOGLYCEMIA</a:t>
            </a:r>
            <a:endParaRPr sz="2800" dirty="0">
              <a:solidFill>
                <a:srgbClr val="000000"/>
              </a:solidFill>
              <a:latin typeface="Arial Rounded MT Bold" panose="020F0704030504030204" pitchFamily="34" charset="77"/>
            </a:endParaRPr>
          </a:p>
        </p:txBody>
      </p:sp>
      <p:grpSp>
        <p:nvGrpSpPr>
          <p:cNvPr id="19" name="Google Shape;630;p41">
            <a:extLst>
              <a:ext uri="{FF2B5EF4-FFF2-40B4-BE49-F238E27FC236}">
                <a16:creationId xmlns:a16="http://schemas.microsoft.com/office/drawing/2014/main" id="{AE13A664-32D0-EC4B-B096-C075700BDD4A}"/>
              </a:ext>
            </a:extLst>
          </p:cNvPr>
          <p:cNvGrpSpPr/>
          <p:nvPr/>
        </p:nvGrpSpPr>
        <p:grpSpPr>
          <a:xfrm rot="-7140317">
            <a:off x="7959901" y="1058847"/>
            <a:ext cx="675724" cy="377037"/>
            <a:chOff x="-1131628" y="1250953"/>
            <a:chExt cx="695437" cy="407447"/>
          </a:xfrm>
        </p:grpSpPr>
        <p:sp>
          <p:nvSpPr>
            <p:cNvPr id="20" name="Google Shape;631;p41">
              <a:extLst>
                <a:ext uri="{FF2B5EF4-FFF2-40B4-BE49-F238E27FC236}">
                  <a16:creationId xmlns:a16="http://schemas.microsoft.com/office/drawing/2014/main" id="{174A1EAA-DAAF-FF4F-9A0A-AF273E636A47}"/>
                </a:ext>
              </a:extLst>
            </p:cNvPr>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32;p41">
              <a:extLst>
                <a:ext uri="{FF2B5EF4-FFF2-40B4-BE49-F238E27FC236}">
                  <a16:creationId xmlns:a16="http://schemas.microsoft.com/office/drawing/2014/main" id="{374A04A1-9B75-5A43-98F6-327D3A05489F}"/>
                </a:ext>
              </a:extLst>
            </p:cNvPr>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33;p41">
              <a:extLst>
                <a:ext uri="{FF2B5EF4-FFF2-40B4-BE49-F238E27FC236}">
                  <a16:creationId xmlns:a16="http://schemas.microsoft.com/office/drawing/2014/main" id="{D1AF612D-C6E5-3A46-933D-B820F30B27D0}"/>
                </a:ext>
              </a:extLst>
            </p:cNvPr>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5C8B2AC4-4957-E440-8B2A-F99697EFFEA1}"/>
              </a:ext>
            </a:extLst>
          </p:cNvPr>
          <p:cNvSpPr txBox="1"/>
          <p:nvPr/>
        </p:nvSpPr>
        <p:spPr>
          <a:xfrm>
            <a:off x="998508" y="1634262"/>
            <a:ext cx="4872422" cy="3139321"/>
          </a:xfrm>
          <a:prstGeom prst="rect">
            <a:avLst/>
          </a:prstGeom>
          <a:noFill/>
        </p:spPr>
        <p:txBody>
          <a:bodyPr wrap="square" rtlCol="0">
            <a:spAutoFit/>
          </a:bodyPr>
          <a:lstStyle/>
          <a:p>
            <a:pPr marL="342900" indent="-342900">
              <a:buClr>
                <a:srgbClr val="FF0000"/>
              </a:buClr>
              <a:buFont typeface="Arial" panose="020B0604020202020204" pitchFamily="34" charset="0"/>
              <a:buChar char="•"/>
            </a:pPr>
            <a:r>
              <a:rPr lang="en-US" sz="1800" dirty="0"/>
              <a:t>E</a:t>
            </a:r>
            <a:r>
              <a:rPr lang="en-LY" sz="1800" dirty="0"/>
              <a:t>at at least three evenly spaced meals with in-between snacks everyday.</a:t>
            </a:r>
          </a:p>
          <a:p>
            <a:pPr marL="342900" indent="-342900">
              <a:buClr>
                <a:srgbClr val="FF0000"/>
              </a:buClr>
              <a:buFont typeface="Arial" panose="020B0604020202020204" pitchFamily="34" charset="0"/>
              <a:buChar char="•"/>
            </a:pPr>
            <a:endParaRPr lang="en-LY" sz="1800" dirty="0"/>
          </a:p>
          <a:p>
            <a:pPr marL="342900" indent="-342900">
              <a:buClr>
                <a:srgbClr val="FF0000"/>
              </a:buClr>
              <a:buFont typeface="Arial" panose="020B0604020202020204" pitchFamily="34" charset="0"/>
              <a:buChar char="•"/>
            </a:pPr>
            <a:r>
              <a:rPr lang="en-US" sz="1800" dirty="0"/>
              <a:t>M</a:t>
            </a:r>
            <a:r>
              <a:rPr lang="en-LY" sz="1800" dirty="0"/>
              <a:t>onitor your blood glucose level with either blood glucose meter or CGM.</a:t>
            </a:r>
          </a:p>
          <a:p>
            <a:pPr marL="342900" indent="-342900">
              <a:buClr>
                <a:srgbClr val="FF0000"/>
              </a:buClr>
              <a:buFont typeface="Arial" panose="020B0604020202020204" pitchFamily="34" charset="0"/>
              <a:buChar char="•"/>
            </a:pPr>
            <a:endParaRPr lang="en-LY" sz="1800" dirty="0"/>
          </a:p>
          <a:p>
            <a:pPr marL="342900" indent="-342900">
              <a:buClr>
                <a:srgbClr val="FF0000"/>
              </a:buClr>
              <a:buFont typeface="Arial" panose="020B0604020202020204" pitchFamily="34" charset="0"/>
              <a:buChar char="•"/>
            </a:pPr>
            <a:r>
              <a:rPr lang="en-US" sz="1800" dirty="0"/>
              <a:t>B</a:t>
            </a:r>
            <a:r>
              <a:rPr lang="en-LY" sz="1800" dirty="0"/>
              <a:t>e safe during exercise or physical activity by eating before or after physical activity.</a:t>
            </a:r>
          </a:p>
          <a:p>
            <a:pPr marL="342900" indent="-342900">
              <a:buClr>
                <a:srgbClr val="FF0000"/>
              </a:buClr>
              <a:buFont typeface="Arial" panose="020B0604020202020204" pitchFamily="34" charset="0"/>
              <a:buChar char="•"/>
            </a:pPr>
            <a:endParaRPr lang="en-LY" sz="1800" dirty="0"/>
          </a:p>
          <a:p>
            <a:pPr marL="342900" indent="-342900">
              <a:buClr>
                <a:srgbClr val="FF0000"/>
              </a:buClr>
              <a:buFont typeface="Arial" panose="020B0604020202020204" pitchFamily="34" charset="0"/>
              <a:buChar char="•"/>
            </a:pPr>
            <a:r>
              <a:rPr lang="en-US" sz="1800" dirty="0"/>
              <a:t>T</a:t>
            </a:r>
            <a:r>
              <a:rPr lang="en-LY" sz="1800" dirty="0"/>
              <a:t>ake all the medications exactly as prescribed.</a:t>
            </a:r>
          </a:p>
        </p:txBody>
      </p:sp>
      <p:pic>
        <p:nvPicPr>
          <p:cNvPr id="3" name="Picture 2">
            <a:extLst>
              <a:ext uri="{FF2B5EF4-FFF2-40B4-BE49-F238E27FC236}">
                <a16:creationId xmlns:a16="http://schemas.microsoft.com/office/drawing/2014/main" id="{FC274E65-F134-D047-BA3F-3D55663F6BE7}"/>
              </a:ext>
            </a:extLst>
          </p:cNvPr>
          <p:cNvPicPr>
            <a:picLocks noChangeAspect="1"/>
          </p:cNvPicPr>
          <p:nvPr/>
        </p:nvPicPr>
        <p:blipFill>
          <a:blip r:embed="rId3"/>
          <a:stretch>
            <a:fillRect/>
          </a:stretch>
        </p:blipFill>
        <p:spPr>
          <a:xfrm>
            <a:off x="6167717" y="1686686"/>
            <a:ext cx="2883291" cy="1668376"/>
          </a:xfrm>
          <a:prstGeom prst="rect">
            <a:avLst/>
          </a:prstGeom>
          <a:effectLst/>
        </p:spPr>
      </p:pic>
      <p:pic>
        <p:nvPicPr>
          <p:cNvPr id="6" name="Picture 5">
            <a:extLst>
              <a:ext uri="{FF2B5EF4-FFF2-40B4-BE49-F238E27FC236}">
                <a16:creationId xmlns:a16="http://schemas.microsoft.com/office/drawing/2014/main" id="{B4C8B127-1C60-DB47-9F1E-65FE5F04EC46}"/>
              </a:ext>
            </a:extLst>
          </p:cNvPr>
          <p:cNvPicPr>
            <a:picLocks noChangeAspect="1"/>
          </p:cNvPicPr>
          <p:nvPr/>
        </p:nvPicPr>
        <p:blipFill>
          <a:blip r:embed="rId4"/>
          <a:stretch>
            <a:fillRect/>
          </a:stretch>
        </p:blipFill>
        <p:spPr>
          <a:xfrm>
            <a:off x="6167717" y="3472021"/>
            <a:ext cx="2883291" cy="1527201"/>
          </a:xfrm>
          <a:prstGeom prst="rect">
            <a:avLst/>
          </a:prstGeom>
          <a:effectLst/>
        </p:spPr>
      </p:pic>
      <p:sp>
        <p:nvSpPr>
          <p:cNvPr id="8" name="TextBox 7">
            <a:extLst>
              <a:ext uri="{FF2B5EF4-FFF2-40B4-BE49-F238E27FC236}">
                <a16:creationId xmlns:a16="http://schemas.microsoft.com/office/drawing/2014/main" id="{BDDBCE0B-137E-1E49-AF14-8316D9EA5AD4}"/>
              </a:ext>
            </a:extLst>
          </p:cNvPr>
          <p:cNvSpPr txBox="1"/>
          <p:nvPr/>
        </p:nvSpPr>
        <p:spPr>
          <a:xfrm>
            <a:off x="4090199" y="4731663"/>
            <a:ext cx="421342" cy="307777"/>
          </a:xfrm>
          <a:prstGeom prst="rect">
            <a:avLst/>
          </a:prstGeom>
          <a:noFill/>
        </p:spPr>
        <p:txBody>
          <a:bodyPr wrap="square" rtlCol="0">
            <a:spAutoFit/>
          </a:bodyPr>
          <a:lstStyle/>
          <a:p>
            <a:r>
              <a:rPr lang="en-LY" b="1" dirty="0">
                <a:latin typeface="Arial Unicode MS" panose="020B0604020202020204" pitchFamily="34" charset="-128"/>
                <a:ea typeface="Arial Unicode MS" panose="020B0604020202020204" pitchFamily="34" charset="-128"/>
                <a:cs typeface="Arial Unicode MS" panose="020B0604020202020204" pitchFamily="34" charset="-128"/>
              </a:rPr>
              <a:t>09</a:t>
            </a:r>
          </a:p>
        </p:txBody>
      </p:sp>
    </p:spTree>
    <p:extLst>
      <p:ext uri="{BB962C8B-B14F-4D97-AF65-F5344CB8AC3E}">
        <p14:creationId xmlns:p14="http://schemas.microsoft.com/office/powerpoint/2010/main" val="1438679557"/>
      </p:ext>
    </p:extLst>
  </p:cSld>
  <p:clrMapOvr>
    <a:masterClrMapping/>
  </p:clrMapOvr>
</p:sld>
</file>

<file path=ppt/theme/theme1.xml><?xml version="1.0" encoding="utf-8"?>
<a:theme xmlns:a="http://schemas.openxmlformats.org/drawingml/2006/main" name="World Diabetes Day by Slidesgo">
  <a:themeElements>
    <a:clrScheme name="Simple Light">
      <a:dk1>
        <a:srgbClr val="F6EFE4"/>
      </a:dk1>
      <a:lt1>
        <a:srgbClr val="103C60"/>
      </a:lt1>
      <a:dk2>
        <a:srgbClr val="8CD8E1"/>
      </a:dk2>
      <a:lt2>
        <a:srgbClr val="53A2B9"/>
      </a:lt2>
      <a:accent1>
        <a:srgbClr val="FE5145"/>
      </a:accent1>
      <a:accent2>
        <a:srgbClr val="1C5F5D"/>
      </a:accent2>
      <a:accent3>
        <a:srgbClr val="F6BC9B"/>
      </a:accent3>
      <a:accent4>
        <a:srgbClr val="F08F58"/>
      </a:accent4>
      <a:accent5>
        <a:srgbClr val="FFFFFF"/>
      </a:accent5>
      <a:accent6>
        <a:srgbClr val="FFFFFF"/>
      </a:accent6>
      <a:hlink>
        <a:srgbClr val="F6EFE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1511</TotalTime>
  <Words>994</Words>
  <Application>Microsoft Macintosh PowerPoint</Application>
  <PresentationFormat>On-screen Show (16:9)</PresentationFormat>
  <Paragraphs>121</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Open Sans</vt:lpstr>
      <vt:lpstr>Arial Unicode MS</vt:lpstr>
      <vt:lpstr>Bungee</vt:lpstr>
      <vt:lpstr>Arial Rounded MT Bold</vt:lpstr>
      <vt:lpstr>Cairo</vt:lpstr>
      <vt:lpstr>World Diabetes Day by Slidesgo</vt:lpstr>
      <vt:lpstr>HYPOGLYCEMIA</vt:lpstr>
      <vt:lpstr>OBJECTIVES</vt:lpstr>
      <vt:lpstr>INTRODUCTION</vt:lpstr>
      <vt:lpstr>1. SYMPTOMS AND COMPLICATIONS            OF HYPOGLYCEMIA</vt:lpstr>
      <vt:lpstr>1. SYMPTOMS AND COMPLICATIONS            OF HYPOGLYCEMIA</vt:lpstr>
      <vt:lpstr>2. CAUSES OF HYPOGLYCEMIA</vt:lpstr>
      <vt:lpstr>2. CAUSES OF HYPOGLYCEMIA</vt:lpstr>
      <vt:lpstr>2. CAUSES OF HYPOGLYCEMIA</vt:lpstr>
      <vt:lpstr>3. WAYS TO PREVENT HYPOGLYCEMIA</vt:lpstr>
      <vt:lpstr> </vt:lpstr>
      <vt:lpstr>5. TREATMENT OF HYPOGLYCEMIA</vt:lpstr>
      <vt:lpstr>5. TREATMENT OF HYPOGLYCEMIA</vt:lpstr>
      <vt:lpstr>CONCLUSION</vt:lpstr>
      <vt:lpstr>REFERENCE</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HYPOGLYCEMIA</dc:title>
  <cp:lastModifiedBy>rahafanwar2004@gmail.com</cp:lastModifiedBy>
  <cp:revision>9</cp:revision>
  <dcterms:modified xsi:type="dcterms:W3CDTF">2022-06-04T11:10:12Z</dcterms:modified>
</cp:coreProperties>
</file>