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fntdata" ContentType="application/x-fontdata"/>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59" r:id="rId1"/>
  </p:sldMasterIdLst>
  <p:notesMasterIdLst>
    <p:notesMasterId r:id="rId11"/>
  </p:notesMasterIdLst>
  <p:sldIdLst>
    <p:sldId id="256" r:id="rId2"/>
    <p:sldId id="257" r:id="rId3"/>
    <p:sldId id="258" r:id="rId4"/>
    <p:sldId id="259" r:id="rId5"/>
    <p:sldId id="260" r:id="rId6"/>
    <p:sldId id="261" r:id="rId7"/>
    <p:sldId id="262" r:id="rId8"/>
    <p:sldId id="263" r:id="rId9"/>
    <p:sldId id="264" r:id="rId10"/>
  </p:sldIdLst>
  <p:sldSz cx="9144000" cy="5143500" type="screen16x9"/>
  <p:notesSz cx="6858000" cy="9144000"/>
  <p:embeddedFontLst>
    <p:embeddedFont>
      <p:font typeface="Lora" charset="0"/>
      <p:regular r:id="rId12"/>
      <p:bold r:id="rId13"/>
      <p:italic r:id="rId14"/>
      <p:boldItalic r:id="rId15"/>
    </p:embeddedFont>
    <p:embeddedFont>
      <p:font typeface="Ultra" charset="0"/>
      <p:regular r:id="rId16"/>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p:scale>
          <a:sx n="102" d="100"/>
          <a:sy n="102" d="100"/>
        </p:scale>
        <p:origin x="-456" y="24"/>
      </p:cViewPr>
      <p:guideLst>
        <p:guide orient="horz" pos="162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font" Target="fonts/font2.fntdata"/><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font" Target="fonts/font1.fntdata"/><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font" Target="fonts/font5.fntdata"/><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font" Target="fonts/font4.fntdata"/><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font" Target="fonts/font3.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extLst>
      <p:ext uri="{BB962C8B-B14F-4D97-AF65-F5344CB8AC3E}">
        <p14:creationId xmlns:p14="http://schemas.microsoft.com/office/powerpoint/2010/main" val="1944733579"/>
      </p:ext>
    </p:extLst>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
        <p:cNvGrpSpPr/>
        <p:nvPr/>
      </p:nvGrpSpPr>
      <p:grpSpPr>
        <a:xfrm>
          <a:off x="0" y="0"/>
          <a:ext cx="0" cy="0"/>
          <a:chOff x="0" y="0"/>
          <a:chExt cx="0" cy="0"/>
        </a:xfrm>
      </p:grpSpPr>
      <p:sp>
        <p:nvSpPr>
          <p:cNvPr id="51" name="Google Shape;51;p:notes"/>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2" name="Google Shape;52;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9"/>
        <p:cNvGrpSpPr/>
        <p:nvPr/>
      </p:nvGrpSpPr>
      <p:grpSpPr>
        <a:xfrm>
          <a:off x="0" y="0"/>
          <a:ext cx="0" cy="0"/>
          <a:chOff x="0" y="0"/>
          <a:chExt cx="0" cy="0"/>
        </a:xfrm>
      </p:grpSpPr>
      <p:sp>
        <p:nvSpPr>
          <p:cNvPr id="60" name="Google Shape;60;g1302f4daf29_0_5: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1" name="Google Shape;61;g1302f4daf29_0_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6"/>
        <p:cNvGrpSpPr/>
        <p:nvPr/>
      </p:nvGrpSpPr>
      <p:grpSpPr>
        <a:xfrm>
          <a:off x="0" y="0"/>
          <a:ext cx="0" cy="0"/>
          <a:chOff x="0" y="0"/>
          <a:chExt cx="0" cy="0"/>
        </a:xfrm>
      </p:grpSpPr>
      <p:sp>
        <p:nvSpPr>
          <p:cNvPr id="67" name="Google Shape;67;g1302f4daf29_0_1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8" name="Google Shape;68;g1302f4daf29_0_1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3"/>
        <p:cNvGrpSpPr/>
        <p:nvPr/>
      </p:nvGrpSpPr>
      <p:grpSpPr>
        <a:xfrm>
          <a:off x="0" y="0"/>
          <a:ext cx="0" cy="0"/>
          <a:chOff x="0" y="0"/>
          <a:chExt cx="0" cy="0"/>
        </a:xfrm>
      </p:grpSpPr>
      <p:sp>
        <p:nvSpPr>
          <p:cNvPr id="74" name="Google Shape;74;g1302f4daf29_0_15: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5" name="Google Shape;75;g1302f4daf29_0_1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0"/>
        <p:cNvGrpSpPr/>
        <p:nvPr/>
      </p:nvGrpSpPr>
      <p:grpSpPr>
        <a:xfrm>
          <a:off x="0" y="0"/>
          <a:ext cx="0" cy="0"/>
          <a:chOff x="0" y="0"/>
          <a:chExt cx="0" cy="0"/>
        </a:xfrm>
      </p:grpSpPr>
      <p:sp>
        <p:nvSpPr>
          <p:cNvPr id="81" name="Google Shape;81;g1302f4daf29_0_2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2" name="Google Shape;82;g1302f4daf29_0_2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7"/>
        <p:cNvGrpSpPr/>
        <p:nvPr/>
      </p:nvGrpSpPr>
      <p:grpSpPr>
        <a:xfrm>
          <a:off x="0" y="0"/>
          <a:ext cx="0" cy="0"/>
          <a:chOff x="0" y="0"/>
          <a:chExt cx="0" cy="0"/>
        </a:xfrm>
      </p:grpSpPr>
      <p:sp>
        <p:nvSpPr>
          <p:cNvPr id="88" name="Google Shape;88;g1302f4daf29_0_25: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9" name="Google Shape;89;g1302f4daf29_0_2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4"/>
        <p:cNvGrpSpPr/>
        <p:nvPr/>
      </p:nvGrpSpPr>
      <p:grpSpPr>
        <a:xfrm>
          <a:off x="0" y="0"/>
          <a:ext cx="0" cy="0"/>
          <a:chOff x="0" y="0"/>
          <a:chExt cx="0" cy="0"/>
        </a:xfrm>
      </p:grpSpPr>
      <p:sp>
        <p:nvSpPr>
          <p:cNvPr id="95" name="Google Shape;95;g1302f4daf29_0_3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6" name="Google Shape;96;g1302f4daf29_0_3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1"/>
        <p:cNvGrpSpPr/>
        <p:nvPr/>
      </p:nvGrpSpPr>
      <p:grpSpPr>
        <a:xfrm>
          <a:off x="0" y="0"/>
          <a:ext cx="0" cy="0"/>
          <a:chOff x="0" y="0"/>
          <a:chExt cx="0" cy="0"/>
        </a:xfrm>
      </p:grpSpPr>
      <p:sp>
        <p:nvSpPr>
          <p:cNvPr id="102" name="Google Shape;102;g1302f4daf29_0_35: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3" name="Google Shape;103;g1302f4daf29_0_3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8"/>
        <p:cNvGrpSpPr/>
        <p:nvPr/>
      </p:nvGrpSpPr>
      <p:grpSpPr>
        <a:xfrm>
          <a:off x="0" y="0"/>
          <a:ext cx="0" cy="0"/>
          <a:chOff x="0" y="0"/>
          <a:chExt cx="0" cy="0"/>
        </a:xfrm>
      </p:grpSpPr>
      <p:sp>
        <p:nvSpPr>
          <p:cNvPr id="109" name="Google Shape;109;g1302f4daf29_0_4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0" name="Google Shape;110;g1302f4daf29_0_4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311708" y="744575"/>
            <a:ext cx="8520600" cy="2052600"/>
          </a:xfrm>
          <a:prstGeom prst="rect">
            <a:avLst/>
          </a:prstGeom>
        </p:spPr>
        <p:txBody>
          <a:bodyPr spcFirstLastPara="1" wrap="square" lIns="91425" tIns="91425" rIns="91425" bIns="91425" anchor="b" anchorCtr="0">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endParaRPr/>
          </a:p>
        </p:txBody>
      </p:sp>
      <p:sp>
        <p:nvSpPr>
          <p:cNvPr id="11" name="Google Shape;11;p2"/>
          <p:cNvSpPr txBox="1">
            <a:spLocks noGrp="1"/>
          </p:cNvSpPr>
          <p:nvPr>
            <p:ph type="subTitle" idx="1"/>
          </p:nvPr>
        </p:nvSpPr>
        <p:spPr>
          <a:xfrm>
            <a:off x="311700" y="2834125"/>
            <a:ext cx="8520600" cy="79260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sp>
        <p:nvSpPr>
          <p:cNvPr id="12" name="Google Shape;12;p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44"/>
        <p:cNvGrpSpPr/>
        <p:nvPr/>
      </p:nvGrpSpPr>
      <p:grpSpPr>
        <a:xfrm>
          <a:off x="0" y="0"/>
          <a:ext cx="0" cy="0"/>
          <a:chOff x="0" y="0"/>
          <a:chExt cx="0" cy="0"/>
        </a:xfrm>
      </p:grpSpPr>
      <p:sp>
        <p:nvSpPr>
          <p:cNvPr id="45" name="Google Shape;45;p11"/>
          <p:cNvSpPr txBox="1">
            <a:spLocks noGrp="1"/>
          </p:cNvSpPr>
          <p:nvPr>
            <p:ph type="title" hasCustomPrompt="1"/>
          </p:nvPr>
        </p:nvSpPr>
        <p:spPr>
          <a:xfrm>
            <a:off x="311700" y="1106125"/>
            <a:ext cx="8520600" cy="1963500"/>
          </a:xfrm>
          <a:prstGeom prst="rect">
            <a:avLst/>
          </a:prstGeom>
        </p:spPr>
        <p:txBody>
          <a:bodyPr spcFirstLastPara="1" wrap="square" lIns="91425" tIns="91425" rIns="91425" bIns="91425" anchor="b" anchorCtr="0">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a:spLocks noGrp="1"/>
          </p:cNvSpPr>
          <p:nvPr>
            <p:ph type="body" idx="1"/>
          </p:nvPr>
        </p:nvSpPr>
        <p:spPr>
          <a:xfrm>
            <a:off x="311700" y="3152225"/>
            <a:ext cx="8520600" cy="1300800"/>
          </a:xfrm>
          <a:prstGeom prst="rect">
            <a:avLst/>
          </a:prstGeom>
        </p:spPr>
        <p:txBody>
          <a:bodyPr spcFirstLastPara="1" wrap="square" lIns="91425" tIns="91425" rIns="91425" bIns="91425" anchor="t" anchorCtr="0">
            <a:normAutofit/>
          </a:bodyPr>
          <a:lstStyle>
            <a:lvl1pPr marL="457200" lvl="0" indent="-342900" algn="ctr">
              <a:spcBef>
                <a:spcPts val="0"/>
              </a:spcBef>
              <a:spcAft>
                <a:spcPts val="0"/>
              </a:spcAft>
              <a:buSzPts val="1800"/>
              <a:buChar char="●"/>
              <a:defRPr/>
            </a:lvl1pPr>
            <a:lvl2pPr marL="914400" lvl="1" indent="-317500" algn="ctr">
              <a:spcBef>
                <a:spcPts val="0"/>
              </a:spcBef>
              <a:spcAft>
                <a:spcPts val="0"/>
              </a:spcAft>
              <a:buSzPts val="1400"/>
              <a:buChar char="○"/>
              <a:defRPr/>
            </a:lvl2pPr>
            <a:lvl3pPr marL="1371600" lvl="2" indent="-317500" algn="ctr">
              <a:spcBef>
                <a:spcPts val="0"/>
              </a:spcBef>
              <a:spcAft>
                <a:spcPts val="0"/>
              </a:spcAft>
              <a:buSzPts val="1400"/>
              <a:buChar char="■"/>
              <a:defRPr/>
            </a:lvl3pPr>
            <a:lvl4pPr marL="1828800" lvl="3" indent="-317500" algn="ctr">
              <a:spcBef>
                <a:spcPts val="0"/>
              </a:spcBef>
              <a:spcAft>
                <a:spcPts val="0"/>
              </a:spcAft>
              <a:buSzPts val="1400"/>
              <a:buChar char="●"/>
              <a:defRPr/>
            </a:lvl4pPr>
            <a:lvl5pPr marL="2286000" lvl="4" indent="-317500" algn="ctr">
              <a:spcBef>
                <a:spcPts val="0"/>
              </a:spcBef>
              <a:spcAft>
                <a:spcPts val="0"/>
              </a:spcAft>
              <a:buSzPts val="1400"/>
              <a:buChar char="○"/>
              <a:defRPr/>
            </a:lvl5pPr>
            <a:lvl6pPr marL="2743200" lvl="5" indent="-317500" algn="ctr">
              <a:spcBef>
                <a:spcPts val="0"/>
              </a:spcBef>
              <a:spcAft>
                <a:spcPts val="0"/>
              </a:spcAft>
              <a:buSzPts val="1400"/>
              <a:buChar char="■"/>
              <a:defRPr/>
            </a:lvl6pPr>
            <a:lvl7pPr marL="3200400" lvl="6" indent="-317500" algn="ctr">
              <a:spcBef>
                <a:spcPts val="0"/>
              </a:spcBef>
              <a:spcAft>
                <a:spcPts val="0"/>
              </a:spcAft>
              <a:buSzPts val="1400"/>
              <a:buChar char="●"/>
              <a:defRPr/>
            </a:lvl7pPr>
            <a:lvl8pPr marL="3657600" lvl="7" indent="-317500" algn="ctr">
              <a:spcBef>
                <a:spcPts val="0"/>
              </a:spcBef>
              <a:spcAft>
                <a:spcPts val="0"/>
              </a:spcAft>
              <a:buSzPts val="1400"/>
              <a:buChar char="○"/>
              <a:defRPr/>
            </a:lvl8pPr>
            <a:lvl9pPr marL="4114800" lvl="8" indent="-317500" algn="ctr">
              <a:spcBef>
                <a:spcPts val="0"/>
              </a:spcBef>
              <a:spcAft>
                <a:spcPts val="0"/>
              </a:spcAft>
              <a:buSzPts val="1400"/>
              <a:buChar char="■"/>
              <a:defRPr/>
            </a:lvl9pPr>
          </a:lstStyle>
          <a:p>
            <a:endParaRPr/>
          </a:p>
        </p:txBody>
      </p:sp>
      <p:sp>
        <p:nvSpPr>
          <p:cNvPr id="47" name="Google Shape;47;p1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8"/>
        <p:cNvGrpSpPr/>
        <p:nvPr/>
      </p:nvGrpSpPr>
      <p:grpSpPr>
        <a:xfrm>
          <a:off x="0" y="0"/>
          <a:ext cx="0" cy="0"/>
          <a:chOff x="0" y="0"/>
          <a:chExt cx="0" cy="0"/>
        </a:xfrm>
      </p:grpSpPr>
      <p:sp>
        <p:nvSpPr>
          <p:cNvPr id="49" name="Google Shape;49;p1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3"/>
        <p:cNvGrpSpPr/>
        <p:nvPr/>
      </p:nvGrpSpPr>
      <p:grpSpPr>
        <a:xfrm>
          <a:off x="0" y="0"/>
          <a:ext cx="0" cy="0"/>
          <a:chOff x="0" y="0"/>
          <a:chExt cx="0" cy="0"/>
        </a:xfrm>
      </p:grpSpPr>
      <p:sp>
        <p:nvSpPr>
          <p:cNvPr id="14" name="Google Shape;14;p3"/>
          <p:cNvSpPr txBox="1">
            <a:spLocks noGrp="1"/>
          </p:cNvSpPr>
          <p:nvPr>
            <p:ph type="title"/>
          </p:nvPr>
        </p:nvSpPr>
        <p:spPr>
          <a:xfrm>
            <a:off x="311700" y="2150850"/>
            <a:ext cx="8520600" cy="841800"/>
          </a:xfrm>
          <a:prstGeom prst="rect">
            <a:avLst/>
          </a:prstGeom>
        </p:spPr>
        <p:txBody>
          <a:bodyPr spcFirstLastPara="1" wrap="square" lIns="91425" tIns="91425" rIns="91425" bIns="91425" anchor="ctr" anchorCtr="0">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a:endParaRPr/>
          </a:p>
        </p:txBody>
      </p:sp>
      <p:sp>
        <p:nvSpPr>
          <p:cNvPr id="15" name="Google Shape;15;p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6"/>
        <p:cNvGrpSpPr/>
        <p:nvPr/>
      </p:nvGrpSpPr>
      <p:grpSpPr>
        <a:xfrm>
          <a:off x="0" y="0"/>
          <a:ext cx="0" cy="0"/>
          <a:chOff x="0" y="0"/>
          <a:chExt cx="0" cy="0"/>
        </a:xfrm>
      </p:grpSpPr>
      <p:sp>
        <p:nvSpPr>
          <p:cNvPr id="17" name="Google Shape;17;p4"/>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18" name="Google Shape;18;p4"/>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lvl1pPr marL="457200" lvl="0" indent="-342900">
              <a:spcBef>
                <a:spcPts val="0"/>
              </a:spcBef>
              <a:spcAft>
                <a:spcPts val="0"/>
              </a:spcAft>
              <a:buSzPts val="18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a:p>
        </p:txBody>
      </p:sp>
      <p:sp>
        <p:nvSpPr>
          <p:cNvPr id="19" name="Google Shape;19;p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0"/>
        <p:cNvGrpSpPr/>
        <p:nvPr/>
      </p:nvGrpSpPr>
      <p:grpSpPr>
        <a:xfrm>
          <a:off x="0" y="0"/>
          <a:ext cx="0" cy="0"/>
          <a:chOff x="0" y="0"/>
          <a:chExt cx="0" cy="0"/>
        </a:xfrm>
      </p:grpSpPr>
      <p:sp>
        <p:nvSpPr>
          <p:cNvPr id="21" name="Google Shape;21;p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2" name="Google Shape;22;p5"/>
          <p:cNvSpPr txBox="1">
            <a:spLocks noGrp="1"/>
          </p:cNvSpPr>
          <p:nvPr>
            <p:ph type="body" idx="1"/>
          </p:nvPr>
        </p:nvSpPr>
        <p:spPr>
          <a:xfrm>
            <a:off x="311700" y="1152475"/>
            <a:ext cx="3999900" cy="34164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23" name="Google Shape;23;p5"/>
          <p:cNvSpPr txBox="1">
            <a:spLocks noGrp="1"/>
          </p:cNvSpPr>
          <p:nvPr>
            <p:ph type="body" idx="2"/>
          </p:nvPr>
        </p:nvSpPr>
        <p:spPr>
          <a:xfrm>
            <a:off x="4832400" y="1152475"/>
            <a:ext cx="3999900" cy="34164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24" name="Google Shape;24;p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5"/>
        <p:cNvGrpSpPr/>
        <p:nvPr/>
      </p:nvGrpSpPr>
      <p:grpSpPr>
        <a:xfrm>
          <a:off x="0" y="0"/>
          <a:ext cx="0" cy="0"/>
          <a:chOff x="0" y="0"/>
          <a:chExt cx="0" cy="0"/>
        </a:xfrm>
      </p:grpSpPr>
      <p:sp>
        <p:nvSpPr>
          <p:cNvPr id="26" name="Google Shape;26;p6"/>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7" name="Google Shape;27;p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28"/>
        <p:cNvGrpSpPr/>
        <p:nvPr/>
      </p:nvGrpSpPr>
      <p:grpSpPr>
        <a:xfrm>
          <a:off x="0" y="0"/>
          <a:ext cx="0" cy="0"/>
          <a:chOff x="0" y="0"/>
          <a:chExt cx="0" cy="0"/>
        </a:xfrm>
      </p:grpSpPr>
      <p:sp>
        <p:nvSpPr>
          <p:cNvPr id="29" name="Google Shape;29;p7"/>
          <p:cNvSpPr txBox="1">
            <a:spLocks noGrp="1"/>
          </p:cNvSpPr>
          <p:nvPr>
            <p:ph type="title"/>
          </p:nvPr>
        </p:nvSpPr>
        <p:spPr>
          <a:xfrm>
            <a:off x="311700" y="555600"/>
            <a:ext cx="2808000" cy="755700"/>
          </a:xfrm>
          <a:prstGeom prst="rect">
            <a:avLst/>
          </a:prstGeom>
        </p:spPr>
        <p:txBody>
          <a:bodyPr spcFirstLastPara="1" wrap="square" lIns="91425" tIns="91425" rIns="91425" bIns="91425" anchor="b" anchorCtr="0">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a:endParaRPr/>
          </a:p>
        </p:txBody>
      </p:sp>
      <p:sp>
        <p:nvSpPr>
          <p:cNvPr id="30" name="Google Shape;30;p7"/>
          <p:cNvSpPr txBox="1">
            <a:spLocks noGrp="1"/>
          </p:cNvSpPr>
          <p:nvPr>
            <p:ph type="body" idx="1"/>
          </p:nvPr>
        </p:nvSpPr>
        <p:spPr>
          <a:xfrm>
            <a:off x="311700" y="1389600"/>
            <a:ext cx="2808000" cy="3179400"/>
          </a:xfrm>
          <a:prstGeom prst="rect">
            <a:avLst/>
          </a:prstGeom>
        </p:spPr>
        <p:txBody>
          <a:bodyPr spcFirstLastPara="1" wrap="square" lIns="91425" tIns="91425" rIns="91425" bIns="91425" anchor="t" anchorCtr="0">
            <a:normAutofit/>
          </a:bodyPr>
          <a:lstStyle>
            <a:lvl1pPr marL="457200" lvl="0" indent="-304800">
              <a:spcBef>
                <a:spcPts val="0"/>
              </a:spcBef>
              <a:spcAft>
                <a:spcPts val="0"/>
              </a:spcAft>
              <a:buSzPts val="1200"/>
              <a:buChar char="●"/>
              <a:defRPr sz="12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31" name="Google Shape;31;p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32"/>
        <p:cNvGrpSpPr/>
        <p:nvPr/>
      </p:nvGrpSpPr>
      <p:grpSpPr>
        <a:xfrm>
          <a:off x="0" y="0"/>
          <a:ext cx="0" cy="0"/>
          <a:chOff x="0" y="0"/>
          <a:chExt cx="0" cy="0"/>
        </a:xfrm>
      </p:grpSpPr>
      <p:sp>
        <p:nvSpPr>
          <p:cNvPr id="33" name="Google Shape;33;p8"/>
          <p:cNvSpPr txBox="1">
            <a:spLocks noGrp="1"/>
          </p:cNvSpPr>
          <p:nvPr>
            <p:ph type="title"/>
          </p:nvPr>
        </p:nvSpPr>
        <p:spPr>
          <a:xfrm>
            <a:off x="490250" y="450150"/>
            <a:ext cx="6367800" cy="4090800"/>
          </a:xfrm>
          <a:prstGeom prst="rect">
            <a:avLst/>
          </a:prstGeom>
        </p:spPr>
        <p:txBody>
          <a:bodyPr spcFirstLastPara="1" wrap="square" lIns="91425" tIns="91425" rIns="91425" bIns="91425" anchor="ctr" anchorCtr="0">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a:endParaRPr/>
          </a:p>
        </p:txBody>
      </p:sp>
      <p:sp>
        <p:nvSpPr>
          <p:cNvPr id="34" name="Google Shape;34;p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37;p9"/>
          <p:cNvSpPr txBox="1">
            <a:spLocks noGrp="1"/>
          </p:cNvSpPr>
          <p:nvPr>
            <p:ph type="title"/>
          </p:nvPr>
        </p:nvSpPr>
        <p:spPr>
          <a:xfrm>
            <a:off x="265500" y="1233175"/>
            <a:ext cx="4045200" cy="1482300"/>
          </a:xfrm>
          <a:prstGeom prst="rect">
            <a:avLst/>
          </a:prstGeom>
        </p:spPr>
        <p:txBody>
          <a:bodyPr spcFirstLastPara="1" wrap="square" lIns="91425" tIns="91425" rIns="91425" bIns="91425" anchor="b" anchorCtr="0">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a:endParaRPr/>
          </a:p>
        </p:txBody>
      </p:sp>
      <p:sp>
        <p:nvSpPr>
          <p:cNvPr id="38" name="Google Shape;38;p9"/>
          <p:cNvSpPr txBox="1">
            <a:spLocks noGrp="1"/>
          </p:cNvSpPr>
          <p:nvPr>
            <p:ph type="subTitle" idx="1"/>
          </p:nvPr>
        </p:nvSpPr>
        <p:spPr>
          <a:xfrm>
            <a:off x="265500" y="2803075"/>
            <a:ext cx="4045200" cy="123510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39" name="Google Shape;39;p9"/>
          <p:cNvSpPr txBox="1">
            <a:spLocks noGrp="1"/>
          </p:cNvSpPr>
          <p:nvPr>
            <p:ph type="body" idx="2"/>
          </p:nvPr>
        </p:nvSpPr>
        <p:spPr>
          <a:xfrm>
            <a:off x="4939500" y="724075"/>
            <a:ext cx="3837000" cy="3695100"/>
          </a:xfrm>
          <a:prstGeom prst="rect">
            <a:avLst/>
          </a:prstGeom>
        </p:spPr>
        <p:txBody>
          <a:bodyPr spcFirstLastPara="1" wrap="square" lIns="91425" tIns="91425" rIns="91425" bIns="91425" anchor="ctr" anchorCtr="0">
            <a:normAutofit/>
          </a:bodyPr>
          <a:lstStyle>
            <a:lvl1pPr marL="457200" lvl="0" indent="-342900">
              <a:spcBef>
                <a:spcPts val="0"/>
              </a:spcBef>
              <a:spcAft>
                <a:spcPts val="0"/>
              </a:spcAft>
              <a:buSzPts val="18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a:p>
        </p:txBody>
      </p:sp>
      <p:sp>
        <p:nvSpPr>
          <p:cNvPr id="40" name="Google Shape;40;p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1"/>
        <p:cNvGrpSpPr/>
        <p:nvPr/>
      </p:nvGrpSpPr>
      <p:grpSpPr>
        <a:xfrm>
          <a:off x="0" y="0"/>
          <a:ext cx="0" cy="0"/>
          <a:chOff x="0" y="0"/>
          <a:chExt cx="0" cy="0"/>
        </a:xfrm>
      </p:grpSpPr>
      <p:sp>
        <p:nvSpPr>
          <p:cNvPr id="42" name="Google Shape;42;p10"/>
          <p:cNvSpPr txBox="1">
            <a:spLocks noGrp="1"/>
          </p:cNvSpPr>
          <p:nvPr>
            <p:ph type="body" idx="1"/>
          </p:nvPr>
        </p:nvSpPr>
        <p:spPr>
          <a:xfrm>
            <a:off x="311700" y="4230575"/>
            <a:ext cx="5998800" cy="605100"/>
          </a:xfrm>
          <a:prstGeom prst="rect">
            <a:avLst/>
          </a:prstGeom>
        </p:spPr>
        <p:txBody>
          <a:bodyPr spcFirstLastPara="1" wrap="square" lIns="91425" tIns="91425" rIns="91425" bIns="91425" anchor="ctr" anchorCtr="0">
            <a:normAutofit/>
          </a:bodyPr>
          <a:lstStyle>
            <a:lvl1pPr marL="457200" lvl="0" indent="-228600">
              <a:lnSpc>
                <a:spcPct val="100000"/>
              </a:lnSpc>
              <a:spcBef>
                <a:spcPts val="0"/>
              </a:spcBef>
              <a:spcAft>
                <a:spcPts val="0"/>
              </a:spcAft>
              <a:buSzPts val="1800"/>
              <a:buNone/>
              <a:defRPr/>
            </a:lvl1pPr>
          </a:lstStyle>
          <a:p>
            <a:endParaRPr/>
          </a:p>
        </p:txBody>
      </p:sp>
      <p:sp>
        <p:nvSpPr>
          <p:cNvPr id="43" name="Google Shape;43;p1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rmAutofit/>
          </a:bodyPr>
          <a:lstStyle>
            <a:lvl1pPr marL="457200" lvl="0" indent="-342900">
              <a:lnSpc>
                <a:spcPct val="115000"/>
              </a:lnSpc>
              <a:spcBef>
                <a:spcPts val="0"/>
              </a:spcBef>
              <a:spcAft>
                <a:spcPts val="0"/>
              </a:spcAft>
              <a:buClr>
                <a:schemeClr val="dk2"/>
              </a:buClr>
              <a:buSzPts val="1800"/>
              <a:buChar char="●"/>
              <a:defRPr sz="1800">
                <a:solidFill>
                  <a:schemeClr val="dk2"/>
                </a:solidFill>
              </a:defRPr>
            </a:lvl1pPr>
            <a:lvl2pPr marL="914400" lvl="1" indent="-317500">
              <a:lnSpc>
                <a:spcPct val="115000"/>
              </a:lnSpc>
              <a:spcBef>
                <a:spcPts val="0"/>
              </a:spcBef>
              <a:spcAft>
                <a:spcPts val="0"/>
              </a:spcAft>
              <a:buClr>
                <a:schemeClr val="dk2"/>
              </a:buClr>
              <a:buSzPts val="1400"/>
              <a:buChar char="○"/>
              <a:defRPr>
                <a:solidFill>
                  <a:schemeClr val="dk2"/>
                </a:solidFill>
              </a:defRPr>
            </a:lvl2pPr>
            <a:lvl3pPr marL="1371600" lvl="2" indent="-317500">
              <a:lnSpc>
                <a:spcPct val="115000"/>
              </a:lnSpc>
              <a:spcBef>
                <a:spcPts val="0"/>
              </a:spcBef>
              <a:spcAft>
                <a:spcPts val="0"/>
              </a:spcAft>
              <a:buClr>
                <a:schemeClr val="dk2"/>
              </a:buClr>
              <a:buSzPts val="1400"/>
              <a:buChar char="■"/>
              <a:defRPr>
                <a:solidFill>
                  <a:schemeClr val="dk2"/>
                </a:solidFill>
              </a:defRPr>
            </a:lvl3pPr>
            <a:lvl4pPr marL="1828800" lvl="3" indent="-317500">
              <a:lnSpc>
                <a:spcPct val="115000"/>
              </a:lnSpc>
              <a:spcBef>
                <a:spcPts val="0"/>
              </a:spcBef>
              <a:spcAft>
                <a:spcPts val="0"/>
              </a:spcAft>
              <a:buClr>
                <a:schemeClr val="dk2"/>
              </a:buClr>
              <a:buSzPts val="1400"/>
              <a:buChar char="●"/>
              <a:defRPr>
                <a:solidFill>
                  <a:schemeClr val="dk2"/>
                </a:solidFill>
              </a:defRPr>
            </a:lvl4pPr>
            <a:lvl5pPr marL="2286000" lvl="4" indent="-317500">
              <a:lnSpc>
                <a:spcPct val="115000"/>
              </a:lnSpc>
              <a:spcBef>
                <a:spcPts val="0"/>
              </a:spcBef>
              <a:spcAft>
                <a:spcPts val="0"/>
              </a:spcAft>
              <a:buClr>
                <a:schemeClr val="dk2"/>
              </a:buClr>
              <a:buSzPts val="1400"/>
              <a:buChar char="○"/>
              <a:defRPr>
                <a:solidFill>
                  <a:schemeClr val="dk2"/>
                </a:solidFill>
              </a:defRPr>
            </a:lvl5pPr>
            <a:lvl6pPr marL="2743200" lvl="5" indent="-317500">
              <a:lnSpc>
                <a:spcPct val="115000"/>
              </a:lnSpc>
              <a:spcBef>
                <a:spcPts val="0"/>
              </a:spcBef>
              <a:spcAft>
                <a:spcPts val="0"/>
              </a:spcAft>
              <a:buClr>
                <a:schemeClr val="dk2"/>
              </a:buClr>
              <a:buSzPts val="1400"/>
              <a:buChar char="■"/>
              <a:defRPr>
                <a:solidFill>
                  <a:schemeClr val="dk2"/>
                </a:solidFill>
              </a:defRPr>
            </a:lvl6pPr>
            <a:lvl7pPr marL="3200400" lvl="6" indent="-317500">
              <a:lnSpc>
                <a:spcPct val="115000"/>
              </a:lnSpc>
              <a:spcBef>
                <a:spcPts val="0"/>
              </a:spcBef>
              <a:spcAft>
                <a:spcPts val="0"/>
              </a:spcAft>
              <a:buClr>
                <a:schemeClr val="dk2"/>
              </a:buClr>
              <a:buSzPts val="1400"/>
              <a:buChar char="●"/>
              <a:defRPr>
                <a:solidFill>
                  <a:schemeClr val="dk2"/>
                </a:solidFill>
              </a:defRPr>
            </a:lvl7pPr>
            <a:lvl8pPr marL="3657600" lvl="7" indent="-317500">
              <a:lnSpc>
                <a:spcPct val="115000"/>
              </a:lnSpc>
              <a:spcBef>
                <a:spcPts val="0"/>
              </a:spcBef>
              <a:spcAft>
                <a:spcPts val="0"/>
              </a:spcAft>
              <a:buClr>
                <a:schemeClr val="dk2"/>
              </a:buClr>
              <a:buSzPts val="1400"/>
              <a:buChar char="○"/>
              <a:defRPr>
                <a:solidFill>
                  <a:schemeClr val="dk2"/>
                </a:solidFill>
              </a:defRPr>
            </a:lvl8pPr>
            <a:lvl9pPr marL="4114800" lvl="8" indent="-317500">
              <a:lnSpc>
                <a:spcPct val="115000"/>
              </a:lnSpc>
              <a:spcBef>
                <a:spcPts val="0"/>
              </a:spcBef>
              <a:spcAft>
                <a:spcPts val="0"/>
              </a:spcAft>
              <a:buClr>
                <a:schemeClr val="dk2"/>
              </a:buClr>
              <a:buSzPts val="1400"/>
              <a:buChar char="■"/>
              <a:defRPr>
                <a:solidFill>
                  <a:schemeClr val="dk2"/>
                </a:solidFill>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marL="0" lvl="0" indent="0" algn="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hyperlink" Target="mailto:Shatha_3299@limu.edu.ly" TargetMode="External"/><Relationship Id="rId4" Type="http://schemas.openxmlformats.org/officeDocument/2006/relationships/image" Target="../media/image2.jp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53"/>
        <p:cNvGrpSpPr/>
        <p:nvPr/>
      </p:nvGrpSpPr>
      <p:grpSpPr>
        <a:xfrm>
          <a:off x="0" y="0"/>
          <a:ext cx="0" cy="0"/>
          <a:chOff x="0" y="0"/>
          <a:chExt cx="0" cy="0"/>
        </a:xfrm>
      </p:grpSpPr>
      <p:pic>
        <p:nvPicPr>
          <p:cNvPr id="54" name="Google Shape;54;p13"/>
          <p:cNvPicPr preferRelativeResize="0"/>
          <p:nvPr/>
        </p:nvPicPr>
        <p:blipFill>
          <a:blip r:embed="rId3">
            <a:alphaModFix/>
          </a:blip>
          <a:stretch>
            <a:fillRect/>
          </a:stretch>
        </p:blipFill>
        <p:spPr>
          <a:xfrm>
            <a:off x="0" y="61975"/>
            <a:ext cx="1450100" cy="1450100"/>
          </a:xfrm>
          <a:prstGeom prst="rect">
            <a:avLst/>
          </a:prstGeom>
          <a:noFill/>
          <a:ln>
            <a:noFill/>
          </a:ln>
        </p:spPr>
      </p:pic>
      <p:pic>
        <p:nvPicPr>
          <p:cNvPr id="55" name="Google Shape;55;p13"/>
          <p:cNvPicPr preferRelativeResize="0"/>
          <p:nvPr/>
        </p:nvPicPr>
        <p:blipFill>
          <a:blip r:embed="rId4">
            <a:alphaModFix/>
          </a:blip>
          <a:stretch>
            <a:fillRect/>
          </a:stretch>
        </p:blipFill>
        <p:spPr>
          <a:xfrm>
            <a:off x="7457799" y="0"/>
            <a:ext cx="1686200" cy="1202225"/>
          </a:xfrm>
          <a:prstGeom prst="rect">
            <a:avLst/>
          </a:prstGeom>
          <a:noFill/>
          <a:ln>
            <a:noFill/>
          </a:ln>
        </p:spPr>
      </p:pic>
      <p:sp>
        <p:nvSpPr>
          <p:cNvPr id="56" name="Google Shape;56;p13"/>
          <p:cNvSpPr txBox="1"/>
          <p:nvPr/>
        </p:nvSpPr>
        <p:spPr>
          <a:xfrm>
            <a:off x="1648400" y="216383"/>
            <a:ext cx="6073200" cy="861900"/>
          </a:xfrm>
          <a:prstGeom prst="rect">
            <a:avLst/>
          </a:prstGeom>
          <a:noFill/>
          <a:ln>
            <a:noFill/>
          </a:ln>
        </p:spPr>
        <p:txBody>
          <a:bodyPr spcFirstLastPara="1" wrap="square" lIns="91425" tIns="91425" rIns="91425" bIns="91425" anchor="t" anchorCtr="0">
            <a:spAutoFit/>
          </a:bodyPr>
          <a:lstStyle/>
          <a:p>
            <a:pPr marL="0" lvl="0" indent="0" algn="just" rtl="0">
              <a:spcBef>
                <a:spcPts val="0"/>
              </a:spcBef>
              <a:spcAft>
                <a:spcPts val="0"/>
              </a:spcAft>
              <a:buNone/>
            </a:pPr>
            <a:r>
              <a:rPr lang="en" sz="2200">
                <a:solidFill>
                  <a:schemeClr val="dk1"/>
                </a:solidFill>
                <a:latin typeface="Lora"/>
                <a:ea typeface="Lora"/>
                <a:cs typeface="Lora"/>
                <a:sym typeface="Lora"/>
              </a:rPr>
              <a:t>Libyan International Medical University </a:t>
            </a:r>
            <a:endParaRPr sz="2200">
              <a:solidFill>
                <a:schemeClr val="dk1"/>
              </a:solidFill>
              <a:latin typeface="Lora"/>
              <a:ea typeface="Lora"/>
              <a:cs typeface="Lora"/>
              <a:sym typeface="Lora"/>
            </a:endParaRPr>
          </a:p>
          <a:p>
            <a:pPr marL="0" lvl="0" indent="0" algn="just" rtl="0">
              <a:spcBef>
                <a:spcPts val="0"/>
              </a:spcBef>
              <a:spcAft>
                <a:spcPts val="0"/>
              </a:spcAft>
              <a:buNone/>
            </a:pPr>
            <a:r>
              <a:rPr lang="en" sz="2200">
                <a:solidFill>
                  <a:schemeClr val="dk1"/>
                </a:solidFill>
                <a:latin typeface="Lora"/>
                <a:ea typeface="Lora"/>
                <a:cs typeface="Lora"/>
                <a:sym typeface="Lora"/>
              </a:rPr>
              <a:t>Faculty of Business Administration</a:t>
            </a:r>
            <a:endParaRPr sz="2200">
              <a:solidFill>
                <a:schemeClr val="dk1"/>
              </a:solidFill>
              <a:latin typeface="Lora"/>
              <a:ea typeface="Lora"/>
              <a:cs typeface="Lora"/>
              <a:sym typeface="Lora"/>
            </a:endParaRPr>
          </a:p>
        </p:txBody>
      </p:sp>
      <p:sp>
        <p:nvSpPr>
          <p:cNvPr id="57" name="Google Shape;57;p13"/>
          <p:cNvSpPr txBox="1"/>
          <p:nvPr/>
        </p:nvSpPr>
        <p:spPr>
          <a:xfrm>
            <a:off x="2522250" y="2191275"/>
            <a:ext cx="4672500" cy="6618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3100">
                <a:latin typeface="Lora"/>
                <a:ea typeface="Lora"/>
                <a:cs typeface="Lora"/>
                <a:sym typeface="Lora"/>
              </a:rPr>
              <a:t>Pricing Strategies</a:t>
            </a:r>
            <a:r>
              <a:rPr lang="en"/>
              <a:t> </a:t>
            </a:r>
            <a:endParaRPr/>
          </a:p>
        </p:txBody>
      </p:sp>
      <p:sp>
        <p:nvSpPr>
          <p:cNvPr id="58" name="Google Shape;58;p13"/>
          <p:cNvSpPr txBox="1"/>
          <p:nvPr/>
        </p:nvSpPr>
        <p:spPr>
          <a:xfrm>
            <a:off x="123950" y="3966075"/>
            <a:ext cx="3879300" cy="1108200"/>
          </a:xfrm>
          <a:prstGeom prst="rect">
            <a:avLst/>
          </a:prstGeom>
          <a:noFill/>
          <a:ln>
            <a:noFill/>
          </a:ln>
        </p:spPr>
        <p:txBody>
          <a:bodyPr spcFirstLastPara="1" wrap="square" lIns="91425" tIns="91425" rIns="91425" bIns="91425" anchor="t" anchorCtr="0">
            <a:spAutoFit/>
          </a:bodyPr>
          <a:lstStyle/>
          <a:p>
            <a:pPr marL="0" lvl="0" indent="0" algn="just" rtl="0">
              <a:spcBef>
                <a:spcPts val="0"/>
              </a:spcBef>
              <a:spcAft>
                <a:spcPts val="0"/>
              </a:spcAft>
              <a:buNone/>
            </a:pPr>
            <a:r>
              <a:rPr lang="en" sz="1500">
                <a:latin typeface="Lora"/>
                <a:ea typeface="Lora"/>
                <a:cs typeface="Lora"/>
                <a:sym typeface="Lora"/>
              </a:rPr>
              <a:t>Name : Shatha wail elwerfalli </a:t>
            </a:r>
            <a:endParaRPr sz="1500">
              <a:latin typeface="Lora"/>
              <a:ea typeface="Lora"/>
              <a:cs typeface="Lora"/>
              <a:sym typeface="Lora"/>
            </a:endParaRPr>
          </a:p>
          <a:p>
            <a:pPr marL="0" lvl="0" indent="0" algn="just" rtl="0">
              <a:spcBef>
                <a:spcPts val="0"/>
              </a:spcBef>
              <a:spcAft>
                <a:spcPts val="0"/>
              </a:spcAft>
              <a:buNone/>
            </a:pPr>
            <a:r>
              <a:rPr lang="en" sz="1500">
                <a:latin typeface="Lora"/>
                <a:ea typeface="Lora"/>
                <a:cs typeface="Lora"/>
                <a:sym typeface="Lora"/>
              </a:rPr>
              <a:t>ID : 3299</a:t>
            </a:r>
            <a:endParaRPr sz="1500">
              <a:latin typeface="Lora"/>
              <a:ea typeface="Lora"/>
              <a:cs typeface="Lora"/>
              <a:sym typeface="Lora"/>
            </a:endParaRPr>
          </a:p>
          <a:p>
            <a:pPr marL="0" lvl="0" indent="0" algn="just" rtl="0">
              <a:spcBef>
                <a:spcPts val="0"/>
              </a:spcBef>
              <a:spcAft>
                <a:spcPts val="0"/>
              </a:spcAft>
              <a:buNone/>
            </a:pPr>
            <a:r>
              <a:rPr lang="en" sz="1500">
                <a:latin typeface="Lora"/>
                <a:ea typeface="Lora"/>
                <a:cs typeface="Lora"/>
                <a:sym typeface="Lora"/>
              </a:rPr>
              <a:t>Email : </a:t>
            </a:r>
            <a:r>
              <a:rPr lang="en" sz="1500" u="sng">
                <a:solidFill>
                  <a:schemeClr val="hlink"/>
                </a:solidFill>
                <a:latin typeface="Lora"/>
                <a:ea typeface="Lora"/>
                <a:cs typeface="Lora"/>
                <a:sym typeface="Lora"/>
                <a:hlinkClick r:id="rId5"/>
              </a:rPr>
              <a:t>Shatha_3299@limu.edu.ly</a:t>
            </a:r>
            <a:endParaRPr sz="1500">
              <a:latin typeface="Lora"/>
              <a:ea typeface="Lora"/>
              <a:cs typeface="Lora"/>
              <a:sym typeface="Lora"/>
            </a:endParaRPr>
          </a:p>
          <a:p>
            <a:pPr marL="0" lvl="0" indent="0" algn="just" rtl="0">
              <a:spcBef>
                <a:spcPts val="0"/>
              </a:spcBef>
              <a:spcAft>
                <a:spcPts val="0"/>
              </a:spcAft>
              <a:buNone/>
            </a:pPr>
            <a:r>
              <a:rPr lang="en" sz="1500">
                <a:latin typeface="Lora"/>
                <a:ea typeface="Lora"/>
                <a:cs typeface="Lora"/>
                <a:sym typeface="Lora"/>
              </a:rPr>
              <a:t>Date : 29th /may/ 2022</a:t>
            </a:r>
            <a:endParaRPr sz="1500">
              <a:latin typeface="Lora"/>
              <a:ea typeface="Lora"/>
              <a:cs typeface="Lora"/>
              <a:sym typeface="Lora"/>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62"/>
        <p:cNvGrpSpPr/>
        <p:nvPr/>
      </p:nvGrpSpPr>
      <p:grpSpPr>
        <a:xfrm>
          <a:off x="0" y="0"/>
          <a:ext cx="0" cy="0"/>
          <a:chOff x="0" y="0"/>
          <a:chExt cx="0" cy="0"/>
        </a:xfrm>
      </p:grpSpPr>
      <p:sp>
        <p:nvSpPr>
          <p:cNvPr id="63" name="Google Shape;63;p14"/>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a:latin typeface="Ultra"/>
                <a:ea typeface="Ultra"/>
                <a:cs typeface="Ultra"/>
                <a:sym typeface="Ultra"/>
              </a:rPr>
              <a:t>Objectives </a:t>
            </a:r>
            <a:endParaRPr>
              <a:latin typeface="Ultra"/>
              <a:ea typeface="Ultra"/>
              <a:cs typeface="Ultra"/>
              <a:sym typeface="Ultra"/>
            </a:endParaRPr>
          </a:p>
        </p:txBody>
      </p:sp>
      <p:sp>
        <p:nvSpPr>
          <p:cNvPr id="64" name="Google Shape;64;p14"/>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p>
            <a:pPr marL="457200" lvl="0" indent="-355600" algn="just" rtl="0">
              <a:spcBef>
                <a:spcPts val="0"/>
              </a:spcBef>
              <a:spcAft>
                <a:spcPts val="0"/>
              </a:spcAft>
              <a:buClr>
                <a:schemeClr val="dk1"/>
              </a:buClr>
              <a:buSzPts val="2000"/>
              <a:buFont typeface="Lora"/>
              <a:buChar char="●"/>
            </a:pPr>
            <a:r>
              <a:rPr lang="en" sz="2000">
                <a:solidFill>
                  <a:schemeClr val="dk1"/>
                </a:solidFill>
                <a:latin typeface="Lora"/>
                <a:ea typeface="Lora"/>
                <a:cs typeface="Lora"/>
                <a:sym typeface="Lora"/>
              </a:rPr>
              <a:t>Understand what are Pricing Strategies .</a:t>
            </a:r>
            <a:endParaRPr sz="2000">
              <a:solidFill>
                <a:schemeClr val="dk1"/>
              </a:solidFill>
              <a:latin typeface="Lora"/>
              <a:ea typeface="Lora"/>
              <a:cs typeface="Lora"/>
              <a:sym typeface="Lora"/>
            </a:endParaRPr>
          </a:p>
          <a:p>
            <a:pPr marL="457200" lvl="0" indent="-355600" algn="just" rtl="0">
              <a:spcBef>
                <a:spcPts val="0"/>
              </a:spcBef>
              <a:spcAft>
                <a:spcPts val="0"/>
              </a:spcAft>
              <a:buClr>
                <a:schemeClr val="dk1"/>
              </a:buClr>
              <a:buSzPts val="2000"/>
              <a:buFont typeface="Lora"/>
              <a:buChar char="●"/>
            </a:pPr>
            <a:r>
              <a:rPr lang="en" sz="2000">
                <a:solidFill>
                  <a:schemeClr val="dk1"/>
                </a:solidFill>
                <a:latin typeface="Lora"/>
                <a:ea typeface="Lora"/>
                <a:cs typeface="Lora"/>
                <a:sym typeface="Lora"/>
              </a:rPr>
              <a:t>Get to know more about them .</a:t>
            </a:r>
            <a:endParaRPr sz="2000">
              <a:solidFill>
                <a:schemeClr val="dk1"/>
              </a:solidFill>
              <a:latin typeface="Lora"/>
              <a:ea typeface="Lora"/>
              <a:cs typeface="Lora"/>
              <a:sym typeface="Lora"/>
            </a:endParaRPr>
          </a:p>
        </p:txBody>
      </p:sp>
      <p:sp>
        <p:nvSpPr>
          <p:cNvPr id="65" name="Google Shape;65;p14"/>
          <p:cNvSpPr txBox="1"/>
          <p:nvPr/>
        </p:nvSpPr>
        <p:spPr>
          <a:xfrm>
            <a:off x="8737750" y="4796475"/>
            <a:ext cx="4062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a:t>1</a:t>
            </a:r>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69"/>
        <p:cNvGrpSpPr/>
        <p:nvPr/>
      </p:nvGrpSpPr>
      <p:grpSpPr>
        <a:xfrm>
          <a:off x="0" y="0"/>
          <a:ext cx="0" cy="0"/>
          <a:chOff x="0" y="0"/>
          <a:chExt cx="0" cy="0"/>
        </a:xfrm>
      </p:grpSpPr>
      <p:sp>
        <p:nvSpPr>
          <p:cNvPr id="70" name="Google Shape;70;p1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a:latin typeface="Ultra"/>
                <a:ea typeface="Ultra"/>
                <a:cs typeface="Ultra"/>
                <a:sym typeface="Ultra"/>
              </a:rPr>
              <a:t>Table of Contents</a:t>
            </a:r>
            <a:endParaRPr>
              <a:latin typeface="Ultra"/>
              <a:ea typeface="Ultra"/>
              <a:cs typeface="Ultra"/>
              <a:sym typeface="Ultra"/>
            </a:endParaRPr>
          </a:p>
        </p:txBody>
      </p:sp>
      <p:sp>
        <p:nvSpPr>
          <p:cNvPr id="71" name="Google Shape;71;p15"/>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p>
            <a:pPr marL="457200" lvl="0" indent="-393700" algn="just" rtl="0">
              <a:spcBef>
                <a:spcPts val="0"/>
              </a:spcBef>
              <a:spcAft>
                <a:spcPts val="0"/>
              </a:spcAft>
              <a:buClr>
                <a:schemeClr val="dk1"/>
              </a:buClr>
              <a:buSzPts val="2600"/>
              <a:buFont typeface="Lora"/>
              <a:buAutoNum type="arabicPeriod"/>
            </a:pPr>
            <a:r>
              <a:rPr lang="en" sz="2600">
                <a:solidFill>
                  <a:schemeClr val="dk1"/>
                </a:solidFill>
                <a:latin typeface="Lora"/>
                <a:ea typeface="Lora"/>
                <a:cs typeface="Lora"/>
                <a:sym typeface="Lora"/>
              </a:rPr>
              <a:t>Definition of Pricing </a:t>
            </a:r>
            <a:endParaRPr sz="2600">
              <a:solidFill>
                <a:schemeClr val="dk1"/>
              </a:solidFill>
              <a:latin typeface="Lora"/>
              <a:ea typeface="Lora"/>
              <a:cs typeface="Lora"/>
              <a:sym typeface="Lora"/>
            </a:endParaRPr>
          </a:p>
          <a:p>
            <a:pPr marL="457200" lvl="0" indent="-393700" algn="just" rtl="0">
              <a:spcBef>
                <a:spcPts val="0"/>
              </a:spcBef>
              <a:spcAft>
                <a:spcPts val="0"/>
              </a:spcAft>
              <a:buClr>
                <a:schemeClr val="dk1"/>
              </a:buClr>
              <a:buSzPts val="2600"/>
              <a:buFont typeface="Lora"/>
              <a:buAutoNum type="arabicPeriod"/>
            </a:pPr>
            <a:r>
              <a:rPr lang="en" sz="2600">
                <a:solidFill>
                  <a:schemeClr val="dk1"/>
                </a:solidFill>
                <a:latin typeface="Lora"/>
                <a:ea typeface="Lora"/>
                <a:cs typeface="Lora"/>
                <a:sym typeface="Lora"/>
              </a:rPr>
              <a:t>What are Pricing Strategies </a:t>
            </a:r>
            <a:endParaRPr sz="2600">
              <a:solidFill>
                <a:schemeClr val="dk1"/>
              </a:solidFill>
              <a:latin typeface="Lora"/>
              <a:ea typeface="Lora"/>
              <a:cs typeface="Lora"/>
              <a:sym typeface="Lora"/>
            </a:endParaRPr>
          </a:p>
          <a:p>
            <a:pPr marL="457200" lvl="0" indent="-393700" algn="just" rtl="0">
              <a:spcBef>
                <a:spcPts val="0"/>
              </a:spcBef>
              <a:spcAft>
                <a:spcPts val="0"/>
              </a:spcAft>
              <a:buClr>
                <a:schemeClr val="dk1"/>
              </a:buClr>
              <a:buSzPts val="2600"/>
              <a:buFont typeface="Lora"/>
              <a:buAutoNum type="arabicPeriod"/>
            </a:pPr>
            <a:r>
              <a:rPr lang="en" sz="2600">
                <a:solidFill>
                  <a:schemeClr val="dk1"/>
                </a:solidFill>
                <a:latin typeface="Lora"/>
                <a:ea typeface="Lora"/>
                <a:cs typeface="Lora"/>
                <a:sym typeface="Lora"/>
              </a:rPr>
              <a:t>The Importance of Pricing Strategies</a:t>
            </a:r>
            <a:endParaRPr sz="2600">
              <a:solidFill>
                <a:schemeClr val="dk1"/>
              </a:solidFill>
              <a:latin typeface="Lora"/>
              <a:ea typeface="Lora"/>
              <a:cs typeface="Lora"/>
              <a:sym typeface="Lora"/>
            </a:endParaRPr>
          </a:p>
          <a:p>
            <a:pPr marL="457200" lvl="0" indent="-393700" algn="just" rtl="0">
              <a:spcBef>
                <a:spcPts val="0"/>
              </a:spcBef>
              <a:spcAft>
                <a:spcPts val="0"/>
              </a:spcAft>
              <a:buClr>
                <a:schemeClr val="dk1"/>
              </a:buClr>
              <a:buSzPts val="2600"/>
              <a:buFont typeface="Lora"/>
              <a:buAutoNum type="arabicPeriod"/>
            </a:pPr>
            <a:r>
              <a:rPr lang="en" sz="2600">
                <a:solidFill>
                  <a:schemeClr val="dk1"/>
                </a:solidFill>
                <a:latin typeface="Lora"/>
                <a:ea typeface="Lora"/>
                <a:cs typeface="Lora"/>
                <a:sym typeface="Lora"/>
              </a:rPr>
              <a:t>Conclusion</a:t>
            </a:r>
            <a:endParaRPr sz="2600">
              <a:solidFill>
                <a:schemeClr val="dk1"/>
              </a:solidFill>
              <a:latin typeface="Lora"/>
              <a:ea typeface="Lora"/>
              <a:cs typeface="Lora"/>
              <a:sym typeface="Lora"/>
            </a:endParaRPr>
          </a:p>
          <a:p>
            <a:pPr marL="457200" lvl="0" indent="-393700" algn="just" rtl="0">
              <a:spcBef>
                <a:spcPts val="0"/>
              </a:spcBef>
              <a:spcAft>
                <a:spcPts val="0"/>
              </a:spcAft>
              <a:buClr>
                <a:schemeClr val="dk1"/>
              </a:buClr>
              <a:buSzPts val="2600"/>
              <a:buFont typeface="Lora"/>
              <a:buAutoNum type="arabicPeriod"/>
            </a:pPr>
            <a:r>
              <a:rPr lang="en" sz="2600">
                <a:solidFill>
                  <a:schemeClr val="dk1"/>
                </a:solidFill>
                <a:latin typeface="Lora"/>
                <a:ea typeface="Lora"/>
                <a:cs typeface="Lora"/>
                <a:sym typeface="Lora"/>
              </a:rPr>
              <a:t>References </a:t>
            </a:r>
            <a:endParaRPr sz="2600">
              <a:solidFill>
                <a:schemeClr val="dk1"/>
              </a:solidFill>
              <a:latin typeface="Lora"/>
              <a:ea typeface="Lora"/>
              <a:cs typeface="Lora"/>
              <a:sym typeface="Lora"/>
            </a:endParaRPr>
          </a:p>
        </p:txBody>
      </p:sp>
      <p:sp>
        <p:nvSpPr>
          <p:cNvPr id="72" name="Google Shape;72;p15"/>
          <p:cNvSpPr txBox="1"/>
          <p:nvPr/>
        </p:nvSpPr>
        <p:spPr>
          <a:xfrm>
            <a:off x="8601425" y="4846050"/>
            <a:ext cx="4215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a:t>2</a:t>
            </a:r>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76"/>
        <p:cNvGrpSpPr/>
        <p:nvPr/>
      </p:nvGrpSpPr>
      <p:grpSpPr>
        <a:xfrm>
          <a:off x="0" y="0"/>
          <a:ext cx="0" cy="0"/>
          <a:chOff x="0" y="0"/>
          <a:chExt cx="0" cy="0"/>
        </a:xfrm>
      </p:grpSpPr>
      <p:sp>
        <p:nvSpPr>
          <p:cNvPr id="77" name="Google Shape;77;p16"/>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a:latin typeface="Ultra"/>
                <a:ea typeface="Ultra"/>
                <a:cs typeface="Ultra"/>
                <a:sym typeface="Ultra"/>
              </a:rPr>
              <a:t>Pricing </a:t>
            </a:r>
            <a:endParaRPr>
              <a:latin typeface="Ultra"/>
              <a:ea typeface="Ultra"/>
              <a:cs typeface="Ultra"/>
              <a:sym typeface="Ultra"/>
            </a:endParaRPr>
          </a:p>
        </p:txBody>
      </p:sp>
      <p:sp>
        <p:nvSpPr>
          <p:cNvPr id="78" name="Google Shape;78;p16"/>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p>
            <a:pPr marL="0" lvl="0" indent="0" algn="just" rtl="0">
              <a:spcBef>
                <a:spcPts val="0"/>
              </a:spcBef>
              <a:spcAft>
                <a:spcPts val="1200"/>
              </a:spcAft>
              <a:buNone/>
            </a:pPr>
            <a:r>
              <a:rPr lang="en" sz="2000">
                <a:solidFill>
                  <a:schemeClr val="dk1"/>
                </a:solidFill>
                <a:latin typeface="Lora"/>
                <a:ea typeface="Lora"/>
                <a:cs typeface="Lora"/>
                <a:sym typeface="Lora"/>
              </a:rPr>
              <a:t>Pricing is defined as the amount of money that you charge for your products, and how much you value your brand, product, and customers. It's one of the first things that can push a customer towards, or away from, buying your product. As such, it should be calculated with certainty.</a:t>
            </a:r>
            <a:endParaRPr sz="2000">
              <a:solidFill>
                <a:schemeClr val="dk1"/>
              </a:solidFill>
              <a:latin typeface="Lora"/>
              <a:ea typeface="Lora"/>
              <a:cs typeface="Lora"/>
              <a:sym typeface="Lora"/>
            </a:endParaRPr>
          </a:p>
        </p:txBody>
      </p:sp>
      <p:sp>
        <p:nvSpPr>
          <p:cNvPr id="79" name="Google Shape;79;p16"/>
          <p:cNvSpPr txBox="1"/>
          <p:nvPr/>
        </p:nvSpPr>
        <p:spPr>
          <a:xfrm>
            <a:off x="8613825" y="4684925"/>
            <a:ext cx="4338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a:t>3</a:t>
            </a:r>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83"/>
        <p:cNvGrpSpPr/>
        <p:nvPr/>
      </p:nvGrpSpPr>
      <p:grpSpPr>
        <a:xfrm>
          <a:off x="0" y="0"/>
          <a:ext cx="0" cy="0"/>
          <a:chOff x="0" y="0"/>
          <a:chExt cx="0" cy="0"/>
        </a:xfrm>
      </p:grpSpPr>
      <p:sp>
        <p:nvSpPr>
          <p:cNvPr id="84" name="Google Shape;84;p17"/>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a:latin typeface="Ultra"/>
                <a:ea typeface="Ultra"/>
                <a:cs typeface="Ultra"/>
                <a:sym typeface="Ultra"/>
              </a:rPr>
              <a:t>Pricing Strategies </a:t>
            </a:r>
            <a:endParaRPr>
              <a:latin typeface="Ultra"/>
              <a:ea typeface="Ultra"/>
              <a:cs typeface="Ultra"/>
              <a:sym typeface="Ultra"/>
            </a:endParaRPr>
          </a:p>
        </p:txBody>
      </p:sp>
      <p:sp>
        <p:nvSpPr>
          <p:cNvPr id="85" name="Google Shape;85;p17"/>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fontScale="85000" lnSpcReduction="20000"/>
          </a:bodyPr>
          <a:lstStyle/>
          <a:p>
            <a:pPr marL="0" lvl="0" indent="0" algn="l" rtl="0">
              <a:spcBef>
                <a:spcPts val="0"/>
              </a:spcBef>
              <a:spcAft>
                <a:spcPts val="0"/>
              </a:spcAft>
              <a:buNone/>
            </a:pPr>
            <a:r>
              <a:rPr lang="en">
                <a:solidFill>
                  <a:schemeClr val="dk1"/>
                </a:solidFill>
                <a:latin typeface="Lora"/>
                <a:ea typeface="Lora"/>
                <a:cs typeface="Lora"/>
                <a:sym typeface="Lora"/>
              </a:rPr>
              <a:t>The processes and methodologies businesses use to set prices for their products and services.</a:t>
            </a:r>
            <a:endParaRPr>
              <a:solidFill>
                <a:schemeClr val="dk1"/>
              </a:solidFill>
              <a:latin typeface="Lora"/>
              <a:ea typeface="Lora"/>
              <a:cs typeface="Lora"/>
              <a:sym typeface="Lora"/>
            </a:endParaRPr>
          </a:p>
          <a:p>
            <a:pPr marL="0" lvl="0" indent="0" algn="l" rtl="0">
              <a:spcBef>
                <a:spcPts val="1200"/>
              </a:spcBef>
              <a:spcAft>
                <a:spcPts val="0"/>
              </a:spcAft>
              <a:buNone/>
            </a:pPr>
            <a:r>
              <a:rPr lang="en">
                <a:solidFill>
                  <a:schemeClr val="dk1"/>
                </a:solidFill>
                <a:latin typeface="Lora"/>
                <a:ea typeface="Lora"/>
                <a:cs typeface="Lora"/>
                <a:sym typeface="Lora"/>
              </a:rPr>
              <a:t>-Value-based pricing</a:t>
            </a:r>
            <a:endParaRPr>
              <a:solidFill>
                <a:schemeClr val="dk1"/>
              </a:solidFill>
              <a:latin typeface="Lora"/>
              <a:ea typeface="Lora"/>
              <a:cs typeface="Lora"/>
              <a:sym typeface="Lora"/>
            </a:endParaRPr>
          </a:p>
          <a:p>
            <a:pPr marL="0" lvl="0" indent="0" algn="l" rtl="0">
              <a:spcBef>
                <a:spcPts val="1200"/>
              </a:spcBef>
              <a:spcAft>
                <a:spcPts val="0"/>
              </a:spcAft>
              <a:buNone/>
            </a:pPr>
            <a:r>
              <a:rPr lang="en">
                <a:solidFill>
                  <a:schemeClr val="dk1"/>
                </a:solidFill>
                <a:latin typeface="Lora"/>
                <a:ea typeface="Lora"/>
                <a:cs typeface="Lora"/>
                <a:sym typeface="Lora"/>
              </a:rPr>
              <a:t>-Competitive pricing</a:t>
            </a:r>
            <a:endParaRPr>
              <a:solidFill>
                <a:schemeClr val="dk1"/>
              </a:solidFill>
              <a:latin typeface="Lora"/>
              <a:ea typeface="Lora"/>
              <a:cs typeface="Lora"/>
              <a:sym typeface="Lora"/>
            </a:endParaRPr>
          </a:p>
          <a:p>
            <a:pPr marL="0" lvl="0" indent="0" algn="l" rtl="0">
              <a:spcBef>
                <a:spcPts val="1200"/>
              </a:spcBef>
              <a:spcAft>
                <a:spcPts val="0"/>
              </a:spcAft>
              <a:buNone/>
            </a:pPr>
            <a:r>
              <a:rPr lang="en">
                <a:solidFill>
                  <a:schemeClr val="dk1"/>
                </a:solidFill>
                <a:latin typeface="Lora"/>
                <a:ea typeface="Lora"/>
                <a:cs typeface="Lora"/>
                <a:sym typeface="Lora"/>
              </a:rPr>
              <a:t>-Price skimming</a:t>
            </a:r>
            <a:endParaRPr>
              <a:solidFill>
                <a:schemeClr val="dk1"/>
              </a:solidFill>
              <a:latin typeface="Lora"/>
              <a:ea typeface="Lora"/>
              <a:cs typeface="Lora"/>
              <a:sym typeface="Lora"/>
            </a:endParaRPr>
          </a:p>
          <a:p>
            <a:pPr marL="0" lvl="0" indent="0" algn="l" rtl="0">
              <a:spcBef>
                <a:spcPts val="1200"/>
              </a:spcBef>
              <a:spcAft>
                <a:spcPts val="0"/>
              </a:spcAft>
              <a:buNone/>
            </a:pPr>
            <a:r>
              <a:rPr lang="en">
                <a:solidFill>
                  <a:schemeClr val="dk1"/>
                </a:solidFill>
                <a:latin typeface="Lora"/>
                <a:ea typeface="Lora"/>
                <a:cs typeface="Lora"/>
                <a:sym typeface="Lora"/>
              </a:rPr>
              <a:t>-Cost-plus pricing</a:t>
            </a:r>
            <a:endParaRPr>
              <a:solidFill>
                <a:schemeClr val="dk1"/>
              </a:solidFill>
              <a:latin typeface="Lora"/>
              <a:ea typeface="Lora"/>
              <a:cs typeface="Lora"/>
              <a:sym typeface="Lora"/>
            </a:endParaRPr>
          </a:p>
          <a:p>
            <a:pPr marL="0" lvl="0" indent="0" algn="l" rtl="0">
              <a:spcBef>
                <a:spcPts val="1200"/>
              </a:spcBef>
              <a:spcAft>
                <a:spcPts val="0"/>
              </a:spcAft>
              <a:buNone/>
            </a:pPr>
            <a:r>
              <a:rPr lang="en">
                <a:solidFill>
                  <a:schemeClr val="dk1"/>
                </a:solidFill>
                <a:latin typeface="Lora"/>
                <a:ea typeface="Lora"/>
                <a:cs typeface="Lora"/>
                <a:sym typeface="Lora"/>
              </a:rPr>
              <a:t>-Penetration pricing</a:t>
            </a:r>
            <a:endParaRPr>
              <a:solidFill>
                <a:schemeClr val="dk1"/>
              </a:solidFill>
              <a:latin typeface="Lora"/>
              <a:ea typeface="Lora"/>
              <a:cs typeface="Lora"/>
              <a:sym typeface="Lora"/>
            </a:endParaRPr>
          </a:p>
          <a:p>
            <a:pPr marL="0" lvl="0" indent="0" algn="l" rtl="0">
              <a:spcBef>
                <a:spcPts val="1200"/>
              </a:spcBef>
              <a:spcAft>
                <a:spcPts val="0"/>
              </a:spcAft>
              <a:buNone/>
            </a:pPr>
            <a:r>
              <a:rPr lang="en">
                <a:solidFill>
                  <a:schemeClr val="dk1"/>
                </a:solidFill>
                <a:latin typeface="Lora"/>
                <a:ea typeface="Lora"/>
                <a:cs typeface="Lora"/>
                <a:sym typeface="Lora"/>
              </a:rPr>
              <a:t>-Economy pricing</a:t>
            </a:r>
            <a:endParaRPr>
              <a:solidFill>
                <a:schemeClr val="dk1"/>
              </a:solidFill>
              <a:latin typeface="Lora"/>
              <a:ea typeface="Lora"/>
              <a:cs typeface="Lora"/>
              <a:sym typeface="Lora"/>
            </a:endParaRPr>
          </a:p>
          <a:p>
            <a:pPr marL="0" lvl="0" indent="0" algn="l" rtl="0">
              <a:spcBef>
                <a:spcPts val="1200"/>
              </a:spcBef>
              <a:spcAft>
                <a:spcPts val="1200"/>
              </a:spcAft>
              <a:buNone/>
            </a:pPr>
            <a:r>
              <a:rPr lang="en">
                <a:solidFill>
                  <a:schemeClr val="dk1"/>
                </a:solidFill>
                <a:latin typeface="Lora"/>
                <a:ea typeface="Lora"/>
                <a:cs typeface="Lora"/>
                <a:sym typeface="Lora"/>
              </a:rPr>
              <a:t>-Dynamic pricing</a:t>
            </a:r>
            <a:endParaRPr>
              <a:solidFill>
                <a:schemeClr val="dk1"/>
              </a:solidFill>
              <a:latin typeface="Lora"/>
              <a:ea typeface="Lora"/>
              <a:cs typeface="Lora"/>
              <a:sym typeface="Lora"/>
            </a:endParaRPr>
          </a:p>
        </p:txBody>
      </p:sp>
      <p:sp>
        <p:nvSpPr>
          <p:cNvPr id="86" name="Google Shape;86;p17"/>
          <p:cNvSpPr txBox="1"/>
          <p:nvPr/>
        </p:nvSpPr>
        <p:spPr>
          <a:xfrm>
            <a:off x="8722500" y="4796475"/>
            <a:ext cx="4215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a:t>4</a:t>
            </a:r>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90"/>
        <p:cNvGrpSpPr/>
        <p:nvPr/>
      </p:nvGrpSpPr>
      <p:grpSpPr>
        <a:xfrm>
          <a:off x="0" y="0"/>
          <a:ext cx="0" cy="0"/>
          <a:chOff x="0" y="0"/>
          <a:chExt cx="0" cy="0"/>
        </a:xfrm>
      </p:grpSpPr>
      <p:sp>
        <p:nvSpPr>
          <p:cNvPr id="91" name="Google Shape;91;p18"/>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a:latin typeface="Ultra"/>
                <a:ea typeface="Ultra"/>
                <a:cs typeface="Ultra"/>
                <a:sym typeface="Ultra"/>
              </a:rPr>
              <a:t>The Importance of Pricing Strategies </a:t>
            </a:r>
            <a:endParaRPr>
              <a:latin typeface="Ultra"/>
              <a:ea typeface="Ultra"/>
              <a:cs typeface="Ultra"/>
              <a:sym typeface="Ultra"/>
            </a:endParaRPr>
          </a:p>
        </p:txBody>
      </p:sp>
      <p:sp>
        <p:nvSpPr>
          <p:cNvPr id="92" name="Google Shape;92;p18"/>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p>
            <a:pPr marL="0" lvl="0" indent="0" algn="just" rtl="0">
              <a:spcBef>
                <a:spcPts val="0"/>
              </a:spcBef>
              <a:spcAft>
                <a:spcPts val="1200"/>
              </a:spcAft>
              <a:buNone/>
            </a:pPr>
            <a:r>
              <a:rPr lang="en" sz="2300">
                <a:solidFill>
                  <a:schemeClr val="dk1"/>
                </a:solidFill>
                <a:latin typeface="Lora"/>
                <a:ea typeface="Lora"/>
                <a:cs typeface="Lora"/>
                <a:sym typeface="Lora"/>
              </a:rPr>
              <a:t>Having an effective pricing strategy helps solidify your position by building trust with your customers, as well as meeting your business goals.</a:t>
            </a:r>
            <a:endParaRPr sz="2300">
              <a:solidFill>
                <a:schemeClr val="dk1"/>
              </a:solidFill>
              <a:latin typeface="Lora"/>
              <a:ea typeface="Lora"/>
              <a:cs typeface="Lora"/>
              <a:sym typeface="Lora"/>
            </a:endParaRPr>
          </a:p>
        </p:txBody>
      </p:sp>
      <p:sp>
        <p:nvSpPr>
          <p:cNvPr id="93" name="Google Shape;93;p18"/>
          <p:cNvSpPr txBox="1"/>
          <p:nvPr/>
        </p:nvSpPr>
        <p:spPr>
          <a:xfrm>
            <a:off x="8638600" y="4722100"/>
            <a:ext cx="4461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a:t>5</a:t>
            </a:r>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97"/>
        <p:cNvGrpSpPr/>
        <p:nvPr/>
      </p:nvGrpSpPr>
      <p:grpSpPr>
        <a:xfrm>
          <a:off x="0" y="0"/>
          <a:ext cx="0" cy="0"/>
          <a:chOff x="0" y="0"/>
          <a:chExt cx="0" cy="0"/>
        </a:xfrm>
      </p:grpSpPr>
      <p:sp>
        <p:nvSpPr>
          <p:cNvPr id="98" name="Google Shape;98;p19"/>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a:latin typeface="Ultra"/>
                <a:ea typeface="Ultra"/>
                <a:cs typeface="Ultra"/>
                <a:sym typeface="Ultra"/>
              </a:rPr>
              <a:t>Conclusion</a:t>
            </a:r>
            <a:endParaRPr>
              <a:latin typeface="Ultra"/>
              <a:ea typeface="Ultra"/>
              <a:cs typeface="Ultra"/>
              <a:sym typeface="Ultra"/>
            </a:endParaRPr>
          </a:p>
        </p:txBody>
      </p:sp>
      <p:sp>
        <p:nvSpPr>
          <p:cNvPr id="99" name="Google Shape;99;p19"/>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p>
            <a:pPr marL="0" lvl="0" indent="0" algn="just" rtl="0">
              <a:spcBef>
                <a:spcPts val="0"/>
              </a:spcBef>
              <a:spcAft>
                <a:spcPts val="1200"/>
              </a:spcAft>
              <a:buNone/>
            </a:pPr>
            <a:r>
              <a:rPr lang="en" sz="2100">
                <a:solidFill>
                  <a:schemeClr val="dk1"/>
                </a:solidFill>
                <a:latin typeface="Lora"/>
                <a:ea typeface="Lora"/>
                <a:cs typeface="Lora"/>
                <a:sym typeface="Lora"/>
              </a:rPr>
              <a:t> Pricing Strategies are  models or methods used to establish the best price for a product or service. It helps you choose prices to maximize profits and shareholder value while considering consumer and market demand.</a:t>
            </a:r>
            <a:endParaRPr sz="2100">
              <a:solidFill>
                <a:schemeClr val="dk1"/>
              </a:solidFill>
              <a:latin typeface="Lora"/>
              <a:ea typeface="Lora"/>
              <a:cs typeface="Lora"/>
              <a:sym typeface="Lora"/>
            </a:endParaRPr>
          </a:p>
        </p:txBody>
      </p:sp>
      <p:sp>
        <p:nvSpPr>
          <p:cNvPr id="100" name="Google Shape;100;p19"/>
          <p:cNvSpPr txBox="1"/>
          <p:nvPr/>
        </p:nvSpPr>
        <p:spPr>
          <a:xfrm>
            <a:off x="8725350" y="4746900"/>
            <a:ext cx="4188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a:t>6</a:t>
            </a:r>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04"/>
        <p:cNvGrpSpPr/>
        <p:nvPr/>
      </p:nvGrpSpPr>
      <p:grpSpPr>
        <a:xfrm>
          <a:off x="0" y="0"/>
          <a:ext cx="0" cy="0"/>
          <a:chOff x="0" y="0"/>
          <a:chExt cx="0" cy="0"/>
        </a:xfrm>
      </p:grpSpPr>
      <p:sp>
        <p:nvSpPr>
          <p:cNvPr id="105" name="Google Shape;105;p20"/>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a:latin typeface="Ultra"/>
                <a:ea typeface="Ultra"/>
                <a:cs typeface="Ultra"/>
                <a:sym typeface="Ultra"/>
              </a:rPr>
              <a:t>References </a:t>
            </a:r>
            <a:endParaRPr>
              <a:latin typeface="Ultra"/>
              <a:ea typeface="Ultra"/>
              <a:cs typeface="Ultra"/>
              <a:sym typeface="Ultra"/>
            </a:endParaRPr>
          </a:p>
        </p:txBody>
      </p:sp>
      <p:sp>
        <p:nvSpPr>
          <p:cNvPr id="106" name="Google Shape;106;p20"/>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p>
            <a:pPr marL="0" lvl="0" indent="0" algn="just" rtl="0">
              <a:spcBef>
                <a:spcPts val="0"/>
              </a:spcBef>
              <a:spcAft>
                <a:spcPts val="0"/>
              </a:spcAft>
              <a:buNone/>
            </a:pPr>
            <a:r>
              <a:rPr lang="en" sz="1900">
                <a:solidFill>
                  <a:schemeClr val="dk1"/>
                </a:solidFill>
                <a:latin typeface="Lora"/>
                <a:ea typeface="Lora"/>
                <a:cs typeface="Lora"/>
                <a:sym typeface="Lora"/>
              </a:rPr>
              <a:t>Pricing strategy guide: 7 types, examples, &amp;amp; how to choose. Pricing Strategy Guide: 7 Types, Examples, &amp;amp; How to Choose. (n.d.). Retrieved June 1, 2022.</a:t>
            </a:r>
            <a:endParaRPr sz="1900">
              <a:solidFill>
                <a:schemeClr val="dk1"/>
              </a:solidFill>
              <a:latin typeface="Lora"/>
              <a:ea typeface="Lora"/>
              <a:cs typeface="Lora"/>
              <a:sym typeface="Lora"/>
            </a:endParaRPr>
          </a:p>
          <a:p>
            <a:pPr marL="0" lvl="0" indent="0" algn="just" rtl="0">
              <a:spcBef>
                <a:spcPts val="1200"/>
              </a:spcBef>
              <a:spcAft>
                <a:spcPts val="0"/>
              </a:spcAft>
              <a:buNone/>
            </a:pPr>
            <a:r>
              <a:rPr lang="en" sz="1900">
                <a:solidFill>
                  <a:schemeClr val="dk1"/>
                </a:solidFill>
                <a:latin typeface="Lora"/>
                <a:ea typeface="Lora"/>
                <a:cs typeface="Lora"/>
                <a:sym typeface="Lora"/>
              </a:rPr>
              <a:t>Decker, A. (2022, March 17). The Ultimate Guide to Pricing Strategies. HubSpot Blog. Retrieved June 1, 2022.</a:t>
            </a:r>
            <a:endParaRPr sz="1900">
              <a:solidFill>
                <a:schemeClr val="dk1"/>
              </a:solidFill>
              <a:latin typeface="Lora"/>
              <a:ea typeface="Lora"/>
              <a:cs typeface="Lora"/>
              <a:sym typeface="Lora"/>
            </a:endParaRPr>
          </a:p>
          <a:p>
            <a:pPr marL="0" lvl="0" indent="0" algn="l" rtl="0">
              <a:spcBef>
                <a:spcPts val="1200"/>
              </a:spcBef>
              <a:spcAft>
                <a:spcPts val="1200"/>
              </a:spcAft>
              <a:buNone/>
            </a:pPr>
            <a:endParaRPr/>
          </a:p>
        </p:txBody>
      </p:sp>
      <p:sp>
        <p:nvSpPr>
          <p:cNvPr id="107" name="Google Shape;107;p20"/>
          <p:cNvSpPr txBox="1"/>
          <p:nvPr/>
        </p:nvSpPr>
        <p:spPr>
          <a:xfrm>
            <a:off x="8663400" y="4660125"/>
            <a:ext cx="3222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a:t>7</a:t>
            </a:r>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111"/>
        <p:cNvGrpSpPr/>
        <p:nvPr/>
      </p:nvGrpSpPr>
      <p:grpSpPr>
        <a:xfrm>
          <a:off x="0" y="0"/>
          <a:ext cx="0" cy="0"/>
          <a:chOff x="0" y="0"/>
          <a:chExt cx="0" cy="0"/>
        </a:xfrm>
      </p:grpSpPr>
    </p:spTree>
  </p:cSld>
  <p:clrMapOvr>
    <a:masterClrMapping/>
  </p:clrMapOvr>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299</Words>
  <Application>Microsoft Office PowerPoint</Application>
  <PresentationFormat>عرض على الشاشة (9:16)‏</PresentationFormat>
  <Paragraphs>41</Paragraphs>
  <Slides>9</Slides>
  <Notes>9</Notes>
  <HiddenSlides>0</HiddenSlides>
  <MMClips>0</MMClips>
  <ScaleCrop>false</ScaleCrop>
  <HeadingPairs>
    <vt:vector size="6" baseType="variant">
      <vt:variant>
        <vt:lpstr>الخطوط المستخدمة</vt:lpstr>
      </vt:variant>
      <vt:variant>
        <vt:i4>3</vt:i4>
      </vt:variant>
      <vt:variant>
        <vt:lpstr>نسق</vt:lpstr>
      </vt:variant>
      <vt:variant>
        <vt:i4>1</vt:i4>
      </vt:variant>
      <vt:variant>
        <vt:lpstr>عناوين الشرائح</vt:lpstr>
      </vt:variant>
      <vt:variant>
        <vt:i4>9</vt:i4>
      </vt:variant>
    </vt:vector>
  </HeadingPairs>
  <TitlesOfParts>
    <vt:vector size="13" baseType="lpstr">
      <vt:lpstr>Arial</vt:lpstr>
      <vt:lpstr>Lora</vt:lpstr>
      <vt:lpstr>Ultra</vt:lpstr>
      <vt:lpstr>Simple Light</vt:lpstr>
      <vt:lpstr>عرض تقديمي في PowerPoint</vt:lpstr>
      <vt:lpstr>Objectives </vt:lpstr>
      <vt:lpstr>Table of Contents</vt:lpstr>
      <vt:lpstr>Pricing </vt:lpstr>
      <vt:lpstr>Pricing Strategies </vt:lpstr>
      <vt:lpstr>The Importance of Pricing Strategies </vt:lpstr>
      <vt:lpstr>Conclusion</vt:lpstr>
      <vt:lpstr>References </vt:lpstr>
      <vt:lpstr>عرض تقديمي في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عرض تقديمي في PowerPoint</dc:title>
  <cp:lastModifiedBy>lenovo</cp:lastModifiedBy>
  <cp:revision>1</cp:revision>
  <dcterms:modified xsi:type="dcterms:W3CDTF">2022-06-01T07:48:57Z</dcterms:modified>
</cp:coreProperties>
</file>