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1C824F5-0BE0-49E6-92F3-4CBA64C29C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A240AA-2931-4CDF-BA2E-596F7B33DDF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B6BE7-AA78-4153-9C10-17AEE4220FAC}" type="datetimeFigureOut">
              <a:rPr lang="en-US" smtClean="0"/>
              <a:t>5/21/2022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480433-1801-41AC-A69A-DCD073BF1BF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1475A3-C6F8-415B-B8E7-27F47D11115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66A14-ECCA-43D5-8AC0-AC2CA21C2A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354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94706-8A13-481C-A500-44EC6A879895}" type="datetimeFigureOut">
              <a:rPr lang="en-US" smtClean="0"/>
              <a:t>5/21/2022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F50E4A-2DED-4884-BF74-AB6148A1C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6877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2B38-E37C-458B-8465-58A5CBEBF4BD}" type="datetime1">
              <a:rPr lang="en-US" smtClean="0"/>
              <a:t>5/21/2022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451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ED7A3-FEF2-4A77-A3C3-F38BA6E5E383}" type="datetime1">
              <a:rPr lang="en-US" smtClean="0"/>
              <a:t>5/21/2022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960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77CAF-BFD1-48B2-B56F-AC4C2F820E27}" type="datetime1">
              <a:rPr lang="en-US" smtClean="0"/>
              <a:t>5/21/2022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86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567C7-7327-4644-A3F6-8D553BA12225}" type="datetime1">
              <a:rPr lang="en-US" smtClean="0"/>
              <a:t>5/21/2022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1832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117E2-B6CA-48B8-9EB9-74CC2365D995}" type="datetime1">
              <a:rPr lang="en-US" smtClean="0"/>
              <a:t>5/21/2022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507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EB8D-CB92-4500-A4E0-BAF8E2F67675}" type="datetime1">
              <a:rPr lang="en-US" smtClean="0"/>
              <a:t>5/21/2022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642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1B76A-05D4-4E10-A172-35B49CDFEC1B}" type="datetime1">
              <a:rPr lang="en-US" smtClean="0"/>
              <a:t>5/21/2022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761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ACDF9-6FA9-4AAA-A928-7AA329044FEB}" type="datetime1">
              <a:rPr lang="en-US" smtClean="0"/>
              <a:t>5/21/2022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149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4497E-B14B-4F53-B71A-B1E7B2529359}" type="datetime1">
              <a:rPr lang="en-US" smtClean="0"/>
              <a:t>5/21/2022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101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3B35-773C-4705-93C9-4893C0D2660B}" type="datetime1">
              <a:rPr lang="en-US" smtClean="0"/>
              <a:t>5/21/2022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109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5E6D-A925-4447-B109-98FAC561BE21}" type="datetime1">
              <a:rPr lang="en-US" smtClean="0"/>
              <a:t>5/21/2022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394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B7F2-F6D2-4774-A086-FA3C0F3998B4}" type="datetime1">
              <a:rPr lang="en-US" smtClean="0"/>
              <a:t>5/21/2022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655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129F-745F-4329-86A2-038420B7CBF1}" type="datetime1">
              <a:rPr lang="en-US" smtClean="0"/>
              <a:t>5/21/2022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112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F06A-A8C7-465A-B589-CE907D814003}" type="datetime1">
              <a:rPr lang="en-US" smtClean="0"/>
              <a:t>5/21/2022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567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61845-0373-44ED-9235-B1B1843AEEA2}" type="datetime1">
              <a:rPr lang="en-US" smtClean="0"/>
              <a:t>5/21/2022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409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0A1F3-76D7-409D-9B4A-06B77A176D8C}" type="datetime1">
              <a:rPr lang="en-US" smtClean="0"/>
              <a:t>5/21/2022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862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EF268-1C56-4167-9411-9E9AA29DF373}" type="datetime1">
              <a:rPr lang="en-US" smtClean="0"/>
              <a:t>5/21/2022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02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D63F7CE-A493-4C8B-9932-2E859B10F39A}" type="datetime1">
              <a:rPr lang="en-US" smtClean="0"/>
              <a:t>5/21/2022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4253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atimah_3163@limu.edu.ly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2322F-CB26-4BFC-B66B-2CC9F6EB1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3899" y="2131713"/>
            <a:ext cx="6808362" cy="452845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4800" dirty="0"/>
              <a:t>The Different Types of Managers</a:t>
            </a:r>
            <a:r>
              <a:rPr lang="en-US" sz="34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4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34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4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34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4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b="0" i="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Student Name </a:t>
            </a: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US" sz="2000" b="0" i="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Fatima </a:t>
            </a:r>
            <a:r>
              <a:rPr lang="en-US" sz="2000" b="0" i="0" kern="12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Eldukaly</a:t>
            </a: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ID : 3163</a:t>
            </a:r>
            <a:b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Email : </a:t>
            </a: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  <a:hlinkClick r:id="rId3"/>
              </a:rPr>
              <a:t>Fatimah_3163@limu.edu.ly</a:t>
            </a: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BD536A2B-276B-44FE-B1A4-1BE4BC45E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9468" y="70336"/>
            <a:ext cx="7737225" cy="13268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buNone/>
            </a:pPr>
            <a:r>
              <a:rPr lang="en-US" b="0" i="0" kern="1200" cap="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Libyan international medical University faculty of       business administration</a:t>
            </a: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15D60531-66A9-41E1-A4D6-4952604F16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"/>
            <a:ext cx="1064455" cy="1125414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5C876A52-7ED7-4617-9A14-11E6F3F790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27544" y="-1"/>
            <a:ext cx="1064455" cy="112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788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EDEAE72-F467-49D9-8276-BB626980BE1A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166425" y="1480625"/>
            <a:ext cx="6400800" cy="389675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FC3E55-91F8-48B2-8674-A603DDADB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791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2E264-9EF1-43AE-A125-2671E65D5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182" y="478302"/>
            <a:ext cx="9404723" cy="1181686"/>
          </a:xfrm>
        </p:spPr>
        <p:txBody>
          <a:bodyPr anchor="ctr">
            <a:normAutofit/>
          </a:bodyPr>
          <a:lstStyle/>
          <a:p>
            <a:r>
              <a:rPr lang="en-US" sz="5400" dirty="0"/>
              <a:t>Content :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A7A4A9F-B741-44B8-A651-B4250FCB70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182" y="2142014"/>
            <a:ext cx="8946541" cy="4195481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introduction.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Different Types of Managers.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Conclusion.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References.</a:t>
            </a:r>
          </a:p>
          <a:p>
            <a:pPr marL="0" indent="0">
              <a:buNone/>
            </a:pPr>
            <a:r>
              <a:rPr lang="en-US" dirty="0"/>
              <a:t>                      </a:t>
            </a:r>
          </a:p>
          <a:p>
            <a:pPr marL="0" indent="0">
              <a:buNone/>
            </a:pPr>
            <a:r>
              <a:rPr lang="en-US" dirty="0"/>
              <a:t>                                                                    </a:t>
            </a:r>
            <a:endParaRPr lang="en-US" sz="11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FA49B0-C563-462F-A4E5-5036BA749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78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35FE2-5720-4454-BBD4-A6E19C741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215705"/>
            <a:ext cx="9404723" cy="1400530"/>
          </a:xfrm>
        </p:spPr>
        <p:txBody>
          <a:bodyPr/>
          <a:lstStyle/>
          <a:p>
            <a:r>
              <a:rPr lang="en-US" dirty="0"/>
              <a:t>Introduction 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F83E1A-6202-4CD5-A8F7-C0E753A7B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490211"/>
            <a:ext cx="8946541" cy="536778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Most Corporate Structures have Different Types of Managers ,each </a:t>
            </a:r>
          </a:p>
          <a:p>
            <a:pPr marL="0" indent="0">
              <a:buNone/>
            </a:pPr>
            <a:r>
              <a:rPr lang="en-US" dirty="0"/>
              <a:t>Type Fulfilling a Distinct Purpose.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548E66-8AE7-4666-B049-EB6E82734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27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AC95373-CE11-4881-89E3-3D2B1B34D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64234"/>
            <a:ext cx="9440424" cy="1389014"/>
          </a:xfrm>
        </p:spPr>
        <p:txBody>
          <a:bodyPr/>
          <a:lstStyle/>
          <a:p>
            <a:r>
              <a:rPr lang="en-US" dirty="0"/>
              <a:t>Top – Level Managers :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8C07413-808C-491C-B854-7085B84F7B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Top – level managers are those who represent the highest level of </a:t>
            </a:r>
          </a:p>
          <a:p>
            <a:pPr marL="0" indent="0">
              <a:buNone/>
            </a:pPr>
            <a:r>
              <a:rPr lang="en-US" dirty="0"/>
              <a:t>executive management . These managers help sustain the company’s </a:t>
            </a:r>
          </a:p>
          <a:p>
            <a:pPr marL="0" indent="0">
              <a:buNone/>
            </a:pPr>
            <a:r>
              <a:rPr lang="en-US" dirty="0"/>
              <a:t>growth. They make major business decisions such as launching a new </a:t>
            </a:r>
          </a:p>
          <a:p>
            <a:pPr marL="0" indent="0">
              <a:buNone/>
            </a:pPr>
            <a:r>
              <a:rPr lang="en-US" dirty="0"/>
              <a:t>product 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FA2FB5-BAC9-4ADE-907A-3427DD29D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309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865DA-99F6-46A4-A370-6FC430B61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Middle Manager 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38C45-24C2-4869-8803-1D0BC1618F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Middle manager usually report to the top –level </a:t>
            </a:r>
            <a:r>
              <a:rPr lang="en-US" dirty="0" err="1"/>
              <a:t>managers,yet</a:t>
            </a:r>
            <a:r>
              <a:rPr lang="en-US" dirty="0"/>
              <a:t> they </a:t>
            </a:r>
          </a:p>
          <a:p>
            <a:pPr marL="0" indent="0">
              <a:buNone/>
            </a:pPr>
            <a:r>
              <a:rPr lang="en-US" dirty="0"/>
              <a:t>still have a lot of autonomy to make decisions of the company .         </a:t>
            </a:r>
          </a:p>
          <a:p>
            <a:pPr marL="0" indent="0">
              <a:buNone/>
            </a:pPr>
            <a:r>
              <a:rPr lang="en-US" dirty="0"/>
              <a:t>Middle managers may help develop or implement plans to help top-</a:t>
            </a:r>
          </a:p>
          <a:p>
            <a:pPr marL="0" indent="0">
              <a:buNone/>
            </a:pPr>
            <a:r>
              <a:rPr lang="en-US" dirty="0"/>
              <a:t>level managers address obstacles or achieve certain business goals.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AC4D5D-F7DB-4A07-925D-5B15230D0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321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089E2-EA3D-4D7D-8494-0D84202DF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First-Line Manager 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4295D9-1B8D-4250-AF08-D4B1C5B89C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First-line managers their overarching role is to supervise employees </a:t>
            </a:r>
          </a:p>
          <a:p>
            <a:pPr marL="0" indent="0">
              <a:buNone/>
            </a:pPr>
            <a:r>
              <a:rPr lang="en-US" dirty="0"/>
              <a:t>accountable for achieving company goals. Generally first –line </a:t>
            </a:r>
          </a:p>
          <a:p>
            <a:pPr marL="0" indent="0">
              <a:buNone/>
            </a:pPr>
            <a:r>
              <a:rPr lang="en-US" dirty="0"/>
              <a:t>managers handle internal work only 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812F7B-9DC2-460E-A1A2-D71DF7E2E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052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524B1-84DD-4C37-9CC8-7855FF169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Leaders 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73C73-5EB1-422B-AD68-8FA926754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Team leaders are managers who specialize in a particular </a:t>
            </a:r>
          </a:p>
          <a:p>
            <a:pPr marL="0" indent="0">
              <a:buNone/>
            </a:pPr>
            <a:r>
              <a:rPr lang="en-US" dirty="0" err="1"/>
              <a:t>task,product,or</a:t>
            </a:r>
            <a:r>
              <a:rPr lang="en-US" dirty="0"/>
              <a:t> project .Their role is to oversee all the logistics ,which </a:t>
            </a:r>
          </a:p>
          <a:p>
            <a:pPr marL="0" indent="0">
              <a:buNone/>
            </a:pPr>
            <a:r>
              <a:rPr lang="en-US" dirty="0"/>
              <a:t>may include completing a project on </a:t>
            </a:r>
            <a:r>
              <a:rPr lang="en-US" dirty="0" err="1"/>
              <a:t>time,and</a:t>
            </a:r>
            <a:r>
              <a:rPr lang="en-US" dirty="0"/>
              <a:t> onboarding new </a:t>
            </a:r>
          </a:p>
          <a:p>
            <a:pPr marL="0" indent="0">
              <a:buNone/>
            </a:pPr>
            <a:r>
              <a:rPr lang="en-US" dirty="0"/>
              <a:t>employees.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C1C215-E97F-43DB-9057-716E75877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278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D5745-C0AA-45C9-A63D-57429BDD1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8A82ED-2B40-4074-900B-8B2AC191C2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Managers function in a number of roles including leading ,sharing </a:t>
            </a:r>
          </a:p>
          <a:p>
            <a:pPr marL="0" indent="0">
              <a:buNone/>
            </a:pPr>
            <a:r>
              <a:rPr lang="en-US" dirty="0"/>
              <a:t>information ,and making decisions.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631098-CA22-4F41-B701-28F934381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737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F7DE1-4169-4ECC-BE8E-6A15D7F32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7A8804-5803-4B3B-B4A1-722D8120B5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Online Degrees –Maryville </a:t>
            </a:r>
            <a:r>
              <a:rPr lang="en-US" dirty="0" err="1"/>
              <a:t>Universiity</a:t>
            </a:r>
            <a:r>
              <a:rPr lang="en-US" dirty="0"/>
              <a:t> Online .[2022].Retrieved 5 April 2022 ,from https;//online.Maryville.edu/online –different –types –of-managers/.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53B00D-1678-4626-93DC-A1A259E3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2965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187</TotalTime>
  <Words>253</Words>
  <Application>Microsoft Office PowerPoint</Application>
  <PresentationFormat>Widescreen</PresentationFormat>
  <Paragraphs>48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Wingdings</vt:lpstr>
      <vt:lpstr>Wingdings 3</vt:lpstr>
      <vt:lpstr>Ion</vt:lpstr>
      <vt:lpstr>The Different Types of Managers   Student Name : Fatima Eldukaly ID : 3163 Email : Fatimah_3163@limu.edu.ly     </vt:lpstr>
      <vt:lpstr>Content :</vt:lpstr>
      <vt:lpstr>Introduction :  </vt:lpstr>
      <vt:lpstr>Top – Level Managers :</vt:lpstr>
      <vt:lpstr>Middle Manager :</vt:lpstr>
      <vt:lpstr>First-Line Manager :</vt:lpstr>
      <vt:lpstr>Team Leaders :</vt:lpstr>
      <vt:lpstr>Conclusion :</vt:lpstr>
      <vt:lpstr>References 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Mrket place and the changes in the marketing world    student name : fatima eldukaly ID : 3163 Email : Fatimah_3163@limu.edu.ly</dc:title>
  <dc:creator>fatma eldukaly</dc:creator>
  <cp:lastModifiedBy>Maher Fattouh</cp:lastModifiedBy>
  <cp:revision>24</cp:revision>
  <dcterms:created xsi:type="dcterms:W3CDTF">2022-03-28T21:08:35Z</dcterms:created>
  <dcterms:modified xsi:type="dcterms:W3CDTF">2022-05-21T07:01:58Z</dcterms:modified>
</cp:coreProperties>
</file>