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22"/>
  </p:notesMasterIdLst>
  <p:sldIdLst>
    <p:sldId id="256" r:id="rId2"/>
    <p:sldId id="258" r:id="rId3"/>
    <p:sldId id="259" r:id="rId4"/>
    <p:sldId id="260" r:id="rId5"/>
    <p:sldId id="306" r:id="rId6"/>
    <p:sldId id="261" r:id="rId7"/>
    <p:sldId id="304" r:id="rId8"/>
    <p:sldId id="262" r:id="rId9"/>
    <p:sldId id="307" r:id="rId10"/>
    <p:sldId id="265" r:id="rId11"/>
    <p:sldId id="305" r:id="rId12"/>
    <p:sldId id="284" r:id="rId13"/>
    <p:sldId id="308" r:id="rId14"/>
    <p:sldId id="278" r:id="rId15"/>
    <p:sldId id="280" r:id="rId16"/>
    <p:sldId id="279" r:id="rId17"/>
    <p:sldId id="281" r:id="rId18"/>
    <p:sldId id="269" r:id="rId19"/>
    <p:sldId id="270" r:id="rId20"/>
    <p:sldId id="271" r:id="rId21"/>
  </p:sldIdLst>
  <p:sldSz cx="9144000" cy="5143500" type="screen16x9"/>
  <p:notesSz cx="6858000" cy="9144000"/>
  <p:embeddedFontLst>
    <p:embeddedFont>
      <p:font typeface="Work Sans ExtraBold" panose="020B0604020202020204" charset="0"/>
      <p:bold r:id="rId23"/>
      <p:boldItalic r:id="rId24"/>
    </p:embeddedFont>
    <p:embeddedFont>
      <p:font typeface="Poppins" panose="020B0604020202020204" charset="0"/>
      <p:regular r:id="rId25"/>
      <p:bold r:id="rId26"/>
      <p:italic r:id="rId27"/>
      <p:boldItalic r:id="rId28"/>
    </p:embeddedFont>
    <p:embeddedFont>
      <p:font typeface="Archivo Black" panose="020B0604020202020204" charset="0"/>
      <p:regular r:id="rId29"/>
    </p:embeddedFont>
    <p:embeddedFont>
      <p:font typeface="Karla" panose="020B0604020202020204" charset="0"/>
      <p:regular r:id="rId30"/>
      <p:bold r:id="rId31"/>
      <p:italic r:id="rId32"/>
      <p:boldItalic r:id="rId33"/>
    </p:embeddedFont>
    <p:embeddedFont>
      <p:font typeface="Gaegu" panose="020B0604020202020204" charset="0"/>
      <p:regular r:id="rId34"/>
      <p:bold r:id="rId35"/>
    </p:embeddedFont>
    <p:embeddedFont>
      <p:font typeface="Montserrat SemiBold" panose="020B0604020202020204" charset="0"/>
      <p:regular r:id="rId36"/>
      <p:bold r:id="rId37"/>
      <p:italic r:id="rId38"/>
      <p:boldItalic r:id="rId39"/>
    </p:embeddedFont>
    <p:embeddedFont>
      <p:font typeface="Viga" panose="020B0604020202020204" charset="0"/>
      <p:regular r:id="rId40"/>
    </p:embeddedFont>
    <p:embeddedFont>
      <p:font typeface="Fira Sans Extra Condensed Medium" panose="020B060402020202020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8A04BA4-7217-4EC6-B951-D5C4B203C710}">
  <a:tblStyle styleId="{28A04BA4-7217-4EC6-B951-D5C4B203C71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97" d="100"/>
          <a:sy n="97" d="100"/>
        </p:scale>
        <p:origin x="56" y="92"/>
      </p:cViewPr>
      <p:guideLst>
        <p:guide orient="horz" pos="1620"/>
        <p:guide pos="2880"/>
      </p:guideLst>
    </p:cSldViewPr>
  </p:slideViewPr>
  <p:outlineViewPr>
    <p:cViewPr>
      <p:scale>
        <a:sx n="33" d="100"/>
        <a:sy n="33" d="100"/>
      </p:scale>
      <p:origin x="0" y="595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font" Target="fonts/font2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18556164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gdf3f552fc4_0_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6" name="Google Shape;866;gdf3f552fc4_0_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2"/>
        <p:cNvGrpSpPr/>
        <p:nvPr/>
      </p:nvGrpSpPr>
      <p:grpSpPr>
        <a:xfrm>
          <a:off x="0" y="0"/>
          <a:ext cx="0" cy="0"/>
          <a:chOff x="0" y="0"/>
          <a:chExt cx="0" cy="0"/>
        </a:xfrm>
      </p:grpSpPr>
      <p:sp>
        <p:nvSpPr>
          <p:cNvPr id="2423" name="Google Shape;2423;ge099c31f65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4" name="Google Shape;2424;ge099c31f65_0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6"/>
        <p:cNvGrpSpPr/>
        <p:nvPr/>
      </p:nvGrpSpPr>
      <p:grpSpPr>
        <a:xfrm>
          <a:off x="0" y="0"/>
          <a:ext cx="0" cy="0"/>
          <a:chOff x="0" y="0"/>
          <a:chExt cx="0" cy="0"/>
        </a:xfrm>
      </p:grpSpPr>
      <p:sp>
        <p:nvSpPr>
          <p:cNvPr id="1717" name="Google Shape;1717;gdfee29fd8a_0_1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8" name="Google Shape;1718;gdfee29fd8a_0_1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0"/>
        <p:cNvGrpSpPr/>
        <p:nvPr/>
      </p:nvGrpSpPr>
      <p:grpSpPr>
        <a:xfrm>
          <a:off x="0" y="0"/>
          <a:ext cx="0" cy="0"/>
          <a:chOff x="0" y="0"/>
          <a:chExt cx="0" cy="0"/>
        </a:xfrm>
      </p:grpSpPr>
      <p:sp>
        <p:nvSpPr>
          <p:cNvPr id="1761" name="Google Shape;1761;gdfee29fd8a_0_16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2" name="Google Shape;1762;gdfee29fd8a_0_16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8"/>
        <p:cNvGrpSpPr/>
        <p:nvPr/>
      </p:nvGrpSpPr>
      <p:grpSpPr>
        <a:xfrm>
          <a:off x="0" y="0"/>
          <a:ext cx="0" cy="0"/>
          <a:chOff x="0" y="0"/>
          <a:chExt cx="0" cy="0"/>
        </a:xfrm>
      </p:grpSpPr>
      <p:sp>
        <p:nvSpPr>
          <p:cNvPr id="1739" name="Google Shape;1739;gdfee29fd8a_0_15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0" name="Google Shape;1740;gdfee29fd8a_0_15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7"/>
        <p:cNvGrpSpPr/>
        <p:nvPr/>
      </p:nvGrpSpPr>
      <p:grpSpPr>
        <a:xfrm>
          <a:off x="0" y="0"/>
          <a:ext cx="0" cy="0"/>
          <a:chOff x="0" y="0"/>
          <a:chExt cx="0" cy="0"/>
        </a:xfrm>
      </p:grpSpPr>
      <p:sp>
        <p:nvSpPr>
          <p:cNvPr id="1778" name="Google Shape;1778;gdfee29fd8a_0_16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9" name="Google Shape;1779;gdfee29fd8a_0_16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gc03f8b48dd_0_3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1" name="Google Shape;1041;gc03f8b48dd_0_3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gdfee29fd8a_0_8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8" name="Google Shape;1098;gdfee29fd8a_0_8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gdf3f552fc4_0_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3" name="Google Shape;583;gdf3f552fc4_0_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8"/>
        <p:cNvGrpSpPr/>
        <p:nvPr/>
      </p:nvGrpSpPr>
      <p:grpSpPr>
        <a:xfrm>
          <a:off x="0" y="0"/>
          <a:ext cx="0" cy="0"/>
          <a:chOff x="0" y="0"/>
          <a:chExt cx="0" cy="0"/>
        </a:xfrm>
      </p:grpSpPr>
      <p:sp>
        <p:nvSpPr>
          <p:cNvPr id="1229" name="Google Shape;1229;gc03f8b48dd_0_5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0" name="Google Shape;1230;gc03f8b48dd_0_5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gdfee29fd8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7" name="Google Shape;687;gdfee29fd8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df3f552fc4_0_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6" name="Google Shape;766;gdf3f552fc4_0_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gdfee29fd8a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8" name="Google Shape;788;gdfee29fd8a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0" name="Google Shape;10;p2"/>
          <p:cNvSpPr txBox="1">
            <a:spLocks noGrp="1"/>
          </p:cNvSpPr>
          <p:nvPr>
            <p:ph type="subTitle" idx="1"/>
          </p:nvPr>
        </p:nvSpPr>
        <p:spPr>
          <a:xfrm>
            <a:off x="5096275" y="1159475"/>
            <a:ext cx="3376500" cy="25395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Font typeface="Work Sans ExtraBold"/>
              <a:buNone/>
              <a:defRPr sz="4800">
                <a:latin typeface="Work Sans ExtraBold"/>
                <a:ea typeface="Work Sans ExtraBold"/>
                <a:cs typeface="Work Sans ExtraBold"/>
                <a:sym typeface="Work Sans ExtraBold"/>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subTitle" idx="2"/>
          </p:nvPr>
        </p:nvSpPr>
        <p:spPr>
          <a:xfrm>
            <a:off x="5117737" y="3673575"/>
            <a:ext cx="3376500" cy="43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2" name="Google Shape;12;p2"/>
          <p:cNvGrpSpPr/>
          <p:nvPr/>
        </p:nvGrpSpPr>
        <p:grpSpPr>
          <a:xfrm>
            <a:off x="568922" y="401363"/>
            <a:ext cx="1926668" cy="3393468"/>
            <a:chOff x="568922" y="401363"/>
            <a:chExt cx="1926668" cy="3393468"/>
          </a:xfrm>
        </p:grpSpPr>
        <p:sp>
          <p:nvSpPr>
            <p:cNvPr id="13" name="Google Shape;13;p2"/>
            <p:cNvSpPr/>
            <p:nvPr/>
          </p:nvSpPr>
          <p:spPr>
            <a:xfrm>
              <a:off x="599768" y="438391"/>
              <a:ext cx="1885494" cy="3298824"/>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68922" y="401363"/>
              <a:ext cx="1926668" cy="3393468"/>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5;p2"/>
          <p:cNvGrpSpPr/>
          <p:nvPr/>
        </p:nvGrpSpPr>
        <p:grpSpPr>
          <a:xfrm>
            <a:off x="2664147" y="360675"/>
            <a:ext cx="1926668" cy="3393468"/>
            <a:chOff x="2664147" y="360675"/>
            <a:chExt cx="1926668" cy="3393468"/>
          </a:xfrm>
        </p:grpSpPr>
        <p:sp>
          <p:nvSpPr>
            <p:cNvPr id="16" name="Google Shape;16;p2"/>
            <p:cNvSpPr/>
            <p:nvPr/>
          </p:nvSpPr>
          <p:spPr>
            <a:xfrm>
              <a:off x="2694993" y="430741"/>
              <a:ext cx="1885494" cy="3298824"/>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64147" y="360675"/>
              <a:ext cx="1926668" cy="3393468"/>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724618">
            <a:off x="8135423" y="3819614"/>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724618">
            <a:off x="8269773" y="397313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724618">
            <a:off x="8448898" y="413308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218"/>
        <p:cNvGrpSpPr/>
        <p:nvPr/>
      </p:nvGrpSpPr>
      <p:grpSpPr>
        <a:xfrm>
          <a:off x="0" y="0"/>
          <a:ext cx="0" cy="0"/>
          <a:chOff x="0" y="0"/>
          <a:chExt cx="0" cy="0"/>
        </a:xfrm>
      </p:grpSpPr>
      <p:pic>
        <p:nvPicPr>
          <p:cNvPr id="219" name="Google Shape;219;p1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220" name="Google Shape;220;p17"/>
          <p:cNvSpPr txBox="1">
            <a:spLocks noGrp="1"/>
          </p:cNvSpPr>
          <p:nvPr>
            <p:ph type="subTitle" idx="1"/>
          </p:nvPr>
        </p:nvSpPr>
        <p:spPr>
          <a:xfrm flipH="1">
            <a:off x="2216050" y="1406200"/>
            <a:ext cx="4713900" cy="109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700"/>
              <a:buNone/>
              <a:defRPr sz="20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21" name="Google Shape;221;p17"/>
          <p:cNvSpPr txBox="1">
            <a:spLocks noGrp="1"/>
          </p:cNvSpPr>
          <p:nvPr>
            <p:ph type="ctrTitle"/>
          </p:nvPr>
        </p:nvSpPr>
        <p:spPr>
          <a:xfrm flipH="1">
            <a:off x="3055450" y="2546500"/>
            <a:ext cx="3035100" cy="448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100"/>
              <a:buNone/>
              <a:defRPr sz="2000"/>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endParaRPr/>
          </a:p>
        </p:txBody>
      </p:sp>
      <p:grpSp>
        <p:nvGrpSpPr>
          <p:cNvPr id="222" name="Google Shape;222;p17"/>
          <p:cNvGrpSpPr/>
          <p:nvPr/>
        </p:nvGrpSpPr>
        <p:grpSpPr>
          <a:xfrm>
            <a:off x="126196" y="538003"/>
            <a:ext cx="2044159" cy="3324897"/>
            <a:chOff x="526860" y="192691"/>
            <a:chExt cx="2068777" cy="3107670"/>
          </a:xfrm>
        </p:grpSpPr>
        <p:sp>
          <p:nvSpPr>
            <p:cNvPr id="223" name="Google Shape;223;p17"/>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7"/>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5" name="Google Shape;225;p17"/>
          <p:cNvGrpSpPr/>
          <p:nvPr/>
        </p:nvGrpSpPr>
        <p:grpSpPr>
          <a:xfrm>
            <a:off x="6929946" y="538003"/>
            <a:ext cx="2044159" cy="3324897"/>
            <a:chOff x="526860" y="192691"/>
            <a:chExt cx="2068777" cy="3107670"/>
          </a:xfrm>
        </p:grpSpPr>
        <p:sp>
          <p:nvSpPr>
            <p:cNvPr id="226" name="Google Shape;226;p17"/>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7"/>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8" name="Google Shape;228;p17"/>
          <p:cNvSpPr/>
          <p:nvPr/>
        </p:nvSpPr>
        <p:spPr>
          <a:xfrm>
            <a:off x="-52350" y="243650"/>
            <a:ext cx="9250675" cy="4975000"/>
          </a:xfrm>
          <a:custGeom>
            <a:avLst/>
            <a:gdLst/>
            <a:ahLst/>
            <a:cxnLst/>
            <a:rect l="l" t="t" r="r" b="b"/>
            <a:pathLst>
              <a:path w="370027" h="199000" extrusionOk="0">
                <a:moveTo>
                  <a:pt x="327362" y="0"/>
                </a:moveTo>
                <a:lnTo>
                  <a:pt x="0" y="40245"/>
                </a:lnTo>
                <a:lnTo>
                  <a:pt x="1017" y="198936"/>
                </a:lnTo>
                <a:lnTo>
                  <a:pt x="346121" y="199000"/>
                </a:lnTo>
                <a:lnTo>
                  <a:pt x="370027" y="199000"/>
                </a:lnTo>
                <a:lnTo>
                  <a:pt x="340364" y="8996"/>
                </a:lnTo>
                <a:close/>
              </a:path>
            </a:pathLst>
          </a:custGeom>
          <a:gradFill>
            <a:gsLst>
              <a:gs pos="0">
                <a:schemeClr val="dk2"/>
              </a:gs>
              <a:gs pos="100000">
                <a:srgbClr val="EBE0DD">
                  <a:alpha val="0"/>
                </a:srgbClr>
              </a:gs>
            </a:gsLst>
            <a:lin ang="5400012" scaled="0"/>
          </a:gradFill>
          <a:ln>
            <a:noFill/>
          </a:ln>
        </p:spPr>
      </p:sp>
      <p:sp>
        <p:nvSpPr>
          <p:cNvPr id="229" name="Google Shape;229;p17"/>
          <p:cNvSpPr/>
          <p:nvPr/>
        </p:nvSpPr>
        <p:spPr>
          <a:xfrm flipH="1">
            <a:off x="84228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7"/>
          <p:cNvSpPr/>
          <p:nvPr/>
        </p:nvSpPr>
        <p:spPr>
          <a:xfrm rot="2003650" flipH="1">
            <a:off x="8142936" y="165846"/>
            <a:ext cx="412618" cy="225767"/>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CUSTOM_3">
    <p:spTree>
      <p:nvGrpSpPr>
        <p:cNvPr id="1" name="Shape 231"/>
        <p:cNvGrpSpPr/>
        <p:nvPr/>
      </p:nvGrpSpPr>
      <p:grpSpPr>
        <a:xfrm>
          <a:off x="0" y="0"/>
          <a:ext cx="0" cy="0"/>
          <a:chOff x="0" y="0"/>
          <a:chExt cx="0" cy="0"/>
        </a:xfrm>
      </p:grpSpPr>
      <p:pic>
        <p:nvPicPr>
          <p:cNvPr id="232" name="Google Shape;232;p18"/>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233" name="Google Shape;233;p18"/>
          <p:cNvSpPr txBox="1">
            <a:spLocks noGrp="1"/>
          </p:cNvSpPr>
          <p:nvPr>
            <p:ph type="title"/>
          </p:nvPr>
        </p:nvSpPr>
        <p:spPr>
          <a:xfrm>
            <a:off x="720000" y="445025"/>
            <a:ext cx="769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4" name="Google Shape;234;p18"/>
          <p:cNvSpPr/>
          <p:nvPr/>
        </p:nvSpPr>
        <p:spPr>
          <a:xfrm rot="1577317" flipH="1">
            <a:off x="7739678" y="3573728"/>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8"/>
          <p:cNvSpPr/>
          <p:nvPr/>
        </p:nvSpPr>
        <p:spPr>
          <a:xfrm rot="1577317" flipH="1">
            <a:off x="7871015" y="3739202"/>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8"/>
          <p:cNvSpPr/>
          <p:nvPr/>
        </p:nvSpPr>
        <p:spPr>
          <a:xfrm rot="1577317" flipH="1">
            <a:off x="8016950" y="3923070"/>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8"/>
          <p:cNvSpPr/>
          <p:nvPr/>
        </p:nvSpPr>
        <p:spPr>
          <a:xfrm rot="-9222683" flipH="1">
            <a:off x="-771575" y="-85565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8"/>
          <p:cNvSpPr/>
          <p:nvPr/>
        </p:nvSpPr>
        <p:spPr>
          <a:xfrm rot="-9222683" flipH="1">
            <a:off x="-902911" y="-102112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8"/>
          <p:cNvSpPr/>
          <p:nvPr/>
        </p:nvSpPr>
        <p:spPr>
          <a:xfrm rot="-9222683" flipH="1">
            <a:off x="-1048847" y="-120499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CUSTOM_7">
    <p:spTree>
      <p:nvGrpSpPr>
        <p:cNvPr id="1" name="Shape 252"/>
        <p:cNvGrpSpPr/>
        <p:nvPr/>
      </p:nvGrpSpPr>
      <p:grpSpPr>
        <a:xfrm>
          <a:off x="0" y="0"/>
          <a:ext cx="0" cy="0"/>
          <a:chOff x="0" y="0"/>
          <a:chExt cx="0" cy="0"/>
        </a:xfrm>
      </p:grpSpPr>
      <p:pic>
        <p:nvPicPr>
          <p:cNvPr id="253" name="Google Shape;253;p20"/>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254" name="Google Shape;254;p20"/>
          <p:cNvSpPr/>
          <p:nvPr/>
        </p:nvSpPr>
        <p:spPr>
          <a:xfrm>
            <a:off x="0" y="336325"/>
            <a:ext cx="9175275" cy="4837475"/>
          </a:xfrm>
          <a:custGeom>
            <a:avLst/>
            <a:gdLst/>
            <a:ahLst/>
            <a:cxnLst/>
            <a:rect l="l" t="t" r="r" b="b"/>
            <a:pathLst>
              <a:path w="367011" h="193499" extrusionOk="0">
                <a:moveTo>
                  <a:pt x="252657" y="1791"/>
                </a:moveTo>
                <a:lnTo>
                  <a:pt x="0" y="191975"/>
                </a:lnTo>
                <a:lnTo>
                  <a:pt x="75799" y="192240"/>
                </a:lnTo>
                <a:lnTo>
                  <a:pt x="367011" y="193499"/>
                </a:lnTo>
                <a:lnTo>
                  <a:pt x="367011" y="84670"/>
                </a:lnTo>
                <a:lnTo>
                  <a:pt x="262125" y="0"/>
                </a:lnTo>
                <a:close/>
              </a:path>
            </a:pathLst>
          </a:custGeom>
          <a:gradFill>
            <a:gsLst>
              <a:gs pos="0">
                <a:schemeClr val="dk2"/>
              </a:gs>
              <a:gs pos="100000">
                <a:schemeClr val="lt1"/>
              </a:gs>
            </a:gsLst>
            <a:lin ang="5400012" scaled="0"/>
          </a:gradFill>
          <a:ln>
            <a:noFill/>
          </a:ln>
        </p:spPr>
      </p:sp>
      <p:sp>
        <p:nvSpPr>
          <p:cNvPr id="255" name="Google Shape;255;p20"/>
          <p:cNvSpPr txBox="1">
            <a:spLocks noGrp="1"/>
          </p:cNvSpPr>
          <p:nvPr>
            <p:ph type="ctrTitle"/>
          </p:nvPr>
        </p:nvSpPr>
        <p:spPr>
          <a:xfrm flipH="1">
            <a:off x="727525" y="1350400"/>
            <a:ext cx="3682200" cy="1568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000"/>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256" name="Google Shape;256;p20"/>
          <p:cNvSpPr txBox="1">
            <a:spLocks noGrp="1"/>
          </p:cNvSpPr>
          <p:nvPr>
            <p:ph type="subTitle" idx="1"/>
          </p:nvPr>
        </p:nvSpPr>
        <p:spPr>
          <a:xfrm flipH="1">
            <a:off x="1485025" y="2996600"/>
            <a:ext cx="2924700" cy="796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000"/>
              <a:buNone/>
              <a:defRPr sz="1600" b="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grpSp>
        <p:nvGrpSpPr>
          <p:cNvPr id="257" name="Google Shape;257;p20"/>
          <p:cNvGrpSpPr/>
          <p:nvPr/>
        </p:nvGrpSpPr>
        <p:grpSpPr>
          <a:xfrm>
            <a:off x="6256027" y="-63500"/>
            <a:ext cx="412615" cy="501202"/>
            <a:chOff x="6620227" y="-63500"/>
            <a:chExt cx="412615" cy="501202"/>
          </a:xfrm>
        </p:grpSpPr>
        <p:sp>
          <p:nvSpPr>
            <p:cNvPr id="258" name="Google Shape;258;p20"/>
            <p:cNvSpPr/>
            <p:nvPr/>
          </p:nvSpPr>
          <p:spPr>
            <a:xfrm flipH="1">
              <a:off x="662022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0"/>
            <p:cNvSpPr/>
            <p:nvPr/>
          </p:nvSpPr>
          <p:spPr>
            <a:xfrm flipH="1">
              <a:off x="685240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0" name="Google Shape;260;p20"/>
          <p:cNvSpPr/>
          <p:nvPr/>
        </p:nvSpPr>
        <p:spPr>
          <a:xfrm>
            <a:off x="-67150" y="-28100"/>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261" name="Google Shape;261;p20"/>
          <p:cNvSpPr/>
          <p:nvPr/>
        </p:nvSpPr>
        <p:spPr>
          <a:xfrm>
            <a:off x="-232250" y="-205900"/>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262" name="Google Shape;262;p20"/>
          <p:cNvSpPr/>
          <p:nvPr/>
        </p:nvSpPr>
        <p:spPr>
          <a:xfrm>
            <a:off x="-416400" y="-390050"/>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
        <p:nvSpPr>
          <p:cNvPr id="263" name="Google Shape;263;p20"/>
          <p:cNvSpPr/>
          <p:nvPr/>
        </p:nvSpPr>
        <p:spPr>
          <a:xfrm rot="10800000">
            <a:off x="6898425" y="3202600"/>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264" name="Google Shape;264;p20"/>
          <p:cNvSpPr/>
          <p:nvPr/>
        </p:nvSpPr>
        <p:spPr>
          <a:xfrm rot="10800000">
            <a:off x="7063525" y="3380400"/>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265" name="Google Shape;265;p20"/>
          <p:cNvSpPr/>
          <p:nvPr/>
        </p:nvSpPr>
        <p:spPr>
          <a:xfrm rot="10800000">
            <a:off x="7247675" y="3564550"/>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1">
  <p:cSld name="CUSTOM_7_1">
    <p:spTree>
      <p:nvGrpSpPr>
        <p:cNvPr id="1" name="Shape 266"/>
        <p:cNvGrpSpPr/>
        <p:nvPr/>
      </p:nvGrpSpPr>
      <p:grpSpPr>
        <a:xfrm>
          <a:off x="0" y="0"/>
          <a:ext cx="0" cy="0"/>
          <a:chOff x="0" y="0"/>
          <a:chExt cx="0" cy="0"/>
        </a:xfrm>
      </p:grpSpPr>
      <p:pic>
        <p:nvPicPr>
          <p:cNvPr id="267" name="Google Shape;267;p21"/>
          <p:cNvPicPr preferRelativeResize="0"/>
          <p:nvPr/>
        </p:nvPicPr>
        <p:blipFill>
          <a:blip r:embed="rId2">
            <a:alphaModFix amt="42000"/>
          </a:blip>
          <a:stretch>
            <a:fillRect/>
          </a:stretch>
        </p:blipFill>
        <p:spPr>
          <a:xfrm>
            <a:off x="0" y="0"/>
            <a:ext cx="9144000" cy="5143492"/>
          </a:xfrm>
          <a:prstGeom prst="rect">
            <a:avLst/>
          </a:prstGeom>
          <a:noFill/>
          <a:ln>
            <a:noFill/>
          </a:ln>
        </p:spPr>
      </p:pic>
      <p:grpSp>
        <p:nvGrpSpPr>
          <p:cNvPr id="268" name="Google Shape;268;p21"/>
          <p:cNvGrpSpPr/>
          <p:nvPr/>
        </p:nvGrpSpPr>
        <p:grpSpPr>
          <a:xfrm flipH="1">
            <a:off x="-45425" y="-67787"/>
            <a:ext cx="9349700" cy="5279475"/>
            <a:chOff x="583425" y="-63500"/>
            <a:chExt cx="9349700" cy="5279475"/>
          </a:xfrm>
        </p:grpSpPr>
        <p:sp>
          <p:nvSpPr>
            <p:cNvPr id="269" name="Google Shape;269;p21"/>
            <p:cNvSpPr/>
            <p:nvPr/>
          </p:nvSpPr>
          <p:spPr>
            <a:xfrm>
              <a:off x="583425" y="414700"/>
              <a:ext cx="9349700" cy="4801275"/>
            </a:xfrm>
            <a:custGeom>
              <a:avLst/>
              <a:gdLst/>
              <a:ahLst/>
              <a:cxnLst/>
              <a:rect l="l" t="t" r="r" b="b"/>
              <a:pathLst>
                <a:path w="373988" h="192051" extrusionOk="0">
                  <a:moveTo>
                    <a:pt x="264110" y="0"/>
                  </a:moveTo>
                  <a:lnTo>
                    <a:pt x="146720" y="91571"/>
                  </a:lnTo>
                  <a:lnTo>
                    <a:pt x="0" y="190060"/>
                  </a:lnTo>
                  <a:lnTo>
                    <a:pt x="373486" y="192051"/>
                  </a:lnTo>
                  <a:lnTo>
                    <a:pt x="373988" y="94834"/>
                  </a:lnTo>
                  <a:lnTo>
                    <a:pt x="279845" y="382"/>
                  </a:lnTo>
                  <a:close/>
                </a:path>
              </a:pathLst>
            </a:custGeom>
            <a:gradFill>
              <a:gsLst>
                <a:gs pos="0">
                  <a:schemeClr val="dk2"/>
                </a:gs>
                <a:gs pos="100000">
                  <a:schemeClr val="lt1"/>
                </a:gs>
              </a:gsLst>
              <a:lin ang="5400012" scaled="0"/>
            </a:gradFill>
            <a:ln>
              <a:noFill/>
            </a:ln>
          </p:spPr>
        </p:sp>
        <p:grpSp>
          <p:nvGrpSpPr>
            <p:cNvPr id="270" name="Google Shape;270;p21"/>
            <p:cNvGrpSpPr/>
            <p:nvPr/>
          </p:nvGrpSpPr>
          <p:grpSpPr>
            <a:xfrm>
              <a:off x="7181277" y="-63500"/>
              <a:ext cx="412615" cy="501202"/>
              <a:chOff x="7181277" y="-63500"/>
              <a:chExt cx="412615" cy="501202"/>
            </a:xfrm>
          </p:grpSpPr>
          <p:sp>
            <p:nvSpPr>
              <p:cNvPr id="271" name="Google Shape;271;p21"/>
              <p:cNvSpPr/>
              <p:nvPr/>
            </p:nvSpPr>
            <p:spPr>
              <a:xfrm flipH="1">
                <a:off x="718127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1"/>
              <p:cNvSpPr/>
              <p:nvPr/>
            </p:nvSpPr>
            <p:spPr>
              <a:xfrm flipH="1">
                <a:off x="74134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73" name="Google Shape;273;p21"/>
          <p:cNvSpPr txBox="1">
            <a:spLocks noGrp="1"/>
          </p:cNvSpPr>
          <p:nvPr>
            <p:ph type="ctrTitle"/>
          </p:nvPr>
        </p:nvSpPr>
        <p:spPr>
          <a:xfrm flipH="1">
            <a:off x="5323775" y="1844850"/>
            <a:ext cx="3092700" cy="576000"/>
          </a:xfrm>
          <a:prstGeom prst="rect">
            <a:avLst/>
          </a:prstGeom>
        </p:spPr>
        <p:txBody>
          <a:bodyPr spcFirstLastPara="1" wrap="square" lIns="91425" tIns="91425" rIns="91425" bIns="91425" anchor="t" anchorCtr="0">
            <a:noAutofit/>
          </a:bodyPr>
          <a:lstStyle>
            <a:lvl1pPr lvl="0" rtl="0">
              <a:spcBef>
                <a:spcPts val="0"/>
              </a:spcBef>
              <a:spcAft>
                <a:spcPts val="0"/>
              </a:spcAft>
              <a:buSzPts val="3300"/>
              <a:buNone/>
              <a:defRPr sz="3000"/>
            </a:lvl1pPr>
            <a:lvl2pPr lvl="1" algn="r" rtl="0">
              <a:spcBef>
                <a:spcPts val="0"/>
              </a:spcBef>
              <a:spcAft>
                <a:spcPts val="0"/>
              </a:spcAft>
              <a:buClr>
                <a:schemeClr val="dk2"/>
              </a:buClr>
              <a:buSzPts val="1800"/>
              <a:buNone/>
              <a:defRPr sz="1800">
                <a:solidFill>
                  <a:schemeClr val="dk2"/>
                </a:solidFill>
              </a:defRPr>
            </a:lvl2pPr>
            <a:lvl3pPr lvl="2" algn="r" rtl="0">
              <a:spcBef>
                <a:spcPts val="0"/>
              </a:spcBef>
              <a:spcAft>
                <a:spcPts val="0"/>
              </a:spcAft>
              <a:buClr>
                <a:schemeClr val="dk2"/>
              </a:buClr>
              <a:buSzPts val="1800"/>
              <a:buNone/>
              <a:defRPr sz="1800">
                <a:solidFill>
                  <a:schemeClr val="dk2"/>
                </a:solidFill>
              </a:defRPr>
            </a:lvl3pPr>
            <a:lvl4pPr lvl="3" algn="r" rtl="0">
              <a:spcBef>
                <a:spcPts val="0"/>
              </a:spcBef>
              <a:spcAft>
                <a:spcPts val="0"/>
              </a:spcAft>
              <a:buClr>
                <a:schemeClr val="dk2"/>
              </a:buClr>
              <a:buSzPts val="1800"/>
              <a:buNone/>
              <a:defRPr sz="1800">
                <a:solidFill>
                  <a:schemeClr val="dk2"/>
                </a:solidFill>
              </a:defRPr>
            </a:lvl4pPr>
            <a:lvl5pPr lvl="4" algn="r" rtl="0">
              <a:spcBef>
                <a:spcPts val="0"/>
              </a:spcBef>
              <a:spcAft>
                <a:spcPts val="0"/>
              </a:spcAft>
              <a:buClr>
                <a:schemeClr val="dk2"/>
              </a:buClr>
              <a:buSzPts val="1800"/>
              <a:buNone/>
              <a:defRPr sz="1800">
                <a:solidFill>
                  <a:schemeClr val="dk2"/>
                </a:solidFill>
              </a:defRPr>
            </a:lvl5pPr>
            <a:lvl6pPr lvl="5" algn="r" rtl="0">
              <a:spcBef>
                <a:spcPts val="0"/>
              </a:spcBef>
              <a:spcAft>
                <a:spcPts val="0"/>
              </a:spcAft>
              <a:buClr>
                <a:schemeClr val="dk2"/>
              </a:buClr>
              <a:buSzPts val="1800"/>
              <a:buNone/>
              <a:defRPr sz="1800">
                <a:solidFill>
                  <a:schemeClr val="dk2"/>
                </a:solidFill>
              </a:defRPr>
            </a:lvl6pPr>
            <a:lvl7pPr lvl="6" algn="r" rtl="0">
              <a:spcBef>
                <a:spcPts val="0"/>
              </a:spcBef>
              <a:spcAft>
                <a:spcPts val="0"/>
              </a:spcAft>
              <a:buClr>
                <a:schemeClr val="dk2"/>
              </a:buClr>
              <a:buSzPts val="1800"/>
              <a:buNone/>
              <a:defRPr sz="1800">
                <a:solidFill>
                  <a:schemeClr val="dk2"/>
                </a:solidFill>
              </a:defRPr>
            </a:lvl7pPr>
            <a:lvl8pPr lvl="7" algn="r" rtl="0">
              <a:spcBef>
                <a:spcPts val="0"/>
              </a:spcBef>
              <a:spcAft>
                <a:spcPts val="0"/>
              </a:spcAft>
              <a:buClr>
                <a:schemeClr val="dk2"/>
              </a:buClr>
              <a:buSzPts val="1800"/>
              <a:buNone/>
              <a:defRPr sz="1800">
                <a:solidFill>
                  <a:schemeClr val="dk2"/>
                </a:solidFill>
              </a:defRPr>
            </a:lvl8pPr>
            <a:lvl9pPr lvl="8" algn="r" rtl="0">
              <a:spcBef>
                <a:spcPts val="0"/>
              </a:spcBef>
              <a:spcAft>
                <a:spcPts val="0"/>
              </a:spcAft>
              <a:buClr>
                <a:schemeClr val="dk2"/>
              </a:buClr>
              <a:buSzPts val="1800"/>
              <a:buNone/>
              <a:defRPr sz="1800">
                <a:solidFill>
                  <a:schemeClr val="dk2"/>
                </a:solidFill>
              </a:defRPr>
            </a:lvl9pPr>
          </a:lstStyle>
          <a:p>
            <a:endParaRPr/>
          </a:p>
        </p:txBody>
      </p:sp>
      <p:sp>
        <p:nvSpPr>
          <p:cNvPr id="274" name="Google Shape;274;p21"/>
          <p:cNvSpPr txBox="1">
            <a:spLocks noGrp="1"/>
          </p:cNvSpPr>
          <p:nvPr>
            <p:ph type="subTitle" idx="1"/>
          </p:nvPr>
        </p:nvSpPr>
        <p:spPr>
          <a:xfrm flipH="1">
            <a:off x="5323975" y="2371475"/>
            <a:ext cx="2820900" cy="1060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b="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grpSp>
        <p:nvGrpSpPr>
          <p:cNvPr id="275" name="Google Shape;275;p21"/>
          <p:cNvGrpSpPr/>
          <p:nvPr/>
        </p:nvGrpSpPr>
        <p:grpSpPr>
          <a:xfrm>
            <a:off x="-1915893" y="-1293673"/>
            <a:ext cx="12841904" cy="8702593"/>
            <a:chOff x="-1915893" y="-1293673"/>
            <a:chExt cx="12841904" cy="8702593"/>
          </a:xfrm>
        </p:grpSpPr>
        <p:sp>
          <p:nvSpPr>
            <p:cNvPr id="276" name="Google Shape;276;p21"/>
            <p:cNvSpPr/>
            <p:nvPr/>
          </p:nvSpPr>
          <p:spPr>
            <a:xfrm rot="-5323114" flipH="1">
              <a:off x="6540307" y="-1672007"/>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1"/>
            <p:cNvSpPr/>
            <p:nvPr/>
          </p:nvSpPr>
          <p:spPr>
            <a:xfrm rot="-5323114" flipH="1">
              <a:off x="6873159" y="-1870343"/>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1"/>
            <p:cNvSpPr/>
            <p:nvPr/>
          </p:nvSpPr>
          <p:spPr>
            <a:xfrm rot="-5323114" flipH="1">
              <a:off x="7159916" y="-202564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1"/>
            <p:cNvSpPr/>
            <p:nvPr/>
          </p:nvSpPr>
          <p:spPr>
            <a:xfrm rot="7937025">
              <a:off x="-335571" y="310372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1"/>
            <p:cNvSpPr/>
            <p:nvPr/>
          </p:nvSpPr>
          <p:spPr>
            <a:xfrm rot="7937025">
              <a:off x="-199295" y="2858438"/>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1"/>
            <p:cNvSpPr/>
            <p:nvPr/>
          </p:nvSpPr>
          <p:spPr>
            <a:xfrm rot="7937025">
              <a:off x="-22627" y="2613154"/>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1"/>
            <p:cNvSpPr/>
            <p:nvPr/>
          </p:nvSpPr>
          <p:spPr>
            <a:xfrm rot="-5323114" flipH="1">
              <a:off x="7504066" y="-2269671"/>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1"/>
            <p:cNvSpPr/>
            <p:nvPr/>
          </p:nvSpPr>
          <p:spPr>
            <a:xfrm rot="-5323114" flipH="1">
              <a:off x="7885766" y="-253129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1"/>
            <p:cNvSpPr/>
            <p:nvPr/>
          </p:nvSpPr>
          <p:spPr>
            <a:xfrm rot="7937025">
              <a:off x="-598371" y="33915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1"/>
            <p:cNvSpPr/>
            <p:nvPr/>
          </p:nvSpPr>
          <p:spPr>
            <a:xfrm rot="7937025">
              <a:off x="-848671" y="36543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1"/>
            <p:cNvSpPr/>
            <p:nvPr/>
          </p:nvSpPr>
          <p:spPr>
            <a:xfrm rot="-1978367">
              <a:off x="-435894" y="-225135"/>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1"/>
            <p:cNvSpPr/>
            <p:nvPr/>
          </p:nvSpPr>
          <p:spPr>
            <a:xfrm rot="-1978367">
              <a:off x="-570485" y="-422051"/>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1"/>
            <p:cNvSpPr/>
            <p:nvPr/>
          </p:nvSpPr>
          <p:spPr>
            <a:xfrm rot="-1978367">
              <a:off x="-734945" y="-586540"/>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2">
  <p:cSld name="CUSTOM_7_1_1">
    <p:spTree>
      <p:nvGrpSpPr>
        <p:cNvPr id="1" name="Shape 289"/>
        <p:cNvGrpSpPr/>
        <p:nvPr/>
      </p:nvGrpSpPr>
      <p:grpSpPr>
        <a:xfrm>
          <a:off x="0" y="0"/>
          <a:ext cx="0" cy="0"/>
          <a:chOff x="0" y="0"/>
          <a:chExt cx="0" cy="0"/>
        </a:xfrm>
      </p:grpSpPr>
      <p:pic>
        <p:nvPicPr>
          <p:cNvPr id="290" name="Google Shape;290;p22"/>
          <p:cNvPicPr preferRelativeResize="0"/>
          <p:nvPr/>
        </p:nvPicPr>
        <p:blipFill>
          <a:blip r:embed="rId2">
            <a:alphaModFix amt="42000"/>
          </a:blip>
          <a:stretch>
            <a:fillRect/>
          </a:stretch>
        </p:blipFill>
        <p:spPr>
          <a:xfrm>
            <a:off x="0" y="0"/>
            <a:ext cx="9144000" cy="5143492"/>
          </a:xfrm>
          <a:prstGeom prst="rect">
            <a:avLst/>
          </a:prstGeom>
          <a:noFill/>
          <a:ln>
            <a:noFill/>
          </a:ln>
        </p:spPr>
      </p:pic>
      <p:grpSp>
        <p:nvGrpSpPr>
          <p:cNvPr id="291" name="Google Shape;291;p22"/>
          <p:cNvGrpSpPr/>
          <p:nvPr/>
        </p:nvGrpSpPr>
        <p:grpSpPr>
          <a:xfrm>
            <a:off x="-45425" y="-135987"/>
            <a:ext cx="9349700" cy="5279475"/>
            <a:chOff x="583425" y="-63500"/>
            <a:chExt cx="9349700" cy="5279475"/>
          </a:xfrm>
        </p:grpSpPr>
        <p:sp>
          <p:nvSpPr>
            <p:cNvPr id="292" name="Google Shape;292;p22"/>
            <p:cNvSpPr/>
            <p:nvPr/>
          </p:nvSpPr>
          <p:spPr>
            <a:xfrm>
              <a:off x="583425" y="414700"/>
              <a:ext cx="9349700" cy="4801275"/>
            </a:xfrm>
            <a:custGeom>
              <a:avLst/>
              <a:gdLst/>
              <a:ahLst/>
              <a:cxnLst/>
              <a:rect l="l" t="t" r="r" b="b"/>
              <a:pathLst>
                <a:path w="373988" h="192051" extrusionOk="0">
                  <a:moveTo>
                    <a:pt x="264110" y="0"/>
                  </a:moveTo>
                  <a:lnTo>
                    <a:pt x="146720" y="91571"/>
                  </a:lnTo>
                  <a:lnTo>
                    <a:pt x="0" y="190060"/>
                  </a:lnTo>
                  <a:lnTo>
                    <a:pt x="373486" y="192051"/>
                  </a:lnTo>
                  <a:lnTo>
                    <a:pt x="373988" y="94834"/>
                  </a:lnTo>
                  <a:lnTo>
                    <a:pt x="279845" y="382"/>
                  </a:lnTo>
                  <a:close/>
                </a:path>
              </a:pathLst>
            </a:custGeom>
            <a:gradFill>
              <a:gsLst>
                <a:gs pos="0">
                  <a:schemeClr val="dk2"/>
                </a:gs>
                <a:gs pos="100000">
                  <a:schemeClr val="lt1"/>
                </a:gs>
              </a:gsLst>
              <a:lin ang="5400012" scaled="0"/>
            </a:gradFill>
            <a:ln>
              <a:noFill/>
            </a:ln>
          </p:spPr>
        </p:sp>
        <p:grpSp>
          <p:nvGrpSpPr>
            <p:cNvPr id="293" name="Google Shape;293;p22"/>
            <p:cNvGrpSpPr/>
            <p:nvPr/>
          </p:nvGrpSpPr>
          <p:grpSpPr>
            <a:xfrm>
              <a:off x="7181277" y="-63500"/>
              <a:ext cx="412615" cy="501202"/>
              <a:chOff x="7181277" y="-63500"/>
              <a:chExt cx="412615" cy="501202"/>
            </a:xfrm>
          </p:grpSpPr>
          <p:sp>
            <p:nvSpPr>
              <p:cNvPr id="294" name="Google Shape;294;p22"/>
              <p:cNvSpPr/>
              <p:nvPr/>
            </p:nvSpPr>
            <p:spPr>
              <a:xfrm flipH="1">
                <a:off x="718127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2"/>
              <p:cNvSpPr/>
              <p:nvPr/>
            </p:nvSpPr>
            <p:spPr>
              <a:xfrm flipH="1">
                <a:off x="74134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96" name="Google Shape;296;p22"/>
          <p:cNvSpPr txBox="1">
            <a:spLocks noGrp="1"/>
          </p:cNvSpPr>
          <p:nvPr>
            <p:ph type="ctrTitle"/>
          </p:nvPr>
        </p:nvSpPr>
        <p:spPr>
          <a:xfrm flipH="1">
            <a:off x="1325225" y="1825725"/>
            <a:ext cx="2597100" cy="619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300"/>
              <a:buNone/>
              <a:defRPr sz="3000"/>
            </a:lvl1pPr>
            <a:lvl2pPr lvl="1" algn="r" rtl="0">
              <a:spcBef>
                <a:spcPts val="0"/>
              </a:spcBef>
              <a:spcAft>
                <a:spcPts val="0"/>
              </a:spcAft>
              <a:buClr>
                <a:schemeClr val="dk2"/>
              </a:buClr>
              <a:buSzPts val="1800"/>
              <a:buNone/>
              <a:defRPr sz="1800">
                <a:solidFill>
                  <a:schemeClr val="dk2"/>
                </a:solidFill>
              </a:defRPr>
            </a:lvl2pPr>
            <a:lvl3pPr lvl="2" algn="r" rtl="0">
              <a:spcBef>
                <a:spcPts val="0"/>
              </a:spcBef>
              <a:spcAft>
                <a:spcPts val="0"/>
              </a:spcAft>
              <a:buClr>
                <a:schemeClr val="dk2"/>
              </a:buClr>
              <a:buSzPts val="1800"/>
              <a:buNone/>
              <a:defRPr sz="1800">
                <a:solidFill>
                  <a:schemeClr val="dk2"/>
                </a:solidFill>
              </a:defRPr>
            </a:lvl3pPr>
            <a:lvl4pPr lvl="3" algn="r" rtl="0">
              <a:spcBef>
                <a:spcPts val="0"/>
              </a:spcBef>
              <a:spcAft>
                <a:spcPts val="0"/>
              </a:spcAft>
              <a:buClr>
                <a:schemeClr val="dk2"/>
              </a:buClr>
              <a:buSzPts val="1800"/>
              <a:buNone/>
              <a:defRPr sz="1800">
                <a:solidFill>
                  <a:schemeClr val="dk2"/>
                </a:solidFill>
              </a:defRPr>
            </a:lvl4pPr>
            <a:lvl5pPr lvl="4" algn="r" rtl="0">
              <a:spcBef>
                <a:spcPts val="0"/>
              </a:spcBef>
              <a:spcAft>
                <a:spcPts val="0"/>
              </a:spcAft>
              <a:buClr>
                <a:schemeClr val="dk2"/>
              </a:buClr>
              <a:buSzPts val="1800"/>
              <a:buNone/>
              <a:defRPr sz="1800">
                <a:solidFill>
                  <a:schemeClr val="dk2"/>
                </a:solidFill>
              </a:defRPr>
            </a:lvl5pPr>
            <a:lvl6pPr lvl="5" algn="r" rtl="0">
              <a:spcBef>
                <a:spcPts val="0"/>
              </a:spcBef>
              <a:spcAft>
                <a:spcPts val="0"/>
              </a:spcAft>
              <a:buClr>
                <a:schemeClr val="dk2"/>
              </a:buClr>
              <a:buSzPts val="1800"/>
              <a:buNone/>
              <a:defRPr sz="1800">
                <a:solidFill>
                  <a:schemeClr val="dk2"/>
                </a:solidFill>
              </a:defRPr>
            </a:lvl6pPr>
            <a:lvl7pPr lvl="6" algn="r" rtl="0">
              <a:spcBef>
                <a:spcPts val="0"/>
              </a:spcBef>
              <a:spcAft>
                <a:spcPts val="0"/>
              </a:spcAft>
              <a:buClr>
                <a:schemeClr val="dk2"/>
              </a:buClr>
              <a:buSzPts val="1800"/>
              <a:buNone/>
              <a:defRPr sz="1800">
                <a:solidFill>
                  <a:schemeClr val="dk2"/>
                </a:solidFill>
              </a:defRPr>
            </a:lvl7pPr>
            <a:lvl8pPr lvl="7" algn="r" rtl="0">
              <a:spcBef>
                <a:spcPts val="0"/>
              </a:spcBef>
              <a:spcAft>
                <a:spcPts val="0"/>
              </a:spcAft>
              <a:buClr>
                <a:schemeClr val="dk2"/>
              </a:buClr>
              <a:buSzPts val="1800"/>
              <a:buNone/>
              <a:defRPr sz="1800">
                <a:solidFill>
                  <a:schemeClr val="dk2"/>
                </a:solidFill>
              </a:defRPr>
            </a:lvl8pPr>
            <a:lvl9pPr lvl="8" algn="r" rtl="0">
              <a:spcBef>
                <a:spcPts val="0"/>
              </a:spcBef>
              <a:spcAft>
                <a:spcPts val="0"/>
              </a:spcAft>
              <a:buClr>
                <a:schemeClr val="dk2"/>
              </a:buClr>
              <a:buSzPts val="1800"/>
              <a:buNone/>
              <a:defRPr sz="1800">
                <a:solidFill>
                  <a:schemeClr val="dk2"/>
                </a:solidFill>
              </a:defRPr>
            </a:lvl9pPr>
          </a:lstStyle>
          <a:p>
            <a:endParaRPr/>
          </a:p>
        </p:txBody>
      </p:sp>
      <p:sp>
        <p:nvSpPr>
          <p:cNvPr id="297" name="Google Shape;297;p22"/>
          <p:cNvSpPr txBox="1">
            <a:spLocks noGrp="1"/>
          </p:cNvSpPr>
          <p:nvPr>
            <p:ph type="subTitle" idx="1"/>
          </p:nvPr>
        </p:nvSpPr>
        <p:spPr>
          <a:xfrm flipH="1">
            <a:off x="1101425" y="2326625"/>
            <a:ext cx="2820900" cy="1060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sz="1400" b="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grpSp>
        <p:nvGrpSpPr>
          <p:cNvPr id="298" name="Google Shape;298;p22"/>
          <p:cNvGrpSpPr/>
          <p:nvPr/>
        </p:nvGrpSpPr>
        <p:grpSpPr>
          <a:xfrm flipH="1">
            <a:off x="-1915893" y="-1293673"/>
            <a:ext cx="12841904" cy="8702593"/>
            <a:chOff x="-1915893" y="-1293673"/>
            <a:chExt cx="12841904" cy="8702593"/>
          </a:xfrm>
        </p:grpSpPr>
        <p:sp>
          <p:nvSpPr>
            <p:cNvPr id="299" name="Google Shape;299;p22"/>
            <p:cNvSpPr/>
            <p:nvPr/>
          </p:nvSpPr>
          <p:spPr>
            <a:xfrm rot="-5323114" flipH="1">
              <a:off x="6540307" y="-1672007"/>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2"/>
            <p:cNvSpPr/>
            <p:nvPr/>
          </p:nvSpPr>
          <p:spPr>
            <a:xfrm rot="-5323114" flipH="1">
              <a:off x="6873159" y="-1870343"/>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2"/>
            <p:cNvSpPr/>
            <p:nvPr/>
          </p:nvSpPr>
          <p:spPr>
            <a:xfrm rot="-5323114" flipH="1">
              <a:off x="7159916" y="-202564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2"/>
            <p:cNvSpPr/>
            <p:nvPr/>
          </p:nvSpPr>
          <p:spPr>
            <a:xfrm rot="7937025">
              <a:off x="-335571" y="310372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rot="7937025">
              <a:off x="-199295" y="2858438"/>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2"/>
            <p:cNvSpPr/>
            <p:nvPr/>
          </p:nvSpPr>
          <p:spPr>
            <a:xfrm rot="7937025">
              <a:off x="-22627" y="2613154"/>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2"/>
            <p:cNvSpPr/>
            <p:nvPr/>
          </p:nvSpPr>
          <p:spPr>
            <a:xfrm rot="-5323114" flipH="1">
              <a:off x="7504066" y="-2269671"/>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2"/>
            <p:cNvSpPr/>
            <p:nvPr/>
          </p:nvSpPr>
          <p:spPr>
            <a:xfrm rot="-5323114" flipH="1">
              <a:off x="7885766" y="-253129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2"/>
            <p:cNvSpPr/>
            <p:nvPr/>
          </p:nvSpPr>
          <p:spPr>
            <a:xfrm rot="7937025">
              <a:off x="-598371" y="33915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2"/>
            <p:cNvSpPr/>
            <p:nvPr/>
          </p:nvSpPr>
          <p:spPr>
            <a:xfrm rot="7937025">
              <a:off x="-848671" y="36543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2"/>
            <p:cNvSpPr/>
            <p:nvPr/>
          </p:nvSpPr>
          <p:spPr>
            <a:xfrm rot="-1978367">
              <a:off x="-435894" y="-225135"/>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2"/>
            <p:cNvSpPr/>
            <p:nvPr/>
          </p:nvSpPr>
          <p:spPr>
            <a:xfrm rot="-1978367">
              <a:off x="-570485" y="-422051"/>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2"/>
            <p:cNvSpPr/>
            <p:nvPr/>
          </p:nvSpPr>
          <p:spPr>
            <a:xfrm rot="-1978367">
              <a:off x="-734945" y="-586540"/>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3">
  <p:cSld name="CUSTOM_8">
    <p:spTree>
      <p:nvGrpSpPr>
        <p:cNvPr id="1" name="Shape 312"/>
        <p:cNvGrpSpPr/>
        <p:nvPr/>
      </p:nvGrpSpPr>
      <p:grpSpPr>
        <a:xfrm>
          <a:off x="0" y="0"/>
          <a:ext cx="0" cy="0"/>
          <a:chOff x="0" y="0"/>
          <a:chExt cx="0" cy="0"/>
        </a:xfrm>
      </p:grpSpPr>
      <p:pic>
        <p:nvPicPr>
          <p:cNvPr id="313" name="Google Shape;313;p23"/>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14" name="Google Shape;314;p23"/>
          <p:cNvSpPr txBox="1">
            <a:spLocks noGrp="1"/>
          </p:cNvSpPr>
          <p:nvPr>
            <p:ph type="title"/>
          </p:nvPr>
        </p:nvSpPr>
        <p:spPr>
          <a:xfrm>
            <a:off x="720000" y="445025"/>
            <a:ext cx="7752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15" name="Google Shape;315;p23"/>
          <p:cNvSpPr txBox="1">
            <a:spLocks noGrp="1"/>
          </p:cNvSpPr>
          <p:nvPr>
            <p:ph type="ctrTitle" idx="2"/>
          </p:nvPr>
        </p:nvSpPr>
        <p:spPr>
          <a:xfrm flipH="1">
            <a:off x="747275" y="2097000"/>
            <a:ext cx="2043300" cy="577800"/>
          </a:xfrm>
          <a:prstGeom prst="rect">
            <a:avLst/>
          </a:prstGeom>
        </p:spPr>
        <p:txBody>
          <a:bodyPr spcFirstLastPara="1" wrap="square" lIns="91425" tIns="91425" rIns="91425" bIns="91425" anchor="t" anchorCtr="0">
            <a:noAutofit/>
          </a:bodyPr>
          <a:lstStyle>
            <a:lvl1pPr lvl="0" rtl="0">
              <a:spcBef>
                <a:spcPts val="0"/>
              </a:spcBef>
              <a:spcAft>
                <a:spcPts val="0"/>
              </a:spcAft>
              <a:buSzPts val="1700"/>
              <a:buNone/>
              <a:defRPr sz="2000"/>
            </a:lvl1pPr>
            <a:lvl2pPr lvl="1"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2pPr>
            <a:lvl3pPr lvl="2"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3pPr>
            <a:lvl4pPr lvl="3"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4pPr>
            <a:lvl5pPr lvl="4"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5pPr>
            <a:lvl6pPr lvl="5"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6pPr>
            <a:lvl7pPr lvl="6"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7pPr>
            <a:lvl8pPr lvl="7"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8pPr>
            <a:lvl9pPr lvl="8" algn="ctr" rtl="0">
              <a:spcBef>
                <a:spcPts val="0"/>
              </a:spcBef>
              <a:spcAft>
                <a:spcPts val="0"/>
              </a:spcAft>
              <a:buClr>
                <a:schemeClr val="dk2"/>
              </a:buClr>
              <a:buSzPts val="1800"/>
              <a:buFont typeface="Gaegu"/>
              <a:buNone/>
              <a:defRPr sz="1800" b="1">
                <a:solidFill>
                  <a:schemeClr val="dk2"/>
                </a:solidFill>
                <a:latin typeface="Gaegu"/>
                <a:ea typeface="Gaegu"/>
                <a:cs typeface="Gaegu"/>
                <a:sym typeface="Gaegu"/>
              </a:defRPr>
            </a:lvl9pPr>
          </a:lstStyle>
          <a:p>
            <a:endParaRPr/>
          </a:p>
        </p:txBody>
      </p:sp>
      <p:sp>
        <p:nvSpPr>
          <p:cNvPr id="316" name="Google Shape;316;p23"/>
          <p:cNvSpPr txBox="1">
            <a:spLocks noGrp="1"/>
          </p:cNvSpPr>
          <p:nvPr>
            <p:ph type="subTitle" idx="1"/>
          </p:nvPr>
        </p:nvSpPr>
        <p:spPr>
          <a:xfrm flipH="1">
            <a:off x="626700" y="2558000"/>
            <a:ext cx="3945300" cy="892800"/>
          </a:xfrm>
          <a:prstGeom prst="rect">
            <a:avLst/>
          </a:prstGeom>
        </p:spPr>
        <p:txBody>
          <a:bodyPr spcFirstLastPara="1" wrap="square" lIns="91425" tIns="91425" rIns="91425" bIns="91425" anchor="t" anchorCtr="0">
            <a:noAutofit/>
          </a:bodyPr>
          <a:lstStyle>
            <a:lvl1pPr lvl="0" rtl="0">
              <a:lnSpc>
                <a:spcPct val="100000"/>
              </a:lnSpc>
              <a:spcBef>
                <a:spcPts val="1200"/>
              </a:spcBef>
              <a:spcAft>
                <a:spcPts val="0"/>
              </a:spcAft>
              <a:buClr>
                <a:schemeClr val="lt2"/>
              </a:buClr>
              <a:buSzPts val="1200"/>
              <a:buChar char="●"/>
              <a:defRPr sz="1400" b="0"/>
            </a:lvl1pPr>
            <a:lvl2pPr lvl="1" algn="ctr" rtl="0">
              <a:lnSpc>
                <a:spcPct val="100000"/>
              </a:lnSpc>
              <a:spcBef>
                <a:spcPts val="0"/>
              </a:spcBef>
              <a:spcAft>
                <a:spcPts val="0"/>
              </a:spcAft>
              <a:buSzPts val="1400"/>
              <a:buChar char="○"/>
              <a:defRPr sz="1000"/>
            </a:lvl2pPr>
            <a:lvl3pPr lvl="2" algn="ctr" rtl="0">
              <a:lnSpc>
                <a:spcPct val="100000"/>
              </a:lnSpc>
              <a:spcBef>
                <a:spcPts val="0"/>
              </a:spcBef>
              <a:spcAft>
                <a:spcPts val="0"/>
              </a:spcAft>
              <a:buSzPts val="1400"/>
              <a:buChar char="■"/>
              <a:defRPr sz="1000"/>
            </a:lvl3pPr>
            <a:lvl4pPr lvl="3" algn="ctr" rtl="0">
              <a:lnSpc>
                <a:spcPct val="100000"/>
              </a:lnSpc>
              <a:spcBef>
                <a:spcPts val="0"/>
              </a:spcBef>
              <a:spcAft>
                <a:spcPts val="0"/>
              </a:spcAft>
              <a:buSzPts val="1400"/>
              <a:buChar char="●"/>
              <a:defRPr sz="1000"/>
            </a:lvl4pPr>
            <a:lvl5pPr lvl="4" algn="ctr" rtl="0">
              <a:lnSpc>
                <a:spcPct val="100000"/>
              </a:lnSpc>
              <a:spcBef>
                <a:spcPts val="0"/>
              </a:spcBef>
              <a:spcAft>
                <a:spcPts val="0"/>
              </a:spcAft>
              <a:buSzPts val="1400"/>
              <a:buChar char="○"/>
              <a:defRPr sz="1000"/>
            </a:lvl5pPr>
            <a:lvl6pPr lvl="5" algn="ctr" rtl="0">
              <a:lnSpc>
                <a:spcPct val="100000"/>
              </a:lnSpc>
              <a:spcBef>
                <a:spcPts val="0"/>
              </a:spcBef>
              <a:spcAft>
                <a:spcPts val="0"/>
              </a:spcAft>
              <a:buSzPts val="1400"/>
              <a:buChar char="■"/>
              <a:defRPr sz="1000"/>
            </a:lvl6pPr>
            <a:lvl7pPr lvl="6" algn="ctr" rtl="0">
              <a:lnSpc>
                <a:spcPct val="100000"/>
              </a:lnSpc>
              <a:spcBef>
                <a:spcPts val="0"/>
              </a:spcBef>
              <a:spcAft>
                <a:spcPts val="0"/>
              </a:spcAft>
              <a:buSzPts val="1400"/>
              <a:buChar char="●"/>
              <a:defRPr sz="1000"/>
            </a:lvl7pPr>
            <a:lvl8pPr lvl="7" algn="ctr" rtl="0">
              <a:lnSpc>
                <a:spcPct val="100000"/>
              </a:lnSpc>
              <a:spcBef>
                <a:spcPts val="0"/>
              </a:spcBef>
              <a:spcAft>
                <a:spcPts val="0"/>
              </a:spcAft>
              <a:buSzPts val="1400"/>
              <a:buChar char="○"/>
              <a:defRPr sz="1000"/>
            </a:lvl8pPr>
            <a:lvl9pPr lvl="8" algn="ctr" rtl="0">
              <a:lnSpc>
                <a:spcPct val="100000"/>
              </a:lnSpc>
              <a:spcBef>
                <a:spcPts val="0"/>
              </a:spcBef>
              <a:spcAft>
                <a:spcPts val="0"/>
              </a:spcAft>
              <a:buSzPts val="1400"/>
              <a:buChar char="■"/>
              <a:defRPr sz="1000"/>
            </a:lvl9pPr>
          </a:lstStyle>
          <a:p>
            <a:endParaRPr/>
          </a:p>
        </p:txBody>
      </p:sp>
      <p:sp>
        <p:nvSpPr>
          <p:cNvPr id="317" name="Google Shape;317;p23"/>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3"/>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3"/>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3"/>
          <p:cNvSpPr/>
          <p:nvPr/>
        </p:nvSpPr>
        <p:spPr>
          <a:xfrm rot="6124618">
            <a:off x="-467752" y="410413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3"/>
          <p:cNvSpPr/>
          <p:nvPr/>
        </p:nvSpPr>
        <p:spPr>
          <a:xfrm rot="6124618">
            <a:off x="-621277" y="423848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3"/>
          <p:cNvSpPr/>
          <p:nvPr/>
        </p:nvSpPr>
        <p:spPr>
          <a:xfrm rot="6124618">
            <a:off x="-781227" y="4417614"/>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358"/>
        <p:cNvGrpSpPr/>
        <p:nvPr/>
      </p:nvGrpSpPr>
      <p:grpSpPr>
        <a:xfrm>
          <a:off x="0" y="0"/>
          <a:ext cx="0" cy="0"/>
          <a:chOff x="0" y="0"/>
          <a:chExt cx="0" cy="0"/>
        </a:xfrm>
      </p:grpSpPr>
      <p:pic>
        <p:nvPicPr>
          <p:cNvPr id="359" name="Google Shape;359;p26"/>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60" name="Google Shape;360;p26"/>
          <p:cNvSpPr/>
          <p:nvPr/>
        </p:nvSpPr>
        <p:spPr>
          <a:xfrm rot="-1577317">
            <a:off x="-770925" y="34643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6"/>
          <p:cNvSpPr/>
          <p:nvPr/>
        </p:nvSpPr>
        <p:spPr>
          <a:xfrm rot="-1577317">
            <a:off x="-902261" y="36297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6"/>
          <p:cNvSpPr/>
          <p:nvPr/>
        </p:nvSpPr>
        <p:spPr>
          <a:xfrm rot="-1577317">
            <a:off x="-1048197" y="38136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6"/>
          <p:cNvSpPr/>
          <p:nvPr/>
        </p:nvSpPr>
        <p:spPr>
          <a:xfrm rot="9222683">
            <a:off x="7437778" y="-79770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6"/>
          <p:cNvSpPr/>
          <p:nvPr/>
        </p:nvSpPr>
        <p:spPr>
          <a:xfrm rot="9222683">
            <a:off x="7569115" y="-96317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6"/>
          <p:cNvSpPr/>
          <p:nvPr/>
        </p:nvSpPr>
        <p:spPr>
          <a:xfrm rot="9222683">
            <a:off x="7715050" y="-114704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6"/>
          <p:cNvSpPr/>
          <p:nvPr/>
        </p:nvSpPr>
        <p:spPr>
          <a:xfrm rot="-1978372">
            <a:off x="-449335" y="-2924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6"/>
          <p:cNvSpPr/>
          <p:nvPr/>
        </p:nvSpPr>
        <p:spPr>
          <a:xfrm rot="-1978372">
            <a:off x="-563785" y="-4598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6"/>
          <p:cNvSpPr/>
          <p:nvPr/>
        </p:nvSpPr>
        <p:spPr>
          <a:xfrm rot="-1978372">
            <a:off x="-703635" y="-59974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8821628">
            <a:off x="7973415" y="42841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8821628">
            <a:off x="8087865" y="44516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8821628">
            <a:off x="8227715" y="45915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372"/>
        <p:cNvGrpSpPr/>
        <p:nvPr/>
      </p:nvGrpSpPr>
      <p:grpSpPr>
        <a:xfrm>
          <a:off x="0" y="0"/>
          <a:ext cx="0" cy="0"/>
          <a:chOff x="0" y="0"/>
          <a:chExt cx="0" cy="0"/>
        </a:xfrm>
      </p:grpSpPr>
      <p:pic>
        <p:nvPicPr>
          <p:cNvPr id="373" name="Google Shape;373;p2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74" name="Google Shape;374;p27"/>
          <p:cNvSpPr/>
          <p:nvPr/>
        </p:nvSpPr>
        <p:spPr>
          <a:xfrm>
            <a:off x="-421100" y="-16642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375" name="Google Shape;375;p27"/>
          <p:cNvSpPr/>
          <p:nvPr/>
        </p:nvSpPr>
        <p:spPr>
          <a:xfrm>
            <a:off x="-611850" y="-323487"/>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376" name="Google Shape;376;p27"/>
          <p:cNvSpPr/>
          <p:nvPr/>
        </p:nvSpPr>
        <p:spPr>
          <a:xfrm>
            <a:off x="-799075"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377" name="Google Shape;377;p27"/>
          <p:cNvSpPr/>
          <p:nvPr/>
        </p:nvSpPr>
        <p:spPr>
          <a:xfrm flipH="1">
            <a:off x="7517000" y="-1982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378" name="Google Shape;378;p27"/>
          <p:cNvSpPr/>
          <p:nvPr/>
        </p:nvSpPr>
        <p:spPr>
          <a:xfrm flipH="1">
            <a:off x="7745875" y="-35077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379" name="Google Shape;379;p27"/>
          <p:cNvSpPr/>
          <p:nvPr/>
        </p:nvSpPr>
        <p:spPr>
          <a:xfrm flipH="1">
            <a:off x="7926750"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380" name="Google Shape;380;p27"/>
          <p:cNvSpPr/>
          <p:nvPr/>
        </p:nvSpPr>
        <p:spPr>
          <a:xfrm rot="-8821628" flipH="1">
            <a:off x="-330435" y="43530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rot="-8821628" flipH="1">
            <a:off x="-444885" y="452045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rot="-8821628" flipH="1">
            <a:off x="-584735" y="46603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pic>
        <p:nvPicPr>
          <p:cNvPr id="25" name="Google Shape;25;p3"/>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26" name="Google Shape;26;p3"/>
          <p:cNvSpPr txBox="1">
            <a:spLocks noGrp="1"/>
          </p:cNvSpPr>
          <p:nvPr>
            <p:ph type="title"/>
          </p:nvPr>
        </p:nvSpPr>
        <p:spPr>
          <a:xfrm>
            <a:off x="143925" y="2105655"/>
            <a:ext cx="3984000" cy="1146600"/>
          </a:xfrm>
          <a:prstGeom prst="rect">
            <a:avLst/>
          </a:prstGeom>
        </p:spPr>
        <p:txBody>
          <a:bodyPr spcFirstLastPara="1" wrap="square" lIns="91425" tIns="91425" rIns="91425" bIns="91425" anchor="t" anchorCtr="0">
            <a:noAutofit/>
          </a:bodyPr>
          <a:lstStyle>
            <a:lvl1pPr lvl="0" algn="r" rtl="0">
              <a:lnSpc>
                <a:spcPct val="80000"/>
              </a:lnSpc>
              <a:spcBef>
                <a:spcPts val="0"/>
              </a:spcBef>
              <a:spcAft>
                <a:spcPts val="0"/>
              </a:spcAft>
              <a:buSzPts val="3600"/>
              <a:buNone/>
              <a:defRPr sz="43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7" name="Google Shape;27;p3"/>
          <p:cNvSpPr txBox="1">
            <a:spLocks noGrp="1"/>
          </p:cNvSpPr>
          <p:nvPr>
            <p:ph type="subTitle" idx="1"/>
          </p:nvPr>
        </p:nvSpPr>
        <p:spPr>
          <a:xfrm>
            <a:off x="1201175" y="3252225"/>
            <a:ext cx="29268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300"/>
              <a:buNone/>
              <a:defRPr sz="1600" b="0"/>
            </a:lvl1pPr>
            <a:lvl2pPr lvl="1" algn="ctr" rtl="0">
              <a:lnSpc>
                <a:spcPct val="100000"/>
              </a:lnSpc>
              <a:spcBef>
                <a:spcPts val="0"/>
              </a:spcBef>
              <a:spcAft>
                <a:spcPts val="0"/>
              </a:spcAft>
              <a:buClr>
                <a:srgbClr val="541C1D"/>
              </a:buClr>
              <a:buSzPts val="1400"/>
              <a:buNone/>
              <a:defRPr>
                <a:solidFill>
                  <a:srgbClr val="541C1D"/>
                </a:solidFill>
              </a:defRPr>
            </a:lvl2pPr>
            <a:lvl3pPr lvl="2" algn="ctr" rtl="0">
              <a:lnSpc>
                <a:spcPct val="100000"/>
              </a:lnSpc>
              <a:spcBef>
                <a:spcPts val="0"/>
              </a:spcBef>
              <a:spcAft>
                <a:spcPts val="0"/>
              </a:spcAft>
              <a:buClr>
                <a:srgbClr val="541C1D"/>
              </a:buClr>
              <a:buSzPts val="1400"/>
              <a:buNone/>
              <a:defRPr>
                <a:solidFill>
                  <a:srgbClr val="541C1D"/>
                </a:solidFill>
              </a:defRPr>
            </a:lvl3pPr>
            <a:lvl4pPr lvl="3" algn="ctr" rtl="0">
              <a:lnSpc>
                <a:spcPct val="100000"/>
              </a:lnSpc>
              <a:spcBef>
                <a:spcPts val="0"/>
              </a:spcBef>
              <a:spcAft>
                <a:spcPts val="0"/>
              </a:spcAft>
              <a:buClr>
                <a:srgbClr val="541C1D"/>
              </a:buClr>
              <a:buSzPts val="1400"/>
              <a:buNone/>
              <a:defRPr>
                <a:solidFill>
                  <a:srgbClr val="541C1D"/>
                </a:solidFill>
              </a:defRPr>
            </a:lvl4pPr>
            <a:lvl5pPr lvl="4" algn="ctr" rtl="0">
              <a:lnSpc>
                <a:spcPct val="100000"/>
              </a:lnSpc>
              <a:spcBef>
                <a:spcPts val="0"/>
              </a:spcBef>
              <a:spcAft>
                <a:spcPts val="0"/>
              </a:spcAft>
              <a:buClr>
                <a:srgbClr val="541C1D"/>
              </a:buClr>
              <a:buSzPts val="1400"/>
              <a:buNone/>
              <a:defRPr>
                <a:solidFill>
                  <a:srgbClr val="541C1D"/>
                </a:solidFill>
              </a:defRPr>
            </a:lvl5pPr>
            <a:lvl6pPr lvl="5" algn="ctr" rtl="0">
              <a:lnSpc>
                <a:spcPct val="100000"/>
              </a:lnSpc>
              <a:spcBef>
                <a:spcPts val="0"/>
              </a:spcBef>
              <a:spcAft>
                <a:spcPts val="0"/>
              </a:spcAft>
              <a:buClr>
                <a:srgbClr val="541C1D"/>
              </a:buClr>
              <a:buSzPts val="1400"/>
              <a:buNone/>
              <a:defRPr>
                <a:solidFill>
                  <a:srgbClr val="541C1D"/>
                </a:solidFill>
              </a:defRPr>
            </a:lvl6pPr>
            <a:lvl7pPr lvl="6" algn="ctr" rtl="0">
              <a:lnSpc>
                <a:spcPct val="100000"/>
              </a:lnSpc>
              <a:spcBef>
                <a:spcPts val="0"/>
              </a:spcBef>
              <a:spcAft>
                <a:spcPts val="0"/>
              </a:spcAft>
              <a:buClr>
                <a:srgbClr val="541C1D"/>
              </a:buClr>
              <a:buSzPts val="1400"/>
              <a:buNone/>
              <a:defRPr>
                <a:solidFill>
                  <a:srgbClr val="541C1D"/>
                </a:solidFill>
              </a:defRPr>
            </a:lvl7pPr>
            <a:lvl8pPr lvl="7" algn="ctr" rtl="0">
              <a:lnSpc>
                <a:spcPct val="100000"/>
              </a:lnSpc>
              <a:spcBef>
                <a:spcPts val="0"/>
              </a:spcBef>
              <a:spcAft>
                <a:spcPts val="0"/>
              </a:spcAft>
              <a:buClr>
                <a:srgbClr val="541C1D"/>
              </a:buClr>
              <a:buSzPts val="1400"/>
              <a:buNone/>
              <a:defRPr>
                <a:solidFill>
                  <a:srgbClr val="541C1D"/>
                </a:solidFill>
              </a:defRPr>
            </a:lvl8pPr>
            <a:lvl9pPr lvl="8" algn="ctr" rtl="0">
              <a:lnSpc>
                <a:spcPct val="100000"/>
              </a:lnSpc>
              <a:spcBef>
                <a:spcPts val="0"/>
              </a:spcBef>
              <a:spcAft>
                <a:spcPts val="0"/>
              </a:spcAft>
              <a:buClr>
                <a:srgbClr val="541C1D"/>
              </a:buClr>
              <a:buSzPts val="1400"/>
              <a:buNone/>
              <a:defRPr>
                <a:solidFill>
                  <a:srgbClr val="541C1D"/>
                </a:solidFill>
              </a:defRPr>
            </a:lvl9pPr>
          </a:lstStyle>
          <a:p>
            <a:endParaRPr/>
          </a:p>
        </p:txBody>
      </p:sp>
      <p:sp>
        <p:nvSpPr>
          <p:cNvPr id="28" name="Google Shape;28;p3"/>
          <p:cNvSpPr txBox="1">
            <a:spLocks noGrp="1"/>
          </p:cNvSpPr>
          <p:nvPr>
            <p:ph type="title" idx="2" hasCustomPrompt="1"/>
          </p:nvPr>
        </p:nvSpPr>
        <p:spPr>
          <a:xfrm>
            <a:off x="2903625" y="1110299"/>
            <a:ext cx="1224300" cy="841800"/>
          </a:xfrm>
          <a:prstGeom prst="rect">
            <a:avLst/>
          </a:prstGeom>
          <a:noFill/>
        </p:spPr>
        <p:txBody>
          <a:bodyPr spcFirstLastPara="1" wrap="square" lIns="91425" tIns="91425" rIns="91425" bIns="91425" anchor="t" anchorCtr="0">
            <a:noAutofit/>
          </a:bodyPr>
          <a:lstStyle>
            <a:lvl1pPr lvl="0" algn="r" rtl="0">
              <a:spcBef>
                <a:spcPts val="0"/>
              </a:spcBef>
              <a:spcAft>
                <a:spcPts val="0"/>
              </a:spcAft>
              <a:buSzPts val="5500"/>
              <a:buNone/>
              <a:defRPr sz="5500">
                <a:solidFill>
                  <a:schemeClr val="lt2"/>
                </a:solidFill>
              </a:defRPr>
            </a:lvl1pPr>
            <a:lvl2pPr lvl="1"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9pPr>
          </a:lstStyle>
          <a:p>
            <a:r>
              <a:t>xx%</a:t>
            </a:r>
          </a:p>
        </p:txBody>
      </p:sp>
      <p:grpSp>
        <p:nvGrpSpPr>
          <p:cNvPr id="29" name="Google Shape;29;p3"/>
          <p:cNvGrpSpPr/>
          <p:nvPr/>
        </p:nvGrpSpPr>
        <p:grpSpPr>
          <a:xfrm>
            <a:off x="5461950" y="522238"/>
            <a:ext cx="2250830" cy="3661147"/>
            <a:chOff x="5401837" y="470183"/>
            <a:chExt cx="2068777" cy="3107670"/>
          </a:xfrm>
        </p:grpSpPr>
        <p:sp>
          <p:nvSpPr>
            <p:cNvPr id="30" name="Google Shape;30;p3"/>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3"/>
          <p:cNvSpPr/>
          <p:nvPr/>
        </p:nvSpPr>
        <p:spPr>
          <a:xfrm rot="7777740">
            <a:off x="-1119207" y="-1152676"/>
            <a:ext cx="3041225" cy="2822503"/>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rot="7777740">
            <a:off x="-1625257" y="-1530426"/>
            <a:ext cx="3041225" cy="2822503"/>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7777740">
            <a:off x="-2073657" y="-1831501"/>
            <a:ext cx="3041225" cy="2822503"/>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rot="-1577322">
            <a:off x="-385643" y="3687160"/>
            <a:ext cx="1989299" cy="2038278"/>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rot="-1577322">
            <a:off x="-499563" y="3830691"/>
            <a:ext cx="1989299" cy="2038278"/>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rot="-1577322">
            <a:off x="-626147" y="3990177"/>
            <a:ext cx="1989299" cy="2038278"/>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1"/>
        <p:cNvGrpSpPr/>
        <p:nvPr/>
      </p:nvGrpSpPr>
      <p:grpSpPr>
        <a:xfrm>
          <a:off x="0" y="0"/>
          <a:ext cx="0" cy="0"/>
          <a:chOff x="0" y="0"/>
          <a:chExt cx="0" cy="0"/>
        </a:xfrm>
      </p:grpSpPr>
      <p:pic>
        <p:nvPicPr>
          <p:cNvPr id="52" name="Google Shape;52;p5"/>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53" name="Google Shape;53;p5"/>
          <p:cNvSpPr txBox="1">
            <a:spLocks noGrp="1"/>
          </p:cNvSpPr>
          <p:nvPr>
            <p:ph type="title"/>
          </p:nvPr>
        </p:nvSpPr>
        <p:spPr>
          <a:xfrm>
            <a:off x="934075" y="2293725"/>
            <a:ext cx="34698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54" name="Google Shape;54;p5"/>
          <p:cNvSpPr txBox="1">
            <a:spLocks noGrp="1"/>
          </p:cNvSpPr>
          <p:nvPr>
            <p:ph type="subTitle" idx="1"/>
          </p:nvPr>
        </p:nvSpPr>
        <p:spPr>
          <a:xfrm>
            <a:off x="1378975" y="2677800"/>
            <a:ext cx="2580000" cy="86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5" name="Google Shape;55;p5"/>
          <p:cNvSpPr txBox="1">
            <a:spLocks noGrp="1"/>
          </p:cNvSpPr>
          <p:nvPr>
            <p:ph type="title" idx="2"/>
          </p:nvPr>
        </p:nvSpPr>
        <p:spPr>
          <a:xfrm>
            <a:off x="4654275" y="2293725"/>
            <a:ext cx="34698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56" name="Google Shape;56;p5"/>
          <p:cNvSpPr txBox="1">
            <a:spLocks noGrp="1"/>
          </p:cNvSpPr>
          <p:nvPr>
            <p:ph type="subTitle" idx="3"/>
          </p:nvPr>
        </p:nvSpPr>
        <p:spPr>
          <a:xfrm>
            <a:off x="5099172" y="2677800"/>
            <a:ext cx="2580000" cy="86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7" name="Google Shape;57;p5"/>
          <p:cNvSpPr/>
          <p:nvPr/>
        </p:nvSpPr>
        <p:spPr>
          <a:xfrm rot="-1577317">
            <a:off x="-518125" y="34115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rot="-1577317">
            <a:off x="-649461" y="35769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rot="-1577317">
            <a:off x="-795397" y="37608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p:nvPr/>
        </p:nvSpPr>
        <p:spPr>
          <a:xfrm rot="9222683">
            <a:off x="7551953" y="-79135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5"/>
          <p:cNvSpPr/>
          <p:nvPr/>
        </p:nvSpPr>
        <p:spPr>
          <a:xfrm rot="9222683">
            <a:off x="7683290" y="-95682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5"/>
          <p:cNvSpPr/>
          <p:nvPr/>
        </p:nvSpPr>
        <p:spPr>
          <a:xfrm rot="9222683">
            <a:off x="7829225" y="-114069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5"/>
          <p:cNvSpPr/>
          <p:nvPr/>
        </p:nvSpPr>
        <p:spPr>
          <a:xfrm rot="-1978372">
            <a:off x="-335160" y="-2860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5"/>
          <p:cNvSpPr/>
          <p:nvPr/>
        </p:nvSpPr>
        <p:spPr>
          <a:xfrm rot="-1978372">
            <a:off x="-449610" y="-4535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5"/>
          <p:cNvSpPr/>
          <p:nvPr/>
        </p:nvSpPr>
        <p:spPr>
          <a:xfrm rot="-1978372">
            <a:off x="-589460" y="-59339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rot="8821628">
            <a:off x="8087590" y="42905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rot="8821628">
            <a:off x="8202040" y="44579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5"/>
          <p:cNvSpPr/>
          <p:nvPr/>
        </p:nvSpPr>
        <p:spPr>
          <a:xfrm rot="8821628">
            <a:off x="8341890" y="459785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2"/>
        <p:cNvGrpSpPr/>
        <p:nvPr/>
      </p:nvGrpSpPr>
      <p:grpSpPr>
        <a:xfrm>
          <a:off x="0" y="0"/>
          <a:ext cx="0" cy="0"/>
          <a:chOff x="0" y="0"/>
          <a:chExt cx="0" cy="0"/>
        </a:xfrm>
      </p:grpSpPr>
      <p:pic>
        <p:nvPicPr>
          <p:cNvPr id="93" name="Google Shape;93;p8"/>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94" name="Google Shape;94;p8"/>
          <p:cNvSpPr/>
          <p:nvPr/>
        </p:nvSpPr>
        <p:spPr>
          <a:xfrm>
            <a:off x="-14650" y="336325"/>
            <a:ext cx="9180575" cy="4828300"/>
          </a:xfrm>
          <a:custGeom>
            <a:avLst/>
            <a:gdLst/>
            <a:ahLst/>
            <a:cxnLst/>
            <a:rect l="l" t="t" r="r" b="b"/>
            <a:pathLst>
              <a:path w="367223" h="193132" extrusionOk="0">
                <a:moveTo>
                  <a:pt x="176325" y="1791"/>
                </a:moveTo>
                <a:lnTo>
                  <a:pt x="13" y="134089"/>
                </a:lnTo>
                <a:lnTo>
                  <a:pt x="0" y="192834"/>
                </a:lnTo>
                <a:lnTo>
                  <a:pt x="366951" y="193132"/>
                </a:lnTo>
                <a:lnTo>
                  <a:pt x="367223" y="148419"/>
                </a:lnTo>
                <a:lnTo>
                  <a:pt x="185793" y="0"/>
                </a:lnTo>
                <a:close/>
              </a:path>
            </a:pathLst>
          </a:custGeom>
          <a:gradFill>
            <a:gsLst>
              <a:gs pos="0">
                <a:schemeClr val="dk2"/>
              </a:gs>
              <a:gs pos="100000">
                <a:schemeClr val="lt1"/>
              </a:gs>
            </a:gsLst>
            <a:lin ang="5400012" scaled="0"/>
          </a:gradFill>
          <a:ln>
            <a:noFill/>
          </a:ln>
        </p:spPr>
      </p:sp>
      <p:sp>
        <p:nvSpPr>
          <p:cNvPr id="95" name="Google Shape;95;p8"/>
          <p:cNvSpPr/>
          <p:nvPr/>
        </p:nvSpPr>
        <p:spPr>
          <a:xfrm flipH="1">
            <a:off x="433442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flipH="1">
            <a:off x="456660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txBox="1">
            <a:spLocks noGrp="1"/>
          </p:cNvSpPr>
          <p:nvPr>
            <p:ph type="title"/>
          </p:nvPr>
        </p:nvSpPr>
        <p:spPr>
          <a:xfrm>
            <a:off x="1388100" y="1524250"/>
            <a:ext cx="6367800" cy="1995300"/>
          </a:xfrm>
          <a:prstGeom prst="rect">
            <a:avLst/>
          </a:prstGeom>
        </p:spPr>
        <p:txBody>
          <a:bodyPr spcFirstLastPara="1" wrap="square" lIns="91425" tIns="91425" rIns="91425" bIns="91425" anchor="t" anchorCtr="0">
            <a:noAutofit/>
          </a:bodyPr>
          <a:lstStyle>
            <a:lvl1pPr lvl="0" algn="ctr">
              <a:lnSpc>
                <a:spcPct val="80000"/>
              </a:lnSpc>
              <a:spcBef>
                <a:spcPts val="0"/>
              </a:spcBef>
              <a:spcAft>
                <a:spcPts val="0"/>
              </a:spcAft>
              <a:buSzPts val="4800"/>
              <a:buNone/>
              <a:defRPr sz="72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98" name="Google Shape;98;p8"/>
          <p:cNvSpPr txBox="1"/>
          <p:nvPr/>
        </p:nvSpPr>
        <p:spPr>
          <a:xfrm flipH="1">
            <a:off x="1330050" y="1481838"/>
            <a:ext cx="6367800" cy="29544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endParaRPr sz="7300">
              <a:solidFill>
                <a:srgbClr val="112D75"/>
              </a:solidFill>
              <a:latin typeface="Viga"/>
              <a:ea typeface="Viga"/>
              <a:cs typeface="Viga"/>
              <a:sym typeface="Viga"/>
            </a:endParaRPr>
          </a:p>
        </p:txBody>
      </p:sp>
      <p:grpSp>
        <p:nvGrpSpPr>
          <p:cNvPr id="99" name="Google Shape;99;p8"/>
          <p:cNvGrpSpPr/>
          <p:nvPr/>
        </p:nvGrpSpPr>
        <p:grpSpPr>
          <a:xfrm>
            <a:off x="157975" y="195325"/>
            <a:ext cx="2250830" cy="3661147"/>
            <a:chOff x="526860" y="192691"/>
            <a:chExt cx="2068777" cy="3107670"/>
          </a:xfrm>
        </p:grpSpPr>
        <p:sp>
          <p:nvSpPr>
            <p:cNvPr id="100" name="Google Shape;100;p8"/>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oogle Shape;102;p8"/>
          <p:cNvGrpSpPr/>
          <p:nvPr/>
        </p:nvGrpSpPr>
        <p:grpSpPr>
          <a:xfrm>
            <a:off x="6619100" y="278500"/>
            <a:ext cx="2250830" cy="3661147"/>
            <a:chOff x="526860" y="192691"/>
            <a:chExt cx="2068777" cy="3107670"/>
          </a:xfrm>
        </p:grpSpPr>
        <p:sp>
          <p:nvSpPr>
            <p:cNvPr id="103" name="Google Shape;103;p8"/>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pic>
        <p:nvPicPr>
          <p:cNvPr id="106" name="Google Shape;106;p9"/>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07" name="Google Shape;107;p9"/>
          <p:cNvSpPr/>
          <p:nvPr/>
        </p:nvSpPr>
        <p:spPr>
          <a:xfrm>
            <a:off x="1410921" y="686958"/>
            <a:ext cx="6310240" cy="3982651"/>
          </a:xfrm>
          <a:custGeom>
            <a:avLst/>
            <a:gdLst/>
            <a:ahLst/>
            <a:cxnLst/>
            <a:rect l="l" t="t" r="r" b="b"/>
            <a:pathLst>
              <a:path w="27540" h="17382" extrusionOk="0">
                <a:moveTo>
                  <a:pt x="0" y="0"/>
                </a:moveTo>
                <a:lnTo>
                  <a:pt x="0" y="17382"/>
                </a:lnTo>
                <a:lnTo>
                  <a:pt x="27539" y="17382"/>
                </a:lnTo>
                <a:lnTo>
                  <a:pt x="27539" y="0"/>
                </a:lnTo>
                <a:close/>
              </a:path>
            </a:pathLst>
          </a:custGeom>
          <a:solidFill>
            <a:srgbClr val="FFA35A">
              <a:alpha val="22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9"/>
          <p:cNvSpPr/>
          <p:nvPr/>
        </p:nvSpPr>
        <p:spPr>
          <a:xfrm>
            <a:off x="1344701" y="633800"/>
            <a:ext cx="6488962" cy="222022"/>
          </a:xfrm>
          <a:custGeom>
            <a:avLst/>
            <a:gdLst/>
            <a:ahLst/>
            <a:cxnLst/>
            <a:rect l="l" t="t" r="r" b="b"/>
            <a:pathLst>
              <a:path w="28320" h="969" extrusionOk="0">
                <a:moveTo>
                  <a:pt x="28320" y="1"/>
                </a:moveTo>
                <a:lnTo>
                  <a:pt x="44" y="232"/>
                </a:lnTo>
                <a:lnTo>
                  <a:pt x="0" y="969"/>
                </a:lnTo>
                <a:lnTo>
                  <a:pt x="28320" y="680"/>
                </a:lnTo>
                <a:lnTo>
                  <a:pt x="283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9"/>
          <p:cNvSpPr/>
          <p:nvPr/>
        </p:nvSpPr>
        <p:spPr>
          <a:xfrm>
            <a:off x="4324370" y="4654752"/>
            <a:ext cx="182158" cy="169323"/>
          </a:xfrm>
          <a:custGeom>
            <a:avLst/>
            <a:gdLst/>
            <a:ahLst/>
            <a:cxnLst/>
            <a:rect l="l" t="t" r="r" b="b"/>
            <a:pathLst>
              <a:path w="795" h="739" extrusionOk="0">
                <a:moveTo>
                  <a:pt x="425" y="1"/>
                </a:moveTo>
                <a:cubicBezTo>
                  <a:pt x="395" y="1"/>
                  <a:pt x="376" y="7"/>
                  <a:pt x="376" y="7"/>
                </a:cubicBezTo>
                <a:cubicBezTo>
                  <a:pt x="376" y="7"/>
                  <a:pt x="405" y="7"/>
                  <a:pt x="448" y="22"/>
                </a:cubicBezTo>
                <a:cubicBezTo>
                  <a:pt x="506" y="36"/>
                  <a:pt x="578" y="79"/>
                  <a:pt x="636" y="152"/>
                </a:cubicBezTo>
                <a:cubicBezTo>
                  <a:pt x="679" y="224"/>
                  <a:pt x="737" y="325"/>
                  <a:pt x="723" y="441"/>
                </a:cubicBezTo>
                <a:cubicBezTo>
                  <a:pt x="708" y="542"/>
                  <a:pt x="592" y="643"/>
                  <a:pt x="477" y="672"/>
                </a:cubicBezTo>
                <a:cubicBezTo>
                  <a:pt x="446" y="682"/>
                  <a:pt x="415" y="686"/>
                  <a:pt x="385" y="686"/>
                </a:cubicBezTo>
                <a:cubicBezTo>
                  <a:pt x="284" y="686"/>
                  <a:pt x="189" y="637"/>
                  <a:pt x="145" y="571"/>
                </a:cubicBezTo>
                <a:cubicBezTo>
                  <a:pt x="87" y="469"/>
                  <a:pt x="87" y="368"/>
                  <a:pt x="116" y="282"/>
                </a:cubicBezTo>
                <a:cubicBezTo>
                  <a:pt x="130" y="180"/>
                  <a:pt x="173" y="137"/>
                  <a:pt x="217" y="94"/>
                </a:cubicBezTo>
                <a:cubicBezTo>
                  <a:pt x="275" y="65"/>
                  <a:pt x="289" y="36"/>
                  <a:pt x="289" y="36"/>
                </a:cubicBezTo>
                <a:lnTo>
                  <a:pt x="289" y="36"/>
                </a:lnTo>
                <a:cubicBezTo>
                  <a:pt x="289" y="36"/>
                  <a:pt x="260" y="36"/>
                  <a:pt x="173" y="65"/>
                </a:cubicBezTo>
                <a:cubicBezTo>
                  <a:pt x="130" y="79"/>
                  <a:pt x="72" y="152"/>
                  <a:pt x="29" y="238"/>
                </a:cubicBezTo>
                <a:cubicBezTo>
                  <a:pt x="0" y="325"/>
                  <a:pt x="0" y="455"/>
                  <a:pt x="72" y="585"/>
                </a:cubicBezTo>
                <a:cubicBezTo>
                  <a:pt x="130" y="690"/>
                  <a:pt x="263" y="738"/>
                  <a:pt x="388" y="738"/>
                </a:cubicBezTo>
                <a:cubicBezTo>
                  <a:pt x="419" y="738"/>
                  <a:pt x="449" y="735"/>
                  <a:pt x="477" y="730"/>
                </a:cubicBezTo>
                <a:cubicBezTo>
                  <a:pt x="636" y="715"/>
                  <a:pt x="766" y="585"/>
                  <a:pt x="780" y="441"/>
                </a:cubicBezTo>
                <a:cubicBezTo>
                  <a:pt x="795" y="310"/>
                  <a:pt x="737" y="180"/>
                  <a:pt x="665" y="108"/>
                </a:cubicBezTo>
                <a:cubicBezTo>
                  <a:pt x="592" y="36"/>
                  <a:pt x="520" y="7"/>
                  <a:pt x="477" y="7"/>
                </a:cubicBezTo>
                <a:cubicBezTo>
                  <a:pt x="458" y="2"/>
                  <a:pt x="440" y="1"/>
                  <a:pt x="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9"/>
          <p:cNvSpPr txBox="1">
            <a:spLocks noGrp="1"/>
          </p:cNvSpPr>
          <p:nvPr>
            <p:ph type="title"/>
          </p:nvPr>
        </p:nvSpPr>
        <p:spPr>
          <a:xfrm>
            <a:off x="2124450" y="1089825"/>
            <a:ext cx="4895100" cy="1579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sz="48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11" name="Google Shape;111;p9"/>
          <p:cNvSpPr txBox="1">
            <a:spLocks noGrp="1"/>
          </p:cNvSpPr>
          <p:nvPr>
            <p:ph type="subTitle" idx="1"/>
          </p:nvPr>
        </p:nvSpPr>
        <p:spPr>
          <a:xfrm>
            <a:off x="2368500" y="2835675"/>
            <a:ext cx="4407000" cy="121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2" name="Google Shape;112;p9"/>
          <p:cNvSpPr/>
          <p:nvPr/>
        </p:nvSpPr>
        <p:spPr>
          <a:xfrm>
            <a:off x="-174158" y="-51793"/>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113" name="Google Shape;113;p9"/>
          <p:cNvSpPr/>
          <p:nvPr/>
        </p:nvSpPr>
        <p:spPr>
          <a:xfrm>
            <a:off x="-356698" y="-248374"/>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114" name="Google Shape;114;p9"/>
          <p:cNvSpPr/>
          <p:nvPr/>
        </p:nvSpPr>
        <p:spPr>
          <a:xfrm>
            <a:off x="-560300" y="-451975"/>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
        <p:nvSpPr>
          <p:cNvPr id="115" name="Google Shape;115;p9"/>
          <p:cNvSpPr/>
          <p:nvPr/>
        </p:nvSpPr>
        <p:spPr>
          <a:xfrm flipH="1">
            <a:off x="6332275" y="-51793"/>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116" name="Google Shape;116;p9"/>
          <p:cNvSpPr/>
          <p:nvPr/>
        </p:nvSpPr>
        <p:spPr>
          <a:xfrm flipH="1">
            <a:off x="6514815" y="-248374"/>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117" name="Google Shape;117;p9"/>
          <p:cNvSpPr/>
          <p:nvPr/>
        </p:nvSpPr>
        <p:spPr>
          <a:xfrm flipH="1">
            <a:off x="6718417" y="-451975"/>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2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29"/>
        <p:cNvGrpSpPr/>
        <p:nvPr/>
      </p:nvGrpSpPr>
      <p:grpSpPr>
        <a:xfrm>
          <a:off x="0" y="0"/>
          <a:ext cx="0" cy="0"/>
          <a:chOff x="0" y="0"/>
          <a:chExt cx="0" cy="0"/>
        </a:xfrm>
      </p:grpSpPr>
      <p:pic>
        <p:nvPicPr>
          <p:cNvPr id="130" name="Google Shape;130;p13"/>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31" name="Google Shape;131;p13"/>
          <p:cNvSpPr txBox="1">
            <a:spLocks noGrp="1"/>
          </p:cNvSpPr>
          <p:nvPr>
            <p:ph type="title" hasCustomPrompt="1"/>
          </p:nvPr>
        </p:nvSpPr>
        <p:spPr>
          <a:xfrm>
            <a:off x="4637175" y="3079750"/>
            <a:ext cx="933300" cy="86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32" name="Google Shape;132;p13"/>
          <p:cNvSpPr txBox="1">
            <a:spLocks noGrp="1"/>
          </p:cNvSpPr>
          <p:nvPr>
            <p:ph type="title" idx="2"/>
          </p:nvPr>
        </p:nvSpPr>
        <p:spPr>
          <a:xfrm>
            <a:off x="1200375" y="2061800"/>
            <a:ext cx="2276100" cy="54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3" name="Google Shape;133;p13"/>
          <p:cNvSpPr txBox="1">
            <a:spLocks noGrp="1"/>
          </p:cNvSpPr>
          <p:nvPr>
            <p:ph type="title" idx="3"/>
          </p:nvPr>
        </p:nvSpPr>
        <p:spPr>
          <a:xfrm>
            <a:off x="1208675" y="3713325"/>
            <a:ext cx="2276100" cy="54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4" name="Google Shape;134;p13"/>
          <p:cNvSpPr txBox="1">
            <a:spLocks noGrp="1"/>
          </p:cNvSpPr>
          <p:nvPr>
            <p:ph type="title" idx="4"/>
          </p:nvPr>
        </p:nvSpPr>
        <p:spPr>
          <a:xfrm>
            <a:off x="1037675" y="3026775"/>
            <a:ext cx="2447100" cy="76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5" name="Google Shape;135;p13"/>
          <p:cNvSpPr txBox="1">
            <a:spLocks noGrp="1"/>
          </p:cNvSpPr>
          <p:nvPr>
            <p:ph type="title" idx="5"/>
          </p:nvPr>
        </p:nvSpPr>
        <p:spPr>
          <a:xfrm>
            <a:off x="5657850" y="2061800"/>
            <a:ext cx="2276100" cy="544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6" name="Google Shape;136;p13"/>
          <p:cNvSpPr txBox="1">
            <a:spLocks noGrp="1"/>
          </p:cNvSpPr>
          <p:nvPr>
            <p:ph type="title" idx="6"/>
          </p:nvPr>
        </p:nvSpPr>
        <p:spPr>
          <a:xfrm>
            <a:off x="5679125" y="3713325"/>
            <a:ext cx="2276100" cy="544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7" name="Google Shape;137;p13"/>
          <p:cNvSpPr txBox="1">
            <a:spLocks noGrp="1"/>
          </p:cNvSpPr>
          <p:nvPr>
            <p:ph type="title" idx="7"/>
          </p:nvPr>
        </p:nvSpPr>
        <p:spPr>
          <a:xfrm>
            <a:off x="5660775" y="3336225"/>
            <a:ext cx="2430900" cy="417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8" name="Google Shape;138;p13"/>
          <p:cNvSpPr txBox="1">
            <a:spLocks noGrp="1"/>
          </p:cNvSpPr>
          <p:nvPr>
            <p:ph type="title" idx="8" hasCustomPrompt="1"/>
          </p:nvPr>
        </p:nvSpPr>
        <p:spPr>
          <a:xfrm>
            <a:off x="3581325" y="3079750"/>
            <a:ext cx="933300" cy="864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39" name="Google Shape;139;p13"/>
          <p:cNvSpPr txBox="1">
            <a:spLocks noGrp="1"/>
          </p:cNvSpPr>
          <p:nvPr>
            <p:ph type="title" idx="9" hasCustomPrompt="1"/>
          </p:nvPr>
        </p:nvSpPr>
        <p:spPr>
          <a:xfrm>
            <a:off x="4637175" y="1443450"/>
            <a:ext cx="933300" cy="86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0" name="Google Shape;140;p13"/>
          <p:cNvSpPr txBox="1">
            <a:spLocks noGrp="1"/>
          </p:cNvSpPr>
          <p:nvPr>
            <p:ph type="title" idx="13" hasCustomPrompt="1"/>
          </p:nvPr>
        </p:nvSpPr>
        <p:spPr>
          <a:xfrm>
            <a:off x="3590169" y="1443450"/>
            <a:ext cx="933300" cy="864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1" name="Google Shape;141;p13"/>
          <p:cNvSpPr txBox="1">
            <a:spLocks noGrp="1"/>
          </p:cNvSpPr>
          <p:nvPr>
            <p:ph type="title" idx="14"/>
          </p:nvPr>
        </p:nvSpPr>
        <p:spPr>
          <a:xfrm>
            <a:off x="720000" y="445025"/>
            <a:ext cx="769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2" name="Google Shape;142;p13"/>
          <p:cNvSpPr txBox="1">
            <a:spLocks noGrp="1"/>
          </p:cNvSpPr>
          <p:nvPr>
            <p:ph type="title" idx="15"/>
          </p:nvPr>
        </p:nvSpPr>
        <p:spPr>
          <a:xfrm>
            <a:off x="1045775" y="1380925"/>
            <a:ext cx="2430900" cy="76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3" name="Google Shape;143;p13"/>
          <p:cNvSpPr txBox="1">
            <a:spLocks noGrp="1"/>
          </p:cNvSpPr>
          <p:nvPr>
            <p:ph type="title" idx="16"/>
          </p:nvPr>
        </p:nvSpPr>
        <p:spPr>
          <a:xfrm>
            <a:off x="5657850" y="1380925"/>
            <a:ext cx="2447100" cy="76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4" name="Google Shape;144;p13"/>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rot="5476894" flipH="1">
            <a:off x="433799" y="3212421"/>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rot="5476894" flipH="1">
            <a:off x="175489" y="3302767"/>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rot="5476894" flipH="1">
            <a:off x="29251" y="3384442"/>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50"/>
        <p:cNvGrpSpPr/>
        <p:nvPr/>
      </p:nvGrpSpPr>
      <p:grpSpPr>
        <a:xfrm>
          <a:off x="0" y="0"/>
          <a:ext cx="0" cy="0"/>
          <a:chOff x="0" y="0"/>
          <a:chExt cx="0" cy="0"/>
        </a:xfrm>
      </p:grpSpPr>
      <p:pic>
        <p:nvPicPr>
          <p:cNvPr id="151" name="Google Shape;151;p14"/>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52" name="Google Shape;152;p14"/>
          <p:cNvSpPr txBox="1">
            <a:spLocks noGrp="1"/>
          </p:cNvSpPr>
          <p:nvPr>
            <p:ph type="title"/>
          </p:nvPr>
        </p:nvSpPr>
        <p:spPr>
          <a:xfrm>
            <a:off x="720000" y="445025"/>
            <a:ext cx="7752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3" name="Google Shape;153;p14"/>
          <p:cNvSpPr txBox="1">
            <a:spLocks noGrp="1"/>
          </p:cNvSpPr>
          <p:nvPr>
            <p:ph type="title" idx="2"/>
          </p:nvPr>
        </p:nvSpPr>
        <p:spPr>
          <a:xfrm>
            <a:off x="833438" y="2645625"/>
            <a:ext cx="21996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54" name="Google Shape;154;p14"/>
          <p:cNvSpPr txBox="1">
            <a:spLocks noGrp="1"/>
          </p:cNvSpPr>
          <p:nvPr>
            <p:ph type="subTitle" idx="1"/>
          </p:nvPr>
        </p:nvSpPr>
        <p:spPr>
          <a:xfrm>
            <a:off x="833450" y="3045225"/>
            <a:ext cx="2199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5" name="Google Shape;155;p14"/>
          <p:cNvSpPr txBox="1">
            <a:spLocks noGrp="1"/>
          </p:cNvSpPr>
          <p:nvPr>
            <p:ph type="title" idx="3"/>
          </p:nvPr>
        </p:nvSpPr>
        <p:spPr>
          <a:xfrm>
            <a:off x="3472200" y="2645625"/>
            <a:ext cx="21996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56" name="Google Shape;156;p14"/>
          <p:cNvSpPr txBox="1">
            <a:spLocks noGrp="1"/>
          </p:cNvSpPr>
          <p:nvPr>
            <p:ph type="subTitle" idx="4"/>
          </p:nvPr>
        </p:nvSpPr>
        <p:spPr>
          <a:xfrm>
            <a:off x="3472202" y="3045225"/>
            <a:ext cx="2199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7" name="Google Shape;157;p14"/>
          <p:cNvSpPr txBox="1">
            <a:spLocks noGrp="1"/>
          </p:cNvSpPr>
          <p:nvPr>
            <p:ph type="title" idx="5"/>
          </p:nvPr>
        </p:nvSpPr>
        <p:spPr>
          <a:xfrm>
            <a:off x="6110962" y="2645625"/>
            <a:ext cx="21996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58" name="Google Shape;158;p14"/>
          <p:cNvSpPr txBox="1">
            <a:spLocks noGrp="1"/>
          </p:cNvSpPr>
          <p:nvPr>
            <p:ph type="subTitle" idx="6"/>
          </p:nvPr>
        </p:nvSpPr>
        <p:spPr>
          <a:xfrm>
            <a:off x="6110954" y="3045225"/>
            <a:ext cx="2199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9" name="Google Shape;159;p14"/>
          <p:cNvSpPr/>
          <p:nvPr/>
        </p:nvSpPr>
        <p:spPr>
          <a:xfrm rot="1577317" flipH="1">
            <a:off x="7668878" y="34643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4"/>
          <p:cNvSpPr/>
          <p:nvPr/>
        </p:nvSpPr>
        <p:spPr>
          <a:xfrm rot="1577317" flipH="1">
            <a:off x="7800215" y="36297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4"/>
          <p:cNvSpPr/>
          <p:nvPr/>
        </p:nvSpPr>
        <p:spPr>
          <a:xfrm rot="1577317" flipH="1">
            <a:off x="7946150" y="38136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4"/>
          <p:cNvSpPr/>
          <p:nvPr/>
        </p:nvSpPr>
        <p:spPr>
          <a:xfrm rot="-9222683" flipH="1">
            <a:off x="-539825" y="-79770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4"/>
          <p:cNvSpPr/>
          <p:nvPr/>
        </p:nvSpPr>
        <p:spPr>
          <a:xfrm rot="-9222683" flipH="1">
            <a:off x="-671161" y="-96317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4"/>
          <p:cNvSpPr/>
          <p:nvPr/>
        </p:nvSpPr>
        <p:spPr>
          <a:xfrm rot="-9222683" flipH="1">
            <a:off x="-817097" y="-114704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4"/>
          <p:cNvSpPr/>
          <p:nvPr/>
        </p:nvSpPr>
        <p:spPr>
          <a:xfrm rot="1978372" flipH="1">
            <a:off x="8267768" y="-2924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4"/>
          <p:cNvSpPr/>
          <p:nvPr/>
        </p:nvSpPr>
        <p:spPr>
          <a:xfrm rot="1978372" flipH="1">
            <a:off x="8382218" y="-4598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4"/>
          <p:cNvSpPr/>
          <p:nvPr/>
        </p:nvSpPr>
        <p:spPr>
          <a:xfrm rot="1978372" flipH="1">
            <a:off x="8522068" y="-59974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4"/>
          <p:cNvSpPr/>
          <p:nvPr/>
        </p:nvSpPr>
        <p:spPr>
          <a:xfrm rot="-8821628" flipH="1">
            <a:off x="-154982" y="42841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4"/>
          <p:cNvSpPr/>
          <p:nvPr/>
        </p:nvSpPr>
        <p:spPr>
          <a:xfrm rot="-8821628" flipH="1">
            <a:off x="-269432" y="44516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4"/>
          <p:cNvSpPr/>
          <p:nvPr/>
        </p:nvSpPr>
        <p:spPr>
          <a:xfrm rot="-8821628" flipH="1">
            <a:off x="-409282" y="45915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ix columns">
  <p:cSld name="CUSTOM_5">
    <p:spTree>
      <p:nvGrpSpPr>
        <p:cNvPr id="1" name="Shape 194"/>
        <p:cNvGrpSpPr/>
        <p:nvPr/>
      </p:nvGrpSpPr>
      <p:grpSpPr>
        <a:xfrm>
          <a:off x="0" y="0"/>
          <a:ext cx="0" cy="0"/>
          <a:chOff x="0" y="0"/>
          <a:chExt cx="0" cy="0"/>
        </a:xfrm>
      </p:grpSpPr>
      <p:pic>
        <p:nvPicPr>
          <p:cNvPr id="195" name="Google Shape;195;p16"/>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96" name="Google Shape;196;p16"/>
          <p:cNvSpPr txBox="1">
            <a:spLocks noGrp="1"/>
          </p:cNvSpPr>
          <p:nvPr>
            <p:ph type="title"/>
          </p:nvPr>
        </p:nvSpPr>
        <p:spPr>
          <a:xfrm>
            <a:off x="720000" y="445025"/>
            <a:ext cx="769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7" name="Google Shape;197;p16"/>
          <p:cNvSpPr txBox="1">
            <a:spLocks noGrp="1"/>
          </p:cNvSpPr>
          <p:nvPr>
            <p:ph type="title" idx="2"/>
          </p:nvPr>
        </p:nvSpPr>
        <p:spPr>
          <a:xfrm>
            <a:off x="960042" y="3589650"/>
            <a:ext cx="19464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98" name="Google Shape;198;p16"/>
          <p:cNvSpPr txBox="1">
            <a:spLocks noGrp="1"/>
          </p:cNvSpPr>
          <p:nvPr>
            <p:ph type="subTitle" idx="1"/>
          </p:nvPr>
        </p:nvSpPr>
        <p:spPr>
          <a:xfrm>
            <a:off x="960042" y="4008325"/>
            <a:ext cx="19464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9" name="Google Shape;199;p16"/>
          <p:cNvSpPr txBox="1">
            <a:spLocks noGrp="1"/>
          </p:cNvSpPr>
          <p:nvPr>
            <p:ph type="title" idx="3"/>
          </p:nvPr>
        </p:nvSpPr>
        <p:spPr>
          <a:xfrm>
            <a:off x="3598800" y="3589650"/>
            <a:ext cx="19464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200" name="Google Shape;200;p16"/>
          <p:cNvSpPr txBox="1">
            <a:spLocks noGrp="1"/>
          </p:cNvSpPr>
          <p:nvPr>
            <p:ph type="subTitle" idx="4"/>
          </p:nvPr>
        </p:nvSpPr>
        <p:spPr>
          <a:xfrm>
            <a:off x="3598800" y="4008325"/>
            <a:ext cx="19464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1" name="Google Shape;201;p16"/>
          <p:cNvSpPr txBox="1">
            <a:spLocks noGrp="1"/>
          </p:cNvSpPr>
          <p:nvPr>
            <p:ph type="title" idx="5"/>
          </p:nvPr>
        </p:nvSpPr>
        <p:spPr>
          <a:xfrm>
            <a:off x="6237564" y="3589650"/>
            <a:ext cx="19464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202" name="Google Shape;202;p16"/>
          <p:cNvSpPr txBox="1">
            <a:spLocks noGrp="1"/>
          </p:cNvSpPr>
          <p:nvPr>
            <p:ph type="subTitle" idx="6"/>
          </p:nvPr>
        </p:nvSpPr>
        <p:spPr>
          <a:xfrm>
            <a:off x="6237564" y="4008325"/>
            <a:ext cx="19464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3" name="Google Shape;203;p16"/>
          <p:cNvSpPr txBox="1">
            <a:spLocks noGrp="1"/>
          </p:cNvSpPr>
          <p:nvPr>
            <p:ph type="title" idx="7"/>
          </p:nvPr>
        </p:nvSpPr>
        <p:spPr>
          <a:xfrm>
            <a:off x="960030" y="1804900"/>
            <a:ext cx="19464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204" name="Google Shape;204;p16"/>
          <p:cNvSpPr txBox="1">
            <a:spLocks noGrp="1"/>
          </p:cNvSpPr>
          <p:nvPr>
            <p:ph type="subTitle" idx="8"/>
          </p:nvPr>
        </p:nvSpPr>
        <p:spPr>
          <a:xfrm>
            <a:off x="960030" y="2223575"/>
            <a:ext cx="19464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5" name="Google Shape;205;p16"/>
          <p:cNvSpPr txBox="1">
            <a:spLocks noGrp="1"/>
          </p:cNvSpPr>
          <p:nvPr>
            <p:ph type="title" idx="9"/>
          </p:nvPr>
        </p:nvSpPr>
        <p:spPr>
          <a:xfrm>
            <a:off x="3598800" y="1804900"/>
            <a:ext cx="19464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206" name="Google Shape;206;p16"/>
          <p:cNvSpPr txBox="1">
            <a:spLocks noGrp="1"/>
          </p:cNvSpPr>
          <p:nvPr>
            <p:ph type="subTitle" idx="13"/>
          </p:nvPr>
        </p:nvSpPr>
        <p:spPr>
          <a:xfrm>
            <a:off x="3598800" y="2223575"/>
            <a:ext cx="19464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7" name="Google Shape;207;p16"/>
          <p:cNvSpPr txBox="1">
            <a:spLocks noGrp="1"/>
          </p:cNvSpPr>
          <p:nvPr>
            <p:ph type="title" idx="14"/>
          </p:nvPr>
        </p:nvSpPr>
        <p:spPr>
          <a:xfrm>
            <a:off x="6237569" y="1804900"/>
            <a:ext cx="19464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208" name="Google Shape;208;p16"/>
          <p:cNvSpPr txBox="1">
            <a:spLocks noGrp="1"/>
          </p:cNvSpPr>
          <p:nvPr>
            <p:ph type="subTitle" idx="15"/>
          </p:nvPr>
        </p:nvSpPr>
        <p:spPr>
          <a:xfrm>
            <a:off x="6237569" y="2223575"/>
            <a:ext cx="19464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9" name="Google Shape;209;p16"/>
          <p:cNvSpPr/>
          <p:nvPr/>
        </p:nvSpPr>
        <p:spPr>
          <a:xfrm>
            <a:off x="-421100" y="-16642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210" name="Google Shape;210;p16"/>
          <p:cNvSpPr/>
          <p:nvPr/>
        </p:nvSpPr>
        <p:spPr>
          <a:xfrm>
            <a:off x="-611850" y="-323487"/>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211" name="Google Shape;211;p16"/>
          <p:cNvSpPr/>
          <p:nvPr/>
        </p:nvSpPr>
        <p:spPr>
          <a:xfrm>
            <a:off x="-799075"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212" name="Google Shape;212;p16"/>
          <p:cNvSpPr/>
          <p:nvPr/>
        </p:nvSpPr>
        <p:spPr>
          <a:xfrm flipH="1">
            <a:off x="7517000" y="-1982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213" name="Google Shape;213;p16"/>
          <p:cNvSpPr/>
          <p:nvPr/>
        </p:nvSpPr>
        <p:spPr>
          <a:xfrm flipH="1">
            <a:off x="7745875" y="-35077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214" name="Google Shape;214;p16"/>
          <p:cNvSpPr/>
          <p:nvPr/>
        </p:nvSpPr>
        <p:spPr>
          <a:xfrm flipH="1">
            <a:off x="7926750"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215" name="Google Shape;215;p16"/>
          <p:cNvSpPr/>
          <p:nvPr/>
        </p:nvSpPr>
        <p:spPr>
          <a:xfrm rot="-8821628" flipH="1">
            <a:off x="-330435" y="43530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6"/>
          <p:cNvSpPr/>
          <p:nvPr/>
        </p:nvSpPr>
        <p:spPr>
          <a:xfrm rot="-8821628" flipH="1">
            <a:off x="-444885" y="452045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6"/>
          <p:cNvSpPr/>
          <p:nvPr/>
        </p:nvSpPr>
        <p:spPr>
          <a:xfrm rot="-8821628" flipH="1">
            <a:off x="-584735" y="46603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rchivo Black"/>
              <a:buNone/>
              <a:defRPr sz="2800">
                <a:solidFill>
                  <a:schemeClr val="dk1"/>
                </a:solidFill>
                <a:latin typeface="Archivo Black"/>
                <a:ea typeface="Archivo Black"/>
                <a:cs typeface="Archivo Black"/>
                <a:sym typeface="Archivo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Karla"/>
              <a:buChar char="●"/>
              <a:defRPr sz="1800">
                <a:solidFill>
                  <a:schemeClr val="dk1"/>
                </a:solidFill>
                <a:latin typeface="Karla"/>
                <a:ea typeface="Karla"/>
                <a:cs typeface="Karla"/>
                <a:sym typeface="Karla"/>
              </a:defRPr>
            </a:lvl1pPr>
            <a:lvl2pPr marL="914400" lvl="1"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2pPr>
            <a:lvl3pPr marL="1371600" lvl="2"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3pPr>
            <a:lvl4pPr marL="1828800" lvl="3"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4pPr>
            <a:lvl5pPr marL="2286000" lvl="4"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5pPr>
            <a:lvl6pPr marL="2743200" lvl="5"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6pPr>
            <a:lvl7pPr marL="3200400" lvl="6"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7pPr>
            <a:lvl8pPr marL="3657600" lvl="7"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8pPr>
            <a:lvl9pPr marL="4114800" lvl="8"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4" r:id="rId4"/>
    <p:sldLayoutId id="2147483655" r:id="rId5"/>
    <p:sldLayoutId id="2147483658" r:id="rId6"/>
    <p:sldLayoutId id="2147483659" r:id="rId7"/>
    <p:sldLayoutId id="2147483660" r:id="rId8"/>
    <p:sldLayoutId id="2147483662" r:id="rId9"/>
    <p:sldLayoutId id="2147483663" r:id="rId10"/>
    <p:sldLayoutId id="2147483664" r:id="rId11"/>
    <p:sldLayoutId id="2147483666" r:id="rId12"/>
    <p:sldLayoutId id="2147483667" r:id="rId13"/>
    <p:sldLayoutId id="2147483668" r:id="rId14"/>
    <p:sldLayoutId id="2147483669" r:id="rId15"/>
    <p:sldLayoutId id="2147483672" r:id="rId16"/>
    <p:sldLayoutId id="2147483673"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www.uky.edu/~drlane/capstone/interpersonal/socpen.html"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hyperlink" Target="https://study.com/learn/lesson/social-penetration-theory-concept-examples.html" TargetMode="External"/><Relationship Id="rId5" Type="http://schemas.openxmlformats.org/officeDocument/2006/relationships/hyperlink" Target="https://www.linkedin.com/pulse/social-penetration-theory-sanjay-gora" TargetMode="External"/><Relationship Id="rId4" Type="http://schemas.openxmlformats.org/officeDocument/2006/relationships/hyperlink" Target="https://fourweekmba.com/social-penetration-theory/"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1"/>
          <p:cNvSpPr txBox="1">
            <a:spLocks noGrp="1"/>
          </p:cNvSpPr>
          <p:nvPr>
            <p:ph type="subTitle" idx="2"/>
          </p:nvPr>
        </p:nvSpPr>
        <p:spPr>
          <a:xfrm>
            <a:off x="4881013" y="3146112"/>
            <a:ext cx="4247863" cy="1081821"/>
          </a:xfrm>
          <a:prstGeom prst="rect">
            <a:avLst/>
          </a:prstGeom>
        </p:spPr>
        <p:txBody>
          <a:bodyPr spcFirstLastPara="1" wrap="square" lIns="91425" tIns="91425" rIns="91425" bIns="91425" anchor="t" anchorCtr="0">
            <a:noAutofit/>
          </a:bodyPr>
          <a:lstStyle/>
          <a:p>
            <a:pPr marL="0" indent="0"/>
            <a:r>
              <a:rPr lang="en-US" sz="1600" b="1" dirty="0">
                <a:solidFill>
                  <a:schemeClr val="bg1">
                    <a:lumMod val="10000"/>
                  </a:schemeClr>
                </a:solidFill>
              </a:rPr>
              <a:t>Name:Mohamed </a:t>
            </a:r>
            <a:r>
              <a:rPr lang="en-US" sz="1600" b="1" dirty="0" err="1">
                <a:solidFill>
                  <a:schemeClr val="bg1">
                    <a:lumMod val="10000"/>
                  </a:schemeClr>
                </a:solidFill>
              </a:rPr>
              <a:t>Fathi</a:t>
            </a:r>
            <a:r>
              <a:rPr lang="en-US" sz="1600" b="1" dirty="0">
                <a:solidFill>
                  <a:schemeClr val="bg1">
                    <a:lumMod val="10000"/>
                  </a:schemeClr>
                </a:solidFill>
              </a:rPr>
              <a:t>         </a:t>
            </a:r>
            <a:endParaRPr lang="en-US" sz="1600" b="1" dirty="0" smtClean="0">
              <a:solidFill>
                <a:schemeClr val="bg1">
                  <a:lumMod val="10000"/>
                </a:schemeClr>
              </a:solidFill>
            </a:endParaRPr>
          </a:p>
          <a:p>
            <a:pPr marL="0" indent="0"/>
            <a:r>
              <a:rPr lang="en-US" sz="1600" b="1" dirty="0" smtClean="0">
                <a:solidFill>
                  <a:schemeClr val="bg1">
                    <a:lumMod val="10000"/>
                  </a:schemeClr>
                </a:solidFill>
              </a:rPr>
              <a:t> </a:t>
            </a:r>
            <a:r>
              <a:rPr lang="en-US" sz="1600" b="1" dirty="0">
                <a:solidFill>
                  <a:schemeClr val="bg1">
                    <a:lumMod val="10000"/>
                  </a:schemeClr>
                </a:solidFill>
              </a:rPr>
              <a:t>ID:3761                           Email:mohammed_3761@limu.edu.ly</a:t>
            </a:r>
            <a:endParaRPr lang="en-US" sz="1600" dirty="0"/>
          </a:p>
          <a:p>
            <a:pPr marL="0" lvl="0" indent="0" algn="l" rtl="0">
              <a:spcBef>
                <a:spcPts val="0"/>
              </a:spcBef>
              <a:spcAft>
                <a:spcPts val="0"/>
              </a:spcAft>
              <a:buNone/>
            </a:pPr>
            <a:endParaRPr dirty="0"/>
          </a:p>
        </p:txBody>
      </p:sp>
      <p:sp>
        <p:nvSpPr>
          <p:cNvPr id="394" name="Google Shape;394;p31"/>
          <p:cNvSpPr txBox="1">
            <a:spLocks noGrp="1"/>
          </p:cNvSpPr>
          <p:nvPr>
            <p:ph type="subTitle" idx="1"/>
          </p:nvPr>
        </p:nvSpPr>
        <p:spPr>
          <a:xfrm>
            <a:off x="4782716" y="1242864"/>
            <a:ext cx="4423426" cy="2765590"/>
          </a:xfrm>
          <a:prstGeom prst="rect">
            <a:avLst/>
          </a:prstGeom>
        </p:spPr>
        <p:txBody>
          <a:bodyPr spcFirstLastPara="1" wrap="square" lIns="91425" tIns="91425" rIns="91425" bIns="91425" anchor="t" anchorCtr="0">
            <a:noAutofit/>
          </a:bodyPr>
          <a:lstStyle/>
          <a:p>
            <a:pPr marL="0" lvl="0" indent="0" algn="just"/>
            <a:r>
              <a:rPr lang="en-US" dirty="0" smtClean="0"/>
              <a:t>Social </a:t>
            </a:r>
            <a:r>
              <a:rPr lang="en-US" dirty="0"/>
              <a:t>P</a:t>
            </a:r>
            <a:r>
              <a:rPr lang="en-US" dirty="0" smtClean="0"/>
              <a:t>enetration </a:t>
            </a:r>
            <a:r>
              <a:rPr lang="en-US" dirty="0" smtClean="0"/>
              <a:t>Theory</a:t>
            </a:r>
            <a:endParaRPr dirty="0"/>
          </a:p>
        </p:txBody>
      </p:sp>
      <p:grpSp>
        <p:nvGrpSpPr>
          <p:cNvPr id="395" name="Google Shape;395;p31"/>
          <p:cNvGrpSpPr/>
          <p:nvPr/>
        </p:nvGrpSpPr>
        <p:grpSpPr>
          <a:xfrm>
            <a:off x="3522263" y="1128388"/>
            <a:ext cx="547356" cy="525522"/>
            <a:chOff x="3522263" y="1128388"/>
            <a:chExt cx="547356" cy="525522"/>
          </a:xfrm>
        </p:grpSpPr>
        <p:sp>
          <p:nvSpPr>
            <p:cNvPr id="396" name="Google Shape;396;p31"/>
            <p:cNvSpPr/>
            <p:nvPr/>
          </p:nvSpPr>
          <p:spPr>
            <a:xfrm>
              <a:off x="3522263" y="1128388"/>
              <a:ext cx="547356" cy="482144"/>
            </a:xfrm>
            <a:custGeom>
              <a:avLst/>
              <a:gdLst/>
              <a:ahLst/>
              <a:cxnLst/>
              <a:rect l="l" t="t" r="r" b="b"/>
              <a:pathLst>
                <a:path w="5945" h="5237" extrusionOk="0">
                  <a:moveTo>
                    <a:pt x="2969" y="0"/>
                  </a:moveTo>
                  <a:cubicBezTo>
                    <a:pt x="2633" y="0"/>
                    <a:pt x="2291" y="65"/>
                    <a:pt x="1962" y="203"/>
                  </a:cubicBezTo>
                  <a:cubicBezTo>
                    <a:pt x="630" y="759"/>
                    <a:pt x="1" y="2296"/>
                    <a:pt x="557" y="3628"/>
                  </a:cubicBezTo>
                  <a:cubicBezTo>
                    <a:pt x="976" y="4632"/>
                    <a:pt x="1943" y="5236"/>
                    <a:pt x="2970" y="5236"/>
                  </a:cubicBezTo>
                  <a:cubicBezTo>
                    <a:pt x="3306" y="5236"/>
                    <a:pt x="3650" y="5171"/>
                    <a:pt x="3983" y="5034"/>
                  </a:cubicBezTo>
                  <a:cubicBezTo>
                    <a:pt x="5315" y="4477"/>
                    <a:pt x="5944" y="2940"/>
                    <a:pt x="5388" y="1608"/>
                  </a:cubicBezTo>
                  <a:cubicBezTo>
                    <a:pt x="4969" y="605"/>
                    <a:pt x="3994" y="0"/>
                    <a:pt x="29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a:off x="3592330" y="1544628"/>
              <a:ext cx="125491" cy="109281"/>
            </a:xfrm>
            <a:custGeom>
              <a:avLst/>
              <a:gdLst/>
              <a:ahLst/>
              <a:cxnLst/>
              <a:rect l="l" t="t" r="r" b="b"/>
              <a:pathLst>
                <a:path w="1363" h="1187" extrusionOk="0">
                  <a:moveTo>
                    <a:pt x="396" y="0"/>
                  </a:moveTo>
                  <a:lnTo>
                    <a:pt x="1" y="1186"/>
                  </a:lnTo>
                  <a:lnTo>
                    <a:pt x="1362" y="527"/>
                  </a:lnTo>
                  <a:lnTo>
                    <a:pt x="39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3715861" y="1249930"/>
              <a:ext cx="152111" cy="239073"/>
            </a:xfrm>
            <a:custGeom>
              <a:avLst/>
              <a:gdLst/>
              <a:ahLst/>
              <a:cxnLst/>
              <a:rect l="l" t="t" r="r" b="b"/>
              <a:pathLst>
                <a:path w="1230" h="1933" extrusionOk="0">
                  <a:moveTo>
                    <a:pt x="542" y="483"/>
                  </a:moveTo>
                  <a:lnTo>
                    <a:pt x="542" y="791"/>
                  </a:lnTo>
                  <a:cubicBezTo>
                    <a:pt x="498" y="776"/>
                    <a:pt x="439" y="732"/>
                    <a:pt x="425" y="717"/>
                  </a:cubicBezTo>
                  <a:cubicBezTo>
                    <a:pt x="410" y="703"/>
                    <a:pt x="395" y="659"/>
                    <a:pt x="395" y="630"/>
                  </a:cubicBezTo>
                  <a:cubicBezTo>
                    <a:pt x="395" y="571"/>
                    <a:pt x="410" y="542"/>
                    <a:pt x="425" y="512"/>
                  </a:cubicBezTo>
                  <a:cubicBezTo>
                    <a:pt x="439" y="498"/>
                    <a:pt x="483" y="483"/>
                    <a:pt x="542" y="483"/>
                  </a:cubicBezTo>
                  <a:close/>
                  <a:moveTo>
                    <a:pt x="630" y="1157"/>
                  </a:moveTo>
                  <a:cubicBezTo>
                    <a:pt x="688" y="1171"/>
                    <a:pt x="717" y="1215"/>
                    <a:pt x="761" y="1230"/>
                  </a:cubicBezTo>
                  <a:cubicBezTo>
                    <a:pt x="776" y="1244"/>
                    <a:pt x="791" y="1288"/>
                    <a:pt x="791" y="1318"/>
                  </a:cubicBezTo>
                  <a:cubicBezTo>
                    <a:pt x="791" y="1376"/>
                    <a:pt x="791" y="1391"/>
                    <a:pt x="761" y="1435"/>
                  </a:cubicBezTo>
                  <a:cubicBezTo>
                    <a:pt x="732" y="1464"/>
                    <a:pt x="703" y="1493"/>
                    <a:pt x="630" y="1493"/>
                  </a:cubicBezTo>
                  <a:lnTo>
                    <a:pt x="630" y="1157"/>
                  </a:lnTo>
                  <a:close/>
                  <a:moveTo>
                    <a:pt x="556" y="0"/>
                  </a:moveTo>
                  <a:lnTo>
                    <a:pt x="556" y="190"/>
                  </a:lnTo>
                  <a:cubicBezTo>
                    <a:pt x="469" y="190"/>
                    <a:pt x="366" y="205"/>
                    <a:pt x="278" y="249"/>
                  </a:cubicBezTo>
                  <a:cubicBezTo>
                    <a:pt x="190" y="278"/>
                    <a:pt x="132" y="322"/>
                    <a:pt x="73" y="395"/>
                  </a:cubicBezTo>
                  <a:cubicBezTo>
                    <a:pt x="29" y="468"/>
                    <a:pt x="0" y="542"/>
                    <a:pt x="0" y="630"/>
                  </a:cubicBezTo>
                  <a:cubicBezTo>
                    <a:pt x="0" y="717"/>
                    <a:pt x="44" y="805"/>
                    <a:pt x="73" y="864"/>
                  </a:cubicBezTo>
                  <a:cubicBezTo>
                    <a:pt x="117" y="922"/>
                    <a:pt x="176" y="952"/>
                    <a:pt x="249" y="996"/>
                  </a:cubicBezTo>
                  <a:cubicBezTo>
                    <a:pt x="322" y="1025"/>
                    <a:pt x="395" y="1054"/>
                    <a:pt x="498" y="1083"/>
                  </a:cubicBezTo>
                  <a:cubicBezTo>
                    <a:pt x="512" y="1083"/>
                    <a:pt x="542" y="1098"/>
                    <a:pt x="556" y="1098"/>
                  </a:cubicBezTo>
                  <a:lnTo>
                    <a:pt x="556" y="1449"/>
                  </a:lnTo>
                  <a:cubicBezTo>
                    <a:pt x="498" y="1435"/>
                    <a:pt x="469" y="1420"/>
                    <a:pt x="439" y="1376"/>
                  </a:cubicBezTo>
                  <a:cubicBezTo>
                    <a:pt x="410" y="1361"/>
                    <a:pt x="395" y="1318"/>
                    <a:pt x="395" y="1274"/>
                  </a:cubicBezTo>
                  <a:lnTo>
                    <a:pt x="0" y="1274"/>
                  </a:lnTo>
                  <a:cubicBezTo>
                    <a:pt x="29" y="1420"/>
                    <a:pt x="73" y="1523"/>
                    <a:pt x="176" y="1596"/>
                  </a:cubicBezTo>
                  <a:cubicBezTo>
                    <a:pt x="278" y="1684"/>
                    <a:pt x="395" y="1727"/>
                    <a:pt x="556" y="1742"/>
                  </a:cubicBezTo>
                  <a:lnTo>
                    <a:pt x="556" y="1932"/>
                  </a:lnTo>
                  <a:lnTo>
                    <a:pt x="644" y="1932"/>
                  </a:lnTo>
                  <a:lnTo>
                    <a:pt x="644" y="1757"/>
                  </a:lnTo>
                  <a:cubicBezTo>
                    <a:pt x="776" y="1757"/>
                    <a:pt x="864" y="1742"/>
                    <a:pt x="952" y="1713"/>
                  </a:cubicBezTo>
                  <a:cubicBezTo>
                    <a:pt x="1025" y="1669"/>
                    <a:pt x="1098" y="1610"/>
                    <a:pt x="1142" y="1537"/>
                  </a:cubicBezTo>
                  <a:cubicBezTo>
                    <a:pt x="1171" y="1464"/>
                    <a:pt x="1201" y="1391"/>
                    <a:pt x="1230" y="1274"/>
                  </a:cubicBezTo>
                  <a:cubicBezTo>
                    <a:pt x="1230" y="1171"/>
                    <a:pt x="1215" y="1083"/>
                    <a:pt x="1157" y="1025"/>
                  </a:cubicBezTo>
                  <a:cubicBezTo>
                    <a:pt x="1127" y="981"/>
                    <a:pt x="1069" y="937"/>
                    <a:pt x="996" y="908"/>
                  </a:cubicBezTo>
                  <a:cubicBezTo>
                    <a:pt x="922" y="878"/>
                    <a:pt x="849" y="849"/>
                    <a:pt x="732" y="805"/>
                  </a:cubicBezTo>
                  <a:lnTo>
                    <a:pt x="659" y="791"/>
                  </a:lnTo>
                  <a:lnTo>
                    <a:pt x="659" y="468"/>
                  </a:lnTo>
                  <a:cubicBezTo>
                    <a:pt x="703" y="483"/>
                    <a:pt x="732" y="498"/>
                    <a:pt x="761" y="512"/>
                  </a:cubicBezTo>
                  <a:cubicBezTo>
                    <a:pt x="776" y="556"/>
                    <a:pt x="791" y="586"/>
                    <a:pt x="791" y="630"/>
                  </a:cubicBezTo>
                  <a:lnTo>
                    <a:pt x="1201" y="630"/>
                  </a:lnTo>
                  <a:cubicBezTo>
                    <a:pt x="1171" y="498"/>
                    <a:pt x="1127" y="395"/>
                    <a:pt x="1025" y="322"/>
                  </a:cubicBezTo>
                  <a:cubicBezTo>
                    <a:pt x="922" y="249"/>
                    <a:pt x="805" y="205"/>
                    <a:pt x="644" y="190"/>
                  </a:cubicBezTo>
                  <a:lnTo>
                    <a:pt x="6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9" name="Google Shape;399;p31"/>
          <p:cNvGrpSpPr/>
          <p:nvPr/>
        </p:nvGrpSpPr>
        <p:grpSpPr>
          <a:xfrm>
            <a:off x="1739812" y="1894587"/>
            <a:ext cx="1832819" cy="2793435"/>
            <a:chOff x="2359082" y="1722954"/>
            <a:chExt cx="1832819" cy="2793435"/>
          </a:xfrm>
        </p:grpSpPr>
        <p:sp>
          <p:nvSpPr>
            <p:cNvPr id="400" name="Google Shape;400;p31"/>
            <p:cNvSpPr/>
            <p:nvPr/>
          </p:nvSpPr>
          <p:spPr>
            <a:xfrm>
              <a:off x="2769816" y="4414126"/>
              <a:ext cx="330206" cy="102262"/>
            </a:xfrm>
            <a:custGeom>
              <a:avLst/>
              <a:gdLst/>
              <a:ahLst/>
              <a:cxnLst/>
              <a:rect l="l" t="t" r="r" b="b"/>
              <a:pathLst>
                <a:path w="5344" h="1655" extrusionOk="0">
                  <a:moveTo>
                    <a:pt x="293" y="1"/>
                  </a:moveTo>
                  <a:lnTo>
                    <a:pt x="0" y="1655"/>
                  </a:lnTo>
                  <a:lnTo>
                    <a:pt x="4641" y="1655"/>
                  </a:lnTo>
                  <a:cubicBezTo>
                    <a:pt x="5344" y="1655"/>
                    <a:pt x="4099" y="1025"/>
                    <a:pt x="4099" y="1025"/>
                  </a:cubicBezTo>
                  <a:lnTo>
                    <a:pt x="43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1"/>
            <p:cNvSpPr/>
            <p:nvPr/>
          </p:nvSpPr>
          <p:spPr>
            <a:xfrm>
              <a:off x="3119871" y="4414126"/>
              <a:ext cx="330268" cy="102262"/>
            </a:xfrm>
            <a:custGeom>
              <a:avLst/>
              <a:gdLst/>
              <a:ahLst/>
              <a:cxnLst/>
              <a:rect l="l" t="t" r="r" b="b"/>
              <a:pathLst>
                <a:path w="5345" h="1655" extrusionOk="0">
                  <a:moveTo>
                    <a:pt x="293" y="1"/>
                  </a:moveTo>
                  <a:lnTo>
                    <a:pt x="1" y="1655"/>
                  </a:lnTo>
                  <a:lnTo>
                    <a:pt x="4656" y="1655"/>
                  </a:lnTo>
                  <a:cubicBezTo>
                    <a:pt x="5344" y="1655"/>
                    <a:pt x="4100" y="1025"/>
                    <a:pt x="4100" y="1025"/>
                  </a:cubicBezTo>
                  <a:lnTo>
                    <a:pt x="43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1"/>
            <p:cNvSpPr/>
            <p:nvPr/>
          </p:nvSpPr>
          <p:spPr>
            <a:xfrm>
              <a:off x="2739971" y="2734306"/>
              <a:ext cx="818656" cy="1731418"/>
            </a:xfrm>
            <a:custGeom>
              <a:avLst/>
              <a:gdLst/>
              <a:ahLst/>
              <a:cxnLst/>
              <a:rect l="l" t="t" r="r" b="b"/>
              <a:pathLst>
                <a:path w="13249" h="28021" extrusionOk="0">
                  <a:moveTo>
                    <a:pt x="13249" y="0"/>
                  </a:moveTo>
                  <a:lnTo>
                    <a:pt x="4875" y="937"/>
                  </a:lnTo>
                  <a:lnTo>
                    <a:pt x="0" y="28020"/>
                  </a:lnTo>
                  <a:lnTo>
                    <a:pt x="4992" y="28020"/>
                  </a:lnTo>
                  <a:lnTo>
                    <a:pt x="9164" y="3894"/>
                  </a:lnTo>
                  <a:lnTo>
                    <a:pt x="5768" y="28020"/>
                  </a:lnTo>
                  <a:lnTo>
                    <a:pt x="10438" y="28020"/>
                  </a:lnTo>
                  <a:lnTo>
                    <a:pt x="1324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1"/>
            <p:cNvSpPr/>
            <p:nvPr/>
          </p:nvSpPr>
          <p:spPr>
            <a:xfrm>
              <a:off x="2887407" y="2822051"/>
              <a:ext cx="290413" cy="1622853"/>
            </a:xfrm>
            <a:custGeom>
              <a:avLst/>
              <a:gdLst/>
              <a:ahLst/>
              <a:cxnLst/>
              <a:rect l="l" t="t" r="r" b="b"/>
              <a:pathLst>
                <a:path w="4700" h="26264" extrusionOk="0">
                  <a:moveTo>
                    <a:pt x="4685" y="0"/>
                  </a:moveTo>
                  <a:cubicBezTo>
                    <a:pt x="4641" y="0"/>
                    <a:pt x="3587" y="5885"/>
                    <a:pt x="2299" y="13132"/>
                  </a:cubicBezTo>
                  <a:cubicBezTo>
                    <a:pt x="1025" y="20378"/>
                    <a:pt x="0" y="26263"/>
                    <a:pt x="15" y="26263"/>
                  </a:cubicBezTo>
                  <a:cubicBezTo>
                    <a:pt x="15" y="26263"/>
                    <a:pt x="15" y="26263"/>
                    <a:pt x="15" y="26263"/>
                  </a:cubicBezTo>
                  <a:cubicBezTo>
                    <a:pt x="32" y="26263"/>
                    <a:pt x="1100" y="20398"/>
                    <a:pt x="2387" y="13146"/>
                  </a:cubicBezTo>
                  <a:cubicBezTo>
                    <a:pt x="3675" y="5900"/>
                    <a:pt x="4700" y="0"/>
                    <a:pt x="4685"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3276391" y="2853689"/>
              <a:ext cx="113137" cy="1612904"/>
            </a:xfrm>
            <a:custGeom>
              <a:avLst/>
              <a:gdLst/>
              <a:ahLst/>
              <a:cxnLst/>
              <a:rect l="l" t="t" r="r" b="b"/>
              <a:pathLst>
                <a:path w="1831" h="26103" extrusionOk="0">
                  <a:moveTo>
                    <a:pt x="1830" y="0"/>
                  </a:moveTo>
                  <a:cubicBezTo>
                    <a:pt x="1830" y="0"/>
                    <a:pt x="1801" y="44"/>
                    <a:pt x="1801" y="74"/>
                  </a:cubicBezTo>
                  <a:cubicBezTo>
                    <a:pt x="1801" y="132"/>
                    <a:pt x="1801" y="191"/>
                    <a:pt x="1786" y="279"/>
                  </a:cubicBezTo>
                  <a:cubicBezTo>
                    <a:pt x="1772" y="440"/>
                    <a:pt x="1757" y="703"/>
                    <a:pt x="1713" y="1025"/>
                  </a:cubicBezTo>
                  <a:cubicBezTo>
                    <a:pt x="1640" y="1684"/>
                    <a:pt x="1552" y="2636"/>
                    <a:pt x="1435" y="3821"/>
                  </a:cubicBezTo>
                  <a:cubicBezTo>
                    <a:pt x="1215" y="6193"/>
                    <a:pt x="952" y="9472"/>
                    <a:pt x="688" y="13074"/>
                  </a:cubicBezTo>
                  <a:cubicBezTo>
                    <a:pt x="439" y="16675"/>
                    <a:pt x="249" y="19954"/>
                    <a:pt x="147" y="22311"/>
                  </a:cubicBezTo>
                  <a:cubicBezTo>
                    <a:pt x="73" y="23482"/>
                    <a:pt x="30" y="24448"/>
                    <a:pt x="15" y="25107"/>
                  </a:cubicBezTo>
                  <a:cubicBezTo>
                    <a:pt x="15" y="25444"/>
                    <a:pt x="0" y="25693"/>
                    <a:pt x="0" y="25883"/>
                  </a:cubicBezTo>
                  <a:lnTo>
                    <a:pt x="0" y="26088"/>
                  </a:lnTo>
                  <a:lnTo>
                    <a:pt x="0" y="26103"/>
                  </a:lnTo>
                  <a:cubicBezTo>
                    <a:pt x="0" y="26044"/>
                    <a:pt x="15" y="25986"/>
                    <a:pt x="15" y="25898"/>
                  </a:cubicBezTo>
                  <a:cubicBezTo>
                    <a:pt x="15" y="25707"/>
                    <a:pt x="30" y="25459"/>
                    <a:pt x="44" y="25122"/>
                  </a:cubicBezTo>
                  <a:cubicBezTo>
                    <a:pt x="88" y="24463"/>
                    <a:pt x="147" y="23497"/>
                    <a:pt x="191" y="22326"/>
                  </a:cubicBezTo>
                  <a:cubicBezTo>
                    <a:pt x="322" y="19969"/>
                    <a:pt x="513" y="16689"/>
                    <a:pt x="762" y="13088"/>
                  </a:cubicBezTo>
                  <a:cubicBezTo>
                    <a:pt x="1025" y="9487"/>
                    <a:pt x="1289" y="6208"/>
                    <a:pt x="1494" y="3851"/>
                  </a:cubicBezTo>
                  <a:cubicBezTo>
                    <a:pt x="1581" y="2679"/>
                    <a:pt x="1684" y="1699"/>
                    <a:pt x="1728" y="1040"/>
                  </a:cubicBezTo>
                  <a:cubicBezTo>
                    <a:pt x="1772" y="718"/>
                    <a:pt x="1786" y="454"/>
                    <a:pt x="1801" y="279"/>
                  </a:cubicBezTo>
                  <a:cubicBezTo>
                    <a:pt x="1830" y="191"/>
                    <a:pt x="1830" y="132"/>
                    <a:pt x="1830" y="74"/>
                  </a:cubicBezTo>
                  <a:lnTo>
                    <a:pt x="1830" y="0"/>
                  </a:ln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4013637" y="2410391"/>
              <a:ext cx="178264" cy="221579"/>
            </a:xfrm>
            <a:custGeom>
              <a:avLst/>
              <a:gdLst/>
              <a:ahLst/>
              <a:cxnLst/>
              <a:rect l="l" t="t" r="r" b="b"/>
              <a:pathLst>
                <a:path w="2885" h="3586" extrusionOk="0">
                  <a:moveTo>
                    <a:pt x="1021" y="1"/>
                  </a:moveTo>
                  <a:cubicBezTo>
                    <a:pt x="861" y="1"/>
                    <a:pt x="0" y="1421"/>
                    <a:pt x="0" y="1421"/>
                  </a:cubicBezTo>
                  <a:cubicBezTo>
                    <a:pt x="0" y="1421"/>
                    <a:pt x="619" y="3586"/>
                    <a:pt x="1018" y="3586"/>
                  </a:cubicBezTo>
                  <a:cubicBezTo>
                    <a:pt x="1036" y="3586"/>
                    <a:pt x="1053" y="3582"/>
                    <a:pt x="1069" y="3573"/>
                  </a:cubicBezTo>
                  <a:cubicBezTo>
                    <a:pt x="1069" y="3573"/>
                    <a:pt x="2606" y="2563"/>
                    <a:pt x="2679" y="2373"/>
                  </a:cubicBezTo>
                  <a:cubicBezTo>
                    <a:pt x="2702" y="2310"/>
                    <a:pt x="2641" y="2289"/>
                    <a:pt x="2546" y="2289"/>
                  </a:cubicBezTo>
                  <a:cubicBezTo>
                    <a:pt x="2330" y="2289"/>
                    <a:pt x="1933" y="2402"/>
                    <a:pt x="1933" y="2402"/>
                  </a:cubicBezTo>
                  <a:cubicBezTo>
                    <a:pt x="1933" y="2402"/>
                    <a:pt x="2738" y="2080"/>
                    <a:pt x="2811" y="1875"/>
                  </a:cubicBezTo>
                  <a:cubicBezTo>
                    <a:pt x="2832" y="1818"/>
                    <a:pt x="2754" y="1797"/>
                    <a:pt x="2630" y="1797"/>
                  </a:cubicBezTo>
                  <a:cubicBezTo>
                    <a:pt x="2313" y="1797"/>
                    <a:pt x="1699" y="1933"/>
                    <a:pt x="1699" y="1933"/>
                  </a:cubicBezTo>
                  <a:cubicBezTo>
                    <a:pt x="1699" y="1933"/>
                    <a:pt x="2884" y="1611"/>
                    <a:pt x="2811" y="1363"/>
                  </a:cubicBezTo>
                  <a:cubicBezTo>
                    <a:pt x="2788" y="1278"/>
                    <a:pt x="2636" y="1249"/>
                    <a:pt x="2440" y="1249"/>
                  </a:cubicBezTo>
                  <a:cubicBezTo>
                    <a:pt x="2027" y="1249"/>
                    <a:pt x="1420" y="1377"/>
                    <a:pt x="1420" y="1377"/>
                  </a:cubicBezTo>
                  <a:cubicBezTo>
                    <a:pt x="1420" y="1377"/>
                    <a:pt x="2753" y="997"/>
                    <a:pt x="2738" y="704"/>
                  </a:cubicBezTo>
                  <a:cubicBezTo>
                    <a:pt x="2735" y="640"/>
                    <a:pt x="2649" y="615"/>
                    <a:pt x="2516" y="615"/>
                  </a:cubicBezTo>
                  <a:cubicBezTo>
                    <a:pt x="2037" y="615"/>
                    <a:pt x="952" y="938"/>
                    <a:pt x="952" y="938"/>
                  </a:cubicBezTo>
                  <a:cubicBezTo>
                    <a:pt x="1259" y="499"/>
                    <a:pt x="1142" y="45"/>
                    <a:pt x="1025" y="1"/>
                  </a:cubicBezTo>
                  <a:cubicBezTo>
                    <a:pt x="1024" y="1"/>
                    <a:pt x="1022" y="1"/>
                    <a:pt x="1021" y="1"/>
                  </a:cubicBezTo>
                  <a:close/>
                </a:path>
              </a:pathLst>
            </a:custGeom>
            <a:solidFill>
              <a:srgbClr val="E480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3404857" y="2131832"/>
              <a:ext cx="695632" cy="695446"/>
            </a:xfrm>
            <a:custGeom>
              <a:avLst/>
              <a:gdLst/>
              <a:ahLst/>
              <a:cxnLst/>
              <a:rect l="l" t="t" r="r" b="b"/>
              <a:pathLst>
                <a:path w="11258" h="11255" extrusionOk="0">
                  <a:moveTo>
                    <a:pt x="1903" y="0"/>
                  </a:moveTo>
                  <a:lnTo>
                    <a:pt x="264" y="1244"/>
                  </a:lnTo>
                  <a:cubicBezTo>
                    <a:pt x="264" y="1244"/>
                    <a:pt x="0" y="5051"/>
                    <a:pt x="1362" y="8828"/>
                  </a:cubicBezTo>
                  <a:cubicBezTo>
                    <a:pt x="2035" y="10724"/>
                    <a:pt x="3206" y="11254"/>
                    <a:pt x="4319" y="11254"/>
                  </a:cubicBezTo>
                  <a:cubicBezTo>
                    <a:pt x="5431" y="11254"/>
                    <a:pt x="6485" y="10724"/>
                    <a:pt x="6925" y="10497"/>
                  </a:cubicBezTo>
                  <a:cubicBezTo>
                    <a:pt x="7803" y="10043"/>
                    <a:pt x="11258" y="8140"/>
                    <a:pt x="11258" y="8140"/>
                  </a:cubicBezTo>
                  <a:lnTo>
                    <a:pt x="9779" y="5783"/>
                  </a:lnTo>
                  <a:cubicBezTo>
                    <a:pt x="9779" y="5783"/>
                    <a:pt x="7642" y="6925"/>
                    <a:pt x="5197" y="7847"/>
                  </a:cubicBezTo>
                  <a:cubicBezTo>
                    <a:pt x="5169" y="7857"/>
                    <a:pt x="5140" y="7863"/>
                    <a:pt x="5111" y="7863"/>
                  </a:cubicBezTo>
                  <a:cubicBezTo>
                    <a:pt x="3963" y="7863"/>
                    <a:pt x="1903" y="0"/>
                    <a:pt x="19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3009509" y="2072265"/>
              <a:ext cx="575388" cy="770089"/>
            </a:xfrm>
            <a:custGeom>
              <a:avLst/>
              <a:gdLst/>
              <a:ahLst/>
              <a:cxnLst/>
              <a:rect l="l" t="t" r="r" b="b"/>
              <a:pathLst>
                <a:path w="9312" h="12463" extrusionOk="0">
                  <a:moveTo>
                    <a:pt x="4580" y="1"/>
                  </a:moveTo>
                  <a:cubicBezTo>
                    <a:pt x="3653" y="1"/>
                    <a:pt x="2762" y="110"/>
                    <a:pt x="2197" y="335"/>
                  </a:cubicBezTo>
                  <a:cubicBezTo>
                    <a:pt x="2197" y="335"/>
                    <a:pt x="191" y="1169"/>
                    <a:pt x="1" y="3014"/>
                  </a:cubicBezTo>
                  <a:lnTo>
                    <a:pt x="1" y="7581"/>
                  </a:lnTo>
                  <a:lnTo>
                    <a:pt x="15" y="10802"/>
                  </a:lnTo>
                  <a:cubicBezTo>
                    <a:pt x="15" y="11329"/>
                    <a:pt x="454" y="11768"/>
                    <a:pt x="981" y="11797"/>
                  </a:cubicBezTo>
                  <a:cubicBezTo>
                    <a:pt x="2430" y="11826"/>
                    <a:pt x="4981" y="12462"/>
                    <a:pt x="6961" y="12462"/>
                  </a:cubicBezTo>
                  <a:cubicBezTo>
                    <a:pt x="7963" y="12462"/>
                    <a:pt x="8819" y="12299"/>
                    <a:pt x="9311" y="11812"/>
                  </a:cubicBezTo>
                  <a:lnTo>
                    <a:pt x="8418" y="6249"/>
                  </a:lnTo>
                  <a:lnTo>
                    <a:pt x="7701" y="525"/>
                  </a:lnTo>
                  <a:cubicBezTo>
                    <a:pt x="7011" y="180"/>
                    <a:pt x="5766" y="1"/>
                    <a:pt x="45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3209408" y="1731975"/>
              <a:ext cx="311236" cy="393355"/>
            </a:xfrm>
            <a:custGeom>
              <a:avLst/>
              <a:gdLst/>
              <a:ahLst/>
              <a:cxnLst/>
              <a:rect l="l" t="t" r="r" b="b"/>
              <a:pathLst>
                <a:path w="5037" h="6366" extrusionOk="0">
                  <a:moveTo>
                    <a:pt x="2662" y="0"/>
                  </a:moveTo>
                  <a:cubicBezTo>
                    <a:pt x="1390" y="0"/>
                    <a:pt x="1333" y="586"/>
                    <a:pt x="1333" y="586"/>
                  </a:cubicBezTo>
                  <a:lnTo>
                    <a:pt x="1333" y="1596"/>
                  </a:lnTo>
                  <a:cubicBezTo>
                    <a:pt x="1333" y="1596"/>
                    <a:pt x="997" y="1358"/>
                    <a:pt x="679" y="1358"/>
                  </a:cubicBezTo>
                  <a:cubicBezTo>
                    <a:pt x="446" y="1358"/>
                    <a:pt x="222" y="1486"/>
                    <a:pt x="147" y="1933"/>
                  </a:cubicBezTo>
                  <a:cubicBezTo>
                    <a:pt x="1" y="2738"/>
                    <a:pt x="777" y="2899"/>
                    <a:pt x="777" y="2899"/>
                  </a:cubicBezTo>
                  <a:lnTo>
                    <a:pt x="601" y="5256"/>
                  </a:lnTo>
                  <a:cubicBezTo>
                    <a:pt x="587" y="5563"/>
                    <a:pt x="674" y="5886"/>
                    <a:pt x="894" y="6105"/>
                  </a:cubicBezTo>
                  <a:cubicBezTo>
                    <a:pt x="1097" y="6296"/>
                    <a:pt x="1327" y="6366"/>
                    <a:pt x="1555" y="6366"/>
                  </a:cubicBezTo>
                  <a:cubicBezTo>
                    <a:pt x="1905" y="6366"/>
                    <a:pt x="2251" y="6203"/>
                    <a:pt x="2490" y="6061"/>
                  </a:cubicBezTo>
                  <a:cubicBezTo>
                    <a:pt x="2665" y="5929"/>
                    <a:pt x="2782" y="5754"/>
                    <a:pt x="2782" y="5534"/>
                  </a:cubicBezTo>
                  <a:lnTo>
                    <a:pt x="2782" y="4905"/>
                  </a:lnTo>
                  <a:lnTo>
                    <a:pt x="3632" y="4905"/>
                  </a:lnTo>
                  <a:cubicBezTo>
                    <a:pt x="5037" y="4831"/>
                    <a:pt x="4788" y="396"/>
                    <a:pt x="4788" y="396"/>
                  </a:cubicBezTo>
                  <a:cubicBezTo>
                    <a:pt x="4788" y="57"/>
                    <a:pt x="4135" y="44"/>
                    <a:pt x="4039" y="44"/>
                  </a:cubicBezTo>
                  <a:cubicBezTo>
                    <a:pt x="4031" y="44"/>
                    <a:pt x="4027" y="44"/>
                    <a:pt x="4027" y="44"/>
                  </a:cubicBezTo>
                  <a:lnTo>
                    <a:pt x="2709" y="0"/>
                  </a:lnTo>
                  <a:cubicBezTo>
                    <a:pt x="2693" y="0"/>
                    <a:pt x="2678" y="0"/>
                    <a:pt x="2662"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3440141" y="1860441"/>
              <a:ext cx="15386" cy="80574"/>
            </a:xfrm>
            <a:custGeom>
              <a:avLst/>
              <a:gdLst/>
              <a:ahLst/>
              <a:cxnLst/>
              <a:rect l="l" t="t" r="r" b="b"/>
              <a:pathLst>
                <a:path w="249" h="1304" extrusionOk="0">
                  <a:moveTo>
                    <a:pt x="205" y="0"/>
                  </a:moveTo>
                  <a:cubicBezTo>
                    <a:pt x="176" y="0"/>
                    <a:pt x="161" y="322"/>
                    <a:pt x="161" y="718"/>
                  </a:cubicBezTo>
                  <a:cubicBezTo>
                    <a:pt x="161" y="908"/>
                    <a:pt x="205" y="1113"/>
                    <a:pt x="146" y="1201"/>
                  </a:cubicBezTo>
                  <a:cubicBezTo>
                    <a:pt x="117" y="1230"/>
                    <a:pt x="88" y="1274"/>
                    <a:pt x="44" y="1274"/>
                  </a:cubicBezTo>
                  <a:cubicBezTo>
                    <a:pt x="15" y="1289"/>
                    <a:pt x="0" y="1289"/>
                    <a:pt x="0" y="1289"/>
                  </a:cubicBezTo>
                  <a:cubicBezTo>
                    <a:pt x="0" y="1289"/>
                    <a:pt x="15" y="1303"/>
                    <a:pt x="44" y="1303"/>
                  </a:cubicBezTo>
                  <a:cubicBezTo>
                    <a:pt x="88" y="1303"/>
                    <a:pt x="146" y="1274"/>
                    <a:pt x="205" y="1215"/>
                  </a:cubicBezTo>
                  <a:cubicBezTo>
                    <a:pt x="234" y="1171"/>
                    <a:pt x="249" y="1069"/>
                    <a:pt x="249" y="981"/>
                  </a:cubicBezTo>
                  <a:lnTo>
                    <a:pt x="249" y="703"/>
                  </a:lnTo>
                  <a:cubicBezTo>
                    <a:pt x="249" y="322"/>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3391263" y="1862233"/>
              <a:ext cx="5499" cy="20885"/>
            </a:xfrm>
            <a:custGeom>
              <a:avLst/>
              <a:gdLst/>
              <a:ahLst/>
              <a:cxnLst/>
              <a:rect l="l" t="t" r="r" b="b"/>
              <a:pathLst>
                <a:path w="89" h="338" extrusionOk="0">
                  <a:moveTo>
                    <a:pt x="44" y="1"/>
                  </a:moveTo>
                  <a:cubicBezTo>
                    <a:pt x="15" y="1"/>
                    <a:pt x="0" y="74"/>
                    <a:pt x="0" y="162"/>
                  </a:cubicBezTo>
                  <a:cubicBezTo>
                    <a:pt x="0" y="264"/>
                    <a:pt x="44" y="337"/>
                    <a:pt x="59" y="337"/>
                  </a:cubicBezTo>
                  <a:cubicBezTo>
                    <a:pt x="74" y="337"/>
                    <a:pt x="88" y="264"/>
                    <a:pt x="88" y="162"/>
                  </a:cubicBezTo>
                  <a:cubicBezTo>
                    <a:pt x="88"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a:off x="3480800" y="1861306"/>
              <a:ext cx="5499" cy="19958"/>
            </a:xfrm>
            <a:custGeom>
              <a:avLst/>
              <a:gdLst/>
              <a:ahLst/>
              <a:cxnLst/>
              <a:rect l="l" t="t" r="r" b="b"/>
              <a:pathLst>
                <a:path w="89" h="323" extrusionOk="0">
                  <a:moveTo>
                    <a:pt x="30" y="1"/>
                  </a:moveTo>
                  <a:cubicBezTo>
                    <a:pt x="15" y="1"/>
                    <a:pt x="1" y="74"/>
                    <a:pt x="1" y="162"/>
                  </a:cubicBezTo>
                  <a:cubicBezTo>
                    <a:pt x="1" y="250"/>
                    <a:pt x="30" y="323"/>
                    <a:pt x="59" y="323"/>
                  </a:cubicBezTo>
                  <a:cubicBezTo>
                    <a:pt x="74" y="323"/>
                    <a:pt x="89" y="250"/>
                    <a:pt x="89" y="162"/>
                  </a:cubicBezTo>
                  <a:cubicBezTo>
                    <a:pt x="89" y="74"/>
                    <a:pt x="59" y="1"/>
                    <a:pt x="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3333364" y="2005158"/>
              <a:ext cx="48938" cy="85085"/>
            </a:xfrm>
            <a:custGeom>
              <a:avLst/>
              <a:gdLst/>
              <a:ahLst/>
              <a:cxnLst/>
              <a:rect l="l" t="t" r="r" b="b"/>
              <a:pathLst>
                <a:path w="792" h="1377" extrusionOk="0">
                  <a:moveTo>
                    <a:pt x="30" y="1"/>
                  </a:moveTo>
                  <a:lnTo>
                    <a:pt x="30" y="1"/>
                  </a:lnTo>
                  <a:cubicBezTo>
                    <a:pt x="1" y="235"/>
                    <a:pt x="1" y="484"/>
                    <a:pt x="74" y="718"/>
                  </a:cubicBezTo>
                  <a:cubicBezTo>
                    <a:pt x="147" y="967"/>
                    <a:pt x="293" y="1186"/>
                    <a:pt x="513" y="1289"/>
                  </a:cubicBezTo>
                  <a:cubicBezTo>
                    <a:pt x="586" y="1333"/>
                    <a:pt x="718" y="1377"/>
                    <a:pt x="718" y="1377"/>
                  </a:cubicBezTo>
                  <a:cubicBezTo>
                    <a:pt x="718" y="1362"/>
                    <a:pt x="762" y="1216"/>
                    <a:pt x="762" y="1201"/>
                  </a:cubicBezTo>
                  <a:cubicBezTo>
                    <a:pt x="791" y="952"/>
                    <a:pt x="791" y="762"/>
                    <a:pt x="762" y="469"/>
                  </a:cubicBezTo>
                  <a:cubicBezTo>
                    <a:pt x="469" y="396"/>
                    <a:pt x="206" y="220"/>
                    <a:pt x="30" y="1"/>
                  </a:cubicBezTo>
                  <a:close/>
                </a:path>
              </a:pathLst>
            </a:custGeom>
            <a:solidFill>
              <a:srgbClr val="BA6136">
                <a:alpha val="2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3243826" y="1839617"/>
              <a:ext cx="40781" cy="54313"/>
            </a:xfrm>
            <a:custGeom>
              <a:avLst/>
              <a:gdLst/>
              <a:ahLst/>
              <a:cxnLst/>
              <a:rect l="l" t="t" r="r" b="b"/>
              <a:pathLst>
                <a:path w="660" h="879" extrusionOk="0">
                  <a:moveTo>
                    <a:pt x="88" y="1"/>
                  </a:moveTo>
                  <a:cubicBezTo>
                    <a:pt x="88" y="15"/>
                    <a:pt x="132" y="44"/>
                    <a:pt x="234" y="88"/>
                  </a:cubicBezTo>
                  <a:cubicBezTo>
                    <a:pt x="292" y="127"/>
                    <a:pt x="355" y="177"/>
                    <a:pt x="413" y="257"/>
                  </a:cubicBezTo>
                  <a:lnTo>
                    <a:pt x="413" y="257"/>
                  </a:lnTo>
                  <a:cubicBezTo>
                    <a:pt x="395" y="249"/>
                    <a:pt x="375" y="241"/>
                    <a:pt x="352" y="235"/>
                  </a:cubicBezTo>
                  <a:cubicBezTo>
                    <a:pt x="333" y="231"/>
                    <a:pt x="315" y="229"/>
                    <a:pt x="297" y="229"/>
                  </a:cubicBezTo>
                  <a:cubicBezTo>
                    <a:pt x="243" y="229"/>
                    <a:pt x="191" y="246"/>
                    <a:pt x="147" y="279"/>
                  </a:cubicBezTo>
                  <a:cubicBezTo>
                    <a:pt x="103" y="308"/>
                    <a:pt x="59" y="367"/>
                    <a:pt x="44" y="425"/>
                  </a:cubicBezTo>
                  <a:cubicBezTo>
                    <a:pt x="0" y="528"/>
                    <a:pt x="44" y="645"/>
                    <a:pt x="103" y="718"/>
                  </a:cubicBezTo>
                  <a:cubicBezTo>
                    <a:pt x="191" y="864"/>
                    <a:pt x="293" y="879"/>
                    <a:pt x="293" y="879"/>
                  </a:cubicBezTo>
                  <a:cubicBezTo>
                    <a:pt x="322" y="879"/>
                    <a:pt x="234" y="820"/>
                    <a:pt x="147" y="689"/>
                  </a:cubicBezTo>
                  <a:cubicBezTo>
                    <a:pt x="117" y="615"/>
                    <a:pt x="103" y="542"/>
                    <a:pt x="132" y="454"/>
                  </a:cubicBezTo>
                  <a:cubicBezTo>
                    <a:pt x="145" y="376"/>
                    <a:pt x="229" y="320"/>
                    <a:pt x="309" y="320"/>
                  </a:cubicBezTo>
                  <a:cubicBezTo>
                    <a:pt x="319" y="320"/>
                    <a:pt x="328" y="321"/>
                    <a:pt x="337" y="323"/>
                  </a:cubicBezTo>
                  <a:cubicBezTo>
                    <a:pt x="410" y="352"/>
                    <a:pt x="469" y="381"/>
                    <a:pt x="513" y="425"/>
                  </a:cubicBezTo>
                  <a:lnTo>
                    <a:pt x="659" y="513"/>
                  </a:lnTo>
                  <a:lnTo>
                    <a:pt x="600" y="367"/>
                  </a:lnTo>
                  <a:cubicBezTo>
                    <a:pt x="498" y="176"/>
                    <a:pt x="381" y="88"/>
                    <a:pt x="264" y="44"/>
                  </a:cubicBezTo>
                  <a:cubicBezTo>
                    <a:pt x="147" y="1"/>
                    <a:pt x="88" y="1"/>
                    <a:pt x="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3394909" y="1949916"/>
              <a:ext cx="42573" cy="24160"/>
            </a:xfrm>
            <a:custGeom>
              <a:avLst/>
              <a:gdLst/>
              <a:ahLst/>
              <a:cxnLst/>
              <a:rect l="l" t="t" r="r" b="b"/>
              <a:pathLst>
                <a:path w="689" h="391" extrusionOk="0">
                  <a:moveTo>
                    <a:pt x="2" y="1"/>
                  </a:moveTo>
                  <a:cubicBezTo>
                    <a:pt x="1" y="1"/>
                    <a:pt x="1" y="1"/>
                    <a:pt x="0" y="2"/>
                  </a:cubicBezTo>
                  <a:cubicBezTo>
                    <a:pt x="0" y="2"/>
                    <a:pt x="0" y="60"/>
                    <a:pt x="29" y="133"/>
                  </a:cubicBezTo>
                  <a:cubicBezTo>
                    <a:pt x="73" y="206"/>
                    <a:pt x="161" y="280"/>
                    <a:pt x="264" y="338"/>
                  </a:cubicBezTo>
                  <a:cubicBezTo>
                    <a:pt x="342" y="377"/>
                    <a:pt x="426" y="390"/>
                    <a:pt x="496" y="390"/>
                  </a:cubicBezTo>
                  <a:cubicBezTo>
                    <a:pt x="530" y="390"/>
                    <a:pt x="561" y="387"/>
                    <a:pt x="586" y="382"/>
                  </a:cubicBezTo>
                  <a:cubicBezTo>
                    <a:pt x="659" y="353"/>
                    <a:pt x="688" y="338"/>
                    <a:pt x="688" y="324"/>
                  </a:cubicBezTo>
                  <a:cubicBezTo>
                    <a:pt x="673" y="280"/>
                    <a:pt x="498" y="338"/>
                    <a:pt x="307" y="250"/>
                  </a:cubicBezTo>
                  <a:cubicBezTo>
                    <a:pt x="110" y="180"/>
                    <a:pt x="21" y="1"/>
                    <a:pt x="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3386752" y="1946703"/>
              <a:ext cx="13594" cy="13408"/>
            </a:xfrm>
            <a:custGeom>
              <a:avLst/>
              <a:gdLst/>
              <a:ahLst/>
              <a:cxnLst/>
              <a:rect l="l" t="t" r="r" b="b"/>
              <a:pathLst>
                <a:path w="220" h="217" extrusionOk="0">
                  <a:moveTo>
                    <a:pt x="184" y="1"/>
                  </a:moveTo>
                  <a:cubicBezTo>
                    <a:pt x="154" y="1"/>
                    <a:pt x="111" y="11"/>
                    <a:pt x="73" y="39"/>
                  </a:cubicBezTo>
                  <a:cubicBezTo>
                    <a:pt x="0" y="112"/>
                    <a:pt x="0" y="215"/>
                    <a:pt x="15" y="215"/>
                  </a:cubicBezTo>
                  <a:cubicBezTo>
                    <a:pt x="18" y="216"/>
                    <a:pt x="21" y="217"/>
                    <a:pt x="24" y="217"/>
                  </a:cubicBezTo>
                  <a:cubicBezTo>
                    <a:pt x="51" y="217"/>
                    <a:pt x="80" y="164"/>
                    <a:pt x="132" y="112"/>
                  </a:cubicBezTo>
                  <a:cubicBezTo>
                    <a:pt x="191" y="83"/>
                    <a:pt x="220" y="24"/>
                    <a:pt x="220" y="10"/>
                  </a:cubicBezTo>
                  <a:cubicBezTo>
                    <a:pt x="215" y="4"/>
                    <a:pt x="201" y="1"/>
                    <a:pt x="1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3285413" y="1722954"/>
              <a:ext cx="230724" cy="107144"/>
            </a:xfrm>
            <a:custGeom>
              <a:avLst/>
              <a:gdLst/>
              <a:ahLst/>
              <a:cxnLst/>
              <a:rect l="l" t="t" r="r" b="b"/>
              <a:pathLst>
                <a:path w="3734" h="1734" extrusionOk="0">
                  <a:moveTo>
                    <a:pt x="1025" y="0"/>
                  </a:moveTo>
                  <a:cubicBezTo>
                    <a:pt x="733" y="0"/>
                    <a:pt x="411" y="29"/>
                    <a:pt x="220" y="220"/>
                  </a:cubicBezTo>
                  <a:cubicBezTo>
                    <a:pt x="1" y="439"/>
                    <a:pt x="15" y="791"/>
                    <a:pt x="30" y="1098"/>
                  </a:cubicBezTo>
                  <a:cubicBezTo>
                    <a:pt x="30" y="1274"/>
                    <a:pt x="45" y="1464"/>
                    <a:pt x="191" y="1581"/>
                  </a:cubicBezTo>
                  <a:cubicBezTo>
                    <a:pt x="264" y="1654"/>
                    <a:pt x="381" y="1669"/>
                    <a:pt x="469" y="1684"/>
                  </a:cubicBezTo>
                  <a:cubicBezTo>
                    <a:pt x="608" y="1714"/>
                    <a:pt x="755" y="1733"/>
                    <a:pt x="900" y="1733"/>
                  </a:cubicBezTo>
                  <a:cubicBezTo>
                    <a:pt x="1029" y="1733"/>
                    <a:pt x="1157" y="1718"/>
                    <a:pt x="1274" y="1684"/>
                  </a:cubicBezTo>
                  <a:cubicBezTo>
                    <a:pt x="1524" y="1600"/>
                    <a:pt x="1748" y="1411"/>
                    <a:pt x="1795" y="1167"/>
                  </a:cubicBezTo>
                  <a:lnTo>
                    <a:pt x="1795" y="1167"/>
                  </a:lnTo>
                  <a:cubicBezTo>
                    <a:pt x="1772" y="1334"/>
                    <a:pt x="1776" y="1523"/>
                    <a:pt x="1831" y="1713"/>
                  </a:cubicBezTo>
                  <a:cubicBezTo>
                    <a:pt x="1960" y="1493"/>
                    <a:pt x="2090" y="1295"/>
                    <a:pt x="2219" y="1100"/>
                  </a:cubicBezTo>
                  <a:lnTo>
                    <a:pt x="2219" y="1100"/>
                  </a:lnTo>
                  <a:cubicBezTo>
                    <a:pt x="2150" y="1246"/>
                    <a:pt x="2188" y="1438"/>
                    <a:pt x="2299" y="1537"/>
                  </a:cubicBezTo>
                  <a:cubicBezTo>
                    <a:pt x="2418" y="1656"/>
                    <a:pt x="2596" y="1715"/>
                    <a:pt x="2758" y="1715"/>
                  </a:cubicBezTo>
                  <a:cubicBezTo>
                    <a:pt x="2776" y="1715"/>
                    <a:pt x="2794" y="1714"/>
                    <a:pt x="2811" y="1713"/>
                  </a:cubicBezTo>
                  <a:cubicBezTo>
                    <a:pt x="3002" y="1684"/>
                    <a:pt x="3514" y="1566"/>
                    <a:pt x="3675" y="1493"/>
                  </a:cubicBezTo>
                  <a:lnTo>
                    <a:pt x="3734" y="834"/>
                  </a:lnTo>
                  <a:cubicBezTo>
                    <a:pt x="3734" y="512"/>
                    <a:pt x="3514" y="249"/>
                    <a:pt x="3192" y="176"/>
                  </a:cubicBezTo>
                  <a:cubicBezTo>
                    <a:pt x="3090" y="132"/>
                    <a:pt x="2972" y="132"/>
                    <a:pt x="2885" y="117"/>
                  </a:cubicBezTo>
                  <a:cubicBezTo>
                    <a:pt x="2270" y="44"/>
                    <a:pt x="1640" y="0"/>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3263723" y="2072574"/>
              <a:ext cx="18166" cy="17487"/>
            </a:xfrm>
            <a:custGeom>
              <a:avLst/>
              <a:gdLst/>
              <a:ahLst/>
              <a:cxnLst/>
              <a:rect l="l" t="t" r="r" b="b"/>
              <a:pathLst>
                <a:path w="294" h="283" extrusionOk="0">
                  <a:moveTo>
                    <a:pt x="25" y="1"/>
                  </a:moveTo>
                  <a:cubicBezTo>
                    <a:pt x="21" y="1"/>
                    <a:pt x="17" y="3"/>
                    <a:pt x="15" y="8"/>
                  </a:cubicBezTo>
                  <a:cubicBezTo>
                    <a:pt x="0" y="8"/>
                    <a:pt x="15" y="95"/>
                    <a:pt x="103" y="183"/>
                  </a:cubicBezTo>
                  <a:cubicBezTo>
                    <a:pt x="158" y="249"/>
                    <a:pt x="229" y="282"/>
                    <a:pt x="267" y="282"/>
                  </a:cubicBezTo>
                  <a:cubicBezTo>
                    <a:pt x="280" y="282"/>
                    <a:pt x="289" y="278"/>
                    <a:pt x="293" y="271"/>
                  </a:cubicBezTo>
                  <a:cubicBezTo>
                    <a:pt x="293" y="242"/>
                    <a:pt x="235" y="183"/>
                    <a:pt x="161" y="125"/>
                  </a:cubicBezTo>
                  <a:cubicBezTo>
                    <a:pt x="99" y="63"/>
                    <a:pt x="48" y="1"/>
                    <a:pt x="25" y="1"/>
                  </a:cubicBezTo>
                  <a:close/>
                </a:path>
              </a:pathLst>
            </a:custGeom>
            <a:solidFill>
              <a:srgbClr val="FFA3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2410679" y="2189732"/>
              <a:ext cx="763539" cy="532383"/>
            </a:xfrm>
            <a:custGeom>
              <a:avLst/>
              <a:gdLst/>
              <a:ahLst/>
              <a:cxnLst/>
              <a:rect l="l" t="t" r="r" b="b"/>
              <a:pathLst>
                <a:path w="12357" h="8616" extrusionOk="0">
                  <a:moveTo>
                    <a:pt x="9955" y="0"/>
                  </a:moveTo>
                  <a:cubicBezTo>
                    <a:pt x="9955" y="0"/>
                    <a:pt x="7035" y="5008"/>
                    <a:pt x="5938" y="5008"/>
                  </a:cubicBezTo>
                  <a:cubicBezTo>
                    <a:pt x="5863" y="5008"/>
                    <a:pt x="5796" y="4985"/>
                    <a:pt x="5739" y="4934"/>
                  </a:cubicBezTo>
                  <a:cubicBezTo>
                    <a:pt x="3792" y="3177"/>
                    <a:pt x="2240" y="1332"/>
                    <a:pt x="2240" y="1332"/>
                  </a:cubicBezTo>
                  <a:lnTo>
                    <a:pt x="0" y="2972"/>
                  </a:lnTo>
                  <a:cubicBezTo>
                    <a:pt x="0" y="2972"/>
                    <a:pt x="2533" y="5988"/>
                    <a:pt x="3177" y="6749"/>
                  </a:cubicBezTo>
                  <a:cubicBezTo>
                    <a:pt x="3593" y="7242"/>
                    <a:pt x="4832" y="8615"/>
                    <a:pt x="6384" y="8615"/>
                  </a:cubicBezTo>
                  <a:cubicBezTo>
                    <a:pt x="7183" y="8615"/>
                    <a:pt x="8064" y="8252"/>
                    <a:pt x="8960" y="7217"/>
                  </a:cubicBezTo>
                  <a:cubicBezTo>
                    <a:pt x="11595" y="4187"/>
                    <a:pt x="12356" y="1552"/>
                    <a:pt x="12356" y="1552"/>
                  </a:cubicBezTo>
                  <a:lnTo>
                    <a:pt x="99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2359082" y="2150617"/>
              <a:ext cx="200014" cy="237953"/>
            </a:xfrm>
            <a:custGeom>
              <a:avLst/>
              <a:gdLst/>
              <a:ahLst/>
              <a:cxnLst/>
              <a:rect l="l" t="t" r="r" b="b"/>
              <a:pathLst>
                <a:path w="3237" h="3851" extrusionOk="0">
                  <a:moveTo>
                    <a:pt x="903" y="0"/>
                  </a:moveTo>
                  <a:cubicBezTo>
                    <a:pt x="872" y="0"/>
                    <a:pt x="849" y="11"/>
                    <a:pt x="835" y="33"/>
                  </a:cubicBezTo>
                  <a:cubicBezTo>
                    <a:pt x="660" y="311"/>
                    <a:pt x="1816" y="1394"/>
                    <a:pt x="1816" y="1394"/>
                  </a:cubicBezTo>
                  <a:cubicBezTo>
                    <a:pt x="1816" y="1394"/>
                    <a:pt x="851" y="629"/>
                    <a:pt x="514" y="629"/>
                  </a:cubicBezTo>
                  <a:cubicBezTo>
                    <a:pt x="476" y="629"/>
                    <a:pt x="445" y="640"/>
                    <a:pt x="425" y="662"/>
                  </a:cubicBezTo>
                  <a:cubicBezTo>
                    <a:pt x="220" y="882"/>
                    <a:pt x="1245" y="1819"/>
                    <a:pt x="1245" y="1819"/>
                  </a:cubicBezTo>
                  <a:cubicBezTo>
                    <a:pt x="1245" y="1819"/>
                    <a:pt x="402" y="1135"/>
                    <a:pt x="193" y="1135"/>
                  </a:cubicBezTo>
                  <a:cubicBezTo>
                    <a:pt x="165" y="1135"/>
                    <a:pt x="149" y="1147"/>
                    <a:pt x="147" y="1175"/>
                  </a:cubicBezTo>
                  <a:cubicBezTo>
                    <a:pt x="133" y="1409"/>
                    <a:pt x="747" y="2156"/>
                    <a:pt x="747" y="2156"/>
                  </a:cubicBezTo>
                  <a:cubicBezTo>
                    <a:pt x="747" y="2156"/>
                    <a:pt x="240" y="1689"/>
                    <a:pt x="70" y="1689"/>
                  </a:cubicBezTo>
                  <a:cubicBezTo>
                    <a:pt x="38" y="1689"/>
                    <a:pt x="18" y="1706"/>
                    <a:pt x="15" y="1746"/>
                  </a:cubicBezTo>
                  <a:cubicBezTo>
                    <a:pt x="1" y="1980"/>
                    <a:pt x="1011" y="3795"/>
                    <a:pt x="1011" y="3795"/>
                  </a:cubicBezTo>
                  <a:cubicBezTo>
                    <a:pt x="1041" y="3833"/>
                    <a:pt x="1084" y="3850"/>
                    <a:pt x="1137" y="3850"/>
                  </a:cubicBezTo>
                  <a:cubicBezTo>
                    <a:pt x="1667" y="3850"/>
                    <a:pt x="3236" y="2185"/>
                    <a:pt x="3236" y="2185"/>
                  </a:cubicBezTo>
                  <a:cubicBezTo>
                    <a:pt x="3236" y="2185"/>
                    <a:pt x="3090" y="252"/>
                    <a:pt x="2943" y="223"/>
                  </a:cubicBezTo>
                  <a:cubicBezTo>
                    <a:pt x="2936" y="221"/>
                    <a:pt x="2929" y="220"/>
                    <a:pt x="2920" y="220"/>
                  </a:cubicBezTo>
                  <a:cubicBezTo>
                    <a:pt x="2764" y="220"/>
                    <a:pt x="2449" y="619"/>
                    <a:pt x="2519" y="1204"/>
                  </a:cubicBezTo>
                  <a:cubicBezTo>
                    <a:pt x="2519" y="1204"/>
                    <a:pt x="1242" y="0"/>
                    <a:pt x="903"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2869302" y="2077826"/>
              <a:ext cx="332925" cy="1055435"/>
            </a:xfrm>
            <a:custGeom>
              <a:avLst/>
              <a:gdLst/>
              <a:ahLst/>
              <a:cxnLst/>
              <a:rect l="l" t="t" r="r" b="b"/>
              <a:pathLst>
                <a:path w="5388" h="17081" extrusionOk="0">
                  <a:moveTo>
                    <a:pt x="5233" y="0"/>
                  </a:moveTo>
                  <a:cubicBezTo>
                    <a:pt x="4395" y="0"/>
                    <a:pt x="3397" y="831"/>
                    <a:pt x="3397" y="845"/>
                  </a:cubicBezTo>
                  <a:cubicBezTo>
                    <a:pt x="2972" y="1138"/>
                    <a:pt x="2738" y="1533"/>
                    <a:pt x="2562" y="1840"/>
                  </a:cubicBezTo>
                  <a:lnTo>
                    <a:pt x="1" y="17080"/>
                  </a:lnTo>
                  <a:lnTo>
                    <a:pt x="1" y="17080"/>
                  </a:lnTo>
                  <a:lnTo>
                    <a:pt x="3002" y="17065"/>
                  </a:lnTo>
                  <a:lnTo>
                    <a:pt x="5388" y="10"/>
                  </a:lnTo>
                  <a:cubicBezTo>
                    <a:pt x="5337" y="3"/>
                    <a:pt x="5285" y="0"/>
                    <a:pt x="52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3403004" y="2078382"/>
              <a:ext cx="251547" cy="1039493"/>
            </a:xfrm>
            <a:custGeom>
              <a:avLst/>
              <a:gdLst/>
              <a:ahLst/>
              <a:cxnLst/>
              <a:rect l="l" t="t" r="r" b="b"/>
              <a:pathLst>
                <a:path w="4071" h="16823" extrusionOk="0">
                  <a:moveTo>
                    <a:pt x="58" y="1"/>
                  </a:moveTo>
                  <a:cubicBezTo>
                    <a:pt x="39" y="1"/>
                    <a:pt x="20" y="1"/>
                    <a:pt x="1" y="1"/>
                  </a:cubicBezTo>
                  <a:lnTo>
                    <a:pt x="821" y="16822"/>
                  </a:lnTo>
                  <a:lnTo>
                    <a:pt x="4071" y="16500"/>
                  </a:lnTo>
                  <a:lnTo>
                    <a:pt x="1948" y="880"/>
                  </a:lnTo>
                  <a:cubicBezTo>
                    <a:pt x="1933" y="865"/>
                    <a:pt x="1210" y="1"/>
                    <a:pt x="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3097255" y="2078444"/>
              <a:ext cx="104981" cy="364128"/>
            </a:xfrm>
            <a:custGeom>
              <a:avLst/>
              <a:gdLst/>
              <a:ahLst/>
              <a:cxnLst/>
              <a:rect l="l" t="t" r="r" b="b"/>
              <a:pathLst>
                <a:path w="1699" h="5893" extrusionOk="0">
                  <a:moveTo>
                    <a:pt x="1699" y="0"/>
                  </a:moveTo>
                  <a:cubicBezTo>
                    <a:pt x="1699" y="1"/>
                    <a:pt x="1" y="3163"/>
                    <a:pt x="235" y="4041"/>
                  </a:cubicBezTo>
                  <a:cubicBezTo>
                    <a:pt x="487" y="4880"/>
                    <a:pt x="778" y="5892"/>
                    <a:pt x="842" y="5892"/>
                  </a:cubicBezTo>
                  <a:cubicBezTo>
                    <a:pt x="845" y="5892"/>
                    <a:pt x="848" y="5890"/>
                    <a:pt x="850" y="5885"/>
                  </a:cubicBezTo>
                  <a:cubicBezTo>
                    <a:pt x="879" y="5812"/>
                    <a:pt x="1699" y="1"/>
                    <a:pt x="1699"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3403004" y="2078444"/>
              <a:ext cx="122221" cy="347383"/>
            </a:xfrm>
            <a:custGeom>
              <a:avLst/>
              <a:gdLst/>
              <a:ahLst/>
              <a:cxnLst/>
              <a:rect l="l" t="t" r="r" b="b"/>
              <a:pathLst>
                <a:path w="1978" h="5622" extrusionOk="0">
                  <a:moveTo>
                    <a:pt x="1" y="0"/>
                  </a:moveTo>
                  <a:lnTo>
                    <a:pt x="264" y="5622"/>
                  </a:lnTo>
                  <a:cubicBezTo>
                    <a:pt x="1977" y="3353"/>
                    <a:pt x="1" y="1"/>
                    <a:pt x="1"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3533262" y="2281060"/>
              <a:ext cx="82428" cy="551846"/>
            </a:xfrm>
            <a:custGeom>
              <a:avLst/>
              <a:gdLst/>
              <a:ahLst/>
              <a:cxnLst/>
              <a:rect l="l" t="t" r="r" b="b"/>
              <a:pathLst>
                <a:path w="1334" h="8931" extrusionOk="0">
                  <a:moveTo>
                    <a:pt x="1" y="1"/>
                  </a:moveTo>
                  <a:cubicBezTo>
                    <a:pt x="1" y="1"/>
                    <a:pt x="1" y="30"/>
                    <a:pt x="30" y="103"/>
                  </a:cubicBezTo>
                  <a:cubicBezTo>
                    <a:pt x="30" y="176"/>
                    <a:pt x="45" y="249"/>
                    <a:pt x="59" y="367"/>
                  </a:cubicBezTo>
                  <a:cubicBezTo>
                    <a:pt x="103" y="601"/>
                    <a:pt x="162" y="923"/>
                    <a:pt x="220" y="1318"/>
                  </a:cubicBezTo>
                  <a:cubicBezTo>
                    <a:pt x="367" y="2123"/>
                    <a:pt x="557" y="3236"/>
                    <a:pt x="733" y="4466"/>
                  </a:cubicBezTo>
                  <a:cubicBezTo>
                    <a:pt x="923" y="5710"/>
                    <a:pt x="1070" y="6823"/>
                    <a:pt x="1157" y="7628"/>
                  </a:cubicBezTo>
                  <a:cubicBezTo>
                    <a:pt x="1201" y="8008"/>
                    <a:pt x="1231" y="8330"/>
                    <a:pt x="1275" y="8579"/>
                  </a:cubicBezTo>
                  <a:cubicBezTo>
                    <a:pt x="1289" y="8667"/>
                    <a:pt x="1289" y="8755"/>
                    <a:pt x="1304" y="8828"/>
                  </a:cubicBezTo>
                  <a:cubicBezTo>
                    <a:pt x="1304" y="8887"/>
                    <a:pt x="1333" y="8931"/>
                    <a:pt x="1333" y="8931"/>
                  </a:cubicBezTo>
                  <a:lnTo>
                    <a:pt x="1333" y="8828"/>
                  </a:lnTo>
                  <a:cubicBezTo>
                    <a:pt x="1333" y="8755"/>
                    <a:pt x="1304" y="8682"/>
                    <a:pt x="1304" y="8579"/>
                  </a:cubicBezTo>
                  <a:cubicBezTo>
                    <a:pt x="1289" y="8330"/>
                    <a:pt x="1260" y="8008"/>
                    <a:pt x="1216" y="7613"/>
                  </a:cubicBezTo>
                  <a:cubicBezTo>
                    <a:pt x="1128" y="6808"/>
                    <a:pt x="996" y="5666"/>
                    <a:pt x="821" y="4436"/>
                  </a:cubicBezTo>
                  <a:cubicBezTo>
                    <a:pt x="630" y="3221"/>
                    <a:pt x="455" y="2094"/>
                    <a:pt x="279" y="1289"/>
                  </a:cubicBezTo>
                  <a:cubicBezTo>
                    <a:pt x="191" y="894"/>
                    <a:pt x="133" y="557"/>
                    <a:pt x="89" y="337"/>
                  </a:cubicBezTo>
                  <a:cubicBezTo>
                    <a:pt x="59" y="235"/>
                    <a:pt x="45" y="162"/>
                    <a:pt x="30" y="88"/>
                  </a:cubicBezTo>
                  <a:cubicBezTo>
                    <a:pt x="30" y="30"/>
                    <a:pt x="1" y="1"/>
                    <a:pt x="1"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2928994" y="2290144"/>
              <a:ext cx="105908" cy="480417"/>
            </a:xfrm>
            <a:custGeom>
              <a:avLst/>
              <a:gdLst/>
              <a:ahLst/>
              <a:cxnLst/>
              <a:rect l="l" t="t" r="r" b="b"/>
              <a:pathLst>
                <a:path w="1714" h="7775" extrusionOk="0">
                  <a:moveTo>
                    <a:pt x="1714" y="0"/>
                  </a:moveTo>
                  <a:lnTo>
                    <a:pt x="1714" y="0"/>
                  </a:lnTo>
                  <a:cubicBezTo>
                    <a:pt x="1714" y="0"/>
                    <a:pt x="1699" y="103"/>
                    <a:pt x="1611" y="249"/>
                  </a:cubicBezTo>
                  <a:cubicBezTo>
                    <a:pt x="1567" y="468"/>
                    <a:pt x="1523" y="747"/>
                    <a:pt x="1450" y="1098"/>
                  </a:cubicBezTo>
                  <a:cubicBezTo>
                    <a:pt x="1318" y="1801"/>
                    <a:pt x="1099" y="2782"/>
                    <a:pt x="864" y="3850"/>
                  </a:cubicBezTo>
                  <a:cubicBezTo>
                    <a:pt x="616" y="4934"/>
                    <a:pt x="396" y="5900"/>
                    <a:pt x="235" y="6617"/>
                  </a:cubicBezTo>
                  <a:cubicBezTo>
                    <a:pt x="162" y="6968"/>
                    <a:pt x="103" y="7232"/>
                    <a:pt x="59" y="7452"/>
                  </a:cubicBezTo>
                  <a:cubicBezTo>
                    <a:pt x="15" y="7656"/>
                    <a:pt x="1" y="7774"/>
                    <a:pt x="1" y="7774"/>
                  </a:cubicBezTo>
                  <a:cubicBezTo>
                    <a:pt x="1" y="7775"/>
                    <a:pt x="1" y="7775"/>
                    <a:pt x="1" y="7775"/>
                  </a:cubicBezTo>
                  <a:cubicBezTo>
                    <a:pt x="5" y="7775"/>
                    <a:pt x="34" y="7673"/>
                    <a:pt x="89" y="7481"/>
                  </a:cubicBezTo>
                  <a:cubicBezTo>
                    <a:pt x="147" y="7276"/>
                    <a:pt x="220" y="6998"/>
                    <a:pt x="308" y="6661"/>
                  </a:cubicBezTo>
                  <a:cubicBezTo>
                    <a:pt x="498" y="5958"/>
                    <a:pt x="733" y="4992"/>
                    <a:pt x="967" y="3909"/>
                  </a:cubicBezTo>
                  <a:cubicBezTo>
                    <a:pt x="1201" y="2855"/>
                    <a:pt x="1406" y="1859"/>
                    <a:pt x="1538" y="1142"/>
                  </a:cubicBezTo>
                  <a:cubicBezTo>
                    <a:pt x="1611" y="805"/>
                    <a:pt x="1640" y="512"/>
                    <a:pt x="1684" y="307"/>
                  </a:cubicBezTo>
                  <a:cubicBezTo>
                    <a:pt x="1714" y="103"/>
                    <a:pt x="1714" y="0"/>
                    <a:pt x="1714"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2925410" y="2835583"/>
              <a:ext cx="129388" cy="222877"/>
            </a:xfrm>
            <a:custGeom>
              <a:avLst/>
              <a:gdLst/>
              <a:ahLst/>
              <a:cxnLst/>
              <a:rect l="l" t="t" r="r" b="b"/>
              <a:pathLst>
                <a:path w="2094" h="3607" extrusionOk="0">
                  <a:moveTo>
                    <a:pt x="513" y="250"/>
                  </a:moveTo>
                  <a:cubicBezTo>
                    <a:pt x="502" y="250"/>
                    <a:pt x="499" y="256"/>
                    <a:pt x="508" y="290"/>
                  </a:cubicBezTo>
                  <a:lnTo>
                    <a:pt x="508" y="290"/>
                  </a:lnTo>
                  <a:cubicBezTo>
                    <a:pt x="513" y="263"/>
                    <a:pt x="513" y="250"/>
                    <a:pt x="513" y="250"/>
                  </a:cubicBezTo>
                  <a:close/>
                  <a:moveTo>
                    <a:pt x="508" y="290"/>
                  </a:moveTo>
                  <a:cubicBezTo>
                    <a:pt x="506" y="303"/>
                    <a:pt x="503" y="318"/>
                    <a:pt x="498" y="337"/>
                  </a:cubicBezTo>
                  <a:cubicBezTo>
                    <a:pt x="483" y="411"/>
                    <a:pt x="454" y="498"/>
                    <a:pt x="439" y="586"/>
                  </a:cubicBezTo>
                  <a:cubicBezTo>
                    <a:pt x="401" y="729"/>
                    <a:pt x="357" y="920"/>
                    <a:pt x="311" y="1145"/>
                  </a:cubicBezTo>
                  <a:lnTo>
                    <a:pt x="311" y="1145"/>
                  </a:lnTo>
                  <a:cubicBezTo>
                    <a:pt x="361" y="927"/>
                    <a:pt x="408" y="740"/>
                    <a:pt x="454" y="601"/>
                  </a:cubicBezTo>
                  <a:cubicBezTo>
                    <a:pt x="498" y="498"/>
                    <a:pt x="513" y="411"/>
                    <a:pt x="527" y="352"/>
                  </a:cubicBezTo>
                  <a:cubicBezTo>
                    <a:pt x="518" y="325"/>
                    <a:pt x="512" y="305"/>
                    <a:pt x="508" y="290"/>
                  </a:cubicBezTo>
                  <a:close/>
                  <a:moveTo>
                    <a:pt x="2094" y="1"/>
                  </a:moveTo>
                  <a:lnTo>
                    <a:pt x="2035" y="15"/>
                  </a:lnTo>
                  <a:cubicBezTo>
                    <a:pt x="1581" y="118"/>
                    <a:pt x="1215" y="206"/>
                    <a:pt x="937" y="264"/>
                  </a:cubicBezTo>
                  <a:cubicBezTo>
                    <a:pt x="820" y="293"/>
                    <a:pt x="717" y="308"/>
                    <a:pt x="644" y="337"/>
                  </a:cubicBezTo>
                  <a:cubicBezTo>
                    <a:pt x="571" y="352"/>
                    <a:pt x="527" y="367"/>
                    <a:pt x="527" y="367"/>
                  </a:cubicBezTo>
                  <a:cubicBezTo>
                    <a:pt x="527" y="367"/>
                    <a:pt x="571" y="367"/>
                    <a:pt x="644" y="352"/>
                  </a:cubicBezTo>
                  <a:cubicBezTo>
                    <a:pt x="717" y="337"/>
                    <a:pt x="805" y="308"/>
                    <a:pt x="937" y="293"/>
                  </a:cubicBezTo>
                  <a:cubicBezTo>
                    <a:pt x="1205" y="237"/>
                    <a:pt x="1554" y="194"/>
                    <a:pt x="1985" y="100"/>
                  </a:cubicBezTo>
                  <a:lnTo>
                    <a:pt x="1985" y="100"/>
                  </a:lnTo>
                  <a:cubicBezTo>
                    <a:pt x="1868" y="885"/>
                    <a:pt x="1690" y="1922"/>
                    <a:pt x="1186" y="2972"/>
                  </a:cubicBezTo>
                  <a:cubicBezTo>
                    <a:pt x="1113" y="3090"/>
                    <a:pt x="1040" y="3236"/>
                    <a:pt x="937" y="3338"/>
                  </a:cubicBezTo>
                  <a:cubicBezTo>
                    <a:pt x="820" y="3426"/>
                    <a:pt x="674" y="3499"/>
                    <a:pt x="556" y="3499"/>
                  </a:cubicBezTo>
                  <a:cubicBezTo>
                    <a:pt x="410" y="3499"/>
                    <a:pt x="278" y="3441"/>
                    <a:pt x="205" y="3338"/>
                  </a:cubicBezTo>
                  <a:cubicBezTo>
                    <a:pt x="117" y="3221"/>
                    <a:pt x="73" y="3090"/>
                    <a:pt x="59" y="2972"/>
                  </a:cubicBezTo>
                  <a:cubicBezTo>
                    <a:pt x="44" y="2694"/>
                    <a:pt x="88" y="2445"/>
                    <a:pt x="132" y="2197"/>
                  </a:cubicBezTo>
                  <a:cubicBezTo>
                    <a:pt x="161" y="1962"/>
                    <a:pt x="205" y="1743"/>
                    <a:pt x="234" y="1538"/>
                  </a:cubicBezTo>
                  <a:cubicBezTo>
                    <a:pt x="260" y="1399"/>
                    <a:pt x="286" y="1267"/>
                    <a:pt x="311" y="1145"/>
                  </a:cubicBezTo>
                  <a:lnTo>
                    <a:pt x="311" y="1145"/>
                  </a:lnTo>
                  <a:cubicBezTo>
                    <a:pt x="282" y="1271"/>
                    <a:pt x="252" y="1408"/>
                    <a:pt x="220" y="1552"/>
                  </a:cubicBezTo>
                  <a:cubicBezTo>
                    <a:pt x="161" y="1757"/>
                    <a:pt x="132" y="1977"/>
                    <a:pt x="88" y="2211"/>
                  </a:cubicBezTo>
                  <a:cubicBezTo>
                    <a:pt x="73" y="2328"/>
                    <a:pt x="59" y="2460"/>
                    <a:pt x="29" y="2577"/>
                  </a:cubicBezTo>
                  <a:cubicBezTo>
                    <a:pt x="15" y="2709"/>
                    <a:pt x="0" y="2841"/>
                    <a:pt x="15" y="2987"/>
                  </a:cubicBezTo>
                  <a:cubicBezTo>
                    <a:pt x="15" y="3133"/>
                    <a:pt x="73" y="3280"/>
                    <a:pt x="161" y="3412"/>
                  </a:cubicBezTo>
                  <a:cubicBezTo>
                    <a:pt x="239" y="3515"/>
                    <a:pt x="385" y="3607"/>
                    <a:pt x="529" y="3607"/>
                  </a:cubicBezTo>
                  <a:cubicBezTo>
                    <a:pt x="548" y="3607"/>
                    <a:pt x="567" y="3605"/>
                    <a:pt x="586" y="3602"/>
                  </a:cubicBezTo>
                  <a:cubicBezTo>
                    <a:pt x="747" y="3587"/>
                    <a:pt x="908" y="3514"/>
                    <a:pt x="1025" y="3412"/>
                  </a:cubicBezTo>
                  <a:cubicBezTo>
                    <a:pt x="1142" y="3295"/>
                    <a:pt x="1230" y="3148"/>
                    <a:pt x="1303" y="3002"/>
                  </a:cubicBezTo>
                  <a:cubicBezTo>
                    <a:pt x="1815" y="1918"/>
                    <a:pt x="1976" y="850"/>
                    <a:pt x="2094" y="59"/>
                  </a:cubicBezTo>
                  <a:lnTo>
                    <a:pt x="2094" y="1"/>
                  </a:ln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1"/>
            <p:cNvSpPr/>
            <p:nvPr/>
          </p:nvSpPr>
          <p:spPr>
            <a:xfrm>
              <a:off x="3675323" y="2620299"/>
              <a:ext cx="39855" cy="83293"/>
            </a:xfrm>
            <a:custGeom>
              <a:avLst/>
              <a:gdLst/>
              <a:ahLst/>
              <a:cxnLst/>
              <a:rect l="l" t="t" r="r" b="b"/>
              <a:pathLst>
                <a:path w="645" h="1348" extrusionOk="0">
                  <a:moveTo>
                    <a:pt x="615" y="0"/>
                  </a:moveTo>
                  <a:cubicBezTo>
                    <a:pt x="601" y="0"/>
                    <a:pt x="396" y="264"/>
                    <a:pt x="235" y="630"/>
                  </a:cubicBezTo>
                  <a:cubicBezTo>
                    <a:pt x="73" y="1025"/>
                    <a:pt x="0" y="1347"/>
                    <a:pt x="15" y="1347"/>
                  </a:cubicBezTo>
                  <a:cubicBezTo>
                    <a:pt x="16" y="1348"/>
                    <a:pt x="17" y="1348"/>
                    <a:pt x="18" y="1348"/>
                  </a:cubicBezTo>
                  <a:cubicBezTo>
                    <a:pt x="64" y="1348"/>
                    <a:pt x="165" y="1046"/>
                    <a:pt x="308" y="674"/>
                  </a:cubicBezTo>
                  <a:cubicBezTo>
                    <a:pt x="498" y="308"/>
                    <a:pt x="644" y="15"/>
                    <a:pt x="615"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1"/>
            <p:cNvSpPr/>
            <p:nvPr/>
          </p:nvSpPr>
          <p:spPr>
            <a:xfrm>
              <a:off x="3708753" y="2611278"/>
              <a:ext cx="12729" cy="104981"/>
            </a:xfrm>
            <a:custGeom>
              <a:avLst/>
              <a:gdLst/>
              <a:ahLst/>
              <a:cxnLst/>
              <a:rect l="l" t="t" r="r" b="b"/>
              <a:pathLst>
                <a:path w="206" h="1699" extrusionOk="0">
                  <a:moveTo>
                    <a:pt x="191" y="0"/>
                  </a:moveTo>
                  <a:lnTo>
                    <a:pt x="191" y="0"/>
                  </a:lnTo>
                  <a:cubicBezTo>
                    <a:pt x="177" y="0"/>
                    <a:pt x="118" y="366"/>
                    <a:pt x="60" y="834"/>
                  </a:cubicBezTo>
                  <a:cubicBezTo>
                    <a:pt x="30" y="1318"/>
                    <a:pt x="1" y="1698"/>
                    <a:pt x="30" y="1698"/>
                  </a:cubicBezTo>
                  <a:cubicBezTo>
                    <a:pt x="45" y="1698"/>
                    <a:pt x="118" y="1318"/>
                    <a:pt x="147" y="849"/>
                  </a:cubicBezTo>
                  <a:cubicBezTo>
                    <a:pt x="191" y="381"/>
                    <a:pt x="206" y="0"/>
                    <a:pt x="191"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1"/>
            <p:cNvSpPr/>
            <p:nvPr/>
          </p:nvSpPr>
          <p:spPr>
            <a:xfrm>
              <a:off x="2711917" y="2665593"/>
              <a:ext cx="178264" cy="58021"/>
            </a:xfrm>
            <a:custGeom>
              <a:avLst/>
              <a:gdLst/>
              <a:ahLst/>
              <a:cxnLst/>
              <a:rect l="l" t="t" r="r" b="b"/>
              <a:pathLst>
                <a:path w="2885" h="939" extrusionOk="0">
                  <a:moveTo>
                    <a:pt x="1597" y="1"/>
                  </a:moveTo>
                  <a:cubicBezTo>
                    <a:pt x="1049" y="1"/>
                    <a:pt x="498" y="184"/>
                    <a:pt x="73" y="541"/>
                  </a:cubicBezTo>
                  <a:lnTo>
                    <a:pt x="73" y="453"/>
                  </a:lnTo>
                  <a:lnTo>
                    <a:pt x="0" y="541"/>
                  </a:lnTo>
                  <a:cubicBezTo>
                    <a:pt x="454" y="702"/>
                    <a:pt x="937" y="878"/>
                    <a:pt x="1406" y="922"/>
                  </a:cubicBezTo>
                  <a:cubicBezTo>
                    <a:pt x="1501" y="933"/>
                    <a:pt x="1598" y="939"/>
                    <a:pt x="1694" y="939"/>
                  </a:cubicBezTo>
                  <a:cubicBezTo>
                    <a:pt x="2096" y="939"/>
                    <a:pt x="2489" y="836"/>
                    <a:pt x="2796" y="600"/>
                  </a:cubicBezTo>
                  <a:cubicBezTo>
                    <a:pt x="2855" y="556"/>
                    <a:pt x="2884" y="512"/>
                    <a:pt x="2884" y="453"/>
                  </a:cubicBezTo>
                  <a:cubicBezTo>
                    <a:pt x="2884" y="395"/>
                    <a:pt x="2840" y="365"/>
                    <a:pt x="2782" y="321"/>
                  </a:cubicBezTo>
                  <a:cubicBezTo>
                    <a:pt x="2428" y="106"/>
                    <a:pt x="2013" y="1"/>
                    <a:pt x="1597"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1"/>
            <p:cNvSpPr/>
            <p:nvPr/>
          </p:nvSpPr>
          <p:spPr>
            <a:xfrm>
              <a:off x="2772535" y="2496344"/>
              <a:ext cx="15386" cy="106835"/>
            </a:xfrm>
            <a:custGeom>
              <a:avLst/>
              <a:gdLst/>
              <a:ahLst/>
              <a:cxnLst/>
              <a:rect l="l" t="t" r="r" b="b"/>
              <a:pathLst>
                <a:path w="249" h="1729" extrusionOk="0">
                  <a:moveTo>
                    <a:pt x="190" y="1"/>
                  </a:moveTo>
                  <a:cubicBezTo>
                    <a:pt x="176" y="1"/>
                    <a:pt x="176" y="396"/>
                    <a:pt x="117" y="865"/>
                  </a:cubicBezTo>
                  <a:cubicBezTo>
                    <a:pt x="59" y="1348"/>
                    <a:pt x="0" y="1728"/>
                    <a:pt x="29" y="1728"/>
                  </a:cubicBezTo>
                  <a:cubicBezTo>
                    <a:pt x="44" y="1728"/>
                    <a:pt x="146" y="1362"/>
                    <a:pt x="205" y="879"/>
                  </a:cubicBezTo>
                  <a:cubicBezTo>
                    <a:pt x="249" y="381"/>
                    <a:pt x="205" y="1"/>
                    <a:pt x="190"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1"/>
            <p:cNvSpPr/>
            <p:nvPr/>
          </p:nvSpPr>
          <p:spPr>
            <a:xfrm>
              <a:off x="2784276" y="2496344"/>
              <a:ext cx="35344" cy="96887"/>
            </a:xfrm>
            <a:custGeom>
              <a:avLst/>
              <a:gdLst/>
              <a:ahLst/>
              <a:cxnLst/>
              <a:rect l="l" t="t" r="r" b="b"/>
              <a:pathLst>
                <a:path w="572" h="1568" extrusionOk="0">
                  <a:moveTo>
                    <a:pt x="30" y="1"/>
                  </a:moveTo>
                  <a:cubicBezTo>
                    <a:pt x="0" y="1"/>
                    <a:pt x="88" y="352"/>
                    <a:pt x="235" y="791"/>
                  </a:cubicBezTo>
                  <a:cubicBezTo>
                    <a:pt x="366" y="1231"/>
                    <a:pt x="513" y="1567"/>
                    <a:pt x="527" y="1567"/>
                  </a:cubicBezTo>
                  <a:cubicBezTo>
                    <a:pt x="571" y="1567"/>
                    <a:pt x="469" y="1201"/>
                    <a:pt x="322" y="777"/>
                  </a:cubicBezTo>
                  <a:cubicBezTo>
                    <a:pt x="205" y="338"/>
                    <a:pt x="59" y="1"/>
                    <a:pt x="30"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1"/>
            <p:cNvSpPr/>
            <p:nvPr/>
          </p:nvSpPr>
          <p:spPr>
            <a:xfrm>
              <a:off x="3282694" y="2125468"/>
              <a:ext cx="29906" cy="710152"/>
            </a:xfrm>
            <a:custGeom>
              <a:avLst/>
              <a:gdLst/>
              <a:ahLst/>
              <a:cxnLst/>
              <a:rect l="l" t="t" r="r" b="b"/>
              <a:pathLst>
                <a:path w="484" h="11493" extrusionOk="0">
                  <a:moveTo>
                    <a:pt x="425" y="1"/>
                  </a:moveTo>
                  <a:cubicBezTo>
                    <a:pt x="367" y="1"/>
                    <a:pt x="235" y="2563"/>
                    <a:pt x="147" y="5754"/>
                  </a:cubicBezTo>
                  <a:cubicBezTo>
                    <a:pt x="30" y="8916"/>
                    <a:pt x="1" y="11493"/>
                    <a:pt x="59" y="11493"/>
                  </a:cubicBezTo>
                  <a:cubicBezTo>
                    <a:pt x="118" y="11493"/>
                    <a:pt x="220" y="8916"/>
                    <a:pt x="337" y="5754"/>
                  </a:cubicBezTo>
                  <a:cubicBezTo>
                    <a:pt x="440" y="2592"/>
                    <a:pt x="484"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1"/>
            <p:cNvSpPr/>
            <p:nvPr/>
          </p:nvSpPr>
          <p:spPr>
            <a:xfrm>
              <a:off x="3322488" y="2351256"/>
              <a:ext cx="29906" cy="28485"/>
            </a:xfrm>
            <a:custGeom>
              <a:avLst/>
              <a:gdLst/>
              <a:ahLst/>
              <a:cxnLst/>
              <a:rect l="l" t="t" r="r" b="b"/>
              <a:pathLst>
                <a:path w="484" h="461" extrusionOk="0">
                  <a:moveTo>
                    <a:pt x="264" y="1"/>
                  </a:moveTo>
                  <a:cubicBezTo>
                    <a:pt x="227" y="1"/>
                    <a:pt x="198" y="14"/>
                    <a:pt x="177" y="36"/>
                  </a:cubicBezTo>
                  <a:cubicBezTo>
                    <a:pt x="162" y="50"/>
                    <a:pt x="162" y="65"/>
                    <a:pt x="162" y="80"/>
                  </a:cubicBezTo>
                  <a:cubicBezTo>
                    <a:pt x="177" y="109"/>
                    <a:pt x="235" y="109"/>
                    <a:pt x="279" y="138"/>
                  </a:cubicBezTo>
                  <a:cubicBezTo>
                    <a:pt x="294" y="153"/>
                    <a:pt x="308" y="197"/>
                    <a:pt x="308" y="211"/>
                  </a:cubicBezTo>
                  <a:cubicBezTo>
                    <a:pt x="308" y="226"/>
                    <a:pt x="308" y="255"/>
                    <a:pt x="279" y="270"/>
                  </a:cubicBezTo>
                  <a:cubicBezTo>
                    <a:pt x="235" y="285"/>
                    <a:pt x="220" y="285"/>
                    <a:pt x="206" y="285"/>
                  </a:cubicBezTo>
                  <a:cubicBezTo>
                    <a:pt x="177" y="285"/>
                    <a:pt x="147" y="255"/>
                    <a:pt x="147" y="226"/>
                  </a:cubicBezTo>
                  <a:cubicBezTo>
                    <a:pt x="118" y="182"/>
                    <a:pt x="147" y="124"/>
                    <a:pt x="118" y="109"/>
                  </a:cubicBezTo>
                  <a:lnTo>
                    <a:pt x="74" y="109"/>
                  </a:lnTo>
                  <a:cubicBezTo>
                    <a:pt x="59" y="124"/>
                    <a:pt x="16" y="153"/>
                    <a:pt x="16" y="211"/>
                  </a:cubicBezTo>
                  <a:cubicBezTo>
                    <a:pt x="1" y="270"/>
                    <a:pt x="16" y="358"/>
                    <a:pt x="89" y="416"/>
                  </a:cubicBezTo>
                  <a:cubicBezTo>
                    <a:pt x="125" y="446"/>
                    <a:pt x="177" y="460"/>
                    <a:pt x="228" y="460"/>
                  </a:cubicBezTo>
                  <a:cubicBezTo>
                    <a:pt x="279" y="460"/>
                    <a:pt x="330" y="446"/>
                    <a:pt x="367" y="416"/>
                  </a:cubicBezTo>
                  <a:cubicBezTo>
                    <a:pt x="440" y="358"/>
                    <a:pt x="484" y="255"/>
                    <a:pt x="455" y="153"/>
                  </a:cubicBezTo>
                  <a:cubicBezTo>
                    <a:pt x="440" y="65"/>
                    <a:pt x="367" y="36"/>
                    <a:pt x="308" y="6"/>
                  </a:cubicBezTo>
                  <a:cubicBezTo>
                    <a:pt x="293" y="3"/>
                    <a:pt x="278" y="1"/>
                    <a:pt x="2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1"/>
            <p:cNvSpPr/>
            <p:nvPr/>
          </p:nvSpPr>
          <p:spPr>
            <a:xfrm>
              <a:off x="3331572" y="2233357"/>
              <a:ext cx="29906" cy="27558"/>
            </a:xfrm>
            <a:custGeom>
              <a:avLst/>
              <a:gdLst/>
              <a:ahLst/>
              <a:cxnLst/>
              <a:rect l="l" t="t" r="r" b="b"/>
              <a:pathLst>
                <a:path w="484" h="446" extrusionOk="0">
                  <a:moveTo>
                    <a:pt x="273" y="0"/>
                  </a:moveTo>
                  <a:cubicBezTo>
                    <a:pt x="253" y="0"/>
                    <a:pt x="235" y="4"/>
                    <a:pt x="220" y="11"/>
                  </a:cubicBezTo>
                  <a:cubicBezTo>
                    <a:pt x="176" y="11"/>
                    <a:pt x="176" y="26"/>
                    <a:pt x="176" y="55"/>
                  </a:cubicBezTo>
                  <a:cubicBezTo>
                    <a:pt x="176" y="70"/>
                    <a:pt x="235" y="85"/>
                    <a:pt x="264" y="128"/>
                  </a:cubicBezTo>
                  <a:cubicBezTo>
                    <a:pt x="293" y="143"/>
                    <a:pt x="308" y="187"/>
                    <a:pt x="308" y="202"/>
                  </a:cubicBezTo>
                  <a:cubicBezTo>
                    <a:pt x="308" y="216"/>
                    <a:pt x="308" y="231"/>
                    <a:pt x="264" y="260"/>
                  </a:cubicBezTo>
                  <a:lnTo>
                    <a:pt x="191" y="260"/>
                  </a:lnTo>
                  <a:cubicBezTo>
                    <a:pt x="176" y="260"/>
                    <a:pt x="161" y="216"/>
                    <a:pt x="161" y="202"/>
                  </a:cubicBezTo>
                  <a:cubicBezTo>
                    <a:pt x="147" y="143"/>
                    <a:pt x="176" y="85"/>
                    <a:pt x="161" y="70"/>
                  </a:cubicBezTo>
                  <a:cubicBezTo>
                    <a:pt x="161" y="63"/>
                    <a:pt x="158" y="59"/>
                    <a:pt x="147" y="59"/>
                  </a:cubicBezTo>
                  <a:cubicBezTo>
                    <a:pt x="136" y="59"/>
                    <a:pt x="117" y="63"/>
                    <a:pt x="88" y="70"/>
                  </a:cubicBezTo>
                  <a:cubicBezTo>
                    <a:pt x="44" y="85"/>
                    <a:pt x="30" y="128"/>
                    <a:pt x="15" y="172"/>
                  </a:cubicBezTo>
                  <a:cubicBezTo>
                    <a:pt x="0" y="231"/>
                    <a:pt x="0" y="304"/>
                    <a:pt x="73" y="377"/>
                  </a:cubicBezTo>
                  <a:cubicBezTo>
                    <a:pt x="119" y="423"/>
                    <a:pt x="182" y="446"/>
                    <a:pt x="241" y="446"/>
                  </a:cubicBezTo>
                  <a:cubicBezTo>
                    <a:pt x="276" y="446"/>
                    <a:pt x="310" y="438"/>
                    <a:pt x="337" y="421"/>
                  </a:cubicBezTo>
                  <a:cubicBezTo>
                    <a:pt x="439" y="377"/>
                    <a:pt x="483" y="275"/>
                    <a:pt x="469" y="172"/>
                  </a:cubicBezTo>
                  <a:cubicBezTo>
                    <a:pt x="454" y="85"/>
                    <a:pt x="396" y="26"/>
                    <a:pt x="337" y="11"/>
                  </a:cubicBezTo>
                  <a:cubicBezTo>
                    <a:pt x="315" y="4"/>
                    <a:pt x="293"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1"/>
            <p:cNvSpPr/>
            <p:nvPr/>
          </p:nvSpPr>
          <p:spPr>
            <a:xfrm>
              <a:off x="3321623" y="2501288"/>
              <a:ext cx="29906" cy="27744"/>
            </a:xfrm>
            <a:custGeom>
              <a:avLst/>
              <a:gdLst/>
              <a:ahLst/>
              <a:cxnLst/>
              <a:rect l="l" t="t" r="r" b="b"/>
              <a:pathLst>
                <a:path w="484" h="449" extrusionOk="0">
                  <a:moveTo>
                    <a:pt x="215" y="1"/>
                  </a:moveTo>
                  <a:cubicBezTo>
                    <a:pt x="194" y="1"/>
                    <a:pt x="171" y="7"/>
                    <a:pt x="147" y="23"/>
                  </a:cubicBezTo>
                  <a:cubicBezTo>
                    <a:pt x="88" y="38"/>
                    <a:pt x="30" y="96"/>
                    <a:pt x="15" y="184"/>
                  </a:cubicBezTo>
                  <a:cubicBezTo>
                    <a:pt x="0" y="272"/>
                    <a:pt x="44" y="389"/>
                    <a:pt x="147" y="419"/>
                  </a:cubicBezTo>
                  <a:cubicBezTo>
                    <a:pt x="185" y="438"/>
                    <a:pt x="226" y="449"/>
                    <a:pt x="266" y="449"/>
                  </a:cubicBezTo>
                  <a:cubicBezTo>
                    <a:pt x="318" y="449"/>
                    <a:pt x="369" y="431"/>
                    <a:pt x="410" y="389"/>
                  </a:cubicBezTo>
                  <a:cubicBezTo>
                    <a:pt x="483" y="316"/>
                    <a:pt x="483" y="243"/>
                    <a:pt x="483" y="184"/>
                  </a:cubicBezTo>
                  <a:cubicBezTo>
                    <a:pt x="460" y="78"/>
                    <a:pt x="398" y="48"/>
                    <a:pt x="375" y="48"/>
                  </a:cubicBezTo>
                  <a:cubicBezTo>
                    <a:pt x="370" y="48"/>
                    <a:pt x="366" y="50"/>
                    <a:pt x="366" y="53"/>
                  </a:cubicBezTo>
                  <a:cubicBezTo>
                    <a:pt x="337" y="67"/>
                    <a:pt x="366" y="126"/>
                    <a:pt x="337" y="184"/>
                  </a:cubicBezTo>
                  <a:cubicBezTo>
                    <a:pt x="322" y="214"/>
                    <a:pt x="308" y="243"/>
                    <a:pt x="293" y="258"/>
                  </a:cubicBezTo>
                  <a:cubicBezTo>
                    <a:pt x="278" y="265"/>
                    <a:pt x="267" y="268"/>
                    <a:pt x="256" y="268"/>
                  </a:cubicBezTo>
                  <a:cubicBezTo>
                    <a:pt x="245" y="268"/>
                    <a:pt x="234" y="265"/>
                    <a:pt x="220" y="258"/>
                  </a:cubicBezTo>
                  <a:cubicBezTo>
                    <a:pt x="176" y="243"/>
                    <a:pt x="161" y="214"/>
                    <a:pt x="161" y="199"/>
                  </a:cubicBezTo>
                  <a:cubicBezTo>
                    <a:pt x="161" y="184"/>
                    <a:pt x="176" y="140"/>
                    <a:pt x="191" y="126"/>
                  </a:cubicBezTo>
                  <a:cubicBezTo>
                    <a:pt x="234" y="96"/>
                    <a:pt x="264" y="67"/>
                    <a:pt x="293" y="53"/>
                  </a:cubicBezTo>
                  <a:cubicBezTo>
                    <a:pt x="304" y="42"/>
                    <a:pt x="268" y="1"/>
                    <a:pt x="2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1"/>
            <p:cNvSpPr/>
            <p:nvPr/>
          </p:nvSpPr>
          <p:spPr>
            <a:xfrm>
              <a:off x="3318904" y="2660526"/>
              <a:ext cx="31698" cy="29536"/>
            </a:xfrm>
            <a:custGeom>
              <a:avLst/>
              <a:gdLst/>
              <a:ahLst/>
              <a:cxnLst/>
              <a:rect l="l" t="t" r="r" b="b"/>
              <a:pathLst>
                <a:path w="513" h="478" extrusionOk="0">
                  <a:moveTo>
                    <a:pt x="246" y="1"/>
                  </a:moveTo>
                  <a:cubicBezTo>
                    <a:pt x="220" y="1"/>
                    <a:pt x="191" y="8"/>
                    <a:pt x="161" y="23"/>
                  </a:cubicBezTo>
                  <a:cubicBezTo>
                    <a:pt x="117" y="37"/>
                    <a:pt x="44" y="96"/>
                    <a:pt x="15" y="184"/>
                  </a:cubicBezTo>
                  <a:cubicBezTo>
                    <a:pt x="0" y="301"/>
                    <a:pt x="59" y="389"/>
                    <a:pt x="147" y="447"/>
                  </a:cubicBezTo>
                  <a:cubicBezTo>
                    <a:pt x="179" y="467"/>
                    <a:pt x="222" y="477"/>
                    <a:pt x="266" y="477"/>
                  </a:cubicBezTo>
                  <a:cubicBezTo>
                    <a:pt x="324" y="477"/>
                    <a:pt x="384" y="459"/>
                    <a:pt x="425" y="418"/>
                  </a:cubicBezTo>
                  <a:cubicBezTo>
                    <a:pt x="498" y="374"/>
                    <a:pt x="513" y="272"/>
                    <a:pt x="498" y="228"/>
                  </a:cubicBezTo>
                  <a:cubicBezTo>
                    <a:pt x="483" y="169"/>
                    <a:pt x="454" y="125"/>
                    <a:pt x="425" y="111"/>
                  </a:cubicBezTo>
                  <a:cubicBezTo>
                    <a:pt x="410" y="103"/>
                    <a:pt x="396" y="100"/>
                    <a:pt x="385" y="100"/>
                  </a:cubicBezTo>
                  <a:cubicBezTo>
                    <a:pt x="374" y="100"/>
                    <a:pt x="366" y="103"/>
                    <a:pt x="366" y="111"/>
                  </a:cubicBezTo>
                  <a:cubicBezTo>
                    <a:pt x="352" y="125"/>
                    <a:pt x="381" y="184"/>
                    <a:pt x="366" y="242"/>
                  </a:cubicBezTo>
                  <a:cubicBezTo>
                    <a:pt x="352" y="272"/>
                    <a:pt x="337" y="301"/>
                    <a:pt x="308" y="316"/>
                  </a:cubicBezTo>
                  <a:cubicBezTo>
                    <a:pt x="300" y="323"/>
                    <a:pt x="293" y="327"/>
                    <a:pt x="282" y="327"/>
                  </a:cubicBezTo>
                  <a:cubicBezTo>
                    <a:pt x="271" y="327"/>
                    <a:pt x="257" y="323"/>
                    <a:pt x="235" y="316"/>
                  </a:cubicBezTo>
                  <a:cubicBezTo>
                    <a:pt x="205" y="301"/>
                    <a:pt x="176" y="257"/>
                    <a:pt x="176" y="242"/>
                  </a:cubicBezTo>
                  <a:cubicBezTo>
                    <a:pt x="176" y="228"/>
                    <a:pt x="205" y="184"/>
                    <a:pt x="220" y="169"/>
                  </a:cubicBezTo>
                  <a:cubicBezTo>
                    <a:pt x="278" y="111"/>
                    <a:pt x="308" y="111"/>
                    <a:pt x="337" y="96"/>
                  </a:cubicBezTo>
                  <a:cubicBezTo>
                    <a:pt x="352" y="81"/>
                    <a:pt x="337" y="52"/>
                    <a:pt x="308" y="23"/>
                  </a:cubicBezTo>
                  <a:cubicBezTo>
                    <a:pt x="293" y="8"/>
                    <a:pt x="27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1"/>
            <p:cNvSpPr/>
            <p:nvPr/>
          </p:nvSpPr>
          <p:spPr>
            <a:xfrm>
              <a:off x="3095463" y="2802092"/>
              <a:ext cx="344726" cy="77855"/>
            </a:xfrm>
            <a:custGeom>
              <a:avLst/>
              <a:gdLst/>
              <a:ahLst/>
              <a:cxnLst/>
              <a:rect l="l" t="t" r="r" b="b"/>
              <a:pathLst>
                <a:path w="5579" h="1260" extrusionOk="0">
                  <a:moveTo>
                    <a:pt x="88" y="1"/>
                  </a:moveTo>
                  <a:lnTo>
                    <a:pt x="0" y="630"/>
                  </a:lnTo>
                  <a:lnTo>
                    <a:pt x="5578" y="1260"/>
                  </a:lnTo>
                  <a:lnTo>
                    <a:pt x="5578" y="630"/>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8" name="Google Shape;438;p31"/>
          <p:cNvGrpSpPr/>
          <p:nvPr/>
        </p:nvGrpSpPr>
        <p:grpSpPr>
          <a:xfrm>
            <a:off x="981831" y="3036177"/>
            <a:ext cx="2156533" cy="1651845"/>
            <a:chOff x="1568769" y="2852762"/>
            <a:chExt cx="2156533" cy="1651845"/>
          </a:xfrm>
        </p:grpSpPr>
        <p:sp>
          <p:nvSpPr>
            <p:cNvPr id="439" name="Google Shape;439;p31"/>
            <p:cNvSpPr/>
            <p:nvPr/>
          </p:nvSpPr>
          <p:spPr>
            <a:xfrm>
              <a:off x="3409629" y="3209179"/>
              <a:ext cx="94106" cy="1295427"/>
            </a:xfrm>
            <a:custGeom>
              <a:avLst/>
              <a:gdLst/>
              <a:ahLst/>
              <a:cxnLst/>
              <a:rect l="l" t="t" r="r" b="b"/>
              <a:pathLst>
                <a:path w="1523" h="20965" extrusionOk="0">
                  <a:moveTo>
                    <a:pt x="0" y="1"/>
                  </a:moveTo>
                  <a:lnTo>
                    <a:pt x="879" y="20965"/>
                  </a:lnTo>
                  <a:lnTo>
                    <a:pt x="1523" y="20965"/>
                  </a:lnTo>
                  <a:lnTo>
                    <a:pt x="7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1"/>
            <p:cNvSpPr/>
            <p:nvPr/>
          </p:nvSpPr>
          <p:spPr>
            <a:xfrm>
              <a:off x="3444912" y="3192001"/>
              <a:ext cx="192723" cy="170108"/>
            </a:xfrm>
            <a:custGeom>
              <a:avLst/>
              <a:gdLst/>
              <a:ahLst/>
              <a:cxnLst/>
              <a:rect l="l" t="t" r="r" b="b"/>
              <a:pathLst>
                <a:path w="3119" h="2753" extrusionOk="0">
                  <a:moveTo>
                    <a:pt x="2899" y="1"/>
                  </a:moveTo>
                  <a:lnTo>
                    <a:pt x="0" y="2387"/>
                  </a:lnTo>
                  <a:lnTo>
                    <a:pt x="293" y="2753"/>
                  </a:lnTo>
                  <a:lnTo>
                    <a:pt x="3119" y="147"/>
                  </a:lnTo>
                  <a:lnTo>
                    <a:pt x="28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1"/>
            <p:cNvSpPr/>
            <p:nvPr/>
          </p:nvSpPr>
          <p:spPr>
            <a:xfrm>
              <a:off x="3243160" y="3201022"/>
              <a:ext cx="201806" cy="158368"/>
            </a:xfrm>
            <a:custGeom>
              <a:avLst/>
              <a:gdLst/>
              <a:ahLst/>
              <a:cxnLst/>
              <a:rect l="l" t="t" r="r" b="b"/>
              <a:pathLst>
                <a:path w="3266" h="2563" extrusionOk="0">
                  <a:moveTo>
                    <a:pt x="89" y="1"/>
                  </a:moveTo>
                  <a:lnTo>
                    <a:pt x="1" y="235"/>
                  </a:lnTo>
                  <a:lnTo>
                    <a:pt x="2958" y="2563"/>
                  </a:lnTo>
                  <a:lnTo>
                    <a:pt x="3265" y="2197"/>
                  </a:lnTo>
                  <a:lnTo>
                    <a:pt x="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1"/>
            <p:cNvSpPr/>
            <p:nvPr/>
          </p:nvSpPr>
          <p:spPr>
            <a:xfrm>
              <a:off x="1568769" y="3150415"/>
              <a:ext cx="2156533" cy="83293"/>
            </a:xfrm>
            <a:custGeom>
              <a:avLst/>
              <a:gdLst/>
              <a:ahLst/>
              <a:cxnLst/>
              <a:rect l="l" t="t" r="r" b="b"/>
              <a:pathLst>
                <a:path w="34901" h="1348" extrusionOk="0">
                  <a:moveTo>
                    <a:pt x="0" y="0"/>
                  </a:moveTo>
                  <a:lnTo>
                    <a:pt x="146" y="1347"/>
                  </a:lnTo>
                  <a:lnTo>
                    <a:pt x="34901" y="952"/>
                  </a:lnTo>
                  <a:lnTo>
                    <a:pt x="349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1"/>
            <p:cNvSpPr/>
            <p:nvPr/>
          </p:nvSpPr>
          <p:spPr>
            <a:xfrm>
              <a:off x="1813900" y="3209179"/>
              <a:ext cx="94106" cy="1295427"/>
            </a:xfrm>
            <a:custGeom>
              <a:avLst/>
              <a:gdLst/>
              <a:ahLst/>
              <a:cxnLst/>
              <a:rect l="l" t="t" r="r" b="b"/>
              <a:pathLst>
                <a:path w="1523" h="20965" extrusionOk="0">
                  <a:moveTo>
                    <a:pt x="0" y="1"/>
                  </a:moveTo>
                  <a:lnTo>
                    <a:pt x="879" y="20965"/>
                  </a:lnTo>
                  <a:lnTo>
                    <a:pt x="1523" y="20965"/>
                  </a:lnTo>
                  <a:lnTo>
                    <a:pt x="77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1"/>
            <p:cNvSpPr/>
            <p:nvPr/>
          </p:nvSpPr>
          <p:spPr>
            <a:xfrm>
              <a:off x="1849184" y="3192001"/>
              <a:ext cx="193650" cy="170108"/>
            </a:xfrm>
            <a:custGeom>
              <a:avLst/>
              <a:gdLst/>
              <a:ahLst/>
              <a:cxnLst/>
              <a:rect l="l" t="t" r="r" b="b"/>
              <a:pathLst>
                <a:path w="3134" h="2753" extrusionOk="0">
                  <a:moveTo>
                    <a:pt x="2914" y="1"/>
                  </a:moveTo>
                  <a:lnTo>
                    <a:pt x="0" y="2387"/>
                  </a:lnTo>
                  <a:lnTo>
                    <a:pt x="293" y="2753"/>
                  </a:lnTo>
                  <a:lnTo>
                    <a:pt x="3133" y="147"/>
                  </a:lnTo>
                  <a:lnTo>
                    <a:pt x="29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1"/>
            <p:cNvSpPr/>
            <p:nvPr/>
          </p:nvSpPr>
          <p:spPr>
            <a:xfrm>
              <a:off x="1647431" y="3201022"/>
              <a:ext cx="201806" cy="158368"/>
            </a:xfrm>
            <a:custGeom>
              <a:avLst/>
              <a:gdLst/>
              <a:ahLst/>
              <a:cxnLst/>
              <a:rect l="l" t="t" r="r" b="b"/>
              <a:pathLst>
                <a:path w="3266" h="2563" extrusionOk="0">
                  <a:moveTo>
                    <a:pt x="103" y="1"/>
                  </a:moveTo>
                  <a:lnTo>
                    <a:pt x="1" y="235"/>
                  </a:lnTo>
                  <a:lnTo>
                    <a:pt x="2973" y="2563"/>
                  </a:lnTo>
                  <a:lnTo>
                    <a:pt x="3265" y="2197"/>
                  </a:lnTo>
                  <a:lnTo>
                    <a:pt x="1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1"/>
            <p:cNvSpPr/>
            <p:nvPr/>
          </p:nvSpPr>
          <p:spPr>
            <a:xfrm>
              <a:off x="1810254" y="2852762"/>
              <a:ext cx="695694" cy="299496"/>
            </a:xfrm>
            <a:custGeom>
              <a:avLst/>
              <a:gdLst/>
              <a:ahLst/>
              <a:cxnLst/>
              <a:rect l="l" t="t" r="r" b="b"/>
              <a:pathLst>
                <a:path w="11259" h="4847" extrusionOk="0">
                  <a:moveTo>
                    <a:pt x="5666" y="1"/>
                  </a:moveTo>
                  <a:lnTo>
                    <a:pt x="4466" y="4554"/>
                  </a:lnTo>
                  <a:lnTo>
                    <a:pt x="1" y="4554"/>
                  </a:lnTo>
                  <a:lnTo>
                    <a:pt x="1" y="4846"/>
                  </a:lnTo>
                  <a:lnTo>
                    <a:pt x="9721" y="4773"/>
                  </a:lnTo>
                  <a:lnTo>
                    <a:pt x="112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1"/>
            <p:cNvSpPr/>
            <p:nvPr/>
          </p:nvSpPr>
          <p:spPr>
            <a:xfrm>
              <a:off x="2270732" y="2977644"/>
              <a:ext cx="63397" cy="62470"/>
            </a:xfrm>
            <a:custGeom>
              <a:avLst/>
              <a:gdLst/>
              <a:ahLst/>
              <a:cxnLst/>
              <a:rect l="l" t="t" r="r" b="b"/>
              <a:pathLst>
                <a:path w="1026" h="1011" extrusionOk="0">
                  <a:moveTo>
                    <a:pt x="513" y="0"/>
                  </a:moveTo>
                  <a:cubicBezTo>
                    <a:pt x="235" y="0"/>
                    <a:pt x="0" y="220"/>
                    <a:pt x="0" y="512"/>
                  </a:cubicBezTo>
                  <a:cubicBezTo>
                    <a:pt x="0" y="791"/>
                    <a:pt x="235" y="1010"/>
                    <a:pt x="513" y="1010"/>
                  </a:cubicBezTo>
                  <a:cubicBezTo>
                    <a:pt x="791" y="1010"/>
                    <a:pt x="1025" y="791"/>
                    <a:pt x="1025" y="512"/>
                  </a:cubicBezTo>
                  <a:cubicBezTo>
                    <a:pt x="1025" y="220"/>
                    <a:pt x="791" y="0"/>
                    <a:pt x="5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8" name="Google Shape;448;p31"/>
          <p:cNvSpPr/>
          <p:nvPr/>
        </p:nvSpPr>
        <p:spPr>
          <a:xfrm>
            <a:off x="4590818" y="2361390"/>
            <a:ext cx="30833" cy="15880"/>
          </a:xfrm>
          <a:custGeom>
            <a:avLst/>
            <a:gdLst/>
            <a:ahLst/>
            <a:cxnLst/>
            <a:rect l="l" t="t" r="r" b="b"/>
            <a:pathLst>
              <a:path w="499" h="257" extrusionOk="0">
                <a:moveTo>
                  <a:pt x="458" y="1"/>
                </a:moveTo>
                <a:cubicBezTo>
                  <a:pt x="426" y="1"/>
                  <a:pt x="334" y="39"/>
                  <a:pt x="220" y="77"/>
                </a:cubicBezTo>
                <a:cubicBezTo>
                  <a:pt x="88" y="165"/>
                  <a:pt x="0" y="238"/>
                  <a:pt x="0" y="252"/>
                </a:cubicBezTo>
                <a:cubicBezTo>
                  <a:pt x="3" y="255"/>
                  <a:pt x="8" y="256"/>
                  <a:pt x="16" y="256"/>
                </a:cubicBezTo>
                <a:cubicBezTo>
                  <a:pt x="55" y="256"/>
                  <a:pt x="152" y="228"/>
                  <a:pt x="249" y="179"/>
                </a:cubicBezTo>
                <a:cubicBezTo>
                  <a:pt x="381" y="106"/>
                  <a:pt x="498" y="33"/>
                  <a:pt x="469" y="4"/>
                </a:cubicBezTo>
                <a:cubicBezTo>
                  <a:pt x="467" y="2"/>
                  <a:pt x="463" y="1"/>
                  <a:pt x="4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9" name="Google Shape;449;p31"/>
          <p:cNvGrpSpPr/>
          <p:nvPr/>
        </p:nvGrpSpPr>
        <p:grpSpPr>
          <a:xfrm>
            <a:off x="2867029" y="2484966"/>
            <a:ext cx="1236640" cy="2192697"/>
            <a:chOff x="3656165" y="2357127"/>
            <a:chExt cx="1236640" cy="2192697"/>
          </a:xfrm>
        </p:grpSpPr>
        <p:sp>
          <p:nvSpPr>
            <p:cNvPr id="450" name="Google Shape;450;p31"/>
            <p:cNvSpPr/>
            <p:nvPr/>
          </p:nvSpPr>
          <p:spPr>
            <a:xfrm>
              <a:off x="4663462" y="3758229"/>
              <a:ext cx="57959" cy="706507"/>
            </a:xfrm>
            <a:custGeom>
              <a:avLst/>
              <a:gdLst/>
              <a:ahLst/>
              <a:cxnLst/>
              <a:rect l="l" t="t" r="r" b="b"/>
              <a:pathLst>
                <a:path w="938" h="11434" extrusionOk="0">
                  <a:moveTo>
                    <a:pt x="484" y="0"/>
                  </a:moveTo>
                  <a:lnTo>
                    <a:pt x="1" y="11434"/>
                  </a:lnTo>
                  <a:lnTo>
                    <a:pt x="337" y="11434"/>
                  </a:lnTo>
                  <a:lnTo>
                    <a:pt x="937" y="59"/>
                  </a:lnTo>
                  <a:lnTo>
                    <a:pt x="4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1"/>
            <p:cNvSpPr/>
            <p:nvPr/>
          </p:nvSpPr>
          <p:spPr>
            <a:xfrm>
              <a:off x="3824298" y="4391501"/>
              <a:ext cx="330268" cy="102262"/>
            </a:xfrm>
            <a:custGeom>
              <a:avLst/>
              <a:gdLst/>
              <a:ahLst/>
              <a:cxnLst/>
              <a:rect l="l" t="t" r="r" b="b"/>
              <a:pathLst>
                <a:path w="5345" h="1655" extrusionOk="0">
                  <a:moveTo>
                    <a:pt x="1025" y="1"/>
                  </a:moveTo>
                  <a:lnTo>
                    <a:pt x="1245" y="1025"/>
                  </a:lnTo>
                  <a:cubicBezTo>
                    <a:pt x="1245" y="1025"/>
                    <a:pt x="1" y="1655"/>
                    <a:pt x="689" y="1655"/>
                  </a:cubicBezTo>
                  <a:lnTo>
                    <a:pt x="5344" y="1655"/>
                  </a:lnTo>
                  <a:lnTo>
                    <a:pt x="50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1"/>
            <p:cNvSpPr/>
            <p:nvPr/>
          </p:nvSpPr>
          <p:spPr>
            <a:xfrm>
              <a:off x="3656165" y="4448488"/>
              <a:ext cx="330268" cy="101336"/>
            </a:xfrm>
            <a:custGeom>
              <a:avLst/>
              <a:gdLst/>
              <a:ahLst/>
              <a:cxnLst/>
              <a:rect l="l" t="t" r="r" b="b"/>
              <a:pathLst>
                <a:path w="5345" h="1640" extrusionOk="0">
                  <a:moveTo>
                    <a:pt x="1025" y="0"/>
                  </a:moveTo>
                  <a:lnTo>
                    <a:pt x="1245" y="1025"/>
                  </a:lnTo>
                  <a:cubicBezTo>
                    <a:pt x="1245" y="1025"/>
                    <a:pt x="1" y="1640"/>
                    <a:pt x="703" y="1640"/>
                  </a:cubicBezTo>
                  <a:lnTo>
                    <a:pt x="5344" y="1640"/>
                  </a:lnTo>
                  <a:lnTo>
                    <a:pt x="505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1"/>
            <p:cNvSpPr/>
            <p:nvPr/>
          </p:nvSpPr>
          <p:spPr>
            <a:xfrm>
              <a:off x="3845255" y="3386522"/>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1"/>
            <p:cNvSpPr/>
            <p:nvPr/>
          </p:nvSpPr>
          <p:spPr>
            <a:xfrm>
              <a:off x="3845255" y="3386522"/>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1"/>
            <p:cNvSpPr/>
            <p:nvPr/>
          </p:nvSpPr>
          <p:spPr>
            <a:xfrm>
              <a:off x="3673355" y="3427210"/>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1"/>
            <p:cNvSpPr/>
            <p:nvPr/>
          </p:nvSpPr>
          <p:spPr>
            <a:xfrm>
              <a:off x="3930282" y="3468830"/>
              <a:ext cx="810561" cy="1001431"/>
            </a:xfrm>
            <a:custGeom>
              <a:avLst/>
              <a:gdLst/>
              <a:ahLst/>
              <a:cxnLst/>
              <a:rect l="l" t="t" r="r" b="b"/>
              <a:pathLst>
                <a:path w="13118" h="16207" extrusionOk="0">
                  <a:moveTo>
                    <a:pt x="13000" y="0"/>
                  </a:moveTo>
                  <a:cubicBezTo>
                    <a:pt x="13000" y="1"/>
                    <a:pt x="13029" y="89"/>
                    <a:pt x="13044" y="278"/>
                  </a:cubicBezTo>
                  <a:cubicBezTo>
                    <a:pt x="13088" y="439"/>
                    <a:pt x="13088" y="718"/>
                    <a:pt x="13015" y="1040"/>
                  </a:cubicBezTo>
                  <a:cubicBezTo>
                    <a:pt x="12927" y="1376"/>
                    <a:pt x="12751" y="1757"/>
                    <a:pt x="12444" y="2123"/>
                  </a:cubicBezTo>
                  <a:cubicBezTo>
                    <a:pt x="12283" y="2313"/>
                    <a:pt x="12092" y="2489"/>
                    <a:pt x="11873" y="2650"/>
                  </a:cubicBezTo>
                  <a:cubicBezTo>
                    <a:pt x="11653" y="2826"/>
                    <a:pt x="11404" y="2972"/>
                    <a:pt x="11126" y="3075"/>
                  </a:cubicBezTo>
                  <a:cubicBezTo>
                    <a:pt x="10584" y="3309"/>
                    <a:pt x="9911" y="3441"/>
                    <a:pt x="9208" y="3514"/>
                  </a:cubicBezTo>
                  <a:cubicBezTo>
                    <a:pt x="8491" y="3587"/>
                    <a:pt x="7715" y="3646"/>
                    <a:pt x="6925" y="3675"/>
                  </a:cubicBezTo>
                  <a:cubicBezTo>
                    <a:pt x="6289" y="3703"/>
                    <a:pt x="5631" y="3719"/>
                    <a:pt x="4955" y="3719"/>
                  </a:cubicBezTo>
                  <a:cubicBezTo>
                    <a:pt x="3903" y="3719"/>
                    <a:pt x="2807" y="3682"/>
                    <a:pt x="1684" y="3602"/>
                  </a:cubicBezTo>
                  <a:cubicBezTo>
                    <a:pt x="1616" y="3597"/>
                    <a:pt x="1547" y="3594"/>
                    <a:pt x="1476" y="3594"/>
                  </a:cubicBezTo>
                  <a:cubicBezTo>
                    <a:pt x="1318" y="3594"/>
                    <a:pt x="1153" y="3610"/>
                    <a:pt x="981" y="3660"/>
                  </a:cubicBezTo>
                  <a:cubicBezTo>
                    <a:pt x="761" y="3719"/>
                    <a:pt x="542" y="3880"/>
                    <a:pt x="454" y="4099"/>
                  </a:cubicBezTo>
                  <a:cubicBezTo>
                    <a:pt x="366" y="4319"/>
                    <a:pt x="351" y="4553"/>
                    <a:pt x="337" y="4773"/>
                  </a:cubicBezTo>
                  <a:cubicBezTo>
                    <a:pt x="337" y="4992"/>
                    <a:pt x="308" y="5212"/>
                    <a:pt x="308" y="5432"/>
                  </a:cubicBezTo>
                  <a:cubicBezTo>
                    <a:pt x="293" y="6310"/>
                    <a:pt x="264" y="7159"/>
                    <a:pt x="234" y="7964"/>
                  </a:cubicBezTo>
                  <a:cubicBezTo>
                    <a:pt x="176" y="9575"/>
                    <a:pt x="146" y="11024"/>
                    <a:pt x="117" y="12239"/>
                  </a:cubicBezTo>
                  <a:cubicBezTo>
                    <a:pt x="73" y="13469"/>
                    <a:pt x="59" y="14435"/>
                    <a:pt x="44" y="15138"/>
                  </a:cubicBezTo>
                  <a:cubicBezTo>
                    <a:pt x="15" y="15489"/>
                    <a:pt x="15" y="15738"/>
                    <a:pt x="15" y="15928"/>
                  </a:cubicBezTo>
                  <a:cubicBezTo>
                    <a:pt x="29" y="15738"/>
                    <a:pt x="29" y="15474"/>
                    <a:pt x="59" y="15138"/>
                  </a:cubicBezTo>
                  <a:cubicBezTo>
                    <a:pt x="88" y="14435"/>
                    <a:pt x="132" y="13454"/>
                    <a:pt x="161" y="12239"/>
                  </a:cubicBezTo>
                  <a:cubicBezTo>
                    <a:pt x="205" y="11024"/>
                    <a:pt x="249" y="9575"/>
                    <a:pt x="308" y="7964"/>
                  </a:cubicBezTo>
                  <a:cubicBezTo>
                    <a:pt x="322" y="7159"/>
                    <a:pt x="351" y="6310"/>
                    <a:pt x="381" y="5432"/>
                  </a:cubicBezTo>
                  <a:cubicBezTo>
                    <a:pt x="381" y="5212"/>
                    <a:pt x="395" y="4992"/>
                    <a:pt x="395" y="4773"/>
                  </a:cubicBezTo>
                  <a:cubicBezTo>
                    <a:pt x="425" y="4553"/>
                    <a:pt x="439" y="4334"/>
                    <a:pt x="527" y="4143"/>
                  </a:cubicBezTo>
                  <a:cubicBezTo>
                    <a:pt x="615" y="3938"/>
                    <a:pt x="791" y="3792"/>
                    <a:pt x="1010" y="3733"/>
                  </a:cubicBezTo>
                  <a:cubicBezTo>
                    <a:pt x="1178" y="3689"/>
                    <a:pt x="1346" y="3670"/>
                    <a:pt x="1520" y="3670"/>
                  </a:cubicBezTo>
                  <a:cubicBezTo>
                    <a:pt x="1574" y="3670"/>
                    <a:pt x="1628" y="3671"/>
                    <a:pt x="1684" y="3675"/>
                  </a:cubicBezTo>
                  <a:cubicBezTo>
                    <a:pt x="2773" y="3761"/>
                    <a:pt x="3837" y="3796"/>
                    <a:pt x="4855" y="3796"/>
                  </a:cubicBezTo>
                  <a:cubicBezTo>
                    <a:pt x="5575" y="3796"/>
                    <a:pt x="6272" y="3778"/>
                    <a:pt x="6939" y="3748"/>
                  </a:cubicBezTo>
                  <a:cubicBezTo>
                    <a:pt x="7744" y="3719"/>
                    <a:pt x="8506" y="3660"/>
                    <a:pt x="9223" y="3587"/>
                  </a:cubicBezTo>
                  <a:cubicBezTo>
                    <a:pt x="9940" y="3514"/>
                    <a:pt x="10599" y="3367"/>
                    <a:pt x="11155" y="3133"/>
                  </a:cubicBezTo>
                  <a:cubicBezTo>
                    <a:pt x="11448" y="3016"/>
                    <a:pt x="11712" y="2870"/>
                    <a:pt x="11931" y="2709"/>
                  </a:cubicBezTo>
                  <a:cubicBezTo>
                    <a:pt x="12151" y="2548"/>
                    <a:pt x="12356" y="2343"/>
                    <a:pt x="12502" y="2167"/>
                  </a:cubicBezTo>
                  <a:cubicBezTo>
                    <a:pt x="12810" y="1772"/>
                    <a:pt x="12971" y="1376"/>
                    <a:pt x="13044" y="1040"/>
                  </a:cubicBezTo>
                  <a:cubicBezTo>
                    <a:pt x="13117" y="718"/>
                    <a:pt x="13102" y="439"/>
                    <a:pt x="13073" y="264"/>
                  </a:cubicBezTo>
                  <a:cubicBezTo>
                    <a:pt x="13030" y="89"/>
                    <a:pt x="13000" y="1"/>
                    <a:pt x="13000" y="0"/>
                  </a:cubicBezTo>
                  <a:close/>
                  <a:moveTo>
                    <a:pt x="15" y="15928"/>
                  </a:moveTo>
                  <a:cubicBezTo>
                    <a:pt x="15" y="16016"/>
                    <a:pt x="15" y="16074"/>
                    <a:pt x="0" y="16133"/>
                  </a:cubicBezTo>
                  <a:cubicBezTo>
                    <a:pt x="15" y="16177"/>
                    <a:pt x="15" y="16206"/>
                    <a:pt x="15" y="16206"/>
                  </a:cubicBezTo>
                  <a:lnTo>
                    <a:pt x="15" y="16133"/>
                  </a:lnTo>
                  <a:lnTo>
                    <a:pt x="15" y="15928"/>
                  </a:lnTo>
                  <a:close/>
                </a:path>
              </a:pathLst>
            </a:custGeom>
            <a:solidFill>
              <a:srgbClr val="9546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1"/>
            <p:cNvSpPr/>
            <p:nvPr/>
          </p:nvSpPr>
          <p:spPr>
            <a:xfrm>
              <a:off x="4331933" y="2366890"/>
              <a:ext cx="281330" cy="401511"/>
            </a:xfrm>
            <a:custGeom>
              <a:avLst/>
              <a:gdLst/>
              <a:ahLst/>
              <a:cxnLst/>
              <a:rect l="l" t="t" r="r" b="b"/>
              <a:pathLst>
                <a:path w="4553" h="6498" extrusionOk="0">
                  <a:moveTo>
                    <a:pt x="2505" y="0"/>
                  </a:moveTo>
                  <a:cubicBezTo>
                    <a:pt x="2462" y="0"/>
                    <a:pt x="2418" y="1"/>
                    <a:pt x="2372" y="2"/>
                  </a:cubicBezTo>
                  <a:lnTo>
                    <a:pt x="1039" y="32"/>
                  </a:lnTo>
                  <a:cubicBezTo>
                    <a:pt x="1039" y="32"/>
                    <a:pt x="278" y="32"/>
                    <a:pt x="249" y="398"/>
                  </a:cubicBezTo>
                  <a:cubicBezTo>
                    <a:pt x="249" y="398"/>
                    <a:pt x="0" y="4936"/>
                    <a:pt x="1449" y="5009"/>
                  </a:cubicBezTo>
                  <a:lnTo>
                    <a:pt x="2328" y="5009"/>
                  </a:lnTo>
                  <a:lnTo>
                    <a:pt x="2328" y="5653"/>
                  </a:lnTo>
                  <a:cubicBezTo>
                    <a:pt x="2328" y="5873"/>
                    <a:pt x="2430" y="6078"/>
                    <a:pt x="2620" y="6180"/>
                  </a:cubicBezTo>
                  <a:cubicBezTo>
                    <a:pt x="2852" y="6323"/>
                    <a:pt x="3208" y="6498"/>
                    <a:pt x="3567" y="6498"/>
                  </a:cubicBezTo>
                  <a:cubicBezTo>
                    <a:pt x="3798" y="6498"/>
                    <a:pt x="4030" y="6425"/>
                    <a:pt x="4231" y="6224"/>
                  </a:cubicBezTo>
                  <a:cubicBezTo>
                    <a:pt x="4450" y="6005"/>
                    <a:pt x="4553" y="5668"/>
                    <a:pt x="4524" y="5360"/>
                  </a:cubicBezTo>
                  <a:lnTo>
                    <a:pt x="4333" y="2945"/>
                  </a:lnTo>
                  <a:lnTo>
                    <a:pt x="3792" y="1613"/>
                  </a:lnTo>
                  <a:lnTo>
                    <a:pt x="3792" y="588"/>
                  </a:lnTo>
                  <a:cubicBezTo>
                    <a:pt x="3792" y="588"/>
                    <a:pt x="3737" y="0"/>
                    <a:pt x="2505"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1"/>
            <p:cNvSpPr/>
            <p:nvPr/>
          </p:nvSpPr>
          <p:spPr>
            <a:xfrm>
              <a:off x="4219718" y="2705202"/>
              <a:ext cx="547336" cy="757731"/>
            </a:xfrm>
            <a:custGeom>
              <a:avLst/>
              <a:gdLst/>
              <a:ahLst/>
              <a:cxnLst/>
              <a:rect l="l" t="t" r="r" b="b"/>
              <a:pathLst>
                <a:path w="8858" h="12263" extrusionOk="0">
                  <a:moveTo>
                    <a:pt x="4540" y="0"/>
                  </a:moveTo>
                  <a:cubicBezTo>
                    <a:pt x="4182" y="0"/>
                    <a:pt x="3906" y="20"/>
                    <a:pt x="3778" y="61"/>
                  </a:cubicBezTo>
                  <a:cubicBezTo>
                    <a:pt x="2416" y="544"/>
                    <a:pt x="996" y="3794"/>
                    <a:pt x="996" y="3794"/>
                  </a:cubicBezTo>
                  <a:lnTo>
                    <a:pt x="1" y="11319"/>
                  </a:lnTo>
                  <a:cubicBezTo>
                    <a:pt x="1256" y="12101"/>
                    <a:pt x="4090" y="12262"/>
                    <a:pt x="6216" y="12262"/>
                  </a:cubicBezTo>
                  <a:cubicBezTo>
                    <a:pt x="7712" y="12262"/>
                    <a:pt x="8858" y="12183"/>
                    <a:pt x="8858" y="12183"/>
                  </a:cubicBezTo>
                  <a:lnTo>
                    <a:pt x="8506" y="7000"/>
                  </a:lnTo>
                  <a:lnTo>
                    <a:pt x="8301" y="4350"/>
                  </a:lnTo>
                  <a:cubicBezTo>
                    <a:pt x="8536" y="3179"/>
                    <a:pt x="8418" y="2389"/>
                    <a:pt x="8418" y="2389"/>
                  </a:cubicBezTo>
                  <a:lnTo>
                    <a:pt x="8345" y="1950"/>
                  </a:lnTo>
                  <a:cubicBezTo>
                    <a:pt x="8199" y="998"/>
                    <a:pt x="7452" y="251"/>
                    <a:pt x="6501" y="134"/>
                  </a:cubicBezTo>
                  <a:cubicBezTo>
                    <a:pt x="5813" y="46"/>
                    <a:pt x="5083" y="0"/>
                    <a:pt x="45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a:off x="4303879" y="2357127"/>
              <a:ext cx="316674" cy="277622"/>
            </a:xfrm>
            <a:custGeom>
              <a:avLst/>
              <a:gdLst/>
              <a:ahLst/>
              <a:cxnLst/>
              <a:rect l="l" t="t" r="r" b="b"/>
              <a:pathLst>
                <a:path w="5125" h="4493" extrusionOk="0">
                  <a:moveTo>
                    <a:pt x="2778" y="1"/>
                  </a:moveTo>
                  <a:cubicBezTo>
                    <a:pt x="2098" y="1"/>
                    <a:pt x="1417" y="81"/>
                    <a:pt x="761" y="234"/>
                  </a:cubicBezTo>
                  <a:cubicBezTo>
                    <a:pt x="586" y="263"/>
                    <a:pt x="395" y="307"/>
                    <a:pt x="249" y="409"/>
                  </a:cubicBezTo>
                  <a:cubicBezTo>
                    <a:pt x="103" y="497"/>
                    <a:pt x="0" y="687"/>
                    <a:pt x="15" y="863"/>
                  </a:cubicBezTo>
                  <a:cubicBezTo>
                    <a:pt x="29" y="1053"/>
                    <a:pt x="176" y="1200"/>
                    <a:pt x="337" y="1244"/>
                  </a:cubicBezTo>
                  <a:cubicBezTo>
                    <a:pt x="407" y="1265"/>
                    <a:pt x="475" y="1275"/>
                    <a:pt x="541" y="1275"/>
                  </a:cubicBezTo>
                  <a:cubicBezTo>
                    <a:pt x="656" y="1275"/>
                    <a:pt x="767" y="1246"/>
                    <a:pt x="879" y="1200"/>
                  </a:cubicBezTo>
                  <a:lnTo>
                    <a:pt x="879" y="1200"/>
                  </a:lnTo>
                  <a:cubicBezTo>
                    <a:pt x="732" y="1273"/>
                    <a:pt x="732" y="1507"/>
                    <a:pt x="849" y="1595"/>
                  </a:cubicBezTo>
                  <a:cubicBezTo>
                    <a:pt x="906" y="1639"/>
                    <a:pt x="973" y="1659"/>
                    <a:pt x="1041" y="1659"/>
                  </a:cubicBezTo>
                  <a:cubicBezTo>
                    <a:pt x="1131" y="1659"/>
                    <a:pt x="1222" y="1624"/>
                    <a:pt x="1288" y="1566"/>
                  </a:cubicBezTo>
                  <a:cubicBezTo>
                    <a:pt x="1406" y="1449"/>
                    <a:pt x="1479" y="1288"/>
                    <a:pt x="1508" y="1141"/>
                  </a:cubicBezTo>
                  <a:cubicBezTo>
                    <a:pt x="1684" y="1932"/>
                    <a:pt x="1859" y="2737"/>
                    <a:pt x="2313" y="3410"/>
                  </a:cubicBezTo>
                  <a:cubicBezTo>
                    <a:pt x="2715" y="4012"/>
                    <a:pt x="3409" y="4492"/>
                    <a:pt x="4141" y="4492"/>
                  </a:cubicBezTo>
                  <a:cubicBezTo>
                    <a:pt x="4209" y="4492"/>
                    <a:pt x="4279" y="4488"/>
                    <a:pt x="4348" y="4479"/>
                  </a:cubicBezTo>
                  <a:lnTo>
                    <a:pt x="4992" y="4333"/>
                  </a:lnTo>
                  <a:cubicBezTo>
                    <a:pt x="5124" y="3118"/>
                    <a:pt x="5007" y="2181"/>
                    <a:pt x="4904" y="966"/>
                  </a:cubicBezTo>
                  <a:cubicBezTo>
                    <a:pt x="4875" y="746"/>
                    <a:pt x="4421" y="482"/>
                    <a:pt x="4275" y="321"/>
                  </a:cubicBezTo>
                  <a:cubicBezTo>
                    <a:pt x="4099" y="102"/>
                    <a:pt x="3763" y="43"/>
                    <a:pt x="3470" y="29"/>
                  </a:cubicBezTo>
                  <a:cubicBezTo>
                    <a:pt x="3240" y="10"/>
                    <a:pt x="3009" y="1"/>
                    <a:pt x="2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p:nvPr/>
          </p:nvSpPr>
          <p:spPr>
            <a:xfrm>
              <a:off x="4417824" y="2518837"/>
              <a:ext cx="73345" cy="80265"/>
            </a:xfrm>
            <a:custGeom>
              <a:avLst/>
              <a:gdLst/>
              <a:ahLst/>
              <a:cxnLst/>
              <a:rect l="l" t="t" r="r" b="b"/>
              <a:pathLst>
                <a:path w="1187" h="1299" extrusionOk="0">
                  <a:moveTo>
                    <a:pt x="59" y="47"/>
                  </a:moveTo>
                  <a:lnTo>
                    <a:pt x="31" y="110"/>
                  </a:lnTo>
                  <a:lnTo>
                    <a:pt x="31" y="110"/>
                  </a:lnTo>
                  <a:cubicBezTo>
                    <a:pt x="40" y="107"/>
                    <a:pt x="49" y="104"/>
                    <a:pt x="58" y="101"/>
                  </a:cubicBezTo>
                  <a:lnTo>
                    <a:pt x="58" y="101"/>
                  </a:lnTo>
                  <a:cubicBezTo>
                    <a:pt x="59" y="83"/>
                    <a:pt x="59" y="65"/>
                    <a:pt x="59" y="47"/>
                  </a:cubicBezTo>
                  <a:close/>
                  <a:moveTo>
                    <a:pt x="31" y="110"/>
                  </a:moveTo>
                  <a:cubicBezTo>
                    <a:pt x="21" y="113"/>
                    <a:pt x="11" y="117"/>
                    <a:pt x="1" y="120"/>
                  </a:cubicBezTo>
                  <a:lnTo>
                    <a:pt x="1" y="178"/>
                  </a:lnTo>
                  <a:lnTo>
                    <a:pt x="31" y="110"/>
                  </a:lnTo>
                  <a:close/>
                  <a:moveTo>
                    <a:pt x="605" y="1"/>
                  </a:moveTo>
                  <a:cubicBezTo>
                    <a:pt x="425" y="1"/>
                    <a:pt x="238" y="44"/>
                    <a:pt x="58" y="101"/>
                  </a:cubicBezTo>
                  <a:lnTo>
                    <a:pt x="58" y="101"/>
                  </a:lnTo>
                  <a:cubicBezTo>
                    <a:pt x="54" y="264"/>
                    <a:pt x="30" y="448"/>
                    <a:pt x="30" y="632"/>
                  </a:cubicBezTo>
                  <a:cubicBezTo>
                    <a:pt x="30" y="852"/>
                    <a:pt x="30" y="1086"/>
                    <a:pt x="206" y="1218"/>
                  </a:cubicBezTo>
                  <a:cubicBezTo>
                    <a:pt x="269" y="1273"/>
                    <a:pt x="354" y="1299"/>
                    <a:pt x="442" y="1299"/>
                  </a:cubicBezTo>
                  <a:cubicBezTo>
                    <a:pt x="516" y="1299"/>
                    <a:pt x="593" y="1281"/>
                    <a:pt x="660" y="1247"/>
                  </a:cubicBezTo>
                  <a:cubicBezTo>
                    <a:pt x="806" y="1174"/>
                    <a:pt x="908" y="1057"/>
                    <a:pt x="1011" y="925"/>
                  </a:cubicBezTo>
                  <a:cubicBezTo>
                    <a:pt x="1099" y="779"/>
                    <a:pt x="1187" y="618"/>
                    <a:pt x="1172" y="427"/>
                  </a:cubicBezTo>
                  <a:cubicBezTo>
                    <a:pt x="1128" y="193"/>
                    <a:pt x="908" y="47"/>
                    <a:pt x="674" y="3"/>
                  </a:cubicBezTo>
                  <a:cubicBezTo>
                    <a:pt x="651" y="1"/>
                    <a:pt x="628" y="1"/>
                    <a:pt x="605"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1"/>
            <p:cNvSpPr/>
            <p:nvPr/>
          </p:nvSpPr>
          <p:spPr>
            <a:xfrm>
              <a:off x="4436856" y="2531566"/>
              <a:ext cx="25396" cy="43438"/>
            </a:xfrm>
            <a:custGeom>
              <a:avLst/>
              <a:gdLst/>
              <a:ahLst/>
              <a:cxnLst/>
              <a:rect l="l" t="t" r="r" b="b"/>
              <a:pathLst>
                <a:path w="411" h="703" extrusionOk="0">
                  <a:moveTo>
                    <a:pt x="256" y="0"/>
                  </a:moveTo>
                  <a:cubicBezTo>
                    <a:pt x="221" y="0"/>
                    <a:pt x="136" y="86"/>
                    <a:pt x="0" y="221"/>
                  </a:cubicBezTo>
                  <a:lnTo>
                    <a:pt x="7" y="228"/>
                  </a:lnTo>
                  <a:lnTo>
                    <a:pt x="7" y="228"/>
                  </a:lnTo>
                  <a:cubicBezTo>
                    <a:pt x="5" y="231"/>
                    <a:pt x="2" y="233"/>
                    <a:pt x="0" y="236"/>
                  </a:cubicBezTo>
                  <a:lnTo>
                    <a:pt x="59" y="295"/>
                  </a:lnTo>
                  <a:cubicBezTo>
                    <a:pt x="73" y="278"/>
                    <a:pt x="86" y="261"/>
                    <a:pt x="99" y="245"/>
                  </a:cubicBezTo>
                  <a:lnTo>
                    <a:pt x="99" y="245"/>
                  </a:lnTo>
                  <a:cubicBezTo>
                    <a:pt x="114" y="239"/>
                    <a:pt x="132" y="236"/>
                    <a:pt x="150" y="236"/>
                  </a:cubicBezTo>
                  <a:cubicBezTo>
                    <a:pt x="191" y="236"/>
                    <a:pt x="234" y="251"/>
                    <a:pt x="264" y="280"/>
                  </a:cubicBezTo>
                  <a:cubicBezTo>
                    <a:pt x="293" y="338"/>
                    <a:pt x="308" y="412"/>
                    <a:pt x="278" y="456"/>
                  </a:cubicBezTo>
                  <a:cubicBezTo>
                    <a:pt x="264" y="514"/>
                    <a:pt x="205" y="558"/>
                    <a:pt x="161" y="587"/>
                  </a:cubicBezTo>
                  <a:cubicBezTo>
                    <a:pt x="73" y="675"/>
                    <a:pt x="0" y="675"/>
                    <a:pt x="0" y="675"/>
                  </a:cubicBezTo>
                  <a:cubicBezTo>
                    <a:pt x="0" y="691"/>
                    <a:pt x="22" y="703"/>
                    <a:pt x="64" y="703"/>
                  </a:cubicBezTo>
                  <a:cubicBezTo>
                    <a:pt x="98" y="703"/>
                    <a:pt x="146" y="695"/>
                    <a:pt x="205" y="675"/>
                  </a:cubicBezTo>
                  <a:cubicBezTo>
                    <a:pt x="264" y="661"/>
                    <a:pt x="337" y="602"/>
                    <a:pt x="366" y="529"/>
                  </a:cubicBezTo>
                  <a:cubicBezTo>
                    <a:pt x="410" y="456"/>
                    <a:pt x="410" y="338"/>
                    <a:pt x="337" y="236"/>
                  </a:cubicBezTo>
                  <a:cubicBezTo>
                    <a:pt x="288" y="187"/>
                    <a:pt x="225" y="165"/>
                    <a:pt x="165" y="165"/>
                  </a:cubicBezTo>
                  <a:cubicBezTo>
                    <a:pt x="164" y="165"/>
                    <a:pt x="163" y="165"/>
                    <a:pt x="163" y="165"/>
                  </a:cubicBezTo>
                  <a:lnTo>
                    <a:pt x="163" y="165"/>
                  </a:lnTo>
                  <a:cubicBezTo>
                    <a:pt x="234" y="73"/>
                    <a:pt x="274" y="12"/>
                    <a:pt x="264" y="2"/>
                  </a:cubicBezTo>
                  <a:cubicBezTo>
                    <a:pt x="262" y="1"/>
                    <a:pt x="259" y="0"/>
                    <a:pt x="2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1"/>
            <p:cNvSpPr/>
            <p:nvPr/>
          </p:nvSpPr>
          <p:spPr>
            <a:xfrm>
              <a:off x="4359060" y="2509939"/>
              <a:ext cx="5499" cy="16436"/>
            </a:xfrm>
            <a:custGeom>
              <a:avLst/>
              <a:gdLst/>
              <a:ahLst/>
              <a:cxnLst/>
              <a:rect l="l" t="t" r="r" b="b"/>
              <a:pathLst>
                <a:path w="89" h="266" extrusionOk="0">
                  <a:moveTo>
                    <a:pt x="29" y="0"/>
                  </a:moveTo>
                  <a:cubicBezTo>
                    <a:pt x="15" y="0"/>
                    <a:pt x="0" y="59"/>
                    <a:pt x="0" y="132"/>
                  </a:cubicBezTo>
                  <a:cubicBezTo>
                    <a:pt x="0" y="199"/>
                    <a:pt x="25" y="266"/>
                    <a:pt x="51" y="266"/>
                  </a:cubicBezTo>
                  <a:cubicBezTo>
                    <a:pt x="54" y="266"/>
                    <a:pt x="56" y="265"/>
                    <a:pt x="59" y="264"/>
                  </a:cubicBezTo>
                  <a:cubicBezTo>
                    <a:pt x="73" y="264"/>
                    <a:pt x="88" y="205"/>
                    <a:pt x="88" y="132"/>
                  </a:cubicBezTo>
                  <a:cubicBezTo>
                    <a:pt x="88" y="59"/>
                    <a:pt x="73"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1"/>
            <p:cNvSpPr/>
            <p:nvPr/>
          </p:nvSpPr>
          <p:spPr>
            <a:xfrm>
              <a:off x="4446805" y="2803946"/>
              <a:ext cx="446000" cy="1024046"/>
            </a:xfrm>
            <a:custGeom>
              <a:avLst/>
              <a:gdLst/>
              <a:ahLst/>
              <a:cxnLst/>
              <a:rect l="l" t="t" r="r" b="b"/>
              <a:pathLst>
                <a:path w="7218" h="16573" extrusionOk="0">
                  <a:moveTo>
                    <a:pt x="2152" y="0"/>
                  </a:moveTo>
                  <a:lnTo>
                    <a:pt x="0" y="16382"/>
                  </a:lnTo>
                  <a:lnTo>
                    <a:pt x="5051" y="16572"/>
                  </a:lnTo>
                  <a:lnTo>
                    <a:pt x="7218" y="205"/>
                  </a:lnTo>
                  <a:lnTo>
                    <a:pt x="215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1"/>
            <p:cNvSpPr/>
            <p:nvPr/>
          </p:nvSpPr>
          <p:spPr>
            <a:xfrm>
              <a:off x="4084948" y="3742013"/>
              <a:ext cx="597077" cy="86012"/>
            </a:xfrm>
            <a:custGeom>
              <a:avLst/>
              <a:gdLst/>
              <a:ahLst/>
              <a:cxnLst/>
              <a:rect l="l" t="t" r="r" b="b"/>
              <a:pathLst>
                <a:path w="9663" h="1392" extrusionOk="0">
                  <a:moveTo>
                    <a:pt x="0" y="0"/>
                  </a:moveTo>
                  <a:lnTo>
                    <a:pt x="191" y="908"/>
                  </a:lnTo>
                  <a:lnTo>
                    <a:pt x="9428" y="1391"/>
                  </a:lnTo>
                  <a:lnTo>
                    <a:pt x="9663" y="44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1"/>
            <p:cNvSpPr/>
            <p:nvPr/>
          </p:nvSpPr>
          <p:spPr>
            <a:xfrm>
              <a:off x="4132899" y="3787245"/>
              <a:ext cx="28980" cy="706507"/>
            </a:xfrm>
            <a:custGeom>
              <a:avLst/>
              <a:gdLst/>
              <a:ahLst/>
              <a:cxnLst/>
              <a:rect l="l" t="t" r="r" b="b"/>
              <a:pathLst>
                <a:path w="469" h="11434" extrusionOk="0">
                  <a:moveTo>
                    <a:pt x="0" y="0"/>
                  </a:moveTo>
                  <a:lnTo>
                    <a:pt x="88" y="11434"/>
                  </a:lnTo>
                  <a:lnTo>
                    <a:pt x="425" y="11419"/>
                  </a:lnTo>
                  <a:lnTo>
                    <a:pt x="469" y="15"/>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1"/>
            <p:cNvSpPr/>
            <p:nvPr/>
          </p:nvSpPr>
          <p:spPr>
            <a:xfrm>
              <a:off x="4147359" y="3788172"/>
              <a:ext cx="552773" cy="499387"/>
            </a:xfrm>
            <a:custGeom>
              <a:avLst/>
              <a:gdLst/>
              <a:ahLst/>
              <a:cxnLst/>
              <a:rect l="l" t="t" r="r" b="b"/>
              <a:pathLst>
                <a:path w="8946" h="8082" extrusionOk="0">
                  <a:moveTo>
                    <a:pt x="235" y="0"/>
                  </a:moveTo>
                  <a:lnTo>
                    <a:pt x="1" y="205"/>
                  </a:lnTo>
                  <a:lnTo>
                    <a:pt x="8945" y="8081"/>
                  </a:lnTo>
                  <a:lnTo>
                    <a:pt x="8945" y="7583"/>
                  </a:lnTo>
                  <a:lnTo>
                    <a:pt x="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a:off x="4142848" y="3808069"/>
              <a:ext cx="587129" cy="432406"/>
            </a:xfrm>
            <a:custGeom>
              <a:avLst/>
              <a:gdLst/>
              <a:ahLst/>
              <a:cxnLst/>
              <a:rect l="l" t="t" r="r" b="b"/>
              <a:pathLst>
                <a:path w="9502" h="6998" extrusionOk="0">
                  <a:moveTo>
                    <a:pt x="9209" y="0"/>
                  </a:moveTo>
                  <a:lnTo>
                    <a:pt x="0" y="6720"/>
                  </a:lnTo>
                  <a:lnTo>
                    <a:pt x="74" y="6998"/>
                  </a:lnTo>
                  <a:lnTo>
                    <a:pt x="9443" y="425"/>
                  </a:lnTo>
                  <a:cubicBezTo>
                    <a:pt x="9501" y="366"/>
                    <a:pt x="9501" y="278"/>
                    <a:pt x="9443" y="220"/>
                  </a:cubicBezTo>
                  <a:lnTo>
                    <a:pt x="920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1"/>
            <p:cNvSpPr/>
            <p:nvPr/>
          </p:nvSpPr>
          <p:spPr>
            <a:xfrm>
              <a:off x="3708632" y="2702545"/>
              <a:ext cx="199952" cy="239066"/>
            </a:xfrm>
            <a:custGeom>
              <a:avLst/>
              <a:gdLst/>
              <a:ahLst/>
              <a:cxnLst/>
              <a:rect l="l" t="t" r="r" b="b"/>
              <a:pathLst>
                <a:path w="3236" h="3869" extrusionOk="0">
                  <a:moveTo>
                    <a:pt x="1037" y="1"/>
                  </a:moveTo>
                  <a:cubicBezTo>
                    <a:pt x="1007" y="1"/>
                    <a:pt x="983" y="10"/>
                    <a:pt x="967" y="31"/>
                  </a:cubicBezTo>
                  <a:cubicBezTo>
                    <a:pt x="791" y="309"/>
                    <a:pt x="1874" y="1436"/>
                    <a:pt x="1874" y="1436"/>
                  </a:cubicBezTo>
                  <a:cubicBezTo>
                    <a:pt x="1874" y="1436"/>
                    <a:pt x="943" y="600"/>
                    <a:pt x="601" y="600"/>
                  </a:cubicBezTo>
                  <a:cubicBezTo>
                    <a:pt x="564" y="600"/>
                    <a:pt x="534" y="610"/>
                    <a:pt x="513" y="631"/>
                  </a:cubicBezTo>
                  <a:cubicBezTo>
                    <a:pt x="293" y="851"/>
                    <a:pt x="1259" y="1832"/>
                    <a:pt x="1259" y="1832"/>
                  </a:cubicBezTo>
                  <a:cubicBezTo>
                    <a:pt x="1259" y="1832"/>
                    <a:pt x="450" y="1091"/>
                    <a:pt x="249" y="1091"/>
                  </a:cubicBezTo>
                  <a:cubicBezTo>
                    <a:pt x="224" y="1091"/>
                    <a:pt x="209" y="1103"/>
                    <a:pt x="205" y="1129"/>
                  </a:cubicBezTo>
                  <a:cubicBezTo>
                    <a:pt x="161" y="1363"/>
                    <a:pt x="747" y="2154"/>
                    <a:pt x="747" y="2154"/>
                  </a:cubicBezTo>
                  <a:cubicBezTo>
                    <a:pt x="747" y="2154"/>
                    <a:pt x="255" y="1651"/>
                    <a:pt x="94" y="1651"/>
                  </a:cubicBezTo>
                  <a:cubicBezTo>
                    <a:pt x="66" y="1651"/>
                    <a:pt x="49" y="1666"/>
                    <a:pt x="44" y="1700"/>
                  </a:cubicBezTo>
                  <a:cubicBezTo>
                    <a:pt x="0" y="1934"/>
                    <a:pt x="923" y="3808"/>
                    <a:pt x="923" y="3808"/>
                  </a:cubicBezTo>
                  <a:cubicBezTo>
                    <a:pt x="953" y="3850"/>
                    <a:pt x="1000" y="3868"/>
                    <a:pt x="1059" y="3868"/>
                  </a:cubicBezTo>
                  <a:cubicBezTo>
                    <a:pt x="1605" y="3868"/>
                    <a:pt x="3236" y="2285"/>
                    <a:pt x="3236" y="2285"/>
                  </a:cubicBezTo>
                  <a:cubicBezTo>
                    <a:pt x="3236" y="2285"/>
                    <a:pt x="3206" y="368"/>
                    <a:pt x="3060" y="324"/>
                  </a:cubicBezTo>
                  <a:cubicBezTo>
                    <a:pt x="3055" y="323"/>
                    <a:pt x="3049" y="322"/>
                    <a:pt x="3043" y="322"/>
                  </a:cubicBezTo>
                  <a:cubicBezTo>
                    <a:pt x="2888" y="322"/>
                    <a:pt x="2550" y="698"/>
                    <a:pt x="2606" y="1305"/>
                  </a:cubicBezTo>
                  <a:cubicBezTo>
                    <a:pt x="2606" y="1305"/>
                    <a:pt x="1389" y="1"/>
                    <a:pt x="1037"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1"/>
            <p:cNvSpPr/>
            <p:nvPr/>
          </p:nvSpPr>
          <p:spPr>
            <a:xfrm>
              <a:off x="3765605" y="2788560"/>
              <a:ext cx="782509" cy="518542"/>
            </a:xfrm>
            <a:custGeom>
              <a:avLst/>
              <a:gdLst/>
              <a:ahLst/>
              <a:cxnLst/>
              <a:rect l="l" t="t" r="r" b="b"/>
              <a:pathLst>
                <a:path w="12664" h="8392" extrusionOk="0">
                  <a:moveTo>
                    <a:pt x="10117" y="0"/>
                  </a:moveTo>
                  <a:cubicBezTo>
                    <a:pt x="10117" y="0"/>
                    <a:pt x="6953" y="4771"/>
                    <a:pt x="5826" y="4771"/>
                  </a:cubicBezTo>
                  <a:cubicBezTo>
                    <a:pt x="5741" y="4771"/>
                    <a:pt x="5667" y="4744"/>
                    <a:pt x="5608" y="4685"/>
                  </a:cubicBezTo>
                  <a:cubicBezTo>
                    <a:pt x="3763" y="2840"/>
                    <a:pt x="2314" y="893"/>
                    <a:pt x="2314" y="893"/>
                  </a:cubicBezTo>
                  <a:lnTo>
                    <a:pt x="1" y="2416"/>
                  </a:lnTo>
                  <a:cubicBezTo>
                    <a:pt x="1" y="2416"/>
                    <a:pt x="2358" y="5578"/>
                    <a:pt x="2958" y="6354"/>
                  </a:cubicBezTo>
                  <a:cubicBezTo>
                    <a:pt x="3366" y="6882"/>
                    <a:pt x="4580" y="8391"/>
                    <a:pt x="6195" y="8391"/>
                  </a:cubicBezTo>
                  <a:cubicBezTo>
                    <a:pt x="6954" y="8391"/>
                    <a:pt x="7802" y="8057"/>
                    <a:pt x="8697" y="7130"/>
                  </a:cubicBezTo>
                  <a:cubicBezTo>
                    <a:pt x="11507" y="4246"/>
                    <a:pt x="12664" y="1830"/>
                    <a:pt x="12664" y="1830"/>
                  </a:cubicBezTo>
                  <a:lnTo>
                    <a:pt x="1011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4239615" y="2755315"/>
              <a:ext cx="323903" cy="523547"/>
            </a:xfrm>
            <a:custGeom>
              <a:avLst/>
              <a:gdLst/>
              <a:ahLst/>
              <a:cxnLst/>
              <a:rect l="l" t="t" r="r" b="b"/>
              <a:pathLst>
                <a:path w="5242" h="8473" extrusionOk="0">
                  <a:moveTo>
                    <a:pt x="3624" y="0"/>
                  </a:moveTo>
                  <a:cubicBezTo>
                    <a:pt x="3438" y="0"/>
                    <a:pt x="3259" y="37"/>
                    <a:pt x="3104" y="99"/>
                  </a:cubicBezTo>
                  <a:cubicBezTo>
                    <a:pt x="2812" y="202"/>
                    <a:pt x="2563" y="392"/>
                    <a:pt x="2387" y="553"/>
                  </a:cubicBezTo>
                  <a:cubicBezTo>
                    <a:pt x="2197" y="743"/>
                    <a:pt x="2065" y="904"/>
                    <a:pt x="1948" y="1036"/>
                  </a:cubicBezTo>
                  <a:cubicBezTo>
                    <a:pt x="1816" y="1153"/>
                    <a:pt x="1743" y="1270"/>
                    <a:pt x="1699" y="1344"/>
                  </a:cubicBezTo>
                  <a:cubicBezTo>
                    <a:pt x="1640" y="1417"/>
                    <a:pt x="1626" y="1446"/>
                    <a:pt x="1626" y="1446"/>
                  </a:cubicBezTo>
                  <a:lnTo>
                    <a:pt x="1699" y="1373"/>
                  </a:lnTo>
                  <a:cubicBezTo>
                    <a:pt x="1743" y="1300"/>
                    <a:pt x="1831" y="1197"/>
                    <a:pt x="1948" y="1065"/>
                  </a:cubicBezTo>
                  <a:cubicBezTo>
                    <a:pt x="2080" y="919"/>
                    <a:pt x="2226" y="773"/>
                    <a:pt x="2402" y="612"/>
                  </a:cubicBezTo>
                  <a:cubicBezTo>
                    <a:pt x="2607" y="451"/>
                    <a:pt x="2826" y="275"/>
                    <a:pt x="3119" y="172"/>
                  </a:cubicBezTo>
                  <a:cubicBezTo>
                    <a:pt x="3267" y="126"/>
                    <a:pt x="3439" y="92"/>
                    <a:pt x="3616" y="92"/>
                  </a:cubicBezTo>
                  <a:cubicBezTo>
                    <a:pt x="3773" y="92"/>
                    <a:pt x="3934" y="118"/>
                    <a:pt x="4085" y="187"/>
                  </a:cubicBezTo>
                  <a:cubicBezTo>
                    <a:pt x="4437" y="319"/>
                    <a:pt x="4715" y="612"/>
                    <a:pt x="4890" y="978"/>
                  </a:cubicBezTo>
                  <a:cubicBezTo>
                    <a:pt x="5081" y="1344"/>
                    <a:pt x="5169" y="1783"/>
                    <a:pt x="5095" y="2222"/>
                  </a:cubicBezTo>
                  <a:cubicBezTo>
                    <a:pt x="5037" y="2661"/>
                    <a:pt x="4861" y="3100"/>
                    <a:pt x="4598" y="3496"/>
                  </a:cubicBezTo>
                  <a:cubicBezTo>
                    <a:pt x="4349" y="3905"/>
                    <a:pt x="4056" y="4271"/>
                    <a:pt x="3763" y="4623"/>
                  </a:cubicBezTo>
                  <a:cubicBezTo>
                    <a:pt x="3470" y="4960"/>
                    <a:pt x="3178" y="5296"/>
                    <a:pt x="2899" y="5604"/>
                  </a:cubicBezTo>
                  <a:cubicBezTo>
                    <a:pt x="2343" y="6233"/>
                    <a:pt x="1831" y="6760"/>
                    <a:pt x="1377" y="7199"/>
                  </a:cubicBezTo>
                  <a:cubicBezTo>
                    <a:pt x="938" y="7639"/>
                    <a:pt x="557" y="7961"/>
                    <a:pt x="294" y="8209"/>
                  </a:cubicBezTo>
                  <a:cubicBezTo>
                    <a:pt x="191" y="8312"/>
                    <a:pt x="74" y="8400"/>
                    <a:pt x="1" y="8473"/>
                  </a:cubicBezTo>
                  <a:cubicBezTo>
                    <a:pt x="74" y="8429"/>
                    <a:pt x="191" y="8327"/>
                    <a:pt x="323" y="8224"/>
                  </a:cubicBezTo>
                  <a:cubicBezTo>
                    <a:pt x="586" y="8005"/>
                    <a:pt x="982" y="7668"/>
                    <a:pt x="1435" y="7229"/>
                  </a:cubicBezTo>
                  <a:cubicBezTo>
                    <a:pt x="1889" y="6789"/>
                    <a:pt x="2416" y="6262"/>
                    <a:pt x="2973" y="5648"/>
                  </a:cubicBezTo>
                  <a:cubicBezTo>
                    <a:pt x="3251" y="5325"/>
                    <a:pt x="3544" y="5003"/>
                    <a:pt x="3836" y="4652"/>
                  </a:cubicBezTo>
                  <a:cubicBezTo>
                    <a:pt x="4129" y="4301"/>
                    <a:pt x="4422" y="3964"/>
                    <a:pt x="4671" y="3539"/>
                  </a:cubicBezTo>
                  <a:cubicBezTo>
                    <a:pt x="4934" y="3115"/>
                    <a:pt x="5110" y="2676"/>
                    <a:pt x="5183" y="2222"/>
                  </a:cubicBezTo>
                  <a:cubicBezTo>
                    <a:pt x="5242" y="1768"/>
                    <a:pt x="5169" y="1300"/>
                    <a:pt x="4964" y="919"/>
                  </a:cubicBezTo>
                  <a:cubicBezTo>
                    <a:pt x="4788" y="553"/>
                    <a:pt x="4495" y="246"/>
                    <a:pt x="4129" y="99"/>
                  </a:cubicBezTo>
                  <a:cubicBezTo>
                    <a:pt x="3963" y="30"/>
                    <a:pt x="3791" y="0"/>
                    <a:pt x="36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1"/>
            <p:cNvSpPr/>
            <p:nvPr/>
          </p:nvSpPr>
          <p:spPr>
            <a:xfrm>
              <a:off x="3798169" y="2892556"/>
              <a:ext cx="140263" cy="89657"/>
            </a:xfrm>
            <a:custGeom>
              <a:avLst/>
              <a:gdLst/>
              <a:ahLst/>
              <a:cxnLst/>
              <a:rect l="l" t="t" r="r" b="b"/>
              <a:pathLst>
                <a:path w="2270" h="1451" extrusionOk="0">
                  <a:moveTo>
                    <a:pt x="2268" y="0"/>
                  </a:moveTo>
                  <a:cubicBezTo>
                    <a:pt x="2234" y="0"/>
                    <a:pt x="1745" y="332"/>
                    <a:pt x="1157" y="733"/>
                  </a:cubicBezTo>
                  <a:cubicBezTo>
                    <a:pt x="528" y="1128"/>
                    <a:pt x="1" y="1421"/>
                    <a:pt x="15" y="1450"/>
                  </a:cubicBezTo>
                  <a:cubicBezTo>
                    <a:pt x="30" y="1450"/>
                    <a:pt x="162" y="1392"/>
                    <a:pt x="381" y="1275"/>
                  </a:cubicBezTo>
                  <a:cubicBezTo>
                    <a:pt x="601" y="1172"/>
                    <a:pt x="894" y="996"/>
                    <a:pt x="1201" y="806"/>
                  </a:cubicBezTo>
                  <a:cubicBezTo>
                    <a:pt x="1523" y="601"/>
                    <a:pt x="1787" y="396"/>
                    <a:pt x="1977" y="250"/>
                  </a:cubicBezTo>
                  <a:cubicBezTo>
                    <a:pt x="2153" y="103"/>
                    <a:pt x="2270" y="16"/>
                    <a:pt x="2270" y="1"/>
                  </a:cubicBezTo>
                  <a:cubicBezTo>
                    <a:pt x="2270" y="1"/>
                    <a:pt x="2269" y="0"/>
                    <a:pt x="22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a:off x="3886842" y="2867715"/>
              <a:ext cx="25396" cy="22677"/>
            </a:xfrm>
            <a:custGeom>
              <a:avLst/>
              <a:gdLst/>
              <a:ahLst/>
              <a:cxnLst/>
              <a:rect l="l" t="t" r="r" b="b"/>
              <a:pathLst>
                <a:path w="411" h="367" extrusionOk="0">
                  <a:moveTo>
                    <a:pt x="222" y="49"/>
                  </a:moveTo>
                  <a:cubicBezTo>
                    <a:pt x="226" y="50"/>
                    <a:pt x="230" y="51"/>
                    <a:pt x="235" y="52"/>
                  </a:cubicBezTo>
                  <a:cubicBezTo>
                    <a:pt x="264" y="95"/>
                    <a:pt x="308" y="125"/>
                    <a:pt x="308" y="169"/>
                  </a:cubicBezTo>
                  <a:cubicBezTo>
                    <a:pt x="308" y="198"/>
                    <a:pt x="264" y="242"/>
                    <a:pt x="205" y="257"/>
                  </a:cubicBezTo>
                  <a:cubicBezTo>
                    <a:pt x="147" y="257"/>
                    <a:pt x="118" y="242"/>
                    <a:pt x="103" y="198"/>
                  </a:cubicBezTo>
                  <a:cubicBezTo>
                    <a:pt x="74" y="169"/>
                    <a:pt x="118" y="125"/>
                    <a:pt x="132" y="95"/>
                  </a:cubicBezTo>
                  <a:cubicBezTo>
                    <a:pt x="162" y="66"/>
                    <a:pt x="196" y="55"/>
                    <a:pt x="222" y="49"/>
                  </a:cubicBezTo>
                  <a:close/>
                  <a:moveTo>
                    <a:pt x="187" y="0"/>
                  </a:moveTo>
                  <a:cubicBezTo>
                    <a:pt x="165" y="0"/>
                    <a:pt x="147" y="8"/>
                    <a:pt x="132" y="22"/>
                  </a:cubicBezTo>
                  <a:cubicBezTo>
                    <a:pt x="103" y="37"/>
                    <a:pt x="103" y="52"/>
                    <a:pt x="103" y="52"/>
                  </a:cubicBezTo>
                  <a:cubicBezTo>
                    <a:pt x="59" y="95"/>
                    <a:pt x="0" y="139"/>
                    <a:pt x="30" y="242"/>
                  </a:cubicBezTo>
                  <a:cubicBezTo>
                    <a:pt x="30" y="314"/>
                    <a:pt x="99" y="367"/>
                    <a:pt x="181" y="367"/>
                  </a:cubicBezTo>
                  <a:cubicBezTo>
                    <a:pt x="198" y="367"/>
                    <a:pt x="216" y="364"/>
                    <a:pt x="235" y="359"/>
                  </a:cubicBezTo>
                  <a:cubicBezTo>
                    <a:pt x="322" y="344"/>
                    <a:pt x="410" y="271"/>
                    <a:pt x="396" y="183"/>
                  </a:cubicBezTo>
                  <a:cubicBezTo>
                    <a:pt x="381" y="95"/>
                    <a:pt x="322" y="37"/>
                    <a:pt x="264" y="22"/>
                  </a:cubicBezTo>
                  <a:cubicBezTo>
                    <a:pt x="235" y="8"/>
                    <a:pt x="209" y="0"/>
                    <a:pt x="1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1"/>
            <p:cNvSpPr/>
            <p:nvPr/>
          </p:nvSpPr>
          <p:spPr>
            <a:xfrm>
              <a:off x="4389770" y="3082567"/>
              <a:ext cx="45292" cy="372717"/>
            </a:xfrm>
            <a:custGeom>
              <a:avLst/>
              <a:gdLst/>
              <a:ahLst/>
              <a:cxnLst/>
              <a:rect l="l" t="t" r="r" b="b"/>
              <a:pathLst>
                <a:path w="733" h="6032" extrusionOk="0">
                  <a:moveTo>
                    <a:pt x="733" y="0"/>
                  </a:moveTo>
                  <a:lnTo>
                    <a:pt x="733" y="0"/>
                  </a:lnTo>
                  <a:cubicBezTo>
                    <a:pt x="733" y="0"/>
                    <a:pt x="704" y="88"/>
                    <a:pt x="674" y="234"/>
                  </a:cubicBezTo>
                  <a:cubicBezTo>
                    <a:pt x="630" y="381"/>
                    <a:pt x="601" y="600"/>
                    <a:pt x="557" y="879"/>
                  </a:cubicBezTo>
                  <a:cubicBezTo>
                    <a:pt x="484" y="1406"/>
                    <a:pt x="382" y="2152"/>
                    <a:pt x="264" y="3001"/>
                  </a:cubicBezTo>
                  <a:cubicBezTo>
                    <a:pt x="177" y="3836"/>
                    <a:pt x="103" y="4597"/>
                    <a:pt x="45" y="5139"/>
                  </a:cubicBezTo>
                  <a:cubicBezTo>
                    <a:pt x="16" y="5417"/>
                    <a:pt x="1" y="5651"/>
                    <a:pt x="1" y="5797"/>
                  </a:cubicBezTo>
                  <a:lnTo>
                    <a:pt x="1" y="6032"/>
                  </a:lnTo>
                  <a:cubicBezTo>
                    <a:pt x="16" y="6032"/>
                    <a:pt x="16" y="5944"/>
                    <a:pt x="30" y="5783"/>
                  </a:cubicBezTo>
                  <a:cubicBezTo>
                    <a:pt x="45" y="5622"/>
                    <a:pt x="74" y="5402"/>
                    <a:pt x="103" y="5139"/>
                  </a:cubicBezTo>
                  <a:cubicBezTo>
                    <a:pt x="177" y="4568"/>
                    <a:pt x="264" y="3821"/>
                    <a:pt x="367" y="3001"/>
                  </a:cubicBezTo>
                  <a:cubicBezTo>
                    <a:pt x="469" y="2182"/>
                    <a:pt x="557" y="1450"/>
                    <a:pt x="630" y="879"/>
                  </a:cubicBezTo>
                  <a:cubicBezTo>
                    <a:pt x="660" y="615"/>
                    <a:pt x="689" y="395"/>
                    <a:pt x="704" y="234"/>
                  </a:cubicBezTo>
                  <a:cubicBezTo>
                    <a:pt x="733" y="88"/>
                    <a:pt x="733" y="0"/>
                    <a:pt x="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1"/>
            <p:cNvSpPr/>
            <p:nvPr/>
          </p:nvSpPr>
          <p:spPr>
            <a:xfrm>
              <a:off x="4492037" y="2729177"/>
              <a:ext cx="194515" cy="38928"/>
            </a:xfrm>
            <a:custGeom>
              <a:avLst/>
              <a:gdLst/>
              <a:ahLst/>
              <a:cxnLst/>
              <a:rect l="l" t="t" r="r" b="b"/>
              <a:pathLst>
                <a:path w="3148" h="630" extrusionOk="0">
                  <a:moveTo>
                    <a:pt x="1911" y="0"/>
                  </a:moveTo>
                  <a:cubicBezTo>
                    <a:pt x="1786" y="0"/>
                    <a:pt x="1656" y="7"/>
                    <a:pt x="1523" y="24"/>
                  </a:cubicBezTo>
                  <a:cubicBezTo>
                    <a:pt x="1069" y="83"/>
                    <a:pt x="659" y="215"/>
                    <a:pt x="410" y="347"/>
                  </a:cubicBezTo>
                  <a:cubicBezTo>
                    <a:pt x="264" y="434"/>
                    <a:pt x="176" y="478"/>
                    <a:pt x="103" y="537"/>
                  </a:cubicBezTo>
                  <a:lnTo>
                    <a:pt x="0" y="625"/>
                  </a:lnTo>
                  <a:cubicBezTo>
                    <a:pt x="4" y="628"/>
                    <a:pt x="9" y="630"/>
                    <a:pt x="15" y="630"/>
                  </a:cubicBezTo>
                  <a:cubicBezTo>
                    <a:pt x="65" y="630"/>
                    <a:pt x="207" y="538"/>
                    <a:pt x="439" y="434"/>
                  </a:cubicBezTo>
                  <a:cubicBezTo>
                    <a:pt x="718" y="303"/>
                    <a:pt x="1098" y="171"/>
                    <a:pt x="1537" y="112"/>
                  </a:cubicBezTo>
                  <a:cubicBezTo>
                    <a:pt x="1684" y="98"/>
                    <a:pt x="1827" y="91"/>
                    <a:pt x="1964" y="91"/>
                  </a:cubicBezTo>
                  <a:cubicBezTo>
                    <a:pt x="2237" y="91"/>
                    <a:pt x="2484" y="117"/>
                    <a:pt x="2679" y="156"/>
                  </a:cubicBezTo>
                  <a:cubicBezTo>
                    <a:pt x="2934" y="207"/>
                    <a:pt x="3099" y="247"/>
                    <a:pt x="3139" y="247"/>
                  </a:cubicBezTo>
                  <a:cubicBezTo>
                    <a:pt x="3145" y="247"/>
                    <a:pt x="3148" y="246"/>
                    <a:pt x="3148" y="244"/>
                  </a:cubicBezTo>
                  <a:cubicBezTo>
                    <a:pt x="3148" y="229"/>
                    <a:pt x="3118" y="215"/>
                    <a:pt x="3031" y="185"/>
                  </a:cubicBezTo>
                  <a:cubicBezTo>
                    <a:pt x="2957" y="156"/>
                    <a:pt x="2840" y="112"/>
                    <a:pt x="2694" y="83"/>
                  </a:cubicBezTo>
                  <a:cubicBezTo>
                    <a:pt x="2487" y="42"/>
                    <a:pt x="2214" y="0"/>
                    <a:pt x="19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5" name="Google Shape;475;p31"/>
          <p:cNvGrpSpPr/>
          <p:nvPr/>
        </p:nvGrpSpPr>
        <p:grpSpPr>
          <a:xfrm>
            <a:off x="496329" y="1867424"/>
            <a:ext cx="1360539" cy="2732567"/>
            <a:chOff x="727536" y="1777825"/>
            <a:chExt cx="1360539" cy="2732567"/>
          </a:xfrm>
        </p:grpSpPr>
        <p:sp>
          <p:nvSpPr>
            <p:cNvPr id="476" name="Google Shape;476;p31"/>
            <p:cNvSpPr/>
            <p:nvPr/>
          </p:nvSpPr>
          <p:spPr>
            <a:xfrm>
              <a:off x="1890840" y="2861845"/>
              <a:ext cx="197234" cy="123271"/>
            </a:xfrm>
            <a:custGeom>
              <a:avLst/>
              <a:gdLst/>
              <a:ahLst/>
              <a:cxnLst/>
              <a:rect l="l" t="t" r="r" b="b"/>
              <a:pathLst>
                <a:path w="3192" h="1995" extrusionOk="0">
                  <a:moveTo>
                    <a:pt x="1538" y="0"/>
                  </a:moveTo>
                  <a:lnTo>
                    <a:pt x="44" y="527"/>
                  </a:lnTo>
                  <a:cubicBezTo>
                    <a:pt x="44" y="527"/>
                    <a:pt x="0" y="952"/>
                    <a:pt x="44" y="1186"/>
                  </a:cubicBezTo>
                  <a:cubicBezTo>
                    <a:pt x="118" y="1449"/>
                    <a:pt x="776" y="1537"/>
                    <a:pt x="776" y="1537"/>
                  </a:cubicBezTo>
                  <a:cubicBezTo>
                    <a:pt x="776" y="1537"/>
                    <a:pt x="615" y="1611"/>
                    <a:pt x="557" y="1889"/>
                  </a:cubicBezTo>
                  <a:cubicBezTo>
                    <a:pt x="546" y="1964"/>
                    <a:pt x="583" y="1994"/>
                    <a:pt x="651" y="1994"/>
                  </a:cubicBezTo>
                  <a:cubicBezTo>
                    <a:pt x="850" y="1994"/>
                    <a:pt x="1309" y="1733"/>
                    <a:pt x="1582" y="1537"/>
                  </a:cubicBezTo>
                  <a:cubicBezTo>
                    <a:pt x="1977" y="1303"/>
                    <a:pt x="1991" y="732"/>
                    <a:pt x="1991" y="732"/>
                  </a:cubicBezTo>
                  <a:cubicBezTo>
                    <a:pt x="1991" y="732"/>
                    <a:pt x="2701" y="1326"/>
                    <a:pt x="2957" y="1326"/>
                  </a:cubicBezTo>
                  <a:cubicBezTo>
                    <a:pt x="2974" y="1326"/>
                    <a:pt x="2989" y="1323"/>
                    <a:pt x="3002" y="1318"/>
                  </a:cubicBezTo>
                  <a:cubicBezTo>
                    <a:pt x="3192" y="1230"/>
                    <a:pt x="1977" y="88"/>
                    <a:pt x="1977" y="88"/>
                  </a:cubicBezTo>
                  <a:lnTo>
                    <a:pt x="1538" y="0"/>
                  </a:ln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1"/>
            <p:cNvSpPr/>
            <p:nvPr/>
          </p:nvSpPr>
          <p:spPr>
            <a:xfrm>
              <a:off x="1249497" y="2814327"/>
              <a:ext cx="266871" cy="203351"/>
            </a:xfrm>
            <a:custGeom>
              <a:avLst/>
              <a:gdLst/>
              <a:ahLst/>
              <a:cxnLst/>
              <a:rect l="l" t="t" r="r" b="b"/>
              <a:pathLst>
                <a:path w="4319" h="3291" extrusionOk="0">
                  <a:moveTo>
                    <a:pt x="3153" y="0"/>
                  </a:moveTo>
                  <a:cubicBezTo>
                    <a:pt x="2756" y="0"/>
                    <a:pt x="1318" y="389"/>
                    <a:pt x="1318" y="389"/>
                  </a:cubicBezTo>
                  <a:cubicBezTo>
                    <a:pt x="1318" y="389"/>
                    <a:pt x="0" y="2863"/>
                    <a:pt x="512" y="3009"/>
                  </a:cubicBezTo>
                  <a:cubicBezTo>
                    <a:pt x="512" y="3009"/>
                    <a:pt x="2089" y="3291"/>
                    <a:pt x="2625" y="3291"/>
                  </a:cubicBezTo>
                  <a:cubicBezTo>
                    <a:pt x="2700" y="3291"/>
                    <a:pt x="2755" y="3285"/>
                    <a:pt x="2782" y="3273"/>
                  </a:cubicBezTo>
                  <a:cubicBezTo>
                    <a:pt x="3001" y="3185"/>
                    <a:pt x="2138" y="2731"/>
                    <a:pt x="2137" y="2731"/>
                  </a:cubicBezTo>
                  <a:lnTo>
                    <a:pt x="2137" y="2731"/>
                  </a:lnTo>
                  <a:cubicBezTo>
                    <a:pt x="2138" y="2731"/>
                    <a:pt x="2840" y="2980"/>
                    <a:pt x="3159" y="2980"/>
                  </a:cubicBezTo>
                  <a:cubicBezTo>
                    <a:pt x="3202" y="2980"/>
                    <a:pt x="3238" y="2976"/>
                    <a:pt x="3265" y="2965"/>
                  </a:cubicBezTo>
                  <a:cubicBezTo>
                    <a:pt x="3484" y="2877"/>
                    <a:pt x="2299" y="2145"/>
                    <a:pt x="2298" y="2145"/>
                  </a:cubicBezTo>
                  <a:lnTo>
                    <a:pt x="2298" y="2145"/>
                  </a:lnTo>
                  <a:cubicBezTo>
                    <a:pt x="2299" y="2145"/>
                    <a:pt x="3142" y="2603"/>
                    <a:pt x="3508" y="2603"/>
                  </a:cubicBezTo>
                  <a:cubicBezTo>
                    <a:pt x="3581" y="2603"/>
                    <a:pt x="3636" y="2584"/>
                    <a:pt x="3660" y="2541"/>
                  </a:cubicBezTo>
                  <a:cubicBezTo>
                    <a:pt x="3806" y="2277"/>
                    <a:pt x="2504" y="1472"/>
                    <a:pt x="2503" y="1472"/>
                  </a:cubicBezTo>
                  <a:lnTo>
                    <a:pt x="2503" y="1472"/>
                  </a:lnTo>
                  <a:cubicBezTo>
                    <a:pt x="2504" y="1472"/>
                    <a:pt x="3513" y="1998"/>
                    <a:pt x="3945" y="1998"/>
                  </a:cubicBezTo>
                  <a:cubicBezTo>
                    <a:pt x="4023" y="1998"/>
                    <a:pt x="4082" y="1981"/>
                    <a:pt x="4114" y="1940"/>
                  </a:cubicBezTo>
                  <a:cubicBezTo>
                    <a:pt x="4319" y="1691"/>
                    <a:pt x="2445" y="740"/>
                    <a:pt x="2445" y="740"/>
                  </a:cubicBezTo>
                  <a:cubicBezTo>
                    <a:pt x="3074" y="608"/>
                    <a:pt x="3352" y="154"/>
                    <a:pt x="3250" y="23"/>
                  </a:cubicBezTo>
                  <a:cubicBezTo>
                    <a:pt x="3240" y="7"/>
                    <a:pt x="3205" y="0"/>
                    <a:pt x="3153"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1"/>
            <p:cNvSpPr/>
            <p:nvPr/>
          </p:nvSpPr>
          <p:spPr>
            <a:xfrm>
              <a:off x="727536" y="2241266"/>
              <a:ext cx="603379" cy="761685"/>
            </a:xfrm>
            <a:custGeom>
              <a:avLst/>
              <a:gdLst/>
              <a:ahLst/>
              <a:cxnLst/>
              <a:rect l="l" t="t" r="r" b="b"/>
              <a:pathLst>
                <a:path w="9765" h="12327" extrusionOk="0">
                  <a:moveTo>
                    <a:pt x="6002" y="0"/>
                  </a:moveTo>
                  <a:cubicBezTo>
                    <a:pt x="6002" y="0"/>
                    <a:pt x="4011" y="1757"/>
                    <a:pt x="2006" y="5256"/>
                  </a:cubicBezTo>
                  <a:cubicBezTo>
                    <a:pt x="0" y="8726"/>
                    <a:pt x="3426" y="10190"/>
                    <a:pt x="4348" y="10556"/>
                  </a:cubicBezTo>
                  <a:cubicBezTo>
                    <a:pt x="5256" y="10922"/>
                    <a:pt x="8945" y="12327"/>
                    <a:pt x="8945" y="12327"/>
                  </a:cubicBezTo>
                  <a:lnTo>
                    <a:pt x="9765" y="9677"/>
                  </a:lnTo>
                  <a:cubicBezTo>
                    <a:pt x="9765" y="9677"/>
                    <a:pt x="7510" y="8799"/>
                    <a:pt x="5226" y="7540"/>
                  </a:cubicBezTo>
                  <a:cubicBezTo>
                    <a:pt x="4187" y="6954"/>
                    <a:pt x="7861" y="2694"/>
                    <a:pt x="7861" y="2694"/>
                  </a:cubicBezTo>
                  <a:lnTo>
                    <a:pt x="60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1"/>
            <p:cNvSpPr/>
            <p:nvPr/>
          </p:nvSpPr>
          <p:spPr>
            <a:xfrm>
              <a:off x="1026920" y="1965364"/>
              <a:ext cx="323347" cy="346086"/>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1"/>
            <p:cNvSpPr/>
            <p:nvPr/>
          </p:nvSpPr>
          <p:spPr>
            <a:xfrm>
              <a:off x="1264450" y="1777825"/>
              <a:ext cx="459100" cy="470407"/>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1"/>
            <p:cNvSpPr/>
            <p:nvPr/>
          </p:nvSpPr>
          <p:spPr>
            <a:xfrm>
              <a:off x="1052255" y="2162914"/>
              <a:ext cx="598004" cy="839417"/>
            </a:xfrm>
            <a:custGeom>
              <a:avLst/>
              <a:gdLst/>
              <a:ahLst/>
              <a:cxnLst/>
              <a:rect l="l" t="t" r="r" b="b"/>
              <a:pathLst>
                <a:path w="9678" h="13585" extrusionOk="0">
                  <a:moveTo>
                    <a:pt x="5478" y="0"/>
                  </a:moveTo>
                  <a:cubicBezTo>
                    <a:pt x="4158" y="0"/>
                    <a:pt x="2567" y="129"/>
                    <a:pt x="1713" y="610"/>
                  </a:cubicBezTo>
                  <a:cubicBezTo>
                    <a:pt x="1713" y="610"/>
                    <a:pt x="264" y="1225"/>
                    <a:pt x="1" y="2088"/>
                  </a:cubicBezTo>
                  <a:lnTo>
                    <a:pt x="2826" y="8222"/>
                  </a:lnTo>
                  <a:lnTo>
                    <a:pt x="689" y="13009"/>
                  </a:lnTo>
                  <a:cubicBezTo>
                    <a:pt x="689" y="13009"/>
                    <a:pt x="3730" y="13584"/>
                    <a:pt x="6387" y="13584"/>
                  </a:cubicBezTo>
                  <a:cubicBezTo>
                    <a:pt x="7730" y="13584"/>
                    <a:pt x="8974" y="13437"/>
                    <a:pt x="9677" y="12995"/>
                  </a:cubicBezTo>
                  <a:lnTo>
                    <a:pt x="8038" y="7856"/>
                  </a:lnTo>
                  <a:cubicBezTo>
                    <a:pt x="9556" y="4662"/>
                    <a:pt x="8327" y="179"/>
                    <a:pt x="7794" y="179"/>
                  </a:cubicBezTo>
                  <a:cubicBezTo>
                    <a:pt x="7782" y="179"/>
                    <a:pt x="7771" y="181"/>
                    <a:pt x="7760" y="185"/>
                  </a:cubicBezTo>
                  <a:cubicBezTo>
                    <a:pt x="7754" y="186"/>
                    <a:pt x="7749" y="187"/>
                    <a:pt x="7744" y="187"/>
                  </a:cubicBezTo>
                  <a:cubicBezTo>
                    <a:pt x="7690" y="187"/>
                    <a:pt x="7637" y="127"/>
                    <a:pt x="7584" y="127"/>
                  </a:cubicBezTo>
                  <a:cubicBezTo>
                    <a:pt x="7343" y="76"/>
                    <a:pt x="6490" y="0"/>
                    <a:pt x="54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1"/>
            <p:cNvSpPr/>
            <p:nvPr/>
          </p:nvSpPr>
          <p:spPr>
            <a:xfrm>
              <a:off x="1237694" y="2162420"/>
              <a:ext cx="194577" cy="387362"/>
            </a:xfrm>
            <a:custGeom>
              <a:avLst/>
              <a:gdLst/>
              <a:ahLst/>
              <a:cxnLst/>
              <a:rect l="l" t="t" r="r" b="b"/>
              <a:pathLst>
                <a:path w="3149" h="6269" extrusionOk="0">
                  <a:moveTo>
                    <a:pt x="2206" y="0"/>
                  </a:moveTo>
                  <a:cubicBezTo>
                    <a:pt x="1444" y="0"/>
                    <a:pt x="431" y="36"/>
                    <a:pt x="1" y="208"/>
                  </a:cubicBezTo>
                  <a:lnTo>
                    <a:pt x="3148" y="6269"/>
                  </a:lnTo>
                  <a:lnTo>
                    <a:pt x="3148" y="17"/>
                  </a:lnTo>
                  <a:cubicBezTo>
                    <a:pt x="3148" y="17"/>
                    <a:pt x="2739" y="0"/>
                    <a:pt x="2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1"/>
            <p:cNvSpPr/>
            <p:nvPr/>
          </p:nvSpPr>
          <p:spPr>
            <a:xfrm>
              <a:off x="873180" y="2878096"/>
              <a:ext cx="742716" cy="1570393"/>
            </a:xfrm>
            <a:custGeom>
              <a:avLst/>
              <a:gdLst/>
              <a:ahLst/>
              <a:cxnLst/>
              <a:rect l="l" t="t" r="r" b="b"/>
              <a:pathLst>
                <a:path w="12020" h="25415" extrusionOk="0">
                  <a:moveTo>
                    <a:pt x="12019" y="1"/>
                  </a:moveTo>
                  <a:lnTo>
                    <a:pt x="8154" y="718"/>
                  </a:lnTo>
                  <a:cubicBezTo>
                    <a:pt x="5973" y="10658"/>
                    <a:pt x="0" y="23380"/>
                    <a:pt x="0" y="23380"/>
                  </a:cubicBezTo>
                  <a:lnTo>
                    <a:pt x="3309" y="25415"/>
                  </a:lnTo>
                  <a:cubicBezTo>
                    <a:pt x="11009" y="10205"/>
                    <a:pt x="12019" y="1"/>
                    <a:pt x="12019"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1"/>
            <p:cNvSpPr/>
            <p:nvPr/>
          </p:nvSpPr>
          <p:spPr>
            <a:xfrm>
              <a:off x="1110155" y="2858199"/>
              <a:ext cx="789738" cy="1628290"/>
            </a:xfrm>
            <a:custGeom>
              <a:avLst/>
              <a:gdLst/>
              <a:ahLst/>
              <a:cxnLst/>
              <a:rect l="l" t="t" r="r" b="b"/>
              <a:pathLst>
                <a:path w="12781" h="26352" extrusionOk="0">
                  <a:moveTo>
                    <a:pt x="5168" y="1"/>
                  </a:moveTo>
                  <a:lnTo>
                    <a:pt x="1" y="1743"/>
                  </a:lnTo>
                  <a:cubicBezTo>
                    <a:pt x="1" y="1743"/>
                    <a:pt x="2855" y="15006"/>
                    <a:pt x="9794" y="26352"/>
                  </a:cubicBezTo>
                  <a:lnTo>
                    <a:pt x="12781" y="24741"/>
                  </a:lnTo>
                  <a:cubicBezTo>
                    <a:pt x="12781" y="24741"/>
                    <a:pt x="4905" y="8243"/>
                    <a:pt x="5168"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1"/>
            <p:cNvSpPr/>
            <p:nvPr/>
          </p:nvSpPr>
          <p:spPr>
            <a:xfrm>
              <a:off x="1235902" y="1833253"/>
              <a:ext cx="311236" cy="393170"/>
            </a:xfrm>
            <a:custGeom>
              <a:avLst/>
              <a:gdLst/>
              <a:ahLst/>
              <a:cxnLst/>
              <a:rect l="l" t="t" r="r" b="b"/>
              <a:pathLst>
                <a:path w="5037" h="6363" extrusionOk="0">
                  <a:moveTo>
                    <a:pt x="2619" y="0"/>
                  </a:moveTo>
                  <a:cubicBezTo>
                    <a:pt x="1389" y="0"/>
                    <a:pt x="1333" y="587"/>
                    <a:pt x="1333" y="587"/>
                  </a:cubicBezTo>
                  <a:lnTo>
                    <a:pt x="1333" y="1582"/>
                  </a:lnTo>
                  <a:cubicBezTo>
                    <a:pt x="1333" y="1582"/>
                    <a:pt x="999" y="1350"/>
                    <a:pt x="682" y="1350"/>
                  </a:cubicBezTo>
                  <a:cubicBezTo>
                    <a:pt x="447" y="1350"/>
                    <a:pt x="222" y="1477"/>
                    <a:pt x="147" y="1919"/>
                  </a:cubicBezTo>
                  <a:cubicBezTo>
                    <a:pt x="0" y="2724"/>
                    <a:pt x="791" y="2885"/>
                    <a:pt x="791" y="2885"/>
                  </a:cubicBezTo>
                  <a:lnTo>
                    <a:pt x="601" y="5242"/>
                  </a:lnTo>
                  <a:cubicBezTo>
                    <a:pt x="586" y="5564"/>
                    <a:pt x="674" y="5871"/>
                    <a:pt x="893" y="6091"/>
                  </a:cubicBezTo>
                  <a:cubicBezTo>
                    <a:pt x="1098" y="6290"/>
                    <a:pt x="1332" y="6362"/>
                    <a:pt x="1565" y="6362"/>
                  </a:cubicBezTo>
                  <a:cubicBezTo>
                    <a:pt x="1915" y="6362"/>
                    <a:pt x="2260" y="6197"/>
                    <a:pt x="2489" y="6047"/>
                  </a:cubicBezTo>
                  <a:cubicBezTo>
                    <a:pt x="2665" y="5930"/>
                    <a:pt x="2782" y="5740"/>
                    <a:pt x="2782" y="5520"/>
                  </a:cubicBezTo>
                  <a:lnTo>
                    <a:pt x="2782" y="4905"/>
                  </a:lnTo>
                  <a:lnTo>
                    <a:pt x="3646" y="4905"/>
                  </a:lnTo>
                  <a:cubicBezTo>
                    <a:pt x="5036" y="4832"/>
                    <a:pt x="4788" y="382"/>
                    <a:pt x="4788" y="382"/>
                  </a:cubicBezTo>
                  <a:cubicBezTo>
                    <a:pt x="4788" y="43"/>
                    <a:pt x="4135" y="30"/>
                    <a:pt x="4038" y="30"/>
                  </a:cubicBezTo>
                  <a:cubicBezTo>
                    <a:pt x="4030" y="30"/>
                    <a:pt x="4026" y="30"/>
                    <a:pt x="4026" y="30"/>
                  </a:cubicBezTo>
                  <a:lnTo>
                    <a:pt x="2709" y="1"/>
                  </a:lnTo>
                  <a:cubicBezTo>
                    <a:pt x="2678" y="0"/>
                    <a:pt x="2648" y="0"/>
                    <a:pt x="2619"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1"/>
            <p:cNvSpPr/>
            <p:nvPr/>
          </p:nvSpPr>
          <p:spPr>
            <a:xfrm>
              <a:off x="1467500" y="1960853"/>
              <a:ext cx="16313" cy="81439"/>
            </a:xfrm>
            <a:custGeom>
              <a:avLst/>
              <a:gdLst/>
              <a:ahLst/>
              <a:cxnLst/>
              <a:rect l="l" t="t" r="r" b="b"/>
              <a:pathLst>
                <a:path w="264" h="1318" extrusionOk="0">
                  <a:moveTo>
                    <a:pt x="205" y="0"/>
                  </a:moveTo>
                  <a:cubicBezTo>
                    <a:pt x="190" y="0"/>
                    <a:pt x="161" y="322"/>
                    <a:pt x="161" y="732"/>
                  </a:cubicBezTo>
                  <a:cubicBezTo>
                    <a:pt x="161" y="908"/>
                    <a:pt x="205" y="1113"/>
                    <a:pt x="147" y="1201"/>
                  </a:cubicBezTo>
                  <a:cubicBezTo>
                    <a:pt x="132" y="1245"/>
                    <a:pt x="88" y="1274"/>
                    <a:pt x="59" y="1274"/>
                  </a:cubicBezTo>
                  <a:cubicBezTo>
                    <a:pt x="15" y="1288"/>
                    <a:pt x="0" y="1288"/>
                    <a:pt x="0" y="1288"/>
                  </a:cubicBezTo>
                  <a:cubicBezTo>
                    <a:pt x="0" y="1288"/>
                    <a:pt x="15" y="1318"/>
                    <a:pt x="59" y="1318"/>
                  </a:cubicBezTo>
                  <a:cubicBezTo>
                    <a:pt x="88" y="1318"/>
                    <a:pt x="147" y="1274"/>
                    <a:pt x="205" y="1215"/>
                  </a:cubicBezTo>
                  <a:cubicBezTo>
                    <a:pt x="234" y="1171"/>
                    <a:pt x="264" y="1084"/>
                    <a:pt x="264" y="981"/>
                  </a:cubicBezTo>
                  <a:lnTo>
                    <a:pt x="264" y="718"/>
                  </a:lnTo>
                  <a:cubicBezTo>
                    <a:pt x="264" y="322"/>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1"/>
            <p:cNvSpPr/>
            <p:nvPr/>
          </p:nvSpPr>
          <p:spPr>
            <a:xfrm>
              <a:off x="1418623" y="1962645"/>
              <a:ext cx="6426" cy="20885"/>
            </a:xfrm>
            <a:custGeom>
              <a:avLst/>
              <a:gdLst/>
              <a:ahLst/>
              <a:cxnLst/>
              <a:rect l="l" t="t" r="r" b="b"/>
              <a:pathLst>
                <a:path w="104" h="338" extrusionOk="0">
                  <a:moveTo>
                    <a:pt x="45" y="0"/>
                  </a:moveTo>
                  <a:cubicBezTo>
                    <a:pt x="30" y="0"/>
                    <a:pt x="1" y="103"/>
                    <a:pt x="1" y="176"/>
                  </a:cubicBezTo>
                  <a:cubicBezTo>
                    <a:pt x="1" y="264"/>
                    <a:pt x="45" y="337"/>
                    <a:pt x="59" y="337"/>
                  </a:cubicBezTo>
                  <a:cubicBezTo>
                    <a:pt x="74" y="337"/>
                    <a:pt x="103" y="264"/>
                    <a:pt x="103" y="176"/>
                  </a:cubicBezTo>
                  <a:cubicBezTo>
                    <a:pt x="103" y="74"/>
                    <a:pt x="59"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1"/>
            <p:cNvSpPr/>
            <p:nvPr/>
          </p:nvSpPr>
          <p:spPr>
            <a:xfrm>
              <a:off x="1507295" y="1961719"/>
              <a:ext cx="6364" cy="20885"/>
            </a:xfrm>
            <a:custGeom>
              <a:avLst/>
              <a:gdLst/>
              <a:ahLst/>
              <a:cxnLst/>
              <a:rect l="l" t="t" r="r" b="b"/>
              <a:pathLst>
                <a:path w="103" h="338" extrusionOk="0">
                  <a:moveTo>
                    <a:pt x="59" y="1"/>
                  </a:moveTo>
                  <a:cubicBezTo>
                    <a:pt x="15" y="1"/>
                    <a:pt x="0" y="74"/>
                    <a:pt x="15" y="162"/>
                  </a:cubicBezTo>
                  <a:cubicBezTo>
                    <a:pt x="15" y="264"/>
                    <a:pt x="59" y="338"/>
                    <a:pt x="74" y="338"/>
                  </a:cubicBezTo>
                  <a:cubicBezTo>
                    <a:pt x="88" y="338"/>
                    <a:pt x="103" y="264"/>
                    <a:pt x="103" y="162"/>
                  </a:cubicBezTo>
                  <a:cubicBezTo>
                    <a:pt x="103"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1"/>
            <p:cNvSpPr/>
            <p:nvPr/>
          </p:nvSpPr>
          <p:spPr>
            <a:xfrm>
              <a:off x="1361650" y="2105571"/>
              <a:ext cx="48011" cy="86012"/>
            </a:xfrm>
            <a:custGeom>
              <a:avLst/>
              <a:gdLst/>
              <a:ahLst/>
              <a:cxnLst/>
              <a:rect l="l" t="t" r="r" b="b"/>
              <a:pathLst>
                <a:path w="777" h="1392" extrusionOk="0">
                  <a:moveTo>
                    <a:pt x="15" y="1"/>
                  </a:moveTo>
                  <a:lnTo>
                    <a:pt x="15" y="1"/>
                  </a:lnTo>
                  <a:cubicBezTo>
                    <a:pt x="0" y="235"/>
                    <a:pt x="0" y="498"/>
                    <a:pt x="74" y="733"/>
                  </a:cubicBezTo>
                  <a:cubicBezTo>
                    <a:pt x="147" y="967"/>
                    <a:pt x="293" y="1186"/>
                    <a:pt x="513" y="1303"/>
                  </a:cubicBezTo>
                  <a:cubicBezTo>
                    <a:pt x="586" y="1333"/>
                    <a:pt x="703" y="1391"/>
                    <a:pt x="703" y="1391"/>
                  </a:cubicBezTo>
                  <a:cubicBezTo>
                    <a:pt x="703" y="1377"/>
                    <a:pt x="747" y="1230"/>
                    <a:pt x="747" y="1201"/>
                  </a:cubicBezTo>
                  <a:cubicBezTo>
                    <a:pt x="776" y="967"/>
                    <a:pt x="776" y="762"/>
                    <a:pt x="747" y="469"/>
                  </a:cubicBezTo>
                  <a:cubicBezTo>
                    <a:pt x="454" y="396"/>
                    <a:pt x="191" y="220"/>
                    <a:pt x="15" y="1"/>
                  </a:cubicBezTo>
                  <a:close/>
                </a:path>
              </a:pathLst>
            </a:custGeom>
            <a:solidFill>
              <a:srgbClr val="BA6136">
                <a:alpha val="2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1"/>
            <p:cNvSpPr/>
            <p:nvPr/>
          </p:nvSpPr>
          <p:spPr>
            <a:xfrm>
              <a:off x="1272113" y="1940956"/>
              <a:ext cx="40720" cy="55240"/>
            </a:xfrm>
            <a:custGeom>
              <a:avLst/>
              <a:gdLst/>
              <a:ahLst/>
              <a:cxnLst/>
              <a:rect l="l" t="t" r="r" b="b"/>
              <a:pathLst>
                <a:path w="659" h="894" extrusionOk="0">
                  <a:moveTo>
                    <a:pt x="73" y="0"/>
                  </a:moveTo>
                  <a:cubicBezTo>
                    <a:pt x="73" y="29"/>
                    <a:pt x="132" y="44"/>
                    <a:pt x="220" y="103"/>
                  </a:cubicBezTo>
                  <a:cubicBezTo>
                    <a:pt x="276" y="140"/>
                    <a:pt x="337" y="189"/>
                    <a:pt x="397" y="261"/>
                  </a:cubicBezTo>
                  <a:lnTo>
                    <a:pt x="397" y="261"/>
                  </a:lnTo>
                  <a:cubicBezTo>
                    <a:pt x="383" y="256"/>
                    <a:pt x="368" y="252"/>
                    <a:pt x="351" y="249"/>
                  </a:cubicBezTo>
                  <a:cubicBezTo>
                    <a:pt x="332" y="245"/>
                    <a:pt x="312" y="243"/>
                    <a:pt x="293" y="243"/>
                  </a:cubicBezTo>
                  <a:cubicBezTo>
                    <a:pt x="240" y="243"/>
                    <a:pt x="189" y="257"/>
                    <a:pt x="146" y="278"/>
                  </a:cubicBezTo>
                  <a:cubicBezTo>
                    <a:pt x="88" y="322"/>
                    <a:pt x="59" y="381"/>
                    <a:pt x="29" y="425"/>
                  </a:cubicBezTo>
                  <a:cubicBezTo>
                    <a:pt x="0" y="542"/>
                    <a:pt x="29" y="644"/>
                    <a:pt x="88" y="717"/>
                  </a:cubicBezTo>
                  <a:cubicBezTo>
                    <a:pt x="176" y="864"/>
                    <a:pt x="293" y="893"/>
                    <a:pt x="293" y="893"/>
                  </a:cubicBezTo>
                  <a:cubicBezTo>
                    <a:pt x="307" y="864"/>
                    <a:pt x="220" y="820"/>
                    <a:pt x="146" y="703"/>
                  </a:cubicBezTo>
                  <a:cubicBezTo>
                    <a:pt x="103" y="630"/>
                    <a:pt x="88" y="556"/>
                    <a:pt x="132" y="469"/>
                  </a:cubicBezTo>
                  <a:cubicBezTo>
                    <a:pt x="145" y="379"/>
                    <a:pt x="213" y="334"/>
                    <a:pt x="289" y="334"/>
                  </a:cubicBezTo>
                  <a:cubicBezTo>
                    <a:pt x="300" y="334"/>
                    <a:pt x="311" y="335"/>
                    <a:pt x="322" y="337"/>
                  </a:cubicBezTo>
                  <a:cubicBezTo>
                    <a:pt x="395" y="351"/>
                    <a:pt x="454" y="395"/>
                    <a:pt x="512" y="425"/>
                  </a:cubicBezTo>
                  <a:lnTo>
                    <a:pt x="659" y="513"/>
                  </a:lnTo>
                  <a:lnTo>
                    <a:pt x="586" y="366"/>
                  </a:lnTo>
                  <a:cubicBezTo>
                    <a:pt x="498" y="190"/>
                    <a:pt x="366" y="103"/>
                    <a:pt x="249" y="44"/>
                  </a:cubicBezTo>
                  <a:cubicBezTo>
                    <a:pt x="146" y="0"/>
                    <a:pt x="73" y="0"/>
                    <a:pt x="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1"/>
            <p:cNvSpPr/>
            <p:nvPr/>
          </p:nvSpPr>
          <p:spPr>
            <a:xfrm>
              <a:off x="1426779" y="2036796"/>
              <a:ext cx="48011" cy="38372"/>
            </a:xfrm>
            <a:custGeom>
              <a:avLst/>
              <a:gdLst/>
              <a:ahLst/>
              <a:cxnLst/>
              <a:rect l="l" t="t" r="r" b="b"/>
              <a:pathLst>
                <a:path w="777" h="621" extrusionOk="0">
                  <a:moveTo>
                    <a:pt x="44" y="1"/>
                  </a:moveTo>
                  <a:cubicBezTo>
                    <a:pt x="15" y="1"/>
                    <a:pt x="0" y="45"/>
                    <a:pt x="15" y="162"/>
                  </a:cubicBezTo>
                  <a:cubicBezTo>
                    <a:pt x="44" y="264"/>
                    <a:pt x="118" y="411"/>
                    <a:pt x="235" y="513"/>
                  </a:cubicBezTo>
                  <a:cubicBezTo>
                    <a:pt x="339" y="595"/>
                    <a:pt x="453" y="621"/>
                    <a:pt x="554" y="621"/>
                  </a:cubicBezTo>
                  <a:cubicBezTo>
                    <a:pt x="580" y="621"/>
                    <a:pt x="606" y="619"/>
                    <a:pt x="630" y="616"/>
                  </a:cubicBezTo>
                  <a:cubicBezTo>
                    <a:pt x="718" y="616"/>
                    <a:pt x="776" y="572"/>
                    <a:pt x="776" y="557"/>
                  </a:cubicBezTo>
                  <a:cubicBezTo>
                    <a:pt x="776" y="550"/>
                    <a:pt x="762" y="550"/>
                    <a:pt x="734" y="550"/>
                  </a:cubicBezTo>
                  <a:cubicBezTo>
                    <a:pt x="707" y="550"/>
                    <a:pt x="666" y="550"/>
                    <a:pt x="615" y="543"/>
                  </a:cubicBezTo>
                  <a:cubicBezTo>
                    <a:pt x="527" y="543"/>
                    <a:pt x="396" y="513"/>
                    <a:pt x="293" y="425"/>
                  </a:cubicBezTo>
                  <a:cubicBezTo>
                    <a:pt x="191" y="338"/>
                    <a:pt x="132" y="235"/>
                    <a:pt x="88" y="147"/>
                  </a:cubicBezTo>
                  <a:cubicBezTo>
                    <a:pt x="59" y="45"/>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1"/>
            <p:cNvSpPr/>
            <p:nvPr/>
          </p:nvSpPr>
          <p:spPr>
            <a:xfrm>
              <a:off x="1415904" y="2033212"/>
              <a:ext cx="24469" cy="15447"/>
            </a:xfrm>
            <a:custGeom>
              <a:avLst/>
              <a:gdLst/>
              <a:ahLst/>
              <a:cxnLst/>
              <a:rect l="l" t="t" r="r" b="b"/>
              <a:pathLst>
                <a:path w="396" h="250" extrusionOk="0">
                  <a:moveTo>
                    <a:pt x="323" y="0"/>
                  </a:moveTo>
                  <a:cubicBezTo>
                    <a:pt x="279" y="0"/>
                    <a:pt x="220" y="0"/>
                    <a:pt x="132" y="30"/>
                  </a:cubicBezTo>
                  <a:cubicBezTo>
                    <a:pt x="59" y="74"/>
                    <a:pt x="30" y="132"/>
                    <a:pt x="15" y="176"/>
                  </a:cubicBezTo>
                  <a:cubicBezTo>
                    <a:pt x="1" y="220"/>
                    <a:pt x="1" y="249"/>
                    <a:pt x="15" y="249"/>
                  </a:cubicBezTo>
                  <a:cubicBezTo>
                    <a:pt x="30" y="249"/>
                    <a:pt x="74" y="161"/>
                    <a:pt x="176" y="103"/>
                  </a:cubicBezTo>
                  <a:cubicBezTo>
                    <a:pt x="294" y="59"/>
                    <a:pt x="396" y="59"/>
                    <a:pt x="396" y="30"/>
                  </a:cubicBezTo>
                  <a:lnTo>
                    <a:pt x="32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1"/>
            <p:cNvSpPr/>
            <p:nvPr/>
          </p:nvSpPr>
          <p:spPr>
            <a:xfrm>
              <a:off x="1094768" y="2737890"/>
              <a:ext cx="550981" cy="1049627"/>
            </a:xfrm>
            <a:custGeom>
              <a:avLst/>
              <a:gdLst/>
              <a:ahLst/>
              <a:cxnLst/>
              <a:rect l="l" t="t" r="r" b="b"/>
              <a:pathLst>
                <a:path w="8917" h="16987" extrusionOk="0">
                  <a:moveTo>
                    <a:pt x="7804" y="1"/>
                  </a:moveTo>
                  <a:lnTo>
                    <a:pt x="1" y="3543"/>
                  </a:lnTo>
                  <a:cubicBezTo>
                    <a:pt x="1" y="3543"/>
                    <a:pt x="777" y="6442"/>
                    <a:pt x="1977" y="10043"/>
                  </a:cubicBezTo>
                  <a:cubicBezTo>
                    <a:pt x="2094" y="12107"/>
                    <a:pt x="1260" y="13996"/>
                    <a:pt x="250" y="15855"/>
                  </a:cubicBezTo>
                  <a:lnTo>
                    <a:pt x="1538" y="16353"/>
                  </a:lnTo>
                  <a:cubicBezTo>
                    <a:pt x="2634" y="16774"/>
                    <a:pt x="3787" y="16986"/>
                    <a:pt x="4939" y="16986"/>
                  </a:cubicBezTo>
                  <a:cubicBezTo>
                    <a:pt x="6111" y="16986"/>
                    <a:pt x="7282" y="16767"/>
                    <a:pt x="8389" y="16324"/>
                  </a:cubicBezTo>
                  <a:cubicBezTo>
                    <a:pt x="8726" y="16192"/>
                    <a:pt x="8916" y="16075"/>
                    <a:pt x="8902" y="16045"/>
                  </a:cubicBezTo>
                  <a:cubicBezTo>
                    <a:pt x="8828" y="15884"/>
                    <a:pt x="8887" y="8711"/>
                    <a:pt x="8740" y="3338"/>
                  </a:cubicBezTo>
                  <a:cubicBezTo>
                    <a:pt x="8711" y="2387"/>
                    <a:pt x="7862" y="747"/>
                    <a:pt x="78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1"/>
            <p:cNvSpPr/>
            <p:nvPr/>
          </p:nvSpPr>
          <p:spPr>
            <a:xfrm>
              <a:off x="1093903" y="2939641"/>
              <a:ext cx="563587" cy="63458"/>
            </a:xfrm>
            <a:custGeom>
              <a:avLst/>
              <a:gdLst/>
              <a:ahLst/>
              <a:cxnLst/>
              <a:rect l="l" t="t" r="r" b="b"/>
              <a:pathLst>
                <a:path w="9121" h="1027" extrusionOk="0">
                  <a:moveTo>
                    <a:pt x="6149" y="0"/>
                  </a:moveTo>
                  <a:lnTo>
                    <a:pt x="6134" y="29"/>
                  </a:lnTo>
                  <a:cubicBezTo>
                    <a:pt x="5768" y="395"/>
                    <a:pt x="5241" y="630"/>
                    <a:pt x="4670" y="761"/>
                  </a:cubicBezTo>
                  <a:cubicBezTo>
                    <a:pt x="4144" y="893"/>
                    <a:pt x="3637" y="927"/>
                    <a:pt x="3158" y="927"/>
                  </a:cubicBezTo>
                  <a:cubicBezTo>
                    <a:pt x="3051" y="927"/>
                    <a:pt x="2945" y="925"/>
                    <a:pt x="2840" y="922"/>
                  </a:cubicBezTo>
                  <a:cubicBezTo>
                    <a:pt x="2269" y="879"/>
                    <a:pt x="1786" y="791"/>
                    <a:pt x="1362" y="703"/>
                  </a:cubicBezTo>
                  <a:cubicBezTo>
                    <a:pt x="937" y="615"/>
                    <a:pt x="615" y="498"/>
                    <a:pt x="366" y="439"/>
                  </a:cubicBezTo>
                  <a:cubicBezTo>
                    <a:pt x="264" y="410"/>
                    <a:pt x="176" y="395"/>
                    <a:pt x="103" y="366"/>
                  </a:cubicBezTo>
                  <a:cubicBezTo>
                    <a:pt x="44" y="352"/>
                    <a:pt x="0" y="352"/>
                    <a:pt x="0" y="352"/>
                  </a:cubicBezTo>
                  <a:lnTo>
                    <a:pt x="0" y="352"/>
                  </a:lnTo>
                  <a:cubicBezTo>
                    <a:pt x="0" y="352"/>
                    <a:pt x="44" y="366"/>
                    <a:pt x="103" y="395"/>
                  </a:cubicBezTo>
                  <a:cubicBezTo>
                    <a:pt x="146" y="410"/>
                    <a:pt x="249" y="439"/>
                    <a:pt x="351" y="483"/>
                  </a:cubicBezTo>
                  <a:cubicBezTo>
                    <a:pt x="586" y="571"/>
                    <a:pt x="922" y="659"/>
                    <a:pt x="1347" y="776"/>
                  </a:cubicBezTo>
                  <a:cubicBezTo>
                    <a:pt x="1757" y="864"/>
                    <a:pt x="2284" y="981"/>
                    <a:pt x="2840" y="1010"/>
                  </a:cubicBezTo>
                  <a:cubicBezTo>
                    <a:pt x="2980" y="1021"/>
                    <a:pt x="3124" y="1027"/>
                    <a:pt x="3272" y="1027"/>
                  </a:cubicBezTo>
                  <a:cubicBezTo>
                    <a:pt x="3726" y="1027"/>
                    <a:pt x="4209" y="974"/>
                    <a:pt x="4685" y="864"/>
                  </a:cubicBezTo>
                  <a:cubicBezTo>
                    <a:pt x="5247" y="734"/>
                    <a:pt x="5794" y="491"/>
                    <a:pt x="6174" y="135"/>
                  </a:cubicBezTo>
                  <a:lnTo>
                    <a:pt x="6174" y="135"/>
                  </a:lnTo>
                  <a:cubicBezTo>
                    <a:pt x="6931" y="457"/>
                    <a:pt x="7617" y="650"/>
                    <a:pt x="8146" y="650"/>
                  </a:cubicBezTo>
                  <a:cubicBezTo>
                    <a:pt x="8199" y="650"/>
                    <a:pt x="8251" y="648"/>
                    <a:pt x="8301" y="644"/>
                  </a:cubicBezTo>
                  <a:cubicBezTo>
                    <a:pt x="8593" y="630"/>
                    <a:pt x="8798" y="542"/>
                    <a:pt x="8916" y="469"/>
                  </a:cubicBezTo>
                  <a:cubicBezTo>
                    <a:pt x="8974" y="439"/>
                    <a:pt x="9033" y="410"/>
                    <a:pt x="9062" y="395"/>
                  </a:cubicBezTo>
                  <a:cubicBezTo>
                    <a:pt x="9106" y="366"/>
                    <a:pt x="9120" y="352"/>
                    <a:pt x="9120" y="352"/>
                  </a:cubicBezTo>
                  <a:cubicBezTo>
                    <a:pt x="9120" y="349"/>
                    <a:pt x="9118" y="348"/>
                    <a:pt x="9113" y="348"/>
                  </a:cubicBezTo>
                  <a:cubicBezTo>
                    <a:pt x="9092" y="348"/>
                    <a:pt x="9019" y="374"/>
                    <a:pt x="8886" y="410"/>
                  </a:cubicBezTo>
                  <a:cubicBezTo>
                    <a:pt x="8754" y="483"/>
                    <a:pt x="8550" y="556"/>
                    <a:pt x="8271" y="571"/>
                  </a:cubicBezTo>
                  <a:cubicBezTo>
                    <a:pt x="8252" y="572"/>
                    <a:pt x="8233" y="572"/>
                    <a:pt x="8214" y="572"/>
                  </a:cubicBezTo>
                  <a:cubicBezTo>
                    <a:pt x="7691" y="572"/>
                    <a:pt x="6968" y="382"/>
                    <a:pt x="6178" y="29"/>
                  </a:cubicBezTo>
                  <a:lnTo>
                    <a:pt x="6149" y="0"/>
                  </a:ln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1"/>
            <p:cNvSpPr/>
            <p:nvPr/>
          </p:nvSpPr>
          <p:spPr>
            <a:xfrm>
              <a:off x="1433082" y="2538857"/>
              <a:ext cx="43500" cy="405342"/>
            </a:xfrm>
            <a:custGeom>
              <a:avLst/>
              <a:gdLst/>
              <a:ahLst/>
              <a:cxnLst/>
              <a:rect l="l" t="t" r="r" b="b"/>
              <a:pathLst>
                <a:path w="704" h="6560" extrusionOk="0">
                  <a:moveTo>
                    <a:pt x="1" y="1"/>
                  </a:moveTo>
                  <a:cubicBezTo>
                    <a:pt x="1" y="1"/>
                    <a:pt x="1" y="89"/>
                    <a:pt x="30" y="250"/>
                  </a:cubicBezTo>
                  <a:cubicBezTo>
                    <a:pt x="45" y="440"/>
                    <a:pt x="59" y="660"/>
                    <a:pt x="103" y="952"/>
                  </a:cubicBezTo>
                  <a:cubicBezTo>
                    <a:pt x="162" y="1553"/>
                    <a:pt x="264" y="2358"/>
                    <a:pt x="352" y="3265"/>
                  </a:cubicBezTo>
                  <a:cubicBezTo>
                    <a:pt x="455" y="4158"/>
                    <a:pt x="528" y="4993"/>
                    <a:pt x="572" y="5593"/>
                  </a:cubicBezTo>
                  <a:cubicBezTo>
                    <a:pt x="616" y="5886"/>
                    <a:pt x="630" y="6120"/>
                    <a:pt x="645" y="6310"/>
                  </a:cubicBezTo>
                  <a:cubicBezTo>
                    <a:pt x="674" y="6472"/>
                    <a:pt x="689" y="6559"/>
                    <a:pt x="689" y="6559"/>
                  </a:cubicBezTo>
                  <a:cubicBezTo>
                    <a:pt x="704" y="6559"/>
                    <a:pt x="704" y="6472"/>
                    <a:pt x="704" y="6310"/>
                  </a:cubicBezTo>
                  <a:cubicBezTo>
                    <a:pt x="704" y="6149"/>
                    <a:pt x="689" y="5886"/>
                    <a:pt x="660" y="5593"/>
                  </a:cubicBezTo>
                  <a:cubicBezTo>
                    <a:pt x="630" y="5008"/>
                    <a:pt x="557" y="4188"/>
                    <a:pt x="469" y="3265"/>
                  </a:cubicBezTo>
                  <a:cubicBezTo>
                    <a:pt x="367" y="2358"/>
                    <a:pt x="264" y="1538"/>
                    <a:pt x="177" y="952"/>
                  </a:cubicBezTo>
                  <a:cubicBezTo>
                    <a:pt x="133" y="660"/>
                    <a:pt x="103" y="411"/>
                    <a:pt x="59" y="250"/>
                  </a:cubicBezTo>
                  <a:cubicBezTo>
                    <a:pt x="30" y="89"/>
                    <a:pt x="1" y="1"/>
                    <a:pt x="1"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1"/>
            <p:cNvSpPr/>
            <p:nvPr/>
          </p:nvSpPr>
          <p:spPr>
            <a:xfrm>
              <a:off x="1187951" y="2754203"/>
              <a:ext cx="120367" cy="132354"/>
            </a:xfrm>
            <a:custGeom>
              <a:avLst/>
              <a:gdLst/>
              <a:ahLst/>
              <a:cxnLst/>
              <a:rect l="l" t="t" r="r" b="b"/>
              <a:pathLst>
                <a:path w="1948" h="2142" extrusionOk="0">
                  <a:moveTo>
                    <a:pt x="191" y="44"/>
                  </a:moveTo>
                  <a:cubicBezTo>
                    <a:pt x="179" y="44"/>
                    <a:pt x="148" y="102"/>
                    <a:pt x="144" y="248"/>
                  </a:cubicBezTo>
                  <a:lnTo>
                    <a:pt x="144" y="248"/>
                  </a:lnTo>
                  <a:cubicBezTo>
                    <a:pt x="179" y="116"/>
                    <a:pt x="191" y="44"/>
                    <a:pt x="191" y="44"/>
                  </a:cubicBezTo>
                  <a:close/>
                  <a:moveTo>
                    <a:pt x="144" y="248"/>
                  </a:moveTo>
                  <a:cubicBezTo>
                    <a:pt x="141" y="262"/>
                    <a:pt x="137" y="277"/>
                    <a:pt x="132" y="293"/>
                  </a:cubicBezTo>
                  <a:cubicBezTo>
                    <a:pt x="117" y="386"/>
                    <a:pt x="97" y="496"/>
                    <a:pt x="80" y="625"/>
                  </a:cubicBezTo>
                  <a:lnTo>
                    <a:pt x="80" y="625"/>
                  </a:lnTo>
                  <a:cubicBezTo>
                    <a:pt x="99" y="527"/>
                    <a:pt x="122" y="441"/>
                    <a:pt x="147" y="366"/>
                  </a:cubicBezTo>
                  <a:cubicBezTo>
                    <a:pt x="144" y="321"/>
                    <a:pt x="144" y="282"/>
                    <a:pt x="144" y="248"/>
                  </a:cubicBezTo>
                  <a:close/>
                  <a:moveTo>
                    <a:pt x="118" y="0"/>
                  </a:moveTo>
                  <a:cubicBezTo>
                    <a:pt x="118" y="0"/>
                    <a:pt x="206" y="29"/>
                    <a:pt x="367" y="44"/>
                  </a:cubicBezTo>
                  <a:cubicBezTo>
                    <a:pt x="557" y="44"/>
                    <a:pt x="791" y="73"/>
                    <a:pt x="1084" y="88"/>
                  </a:cubicBezTo>
                  <a:cubicBezTo>
                    <a:pt x="1230" y="117"/>
                    <a:pt x="1391" y="117"/>
                    <a:pt x="1582" y="132"/>
                  </a:cubicBezTo>
                  <a:cubicBezTo>
                    <a:pt x="1669" y="146"/>
                    <a:pt x="1757" y="146"/>
                    <a:pt x="1801" y="205"/>
                  </a:cubicBezTo>
                  <a:cubicBezTo>
                    <a:pt x="1831" y="264"/>
                    <a:pt x="1831" y="366"/>
                    <a:pt x="1831" y="469"/>
                  </a:cubicBezTo>
                  <a:cubicBezTo>
                    <a:pt x="1816" y="659"/>
                    <a:pt x="1816" y="878"/>
                    <a:pt x="1772" y="1083"/>
                  </a:cubicBezTo>
                  <a:cubicBezTo>
                    <a:pt x="1728" y="1288"/>
                    <a:pt x="1655" y="1508"/>
                    <a:pt x="1494" y="1654"/>
                  </a:cubicBezTo>
                  <a:cubicBezTo>
                    <a:pt x="1318" y="1815"/>
                    <a:pt x="1128" y="1903"/>
                    <a:pt x="923" y="1962"/>
                  </a:cubicBezTo>
                  <a:cubicBezTo>
                    <a:pt x="826" y="1989"/>
                    <a:pt x="726" y="2004"/>
                    <a:pt x="630" y="2004"/>
                  </a:cubicBezTo>
                  <a:cubicBezTo>
                    <a:pt x="524" y="2004"/>
                    <a:pt x="422" y="1986"/>
                    <a:pt x="337" y="1947"/>
                  </a:cubicBezTo>
                  <a:cubicBezTo>
                    <a:pt x="162" y="1859"/>
                    <a:pt x="74" y="1669"/>
                    <a:pt x="59" y="1508"/>
                  </a:cubicBezTo>
                  <a:cubicBezTo>
                    <a:pt x="30" y="1318"/>
                    <a:pt x="44" y="1157"/>
                    <a:pt x="44" y="1010"/>
                  </a:cubicBezTo>
                  <a:cubicBezTo>
                    <a:pt x="51" y="866"/>
                    <a:pt x="65" y="738"/>
                    <a:pt x="80" y="625"/>
                  </a:cubicBezTo>
                  <a:lnTo>
                    <a:pt x="80" y="625"/>
                  </a:lnTo>
                  <a:cubicBezTo>
                    <a:pt x="53" y="756"/>
                    <a:pt x="32" y="908"/>
                    <a:pt x="15" y="1083"/>
                  </a:cubicBezTo>
                  <a:cubicBezTo>
                    <a:pt x="1" y="1230"/>
                    <a:pt x="1" y="1391"/>
                    <a:pt x="15" y="1581"/>
                  </a:cubicBezTo>
                  <a:cubicBezTo>
                    <a:pt x="44" y="1757"/>
                    <a:pt x="132" y="1962"/>
                    <a:pt x="337" y="2079"/>
                  </a:cubicBezTo>
                  <a:cubicBezTo>
                    <a:pt x="432" y="2123"/>
                    <a:pt x="535" y="2141"/>
                    <a:pt x="641" y="2141"/>
                  </a:cubicBezTo>
                  <a:cubicBezTo>
                    <a:pt x="747" y="2141"/>
                    <a:pt x="857" y="2123"/>
                    <a:pt x="967" y="2094"/>
                  </a:cubicBezTo>
                  <a:cubicBezTo>
                    <a:pt x="1186" y="2035"/>
                    <a:pt x="1406" y="1932"/>
                    <a:pt x="1582" y="1757"/>
                  </a:cubicBezTo>
                  <a:cubicBezTo>
                    <a:pt x="1757" y="1581"/>
                    <a:pt x="1845" y="1362"/>
                    <a:pt x="1889" y="1142"/>
                  </a:cubicBezTo>
                  <a:cubicBezTo>
                    <a:pt x="1918" y="922"/>
                    <a:pt x="1918" y="703"/>
                    <a:pt x="1918" y="498"/>
                  </a:cubicBezTo>
                  <a:cubicBezTo>
                    <a:pt x="1918" y="395"/>
                    <a:pt x="1948" y="278"/>
                    <a:pt x="1874" y="190"/>
                  </a:cubicBezTo>
                  <a:cubicBezTo>
                    <a:pt x="1831" y="132"/>
                    <a:pt x="1772" y="88"/>
                    <a:pt x="1728" y="88"/>
                  </a:cubicBezTo>
                  <a:cubicBezTo>
                    <a:pt x="1669" y="73"/>
                    <a:pt x="1611" y="73"/>
                    <a:pt x="1582" y="73"/>
                  </a:cubicBezTo>
                  <a:cubicBezTo>
                    <a:pt x="1391" y="59"/>
                    <a:pt x="1230" y="44"/>
                    <a:pt x="1084" y="44"/>
                  </a:cubicBezTo>
                  <a:cubicBezTo>
                    <a:pt x="791" y="15"/>
                    <a:pt x="557" y="0"/>
                    <a:pt x="367"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1"/>
            <p:cNvSpPr/>
            <p:nvPr/>
          </p:nvSpPr>
          <p:spPr>
            <a:xfrm>
              <a:off x="1432217" y="2163470"/>
              <a:ext cx="61543" cy="310309"/>
            </a:xfrm>
            <a:custGeom>
              <a:avLst/>
              <a:gdLst/>
              <a:ahLst/>
              <a:cxnLst/>
              <a:rect l="l" t="t" r="r" b="b"/>
              <a:pathLst>
                <a:path w="996" h="5022" extrusionOk="0">
                  <a:moveTo>
                    <a:pt x="0" y="0"/>
                  </a:moveTo>
                  <a:lnTo>
                    <a:pt x="0" y="5022"/>
                  </a:lnTo>
                  <a:cubicBezTo>
                    <a:pt x="0" y="5022"/>
                    <a:pt x="996" y="2079"/>
                    <a:pt x="776" y="1552"/>
                  </a:cubicBezTo>
                  <a:cubicBezTo>
                    <a:pt x="586" y="1025"/>
                    <a:pt x="0" y="0"/>
                    <a:pt x="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1"/>
            <p:cNvSpPr/>
            <p:nvPr/>
          </p:nvSpPr>
          <p:spPr>
            <a:xfrm>
              <a:off x="1715350" y="4380944"/>
              <a:ext cx="281392" cy="105599"/>
            </a:xfrm>
            <a:custGeom>
              <a:avLst/>
              <a:gdLst/>
              <a:ahLst/>
              <a:cxnLst/>
              <a:rect l="l" t="t" r="r" b="b"/>
              <a:pathLst>
                <a:path w="4554" h="1709" extrusionOk="0">
                  <a:moveTo>
                    <a:pt x="4060" y="1"/>
                  </a:moveTo>
                  <a:cubicBezTo>
                    <a:pt x="3618" y="1"/>
                    <a:pt x="2987" y="98"/>
                    <a:pt x="2987" y="98"/>
                  </a:cubicBezTo>
                  <a:lnTo>
                    <a:pt x="0" y="1709"/>
                  </a:lnTo>
                  <a:cubicBezTo>
                    <a:pt x="0" y="1709"/>
                    <a:pt x="4553" y="303"/>
                    <a:pt x="4480" y="98"/>
                  </a:cubicBezTo>
                  <a:cubicBezTo>
                    <a:pt x="4456" y="25"/>
                    <a:pt x="4282" y="1"/>
                    <a:pt x="40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1"/>
            <p:cNvSpPr/>
            <p:nvPr/>
          </p:nvSpPr>
          <p:spPr>
            <a:xfrm>
              <a:off x="871327" y="4314641"/>
              <a:ext cx="243391" cy="195751"/>
            </a:xfrm>
            <a:custGeom>
              <a:avLst/>
              <a:gdLst/>
              <a:ahLst/>
              <a:cxnLst/>
              <a:rect l="l" t="t" r="r" b="b"/>
              <a:pathLst>
                <a:path w="3939" h="3168" extrusionOk="0">
                  <a:moveTo>
                    <a:pt x="1" y="0"/>
                  </a:moveTo>
                  <a:lnTo>
                    <a:pt x="1" y="132"/>
                  </a:lnTo>
                  <a:cubicBezTo>
                    <a:pt x="1" y="132"/>
                    <a:pt x="3451" y="3168"/>
                    <a:pt x="3820" y="3168"/>
                  </a:cubicBezTo>
                  <a:cubicBezTo>
                    <a:pt x="3837" y="3168"/>
                    <a:pt x="3848" y="3161"/>
                    <a:pt x="3851" y="3148"/>
                  </a:cubicBezTo>
                  <a:cubicBezTo>
                    <a:pt x="3939" y="2840"/>
                    <a:pt x="3324" y="2167"/>
                    <a:pt x="3324" y="2167"/>
                  </a:cubicBez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1"/>
            <p:cNvSpPr/>
            <p:nvPr/>
          </p:nvSpPr>
          <p:spPr>
            <a:xfrm>
              <a:off x="1299239" y="1803407"/>
              <a:ext cx="255131" cy="136803"/>
            </a:xfrm>
            <a:custGeom>
              <a:avLst/>
              <a:gdLst/>
              <a:ahLst/>
              <a:cxnLst/>
              <a:rect l="l" t="t" r="r" b="b"/>
              <a:pathLst>
                <a:path w="4129" h="2214" extrusionOk="0">
                  <a:moveTo>
                    <a:pt x="2123" y="1"/>
                  </a:moveTo>
                  <a:cubicBezTo>
                    <a:pt x="1742" y="1"/>
                    <a:pt x="1376" y="30"/>
                    <a:pt x="1010" y="162"/>
                  </a:cubicBezTo>
                  <a:cubicBezTo>
                    <a:pt x="659" y="294"/>
                    <a:pt x="322" y="528"/>
                    <a:pt x="161" y="879"/>
                  </a:cubicBezTo>
                  <a:cubicBezTo>
                    <a:pt x="0" y="1231"/>
                    <a:pt x="30" y="1670"/>
                    <a:pt x="293" y="1933"/>
                  </a:cubicBezTo>
                  <a:lnTo>
                    <a:pt x="293" y="1992"/>
                  </a:lnTo>
                  <a:cubicBezTo>
                    <a:pt x="381" y="2094"/>
                    <a:pt x="469" y="2168"/>
                    <a:pt x="586" y="2197"/>
                  </a:cubicBezTo>
                  <a:cubicBezTo>
                    <a:pt x="613" y="2208"/>
                    <a:pt x="644" y="2214"/>
                    <a:pt x="677" y="2214"/>
                  </a:cubicBezTo>
                  <a:cubicBezTo>
                    <a:pt x="770" y="2214"/>
                    <a:pt x="872" y="2170"/>
                    <a:pt x="893" y="2094"/>
                  </a:cubicBezTo>
                  <a:cubicBezTo>
                    <a:pt x="952" y="1977"/>
                    <a:pt x="893" y="1846"/>
                    <a:pt x="864" y="1743"/>
                  </a:cubicBezTo>
                  <a:cubicBezTo>
                    <a:pt x="791" y="1538"/>
                    <a:pt x="805" y="1304"/>
                    <a:pt x="879" y="1099"/>
                  </a:cubicBezTo>
                  <a:cubicBezTo>
                    <a:pt x="1098" y="1377"/>
                    <a:pt x="1391" y="1582"/>
                    <a:pt x="1713" y="1626"/>
                  </a:cubicBezTo>
                  <a:cubicBezTo>
                    <a:pt x="1765" y="1635"/>
                    <a:pt x="1819" y="1640"/>
                    <a:pt x="1873" y="1640"/>
                  </a:cubicBezTo>
                  <a:cubicBezTo>
                    <a:pt x="2163" y="1640"/>
                    <a:pt x="2455" y="1507"/>
                    <a:pt x="2591" y="1260"/>
                  </a:cubicBezTo>
                  <a:cubicBezTo>
                    <a:pt x="2635" y="1582"/>
                    <a:pt x="2899" y="1802"/>
                    <a:pt x="3206" y="1889"/>
                  </a:cubicBezTo>
                  <a:cubicBezTo>
                    <a:pt x="3291" y="1920"/>
                    <a:pt x="3389" y="1938"/>
                    <a:pt x="3487" y="1938"/>
                  </a:cubicBezTo>
                  <a:cubicBezTo>
                    <a:pt x="3627" y="1938"/>
                    <a:pt x="3768" y="1902"/>
                    <a:pt x="3880" y="1816"/>
                  </a:cubicBezTo>
                  <a:cubicBezTo>
                    <a:pt x="4055" y="1684"/>
                    <a:pt x="4129" y="1450"/>
                    <a:pt x="4114" y="1231"/>
                  </a:cubicBezTo>
                  <a:cubicBezTo>
                    <a:pt x="4099" y="791"/>
                    <a:pt x="3763" y="425"/>
                    <a:pt x="3382" y="221"/>
                  </a:cubicBezTo>
                  <a:cubicBezTo>
                    <a:pt x="3001" y="30"/>
                    <a:pt x="2547" y="1"/>
                    <a:pt x="21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1"/>
            <p:cNvSpPr/>
            <p:nvPr/>
          </p:nvSpPr>
          <p:spPr>
            <a:xfrm>
              <a:off x="1256726" y="1996137"/>
              <a:ext cx="35344" cy="40225"/>
            </a:xfrm>
            <a:custGeom>
              <a:avLst/>
              <a:gdLst/>
              <a:ahLst/>
              <a:cxnLst/>
              <a:rect l="l" t="t" r="r" b="b"/>
              <a:pathLst>
                <a:path w="572" h="651" extrusionOk="0">
                  <a:moveTo>
                    <a:pt x="381" y="0"/>
                  </a:moveTo>
                  <a:cubicBezTo>
                    <a:pt x="337" y="0"/>
                    <a:pt x="322" y="15"/>
                    <a:pt x="322" y="15"/>
                  </a:cubicBezTo>
                  <a:cubicBezTo>
                    <a:pt x="322" y="15"/>
                    <a:pt x="410" y="15"/>
                    <a:pt x="469" y="147"/>
                  </a:cubicBezTo>
                  <a:cubicBezTo>
                    <a:pt x="483" y="190"/>
                    <a:pt x="483" y="264"/>
                    <a:pt x="469" y="337"/>
                  </a:cubicBezTo>
                  <a:cubicBezTo>
                    <a:pt x="439" y="439"/>
                    <a:pt x="410" y="527"/>
                    <a:pt x="337" y="556"/>
                  </a:cubicBezTo>
                  <a:cubicBezTo>
                    <a:pt x="315" y="569"/>
                    <a:pt x="294" y="575"/>
                    <a:pt x="273" y="575"/>
                  </a:cubicBezTo>
                  <a:cubicBezTo>
                    <a:pt x="222" y="575"/>
                    <a:pt x="173" y="544"/>
                    <a:pt x="132" y="513"/>
                  </a:cubicBezTo>
                  <a:cubicBezTo>
                    <a:pt x="88" y="439"/>
                    <a:pt x="88" y="366"/>
                    <a:pt x="88" y="308"/>
                  </a:cubicBezTo>
                  <a:cubicBezTo>
                    <a:pt x="103" y="176"/>
                    <a:pt x="117" y="88"/>
                    <a:pt x="103" y="88"/>
                  </a:cubicBezTo>
                  <a:cubicBezTo>
                    <a:pt x="103" y="87"/>
                    <a:pt x="102" y="86"/>
                    <a:pt x="101" y="86"/>
                  </a:cubicBezTo>
                  <a:cubicBezTo>
                    <a:pt x="93" y="86"/>
                    <a:pt x="43" y="159"/>
                    <a:pt x="29" y="293"/>
                  </a:cubicBezTo>
                  <a:cubicBezTo>
                    <a:pt x="0" y="366"/>
                    <a:pt x="29" y="454"/>
                    <a:pt x="73" y="542"/>
                  </a:cubicBezTo>
                  <a:cubicBezTo>
                    <a:pt x="103" y="586"/>
                    <a:pt x="147" y="615"/>
                    <a:pt x="205" y="630"/>
                  </a:cubicBezTo>
                  <a:cubicBezTo>
                    <a:pt x="231" y="643"/>
                    <a:pt x="261" y="650"/>
                    <a:pt x="290" y="650"/>
                  </a:cubicBezTo>
                  <a:cubicBezTo>
                    <a:pt x="327" y="650"/>
                    <a:pt x="363" y="639"/>
                    <a:pt x="395" y="615"/>
                  </a:cubicBezTo>
                  <a:cubicBezTo>
                    <a:pt x="498" y="542"/>
                    <a:pt x="542" y="439"/>
                    <a:pt x="556" y="337"/>
                  </a:cubicBezTo>
                  <a:cubicBezTo>
                    <a:pt x="571" y="249"/>
                    <a:pt x="556" y="161"/>
                    <a:pt x="513" y="88"/>
                  </a:cubicBezTo>
                  <a:cubicBezTo>
                    <a:pt x="483" y="29"/>
                    <a:pt x="410" y="0"/>
                    <a:pt x="3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1"/>
            <p:cNvSpPr/>
            <p:nvPr/>
          </p:nvSpPr>
          <p:spPr>
            <a:xfrm>
              <a:off x="1204264" y="2175210"/>
              <a:ext cx="195442" cy="310371"/>
            </a:xfrm>
            <a:custGeom>
              <a:avLst/>
              <a:gdLst/>
              <a:ahLst/>
              <a:cxnLst/>
              <a:rect l="l" t="t" r="r" b="b"/>
              <a:pathLst>
                <a:path w="3163" h="5023" extrusionOk="0">
                  <a:moveTo>
                    <a:pt x="542" y="1"/>
                  </a:moveTo>
                  <a:cubicBezTo>
                    <a:pt x="439" y="15"/>
                    <a:pt x="0" y="1816"/>
                    <a:pt x="454" y="2328"/>
                  </a:cubicBezTo>
                  <a:cubicBezTo>
                    <a:pt x="966" y="2914"/>
                    <a:pt x="3162" y="5022"/>
                    <a:pt x="3162" y="5022"/>
                  </a:cubicBezTo>
                  <a:lnTo>
                    <a:pt x="542" y="1"/>
                  </a:ln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1"/>
            <p:cNvSpPr/>
            <p:nvPr/>
          </p:nvSpPr>
          <p:spPr>
            <a:xfrm>
              <a:off x="1532630" y="2211421"/>
              <a:ext cx="453230" cy="761685"/>
            </a:xfrm>
            <a:custGeom>
              <a:avLst/>
              <a:gdLst/>
              <a:ahLst/>
              <a:cxnLst/>
              <a:rect l="l" t="t" r="r" b="b"/>
              <a:pathLst>
                <a:path w="7335" h="12327" extrusionOk="0">
                  <a:moveTo>
                    <a:pt x="439" y="0"/>
                  </a:moveTo>
                  <a:lnTo>
                    <a:pt x="0" y="5710"/>
                  </a:lnTo>
                  <a:cubicBezTo>
                    <a:pt x="0" y="5710"/>
                    <a:pt x="161" y="7745"/>
                    <a:pt x="425" y="8272"/>
                  </a:cubicBezTo>
                  <a:cubicBezTo>
                    <a:pt x="703" y="8813"/>
                    <a:pt x="5944" y="12327"/>
                    <a:pt x="5944" y="12327"/>
                  </a:cubicBezTo>
                  <a:lnTo>
                    <a:pt x="7335" y="10321"/>
                  </a:lnTo>
                  <a:cubicBezTo>
                    <a:pt x="7335" y="10321"/>
                    <a:pt x="2972" y="7013"/>
                    <a:pt x="2445" y="6647"/>
                  </a:cubicBezTo>
                  <a:cubicBezTo>
                    <a:pt x="1903" y="6281"/>
                    <a:pt x="439" y="0"/>
                    <a:pt x="4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1"/>
            <p:cNvSpPr/>
            <p:nvPr/>
          </p:nvSpPr>
          <p:spPr>
            <a:xfrm>
              <a:off x="1545297" y="2222296"/>
              <a:ext cx="36209" cy="481282"/>
            </a:xfrm>
            <a:custGeom>
              <a:avLst/>
              <a:gdLst/>
              <a:ahLst/>
              <a:cxnLst/>
              <a:rect l="l" t="t" r="r" b="b"/>
              <a:pathLst>
                <a:path w="586" h="7789" extrusionOk="0">
                  <a:moveTo>
                    <a:pt x="0" y="0"/>
                  </a:moveTo>
                  <a:lnTo>
                    <a:pt x="88" y="264"/>
                  </a:lnTo>
                  <a:cubicBezTo>
                    <a:pt x="161" y="454"/>
                    <a:pt x="264" y="732"/>
                    <a:pt x="337" y="1069"/>
                  </a:cubicBezTo>
                  <a:cubicBezTo>
                    <a:pt x="410" y="1420"/>
                    <a:pt x="454" y="1845"/>
                    <a:pt x="454" y="2313"/>
                  </a:cubicBezTo>
                  <a:cubicBezTo>
                    <a:pt x="483" y="2796"/>
                    <a:pt x="439" y="3309"/>
                    <a:pt x="381" y="3850"/>
                  </a:cubicBezTo>
                  <a:cubicBezTo>
                    <a:pt x="337" y="4407"/>
                    <a:pt x="278" y="4919"/>
                    <a:pt x="234" y="5387"/>
                  </a:cubicBezTo>
                  <a:cubicBezTo>
                    <a:pt x="205" y="5870"/>
                    <a:pt x="190" y="6295"/>
                    <a:pt x="205" y="6661"/>
                  </a:cubicBezTo>
                  <a:cubicBezTo>
                    <a:pt x="220" y="6998"/>
                    <a:pt x="264" y="7291"/>
                    <a:pt x="293" y="7495"/>
                  </a:cubicBezTo>
                  <a:cubicBezTo>
                    <a:pt x="322" y="7583"/>
                    <a:pt x="337" y="7657"/>
                    <a:pt x="352" y="7715"/>
                  </a:cubicBezTo>
                  <a:cubicBezTo>
                    <a:pt x="352" y="7774"/>
                    <a:pt x="366" y="7788"/>
                    <a:pt x="366" y="7788"/>
                  </a:cubicBezTo>
                  <a:cubicBezTo>
                    <a:pt x="366" y="7788"/>
                    <a:pt x="352" y="7686"/>
                    <a:pt x="337" y="7481"/>
                  </a:cubicBezTo>
                  <a:cubicBezTo>
                    <a:pt x="308" y="7276"/>
                    <a:pt x="278" y="6983"/>
                    <a:pt x="278" y="6632"/>
                  </a:cubicBezTo>
                  <a:cubicBezTo>
                    <a:pt x="278" y="6295"/>
                    <a:pt x="293" y="5870"/>
                    <a:pt x="337" y="5387"/>
                  </a:cubicBezTo>
                  <a:cubicBezTo>
                    <a:pt x="366" y="4919"/>
                    <a:pt x="439" y="4407"/>
                    <a:pt x="498" y="3850"/>
                  </a:cubicBezTo>
                  <a:cubicBezTo>
                    <a:pt x="556" y="3309"/>
                    <a:pt x="586" y="2796"/>
                    <a:pt x="571" y="2313"/>
                  </a:cubicBezTo>
                  <a:cubicBezTo>
                    <a:pt x="556" y="1859"/>
                    <a:pt x="513" y="1420"/>
                    <a:pt x="425" y="1069"/>
                  </a:cubicBezTo>
                  <a:cubicBezTo>
                    <a:pt x="337" y="732"/>
                    <a:pt x="234" y="454"/>
                    <a:pt x="147" y="264"/>
                  </a:cubicBezTo>
                  <a:cubicBezTo>
                    <a:pt x="117" y="176"/>
                    <a:pt x="59" y="117"/>
                    <a:pt x="44" y="73"/>
                  </a:cubicBezTo>
                  <a:cubicBezTo>
                    <a:pt x="29" y="15"/>
                    <a:pt x="0" y="0"/>
                    <a:pt x="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1"/>
            <p:cNvSpPr/>
            <p:nvPr/>
          </p:nvSpPr>
          <p:spPr>
            <a:xfrm>
              <a:off x="1617656" y="2606582"/>
              <a:ext cx="62470" cy="87062"/>
            </a:xfrm>
            <a:custGeom>
              <a:avLst/>
              <a:gdLst/>
              <a:ahLst/>
              <a:cxnLst/>
              <a:rect l="l" t="t" r="r" b="b"/>
              <a:pathLst>
                <a:path w="1011" h="1409" extrusionOk="0">
                  <a:moveTo>
                    <a:pt x="992" y="1"/>
                  </a:moveTo>
                  <a:cubicBezTo>
                    <a:pt x="954" y="1"/>
                    <a:pt x="690" y="271"/>
                    <a:pt x="425" y="662"/>
                  </a:cubicBezTo>
                  <a:cubicBezTo>
                    <a:pt x="176" y="1042"/>
                    <a:pt x="0" y="1394"/>
                    <a:pt x="30" y="1408"/>
                  </a:cubicBezTo>
                  <a:cubicBezTo>
                    <a:pt x="30" y="1409"/>
                    <a:pt x="31" y="1409"/>
                    <a:pt x="32" y="1409"/>
                  </a:cubicBezTo>
                  <a:cubicBezTo>
                    <a:pt x="68" y="1409"/>
                    <a:pt x="269" y="1092"/>
                    <a:pt x="513" y="706"/>
                  </a:cubicBezTo>
                  <a:cubicBezTo>
                    <a:pt x="791" y="325"/>
                    <a:pt x="1010" y="17"/>
                    <a:pt x="996" y="3"/>
                  </a:cubicBezTo>
                  <a:cubicBezTo>
                    <a:pt x="995" y="1"/>
                    <a:pt x="994" y="1"/>
                    <a:pt x="992"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1"/>
            <p:cNvSpPr/>
            <p:nvPr/>
          </p:nvSpPr>
          <p:spPr>
            <a:xfrm>
              <a:off x="1652940" y="2613008"/>
              <a:ext cx="19958" cy="72480"/>
            </a:xfrm>
            <a:custGeom>
              <a:avLst/>
              <a:gdLst/>
              <a:ahLst/>
              <a:cxnLst/>
              <a:rect l="l" t="t" r="r" b="b"/>
              <a:pathLst>
                <a:path w="323" h="1173" extrusionOk="0">
                  <a:moveTo>
                    <a:pt x="306" y="1"/>
                  </a:moveTo>
                  <a:cubicBezTo>
                    <a:pt x="287" y="1"/>
                    <a:pt x="188" y="245"/>
                    <a:pt x="88" y="572"/>
                  </a:cubicBezTo>
                  <a:cubicBezTo>
                    <a:pt x="15" y="894"/>
                    <a:pt x="0" y="1172"/>
                    <a:pt x="15" y="1172"/>
                  </a:cubicBezTo>
                  <a:cubicBezTo>
                    <a:pt x="44" y="1172"/>
                    <a:pt x="88" y="924"/>
                    <a:pt x="191" y="587"/>
                  </a:cubicBezTo>
                  <a:cubicBezTo>
                    <a:pt x="249" y="279"/>
                    <a:pt x="322" y="16"/>
                    <a:pt x="308" y="1"/>
                  </a:cubicBezTo>
                  <a:cubicBezTo>
                    <a:pt x="307" y="1"/>
                    <a:pt x="307" y="1"/>
                    <a:pt x="306"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7" name="Google Shape;507;p31"/>
          <p:cNvGrpSpPr/>
          <p:nvPr/>
        </p:nvGrpSpPr>
        <p:grpSpPr>
          <a:xfrm>
            <a:off x="-17077" y="2526955"/>
            <a:ext cx="1441111" cy="2161067"/>
            <a:chOff x="176050" y="2421699"/>
            <a:chExt cx="1441111" cy="2161067"/>
          </a:xfrm>
        </p:grpSpPr>
        <p:sp>
          <p:nvSpPr>
            <p:cNvPr id="508" name="Google Shape;508;p31"/>
            <p:cNvSpPr/>
            <p:nvPr/>
          </p:nvSpPr>
          <p:spPr>
            <a:xfrm>
              <a:off x="1286893" y="4431304"/>
              <a:ext cx="330268" cy="102262"/>
            </a:xfrm>
            <a:custGeom>
              <a:avLst/>
              <a:gdLst/>
              <a:ahLst/>
              <a:cxnLst/>
              <a:rect l="l" t="t" r="r" b="b"/>
              <a:pathLst>
                <a:path w="5345" h="1655" extrusionOk="0">
                  <a:moveTo>
                    <a:pt x="294" y="1"/>
                  </a:moveTo>
                  <a:lnTo>
                    <a:pt x="1" y="1655"/>
                  </a:lnTo>
                  <a:lnTo>
                    <a:pt x="4642" y="1655"/>
                  </a:lnTo>
                  <a:cubicBezTo>
                    <a:pt x="5344" y="1655"/>
                    <a:pt x="4085" y="1025"/>
                    <a:pt x="4085" y="1025"/>
                  </a:cubicBezTo>
                  <a:lnTo>
                    <a:pt x="43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1"/>
            <p:cNvSpPr/>
            <p:nvPr/>
          </p:nvSpPr>
          <p:spPr>
            <a:xfrm>
              <a:off x="1126331" y="4480504"/>
              <a:ext cx="330268" cy="102262"/>
            </a:xfrm>
            <a:custGeom>
              <a:avLst/>
              <a:gdLst/>
              <a:ahLst/>
              <a:cxnLst/>
              <a:rect l="l" t="t" r="r" b="b"/>
              <a:pathLst>
                <a:path w="5345" h="1655" extrusionOk="0">
                  <a:moveTo>
                    <a:pt x="294" y="1"/>
                  </a:moveTo>
                  <a:lnTo>
                    <a:pt x="1" y="1655"/>
                  </a:lnTo>
                  <a:lnTo>
                    <a:pt x="4642" y="1655"/>
                  </a:lnTo>
                  <a:cubicBezTo>
                    <a:pt x="5344" y="1655"/>
                    <a:pt x="4085" y="1025"/>
                    <a:pt x="4085" y="1025"/>
                  </a:cubicBezTo>
                  <a:lnTo>
                    <a:pt x="43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1"/>
            <p:cNvSpPr/>
            <p:nvPr/>
          </p:nvSpPr>
          <p:spPr>
            <a:xfrm>
              <a:off x="1074327" y="3400982"/>
              <a:ext cx="123086" cy="314882"/>
            </a:xfrm>
            <a:custGeom>
              <a:avLst/>
              <a:gdLst/>
              <a:ahLst/>
              <a:cxnLst/>
              <a:rect l="l" t="t" r="r" b="b"/>
              <a:pathLst>
                <a:path w="1992" h="5096" extrusionOk="0">
                  <a:moveTo>
                    <a:pt x="16" y="0"/>
                  </a:moveTo>
                  <a:cubicBezTo>
                    <a:pt x="15" y="0"/>
                    <a:pt x="15" y="0"/>
                    <a:pt x="15" y="0"/>
                  </a:cubicBezTo>
                  <a:cubicBezTo>
                    <a:pt x="1" y="30"/>
                    <a:pt x="396" y="1157"/>
                    <a:pt x="952" y="2562"/>
                  </a:cubicBezTo>
                  <a:cubicBezTo>
                    <a:pt x="1490" y="3973"/>
                    <a:pt x="1942" y="5095"/>
                    <a:pt x="1976" y="5095"/>
                  </a:cubicBezTo>
                  <a:cubicBezTo>
                    <a:pt x="1977" y="5095"/>
                    <a:pt x="1977" y="5095"/>
                    <a:pt x="1977" y="5095"/>
                  </a:cubicBezTo>
                  <a:cubicBezTo>
                    <a:pt x="1992" y="5095"/>
                    <a:pt x="1567" y="3938"/>
                    <a:pt x="1040" y="2533"/>
                  </a:cubicBezTo>
                  <a:cubicBezTo>
                    <a:pt x="487" y="1136"/>
                    <a:pt x="36" y="0"/>
                    <a:pt x="16" y="0"/>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1"/>
            <p:cNvSpPr/>
            <p:nvPr/>
          </p:nvSpPr>
          <p:spPr>
            <a:xfrm>
              <a:off x="1090640" y="3450724"/>
              <a:ext cx="38928" cy="218984"/>
            </a:xfrm>
            <a:custGeom>
              <a:avLst/>
              <a:gdLst/>
              <a:ahLst/>
              <a:cxnLst/>
              <a:rect l="l" t="t" r="r" b="b"/>
              <a:pathLst>
                <a:path w="630" h="3544" extrusionOk="0">
                  <a:moveTo>
                    <a:pt x="29" y="0"/>
                  </a:moveTo>
                  <a:cubicBezTo>
                    <a:pt x="0" y="0"/>
                    <a:pt x="44" y="205"/>
                    <a:pt x="117" y="513"/>
                  </a:cubicBezTo>
                  <a:cubicBezTo>
                    <a:pt x="176" y="835"/>
                    <a:pt x="264" y="1274"/>
                    <a:pt x="351" y="1757"/>
                  </a:cubicBezTo>
                  <a:cubicBezTo>
                    <a:pt x="425" y="2255"/>
                    <a:pt x="498" y="2694"/>
                    <a:pt x="542" y="3031"/>
                  </a:cubicBezTo>
                  <a:cubicBezTo>
                    <a:pt x="571" y="3338"/>
                    <a:pt x="586" y="3543"/>
                    <a:pt x="615" y="3543"/>
                  </a:cubicBezTo>
                  <a:cubicBezTo>
                    <a:pt x="630" y="3543"/>
                    <a:pt x="630" y="3338"/>
                    <a:pt x="630" y="3002"/>
                  </a:cubicBezTo>
                  <a:cubicBezTo>
                    <a:pt x="586" y="2680"/>
                    <a:pt x="556" y="2240"/>
                    <a:pt x="469" y="1743"/>
                  </a:cubicBezTo>
                  <a:cubicBezTo>
                    <a:pt x="366" y="1245"/>
                    <a:pt x="278" y="806"/>
                    <a:pt x="190" y="498"/>
                  </a:cubicBezTo>
                  <a:cubicBezTo>
                    <a:pt x="103" y="191"/>
                    <a:pt x="44" y="0"/>
                    <a:pt x="29" y="0"/>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1"/>
            <p:cNvSpPr/>
            <p:nvPr/>
          </p:nvSpPr>
          <p:spPr>
            <a:xfrm>
              <a:off x="176050" y="2816613"/>
              <a:ext cx="380874" cy="1023119"/>
            </a:xfrm>
            <a:custGeom>
              <a:avLst/>
              <a:gdLst/>
              <a:ahLst/>
              <a:cxnLst/>
              <a:rect l="l" t="t" r="r" b="b"/>
              <a:pathLst>
                <a:path w="6164" h="16558" extrusionOk="0">
                  <a:moveTo>
                    <a:pt x="4392" y="0"/>
                  </a:moveTo>
                  <a:lnTo>
                    <a:pt x="1" y="161"/>
                  </a:lnTo>
                  <a:lnTo>
                    <a:pt x="2972" y="16557"/>
                  </a:lnTo>
                  <a:lnTo>
                    <a:pt x="6164" y="16074"/>
                  </a:lnTo>
                  <a:lnTo>
                    <a:pt x="4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1"/>
            <p:cNvSpPr/>
            <p:nvPr/>
          </p:nvSpPr>
          <p:spPr>
            <a:xfrm>
              <a:off x="1276079" y="3120507"/>
              <a:ext cx="201744" cy="252227"/>
            </a:xfrm>
            <a:custGeom>
              <a:avLst/>
              <a:gdLst/>
              <a:ahLst/>
              <a:cxnLst/>
              <a:rect l="l" t="t" r="r" b="b"/>
              <a:pathLst>
                <a:path w="3265" h="4082" extrusionOk="0">
                  <a:moveTo>
                    <a:pt x="1223" y="0"/>
                  </a:moveTo>
                  <a:cubicBezTo>
                    <a:pt x="1054" y="0"/>
                    <a:pt x="0" y="1538"/>
                    <a:pt x="0" y="1538"/>
                  </a:cubicBezTo>
                  <a:cubicBezTo>
                    <a:pt x="0" y="1538"/>
                    <a:pt x="585" y="4082"/>
                    <a:pt x="1060" y="4082"/>
                  </a:cubicBezTo>
                  <a:cubicBezTo>
                    <a:pt x="1078" y="4082"/>
                    <a:pt x="1095" y="4078"/>
                    <a:pt x="1113" y="4071"/>
                  </a:cubicBezTo>
                  <a:cubicBezTo>
                    <a:pt x="1113" y="4071"/>
                    <a:pt x="2913" y="3002"/>
                    <a:pt x="3001" y="2783"/>
                  </a:cubicBezTo>
                  <a:cubicBezTo>
                    <a:pt x="3040" y="2709"/>
                    <a:pt x="2961" y="2685"/>
                    <a:pt x="2837" y="2685"/>
                  </a:cubicBezTo>
                  <a:cubicBezTo>
                    <a:pt x="2590" y="2685"/>
                    <a:pt x="2167" y="2783"/>
                    <a:pt x="2167" y="2783"/>
                  </a:cubicBezTo>
                  <a:cubicBezTo>
                    <a:pt x="2167" y="2783"/>
                    <a:pt x="3089" y="2461"/>
                    <a:pt x="3192" y="2241"/>
                  </a:cubicBezTo>
                  <a:cubicBezTo>
                    <a:pt x="3221" y="2168"/>
                    <a:pt x="3088" y="2143"/>
                    <a:pt x="2897" y="2143"/>
                  </a:cubicBezTo>
                  <a:cubicBezTo>
                    <a:pt x="2515" y="2143"/>
                    <a:pt x="1903" y="2241"/>
                    <a:pt x="1903" y="2241"/>
                  </a:cubicBezTo>
                  <a:cubicBezTo>
                    <a:pt x="1903" y="2241"/>
                    <a:pt x="3265" y="1948"/>
                    <a:pt x="3206" y="1655"/>
                  </a:cubicBezTo>
                  <a:cubicBezTo>
                    <a:pt x="3178" y="1543"/>
                    <a:pt x="2938" y="1508"/>
                    <a:pt x="2653" y="1508"/>
                  </a:cubicBezTo>
                  <a:cubicBezTo>
                    <a:pt x="2196" y="1508"/>
                    <a:pt x="1625" y="1597"/>
                    <a:pt x="1625" y="1597"/>
                  </a:cubicBezTo>
                  <a:cubicBezTo>
                    <a:pt x="1625" y="1597"/>
                    <a:pt x="3162" y="1231"/>
                    <a:pt x="3148" y="909"/>
                  </a:cubicBezTo>
                  <a:cubicBezTo>
                    <a:pt x="3144" y="824"/>
                    <a:pt x="3011" y="792"/>
                    <a:pt x="2815" y="792"/>
                  </a:cubicBezTo>
                  <a:cubicBezTo>
                    <a:pt x="2234" y="792"/>
                    <a:pt x="1098" y="1070"/>
                    <a:pt x="1098" y="1070"/>
                  </a:cubicBezTo>
                  <a:cubicBezTo>
                    <a:pt x="1464" y="572"/>
                    <a:pt x="1376" y="60"/>
                    <a:pt x="1230" y="1"/>
                  </a:cubicBezTo>
                  <a:cubicBezTo>
                    <a:pt x="1228" y="0"/>
                    <a:pt x="1226" y="0"/>
                    <a:pt x="1223" y="0"/>
                  </a:cubicBezTo>
                  <a:close/>
                </a:path>
              </a:pathLst>
            </a:custGeom>
            <a:solidFill>
              <a:srgbClr val="E480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1"/>
            <p:cNvSpPr/>
            <p:nvPr/>
          </p:nvSpPr>
          <p:spPr>
            <a:xfrm>
              <a:off x="689854" y="2915172"/>
              <a:ext cx="655901" cy="585769"/>
            </a:xfrm>
            <a:custGeom>
              <a:avLst/>
              <a:gdLst/>
              <a:ahLst/>
              <a:cxnLst/>
              <a:rect l="l" t="t" r="r" b="b"/>
              <a:pathLst>
                <a:path w="10615" h="9480" extrusionOk="0">
                  <a:moveTo>
                    <a:pt x="338" y="1"/>
                  </a:moveTo>
                  <a:cubicBezTo>
                    <a:pt x="338" y="1"/>
                    <a:pt x="1" y="2636"/>
                    <a:pt x="747" y="6589"/>
                  </a:cubicBezTo>
                  <a:cubicBezTo>
                    <a:pt x="1188" y="8921"/>
                    <a:pt x="2607" y="9479"/>
                    <a:pt x="3886" y="9479"/>
                  </a:cubicBezTo>
                  <a:cubicBezTo>
                    <a:pt x="4774" y="9479"/>
                    <a:pt x="5596" y="9209"/>
                    <a:pt x="5974" y="9077"/>
                  </a:cubicBezTo>
                  <a:cubicBezTo>
                    <a:pt x="6911" y="8770"/>
                    <a:pt x="10614" y="7409"/>
                    <a:pt x="10614" y="7409"/>
                  </a:cubicBezTo>
                  <a:lnTo>
                    <a:pt x="9487" y="4861"/>
                  </a:lnTo>
                  <a:cubicBezTo>
                    <a:pt x="9487" y="4861"/>
                    <a:pt x="7218" y="5666"/>
                    <a:pt x="4656" y="6223"/>
                  </a:cubicBezTo>
                  <a:cubicBezTo>
                    <a:pt x="4632" y="6228"/>
                    <a:pt x="4608" y="6230"/>
                    <a:pt x="4585" y="6230"/>
                  </a:cubicBezTo>
                  <a:cubicBezTo>
                    <a:pt x="3484" y="6230"/>
                    <a:pt x="3470" y="616"/>
                    <a:pt x="3470" y="616"/>
                  </a:cubicBezTo>
                  <a:lnTo>
                    <a:pt x="3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1"/>
            <p:cNvSpPr/>
            <p:nvPr/>
          </p:nvSpPr>
          <p:spPr>
            <a:xfrm>
              <a:off x="432056" y="3405493"/>
              <a:ext cx="1159675" cy="1055682"/>
            </a:xfrm>
            <a:custGeom>
              <a:avLst/>
              <a:gdLst/>
              <a:ahLst/>
              <a:cxnLst/>
              <a:rect l="l" t="t" r="r" b="b"/>
              <a:pathLst>
                <a:path w="18768" h="17085" extrusionOk="0">
                  <a:moveTo>
                    <a:pt x="16009" y="0"/>
                  </a:moveTo>
                  <a:cubicBezTo>
                    <a:pt x="16006" y="0"/>
                    <a:pt x="16004" y="0"/>
                    <a:pt x="16002" y="1"/>
                  </a:cubicBezTo>
                  <a:cubicBezTo>
                    <a:pt x="13850" y="59"/>
                    <a:pt x="967" y="776"/>
                    <a:pt x="967" y="776"/>
                  </a:cubicBezTo>
                  <a:cubicBezTo>
                    <a:pt x="967" y="776"/>
                    <a:pt x="1" y="4656"/>
                    <a:pt x="3778" y="5403"/>
                  </a:cubicBezTo>
                  <a:cubicBezTo>
                    <a:pt x="4534" y="5557"/>
                    <a:pt x="5376" y="5615"/>
                    <a:pt x="6241" y="5615"/>
                  </a:cubicBezTo>
                  <a:cubicBezTo>
                    <a:pt x="8748" y="5615"/>
                    <a:pt x="11443" y="5132"/>
                    <a:pt x="12757" y="5132"/>
                  </a:cubicBezTo>
                  <a:cubicBezTo>
                    <a:pt x="13263" y="5132"/>
                    <a:pt x="13565" y="5204"/>
                    <a:pt x="13571" y="5403"/>
                  </a:cubicBezTo>
                  <a:cubicBezTo>
                    <a:pt x="13615" y="6296"/>
                    <a:pt x="13850" y="17085"/>
                    <a:pt x="13850" y="17085"/>
                  </a:cubicBezTo>
                  <a:lnTo>
                    <a:pt x="18256" y="17085"/>
                  </a:lnTo>
                  <a:cubicBezTo>
                    <a:pt x="18256" y="17085"/>
                    <a:pt x="18768" y="0"/>
                    <a:pt x="160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1"/>
            <p:cNvSpPr/>
            <p:nvPr/>
          </p:nvSpPr>
          <p:spPr>
            <a:xfrm>
              <a:off x="307235" y="2763843"/>
              <a:ext cx="570816" cy="774538"/>
            </a:xfrm>
            <a:custGeom>
              <a:avLst/>
              <a:gdLst/>
              <a:ahLst/>
              <a:cxnLst/>
              <a:rect l="l" t="t" r="r" b="b"/>
              <a:pathLst>
                <a:path w="9238" h="12535" extrusionOk="0">
                  <a:moveTo>
                    <a:pt x="5453" y="1"/>
                  </a:moveTo>
                  <a:cubicBezTo>
                    <a:pt x="3946" y="1"/>
                    <a:pt x="1974" y="118"/>
                    <a:pt x="1391" y="561"/>
                  </a:cubicBezTo>
                  <a:cubicBezTo>
                    <a:pt x="1391" y="561"/>
                    <a:pt x="147" y="986"/>
                    <a:pt x="74" y="3079"/>
                  </a:cubicBezTo>
                  <a:cubicBezTo>
                    <a:pt x="0" y="5217"/>
                    <a:pt x="308" y="6988"/>
                    <a:pt x="308" y="6988"/>
                  </a:cubicBezTo>
                  <a:lnTo>
                    <a:pt x="425" y="11512"/>
                  </a:lnTo>
                  <a:cubicBezTo>
                    <a:pt x="425" y="11512"/>
                    <a:pt x="1856" y="12535"/>
                    <a:pt x="4313" y="12535"/>
                  </a:cubicBezTo>
                  <a:cubicBezTo>
                    <a:pt x="5666" y="12535"/>
                    <a:pt x="7330" y="12225"/>
                    <a:pt x="9238" y="11263"/>
                  </a:cubicBezTo>
                  <a:lnTo>
                    <a:pt x="8111" y="6915"/>
                  </a:lnTo>
                  <a:lnTo>
                    <a:pt x="7847" y="1820"/>
                  </a:lnTo>
                  <a:cubicBezTo>
                    <a:pt x="7847" y="1820"/>
                    <a:pt x="7759" y="195"/>
                    <a:pt x="7247" y="78"/>
                  </a:cubicBezTo>
                  <a:cubicBezTo>
                    <a:pt x="7053" y="41"/>
                    <a:pt x="6332" y="1"/>
                    <a:pt x="54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1"/>
            <p:cNvSpPr/>
            <p:nvPr/>
          </p:nvSpPr>
          <p:spPr>
            <a:xfrm>
              <a:off x="273744" y="3427182"/>
              <a:ext cx="1159675" cy="1054817"/>
            </a:xfrm>
            <a:custGeom>
              <a:avLst/>
              <a:gdLst/>
              <a:ahLst/>
              <a:cxnLst/>
              <a:rect l="l" t="t" r="r" b="b"/>
              <a:pathLst>
                <a:path w="18768" h="17071" extrusionOk="0">
                  <a:moveTo>
                    <a:pt x="16009" y="1"/>
                  </a:moveTo>
                  <a:cubicBezTo>
                    <a:pt x="16006" y="1"/>
                    <a:pt x="16004" y="1"/>
                    <a:pt x="16002" y="1"/>
                  </a:cubicBezTo>
                  <a:cubicBezTo>
                    <a:pt x="13850" y="59"/>
                    <a:pt x="967" y="777"/>
                    <a:pt x="967" y="777"/>
                  </a:cubicBezTo>
                  <a:cubicBezTo>
                    <a:pt x="967" y="777"/>
                    <a:pt x="1" y="4642"/>
                    <a:pt x="3778" y="5403"/>
                  </a:cubicBezTo>
                  <a:cubicBezTo>
                    <a:pt x="4527" y="5553"/>
                    <a:pt x="5362" y="5609"/>
                    <a:pt x="6219" y="5609"/>
                  </a:cubicBezTo>
                  <a:cubicBezTo>
                    <a:pt x="8723" y="5609"/>
                    <a:pt x="11417" y="5130"/>
                    <a:pt x="12740" y="5130"/>
                  </a:cubicBezTo>
                  <a:cubicBezTo>
                    <a:pt x="13254" y="5130"/>
                    <a:pt x="13562" y="5203"/>
                    <a:pt x="13571" y="5403"/>
                  </a:cubicBezTo>
                  <a:cubicBezTo>
                    <a:pt x="13615" y="6296"/>
                    <a:pt x="13850" y="17071"/>
                    <a:pt x="13850" y="17071"/>
                  </a:cubicBezTo>
                  <a:lnTo>
                    <a:pt x="18256" y="17071"/>
                  </a:lnTo>
                  <a:cubicBezTo>
                    <a:pt x="18256" y="17071"/>
                    <a:pt x="18768" y="1"/>
                    <a:pt x="160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1"/>
            <p:cNvSpPr/>
            <p:nvPr/>
          </p:nvSpPr>
          <p:spPr>
            <a:xfrm>
              <a:off x="714324" y="2768663"/>
              <a:ext cx="190004" cy="207182"/>
            </a:xfrm>
            <a:custGeom>
              <a:avLst/>
              <a:gdLst/>
              <a:ahLst/>
              <a:cxnLst/>
              <a:rect l="l" t="t" r="r" b="b"/>
              <a:pathLst>
                <a:path w="3075" h="3353" extrusionOk="0">
                  <a:moveTo>
                    <a:pt x="304" y="0"/>
                  </a:moveTo>
                  <a:cubicBezTo>
                    <a:pt x="116" y="0"/>
                    <a:pt x="0" y="15"/>
                    <a:pt x="0" y="15"/>
                  </a:cubicBezTo>
                  <a:lnTo>
                    <a:pt x="600" y="3353"/>
                  </a:lnTo>
                  <a:lnTo>
                    <a:pt x="3074" y="3206"/>
                  </a:lnTo>
                  <a:lnTo>
                    <a:pt x="3060" y="2211"/>
                  </a:lnTo>
                  <a:cubicBezTo>
                    <a:pt x="2724" y="210"/>
                    <a:pt x="1010" y="0"/>
                    <a:pt x="3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1"/>
            <p:cNvSpPr/>
            <p:nvPr/>
          </p:nvSpPr>
          <p:spPr>
            <a:xfrm>
              <a:off x="879866" y="3147634"/>
              <a:ext cx="200879" cy="252289"/>
            </a:xfrm>
            <a:custGeom>
              <a:avLst/>
              <a:gdLst/>
              <a:ahLst/>
              <a:cxnLst/>
              <a:rect l="l" t="t" r="r" b="b"/>
              <a:pathLst>
                <a:path w="3251" h="4083" extrusionOk="0">
                  <a:moveTo>
                    <a:pt x="1209" y="0"/>
                  </a:moveTo>
                  <a:cubicBezTo>
                    <a:pt x="1040" y="0"/>
                    <a:pt x="0" y="1538"/>
                    <a:pt x="0" y="1538"/>
                  </a:cubicBezTo>
                  <a:cubicBezTo>
                    <a:pt x="0" y="1538"/>
                    <a:pt x="571" y="4082"/>
                    <a:pt x="1058" y="4082"/>
                  </a:cubicBezTo>
                  <a:cubicBezTo>
                    <a:pt x="1077" y="4082"/>
                    <a:pt x="1095" y="4078"/>
                    <a:pt x="1113" y="4071"/>
                  </a:cubicBezTo>
                  <a:cubicBezTo>
                    <a:pt x="1113" y="4071"/>
                    <a:pt x="2899" y="3002"/>
                    <a:pt x="3001" y="2783"/>
                  </a:cubicBezTo>
                  <a:cubicBezTo>
                    <a:pt x="3035" y="2710"/>
                    <a:pt x="2952" y="2685"/>
                    <a:pt x="2827" y="2685"/>
                  </a:cubicBezTo>
                  <a:cubicBezTo>
                    <a:pt x="2575" y="2685"/>
                    <a:pt x="2152" y="2783"/>
                    <a:pt x="2152" y="2783"/>
                  </a:cubicBezTo>
                  <a:cubicBezTo>
                    <a:pt x="2152" y="2783"/>
                    <a:pt x="3089" y="2461"/>
                    <a:pt x="3177" y="2241"/>
                  </a:cubicBezTo>
                  <a:cubicBezTo>
                    <a:pt x="3206" y="2168"/>
                    <a:pt x="3074" y="2144"/>
                    <a:pt x="2886" y="2144"/>
                  </a:cubicBezTo>
                  <a:cubicBezTo>
                    <a:pt x="2508" y="2144"/>
                    <a:pt x="1903" y="2241"/>
                    <a:pt x="1903" y="2241"/>
                  </a:cubicBezTo>
                  <a:cubicBezTo>
                    <a:pt x="1903" y="2241"/>
                    <a:pt x="3250" y="1948"/>
                    <a:pt x="3192" y="1656"/>
                  </a:cubicBezTo>
                  <a:cubicBezTo>
                    <a:pt x="3163" y="1543"/>
                    <a:pt x="2925" y="1508"/>
                    <a:pt x="2643" y="1508"/>
                  </a:cubicBezTo>
                  <a:cubicBezTo>
                    <a:pt x="2191" y="1508"/>
                    <a:pt x="1625" y="1597"/>
                    <a:pt x="1625" y="1597"/>
                  </a:cubicBezTo>
                  <a:cubicBezTo>
                    <a:pt x="1625" y="1597"/>
                    <a:pt x="3162" y="1231"/>
                    <a:pt x="3148" y="909"/>
                  </a:cubicBezTo>
                  <a:cubicBezTo>
                    <a:pt x="3140" y="824"/>
                    <a:pt x="3006" y="792"/>
                    <a:pt x="2809" y="792"/>
                  </a:cubicBezTo>
                  <a:cubicBezTo>
                    <a:pt x="2226" y="792"/>
                    <a:pt x="1098" y="1070"/>
                    <a:pt x="1098" y="1070"/>
                  </a:cubicBezTo>
                  <a:cubicBezTo>
                    <a:pt x="1464" y="572"/>
                    <a:pt x="1362" y="60"/>
                    <a:pt x="1215" y="1"/>
                  </a:cubicBezTo>
                  <a:cubicBezTo>
                    <a:pt x="1213" y="1"/>
                    <a:pt x="1211" y="0"/>
                    <a:pt x="1209"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1"/>
            <p:cNvSpPr/>
            <p:nvPr/>
          </p:nvSpPr>
          <p:spPr>
            <a:xfrm>
              <a:off x="346103" y="3753753"/>
              <a:ext cx="597077" cy="86012"/>
            </a:xfrm>
            <a:custGeom>
              <a:avLst/>
              <a:gdLst/>
              <a:ahLst/>
              <a:cxnLst/>
              <a:rect l="l" t="t" r="r" b="b"/>
              <a:pathLst>
                <a:path w="9663" h="1392" extrusionOk="0">
                  <a:moveTo>
                    <a:pt x="9663" y="1"/>
                  </a:moveTo>
                  <a:lnTo>
                    <a:pt x="1" y="425"/>
                  </a:lnTo>
                  <a:lnTo>
                    <a:pt x="220" y="1391"/>
                  </a:lnTo>
                  <a:lnTo>
                    <a:pt x="9473" y="908"/>
                  </a:lnTo>
                  <a:lnTo>
                    <a:pt x="966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1"/>
            <p:cNvSpPr/>
            <p:nvPr/>
          </p:nvSpPr>
          <p:spPr>
            <a:xfrm>
              <a:off x="379594" y="3819809"/>
              <a:ext cx="57959" cy="705642"/>
            </a:xfrm>
            <a:custGeom>
              <a:avLst/>
              <a:gdLst/>
              <a:ahLst/>
              <a:cxnLst/>
              <a:rect l="l" t="t" r="r" b="b"/>
              <a:pathLst>
                <a:path w="938" h="11420" extrusionOk="0">
                  <a:moveTo>
                    <a:pt x="484" y="0"/>
                  </a:moveTo>
                  <a:lnTo>
                    <a:pt x="1" y="30"/>
                  </a:lnTo>
                  <a:lnTo>
                    <a:pt x="630" y="11419"/>
                  </a:lnTo>
                  <a:lnTo>
                    <a:pt x="937" y="11419"/>
                  </a:lnTo>
                  <a:lnTo>
                    <a:pt x="4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1"/>
            <p:cNvSpPr/>
            <p:nvPr/>
          </p:nvSpPr>
          <p:spPr>
            <a:xfrm>
              <a:off x="895252" y="3798985"/>
              <a:ext cx="28053" cy="706569"/>
            </a:xfrm>
            <a:custGeom>
              <a:avLst/>
              <a:gdLst/>
              <a:ahLst/>
              <a:cxnLst/>
              <a:rect l="l" t="t" r="r" b="b"/>
              <a:pathLst>
                <a:path w="454" h="11435" extrusionOk="0">
                  <a:moveTo>
                    <a:pt x="454" y="1"/>
                  </a:moveTo>
                  <a:lnTo>
                    <a:pt x="0" y="30"/>
                  </a:lnTo>
                  <a:lnTo>
                    <a:pt x="44" y="11420"/>
                  </a:lnTo>
                  <a:lnTo>
                    <a:pt x="366" y="11434"/>
                  </a:lnTo>
                  <a:lnTo>
                    <a:pt x="45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1"/>
            <p:cNvSpPr/>
            <p:nvPr/>
          </p:nvSpPr>
          <p:spPr>
            <a:xfrm>
              <a:off x="409440" y="3800777"/>
              <a:ext cx="500314" cy="450573"/>
            </a:xfrm>
            <a:custGeom>
              <a:avLst/>
              <a:gdLst/>
              <a:ahLst/>
              <a:cxnLst/>
              <a:rect l="l" t="t" r="r" b="b"/>
              <a:pathLst>
                <a:path w="8097" h="7292" extrusionOk="0">
                  <a:moveTo>
                    <a:pt x="7847" y="1"/>
                  </a:moveTo>
                  <a:lnTo>
                    <a:pt x="1" y="6808"/>
                  </a:lnTo>
                  <a:lnTo>
                    <a:pt x="1" y="7291"/>
                  </a:lnTo>
                  <a:lnTo>
                    <a:pt x="8096" y="191"/>
                  </a:lnTo>
                  <a:lnTo>
                    <a:pt x="78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1"/>
            <p:cNvSpPr/>
            <p:nvPr/>
          </p:nvSpPr>
          <p:spPr>
            <a:xfrm>
              <a:off x="402210" y="3819809"/>
              <a:ext cx="518356" cy="431541"/>
            </a:xfrm>
            <a:custGeom>
              <a:avLst/>
              <a:gdLst/>
              <a:ahLst/>
              <a:cxnLst/>
              <a:rect l="l" t="t" r="r" b="b"/>
              <a:pathLst>
                <a:path w="8389" h="6984" extrusionOk="0">
                  <a:moveTo>
                    <a:pt x="235" y="0"/>
                  </a:moveTo>
                  <a:lnTo>
                    <a:pt x="0" y="220"/>
                  </a:lnTo>
                  <a:lnTo>
                    <a:pt x="8316" y="6983"/>
                  </a:lnTo>
                  <a:lnTo>
                    <a:pt x="8389" y="6705"/>
                  </a:lnTo>
                  <a:lnTo>
                    <a:pt x="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1"/>
            <p:cNvSpPr/>
            <p:nvPr/>
          </p:nvSpPr>
          <p:spPr>
            <a:xfrm>
              <a:off x="531542" y="2759888"/>
              <a:ext cx="182528" cy="297395"/>
            </a:xfrm>
            <a:custGeom>
              <a:avLst/>
              <a:gdLst/>
              <a:ahLst/>
              <a:cxnLst/>
              <a:rect l="l" t="t" r="r" b="b"/>
              <a:pathLst>
                <a:path w="2954" h="4813" extrusionOk="0">
                  <a:moveTo>
                    <a:pt x="1619" y="1"/>
                  </a:moveTo>
                  <a:cubicBezTo>
                    <a:pt x="1182" y="1"/>
                    <a:pt x="640" y="40"/>
                    <a:pt x="1" y="157"/>
                  </a:cubicBezTo>
                  <a:lnTo>
                    <a:pt x="2197" y="4812"/>
                  </a:lnTo>
                  <a:lnTo>
                    <a:pt x="2943" y="157"/>
                  </a:lnTo>
                  <a:cubicBezTo>
                    <a:pt x="2953" y="157"/>
                    <a:pt x="2495" y="1"/>
                    <a:pt x="16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1"/>
            <p:cNvSpPr/>
            <p:nvPr/>
          </p:nvSpPr>
          <p:spPr>
            <a:xfrm>
              <a:off x="518009" y="2433007"/>
              <a:ext cx="310309" cy="393417"/>
            </a:xfrm>
            <a:custGeom>
              <a:avLst/>
              <a:gdLst/>
              <a:ahLst/>
              <a:cxnLst/>
              <a:rect l="l" t="t" r="r" b="b"/>
              <a:pathLst>
                <a:path w="5022" h="6367" extrusionOk="0">
                  <a:moveTo>
                    <a:pt x="2647" y="1"/>
                  </a:moveTo>
                  <a:cubicBezTo>
                    <a:pt x="1375" y="1"/>
                    <a:pt x="1333" y="587"/>
                    <a:pt x="1333" y="587"/>
                  </a:cubicBezTo>
                  <a:lnTo>
                    <a:pt x="1333" y="1597"/>
                  </a:lnTo>
                  <a:cubicBezTo>
                    <a:pt x="1333" y="1597"/>
                    <a:pt x="997" y="1358"/>
                    <a:pt x="679" y="1358"/>
                  </a:cubicBezTo>
                  <a:cubicBezTo>
                    <a:pt x="445" y="1358"/>
                    <a:pt x="221" y="1487"/>
                    <a:pt x="147" y="1933"/>
                  </a:cubicBezTo>
                  <a:cubicBezTo>
                    <a:pt x="0" y="2739"/>
                    <a:pt x="776" y="2900"/>
                    <a:pt x="776" y="2900"/>
                  </a:cubicBezTo>
                  <a:lnTo>
                    <a:pt x="601" y="5257"/>
                  </a:lnTo>
                  <a:cubicBezTo>
                    <a:pt x="586" y="5564"/>
                    <a:pt x="674" y="5886"/>
                    <a:pt x="893" y="6106"/>
                  </a:cubicBezTo>
                  <a:cubicBezTo>
                    <a:pt x="1096" y="6297"/>
                    <a:pt x="1326" y="6366"/>
                    <a:pt x="1555" y="6366"/>
                  </a:cubicBezTo>
                  <a:cubicBezTo>
                    <a:pt x="1904" y="6366"/>
                    <a:pt x="2250" y="6203"/>
                    <a:pt x="2489" y="6062"/>
                  </a:cubicBezTo>
                  <a:cubicBezTo>
                    <a:pt x="2665" y="5930"/>
                    <a:pt x="2782" y="5754"/>
                    <a:pt x="2782" y="5535"/>
                  </a:cubicBezTo>
                  <a:lnTo>
                    <a:pt x="2782" y="4905"/>
                  </a:lnTo>
                  <a:lnTo>
                    <a:pt x="3631" y="4905"/>
                  </a:lnTo>
                  <a:cubicBezTo>
                    <a:pt x="5022" y="4832"/>
                    <a:pt x="4787" y="396"/>
                    <a:pt x="4787" y="396"/>
                  </a:cubicBezTo>
                  <a:cubicBezTo>
                    <a:pt x="4787" y="57"/>
                    <a:pt x="4135" y="45"/>
                    <a:pt x="4038" y="45"/>
                  </a:cubicBezTo>
                  <a:cubicBezTo>
                    <a:pt x="4030" y="45"/>
                    <a:pt x="4026" y="45"/>
                    <a:pt x="4026" y="45"/>
                  </a:cubicBezTo>
                  <a:lnTo>
                    <a:pt x="2694" y="1"/>
                  </a:lnTo>
                  <a:cubicBezTo>
                    <a:pt x="2678" y="1"/>
                    <a:pt x="2662" y="1"/>
                    <a:pt x="2647"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1"/>
            <p:cNvSpPr/>
            <p:nvPr/>
          </p:nvSpPr>
          <p:spPr>
            <a:xfrm>
              <a:off x="749608" y="2562400"/>
              <a:ext cx="15386" cy="81501"/>
            </a:xfrm>
            <a:custGeom>
              <a:avLst/>
              <a:gdLst/>
              <a:ahLst/>
              <a:cxnLst/>
              <a:rect l="l" t="t" r="r" b="b"/>
              <a:pathLst>
                <a:path w="249" h="1319" extrusionOk="0">
                  <a:moveTo>
                    <a:pt x="205" y="0"/>
                  </a:moveTo>
                  <a:cubicBezTo>
                    <a:pt x="161" y="0"/>
                    <a:pt x="146" y="308"/>
                    <a:pt x="161" y="732"/>
                  </a:cubicBezTo>
                  <a:cubicBezTo>
                    <a:pt x="161" y="908"/>
                    <a:pt x="205" y="1113"/>
                    <a:pt x="146" y="1201"/>
                  </a:cubicBezTo>
                  <a:cubicBezTo>
                    <a:pt x="132" y="1245"/>
                    <a:pt x="88" y="1274"/>
                    <a:pt x="59" y="1274"/>
                  </a:cubicBezTo>
                  <a:cubicBezTo>
                    <a:pt x="15" y="1303"/>
                    <a:pt x="0" y="1303"/>
                    <a:pt x="0" y="1303"/>
                  </a:cubicBezTo>
                  <a:cubicBezTo>
                    <a:pt x="0" y="1303"/>
                    <a:pt x="15" y="1318"/>
                    <a:pt x="59" y="1318"/>
                  </a:cubicBezTo>
                  <a:cubicBezTo>
                    <a:pt x="88" y="1318"/>
                    <a:pt x="146" y="1274"/>
                    <a:pt x="205" y="1230"/>
                  </a:cubicBezTo>
                  <a:cubicBezTo>
                    <a:pt x="234" y="1172"/>
                    <a:pt x="249" y="1084"/>
                    <a:pt x="249" y="981"/>
                  </a:cubicBezTo>
                  <a:lnTo>
                    <a:pt x="249" y="718"/>
                  </a:lnTo>
                  <a:cubicBezTo>
                    <a:pt x="249" y="323"/>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1"/>
            <p:cNvSpPr/>
            <p:nvPr/>
          </p:nvSpPr>
          <p:spPr>
            <a:xfrm>
              <a:off x="700730" y="2564192"/>
              <a:ext cx="5499" cy="20885"/>
            </a:xfrm>
            <a:custGeom>
              <a:avLst/>
              <a:gdLst/>
              <a:ahLst/>
              <a:cxnLst/>
              <a:rect l="l" t="t" r="r" b="b"/>
              <a:pathLst>
                <a:path w="89" h="338" extrusionOk="0">
                  <a:moveTo>
                    <a:pt x="44" y="1"/>
                  </a:moveTo>
                  <a:cubicBezTo>
                    <a:pt x="15" y="1"/>
                    <a:pt x="1" y="74"/>
                    <a:pt x="1" y="176"/>
                  </a:cubicBezTo>
                  <a:cubicBezTo>
                    <a:pt x="1" y="264"/>
                    <a:pt x="44" y="337"/>
                    <a:pt x="59" y="337"/>
                  </a:cubicBezTo>
                  <a:cubicBezTo>
                    <a:pt x="74" y="337"/>
                    <a:pt x="88" y="264"/>
                    <a:pt x="88" y="176"/>
                  </a:cubicBezTo>
                  <a:cubicBezTo>
                    <a:pt x="88"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1"/>
            <p:cNvSpPr/>
            <p:nvPr/>
          </p:nvSpPr>
          <p:spPr>
            <a:xfrm>
              <a:off x="789402" y="2562400"/>
              <a:ext cx="5499" cy="19958"/>
            </a:xfrm>
            <a:custGeom>
              <a:avLst/>
              <a:gdLst/>
              <a:ahLst/>
              <a:cxnLst/>
              <a:rect l="l" t="t" r="r" b="b"/>
              <a:pathLst>
                <a:path w="89" h="323" extrusionOk="0">
                  <a:moveTo>
                    <a:pt x="29" y="0"/>
                  </a:moveTo>
                  <a:cubicBezTo>
                    <a:pt x="15" y="0"/>
                    <a:pt x="0" y="74"/>
                    <a:pt x="0" y="162"/>
                  </a:cubicBezTo>
                  <a:cubicBezTo>
                    <a:pt x="0" y="249"/>
                    <a:pt x="29" y="323"/>
                    <a:pt x="44" y="323"/>
                  </a:cubicBezTo>
                  <a:cubicBezTo>
                    <a:pt x="73" y="323"/>
                    <a:pt x="88" y="249"/>
                    <a:pt x="88" y="162"/>
                  </a:cubicBezTo>
                  <a:cubicBezTo>
                    <a:pt x="88" y="74"/>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1"/>
            <p:cNvSpPr/>
            <p:nvPr/>
          </p:nvSpPr>
          <p:spPr>
            <a:xfrm>
              <a:off x="554158" y="2541576"/>
              <a:ext cx="40781" cy="54375"/>
            </a:xfrm>
            <a:custGeom>
              <a:avLst/>
              <a:gdLst/>
              <a:ahLst/>
              <a:cxnLst/>
              <a:rect l="l" t="t" r="r" b="b"/>
              <a:pathLst>
                <a:path w="660" h="880" extrusionOk="0">
                  <a:moveTo>
                    <a:pt x="74" y="1"/>
                  </a:moveTo>
                  <a:cubicBezTo>
                    <a:pt x="74" y="15"/>
                    <a:pt x="118" y="45"/>
                    <a:pt x="221" y="89"/>
                  </a:cubicBezTo>
                  <a:cubicBezTo>
                    <a:pt x="281" y="129"/>
                    <a:pt x="348" y="182"/>
                    <a:pt x="407" y="269"/>
                  </a:cubicBezTo>
                  <a:lnTo>
                    <a:pt x="407" y="269"/>
                  </a:lnTo>
                  <a:cubicBezTo>
                    <a:pt x="387" y="260"/>
                    <a:pt x="364" y="253"/>
                    <a:pt x="338" y="250"/>
                  </a:cubicBezTo>
                  <a:cubicBezTo>
                    <a:pt x="316" y="241"/>
                    <a:pt x="295" y="238"/>
                    <a:pt x="274" y="238"/>
                  </a:cubicBezTo>
                  <a:cubicBezTo>
                    <a:pt x="224" y="238"/>
                    <a:pt x="178" y="258"/>
                    <a:pt x="147" y="279"/>
                  </a:cubicBezTo>
                  <a:cubicBezTo>
                    <a:pt x="89" y="323"/>
                    <a:pt x="45" y="367"/>
                    <a:pt x="30" y="425"/>
                  </a:cubicBezTo>
                  <a:cubicBezTo>
                    <a:pt x="1" y="542"/>
                    <a:pt x="30" y="645"/>
                    <a:pt x="89" y="718"/>
                  </a:cubicBezTo>
                  <a:cubicBezTo>
                    <a:pt x="177" y="865"/>
                    <a:pt x="294" y="879"/>
                    <a:pt x="294" y="879"/>
                  </a:cubicBezTo>
                  <a:cubicBezTo>
                    <a:pt x="294" y="865"/>
                    <a:pt x="191" y="806"/>
                    <a:pt x="147" y="703"/>
                  </a:cubicBezTo>
                  <a:cubicBezTo>
                    <a:pt x="103" y="630"/>
                    <a:pt x="89" y="557"/>
                    <a:pt x="118" y="455"/>
                  </a:cubicBezTo>
                  <a:cubicBezTo>
                    <a:pt x="144" y="378"/>
                    <a:pt x="214" y="335"/>
                    <a:pt x="290" y="335"/>
                  </a:cubicBezTo>
                  <a:cubicBezTo>
                    <a:pt x="301" y="335"/>
                    <a:pt x="312" y="336"/>
                    <a:pt x="323" y="337"/>
                  </a:cubicBezTo>
                  <a:cubicBezTo>
                    <a:pt x="383" y="349"/>
                    <a:pt x="432" y="371"/>
                    <a:pt x="480" y="402"/>
                  </a:cubicBezTo>
                  <a:lnTo>
                    <a:pt x="480" y="402"/>
                  </a:lnTo>
                  <a:cubicBezTo>
                    <a:pt x="482" y="405"/>
                    <a:pt x="483" y="408"/>
                    <a:pt x="484" y="411"/>
                  </a:cubicBezTo>
                  <a:lnTo>
                    <a:pt x="488" y="407"/>
                  </a:lnTo>
                  <a:lnTo>
                    <a:pt x="488" y="407"/>
                  </a:lnTo>
                  <a:cubicBezTo>
                    <a:pt x="497" y="413"/>
                    <a:pt x="505" y="419"/>
                    <a:pt x="513" y="425"/>
                  </a:cubicBezTo>
                  <a:lnTo>
                    <a:pt x="660" y="513"/>
                  </a:lnTo>
                  <a:lnTo>
                    <a:pt x="587" y="367"/>
                  </a:lnTo>
                  <a:cubicBezTo>
                    <a:pt x="484" y="191"/>
                    <a:pt x="367" y="89"/>
                    <a:pt x="250" y="45"/>
                  </a:cubicBezTo>
                  <a:cubicBezTo>
                    <a:pt x="147" y="1"/>
                    <a:pt x="74" y="1"/>
                    <a:pt x="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1"/>
            <p:cNvSpPr/>
            <p:nvPr/>
          </p:nvSpPr>
          <p:spPr>
            <a:xfrm>
              <a:off x="592160" y="2421699"/>
              <a:ext cx="245245" cy="111963"/>
            </a:xfrm>
            <a:custGeom>
              <a:avLst/>
              <a:gdLst/>
              <a:ahLst/>
              <a:cxnLst/>
              <a:rect l="l" t="t" r="r" b="b"/>
              <a:pathLst>
                <a:path w="3969" h="1812" extrusionOk="0">
                  <a:moveTo>
                    <a:pt x="2068" y="0"/>
                  </a:moveTo>
                  <a:cubicBezTo>
                    <a:pt x="1112" y="0"/>
                    <a:pt x="374" y="160"/>
                    <a:pt x="133" y="389"/>
                  </a:cubicBezTo>
                  <a:cubicBezTo>
                    <a:pt x="1" y="521"/>
                    <a:pt x="74" y="1794"/>
                    <a:pt x="74" y="1794"/>
                  </a:cubicBezTo>
                  <a:cubicBezTo>
                    <a:pt x="112" y="1806"/>
                    <a:pt x="159" y="1811"/>
                    <a:pt x="213" y="1811"/>
                  </a:cubicBezTo>
                  <a:cubicBezTo>
                    <a:pt x="491" y="1811"/>
                    <a:pt x="923" y="1677"/>
                    <a:pt x="923" y="1677"/>
                  </a:cubicBezTo>
                  <a:cubicBezTo>
                    <a:pt x="1187" y="1560"/>
                    <a:pt x="1392" y="1267"/>
                    <a:pt x="1377" y="975"/>
                  </a:cubicBezTo>
                  <a:lnTo>
                    <a:pt x="1377" y="975"/>
                  </a:lnTo>
                  <a:cubicBezTo>
                    <a:pt x="1405" y="1294"/>
                    <a:pt x="1696" y="1548"/>
                    <a:pt x="2001" y="1548"/>
                  </a:cubicBezTo>
                  <a:cubicBezTo>
                    <a:pt x="2017" y="1548"/>
                    <a:pt x="2034" y="1547"/>
                    <a:pt x="2050" y="1546"/>
                  </a:cubicBezTo>
                  <a:cubicBezTo>
                    <a:pt x="2387" y="1502"/>
                    <a:pt x="2651" y="1194"/>
                    <a:pt x="2621" y="872"/>
                  </a:cubicBezTo>
                  <a:lnTo>
                    <a:pt x="2621" y="872"/>
                  </a:lnTo>
                  <a:cubicBezTo>
                    <a:pt x="2709" y="1062"/>
                    <a:pt x="2826" y="1311"/>
                    <a:pt x="3046" y="1399"/>
                  </a:cubicBezTo>
                  <a:cubicBezTo>
                    <a:pt x="3093" y="1417"/>
                    <a:pt x="3143" y="1425"/>
                    <a:pt x="3193" y="1425"/>
                  </a:cubicBezTo>
                  <a:cubicBezTo>
                    <a:pt x="3391" y="1425"/>
                    <a:pt x="3599" y="1296"/>
                    <a:pt x="3705" y="1121"/>
                  </a:cubicBezTo>
                  <a:cubicBezTo>
                    <a:pt x="3822" y="916"/>
                    <a:pt x="3851" y="653"/>
                    <a:pt x="3807" y="389"/>
                  </a:cubicBezTo>
                  <a:cubicBezTo>
                    <a:pt x="3807" y="389"/>
                    <a:pt x="3968" y="111"/>
                    <a:pt x="2709" y="23"/>
                  </a:cubicBezTo>
                  <a:cubicBezTo>
                    <a:pt x="2487" y="8"/>
                    <a:pt x="2273" y="0"/>
                    <a:pt x="20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1"/>
            <p:cNvSpPr/>
            <p:nvPr/>
          </p:nvSpPr>
          <p:spPr>
            <a:xfrm>
              <a:off x="692573" y="2640938"/>
              <a:ext cx="101397" cy="27373"/>
            </a:xfrm>
            <a:custGeom>
              <a:avLst/>
              <a:gdLst/>
              <a:ahLst/>
              <a:cxnLst/>
              <a:rect l="l" t="t" r="r" b="b"/>
              <a:pathLst>
                <a:path w="1641" h="443" extrusionOk="0">
                  <a:moveTo>
                    <a:pt x="1078" y="1"/>
                  </a:moveTo>
                  <a:cubicBezTo>
                    <a:pt x="851" y="1"/>
                    <a:pt x="606" y="55"/>
                    <a:pt x="396" y="120"/>
                  </a:cubicBezTo>
                  <a:lnTo>
                    <a:pt x="479" y="116"/>
                  </a:lnTo>
                  <a:lnTo>
                    <a:pt x="479" y="116"/>
                  </a:lnTo>
                  <a:cubicBezTo>
                    <a:pt x="284" y="156"/>
                    <a:pt x="107" y="272"/>
                    <a:pt x="1" y="442"/>
                  </a:cubicBezTo>
                  <a:cubicBezTo>
                    <a:pt x="557" y="442"/>
                    <a:pt x="1084" y="413"/>
                    <a:pt x="1640" y="340"/>
                  </a:cubicBezTo>
                  <a:cubicBezTo>
                    <a:pt x="1640" y="223"/>
                    <a:pt x="1567" y="135"/>
                    <a:pt x="1465" y="76"/>
                  </a:cubicBezTo>
                  <a:cubicBezTo>
                    <a:pt x="1377" y="32"/>
                    <a:pt x="1274" y="3"/>
                    <a:pt x="1157" y="3"/>
                  </a:cubicBezTo>
                  <a:cubicBezTo>
                    <a:pt x="1131" y="2"/>
                    <a:pt x="1105" y="1"/>
                    <a:pt x="10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1"/>
            <p:cNvSpPr/>
            <p:nvPr/>
          </p:nvSpPr>
          <p:spPr>
            <a:xfrm>
              <a:off x="713397" y="2672390"/>
              <a:ext cx="32625" cy="7786"/>
            </a:xfrm>
            <a:custGeom>
              <a:avLst/>
              <a:gdLst/>
              <a:ahLst/>
              <a:cxnLst/>
              <a:rect l="l" t="t" r="r" b="b"/>
              <a:pathLst>
                <a:path w="528" h="126" extrusionOk="0">
                  <a:moveTo>
                    <a:pt x="47" y="1"/>
                  </a:moveTo>
                  <a:cubicBezTo>
                    <a:pt x="30" y="1"/>
                    <a:pt x="19" y="3"/>
                    <a:pt x="15" y="7"/>
                  </a:cubicBezTo>
                  <a:cubicBezTo>
                    <a:pt x="0" y="36"/>
                    <a:pt x="103" y="109"/>
                    <a:pt x="279" y="124"/>
                  </a:cubicBezTo>
                  <a:cubicBezTo>
                    <a:pt x="295" y="125"/>
                    <a:pt x="310" y="126"/>
                    <a:pt x="325" y="126"/>
                  </a:cubicBezTo>
                  <a:cubicBezTo>
                    <a:pt x="446" y="126"/>
                    <a:pt x="527" y="78"/>
                    <a:pt x="527" y="65"/>
                  </a:cubicBezTo>
                  <a:cubicBezTo>
                    <a:pt x="513" y="50"/>
                    <a:pt x="396" y="50"/>
                    <a:pt x="279" y="36"/>
                  </a:cubicBezTo>
                  <a:cubicBezTo>
                    <a:pt x="182" y="14"/>
                    <a:pt x="94" y="1"/>
                    <a:pt x="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1"/>
            <p:cNvSpPr/>
            <p:nvPr/>
          </p:nvSpPr>
          <p:spPr>
            <a:xfrm>
              <a:off x="669957" y="2539537"/>
              <a:ext cx="67042" cy="67660"/>
            </a:xfrm>
            <a:custGeom>
              <a:avLst/>
              <a:gdLst/>
              <a:ahLst/>
              <a:cxnLst/>
              <a:rect l="l" t="t" r="r" b="b"/>
              <a:pathLst>
                <a:path w="1085" h="1095" extrusionOk="0">
                  <a:moveTo>
                    <a:pt x="1084" y="575"/>
                  </a:moveTo>
                  <a:cubicBezTo>
                    <a:pt x="1084" y="576"/>
                    <a:pt x="1084" y="605"/>
                    <a:pt x="1069" y="693"/>
                  </a:cubicBezTo>
                  <a:cubicBezTo>
                    <a:pt x="1084" y="620"/>
                    <a:pt x="1084" y="576"/>
                    <a:pt x="1084" y="575"/>
                  </a:cubicBezTo>
                  <a:close/>
                  <a:moveTo>
                    <a:pt x="558" y="1"/>
                  </a:moveTo>
                  <a:cubicBezTo>
                    <a:pt x="497" y="1"/>
                    <a:pt x="432" y="11"/>
                    <a:pt x="367" y="34"/>
                  </a:cubicBezTo>
                  <a:cubicBezTo>
                    <a:pt x="176" y="92"/>
                    <a:pt x="1" y="312"/>
                    <a:pt x="1" y="546"/>
                  </a:cubicBezTo>
                  <a:cubicBezTo>
                    <a:pt x="1" y="795"/>
                    <a:pt x="176" y="985"/>
                    <a:pt x="367" y="1059"/>
                  </a:cubicBezTo>
                  <a:cubicBezTo>
                    <a:pt x="437" y="1084"/>
                    <a:pt x="507" y="1095"/>
                    <a:pt x="573" y="1095"/>
                  </a:cubicBezTo>
                  <a:cubicBezTo>
                    <a:pt x="700" y="1095"/>
                    <a:pt x="812" y="1053"/>
                    <a:pt x="879" y="985"/>
                  </a:cubicBezTo>
                  <a:cubicBezTo>
                    <a:pt x="996" y="898"/>
                    <a:pt x="1055" y="766"/>
                    <a:pt x="1069" y="693"/>
                  </a:cubicBezTo>
                  <a:lnTo>
                    <a:pt x="1069" y="693"/>
                  </a:lnTo>
                  <a:cubicBezTo>
                    <a:pt x="1026" y="766"/>
                    <a:pt x="982" y="883"/>
                    <a:pt x="865" y="971"/>
                  </a:cubicBezTo>
                  <a:cubicBezTo>
                    <a:pt x="774" y="1031"/>
                    <a:pt x="664" y="1077"/>
                    <a:pt x="542" y="1077"/>
                  </a:cubicBezTo>
                  <a:cubicBezTo>
                    <a:pt x="486" y="1077"/>
                    <a:pt x="427" y="1067"/>
                    <a:pt x="367" y="1044"/>
                  </a:cubicBezTo>
                  <a:cubicBezTo>
                    <a:pt x="191" y="985"/>
                    <a:pt x="45" y="780"/>
                    <a:pt x="45" y="561"/>
                  </a:cubicBezTo>
                  <a:cubicBezTo>
                    <a:pt x="30" y="356"/>
                    <a:pt x="191" y="151"/>
                    <a:pt x="367" y="92"/>
                  </a:cubicBezTo>
                  <a:cubicBezTo>
                    <a:pt x="427" y="69"/>
                    <a:pt x="489" y="59"/>
                    <a:pt x="548" y="59"/>
                  </a:cubicBezTo>
                  <a:cubicBezTo>
                    <a:pt x="677" y="59"/>
                    <a:pt x="794" y="106"/>
                    <a:pt x="865" y="166"/>
                  </a:cubicBezTo>
                  <a:cubicBezTo>
                    <a:pt x="996" y="239"/>
                    <a:pt x="1055" y="370"/>
                    <a:pt x="1069" y="444"/>
                  </a:cubicBezTo>
                  <a:cubicBezTo>
                    <a:pt x="1084" y="516"/>
                    <a:pt x="1084" y="575"/>
                    <a:pt x="1084" y="575"/>
                  </a:cubicBezTo>
                  <a:lnTo>
                    <a:pt x="1084" y="575"/>
                  </a:lnTo>
                  <a:cubicBezTo>
                    <a:pt x="1084" y="575"/>
                    <a:pt x="1084" y="516"/>
                    <a:pt x="1069" y="400"/>
                  </a:cubicBezTo>
                  <a:cubicBezTo>
                    <a:pt x="1069" y="327"/>
                    <a:pt x="1011" y="209"/>
                    <a:pt x="879" y="107"/>
                  </a:cubicBezTo>
                  <a:cubicBezTo>
                    <a:pt x="809" y="47"/>
                    <a:pt x="691" y="1"/>
                    <a:pt x="5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1"/>
            <p:cNvSpPr/>
            <p:nvPr/>
          </p:nvSpPr>
          <p:spPr>
            <a:xfrm>
              <a:off x="767651" y="2537745"/>
              <a:ext cx="67042" cy="67475"/>
            </a:xfrm>
            <a:custGeom>
              <a:avLst/>
              <a:gdLst/>
              <a:ahLst/>
              <a:cxnLst/>
              <a:rect l="l" t="t" r="r" b="b"/>
              <a:pathLst>
                <a:path w="1085" h="1092" extrusionOk="0">
                  <a:moveTo>
                    <a:pt x="1072" y="480"/>
                  </a:moveTo>
                  <a:lnTo>
                    <a:pt x="1072" y="480"/>
                  </a:lnTo>
                  <a:cubicBezTo>
                    <a:pt x="1084" y="544"/>
                    <a:pt x="1084" y="561"/>
                    <a:pt x="1084" y="561"/>
                  </a:cubicBezTo>
                  <a:cubicBezTo>
                    <a:pt x="1084" y="561"/>
                    <a:pt x="1084" y="528"/>
                    <a:pt x="1072" y="480"/>
                  </a:cubicBezTo>
                  <a:close/>
                  <a:moveTo>
                    <a:pt x="555" y="0"/>
                  </a:moveTo>
                  <a:cubicBezTo>
                    <a:pt x="495" y="0"/>
                    <a:pt x="432" y="10"/>
                    <a:pt x="367" y="34"/>
                  </a:cubicBezTo>
                  <a:cubicBezTo>
                    <a:pt x="162" y="92"/>
                    <a:pt x="1" y="312"/>
                    <a:pt x="1" y="546"/>
                  </a:cubicBezTo>
                  <a:cubicBezTo>
                    <a:pt x="1" y="780"/>
                    <a:pt x="162" y="985"/>
                    <a:pt x="367" y="1058"/>
                  </a:cubicBezTo>
                  <a:cubicBezTo>
                    <a:pt x="432" y="1081"/>
                    <a:pt x="495" y="1091"/>
                    <a:pt x="555" y="1091"/>
                  </a:cubicBezTo>
                  <a:cubicBezTo>
                    <a:pt x="685" y="1091"/>
                    <a:pt x="799" y="1045"/>
                    <a:pt x="879" y="985"/>
                  </a:cubicBezTo>
                  <a:cubicBezTo>
                    <a:pt x="982" y="897"/>
                    <a:pt x="1040" y="765"/>
                    <a:pt x="1055" y="692"/>
                  </a:cubicBezTo>
                  <a:lnTo>
                    <a:pt x="1055" y="692"/>
                  </a:lnTo>
                  <a:cubicBezTo>
                    <a:pt x="1026" y="765"/>
                    <a:pt x="967" y="868"/>
                    <a:pt x="865" y="956"/>
                  </a:cubicBezTo>
                  <a:cubicBezTo>
                    <a:pt x="778" y="1023"/>
                    <a:pt x="665" y="1072"/>
                    <a:pt x="549" y="1072"/>
                  </a:cubicBezTo>
                  <a:cubicBezTo>
                    <a:pt x="488" y="1072"/>
                    <a:pt x="427" y="1059"/>
                    <a:pt x="367" y="1029"/>
                  </a:cubicBezTo>
                  <a:cubicBezTo>
                    <a:pt x="177" y="985"/>
                    <a:pt x="30" y="780"/>
                    <a:pt x="30" y="561"/>
                  </a:cubicBezTo>
                  <a:cubicBezTo>
                    <a:pt x="15" y="341"/>
                    <a:pt x="177" y="136"/>
                    <a:pt x="367" y="92"/>
                  </a:cubicBezTo>
                  <a:cubicBezTo>
                    <a:pt x="427" y="67"/>
                    <a:pt x="490" y="56"/>
                    <a:pt x="552" y="56"/>
                  </a:cubicBezTo>
                  <a:cubicBezTo>
                    <a:pt x="672" y="56"/>
                    <a:pt x="787" y="98"/>
                    <a:pt x="865" y="165"/>
                  </a:cubicBezTo>
                  <a:cubicBezTo>
                    <a:pt x="982" y="238"/>
                    <a:pt x="1040" y="356"/>
                    <a:pt x="1055" y="429"/>
                  </a:cubicBezTo>
                  <a:cubicBezTo>
                    <a:pt x="1062" y="447"/>
                    <a:pt x="1068" y="464"/>
                    <a:pt x="1072" y="480"/>
                  </a:cubicBezTo>
                  <a:lnTo>
                    <a:pt x="1072" y="480"/>
                  </a:lnTo>
                  <a:cubicBezTo>
                    <a:pt x="1068" y="459"/>
                    <a:pt x="1062" y="432"/>
                    <a:pt x="1055" y="399"/>
                  </a:cubicBezTo>
                  <a:cubicBezTo>
                    <a:pt x="1055" y="326"/>
                    <a:pt x="1011" y="195"/>
                    <a:pt x="879" y="107"/>
                  </a:cubicBezTo>
                  <a:cubicBezTo>
                    <a:pt x="799" y="47"/>
                    <a:pt x="685" y="0"/>
                    <a:pt x="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1"/>
            <p:cNvSpPr/>
            <p:nvPr/>
          </p:nvSpPr>
          <p:spPr>
            <a:xfrm>
              <a:off x="736940" y="2573276"/>
              <a:ext cx="31698" cy="2781"/>
            </a:xfrm>
            <a:custGeom>
              <a:avLst/>
              <a:gdLst/>
              <a:ahLst/>
              <a:cxnLst/>
              <a:rect l="l" t="t" r="r" b="b"/>
              <a:pathLst>
                <a:path w="513" h="45" extrusionOk="0">
                  <a:moveTo>
                    <a:pt x="249" y="0"/>
                  </a:moveTo>
                  <a:cubicBezTo>
                    <a:pt x="103" y="0"/>
                    <a:pt x="0" y="0"/>
                    <a:pt x="0" y="29"/>
                  </a:cubicBezTo>
                  <a:cubicBezTo>
                    <a:pt x="0" y="44"/>
                    <a:pt x="117" y="44"/>
                    <a:pt x="249" y="44"/>
                  </a:cubicBezTo>
                  <a:cubicBezTo>
                    <a:pt x="410" y="44"/>
                    <a:pt x="512" y="44"/>
                    <a:pt x="512" y="29"/>
                  </a:cubicBezTo>
                  <a:cubicBezTo>
                    <a:pt x="512" y="0"/>
                    <a:pt x="381" y="0"/>
                    <a:pt x="2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1"/>
            <p:cNvSpPr/>
            <p:nvPr/>
          </p:nvSpPr>
          <p:spPr>
            <a:xfrm>
              <a:off x="596671" y="2529836"/>
              <a:ext cx="76990" cy="31698"/>
            </a:xfrm>
            <a:custGeom>
              <a:avLst/>
              <a:gdLst/>
              <a:ahLst/>
              <a:cxnLst/>
              <a:rect l="l" t="t" r="r" b="b"/>
              <a:pathLst>
                <a:path w="1246" h="513" extrusionOk="0">
                  <a:moveTo>
                    <a:pt x="1" y="0"/>
                  </a:moveTo>
                  <a:cubicBezTo>
                    <a:pt x="1" y="15"/>
                    <a:pt x="74" y="30"/>
                    <a:pt x="177" y="88"/>
                  </a:cubicBezTo>
                  <a:cubicBezTo>
                    <a:pt x="294" y="147"/>
                    <a:pt x="455" y="191"/>
                    <a:pt x="616" y="264"/>
                  </a:cubicBezTo>
                  <a:cubicBezTo>
                    <a:pt x="792" y="337"/>
                    <a:pt x="953" y="410"/>
                    <a:pt x="1055" y="454"/>
                  </a:cubicBezTo>
                  <a:cubicBezTo>
                    <a:pt x="1172" y="484"/>
                    <a:pt x="1245" y="513"/>
                    <a:pt x="1245" y="513"/>
                  </a:cubicBezTo>
                  <a:cubicBezTo>
                    <a:pt x="1245" y="513"/>
                    <a:pt x="1187" y="469"/>
                    <a:pt x="1055" y="410"/>
                  </a:cubicBezTo>
                  <a:cubicBezTo>
                    <a:pt x="953" y="366"/>
                    <a:pt x="792" y="308"/>
                    <a:pt x="616" y="235"/>
                  </a:cubicBezTo>
                  <a:cubicBezTo>
                    <a:pt x="455" y="162"/>
                    <a:pt x="294" y="88"/>
                    <a:pt x="177" y="44"/>
                  </a:cubicBezTo>
                  <a:cubicBezTo>
                    <a:pt x="74" y="15"/>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1"/>
            <p:cNvSpPr/>
            <p:nvPr/>
          </p:nvSpPr>
          <p:spPr>
            <a:xfrm>
              <a:off x="663654" y="3056305"/>
              <a:ext cx="36209" cy="227140"/>
            </a:xfrm>
            <a:custGeom>
              <a:avLst/>
              <a:gdLst/>
              <a:ahLst/>
              <a:cxnLst/>
              <a:rect l="l" t="t" r="r" b="b"/>
              <a:pathLst>
                <a:path w="586" h="3676" extrusionOk="0">
                  <a:moveTo>
                    <a:pt x="15" y="1"/>
                  </a:moveTo>
                  <a:cubicBezTo>
                    <a:pt x="0" y="1"/>
                    <a:pt x="88" y="850"/>
                    <a:pt x="235" y="1845"/>
                  </a:cubicBezTo>
                  <a:cubicBezTo>
                    <a:pt x="381" y="2855"/>
                    <a:pt x="527" y="3675"/>
                    <a:pt x="542" y="3675"/>
                  </a:cubicBezTo>
                  <a:cubicBezTo>
                    <a:pt x="586" y="3675"/>
                    <a:pt x="469" y="2855"/>
                    <a:pt x="322" y="1831"/>
                  </a:cubicBezTo>
                  <a:cubicBezTo>
                    <a:pt x="176" y="820"/>
                    <a:pt x="30" y="1"/>
                    <a:pt x="15"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1"/>
            <p:cNvSpPr/>
            <p:nvPr/>
          </p:nvSpPr>
          <p:spPr>
            <a:xfrm>
              <a:off x="697084" y="3128664"/>
              <a:ext cx="31760" cy="31513"/>
            </a:xfrm>
            <a:custGeom>
              <a:avLst/>
              <a:gdLst/>
              <a:ahLst/>
              <a:cxnLst/>
              <a:rect l="l" t="t" r="r" b="b"/>
              <a:pathLst>
                <a:path w="514" h="510" extrusionOk="0">
                  <a:moveTo>
                    <a:pt x="202" y="82"/>
                  </a:moveTo>
                  <a:cubicBezTo>
                    <a:pt x="221" y="82"/>
                    <a:pt x="242" y="84"/>
                    <a:pt x="264" y="89"/>
                  </a:cubicBezTo>
                  <a:cubicBezTo>
                    <a:pt x="308" y="118"/>
                    <a:pt x="396" y="133"/>
                    <a:pt x="411" y="206"/>
                  </a:cubicBezTo>
                  <a:cubicBezTo>
                    <a:pt x="440" y="264"/>
                    <a:pt x="426" y="352"/>
                    <a:pt x="367" y="411"/>
                  </a:cubicBezTo>
                  <a:cubicBezTo>
                    <a:pt x="338" y="425"/>
                    <a:pt x="301" y="433"/>
                    <a:pt x="264" y="433"/>
                  </a:cubicBezTo>
                  <a:cubicBezTo>
                    <a:pt x="228" y="433"/>
                    <a:pt x="191" y="425"/>
                    <a:pt x="162" y="411"/>
                  </a:cubicBezTo>
                  <a:cubicBezTo>
                    <a:pt x="89" y="367"/>
                    <a:pt x="74" y="294"/>
                    <a:pt x="89" y="235"/>
                  </a:cubicBezTo>
                  <a:cubicBezTo>
                    <a:pt x="126" y="125"/>
                    <a:pt x="183" y="96"/>
                    <a:pt x="201" y="82"/>
                  </a:cubicBezTo>
                  <a:lnTo>
                    <a:pt x="201" y="82"/>
                  </a:lnTo>
                  <a:cubicBezTo>
                    <a:pt x="201" y="82"/>
                    <a:pt x="201" y="82"/>
                    <a:pt x="202" y="82"/>
                  </a:cubicBezTo>
                  <a:close/>
                  <a:moveTo>
                    <a:pt x="264" y="1"/>
                  </a:moveTo>
                  <a:cubicBezTo>
                    <a:pt x="103" y="1"/>
                    <a:pt x="45" y="103"/>
                    <a:pt x="60" y="103"/>
                  </a:cubicBezTo>
                  <a:cubicBezTo>
                    <a:pt x="60" y="108"/>
                    <a:pt x="62" y="110"/>
                    <a:pt x="66" y="110"/>
                  </a:cubicBezTo>
                  <a:cubicBezTo>
                    <a:pt x="79" y="110"/>
                    <a:pt x="110" y="92"/>
                    <a:pt x="159" y="85"/>
                  </a:cubicBezTo>
                  <a:lnTo>
                    <a:pt x="159" y="85"/>
                  </a:lnTo>
                  <a:cubicBezTo>
                    <a:pt x="155" y="86"/>
                    <a:pt x="151" y="87"/>
                    <a:pt x="147" y="89"/>
                  </a:cubicBezTo>
                  <a:cubicBezTo>
                    <a:pt x="118" y="103"/>
                    <a:pt x="60" y="147"/>
                    <a:pt x="45" y="220"/>
                  </a:cubicBezTo>
                  <a:cubicBezTo>
                    <a:pt x="1" y="279"/>
                    <a:pt x="30" y="396"/>
                    <a:pt x="118" y="455"/>
                  </a:cubicBezTo>
                  <a:cubicBezTo>
                    <a:pt x="155" y="491"/>
                    <a:pt x="206" y="510"/>
                    <a:pt x="261" y="510"/>
                  </a:cubicBezTo>
                  <a:cubicBezTo>
                    <a:pt x="316" y="510"/>
                    <a:pt x="374" y="491"/>
                    <a:pt x="426" y="455"/>
                  </a:cubicBezTo>
                  <a:cubicBezTo>
                    <a:pt x="513" y="367"/>
                    <a:pt x="513" y="235"/>
                    <a:pt x="484" y="147"/>
                  </a:cubicBezTo>
                  <a:cubicBezTo>
                    <a:pt x="440" y="30"/>
                    <a:pt x="338" y="1"/>
                    <a:pt x="264"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1"/>
            <p:cNvSpPr/>
            <p:nvPr/>
          </p:nvSpPr>
          <p:spPr>
            <a:xfrm>
              <a:off x="819248" y="2982154"/>
              <a:ext cx="45292" cy="258777"/>
            </a:xfrm>
            <a:custGeom>
              <a:avLst/>
              <a:gdLst/>
              <a:ahLst/>
              <a:cxnLst/>
              <a:rect l="l" t="t" r="r" b="b"/>
              <a:pathLst>
                <a:path w="733" h="4188" extrusionOk="0">
                  <a:moveTo>
                    <a:pt x="44" y="0"/>
                  </a:moveTo>
                  <a:cubicBezTo>
                    <a:pt x="0" y="0"/>
                    <a:pt x="147" y="937"/>
                    <a:pt x="337" y="2094"/>
                  </a:cubicBezTo>
                  <a:cubicBezTo>
                    <a:pt x="513" y="3250"/>
                    <a:pt x="703" y="4187"/>
                    <a:pt x="718" y="4187"/>
                  </a:cubicBezTo>
                  <a:cubicBezTo>
                    <a:pt x="732" y="4187"/>
                    <a:pt x="615" y="3236"/>
                    <a:pt x="425" y="2079"/>
                  </a:cubicBezTo>
                  <a:cubicBezTo>
                    <a:pt x="249" y="923"/>
                    <a:pt x="59" y="0"/>
                    <a:pt x="44"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1"/>
            <p:cNvSpPr/>
            <p:nvPr/>
          </p:nvSpPr>
          <p:spPr>
            <a:xfrm>
              <a:off x="273756" y="3427182"/>
              <a:ext cx="1159675" cy="1054817"/>
            </a:xfrm>
            <a:custGeom>
              <a:avLst/>
              <a:gdLst/>
              <a:ahLst/>
              <a:cxnLst/>
              <a:rect l="l" t="t" r="r" b="b"/>
              <a:pathLst>
                <a:path w="18768" h="17071" extrusionOk="0">
                  <a:moveTo>
                    <a:pt x="16009" y="1"/>
                  </a:moveTo>
                  <a:cubicBezTo>
                    <a:pt x="16006" y="1"/>
                    <a:pt x="16004" y="1"/>
                    <a:pt x="16002" y="1"/>
                  </a:cubicBezTo>
                  <a:cubicBezTo>
                    <a:pt x="13850" y="59"/>
                    <a:pt x="967" y="777"/>
                    <a:pt x="967" y="777"/>
                  </a:cubicBezTo>
                  <a:cubicBezTo>
                    <a:pt x="967" y="777"/>
                    <a:pt x="1" y="4642"/>
                    <a:pt x="3778" y="5403"/>
                  </a:cubicBezTo>
                  <a:cubicBezTo>
                    <a:pt x="4527" y="5553"/>
                    <a:pt x="5362" y="5609"/>
                    <a:pt x="6219" y="5609"/>
                  </a:cubicBezTo>
                  <a:cubicBezTo>
                    <a:pt x="8723" y="5609"/>
                    <a:pt x="11417" y="5130"/>
                    <a:pt x="12740" y="5130"/>
                  </a:cubicBezTo>
                  <a:cubicBezTo>
                    <a:pt x="13254" y="5130"/>
                    <a:pt x="13562" y="5203"/>
                    <a:pt x="13571" y="5403"/>
                  </a:cubicBezTo>
                  <a:cubicBezTo>
                    <a:pt x="13615" y="6296"/>
                    <a:pt x="13850" y="17071"/>
                    <a:pt x="13850" y="17071"/>
                  </a:cubicBezTo>
                  <a:lnTo>
                    <a:pt x="18256" y="17071"/>
                  </a:lnTo>
                  <a:cubicBezTo>
                    <a:pt x="18256" y="17071"/>
                    <a:pt x="18768" y="1"/>
                    <a:pt x="16009" y="1"/>
                  </a:cubicBezTo>
                  <a:close/>
                </a:path>
              </a:pathLst>
            </a:custGeom>
            <a:solidFill>
              <a:srgbClr val="FFFFFF">
                <a:alpha val="5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1"/>
            <p:cNvSpPr/>
            <p:nvPr/>
          </p:nvSpPr>
          <p:spPr>
            <a:xfrm>
              <a:off x="356978" y="3476059"/>
              <a:ext cx="810561" cy="1000504"/>
            </a:xfrm>
            <a:custGeom>
              <a:avLst/>
              <a:gdLst/>
              <a:ahLst/>
              <a:cxnLst/>
              <a:rect l="l" t="t" r="r" b="b"/>
              <a:pathLst>
                <a:path w="13118" h="16192" extrusionOk="0">
                  <a:moveTo>
                    <a:pt x="132" y="0"/>
                  </a:moveTo>
                  <a:lnTo>
                    <a:pt x="132" y="0"/>
                  </a:lnTo>
                  <a:cubicBezTo>
                    <a:pt x="132" y="0"/>
                    <a:pt x="88" y="74"/>
                    <a:pt x="59" y="249"/>
                  </a:cubicBezTo>
                  <a:cubicBezTo>
                    <a:pt x="15" y="440"/>
                    <a:pt x="1" y="703"/>
                    <a:pt x="74" y="1040"/>
                  </a:cubicBezTo>
                  <a:cubicBezTo>
                    <a:pt x="147" y="1391"/>
                    <a:pt x="308" y="1772"/>
                    <a:pt x="630" y="2152"/>
                  </a:cubicBezTo>
                  <a:cubicBezTo>
                    <a:pt x="791" y="2357"/>
                    <a:pt x="967" y="2533"/>
                    <a:pt x="1186" y="2709"/>
                  </a:cubicBezTo>
                  <a:cubicBezTo>
                    <a:pt x="1435" y="2870"/>
                    <a:pt x="1684" y="3002"/>
                    <a:pt x="1962" y="3119"/>
                  </a:cubicBezTo>
                  <a:cubicBezTo>
                    <a:pt x="2533" y="3367"/>
                    <a:pt x="3192" y="3514"/>
                    <a:pt x="3895" y="3587"/>
                  </a:cubicBezTo>
                  <a:cubicBezTo>
                    <a:pt x="4612" y="3660"/>
                    <a:pt x="5388" y="3719"/>
                    <a:pt x="6193" y="3748"/>
                  </a:cubicBezTo>
                  <a:cubicBezTo>
                    <a:pt x="6823" y="3777"/>
                    <a:pt x="7480" y="3792"/>
                    <a:pt x="8156" y="3792"/>
                  </a:cubicBezTo>
                  <a:cubicBezTo>
                    <a:pt x="9210" y="3792"/>
                    <a:pt x="10311" y="3755"/>
                    <a:pt x="11434" y="3675"/>
                  </a:cubicBezTo>
                  <a:cubicBezTo>
                    <a:pt x="11493" y="3671"/>
                    <a:pt x="11550" y="3670"/>
                    <a:pt x="11606" y="3670"/>
                  </a:cubicBezTo>
                  <a:cubicBezTo>
                    <a:pt x="11786" y="3670"/>
                    <a:pt x="11954" y="3689"/>
                    <a:pt x="12122" y="3733"/>
                  </a:cubicBezTo>
                  <a:cubicBezTo>
                    <a:pt x="12312" y="3807"/>
                    <a:pt x="12503" y="3938"/>
                    <a:pt x="12590" y="4129"/>
                  </a:cubicBezTo>
                  <a:cubicBezTo>
                    <a:pt x="12678" y="4334"/>
                    <a:pt x="12708" y="4553"/>
                    <a:pt x="12722" y="4773"/>
                  </a:cubicBezTo>
                  <a:cubicBezTo>
                    <a:pt x="12722" y="4992"/>
                    <a:pt x="12737" y="5212"/>
                    <a:pt x="12737" y="5432"/>
                  </a:cubicBezTo>
                  <a:cubicBezTo>
                    <a:pt x="12752" y="6310"/>
                    <a:pt x="12795" y="7144"/>
                    <a:pt x="12810" y="7964"/>
                  </a:cubicBezTo>
                  <a:cubicBezTo>
                    <a:pt x="12869" y="9575"/>
                    <a:pt x="12927" y="11009"/>
                    <a:pt x="12956" y="12239"/>
                  </a:cubicBezTo>
                  <a:cubicBezTo>
                    <a:pt x="13015" y="13469"/>
                    <a:pt x="13044" y="14435"/>
                    <a:pt x="13074" y="15138"/>
                  </a:cubicBezTo>
                  <a:cubicBezTo>
                    <a:pt x="13044" y="14435"/>
                    <a:pt x="13030" y="13454"/>
                    <a:pt x="13000" y="12239"/>
                  </a:cubicBezTo>
                  <a:cubicBezTo>
                    <a:pt x="12956" y="11009"/>
                    <a:pt x="12927" y="9575"/>
                    <a:pt x="12869" y="7964"/>
                  </a:cubicBezTo>
                  <a:cubicBezTo>
                    <a:pt x="12854" y="7144"/>
                    <a:pt x="12810" y="6310"/>
                    <a:pt x="12795" y="5432"/>
                  </a:cubicBezTo>
                  <a:cubicBezTo>
                    <a:pt x="12795" y="5212"/>
                    <a:pt x="12781" y="4992"/>
                    <a:pt x="12781" y="4773"/>
                  </a:cubicBezTo>
                  <a:cubicBezTo>
                    <a:pt x="12781" y="4553"/>
                    <a:pt x="12752" y="4319"/>
                    <a:pt x="12649" y="4099"/>
                  </a:cubicBezTo>
                  <a:cubicBezTo>
                    <a:pt x="12561" y="3880"/>
                    <a:pt x="12356" y="3733"/>
                    <a:pt x="12122" y="3660"/>
                  </a:cubicBezTo>
                  <a:cubicBezTo>
                    <a:pt x="11954" y="3616"/>
                    <a:pt x="11769" y="3596"/>
                    <a:pt x="11587" y="3596"/>
                  </a:cubicBezTo>
                  <a:cubicBezTo>
                    <a:pt x="11531" y="3596"/>
                    <a:pt x="11475" y="3598"/>
                    <a:pt x="11419" y="3602"/>
                  </a:cubicBezTo>
                  <a:cubicBezTo>
                    <a:pt x="10296" y="3682"/>
                    <a:pt x="9200" y="3719"/>
                    <a:pt x="8151" y="3719"/>
                  </a:cubicBezTo>
                  <a:cubicBezTo>
                    <a:pt x="7477" y="3719"/>
                    <a:pt x="6823" y="3704"/>
                    <a:pt x="6193" y="3675"/>
                  </a:cubicBezTo>
                  <a:cubicBezTo>
                    <a:pt x="5388" y="3631"/>
                    <a:pt x="4612" y="3587"/>
                    <a:pt x="3895" y="3514"/>
                  </a:cubicBezTo>
                  <a:cubicBezTo>
                    <a:pt x="3192" y="3441"/>
                    <a:pt x="2548" y="3309"/>
                    <a:pt x="1977" y="3075"/>
                  </a:cubicBezTo>
                  <a:cubicBezTo>
                    <a:pt x="1699" y="2943"/>
                    <a:pt x="1450" y="2811"/>
                    <a:pt x="1230" y="2650"/>
                  </a:cubicBezTo>
                  <a:cubicBezTo>
                    <a:pt x="1011" y="2489"/>
                    <a:pt x="820" y="2299"/>
                    <a:pt x="674" y="2123"/>
                  </a:cubicBezTo>
                  <a:cubicBezTo>
                    <a:pt x="367" y="1757"/>
                    <a:pt x="191" y="1362"/>
                    <a:pt x="118" y="1040"/>
                  </a:cubicBezTo>
                  <a:cubicBezTo>
                    <a:pt x="44" y="703"/>
                    <a:pt x="44" y="454"/>
                    <a:pt x="74" y="264"/>
                  </a:cubicBezTo>
                  <a:lnTo>
                    <a:pt x="132" y="0"/>
                  </a:lnTo>
                  <a:close/>
                  <a:moveTo>
                    <a:pt x="13074" y="15138"/>
                  </a:moveTo>
                  <a:cubicBezTo>
                    <a:pt x="13074" y="15460"/>
                    <a:pt x="13088" y="15738"/>
                    <a:pt x="13088" y="15914"/>
                  </a:cubicBezTo>
                  <a:lnTo>
                    <a:pt x="13088" y="16119"/>
                  </a:lnTo>
                  <a:cubicBezTo>
                    <a:pt x="13117" y="16177"/>
                    <a:pt x="13117" y="16192"/>
                    <a:pt x="13117" y="16192"/>
                  </a:cubicBezTo>
                  <a:lnTo>
                    <a:pt x="13117" y="16119"/>
                  </a:lnTo>
                  <a:cubicBezTo>
                    <a:pt x="13117" y="16060"/>
                    <a:pt x="13117" y="16016"/>
                    <a:pt x="13103" y="15914"/>
                  </a:cubicBezTo>
                  <a:cubicBezTo>
                    <a:pt x="13103" y="15738"/>
                    <a:pt x="13088" y="15474"/>
                    <a:pt x="13074" y="1513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1"/>
            <p:cNvSpPr/>
            <p:nvPr/>
          </p:nvSpPr>
          <p:spPr>
            <a:xfrm>
              <a:off x="293641" y="2933277"/>
              <a:ext cx="655901" cy="594791"/>
            </a:xfrm>
            <a:custGeom>
              <a:avLst/>
              <a:gdLst/>
              <a:ahLst/>
              <a:cxnLst/>
              <a:rect l="l" t="t" r="r" b="b"/>
              <a:pathLst>
                <a:path w="10615" h="9626" extrusionOk="0">
                  <a:moveTo>
                    <a:pt x="3456" y="1"/>
                  </a:moveTo>
                  <a:lnTo>
                    <a:pt x="352" y="147"/>
                  </a:lnTo>
                  <a:cubicBezTo>
                    <a:pt x="352" y="147"/>
                    <a:pt x="1" y="2782"/>
                    <a:pt x="747" y="6735"/>
                  </a:cubicBezTo>
                  <a:cubicBezTo>
                    <a:pt x="1196" y="9067"/>
                    <a:pt x="2614" y="9626"/>
                    <a:pt x="3893" y="9626"/>
                  </a:cubicBezTo>
                  <a:cubicBezTo>
                    <a:pt x="4782" y="9626"/>
                    <a:pt x="5604" y="9356"/>
                    <a:pt x="5988" y="9224"/>
                  </a:cubicBezTo>
                  <a:cubicBezTo>
                    <a:pt x="6925" y="8916"/>
                    <a:pt x="10614" y="7555"/>
                    <a:pt x="10614" y="7555"/>
                  </a:cubicBezTo>
                  <a:lnTo>
                    <a:pt x="9502" y="5007"/>
                  </a:lnTo>
                  <a:cubicBezTo>
                    <a:pt x="9502" y="5007"/>
                    <a:pt x="7233" y="5813"/>
                    <a:pt x="4671" y="6369"/>
                  </a:cubicBezTo>
                  <a:cubicBezTo>
                    <a:pt x="4649" y="6373"/>
                    <a:pt x="4628" y="6376"/>
                    <a:pt x="4607" y="6376"/>
                  </a:cubicBezTo>
                  <a:cubicBezTo>
                    <a:pt x="3498" y="6376"/>
                    <a:pt x="3456" y="1"/>
                    <a:pt x="3456" y="1"/>
                  </a:cubicBezTo>
                  <a:close/>
                </a:path>
              </a:pathLst>
            </a:custGeom>
            <a:solidFill>
              <a:srgbClr val="15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1"/>
            <p:cNvSpPr/>
            <p:nvPr/>
          </p:nvSpPr>
          <p:spPr>
            <a:xfrm>
              <a:off x="351541" y="2832308"/>
              <a:ext cx="517491" cy="482765"/>
            </a:xfrm>
            <a:custGeom>
              <a:avLst/>
              <a:gdLst/>
              <a:ahLst/>
              <a:cxnLst/>
              <a:rect l="l" t="t" r="r" b="b"/>
              <a:pathLst>
                <a:path w="8375" h="7813" extrusionOk="0">
                  <a:moveTo>
                    <a:pt x="772" y="0"/>
                  </a:moveTo>
                  <a:cubicBezTo>
                    <a:pt x="647" y="0"/>
                    <a:pt x="532" y="23"/>
                    <a:pt x="440" y="54"/>
                  </a:cubicBezTo>
                  <a:cubicBezTo>
                    <a:pt x="250" y="112"/>
                    <a:pt x="132" y="229"/>
                    <a:pt x="74" y="303"/>
                  </a:cubicBezTo>
                  <a:cubicBezTo>
                    <a:pt x="15" y="361"/>
                    <a:pt x="1" y="420"/>
                    <a:pt x="1" y="420"/>
                  </a:cubicBezTo>
                  <a:cubicBezTo>
                    <a:pt x="1" y="422"/>
                    <a:pt x="1" y="422"/>
                    <a:pt x="2" y="422"/>
                  </a:cubicBezTo>
                  <a:cubicBezTo>
                    <a:pt x="5" y="422"/>
                    <a:pt x="25" y="381"/>
                    <a:pt x="89" y="317"/>
                  </a:cubicBezTo>
                  <a:cubicBezTo>
                    <a:pt x="162" y="244"/>
                    <a:pt x="279" y="156"/>
                    <a:pt x="455" y="98"/>
                  </a:cubicBezTo>
                  <a:cubicBezTo>
                    <a:pt x="550" y="68"/>
                    <a:pt x="656" y="50"/>
                    <a:pt x="767" y="50"/>
                  </a:cubicBezTo>
                  <a:cubicBezTo>
                    <a:pt x="879" y="50"/>
                    <a:pt x="996" y="68"/>
                    <a:pt x="1113" y="112"/>
                  </a:cubicBezTo>
                  <a:cubicBezTo>
                    <a:pt x="1377" y="200"/>
                    <a:pt x="1596" y="420"/>
                    <a:pt x="1757" y="712"/>
                  </a:cubicBezTo>
                  <a:cubicBezTo>
                    <a:pt x="1918" y="1005"/>
                    <a:pt x="1992" y="1371"/>
                    <a:pt x="2006" y="1766"/>
                  </a:cubicBezTo>
                  <a:cubicBezTo>
                    <a:pt x="2036" y="2147"/>
                    <a:pt x="2006" y="2586"/>
                    <a:pt x="2036" y="3025"/>
                  </a:cubicBezTo>
                  <a:cubicBezTo>
                    <a:pt x="2065" y="3918"/>
                    <a:pt x="2153" y="4885"/>
                    <a:pt x="2343" y="5909"/>
                  </a:cubicBezTo>
                  <a:cubicBezTo>
                    <a:pt x="2372" y="6173"/>
                    <a:pt x="2431" y="6422"/>
                    <a:pt x="2489" y="6671"/>
                  </a:cubicBezTo>
                  <a:cubicBezTo>
                    <a:pt x="2563" y="6920"/>
                    <a:pt x="2592" y="7154"/>
                    <a:pt x="2694" y="7403"/>
                  </a:cubicBezTo>
                  <a:cubicBezTo>
                    <a:pt x="2724" y="7520"/>
                    <a:pt x="2797" y="7637"/>
                    <a:pt x="2914" y="7710"/>
                  </a:cubicBezTo>
                  <a:cubicBezTo>
                    <a:pt x="3016" y="7798"/>
                    <a:pt x="3148" y="7813"/>
                    <a:pt x="3280" y="7813"/>
                  </a:cubicBezTo>
                  <a:cubicBezTo>
                    <a:pt x="3397" y="7813"/>
                    <a:pt x="3514" y="7783"/>
                    <a:pt x="3617" y="7769"/>
                  </a:cubicBezTo>
                  <a:cubicBezTo>
                    <a:pt x="3734" y="7739"/>
                    <a:pt x="3836" y="7710"/>
                    <a:pt x="3953" y="7681"/>
                  </a:cubicBezTo>
                  <a:cubicBezTo>
                    <a:pt x="4817" y="7476"/>
                    <a:pt x="5593" y="7286"/>
                    <a:pt x="6252" y="7125"/>
                  </a:cubicBezTo>
                  <a:cubicBezTo>
                    <a:pt x="6911" y="6949"/>
                    <a:pt x="7423" y="6832"/>
                    <a:pt x="7818" y="6744"/>
                  </a:cubicBezTo>
                  <a:cubicBezTo>
                    <a:pt x="7994" y="6700"/>
                    <a:pt x="8126" y="6671"/>
                    <a:pt x="8228" y="6627"/>
                  </a:cubicBezTo>
                  <a:cubicBezTo>
                    <a:pt x="8331" y="6612"/>
                    <a:pt x="8374" y="6597"/>
                    <a:pt x="8374" y="6597"/>
                  </a:cubicBezTo>
                  <a:cubicBezTo>
                    <a:pt x="8374" y="6589"/>
                    <a:pt x="8371" y="6585"/>
                    <a:pt x="8362" y="6585"/>
                  </a:cubicBezTo>
                  <a:cubicBezTo>
                    <a:pt x="8342" y="6585"/>
                    <a:pt x="8296" y="6606"/>
                    <a:pt x="8213" y="6627"/>
                  </a:cubicBezTo>
                  <a:cubicBezTo>
                    <a:pt x="8111" y="6641"/>
                    <a:pt x="7979" y="6685"/>
                    <a:pt x="7789" y="6715"/>
                  </a:cubicBezTo>
                  <a:cubicBezTo>
                    <a:pt x="7423" y="6817"/>
                    <a:pt x="6896" y="6934"/>
                    <a:pt x="6237" y="7081"/>
                  </a:cubicBezTo>
                  <a:cubicBezTo>
                    <a:pt x="5578" y="7256"/>
                    <a:pt x="4788" y="7432"/>
                    <a:pt x="3939" y="7637"/>
                  </a:cubicBezTo>
                  <a:cubicBezTo>
                    <a:pt x="3822" y="7652"/>
                    <a:pt x="3719" y="7695"/>
                    <a:pt x="3602" y="7710"/>
                  </a:cubicBezTo>
                  <a:cubicBezTo>
                    <a:pt x="3500" y="7725"/>
                    <a:pt x="3382" y="7769"/>
                    <a:pt x="3280" y="7769"/>
                  </a:cubicBezTo>
                  <a:cubicBezTo>
                    <a:pt x="3163" y="7769"/>
                    <a:pt x="3060" y="7739"/>
                    <a:pt x="2958" y="7666"/>
                  </a:cubicBezTo>
                  <a:cubicBezTo>
                    <a:pt x="2870" y="7593"/>
                    <a:pt x="2797" y="7505"/>
                    <a:pt x="2768" y="7403"/>
                  </a:cubicBezTo>
                  <a:cubicBezTo>
                    <a:pt x="2665" y="7183"/>
                    <a:pt x="2636" y="6920"/>
                    <a:pt x="2577" y="6685"/>
                  </a:cubicBezTo>
                  <a:cubicBezTo>
                    <a:pt x="2519" y="6422"/>
                    <a:pt x="2489" y="6188"/>
                    <a:pt x="2431" y="5939"/>
                  </a:cubicBezTo>
                  <a:cubicBezTo>
                    <a:pt x="2255" y="4899"/>
                    <a:pt x="2153" y="3933"/>
                    <a:pt x="2123" y="3040"/>
                  </a:cubicBezTo>
                  <a:cubicBezTo>
                    <a:pt x="2109" y="2601"/>
                    <a:pt x="2109" y="2176"/>
                    <a:pt x="2079" y="1781"/>
                  </a:cubicBezTo>
                  <a:cubicBezTo>
                    <a:pt x="2065" y="1371"/>
                    <a:pt x="1977" y="991"/>
                    <a:pt x="1816" y="698"/>
                  </a:cubicBezTo>
                  <a:cubicBezTo>
                    <a:pt x="1640" y="405"/>
                    <a:pt x="1391" y="171"/>
                    <a:pt x="1128" y="68"/>
                  </a:cubicBezTo>
                  <a:cubicBezTo>
                    <a:pt x="1009" y="19"/>
                    <a:pt x="887" y="0"/>
                    <a:pt x="772"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1"/>
            <p:cNvSpPr/>
            <p:nvPr/>
          </p:nvSpPr>
          <p:spPr>
            <a:xfrm>
              <a:off x="518009" y="3314040"/>
              <a:ext cx="28980" cy="48999"/>
            </a:xfrm>
            <a:custGeom>
              <a:avLst/>
              <a:gdLst/>
              <a:ahLst/>
              <a:cxnLst/>
              <a:rect l="l" t="t" r="r" b="b"/>
              <a:pathLst>
                <a:path w="469" h="793" extrusionOk="0">
                  <a:moveTo>
                    <a:pt x="451" y="1"/>
                  </a:moveTo>
                  <a:cubicBezTo>
                    <a:pt x="426" y="1"/>
                    <a:pt x="287" y="144"/>
                    <a:pt x="161" y="353"/>
                  </a:cubicBezTo>
                  <a:cubicBezTo>
                    <a:pt x="30" y="573"/>
                    <a:pt x="0" y="792"/>
                    <a:pt x="15" y="792"/>
                  </a:cubicBezTo>
                  <a:cubicBezTo>
                    <a:pt x="44" y="792"/>
                    <a:pt x="117" y="602"/>
                    <a:pt x="235" y="412"/>
                  </a:cubicBezTo>
                  <a:cubicBezTo>
                    <a:pt x="366" y="192"/>
                    <a:pt x="469" y="17"/>
                    <a:pt x="454" y="2"/>
                  </a:cubicBezTo>
                  <a:cubicBezTo>
                    <a:pt x="453" y="1"/>
                    <a:pt x="453" y="1"/>
                    <a:pt x="451"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1"/>
            <p:cNvSpPr/>
            <p:nvPr/>
          </p:nvSpPr>
          <p:spPr>
            <a:xfrm>
              <a:off x="537907" y="3321208"/>
              <a:ext cx="20885" cy="57218"/>
            </a:xfrm>
            <a:custGeom>
              <a:avLst/>
              <a:gdLst/>
              <a:ahLst/>
              <a:cxnLst/>
              <a:rect l="l" t="t" r="r" b="b"/>
              <a:pathLst>
                <a:path w="338" h="926" extrusionOk="0">
                  <a:moveTo>
                    <a:pt x="303" y="0"/>
                  </a:moveTo>
                  <a:cubicBezTo>
                    <a:pt x="274" y="0"/>
                    <a:pt x="142" y="183"/>
                    <a:pt x="74" y="442"/>
                  </a:cubicBezTo>
                  <a:cubicBezTo>
                    <a:pt x="0" y="706"/>
                    <a:pt x="59" y="925"/>
                    <a:pt x="74" y="925"/>
                  </a:cubicBezTo>
                  <a:cubicBezTo>
                    <a:pt x="118" y="925"/>
                    <a:pt x="118" y="706"/>
                    <a:pt x="161" y="457"/>
                  </a:cubicBezTo>
                  <a:cubicBezTo>
                    <a:pt x="220" y="193"/>
                    <a:pt x="337" y="18"/>
                    <a:pt x="308" y="3"/>
                  </a:cubicBezTo>
                  <a:cubicBezTo>
                    <a:pt x="307" y="1"/>
                    <a:pt x="305" y="0"/>
                    <a:pt x="303"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1"/>
            <p:cNvSpPr/>
            <p:nvPr/>
          </p:nvSpPr>
          <p:spPr>
            <a:xfrm>
              <a:off x="798424" y="3258057"/>
              <a:ext cx="86012" cy="163805"/>
            </a:xfrm>
            <a:custGeom>
              <a:avLst/>
              <a:gdLst/>
              <a:ahLst/>
              <a:cxnLst/>
              <a:rect l="l" t="t" r="r" b="b"/>
              <a:pathLst>
                <a:path w="1392" h="2651" extrusionOk="0">
                  <a:moveTo>
                    <a:pt x="1" y="0"/>
                  </a:moveTo>
                  <a:cubicBezTo>
                    <a:pt x="1" y="0"/>
                    <a:pt x="45" y="147"/>
                    <a:pt x="162" y="396"/>
                  </a:cubicBezTo>
                  <a:cubicBezTo>
                    <a:pt x="264" y="630"/>
                    <a:pt x="440" y="981"/>
                    <a:pt x="615" y="1347"/>
                  </a:cubicBezTo>
                  <a:cubicBezTo>
                    <a:pt x="820" y="1713"/>
                    <a:pt x="981" y="2050"/>
                    <a:pt x="1128" y="2284"/>
                  </a:cubicBezTo>
                  <a:cubicBezTo>
                    <a:pt x="1260" y="2518"/>
                    <a:pt x="1347" y="2650"/>
                    <a:pt x="1362" y="2650"/>
                  </a:cubicBezTo>
                  <a:cubicBezTo>
                    <a:pt x="1391" y="2635"/>
                    <a:pt x="1318" y="2489"/>
                    <a:pt x="1157" y="2240"/>
                  </a:cubicBezTo>
                  <a:cubicBezTo>
                    <a:pt x="1040" y="1977"/>
                    <a:pt x="879" y="1655"/>
                    <a:pt x="689" y="1318"/>
                  </a:cubicBezTo>
                  <a:cubicBezTo>
                    <a:pt x="513" y="966"/>
                    <a:pt x="367" y="659"/>
                    <a:pt x="220" y="381"/>
                  </a:cubicBezTo>
                  <a:cubicBezTo>
                    <a:pt x="88" y="147"/>
                    <a:pt x="15"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1"/>
            <p:cNvSpPr/>
            <p:nvPr/>
          </p:nvSpPr>
          <p:spPr>
            <a:xfrm>
              <a:off x="839145" y="3263680"/>
              <a:ext cx="25396" cy="25210"/>
            </a:xfrm>
            <a:custGeom>
              <a:avLst/>
              <a:gdLst/>
              <a:ahLst/>
              <a:cxnLst/>
              <a:rect l="l" t="t" r="r" b="b"/>
              <a:pathLst>
                <a:path w="411" h="408" extrusionOk="0">
                  <a:moveTo>
                    <a:pt x="210" y="0"/>
                  </a:moveTo>
                  <a:cubicBezTo>
                    <a:pt x="166" y="0"/>
                    <a:pt x="147" y="26"/>
                    <a:pt x="147" y="26"/>
                  </a:cubicBezTo>
                  <a:cubicBezTo>
                    <a:pt x="147" y="56"/>
                    <a:pt x="191" y="26"/>
                    <a:pt x="249" y="70"/>
                  </a:cubicBezTo>
                  <a:cubicBezTo>
                    <a:pt x="264" y="100"/>
                    <a:pt x="308" y="144"/>
                    <a:pt x="308" y="173"/>
                  </a:cubicBezTo>
                  <a:cubicBezTo>
                    <a:pt x="308" y="217"/>
                    <a:pt x="293" y="275"/>
                    <a:pt x="235" y="290"/>
                  </a:cubicBezTo>
                  <a:cubicBezTo>
                    <a:pt x="210" y="302"/>
                    <a:pt x="185" y="307"/>
                    <a:pt x="164" y="307"/>
                  </a:cubicBezTo>
                  <a:cubicBezTo>
                    <a:pt x="134" y="307"/>
                    <a:pt x="111" y="298"/>
                    <a:pt x="103" y="290"/>
                  </a:cubicBezTo>
                  <a:cubicBezTo>
                    <a:pt x="74" y="246"/>
                    <a:pt x="74" y="217"/>
                    <a:pt x="74" y="173"/>
                  </a:cubicBezTo>
                  <a:cubicBezTo>
                    <a:pt x="74" y="100"/>
                    <a:pt x="117" y="85"/>
                    <a:pt x="117" y="70"/>
                  </a:cubicBezTo>
                  <a:cubicBezTo>
                    <a:pt x="117" y="70"/>
                    <a:pt x="117" y="64"/>
                    <a:pt x="109" y="64"/>
                  </a:cubicBezTo>
                  <a:cubicBezTo>
                    <a:pt x="104" y="64"/>
                    <a:pt x="98" y="65"/>
                    <a:pt x="88" y="70"/>
                  </a:cubicBezTo>
                  <a:cubicBezTo>
                    <a:pt x="74" y="85"/>
                    <a:pt x="30" y="100"/>
                    <a:pt x="15" y="158"/>
                  </a:cubicBezTo>
                  <a:cubicBezTo>
                    <a:pt x="0" y="217"/>
                    <a:pt x="0" y="290"/>
                    <a:pt x="44" y="348"/>
                  </a:cubicBezTo>
                  <a:cubicBezTo>
                    <a:pt x="77" y="390"/>
                    <a:pt x="129" y="408"/>
                    <a:pt x="181" y="408"/>
                  </a:cubicBezTo>
                  <a:cubicBezTo>
                    <a:pt x="221" y="408"/>
                    <a:pt x="261" y="397"/>
                    <a:pt x="293" y="378"/>
                  </a:cubicBezTo>
                  <a:cubicBezTo>
                    <a:pt x="352" y="348"/>
                    <a:pt x="410" y="246"/>
                    <a:pt x="396" y="173"/>
                  </a:cubicBezTo>
                  <a:cubicBezTo>
                    <a:pt x="381" y="100"/>
                    <a:pt x="322" y="56"/>
                    <a:pt x="293" y="26"/>
                  </a:cubicBezTo>
                  <a:cubicBezTo>
                    <a:pt x="259" y="7"/>
                    <a:pt x="231" y="0"/>
                    <a:pt x="21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1"/>
            <p:cNvSpPr/>
            <p:nvPr/>
          </p:nvSpPr>
          <p:spPr>
            <a:xfrm>
              <a:off x="329851" y="3292413"/>
              <a:ext cx="614254" cy="231156"/>
            </a:xfrm>
            <a:custGeom>
              <a:avLst/>
              <a:gdLst/>
              <a:ahLst/>
              <a:cxnLst/>
              <a:rect l="l" t="t" r="r" b="b"/>
              <a:pathLst>
                <a:path w="9941" h="3741" extrusionOk="0">
                  <a:moveTo>
                    <a:pt x="0" y="1"/>
                  </a:moveTo>
                  <a:cubicBezTo>
                    <a:pt x="0" y="1"/>
                    <a:pt x="0" y="59"/>
                    <a:pt x="15" y="132"/>
                  </a:cubicBezTo>
                  <a:cubicBezTo>
                    <a:pt x="44" y="220"/>
                    <a:pt x="74" y="337"/>
                    <a:pt x="117" y="484"/>
                  </a:cubicBezTo>
                  <a:cubicBezTo>
                    <a:pt x="205" y="776"/>
                    <a:pt x="308" y="1216"/>
                    <a:pt x="527" y="1728"/>
                  </a:cubicBezTo>
                  <a:cubicBezTo>
                    <a:pt x="747" y="2240"/>
                    <a:pt x="1113" y="2841"/>
                    <a:pt x="1728" y="3280"/>
                  </a:cubicBezTo>
                  <a:cubicBezTo>
                    <a:pt x="2035" y="3499"/>
                    <a:pt x="2401" y="3660"/>
                    <a:pt x="2796" y="3719"/>
                  </a:cubicBezTo>
                  <a:cubicBezTo>
                    <a:pt x="2899" y="3734"/>
                    <a:pt x="3002" y="3740"/>
                    <a:pt x="3106" y="3740"/>
                  </a:cubicBezTo>
                  <a:cubicBezTo>
                    <a:pt x="3418" y="3740"/>
                    <a:pt x="3733" y="3682"/>
                    <a:pt x="4041" y="3617"/>
                  </a:cubicBezTo>
                  <a:cubicBezTo>
                    <a:pt x="5666" y="3148"/>
                    <a:pt x="7159" y="2709"/>
                    <a:pt x="8213" y="2401"/>
                  </a:cubicBezTo>
                  <a:cubicBezTo>
                    <a:pt x="8755" y="2240"/>
                    <a:pt x="9165" y="2109"/>
                    <a:pt x="9487" y="2021"/>
                  </a:cubicBezTo>
                  <a:cubicBezTo>
                    <a:pt x="9633" y="1962"/>
                    <a:pt x="9736" y="1933"/>
                    <a:pt x="9823" y="1904"/>
                  </a:cubicBezTo>
                  <a:cubicBezTo>
                    <a:pt x="9897" y="1889"/>
                    <a:pt x="9941" y="1874"/>
                    <a:pt x="9941" y="1874"/>
                  </a:cubicBezTo>
                  <a:lnTo>
                    <a:pt x="9941" y="1874"/>
                  </a:lnTo>
                  <a:cubicBezTo>
                    <a:pt x="9941" y="1874"/>
                    <a:pt x="9882" y="1889"/>
                    <a:pt x="9794" y="1889"/>
                  </a:cubicBezTo>
                  <a:cubicBezTo>
                    <a:pt x="9706" y="1904"/>
                    <a:pt x="9589" y="1948"/>
                    <a:pt x="9443" y="1977"/>
                  </a:cubicBezTo>
                  <a:cubicBezTo>
                    <a:pt x="9135" y="2065"/>
                    <a:pt x="8711" y="2182"/>
                    <a:pt x="8184" y="2328"/>
                  </a:cubicBezTo>
                  <a:cubicBezTo>
                    <a:pt x="7100" y="2621"/>
                    <a:pt x="5637" y="3046"/>
                    <a:pt x="4012" y="3499"/>
                  </a:cubicBezTo>
                  <a:cubicBezTo>
                    <a:pt x="3714" y="3574"/>
                    <a:pt x="3416" y="3625"/>
                    <a:pt x="3124" y="3625"/>
                  </a:cubicBezTo>
                  <a:cubicBezTo>
                    <a:pt x="3014" y="3625"/>
                    <a:pt x="2905" y="3618"/>
                    <a:pt x="2796" y="3602"/>
                  </a:cubicBezTo>
                  <a:cubicBezTo>
                    <a:pt x="2401" y="3558"/>
                    <a:pt x="2050" y="3382"/>
                    <a:pt x="1757" y="3192"/>
                  </a:cubicBezTo>
                  <a:cubicBezTo>
                    <a:pt x="1171" y="2767"/>
                    <a:pt x="806" y="2182"/>
                    <a:pt x="586" y="1684"/>
                  </a:cubicBezTo>
                  <a:cubicBezTo>
                    <a:pt x="366" y="1186"/>
                    <a:pt x="235" y="747"/>
                    <a:pt x="147" y="454"/>
                  </a:cubicBezTo>
                  <a:cubicBezTo>
                    <a:pt x="88" y="308"/>
                    <a:pt x="59" y="206"/>
                    <a:pt x="44" y="118"/>
                  </a:cubicBezTo>
                  <a:cubicBezTo>
                    <a:pt x="15" y="45"/>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0" name="Google Shape;550;p31"/>
          <p:cNvGrpSpPr/>
          <p:nvPr/>
        </p:nvGrpSpPr>
        <p:grpSpPr>
          <a:xfrm>
            <a:off x="6961893" y="-9724"/>
            <a:ext cx="817500" cy="812700"/>
            <a:chOff x="6961893" y="-9724"/>
            <a:chExt cx="817500" cy="812700"/>
          </a:xfrm>
        </p:grpSpPr>
        <p:sp>
          <p:nvSpPr>
            <p:cNvPr id="551" name="Google Shape;551;p31"/>
            <p:cNvSpPr/>
            <p:nvPr/>
          </p:nvSpPr>
          <p:spPr>
            <a:xfrm rot="2515456">
              <a:off x="7066219" y="123855"/>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1"/>
            <p:cNvSpPr/>
            <p:nvPr/>
          </p:nvSpPr>
          <p:spPr>
            <a:xfrm rot="1928159">
              <a:off x="7287991" y="249965"/>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1"/>
            <p:cNvSpPr/>
            <p:nvPr/>
          </p:nvSpPr>
          <p:spPr>
            <a:xfrm rot="1928159">
              <a:off x="7212611" y="271762"/>
              <a:ext cx="62999" cy="167130"/>
            </a:xfrm>
            <a:custGeom>
              <a:avLst/>
              <a:gdLst/>
              <a:ahLst/>
              <a:cxnLst/>
              <a:rect l="l" t="t" r="r" b="b"/>
              <a:pathLst>
                <a:path w="337" h="894" extrusionOk="0">
                  <a:moveTo>
                    <a:pt x="0" y="0"/>
                  </a:moveTo>
                  <a:lnTo>
                    <a:pt x="88" y="893"/>
                  </a:lnTo>
                  <a:lnTo>
                    <a:pt x="337" y="893"/>
                  </a:lnTo>
                  <a:lnTo>
                    <a:pt x="337" y="15"/>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4" name="Google Shape;554;p31"/>
          <p:cNvSpPr/>
          <p:nvPr/>
        </p:nvSpPr>
        <p:spPr>
          <a:xfrm rot="-2700000">
            <a:off x="8676668" y="1153846"/>
            <a:ext cx="292318" cy="26177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1"/>
          <p:cNvSpPr/>
          <p:nvPr/>
        </p:nvSpPr>
        <p:spPr>
          <a:xfrm rot="2452909">
            <a:off x="7948028" y="4684813"/>
            <a:ext cx="292437" cy="26181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5" name="صورة 164">
            <a:extLst>
              <a:ext uri="{FF2B5EF4-FFF2-40B4-BE49-F238E27FC236}">
                <a16:creationId xmlns:a16="http://schemas.microsoft.com/office/drawing/2014/main" id="{86A61C18-DEB4-44ED-866D-B67D44D6482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90" y="12778"/>
            <a:ext cx="1289039" cy="123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6" name="صورة 165">
            <a:extLst>
              <a:ext uri="{FF2B5EF4-FFF2-40B4-BE49-F238E27FC236}">
                <a16:creationId xmlns:a16="http://schemas.microsoft.com/office/drawing/2014/main" id="{87A71573-44DD-4C57-8DFC-C440E759856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17776" y="-246679"/>
            <a:ext cx="1462127" cy="1489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مستطيل 1"/>
          <p:cNvSpPr/>
          <p:nvPr/>
        </p:nvSpPr>
        <p:spPr>
          <a:xfrm>
            <a:off x="1398604" y="81948"/>
            <a:ext cx="6319172" cy="1046440"/>
          </a:xfrm>
          <a:prstGeom prst="rect">
            <a:avLst/>
          </a:prstGeom>
        </p:spPr>
        <p:txBody>
          <a:bodyPr wrap="square">
            <a:spAutoFit/>
          </a:bodyPr>
          <a:lstStyle/>
          <a:p>
            <a:r>
              <a:rPr lang="en-US" sz="2400" b="1" dirty="0">
                <a:solidFill>
                  <a:sysClr val="windowText" lastClr="000000"/>
                </a:solidFill>
                <a:latin typeface="DM Serif Display"/>
                <a:sym typeface="DM Serif Display"/>
              </a:rPr>
              <a:t>Libyan International Medical University</a:t>
            </a:r>
            <a:br>
              <a:rPr lang="en-US" sz="2400" b="1" dirty="0">
                <a:solidFill>
                  <a:sysClr val="windowText" lastClr="000000"/>
                </a:solidFill>
                <a:latin typeface="DM Serif Display"/>
                <a:sym typeface="DM Serif Display"/>
              </a:rPr>
            </a:br>
            <a:r>
              <a:rPr lang="en-US" sz="2400" b="1" dirty="0">
                <a:solidFill>
                  <a:sysClr val="windowText" lastClr="000000"/>
                </a:solidFill>
                <a:latin typeface="DM Serif Display"/>
                <a:sym typeface="DM Serif Display"/>
              </a:rPr>
              <a:t>Faculty of Business Administration</a:t>
            </a:r>
            <a:r>
              <a:rPr lang="en-US" sz="1600" b="1" dirty="0">
                <a:solidFill>
                  <a:sysClr val="windowText" lastClr="000000"/>
                </a:solidFill>
                <a:latin typeface="DM Serif Display"/>
                <a:sym typeface="DM Serif Display"/>
              </a:rPr>
              <a:t/>
            </a:r>
            <a:br>
              <a:rPr lang="en-US" sz="1600" b="1" dirty="0">
                <a:solidFill>
                  <a:sysClr val="windowText" lastClr="000000"/>
                </a:solidFill>
                <a:latin typeface="DM Serif Display"/>
                <a:sym typeface="DM Serif Display"/>
              </a:rPr>
            </a:b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grpSp>
        <p:nvGrpSpPr>
          <p:cNvPr id="868" name="Google Shape;868;p40"/>
          <p:cNvGrpSpPr/>
          <p:nvPr/>
        </p:nvGrpSpPr>
        <p:grpSpPr>
          <a:xfrm>
            <a:off x="1240123" y="2886740"/>
            <a:ext cx="1117623" cy="938521"/>
            <a:chOff x="1240123" y="2886740"/>
            <a:chExt cx="1117623" cy="938521"/>
          </a:xfrm>
        </p:grpSpPr>
        <p:sp>
          <p:nvSpPr>
            <p:cNvPr id="869" name="Google Shape;869;p40"/>
            <p:cNvSpPr/>
            <p:nvPr/>
          </p:nvSpPr>
          <p:spPr>
            <a:xfrm>
              <a:off x="1353863" y="2910950"/>
              <a:ext cx="890100" cy="8901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0"/>
            <p:cNvSpPr/>
            <p:nvPr/>
          </p:nvSpPr>
          <p:spPr>
            <a:xfrm rot="-656778">
              <a:off x="1303683" y="2973829"/>
              <a:ext cx="990503" cy="764343"/>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1" name="Google Shape;871;p40"/>
          <p:cNvGrpSpPr/>
          <p:nvPr/>
        </p:nvGrpSpPr>
        <p:grpSpPr>
          <a:xfrm>
            <a:off x="3147448" y="2910950"/>
            <a:ext cx="990501" cy="890100"/>
            <a:chOff x="3147448" y="2910950"/>
            <a:chExt cx="990501" cy="890100"/>
          </a:xfrm>
        </p:grpSpPr>
        <p:sp>
          <p:nvSpPr>
            <p:cNvPr id="872" name="Google Shape;872;p40"/>
            <p:cNvSpPr/>
            <p:nvPr/>
          </p:nvSpPr>
          <p:spPr>
            <a:xfrm>
              <a:off x="3202600" y="2910950"/>
              <a:ext cx="890100" cy="8901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0"/>
            <p:cNvSpPr/>
            <p:nvPr/>
          </p:nvSpPr>
          <p:spPr>
            <a:xfrm rot="10800000">
              <a:off x="3147448" y="2973832"/>
              <a:ext cx="990501" cy="764341"/>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4" name="Google Shape;874;p40"/>
          <p:cNvGrpSpPr/>
          <p:nvPr/>
        </p:nvGrpSpPr>
        <p:grpSpPr>
          <a:xfrm>
            <a:off x="4937561" y="2886740"/>
            <a:ext cx="1117623" cy="938521"/>
            <a:chOff x="4937561" y="2886740"/>
            <a:chExt cx="1117623" cy="938521"/>
          </a:xfrm>
        </p:grpSpPr>
        <p:sp>
          <p:nvSpPr>
            <p:cNvPr id="875" name="Google Shape;875;p40"/>
            <p:cNvSpPr/>
            <p:nvPr/>
          </p:nvSpPr>
          <p:spPr>
            <a:xfrm>
              <a:off x="5051313" y="2910950"/>
              <a:ext cx="890100" cy="8901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0"/>
            <p:cNvSpPr/>
            <p:nvPr/>
          </p:nvSpPr>
          <p:spPr>
            <a:xfrm rot="-656778">
              <a:off x="5001121" y="2973829"/>
              <a:ext cx="990503" cy="764343"/>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7" name="Google Shape;877;p40"/>
          <p:cNvGrpSpPr/>
          <p:nvPr/>
        </p:nvGrpSpPr>
        <p:grpSpPr>
          <a:xfrm>
            <a:off x="6849823" y="2910950"/>
            <a:ext cx="990501" cy="890100"/>
            <a:chOff x="6849823" y="2910950"/>
            <a:chExt cx="990501" cy="890100"/>
          </a:xfrm>
        </p:grpSpPr>
        <p:sp>
          <p:nvSpPr>
            <p:cNvPr id="878" name="Google Shape;878;p40"/>
            <p:cNvSpPr/>
            <p:nvPr/>
          </p:nvSpPr>
          <p:spPr>
            <a:xfrm>
              <a:off x="6900038" y="2910950"/>
              <a:ext cx="890100" cy="8901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0"/>
            <p:cNvSpPr/>
            <p:nvPr/>
          </p:nvSpPr>
          <p:spPr>
            <a:xfrm rot="10800000">
              <a:off x="6849823" y="2973832"/>
              <a:ext cx="990501" cy="764341"/>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0" name="Google Shape;880;p40"/>
          <p:cNvSpPr txBox="1">
            <a:spLocks noGrp="1"/>
          </p:cNvSpPr>
          <p:nvPr>
            <p:ph type="title"/>
          </p:nvPr>
        </p:nvSpPr>
        <p:spPr>
          <a:xfrm>
            <a:off x="720000" y="445025"/>
            <a:ext cx="7696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Project timeline</a:t>
            </a:r>
            <a:endParaRPr/>
          </a:p>
        </p:txBody>
      </p:sp>
      <p:sp>
        <p:nvSpPr>
          <p:cNvPr id="881" name="Google Shape;881;p40"/>
          <p:cNvSpPr txBox="1"/>
          <p:nvPr/>
        </p:nvSpPr>
        <p:spPr>
          <a:xfrm>
            <a:off x="1041425" y="1691778"/>
            <a:ext cx="1515000" cy="700500"/>
          </a:xfrm>
          <a:prstGeom prst="rect">
            <a:avLst/>
          </a:prstGeom>
          <a:noFill/>
          <a:ln>
            <a:noFill/>
          </a:ln>
        </p:spPr>
        <p:txBody>
          <a:bodyPr spcFirstLastPara="1" wrap="square" lIns="0" tIns="6700" rIns="0" bIns="0" anchor="b" anchorCtr="0">
            <a:noAutofit/>
          </a:bodyPr>
          <a:lstStyle/>
          <a:p>
            <a:pPr marL="12700" marR="0" lvl="0" indent="0" algn="ctr" rtl="0">
              <a:lnSpc>
                <a:spcPct val="100000"/>
              </a:lnSpc>
              <a:spcBef>
                <a:spcPts val="800"/>
              </a:spcBef>
              <a:spcAft>
                <a:spcPts val="0"/>
              </a:spcAft>
              <a:buNone/>
            </a:pPr>
            <a:r>
              <a:rPr lang="en">
                <a:solidFill>
                  <a:schemeClr val="dk1"/>
                </a:solidFill>
                <a:latin typeface="Karla"/>
                <a:ea typeface="Karla"/>
                <a:cs typeface="Karla"/>
                <a:sym typeface="Karla"/>
              </a:rPr>
              <a:t>Mercury is the closest planet to the Sun</a:t>
            </a:r>
            <a:endParaRPr>
              <a:solidFill>
                <a:schemeClr val="dk1"/>
              </a:solidFill>
              <a:latin typeface="Karla"/>
              <a:ea typeface="Karla"/>
              <a:cs typeface="Karla"/>
              <a:sym typeface="Karla"/>
            </a:endParaRPr>
          </a:p>
        </p:txBody>
      </p:sp>
      <p:sp>
        <p:nvSpPr>
          <p:cNvPr id="882" name="Google Shape;882;p40"/>
          <p:cNvSpPr txBox="1"/>
          <p:nvPr/>
        </p:nvSpPr>
        <p:spPr>
          <a:xfrm>
            <a:off x="1154513" y="2518350"/>
            <a:ext cx="1288800" cy="258900"/>
          </a:xfrm>
          <a:prstGeom prst="rect">
            <a:avLst/>
          </a:prstGeom>
          <a:noFill/>
          <a:ln>
            <a:noFill/>
          </a:ln>
        </p:spPr>
        <p:txBody>
          <a:bodyPr spcFirstLastPara="1" wrap="square" lIns="0" tIns="6700" rIns="0" bIns="0" anchor="b" anchorCtr="0">
            <a:noAutofit/>
          </a:bodyPr>
          <a:lstStyle/>
          <a:p>
            <a:pPr marL="12700" marR="0" lvl="0" indent="0" algn="ctr" rtl="0">
              <a:lnSpc>
                <a:spcPct val="100000"/>
              </a:lnSpc>
              <a:spcBef>
                <a:spcPts val="800"/>
              </a:spcBef>
              <a:spcAft>
                <a:spcPts val="0"/>
              </a:spcAft>
              <a:buNone/>
            </a:pPr>
            <a:r>
              <a:rPr lang="en" sz="2000">
                <a:solidFill>
                  <a:schemeClr val="dk1"/>
                </a:solidFill>
                <a:latin typeface="Archivo Black"/>
                <a:ea typeface="Archivo Black"/>
                <a:cs typeface="Archivo Black"/>
                <a:sym typeface="Archivo Black"/>
              </a:rPr>
              <a:t>Mercury</a:t>
            </a:r>
            <a:endParaRPr sz="2000">
              <a:solidFill>
                <a:schemeClr val="dk1"/>
              </a:solidFill>
              <a:latin typeface="Archivo Black"/>
              <a:ea typeface="Archivo Black"/>
              <a:cs typeface="Archivo Black"/>
              <a:sym typeface="Archivo Black"/>
            </a:endParaRPr>
          </a:p>
        </p:txBody>
      </p:sp>
      <p:sp>
        <p:nvSpPr>
          <p:cNvPr id="883" name="Google Shape;883;p40"/>
          <p:cNvSpPr txBox="1"/>
          <p:nvPr/>
        </p:nvSpPr>
        <p:spPr>
          <a:xfrm>
            <a:off x="2890143" y="1691778"/>
            <a:ext cx="1515000" cy="700500"/>
          </a:xfrm>
          <a:prstGeom prst="rect">
            <a:avLst/>
          </a:prstGeom>
          <a:noFill/>
          <a:ln>
            <a:noFill/>
          </a:ln>
        </p:spPr>
        <p:txBody>
          <a:bodyPr spcFirstLastPara="1" wrap="square" lIns="0" tIns="6700" rIns="0" bIns="0" anchor="b" anchorCtr="0">
            <a:noAutofit/>
          </a:bodyPr>
          <a:lstStyle/>
          <a:p>
            <a:pPr marL="12700" marR="0" lvl="0" indent="0" algn="ctr" rtl="0">
              <a:lnSpc>
                <a:spcPct val="100000"/>
              </a:lnSpc>
              <a:spcBef>
                <a:spcPts val="800"/>
              </a:spcBef>
              <a:spcAft>
                <a:spcPts val="0"/>
              </a:spcAft>
              <a:buNone/>
            </a:pPr>
            <a:r>
              <a:rPr lang="en">
                <a:solidFill>
                  <a:schemeClr val="dk1"/>
                </a:solidFill>
                <a:latin typeface="Karla"/>
                <a:ea typeface="Karla"/>
                <a:cs typeface="Karla"/>
                <a:sym typeface="Karla"/>
              </a:rPr>
              <a:t>Venus is the second planet from the Sun</a:t>
            </a:r>
            <a:endParaRPr>
              <a:solidFill>
                <a:schemeClr val="dk1"/>
              </a:solidFill>
              <a:latin typeface="Karla"/>
              <a:ea typeface="Karla"/>
              <a:cs typeface="Karla"/>
              <a:sym typeface="Karla"/>
            </a:endParaRPr>
          </a:p>
        </p:txBody>
      </p:sp>
      <p:sp>
        <p:nvSpPr>
          <p:cNvPr id="884" name="Google Shape;884;p40"/>
          <p:cNvSpPr txBox="1"/>
          <p:nvPr/>
        </p:nvSpPr>
        <p:spPr>
          <a:xfrm>
            <a:off x="4738861" y="1691778"/>
            <a:ext cx="1515000" cy="700500"/>
          </a:xfrm>
          <a:prstGeom prst="rect">
            <a:avLst/>
          </a:prstGeom>
          <a:noFill/>
          <a:ln>
            <a:noFill/>
          </a:ln>
        </p:spPr>
        <p:txBody>
          <a:bodyPr spcFirstLastPara="1" wrap="square" lIns="0" tIns="6700" rIns="0" bIns="0" anchor="b" anchorCtr="0">
            <a:noAutofit/>
          </a:bodyPr>
          <a:lstStyle/>
          <a:p>
            <a:pPr marL="12700" marR="0" lvl="0" indent="0" algn="ctr" rtl="0">
              <a:lnSpc>
                <a:spcPct val="100000"/>
              </a:lnSpc>
              <a:spcBef>
                <a:spcPts val="800"/>
              </a:spcBef>
              <a:spcAft>
                <a:spcPts val="0"/>
              </a:spcAft>
              <a:buNone/>
            </a:pPr>
            <a:r>
              <a:rPr lang="en">
                <a:solidFill>
                  <a:schemeClr val="dk1"/>
                </a:solidFill>
                <a:latin typeface="Karla"/>
                <a:ea typeface="Karla"/>
                <a:cs typeface="Karla"/>
                <a:sym typeface="Karla"/>
              </a:rPr>
              <a:t>Saturn is a gas giant and has several rings</a:t>
            </a:r>
            <a:endParaRPr>
              <a:solidFill>
                <a:schemeClr val="dk1"/>
              </a:solidFill>
              <a:latin typeface="Karla"/>
              <a:ea typeface="Karla"/>
              <a:cs typeface="Karla"/>
              <a:sym typeface="Karla"/>
            </a:endParaRPr>
          </a:p>
        </p:txBody>
      </p:sp>
      <p:sp>
        <p:nvSpPr>
          <p:cNvPr id="885" name="Google Shape;885;p40"/>
          <p:cNvSpPr txBox="1"/>
          <p:nvPr/>
        </p:nvSpPr>
        <p:spPr>
          <a:xfrm>
            <a:off x="6587579" y="1691778"/>
            <a:ext cx="1515000" cy="700500"/>
          </a:xfrm>
          <a:prstGeom prst="rect">
            <a:avLst/>
          </a:prstGeom>
          <a:noFill/>
          <a:ln>
            <a:noFill/>
          </a:ln>
        </p:spPr>
        <p:txBody>
          <a:bodyPr spcFirstLastPara="1" wrap="square" lIns="0" tIns="6700" rIns="0" bIns="0" anchor="b" anchorCtr="0">
            <a:noAutofit/>
          </a:bodyPr>
          <a:lstStyle/>
          <a:p>
            <a:pPr marL="12700" marR="0" lvl="0" indent="0" algn="ctr" rtl="0">
              <a:lnSpc>
                <a:spcPct val="100000"/>
              </a:lnSpc>
              <a:spcBef>
                <a:spcPts val="800"/>
              </a:spcBef>
              <a:spcAft>
                <a:spcPts val="0"/>
              </a:spcAft>
              <a:buNone/>
            </a:pPr>
            <a:r>
              <a:rPr lang="en">
                <a:solidFill>
                  <a:schemeClr val="dk1"/>
                </a:solidFill>
                <a:latin typeface="Karla"/>
                <a:ea typeface="Karla"/>
                <a:cs typeface="Karla"/>
                <a:sym typeface="Karla"/>
              </a:rPr>
              <a:t>Mars is actually a cold place. It’s full of iron oxide dust</a:t>
            </a:r>
            <a:endParaRPr>
              <a:solidFill>
                <a:schemeClr val="dk1"/>
              </a:solidFill>
              <a:latin typeface="Karla"/>
              <a:ea typeface="Karla"/>
              <a:cs typeface="Karla"/>
              <a:sym typeface="Karla"/>
            </a:endParaRPr>
          </a:p>
        </p:txBody>
      </p:sp>
      <p:sp>
        <p:nvSpPr>
          <p:cNvPr id="886" name="Google Shape;886;p40"/>
          <p:cNvSpPr txBox="1"/>
          <p:nvPr/>
        </p:nvSpPr>
        <p:spPr>
          <a:xfrm>
            <a:off x="3003251" y="2518350"/>
            <a:ext cx="1288800" cy="258900"/>
          </a:xfrm>
          <a:prstGeom prst="rect">
            <a:avLst/>
          </a:prstGeom>
          <a:noFill/>
          <a:ln>
            <a:noFill/>
          </a:ln>
        </p:spPr>
        <p:txBody>
          <a:bodyPr spcFirstLastPara="1" wrap="square" lIns="0" tIns="6700" rIns="0" bIns="0" anchor="b" anchorCtr="0">
            <a:noAutofit/>
          </a:bodyPr>
          <a:lstStyle/>
          <a:p>
            <a:pPr marL="12700" lvl="0" indent="0" algn="ctr" rtl="0">
              <a:spcBef>
                <a:spcPts val="800"/>
              </a:spcBef>
              <a:spcAft>
                <a:spcPts val="0"/>
              </a:spcAft>
              <a:buNone/>
            </a:pPr>
            <a:r>
              <a:rPr lang="en" sz="2000">
                <a:solidFill>
                  <a:schemeClr val="dk1"/>
                </a:solidFill>
                <a:latin typeface="Archivo Black"/>
                <a:ea typeface="Archivo Black"/>
                <a:cs typeface="Archivo Black"/>
                <a:sym typeface="Archivo Black"/>
              </a:rPr>
              <a:t>Venus</a:t>
            </a:r>
            <a:endParaRPr sz="2000">
              <a:solidFill>
                <a:schemeClr val="dk1"/>
              </a:solidFill>
              <a:latin typeface="Archivo Black"/>
              <a:ea typeface="Archivo Black"/>
              <a:cs typeface="Archivo Black"/>
              <a:sym typeface="Archivo Black"/>
            </a:endParaRPr>
          </a:p>
        </p:txBody>
      </p:sp>
      <p:sp>
        <p:nvSpPr>
          <p:cNvPr id="887" name="Google Shape;887;p40"/>
          <p:cNvSpPr txBox="1"/>
          <p:nvPr/>
        </p:nvSpPr>
        <p:spPr>
          <a:xfrm>
            <a:off x="4851978" y="2518350"/>
            <a:ext cx="1288800" cy="258900"/>
          </a:xfrm>
          <a:prstGeom prst="rect">
            <a:avLst/>
          </a:prstGeom>
          <a:noFill/>
          <a:ln>
            <a:noFill/>
          </a:ln>
        </p:spPr>
        <p:txBody>
          <a:bodyPr spcFirstLastPara="1" wrap="square" lIns="0" tIns="6700" rIns="0" bIns="0" anchor="b" anchorCtr="0">
            <a:noAutofit/>
          </a:bodyPr>
          <a:lstStyle/>
          <a:p>
            <a:pPr marL="12700" lvl="0" indent="0" algn="ctr" rtl="0">
              <a:spcBef>
                <a:spcPts val="800"/>
              </a:spcBef>
              <a:spcAft>
                <a:spcPts val="0"/>
              </a:spcAft>
              <a:buNone/>
            </a:pPr>
            <a:r>
              <a:rPr lang="en" sz="2000">
                <a:solidFill>
                  <a:schemeClr val="dk1"/>
                </a:solidFill>
                <a:latin typeface="Archivo Black"/>
                <a:ea typeface="Archivo Black"/>
                <a:cs typeface="Archivo Black"/>
                <a:sym typeface="Archivo Black"/>
              </a:rPr>
              <a:t>Saturn</a:t>
            </a:r>
            <a:endParaRPr sz="2000">
              <a:solidFill>
                <a:schemeClr val="dk1"/>
              </a:solidFill>
              <a:latin typeface="Archivo Black"/>
              <a:ea typeface="Archivo Black"/>
              <a:cs typeface="Archivo Black"/>
              <a:sym typeface="Archivo Black"/>
            </a:endParaRPr>
          </a:p>
        </p:txBody>
      </p:sp>
      <p:sp>
        <p:nvSpPr>
          <p:cNvPr id="888" name="Google Shape;888;p40"/>
          <p:cNvSpPr txBox="1"/>
          <p:nvPr/>
        </p:nvSpPr>
        <p:spPr>
          <a:xfrm>
            <a:off x="6700699" y="2518350"/>
            <a:ext cx="1288800" cy="258900"/>
          </a:xfrm>
          <a:prstGeom prst="rect">
            <a:avLst/>
          </a:prstGeom>
          <a:noFill/>
          <a:ln>
            <a:noFill/>
          </a:ln>
        </p:spPr>
        <p:txBody>
          <a:bodyPr spcFirstLastPara="1" wrap="square" lIns="0" tIns="6700" rIns="0" bIns="0" anchor="b" anchorCtr="0">
            <a:noAutofit/>
          </a:bodyPr>
          <a:lstStyle/>
          <a:p>
            <a:pPr marL="12700" lvl="0" indent="0" algn="ctr" rtl="0">
              <a:spcBef>
                <a:spcPts val="800"/>
              </a:spcBef>
              <a:spcAft>
                <a:spcPts val="0"/>
              </a:spcAft>
              <a:buNone/>
            </a:pPr>
            <a:r>
              <a:rPr lang="en" sz="2000">
                <a:solidFill>
                  <a:schemeClr val="dk1"/>
                </a:solidFill>
                <a:latin typeface="Archivo Black"/>
                <a:ea typeface="Archivo Black"/>
                <a:cs typeface="Archivo Black"/>
                <a:sym typeface="Archivo Black"/>
              </a:rPr>
              <a:t>Mars</a:t>
            </a:r>
            <a:endParaRPr sz="2000">
              <a:solidFill>
                <a:schemeClr val="dk1"/>
              </a:solidFill>
              <a:latin typeface="Archivo Black"/>
              <a:ea typeface="Archivo Black"/>
              <a:cs typeface="Archivo Black"/>
              <a:sym typeface="Archivo Black"/>
            </a:endParaRPr>
          </a:p>
        </p:txBody>
      </p:sp>
      <p:sp>
        <p:nvSpPr>
          <p:cNvPr id="889" name="Google Shape;889;p40"/>
          <p:cNvSpPr txBox="1"/>
          <p:nvPr/>
        </p:nvSpPr>
        <p:spPr>
          <a:xfrm>
            <a:off x="1502513" y="3063200"/>
            <a:ext cx="592800" cy="4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lt2"/>
                </a:solidFill>
                <a:latin typeface="Archivo Black"/>
                <a:ea typeface="Archivo Black"/>
                <a:cs typeface="Archivo Black"/>
                <a:sym typeface="Archivo Black"/>
              </a:rPr>
              <a:t>01</a:t>
            </a:r>
            <a:endParaRPr sz="2300">
              <a:solidFill>
                <a:schemeClr val="lt2"/>
              </a:solidFill>
              <a:latin typeface="Archivo Black"/>
              <a:ea typeface="Archivo Black"/>
              <a:cs typeface="Archivo Black"/>
              <a:sym typeface="Archivo Black"/>
            </a:endParaRPr>
          </a:p>
        </p:txBody>
      </p:sp>
      <p:sp>
        <p:nvSpPr>
          <p:cNvPr id="890" name="Google Shape;890;p40"/>
          <p:cNvSpPr txBox="1"/>
          <p:nvPr/>
        </p:nvSpPr>
        <p:spPr>
          <a:xfrm>
            <a:off x="3351243" y="3063200"/>
            <a:ext cx="592800" cy="4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lt2"/>
                </a:solidFill>
                <a:latin typeface="Archivo Black"/>
                <a:ea typeface="Archivo Black"/>
                <a:cs typeface="Archivo Black"/>
                <a:sym typeface="Archivo Black"/>
              </a:rPr>
              <a:t>02</a:t>
            </a:r>
            <a:endParaRPr sz="2300">
              <a:solidFill>
                <a:schemeClr val="lt2"/>
              </a:solidFill>
              <a:latin typeface="Archivo Black"/>
              <a:ea typeface="Archivo Black"/>
              <a:cs typeface="Archivo Black"/>
              <a:sym typeface="Archivo Black"/>
            </a:endParaRPr>
          </a:p>
        </p:txBody>
      </p:sp>
      <p:sp>
        <p:nvSpPr>
          <p:cNvPr id="891" name="Google Shape;891;p40"/>
          <p:cNvSpPr txBox="1"/>
          <p:nvPr/>
        </p:nvSpPr>
        <p:spPr>
          <a:xfrm>
            <a:off x="5199963" y="3063200"/>
            <a:ext cx="592800" cy="4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lt2"/>
                </a:solidFill>
                <a:latin typeface="Archivo Black"/>
                <a:ea typeface="Archivo Black"/>
                <a:cs typeface="Archivo Black"/>
                <a:sym typeface="Archivo Black"/>
              </a:rPr>
              <a:t>03</a:t>
            </a:r>
            <a:endParaRPr sz="2300">
              <a:solidFill>
                <a:schemeClr val="lt2"/>
              </a:solidFill>
              <a:latin typeface="Archivo Black"/>
              <a:ea typeface="Archivo Black"/>
              <a:cs typeface="Archivo Black"/>
              <a:sym typeface="Archivo Black"/>
            </a:endParaRPr>
          </a:p>
        </p:txBody>
      </p:sp>
      <p:sp>
        <p:nvSpPr>
          <p:cNvPr id="892" name="Google Shape;892;p40"/>
          <p:cNvSpPr txBox="1"/>
          <p:nvPr/>
        </p:nvSpPr>
        <p:spPr>
          <a:xfrm>
            <a:off x="7048682" y="3063200"/>
            <a:ext cx="592800" cy="4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lt2"/>
                </a:solidFill>
                <a:latin typeface="Archivo Black"/>
                <a:ea typeface="Archivo Black"/>
                <a:cs typeface="Archivo Black"/>
                <a:sym typeface="Archivo Black"/>
              </a:rPr>
              <a:t>04</a:t>
            </a:r>
            <a:endParaRPr sz="2300">
              <a:solidFill>
                <a:schemeClr val="lt2"/>
              </a:solidFill>
              <a:latin typeface="Archivo Black"/>
              <a:ea typeface="Archivo Black"/>
              <a:cs typeface="Archivo Black"/>
              <a:sym typeface="Archivo Black"/>
            </a:endParaRPr>
          </a:p>
        </p:txBody>
      </p:sp>
      <p:cxnSp>
        <p:nvCxnSpPr>
          <p:cNvPr id="893" name="Google Shape;893;p40"/>
          <p:cNvCxnSpPr>
            <a:stCxn id="869" idx="6"/>
            <a:endCxn id="872" idx="2"/>
          </p:cNvCxnSpPr>
          <p:nvPr/>
        </p:nvCxnSpPr>
        <p:spPr>
          <a:xfrm>
            <a:off x="2243963" y="3356000"/>
            <a:ext cx="958500" cy="0"/>
          </a:xfrm>
          <a:prstGeom prst="straightConnector1">
            <a:avLst/>
          </a:prstGeom>
          <a:noFill/>
          <a:ln w="19050" cap="flat" cmpd="sng">
            <a:solidFill>
              <a:schemeClr val="accent3"/>
            </a:solidFill>
            <a:prstDash val="solid"/>
            <a:round/>
            <a:headEnd type="none" w="med" len="med"/>
            <a:tailEnd type="none" w="med" len="med"/>
          </a:ln>
        </p:spPr>
      </p:cxnSp>
      <p:cxnSp>
        <p:nvCxnSpPr>
          <p:cNvPr id="894" name="Google Shape;894;p40"/>
          <p:cNvCxnSpPr>
            <a:stCxn id="872" idx="6"/>
            <a:endCxn id="875" idx="2"/>
          </p:cNvCxnSpPr>
          <p:nvPr/>
        </p:nvCxnSpPr>
        <p:spPr>
          <a:xfrm>
            <a:off x="4092700" y="3356000"/>
            <a:ext cx="958500" cy="0"/>
          </a:xfrm>
          <a:prstGeom prst="straightConnector1">
            <a:avLst/>
          </a:prstGeom>
          <a:noFill/>
          <a:ln w="19050" cap="flat" cmpd="sng">
            <a:solidFill>
              <a:schemeClr val="accent3"/>
            </a:solidFill>
            <a:prstDash val="solid"/>
            <a:round/>
            <a:headEnd type="none" w="med" len="med"/>
            <a:tailEnd type="none" w="med" len="med"/>
          </a:ln>
        </p:spPr>
      </p:cxnSp>
      <p:cxnSp>
        <p:nvCxnSpPr>
          <p:cNvPr id="895" name="Google Shape;895;p40"/>
          <p:cNvCxnSpPr>
            <a:stCxn id="875" idx="6"/>
            <a:endCxn id="878" idx="2"/>
          </p:cNvCxnSpPr>
          <p:nvPr/>
        </p:nvCxnSpPr>
        <p:spPr>
          <a:xfrm>
            <a:off x="5941413" y="3356000"/>
            <a:ext cx="958500" cy="0"/>
          </a:xfrm>
          <a:prstGeom prst="straightConnector1">
            <a:avLst/>
          </a:prstGeom>
          <a:noFill/>
          <a:ln w="19050" cap="flat" cmpd="sng">
            <a:solidFill>
              <a:schemeClr val="accent3"/>
            </a:solidFill>
            <a:prstDash val="solid"/>
            <a:round/>
            <a:headEnd type="none" w="med" len="med"/>
            <a:tailEnd type="none" w="med" len="med"/>
          </a:ln>
        </p:spPr>
      </p:cxnSp>
      <p:sp>
        <p:nvSpPr>
          <p:cNvPr id="896" name="Google Shape;896;p40"/>
          <p:cNvSpPr/>
          <p:nvPr/>
        </p:nvSpPr>
        <p:spPr>
          <a:xfrm rot="-5323106" flipH="1">
            <a:off x="7359901" y="-1474033"/>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0"/>
          <p:cNvSpPr/>
          <p:nvPr/>
        </p:nvSpPr>
        <p:spPr>
          <a:xfrm rot="-5323106" flipH="1">
            <a:off x="7618211" y="-1627954"/>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0"/>
          <p:cNvSpPr/>
          <p:nvPr/>
        </p:nvSpPr>
        <p:spPr>
          <a:xfrm rot="-5323106" flipH="1">
            <a:off x="7840749" y="-1748479"/>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0"/>
          <p:cNvSpPr/>
          <p:nvPr/>
        </p:nvSpPr>
        <p:spPr>
          <a:xfrm rot="1783380">
            <a:off x="8721400" y="500223"/>
            <a:ext cx="292251" cy="261887"/>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0" name="Google Shape;900;p40"/>
          <p:cNvGrpSpPr/>
          <p:nvPr/>
        </p:nvGrpSpPr>
        <p:grpSpPr>
          <a:xfrm>
            <a:off x="8435879" y="2379376"/>
            <a:ext cx="727535" cy="1710819"/>
            <a:chOff x="8416475" y="3483007"/>
            <a:chExt cx="727535" cy="1710819"/>
          </a:xfrm>
        </p:grpSpPr>
        <p:sp>
          <p:nvSpPr>
            <p:cNvPr id="901" name="Google Shape;901;p40"/>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0"/>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0"/>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26" name="Picture 2" descr="C:\Users\Public\Pictures\Sample Pictures\fig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9" y="445000"/>
            <a:ext cx="7732906" cy="4286990"/>
          </a:xfrm>
          <a:prstGeom prst="rect">
            <a:avLst/>
          </a:prstGeom>
          <a:noFill/>
          <a:extLst>
            <a:ext uri="{909E8E84-426E-40DD-AFC4-6F175D3DCCD1}">
              <a14:hiddenFill xmlns:a14="http://schemas.microsoft.com/office/drawing/2010/main">
                <a:solidFill>
                  <a:srgbClr val="FFFFFF"/>
                </a:solidFill>
              </a14:hiddenFill>
            </a:ext>
          </a:extLst>
        </p:spPr>
      </p:pic>
      <p:sp>
        <p:nvSpPr>
          <p:cNvPr id="39" name="مستطيل 38"/>
          <p:cNvSpPr/>
          <p:nvPr/>
        </p:nvSpPr>
        <p:spPr>
          <a:xfrm>
            <a:off x="8522783" y="4443958"/>
            <a:ext cx="536566" cy="369332"/>
          </a:xfrm>
          <a:prstGeom prst="rect">
            <a:avLst/>
          </a:prstGeom>
        </p:spPr>
        <p:txBody>
          <a:bodyPr wrap="square">
            <a:spAutoFit/>
          </a:bodyPr>
          <a:lstStyle/>
          <a:p>
            <a:r>
              <a:rPr lang="en-US" sz="1800" dirty="0"/>
              <a:t> </a:t>
            </a:r>
            <a:r>
              <a:rPr lang="en-US" sz="1800" dirty="0" smtClean="0"/>
              <a:t>10</a:t>
            </a:r>
            <a:endParaRPr lang="ar-SA"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4"/>
          <p:cNvSpPr txBox="1">
            <a:spLocks noGrp="1"/>
          </p:cNvSpPr>
          <p:nvPr>
            <p:ph type="title"/>
          </p:nvPr>
        </p:nvSpPr>
        <p:spPr>
          <a:xfrm>
            <a:off x="350907" y="1967598"/>
            <a:ext cx="5087253" cy="1146600"/>
          </a:xfrm>
          <a:prstGeom prst="rect">
            <a:avLst/>
          </a:prstGeom>
        </p:spPr>
        <p:txBody>
          <a:bodyPr spcFirstLastPara="1" wrap="square" lIns="91425" tIns="91425" rIns="91425" bIns="91425" anchor="t" anchorCtr="0">
            <a:noAutofit/>
          </a:bodyPr>
          <a:lstStyle/>
          <a:p>
            <a:pPr lvl="0" algn="l"/>
            <a:r>
              <a:rPr lang="en-US" sz="3600" dirty="0" smtClean="0"/>
              <a:t>Assumption </a:t>
            </a:r>
            <a:r>
              <a:rPr lang="en-US" sz="3600" dirty="0"/>
              <a:t>of </a:t>
            </a:r>
            <a:r>
              <a:rPr lang="en-US" sz="3600" dirty="0" smtClean="0"/>
              <a:t>Social </a:t>
            </a:r>
            <a:r>
              <a:rPr lang="en-US" sz="3600" dirty="0"/>
              <a:t>P</a:t>
            </a:r>
            <a:r>
              <a:rPr lang="en-US" sz="3600" dirty="0" smtClean="0"/>
              <a:t>enetration </a:t>
            </a:r>
            <a:r>
              <a:rPr lang="en-US" sz="3600" dirty="0"/>
              <a:t>T</a:t>
            </a:r>
            <a:r>
              <a:rPr lang="en-US" sz="3600" dirty="0" smtClean="0"/>
              <a:t>heory</a:t>
            </a:r>
            <a:endParaRPr sz="3600" dirty="0"/>
          </a:p>
        </p:txBody>
      </p:sp>
      <p:sp>
        <p:nvSpPr>
          <p:cNvPr id="625" name="Google Shape;625;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05</a:t>
            </a:r>
            <a:endParaRPr dirty="0"/>
          </a:p>
        </p:txBody>
      </p:sp>
      <p:grpSp>
        <p:nvGrpSpPr>
          <p:cNvPr id="626" name="Google Shape;626;p34"/>
          <p:cNvGrpSpPr/>
          <p:nvPr/>
        </p:nvGrpSpPr>
        <p:grpSpPr>
          <a:xfrm>
            <a:off x="5461950" y="522238"/>
            <a:ext cx="2250830" cy="3661147"/>
            <a:chOff x="5401837" y="470183"/>
            <a:chExt cx="2068777" cy="3107670"/>
          </a:xfrm>
        </p:grpSpPr>
        <p:sp>
          <p:nvSpPr>
            <p:cNvPr id="627" name="Google Shape;627;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9" name="Google Shape;629;p34"/>
          <p:cNvGrpSpPr/>
          <p:nvPr/>
        </p:nvGrpSpPr>
        <p:grpSpPr>
          <a:xfrm>
            <a:off x="143929" y="3434711"/>
            <a:ext cx="817500" cy="812700"/>
            <a:chOff x="143931" y="3252251"/>
            <a:chExt cx="817500" cy="812700"/>
          </a:xfrm>
        </p:grpSpPr>
        <p:sp>
          <p:nvSpPr>
            <p:cNvPr id="630" name="Google Shape;630;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34"/>
          <p:cNvGrpSpPr/>
          <p:nvPr/>
        </p:nvGrpSpPr>
        <p:grpSpPr>
          <a:xfrm>
            <a:off x="5378976" y="1196470"/>
            <a:ext cx="2416767" cy="3688689"/>
            <a:chOff x="8936226" y="1196470"/>
            <a:chExt cx="2416767" cy="3688689"/>
          </a:xfrm>
        </p:grpSpPr>
        <p:sp>
          <p:nvSpPr>
            <p:cNvPr id="633" name="Google Shape;633;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7" name="Google Shape;677;p34"/>
          <p:cNvGrpSpPr/>
          <p:nvPr/>
        </p:nvGrpSpPr>
        <p:grpSpPr>
          <a:xfrm>
            <a:off x="7825375" y="2447285"/>
            <a:ext cx="785377" cy="2421158"/>
            <a:chOff x="7825375" y="2447285"/>
            <a:chExt cx="785377" cy="2421158"/>
          </a:xfrm>
        </p:grpSpPr>
        <p:sp>
          <p:nvSpPr>
            <p:cNvPr id="678"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مستطيل 64"/>
          <p:cNvSpPr/>
          <p:nvPr/>
        </p:nvSpPr>
        <p:spPr>
          <a:xfrm>
            <a:off x="8522783" y="4443958"/>
            <a:ext cx="513713" cy="369332"/>
          </a:xfrm>
          <a:prstGeom prst="rect">
            <a:avLst/>
          </a:prstGeom>
        </p:spPr>
        <p:txBody>
          <a:bodyPr wrap="square">
            <a:spAutoFit/>
          </a:bodyPr>
          <a:lstStyle/>
          <a:p>
            <a:r>
              <a:rPr lang="en-US" sz="1800" dirty="0"/>
              <a:t> </a:t>
            </a:r>
            <a:r>
              <a:rPr lang="en-US" sz="1800" dirty="0" smtClean="0"/>
              <a:t>11</a:t>
            </a:r>
            <a:endParaRPr lang="ar-SA" sz="1800" dirty="0"/>
          </a:p>
        </p:txBody>
      </p:sp>
    </p:spTree>
    <p:extLst>
      <p:ext uri="{BB962C8B-B14F-4D97-AF65-F5344CB8AC3E}">
        <p14:creationId xmlns:p14="http://schemas.microsoft.com/office/powerpoint/2010/main" val="285081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25"/>
        <p:cNvGrpSpPr/>
        <p:nvPr/>
      </p:nvGrpSpPr>
      <p:grpSpPr>
        <a:xfrm>
          <a:off x="0" y="0"/>
          <a:ext cx="0" cy="0"/>
          <a:chOff x="0" y="0"/>
          <a:chExt cx="0" cy="0"/>
        </a:xfrm>
      </p:grpSpPr>
      <p:sp>
        <p:nvSpPr>
          <p:cNvPr id="2426" name="Google Shape;2426;p59"/>
          <p:cNvSpPr txBox="1">
            <a:spLocks noGrp="1"/>
          </p:cNvSpPr>
          <p:nvPr>
            <p:ph type="title"/>
          </p:nvPr>
        </p:nvSpPr>
        <p:spPr>
          <a:xfrm>
            <a:off x="558854" y="1080798"/>
            <a:ext cx="5349511" cy="3165998"/>
          </a:xfrm>
          <a:prstGeom prst="rect">
            <a:avLst/>
          </a:prstGeom>
        </p:spPr>
        <p:txBody>
          <a:bodyPr spcFirstLastPara="1" wrap="square" lIns="91425" tIns="91425" rIns="91425" bIns="91425" anchor="t" anchorCtr="0">
            <a:noAutofit/>
          </a:bodyPr>
          <a:lstStyle/>
          <a:p>
            <a:pPr lvl="0" algn="just"/>
            <a:r>
              <a:rPr lang="en-US" sz="2000" dirty="0"/>
              <a:t>The main assumption of social penetration theory is that individuals will share a lot of information with those whom they trust. The other assumption is that individuals will talk about a wide variety of impersonal subjects with people they are not familiar </a:t>
            </a:r>
            <a:r>
              <a:rPr lang="en-US" sz="2000" dirty="0" smtClean="0"/>
              <a:t>with.</a:t>
            </a:r>
            <a:endParaRPr sz="2000" dirty="0"/>
          </a:p>
        </p:txBody>
      </p:sp>
      <p:grpSp>
        <p:nvGrpSpPr>
          <p:cNvPr id="2429" name="Google Shape;2429;p59"/>
          <p:cNvGrpSpPr/>
          <p:nvPr/>
        </p:nvGrpSpPr>
        <p:grpSpPr>
          <a:xfrm>
            <a:off x="6160805" y="899928"/>
            <a:ext cx="2254591" cy="3495478"/>
            <a:chOff x="5430948" y="1484877"/>
            <a:chExt cx="2254591" cy="3495478"/>
          </a:xfrm>
        </p:grpSpPr>
        <p:sp>
          <p:nvSpPr>
            <p:cNvPr id="2430" name="Google Shape;2430;p59"/>
            <p:cNvSpPr/>
            <p:nvPr/>
          </p:nvSpPr>
          <p:spPr>
            <a:xfrm flipH="1">
              <a:off x="5430948" y="1618423"/>
              <a:ext cx="1372218" cy="3361932"/>
            </a:xfrm>
            <a:custGeom>
              <a:avLst/>
              <a:gdLst/>
              <a:ahLst/>
              <a:cxnLst/>
              <a:rect l="l" t="t" r="r" b="b"/>
              <a:pathLst>
                <a:path w="12875" h="31543" extrusionOk="0">
                  <a:moveTo>
                    <a:pt x="275" y="1"/>
                  </a:moveTo>
                  <a:lnTo>
                    <a:pt x="0" y="31542"/>
                  </a:lnTo>
                  <a:lnTo>
                    <a:pt x="12874" y="31297"/>
                  </a:lnTo>
                  <a:lnTo>
                    <a:pt x="12874" y="449"/>
                  </a:lnTo>
                  <a:lnTo>
                    <a:pt x="27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59"/>
            <p:cNvSpPr/>
            <p:nvPr/>
          </p:nvSpPr>
          <p:spPr>
            <a:xfrm flipH="1">
              <a:off x="6079274" y="2195879"/>
              <a:ext cx="649925" cy="486762"/>
            </a:xfrm>
            <a:custGeom>
              <a:avLst/>
              <a:gdLst/>
              <a:ahLst/>
              <a:cxnLst/>
              <a:rect l="l" t="t" r="r" b="b"/>
              <a:pathLst>
                <a:path w="6098" h="4567" extrusionOk="0">
                  <a:moveTo>
                    <a:pt x="0" y="1"/>
                  </a:moveTo>
                  <a:lnTo>
                    <a:pt x="0" y="4567"/>
                  </a:lnTo>
                  <a:lnTo>
                    <a:pt x="6097" y="4567"/>
                  </a:lnTo>
                  <a:lnTo>
                    <a:pt x="6097" y="218"/>
                  </a:lnTo>
                  <a:lnTo>
                    <a:pt x="0" y="1"/>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9"/>
            <p:cNvSpPr/>
            <p:nvPr/>
          </p:nvSpPr>
          <p:spPr>
            <a:xfrm flipH="1">
              <a:off x="6387290" y="2751806"/>
              <a:ext cx="506788" cy="34000"/>
            </a:xfrm>
            <a:custGeom>
              <a:avLst/>
              <a:gdLst/>
              <a:ahLst/>
              <a:cxnLst/>
              <a:rect l="l" t="t" r="r" b="b"/>
              <a:pathLst>
                <a:path w="4755" h="319" extrusionOk="0">
                  <a:moveTo>
                    <a:pt x="1" y="1"/>
                  </a:moveTo>
                  <a:lnTo>
                    <a:pt x="1" y="203"/>
                  </a:lnTo>
                  <a:lnTo>
                    <a:pt x="4755" y="319"/>
                  </a:lnTo>
                  <a:lnTo>
                    <a:pt x="4755" y="145"/>
                  </a:lnTo>
                  <a:lnTo>
                    <a:pt x="1" y="1"/>
                  </a:ln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9"/>
            <p:cNvSpPr/>
            <p:nvPr/>
          </p:nvSpPr>
          <p:spPr>
            <a:xfrm flipH="1">
              <a:off x="5430950" y="1646134"/>
              <a:ext cx="613048" cy="3314183"/>
            </a:xfrm>
            <a:custGeom>
              <a:avLst/>
              <a:gdLst/>
              <a:ahLst/>
              <a:cxnLst/>
              <a:rect l="l" t="t" r="r" b="b"/>
              <a:pathLst>
                <a:path w="5752" h="31095" extrusionOk="0">
                  <a:moveTo>
                    <a:pt x="102" y="1"/>
                  </a:moveTo>
                  <a:lnTo>
                    <a:pt x="1" y="31094"/>
                  </a:lnTo>
                  <a:lnTo>
                    <a:pt x="5751" y="31037"/>
                  </a:lnTo>
                  <a:lnTo>
                    <a:pt x="5751" y="189"/>
                  </a:lnTo>
                  <a:lnTo>
                    <a:pt x="1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9"/>
            <p:cNvSpPr/>
            <p:nvPr/>
          </p:nvSpPr>
          <p:spPr>
            <a:xfrm flipH="1">
              <a:off x="6079274" y="1663080"/>
              <a:ext cx="649925" cy="485270"/>
            </a:xfrm>
            <a:custGeom>
              <a:avLst/>
              <a:gdLst/>
              <a:ahLst/>
              <a:cxnLst/>
              <a:rect l="l" t="t" r="r" b="b"/>
              <a:pathLst>
                <a:path w="6098" h="4553" extrusionOk="0">
                  <a:moveTo>
                    <a:pt x="0" y="1"/>
                  </a:moveTo>
                  <a:lnTo>
                    <a:pt x="0" y="4552"/>
                  </a:lnTo>
                  <a:lnTo>
                    <a:pt x="6097" y="4552"/>
                  </a:lnTo>
                  <a:lnTo>
                    <a:pt x="6097" y="217"/>
                  </a:lnTo>
                  <a:lnTo>
                    <a:pt x="0" y="1"/>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9"/>
            <p:cNvSpPr/>
            <p:nvPr/>
          </p:nvSpPr>
          <p:spPr>
            <a:xfrm flipH="1">
              <a:off x="6305651" y="1789379"/>
              <a:ext cx="200264" cy="77059"/>
            </a:xfrm>
            <a:custGeom>
              <a:avLst/>
              <a:gdLst/>
              <a:ahLst/>
              <a:cxnLst/>
              <a:rect l="l" t="t" r="r" b="b"/>
              <a:pathLst>
                <a:path w="1879" h="723" extrusionOk="0">
                  <a:moveTo>
                    <a:pt x="1878" y="0"/>
                  </a:moveTo>
                  <a:lnTo>
                    <a:pt x="0" y="58"/>
                  </a:lnTo>
                  <a:lnTo>
                    <a:pt x="0" y="723"/>
                  </a:lnTo>
                  <a:lnTo>
                    <a:pt x="1878" y="723"/>
                  </a:lnTo>
                  <a:lnTo>
                    <a:pt x="1878"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9"/>
            <p:cNvSpPr/>
            <p:nvPr/>
          </p:nvSpPr>
          <p:spPr>
            <a:xfrm flipH="1">
              <a:off x="6299469" y="1927934"/>
              <a:ext cx="206445" cy="29417"/>
            </a:xfrm>
            <a:custGeom>
              <a:avLst/>
              <a:gdLst/>
              <a:ahLst/>
              <a:cxnLst/>
              <a:rect l="l" t="t" r="r" b="b"/>
              <a:pathLst>
                <a:path w="1937" h="276" extrusionOk="0">
                  <a:moveTo>
                    <a:pt x="0" y="1"/>
                  </a:moveTo>
                  <a:lnTo>
                    <a:pt x="0" y="275"/>
                  </a:lnTo>
                  <a:lnTo>
                    <a:pt x="1936" y="275"/>
                  </a:lnTo>
                  <a:lnTo>
                    <a:pt x="1936" y="1"/>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9"/>
            <p:cNvSpPr/>
            <p:nvPr/>
          </p:nvSpPr>
          <p:spPr>
            <a:xfrm flipH="1">
              <a:off x="6305651" y="2323776"/>
              <a:ext cx="200264" cy="78658"/>
            </a:xfrm>
            <a:custGeom>
              <a:avLst/>
              <a:gdLst/>
              <a:ahLst/>
              <a:cxnLst/>
              <a:rect l="l" t="t" r="r" b="b"/>
              <a:pathLst>
                <a:path w="1879" h="738" extrusionOk="0">
                  <a:moveTo>
                    <a:pt x="1878" y="0"/>
                  </a:moveTo>
                  <a:lnTo>
                    <a:pt x="0" y="72"/>
                  </a:lnTo>
                  <a:lnTo>
                    <a:pt x="0" y="737"/>
                  </a:lnTo>
                  <a:lnTo>
                    <a:pt x="1878" y="737"/>
                  </a:lnTo>
                  <a:lnTo>
                    <a:pt x="1878"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9"/>
            <p:cNvSpPr/>
            <p:nvPr/>
          </p:nvSpPr>
          <p:spPr>
            <a:xfrm flipH="1">
              <a:off x="6299469" y="2462332"/>
              <a:ext cx="206445" cy="27818"/>
            </a:xfrm>
            <a:custGeom>
              <a:avLst/>
              <a:gdLst/>
              <a:ahLst/>
              <a:cxnLst/>
              <a:rect l="l" t="t" r="r" b="b"/>
              <a:pathLst>
                <a:path w="1937" h="261" extrusionOk="0">
                  <a:moveTo>
                    <a:pt x="0" y="1"/>
                  </a:moveTo>
                  <a:lnTo>
                    <a:pt x="0" y="261"/>
                  </a:lnTo>
                  <a:lnTo>
                    <a:pt x="1936" y="261"/>
                  </a:lnTo>
                  <a:lnTo>
                    <a:pt x="1936" y="1"/>
                  </a:lnTo>
                  <a:close/>
                </a:path>
              </a:pathLst>
            </a:custGeom>
            <a:solidFill>
              <a:srgbClr val="8F84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9"/>
            <p:cNvSpPr/>
            <p:nvPr/>
          </p:nvSpPr>
          <p:spPr>
            <a:xfrm flipH="1">
              <a:off x="6079274" y="3366245"/>
              <a:ext cx="649925" cy="486762"/>
            </a:xfrm>
            <a:custGeom>
              <a:avLst/>
              <a:gdLst/>
              <a:ahLst/>
              <a:cxnLst/>
              <a:rect l="l" t="t" r="r" b="b"/>
              <a:pathLst>
                <a:path w="6098" h="4567" extrusionOk="0">
                  <a:moveTo>
                    <a:pt x="0" y="1"/>
                  </a:moveTo>
                  <a:lnTo>
                    <a:pt x="0" y="4567"/>
                  </a:lnTo>
                  <a:lnTo>
                    <a:pt x="6097" y="4567"/>
                  </a:lnTo>
                  <a:lnTo>
                    <a:pt x="6097" y="218"/>
                  </a:lnTo>
                  <a:lnTo>
                    <a:pt x="0" y="1"/>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59"/>
            <p:cNvSpPr/>
            <p:nvPr/>
          </p:nvSpPr>
          <p:spPr>
            <a:xfrm flipH="1">
              <a:off x="6305651" y="3494142"/>
              <a:ext cx="200264" cy="78658"/>
            </a:xfrm>
            <a:custGeom>
              <a:avLst/>
              <a:gdLst/>
              <a:ahLst/>
              <a:cxnLst/>
              <a:rect l="l" t="t" r="r" b="b"/>
              <a:pathLst>
                <a:path w="1879" h="738" extrusionOk="0">
                  <a:moveTo>
                    <a:pt x="1878" y="0"/>
                  </a:moveTo>
                  <a:lnTo>
                    <a:pt x="0" y="72"/>
                  </a:lnTo>
                  <a:lnTo>
                    <a:pt x="0" y="737"/>
                  </a:lnTo>
                  <a:lnTo>
                    <a:pt x="1878" y="737"/>
                  </a:lnTo>
                  <a:lnTo>
                    <a:pt x="1878"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59"/>
            <p:cNvSpPr/>
            <p:nvPr/>
          </p:nvSpPr>
          <p:spPr>
            <a:xfrm flipH="1">
              <a:off x="6299469" y="3631206"/>
              <a:ext cx="206445" cy="29310"/>
            </a:xfrm>
            <a:custGeom>
              <a:avLst/>
              <a:gdLst/>
              <a:ahLst/>
              <a:cxnLst/>
              <a:rect l="l" t="t" r="r" b="b"/>
              <a:pathLst>
                <a:path w="1937" h="275" extrusionOk="0">
                  <a:moveTo>
                    <a:pt x="0" y="0"/>
                  </a:moveTo>
                  <a:lnTo>
                    <a:pt x="0" y="275"/>
                  </a:lnTo>
                  <a:lnTo>
                    <a:pt x="1936" y="275"/>
                  </a:lnTo>
                  <a:lnTo>
                    <a:pt x="1936"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59"/>
            <p:cNvSpPr/>
            <p:nvPr/>
          </p:nvSpPr>
          <p:spPr>
            <a:xfrm flipH="1">
              <a:off x="6079274" y="3914498"/>
              <a:ext cx="649925" cy="488254"/>
            </a:xfrm>
            <a:custGeom>
              <a:avLst/>
              <a:gdLst/>
              <a:ahLst/>
              <a:cxnLst/>
              <a:rect l="l" t="t" r="r" b="b"/>
              <a:pathLst>
                <a:path w="6098" h="4581" extrusionOk="0">
                  <a:moveTo>
                    <a:pt x="0" y="1"/>
                  </a:moveTo>
                  <a:lnTo>
                    <a:pt x="0" y="4581"/>
                  </a:lnTo>
                  <a:lnTo>
                    <a:pt x="6097" y="4581"/>
                  </a:lnTo>
                  <a:lnTo>
                    <a:pt x="6097" y="217"/>
                  </a:lnTo>
                  <a:lnTo>
                    <a:pt x="0" y="1"/>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59"/>
            <p:cNvSpPr/>
            <p:nvPr/>
          </p:nvSpPr>
          <p:spPr>
            <a:xfrm flipH="1">
              <a:off x="6305651" y="4042289"/>
              <a:ext cx="200264" cy="78658"/>
            </a:xfrm>
            <a:custGeom>
              <a:avLst/>
              <a:gdLst/>
              <a:ahLst/>
              <a:cxnLst/>
              <a:rect l="l" t="t" r="r" b="b"/>
              <a:pathLst>
                <a:path w="1879" h="738" extrusionOk="0">
                  <a:moveTo>
                    <a:pt x="1878" y="1"/>
                  </a:moveTo>
                  <a:lnTo>
                    <a:pt x="0" y="59"/>
                  </a:lnTo>
                  <a:lnTo>
                    <a:pt x="0" y="738"/>
                  </a:lnTo>
                  <a:lnTo>
                    <a:pt x="1878" y="738"/>
                  </a:lnTo>
                  <a:lnTo>
                    <a:pt x="1878" y="1"/>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9"/>
            <p:cNvSpPr/>
            <p:nvPr/>
          </p:nvSpPr>
          <p:spPr>
            <a:xfrm flipH="1">
              <a:off x="6299469" y="4180951"/>
              <a:ext cx="206445" cy="27818"/>
            </a:xfrm>
            <a:custGeom>
              <a:avLst/>
              <a:gdLst/>
              <a:ahLst/>
              <a:cxnLst/>
              <a:rect l="l" t="t" r="r" b="b"/>
              <a:pathLst>
                <a:path w="1937" h="261" extrusionOk="0">
                  <a:moveTo>
                    <a:pt x="0" y="0"/>
                  </a:moveTo>
                  <a:lnTo>
                    <a:pt x="0" y="260"/>
                  </a:lnTo>
                  <a:lnTo>
                    <a:pt x="1936" y="260"/>
                  </a:lnTo>
                  <a:lnTo>
                    <a:pt x="1936"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9"/>
            <p:cNvSpPr/>
            <p:nvPr/>
          </p:nvSpPr>
          <p:spPr>
            <a:xfrm flipH="1">
              <a:off x="6079274" y="4451986"/>
              <a:ext cx="649925" cy="485164"/>
            </a:xfrm>
            <a:custGeom>
              <a:avLst/>
              <a:gdLst/>
              <a:ahLst/>
              <a:cxnLst/>
              <a:rect l="l" t="t" r="r" b="b"/>
              <a:pathLst>
                <a:path w="6098" h="4552" extrusionOk="0">
                  <a:moveTo>
                    <a:pt x="0" y="0"/>
                  </a:moveTo>
                  <a:lnTo>
                    <a:pt x="0" y="4552"/>
                  </a:lnTo>
                  <a:lnTo>
                    <a:pt x="6097" y="4552"/>
                  </a:lnTo>
                  <a:lnTo>
                    <a:pt x="6097" y="217"/>
                  </a:lnTo>
                  <a:lnTo>
                    <a:pt x="0" y="0"/>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59"/>
            <p:cNvSpPr/>
            <p:nvPr/>
          </p:nvSpPr>
          <p:spPr>
            <a:xfrm flipH="1">
              <a:off x="6305651" y="4579777"/>
              <a:ext cx="200264" cy="77166"/>
            </a:xfrm>
            <a:custGeom>
              <a:avLst/>
              <a:gdLst/>
              <a:ahLst/>
              <a:cxnLst/>
              <a:rect l="l" t="t" r="r" b="b"/>
              <a:pathLst>
                <a:path w="1879" h="724" extrusionOk="0">
                  <a:moveTo>
                    <a:pt x="1878" y="1"/>
                  </a:moveTo>
                  <a:lnTo>
                    <a:pt x="0" y="44"/>
                  </a:lnTo>
                  <a:lnTo>
                    <a:pt x="0" y="723"/>
                  </a:lnTo>
                  <a:lnTo>
                    <a:pt x="1878" y="723"/>
                  </a:lnTo>
                  <a:lnTo>
                    <a:pt x="1878" y="1"/>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9"/>
            <p:cNvSpPr/>
            <p:nvPr/>
          </p:nvSpPr>
          <p:spPr>
            <a:xfrm flipH="1">
              <a:off x="6299469" y="4718332"/>
              <a:ext cx="206445" cy="27925"/>
            </a:xfrm>
            <a:custGeom>
              <a:avLst/>
              <a:gdLst/>
              <a:ahLst/>
              <a:cxnLst/>
              <a:rect l="l" t="t" r="r" b="b"/>
              <a:pathLst>
                <a:path w="1937" h="262" extrusionOk="0">
                  <a:moveTo>
                    <a:pt x="0" y="1"/>
                  </a:moveTo>
                  <a:lnTo>
                    <a:pt x="0" y="261"/>
                  </a:lnTo>
                  <a:lnTo>
                    <a:pt x="1936" y="261"/>
                  </a:lnTo>
                  <a:lnTo>
                    <a:pt x="1936" y="1"/>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9"/>
            <p:cNvSpPr/>
            <p:nvPr/>
          </p:nvSpPr>
          <p:spPr>
            <a:xfrm flipH="1">
              <a:off x="6211752" y="2757987"/>
              <a:ext cx="756185" cy="67893"/>
            </a:xfrm>
            <a:custGeom>
              <a:avLst/>
              <a:gdLst/>
              <a:ahLst/>
              <a:cxnLst/>
              <a:rect l="l" t="t" r="r" b="b"/>
              <a:pathLst>
                <a:path w="7095" h="637" extrusionOk="0">
                  <a:moveTo>
                    <a:pt x="0" y="1"/>
                  </a:moveTo>
                  <a:lnTo>
                    <a:pt x="0" y="189"/>
                  </a:lnTo>
                  <a:lnTo>
                    <a:pt x="7095" y="636"/>
                  </a:lnTo>
                  <a:lnTo>
                    <a:pt x="7095" y="261"/>
                  </a:lnTo>
                  <a:lnTo>
                    <a:pt x="0" y="1"/>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59"/>
            <p:cNvSpPr/>
            <p:nvPr/>
          </p:nvSpPr>
          <p:spPr>
            <a:xfrm flipH="1">
              <a:off x="6431946" y="2773442"/>
              <a:ext cx="649925" cy="485164"/>
            </a:xfrm>
            <a:custGeom>
              <a:avLst/>
              <a:gdLst/>
              <a:ahLst/>
              <a:cxnLst/>
              <a:rect l="l" t="t" r="r" b="b"/>
              <a:pathLst>
                <a:path w="6098" h="4552" extrusionOk="0">
                  <a:moveTo>
                    <a:pt x="0" y="0"/>
                  </a:moveTo>
                  <a:lnTo>
                    <a:pt x="0" y="4552"/>
                  </a:lnTo>
                  <a:lnTo>
                    <a:pt x="6098" y="4552"/>
                  </a:lnTo>
                  <a:lnTo>
                    <a:pt x="6098" y="217"/>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59"/>
            <p:cNvSpPr/>
            <p:nvPr/>
          </p:nvSpPr>
          <p:spPr>
            <a:xfrm flipH="1">
              <a:off x="6658323" y="2901232"/>
              <a:ext cx="200264" cy="78658"/>
            </a:xfrm>
            <a:custGeom>
              <a:avLst/>
              <a:gdLst/>
              <a:ahLst/>
              <a:cxnLst/>
              <a:rect l="l" t="t" r="r" b="b"/>
              <a:pathLst>
                <a:path w="1879" h="738" extrusionOk="0">
                  <a:moveTo>
                    <a:pt x="1879" y="0"/>
                  </a:moveTo>
                  <a:lnTo>
                    <a:pt x="0" y="44"/>
                  </a:lnTo>
                  <a:lnTo>
                    <a:pt x="0" y="737"/>
                  </a:lnTo>
                  <a:lnTo>
                    <a:pt x="1879" y="737"/>
                  </a:lnTo>
                  <a:lnTo>
                    <a:pt x="1879"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59"/>
            <p:cNvSpPr/>
            <p:nvPr/>
          </p:nvSpPr>
          <p:spPr>
            <a:xfrm flipH="1">
              <a:off x="6652141" y="3039788"/>
              <a:ext cx="206445" cy="27818"/>
            </a:xfrm>
            <a:custGeom>
              <a:avLst/>
              <a:gdLst/>
              <a:ahLst/>
              <a:cxnLst/>
              <a:rect l="l" t="t" r="r" b="b"/>
              <a:pathLst>
                <a:path w="1937" h="261" extrusionOk="0">
                  <a:moveTo>
                    <a:pt x="0" y="1"/>
                  </a:moveTo>
                  <a:lnTo>
                    <a:pt x="0" y="261"/>
                  </a:lnTo>
                  <a:lnTo>
                    <a:pt x="1936" y="261"/>
                  </a:lnTo>
                  <a:lnTo>
                    <a:pt x="1936" y="1"/>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59"/>
            <p:cNvSpPr/>
            <p:nvPr/>
          </p:nvSpPr>
          <p:spPr>
            <a:xfrm flipH="1">
              <a:off x="6102403" y="2796463"/>
              <a:ext cx="335834" cy="462142"/>
            </a:xfrm>
            <a:custGeom>
              <a:avLst/>
              <a:gdLst/>
              <a:ahLst/>
              <a:cxnLst/>
              <a:rect l="l" t="t" r="r" b="b"/>
              <a:pathLst>
                <a:path w="3151" h="4336" extrusionOk="0">
                  <a:moveTo>
                    <a:pt x="1" y="1"/>
                  </a:moveTo>
                  <a:lnTo>
                    <a:pt x="59" y="4336"/>
                  </a:lnTo>
                  <a:lnTo>
                    <a:pt x="3049" y="4336"/>
                  </a:lnTo>
                  <a:lnTo>
                    <a:pt x="31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59"/>
            <p:cNvSpPr/>
            <p:nvPr/>
          </p:nvSpPr>
          <p:spPr>
            <a:xfrm flipH="1">
              <a:off x="6113166" y="3258492"/>
              <a:ext cx="660796" cy="209541"/>
            </a:xfrm>
            <a:custGeom>
              <a:avLst/>
              <a:gdLst/>
              <a:ahLst/>
              <a:cxnLst/>
              <a:rect l="l" t="t" r="r" b="b"/>
              <a:pathLst>
                <a:path w="6200" h="1966" extrusionOk="0">
                  <a:moveTo>
                    <a:pt x="1" y="1"/>
                  </a:moveTo>
                  <a:lnTo>
                    <a:pt x="1" y="1966"/>
                  </a:lnTo>
                  <a:lnTo>
                    <a:pt x="6199" y="1"/>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59"/>
            <p:cNvSpPr/>
            <p:nvPr/>
          </p:nvSpPr>
          <p:spPr>
            <a:xfrm flipH="1">
              <a:off x="6787709" y="1484877"/>
              <a:ext cx="820879" cy="671470"/>
            </a:xfrm>
            <a:custGeom>
              <a:avLst/>
              <a:gdLst/>
              <a:ahLst/>
              <a:cxnLst/>
              <a:rect l="l" t="t" r="r" b="b"/>
              <a:pathLst>
                <a:path w="7702" h="6300" extrusionOk="0">
                  <a:moveTo>
                    <a:pt x="5111" y="1"/>
                  </a:moveTo>
                  <a:cubicBezTo>
                    <a:pt x="4951" y="1"/>
                    <a:pt x="4818" y="55"/>
                    <a:pt x="4740" y="184"/>
                  </a:cubicBezTo>
                  <a:cubicBezTo>
                    <a:pt x="4549" y="94"/>
                    <a:pt x="4366" y="55"/>
                    <a:pt x="4195" y="55"/>
                  </a:cubicBezTo>
                  <a:cubicBezTo>
                    <a:pt x="3601" y="55"/>
                    <a:pt x="3149" y="524"/>
                    <a:pt x="2992" y="950"/>
                  </a:cubicBezTo>
                  <a:cubicBezTo>
                    <a:pt x="2847" y="1340"/>
                    <a:pt x="2789" y="1398"/>
                    <a:pt x="2674" y="1817"/>
                  </a:cubicBezTo>
                  <a:cubicBezTo>
                    <a:pt x="2544" y="2236"/>
                    <a:pt x="2284" y="2641"/>
                    <a:pt x="1879" y="2756"/>
                  </a:cubicBezTo>
                  <a:cubicBezTo>
                    <a:pt x="1735" y="2785"/>
                    <a:pt x="1590" y="2785"/>
                    <a:pt x="1460" y="2829"/>
                  </a:cubicBezTo>
                  <a:cubicBezTo>
                    <a:pt x="1316" y="2857"/>
                    <a:pt x="1171" y="2930"/>
                    <a:pt x="1113" y="3060"/>
                  </a:cubicBezTo>
                  <a:cubicBezTo>
                    <a:pt x="1012" y="3320"/>
                    <a:pt x="1301" y="3594"/>
                    <a:pt x="1243" y="3898"/>
                  </a:cubicBezTo>
                  <a:cubicBezTo>
                    <a:pt x="1200" y="4115"/>
                    <a:pt x="969" y="4230"/>
                    <a:pt x="752" y="4288"/>
                  </a:cubicBezTo>
                  <a:cubicBezTo>
                    <a:pt x="535" y="4360"/>
                    <a:pt x="304" y="4418"/>
                    <a:pt x="174" y="4591"/>
                  </a:cubicBezTo>
                  <a:cubicBezTo>
                    <a:pt x="1" y="4851"/>
                    <a:pt x="116" y="5227"/>
                    <a:pt x="333" y="5458"/>
                  </a:cubicBezTo>
                  <a:cubicBezTo>
                    <a:pt x="638" y="5786"/>
                    <a:pt x="1086" y="5981"/>
                    <a:pt x="1529" y="5981"/>
                  </a:cubicBezTo>
                  <a:cubicBezTo>
                    <a:pt x="1652" y="5981"/>
                    <a:pt x="1774" y="5966"/>
                    <a:pt x="1894" y="5935"/>
                  </a:cubicBezTo>
                  <a:cubicBezTo>
                    <a:pt x="2284" y="5848"/>
                    <a:pt x="2630" y="5588"/>
                    <a:pt x="3006" y="5400"/>
                  </a:cubicBezTo>
                  <a:cubicBezTo>
                    <a:pt x="3248" y="5293"/>
                    <a:pt x="3513" y="5213"/>
                    <a:pt x="3765" y="5213"/>
                  </a:cubicBezTo>
                  <a:cubicBezTo>
                    <a:pt x="3919" y="5213"/>
                    <a:pt x="4069" y="5243"/>
                    <a:pt x="4205" y="5314"/>
                  </a:cubicBezTo>
                  <a:cubicBezTo>
                    <a:pt x="4422" y="5429"/>
                    <a:pt x="4567" y="5646"/>
                    <a:pt x="4740" y="5805"/>
                  </a:cubicBezTo>
                  <a:cubicBezTo>
                    <a:pt x="5102" y="6127"/>
                    <a:pt x="5576" y="6299"/>
                    <a:pt x="6047" y="6299"/>
                  </a:cubicBezTo>
                  <a:cubicBezTo>
                    <a:pt x="6083" y="6299"/>
                    <a:pt x="6120" y="6298"/>
                    <a:pt x="6156" y="6296"/>
                  </a:cubicBezTo>
                  <a:cubicBezTo>
                    <a:pt x="6662" y="6238"/>
                    <a:pt x="7153" y="5964"/>
                    <a:pt x="7456" y="5559"/>
                  </a:cubicBezTo>
                  <a:cubicBezTo>
                    <a:pt x="7601" y="5372"/>
                    <a:pt x="7688" y="5140"/>
                    <a:pt x="7702" y="4924"/>
                  </a:cubicBezTo>
                  <a:cubicBezTo>
                    <a:pt x="7702" y="4692"/>
                    <a:pt x="7615" y="4447"/>
                    <a:pt x="7442" y="4331"/>
                  </a:cubicBezTo>
                  <a:cubicBezTo>
                    <a:pt x="7240" y="4201"/>
                    <a:pt x="6907" y="4143"/>
                    <a:pt x="6878" y="3912"/>
                  </a:cubicBezTo>
                  <a:cubicBezTo>
                    <a:pt x="6835" y="3753"/>
                    <a:pt x="6980" y="3609"/>
                    <a:pt x="7095" y="3493"/>
                  </a:cubicBezTo>
                  <a:cubicBezTo>
                    <a:pt x="7196" y="3363"/>
                    <a:pt x="7326" y="3204"/>
                    <a:pt x="7254" y="3060"/>
                  </a:cubicBezTo>
                  <a:cubicBezTo>
                    <a:pt x="7167" y="2857"/>
                    <a:pt x="6864" y="2886"/>
                    <a:pt x="6691" y="2713"/>
                  </a:cubicBezTo>
                  <a:cubicBezTo>
                    <a:pt x="6589" y="2612"/>
                    <a:pt x="6575" y="2424"/>
                    <a:pt x="6604" y="2265"/>
                  </a:cubicBezTo>
                  <a:cubicBezTo>
                    <a:pt x="6647" y="2121"/>
                    <a:pt x="6719" y="1976"/>
                    <a:pt x="6763" y="1817"/>
                  </a:cubicBezTo>
                  <a:cubicBezTo>
                    <a:pt x="6864" y="1528"/>
                    <a:pt x="6792" y="1254"/>
                    <a:pt x="6647" y="950"/>
                  </a:cubicBezTo>
                  <a:cubicBezTo>
                    <a:pt x="6438" y="564"/>
                    <a:pt x="5630" y="1"/>
                    <a:pt x="51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59"/>
            <p:cNvSpPr/>
            <p:nvPr/>
          </p:nvSpPr>
          <p:spPr>
            <a:xfrm flipH="1">
              <a:off x="6168589" y="2408188"/>
              <a:ext cx="264745" cy="305359"/>
            </a:xfrm>
            <a:custGeom>
              <a:avLst/>
              <a:gdLst/>
              <a:ahLst/>
              <a:cxnLst/>
              <a:rect l="l" t="t" r="r" b="b"/>
              <a:pathLst>
                <a:path w="2484" h="2865" extrusionOk="0">
                  <a:moveTo>
                    <a:pt x="1216" y="0"/>
                  </a:moveTo>
                  <a:cubicBezTo>
                    <a:pt x="1076" y="0"/>
                    <a:pt x="70" y="870"/>
                    <a:pt x="70" y="870"/>
                  </a:cubicBezTo>
                  <a:cubicBezTo>
                    <a:pt x="70" y="870"/>
                    <a:pt x="0" y="2865"/>
                    <a:pt x="358" y="2865"/>
                  </a:cubicBezTo>
                  <a:cubicBezTo>
                    <a:pt x="363" y="2865"/>
                    <a:pt x="369" y="2865"/>
                    <a:pt x="374" y="2864"/>
                  </a:cubicBezTo>
                  <a:cubicBezTo>
                    <a:pt x="374" y="2864"/>
                    <a:pt x="1862" y="2459"/>
                    <a:pt x="1963" y="2315"/>
                  </a:cubicBezTo>
                  <a:cubicBezTo>
                    <a:pt x="2079" y="2170"/>
                    <a:pt x="1371" y="2141"/>
                    <a:pt x="1371" y="2141"/>
                  </a:cubicBezTo>
                  <a:cubicBezTo>
                    <a:pt x="1371" y="2141"/>
                    <a:pt x="2093" y="2098"/>
                    <a:pt x="2209" y="1953"/>
                  </a:cubicBezTo>
                  <a:cubicBezTo>
                    <a:pt x="2310" y="1809"/>
                    <a:pt x="1299" y="1708"/>
                    <a:pt x="1299" y="1708"/>
                  </a:cubicBezTo>
                  <a:lnTo>
                    <a:pt x="1299" y="1708"/>
                  </a:lnTo>
                  <a:cubicBezTo>
                    <a:pt x="1299" y="1708"/>
                    <a:pt x="1381" y="1711"/>
                    <a:pt x="1499" y="1711"/>
                  </a:cubicBezTo>
                  <a:cubicBezTo>
                    <a:pt x="1795" y="1711"/>
                    <a:pt x="2314" y="1689"/>
                    <a:pt x="2324" y="1534"/>
                  </a:cubicBezTo>
                  <a:cubicBezTo>
                    <a:pt x="2353" y="1303"/>
                    <a:pt x="1226" y="1188"/>
                    <a:pt x="1226" y="1188"/>
                  </a:cubicBezTo>
                  <a:lnTo>
                    <a:pt x="1226" y="1188"/>
                  </a:lnTo>
                  <a:cubicBezTo>
                    <a:pt x="1226" y="1188"/>
                    <a:pt x="1305" y="1191"/>
                    <a:pt x="1422" y="1191"/>
                  </a:cubicBezTo>
                  <a:cubicBezTo>
                    <a:pt x="1755" y="1191"/>
                    <a:pt x="2397" y="1167"/>
                    <a:pt x="2440" y="985"/>
                  </a:cubicBezTo>
                  <a:cubicBezTo>
                    <a:pt x="2483" y="754"/>
                    <a:pt x="937" y="725"/>
                    <a:pt x="937" y="725"/>
                  </a:cubicBezTo>
                  <a:cubicBezTo>
                    <a:pt x="1299" y="451"/>
                    <a:pt x="1327" y="46"/>
                    <a:pt x="1226" y="3"/>
                  </a:cubicBezTo>
                  <a:cubicBezTo>
                    <a:pt x="1224" y="1"/>
                    <a:pt x="1220" y="0"/>
                    <a:pt x="121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59"/>
            <p:cNvSpPr/>
            <p:nvPr/>
          </p:nvSpPr>
          <p:spPr>
            <a:xfrm flipH="1">
              <a:off x="6391872" y="1949570"/>
              <a:ext cx="751389" cy="803099"/>
            </a:xfrm>
            <a:custGeom>
              <a:avLst/>
              <a:gdLst/>
              <a:ahLst/>
              <a:cxnLst/>
              <a:rect l="l" t="t" r="r" b="b"/>
              <a:pathLst>
                <a:path w="7050" h="7535" extrusionOk="0">
                  <a:moveTo>
                    <a:pt x="1096" y="0"/>
                  </a:moveTo>
                  <a:cubicBezTo>
                    <a:pt x="1096" y="0"/>
                    <a:pt x="360" y="1806"/>
                    <a:pt x="157" y="4768"/>
                  </a:cubicBezTo>
                  <a:cubicBezTo>
                    <a:pt x="0" y="7230"/>
                    <a:pt x="1889" y="7535"/>
                    <a:pt x="2937" y="7535"/>
                  </a:cubicBezTo>
                  <a:cubicBezTo>
                    <a:pt x="3144" y="7535"/>
                    <a:pt x="3318" y="7523"/>
                    <a:pt x="3437" y="7513"/>
                  </a:cubicBezTo>
                  <a:cubicBezTo>
                    <a:pt x="4160" y="7456"/>
                    <a:pt x="7049" y="7196"/>
                    <a:pt x="7049" y="7196"/>
                  </a:cubicBezTo>
                  <a:lnTo>
                    <a:pt x="6731" y="5173"/>
                  </a:lnTo>
                  <a:cubicBezTo>
                    <a:pt x="6731" y="5173"/>
                    <a:pt x="5652" y="5271"/>
                    <a:pt x="4250" y="5271"/>
                  </a:cubicBezTo>
                  <a:cubicBezTo>
                    <a:pt x="3868" y="5271"/>
                    <a:pt x="3462" y="5264"/>
                    <a:pt x="3047" y="5245"/>
                  </a:cubicBezTo>
                  <a:cubicBezTo>
                    <a:pt x="2426" y="5202"/>
                    <a:pt x="2527" y="2673"/>
                    <a:pt x="2657" y="1243"/>
                  </a:cubicBezTo>
                  <a:cubicBezTo>
                    <a:pt x="2686" y="708"/>
                    <a:pt x="2325" y="217"/>
                    <a:pt x="1804" y="130"/>
                  </a:cubicBezTo>
                  <a:lnTo>
                    <a:pt x="10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59"/>
            <p:cNvSpPr/>
            <p:nvPr/>
          </p:nvSpPr>
          <p:spPr>
            <a:xfrm flipH="1">
              <a:off x="6810730" y="2819591"/>
              <a:ext cx="874809" cy="2122271"/>
            </a:xfrm>
            <a:custGeom>
              <a:avLst/>
              <a:gdLst/>
              <a:ahLst/>
              <a:cxnLst/>
              <a:rect l="l" t="t" r="r" b="b"/>
              <a:pathLst>
                <a:path w="8208" h="19912" extrusionOk="0">
                  <a:moveTo>
                    <a:pt x="2269" y="1"/>
                  </a:moveTo>
                  <a:lnTo>
                    <a:pt x="0" y="19911"/>
                  </a:lnTo>
                  <a:lnTo>
                    <a:pt x="2355" y="19911"/>
                  </a:lnTo>
                  <a:lnTo>
                    <a:pt x="4956" y="2284"/>
                  </a:lnTo>
                  <a:lnTo>
                    <a:pt x="3945" y="19911"/>
                  </a:lnTo>
                  <a:lnTo>
                    <a:pt x="6372" y="19911"/>
                  </a:lnTo>
                  <a:lnTo>
                    <a:pt x="8207" y="1099"/>
                  </a:lnTo>
                  <a:lnTo>
                    <a:pt x="2269"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59"/>
            <p:cNvSpPr/>
            <p:nvPr/>
          </p:nvSpPr>
          <p:spPr>
            <a:xfrm flipH="1">
              <a:off x="6391872" y="1949570"/>
              <a:ext cx="751389" cy="803099"/>
            </a:xfrm>
            <a:custGeom>
              <a:avLst/>
              <a:gdLst/>
              <a:ahLst/>
              <a:cxnLst/>
              <a:rect l="l" t="t" r="r" b="b"/>
              <a:pathLst>
                <a:path w="7050" h="7535" extrusionOk="0">
                  <a:moveTo>
                    <a:pt x="1096" y="0"/>
                  </a:moveTo>
                  <a:cubicBezTo>
                    <a:pt x="1096" y="0"/>
                    <a:pt x="360" y="1806"/>
                    <a:pt x="157" y="4768"/>
                  </a:cubicBezTo>
                  <a:cubicBezTo>
                    <a:pt x="0" y="7230"/>
                    <a:pt x="1889" y="7535"/>
                    <a:pt x="2937" y="7535"/>
                  </a:cubicBezTo>
                  <a:cubicBezTo>
                    <a:pt x="3144" y="7535"/>
                    <a:pt x="3318" y="7523"/>
                    <a:pt x="3437" y="7513"/>
                  </a:cubicBezTo>
                  <a:cubicBezTo>
                    <a:pt x="4160" y="7456"/>
                    <a:pt x="7049" y="7196"/>
                    <a:pt x="7049" y="7196"/>
                  </a:cubicBezTo>
                  <a:lnTo>
                    <a:pt x="6731" y="5173"/>
                  </a:lnTo>
                  <a:cubicBezTo>
                    <a:pt x="6731" y="5173"/>
                    <a:pt x="5652" y="5271"/>
                    <a:pt x="4250" y="5271"/>
                  </a:cubicBezTo>
                  <a:cubicBezTo>
                    <a:pt x="3868" y="5271"/>
                    <a:pt x="3462" y="5264"/>
                    <a:pt x="3047" y="5245"/>
                  </a:cubicBezTo>
                  <a:cubicBezTo>
                    <a:pt x="2426" y="5202"/>
                    <a:pt x="2527" y="2673"/>
                    <a:pt x="2657" y="1243"/>
                  </a:cubicBezTo>
                  <a:cubicBezTo>
                    <a:pt x="2686" y="708"/>
                    <a:pt x="2325" y="217"/>
                    <a:pt x="1804" y="130"/>
                  </a:cubicBezTo>
                  <a:lnTo>
                    <a:pt x="1096" y="0"/>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59"/>
            <p:cNvSpPr/>
            <p:nvPr/>
          </p:nvSpPr>
          <p:spPr>
            <a:xfrm flipH="1">
              <a:off x="6790693" y="1947012"/>
              <a:ext cx="759382" cy="1064226"/>
            </a:xfrm>
            <a:custGeom>
              <a:avLst/>
              <a:gdLst/>
              <a:ahLst/>
              <a:cxnLst/>
              <a:rect l="l" t="t" r="r" b="b"/>
              <a:pathLst>
                <a:path w="7125" h="9985" extrusionOk="0">
                  <a:moveTo>
                    <a:pt x="4005" y="1"/>
                  </a:moveTo>
                  <a:cubicBezTo>
                    <a:pt x="3042" y="1"/>
                    <a:pt x="1882" y="95"/>
                    <a:pt x="1258" y="443"/>
                  </a:cubicBezTo>
                  <a:cubicBezTo>
                    <a:pt x="1258" y="443"/>
                    <a:pt x="189" y="906"/>
                    <a:pt x="1" y="1541"/>
                  </a:cubicBezTo>
                  <a:lnTo>
                    <a:pt x="2081" y="6035"/>
                  </a:lnTo>
                  <a:lnTo>
                    <a:pt x="507" y="9560"/>
                  </a:lnTo>
                  <a:cubicBezTo>
                    <a:pt x="507" y="9560"/>
                    <a:pt x="2767" y="9984"/>
                    <a:pt x="4728" y="9984"/>
                  </a:cubicBezTo>
                  <a:cubicBezTo>
                    <a:pt x="5708" y="9984"/>
                    <a:pt x="6614" y="9878"/>
                    <a:pt x="7124" y="9560"/>
                  </a:cubicBezTo>
                  <a:lnTo>
                    <a:pt x="5910" y="5789"/>
                  </a:lnTo>
                  <a:cubicBezTo>
                    <a:pt x="7052" y="3405"/>
                    <a:pt x="6199" y="111"/>
                    <a:pt x="5607" y="111"/>
                  </a:cubicBezTo>
                  <a:cubicBezTo>
                    <a:pt x="5549" y="111"/>
                    <a:pt x="5607" y="111"/>
                    <a:pt x="5549" y="96"/>
                  </a:cubicBezTo>
                  <a:cubicBezTo>
                    <a:pt x="5391" y="58"/>
                    <a:pt x="4758" y="1"/>
                    <a:pt x="4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59"/>
            <p:cNvSpPr/>
            <p:nvPr/>
          </p:nvSpPr>
          <p:spPr>
            <a:xfrm flipH="1">
              <a:off x="7067269" y="1946799"/>
              <a:ext cx="247159" cy="489427"/>
            </a:xfrm>
            <a:custGeom>
              <a:avLst/>
              <a:gdLst/>
              <a:ahLst/>
              <a:cxnLst/>
              <a:rect l="l" t="t" r="r" b="b"/>
              <a:pathLst>
                <a:path w="2319" h="4592" extrusionOk="0">
                  <a:moveTo>
                    <a:pt x="1659" y="0"/>
                  </a:moveTo>
                  <a:cubicBezTo>
                    <a:pt x="1095" y="0"/>
                    <a:pt x="321" y="26"/>
                    <a:pt x="0" y="156"/>
                  </a:cubicBezTo>
                  <a:lnTo>
                    <a:pt x="2312" y="4592"/>
                  </a:lnTo>
                  <a:lnTo>
                    <a:pt x="2312" y="12"/>
                  </a:lnTo>
                  <a:cubicBezTo>
                    <a:pt x="2318" y="12"/>
                    <a:pt x="2035" y="0"/>
                    <a:pt x="1659" y="0"/>
                  </a:cubicBezTo>
                  <a:close/>
                </a:path>
              </a:pathLst>
            </a:custGeom>
            <a:solidFill>
              <a:srgbClr val="ECCE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59"/>
            <p:cNvSpPr/>
            <p:nvPr/>
          </p:nvSpPr>
          <p:spPr>
            <a:xfrm flipH="1">
              <a:off x="6921681" y="1527509"/>
              <a:ext cx="395838" cy="501044"/>
            </a:xfrm>
            <a:custGeom>
              <a:avLst/>
              <a:gdLst/>
              <a:ahLst/>
              <a:cxnLst/>
              <a:rect l="l" t="t" r="r" b="b"/>
              <a:pathLst>
                <a:path w="3714" h="4701" extrusionOk="0">
                  <a:moveTo>
                    <a:pt x="1948" y="1"/>
                  </a:moveTo>
                  <a:cubicBezTo>
                    <a:pt x="1011" y="1"/>
                    <a:pt x="983" y="435"/>
                    <a:pt x="983" y="435"/>
                  </a:cubicBezTo>
                  <a:lnTo>
                    <a:pt x="983" y="1172"/>
                  </a:lnTo>
                  <a:cubicBezTo>
                    <a:pt x="983" y="1172"/>
                    <a:pt x="747" y="1002"/>
                    <a:pt x="518" y="1002"/>
                  </a:cubicBezTo>
                  <a:cubicBezTo>
                    <a:pt x="346" y="1002"/>
                    <a:pt x="178" y="1097"/>
                    <a:pt x="116" y="1432"/>
                  </a:cubicBezTo>
                  <a:cubicBezTo>
                    <a:pt x="1" y="2038"/>
                    <a:pt x="579" y="2154"/>
                    <a:pt x="579" y="2154"/>
                  </a:cubicBezTo>
                  <a:lnTo>
                    <a:pt x="434" y="3888"/>
                  </a:lnTo>
                  <a:cubicBezTo>
                    <a:pt x="420" y="4105"/>
                    <a:pt x="492" y="4336"/>
                    <a:pt x="651" y="4509"/>
                  </a:cubicBezTo>
                  <a:cubicBezTo>
                    <a:pt x="802" y="4649"/>
                    <a:pt x="970" y="4700"/>
                    <a:pt x="1137" y="4700"/>
                  </a:cubicBezTo>
                  <a:cubicBezTo>
                    <a:pt x="1400" y="4700"/>
                    <a:pt x="1658" y="4572"/>
                    <a:pt x="1836" y="4466"/>
                  </a:cubicBezTo>
                  <a:cubicBezTo>
                    <a:pt x="1980" y="4394"/>
                    <a:pt x="2052" y="4249"/>
                    <a:pt x="2052" y="4090"/>
                  </a:cubicBezTo>
                  <a:lnTo>
                    <a:pt x="2052" y="3613"/>
                  </a:lnTo>
                  <a:lnTo>
                    <a:pt x="2674" y="3613"/>
                  </a:lnTo>
                  <a:cubicBezTo>
                    <a:pt x="3714" y="3556"/>
                    <a:pt x="3526" y="290"/>
                    <a:pt x="3526" y="290"/>
                  </a:cubicBezTo>
                  <a:cubicBezTo>
                    <a:pt x="3526" y="30"/>
                    <a:pt x="2948" y="16"/>
                    <a:pt x="2948" y="16"/>
                  </a:cubicBezTo>
                  <a:lnTo>
                    <a:pt x="1995" y="1"/>
                  </a:lnTo>
                  <a:cubicBezTo>
                    <a:pt x="1979" y="1"/>
                    <a:pt x="1964" y="1"/>
                    <a:pt x="1948"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59"/>
            <p:cNvSpPr/>
            <p:nvPr/>
          </p:nvSpPr>
          <p:spPr>
            <a:xfrm flipH="1">
              <a:off x="7003215" y="1692390"/>
              <a:ext cx="18651" cy="101680"/>
            </a:xfrm>
            <a:custGeom>
              <a:avLst/>
              <a:gdLst/>
              <a:ahLst/>
              <a:cxnLst/>
              <a:rect l="l" t="t" r="r" b="b"/>
              <a:pathLst>
                <a:path w="175" h="954" extrusionOk="0">
                  <a:moveTo>
                    <a:pt x="145" y="0"/>
                  </a:moveTo>
                  <a:cubicBezTo>
                    <a:pt x="116" y="0"/>
                    <a:pt x="102" y="231"/>
                    <a:pt x="116" y="520"/>
                  </a:cubicBezTo>
                  <a:cubicBezTo>
                    <a:pt x="116" y="665"/>
                    <a:pt x="145" y="809"/>
                    <a:pt x="102" y="882"/>
                  </a:cubicBezTo>
                  <a:cubicBezTo>
                    <a:pt x="87" y="910"/>
                    <a:pt x="59" y="925"/>
                    <a:pt x="30" y="925"/>
                  </a:cubicBezTo>
                  <a:lnTo>
                    <a:pt x="1" y="925"/>
                  </a:lnTo>
                  <a:cubicBezTo>
                    <a:pt x="1" y="925"/>
                    <a:pt x="1" y="954"/>
                    <a:pt x="30" y="954"/>
                  </a:cubicBezTo>
                  <a:cubicBezTo>
                    <a:pt x="73" y="954"/>
                    <a:pt x="102" y="954"/>
                    <a:pt x="145" y="896"/>
                  </a:cubicBezTo>
                  <a:cubicBezTo>
                    <a:pt x="174" y="838"/>
                    <a:pt x="174" y="795"/>
                    <a:pt x="174" y="723"/>
                  </a:cubicBezTo>
                  <a:lnTo>
                    <a:pt x="174" y="520"/>
                  </a:lnTo>
                  <a:cubicBezTo>
                    <a:pt x="174" y="231"/>
                    <a:pt x="160" y="0"/>
                    <a:pt x="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59"/>
            <p:cNvSpPr/>
            <p:nvPr/>
          </p:nvSpPr>
          <p:spPr>
            <a:xfrm flipH="1">
              <a:off x="7077182" y="1693882"/>
              <a:ext cx="9379" cy="24727"/>
            </a:xfrm>
            <a:custGeom>
              <a:avLst/>
              <a:gdLst/>
              <a:ahLst/>
              <a:cxnLst/>
              <a:rect l="l" t="t" r="r" b="b"/>
              <a:pathLst>
                <a:path w="88" h="232" extrusionOk="0">
                  <a:moveTo>
                    <a:pt x="44" y="1"/>
                  </a:moveTo>
                  <a:cubicBezTo>
                    <a:pt x="30" y="1"/>
                    <a:pt x="30" y="58"/>
                    <a:pt x="1" y="131"/>
                  </a:cubicBezTo>
                  <a:cubicBezTo>
                    <a:pt x="1" y="174"/>
                    <a:pt x="30" y="232"/>
                    <a:pt x="44" y="232"/>
                  </a:cubicBezTo>
                  <a:cubicBezTo>
                    <a:pt x="88" y="232"/>
                    <a:pt x="88" y="174"/>
                    <a:pt x="88" y="102"/>
                  </a:cubicBezTo>
                  <a:cubicBezTo>
                    <a:pt x="88" y="58"/>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59"/>
            <p:cNvSpPr/>
            <p:nvPr/>
          </p:nvSpPr>
          <p:spPr>
            <a:xfrm flipH="1">
              <a:off x="6964740" y="1692390"/>
              <a:ext cx="7780" cy="24727"/>
            </a:xfrm>
            <a:custGeom>
              <a:avLst/>
              <a:gdLst/>
              <a:ahLst/>
              <a:cxnLst/>
              <a:rect l="l" t="t" r="r" b="b"/>
              <a:pathLst>
                <a:path w="73" h="232" extrusionOk="0">
                  <a:moveTo>
                    <a:pt x="43" y="0"/>
                  </a:moveTo>
                  <a:cubicBezTo>
                    <a:pt x="15" y="0"/>
                    <a:pt x="0" y="44"/>
                    <a:pt x="0" y="116"/>
                  </a:cubicBezTo>
                  <a:cubicBezTo>
                    <a:pt x="0" y="174"/>
                    <a:pt x="15" y="231"/>
                    <a:pt x="43" y="231"/>
                  </a:cubicBezTo>
                  <a:cubicBezTo>
                    <a:pt x="72" y="231"/>
                    <a:pt x="72" y="174"/>
                    <a:pt x="72" y="101"/>
                  </a:cubicBezTo>
                  <a:cubicBezTo>
                    <a:pt x="72" y="44"/>
                    <a:pt x="58" y="0"/>
                    <a:pt x="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59"/>
            <p:cNvSpPr/>
            <p:nvPr/>
          </p:nvSpPr>
          <p:spPr>
            <a:xfrm flipH="1">
              <a:off x="7095620" y="1872512"/>
              <a:ext cx="61710" cy="109460"/>
            </a:xfrm>
            <a:custGeom>
              <a:avLst/>
              <a:gdLst/>
              <a:ahLst/>
              <a:cxnLst/>
              <a:rect l="l" t="t" r="r" b="b"/>
              <a:pathLst>
                <a:path w="579" h="1027" extrusionOk="0">
                  <a:moveTo>
                    <a:pt x="0" y="1"/>
                  </a:moveTo>
                  <a:cubicBezTo>
                    <a:pt x="0" y="189"/>
                    <a:pt x="0" y="362"/>
                    <a:pt x="44" y="550"/>
                  </a:cubicBezTo>
                  <a:cubicBezTo>
                    <a:pt x="101" y="723"/>
                    <a:pt x="203" y="868"/>
                    <a:pt x="361" y="954"/>
                  </a:cubicBezTo>
                  <a:cubicBezTo>
                    <a:pt x="419" y="998"/>
                    <a:pt x="506" y="1027"/>
                    <a:pt x="506" y="1027"/>
                  </a:cubicBezTo>
                  <a:cubicBezTo>
                    <a:pt x="506" y="1012"/>
                    <a:pt x="549" y="911"/>
                    <a:pt x="549" y="882"/>
                  </a:cubicBezTo>
                  <a:cubicBezTo>
                    <a:pt x="578" y="723"/>
                    <a:pt x="578" y="579"/>
                    <a:pt x="549" y="362"/>
                  </a:cubicBezTo>
                  <a:cubicBezTo>
                    <a:pt x="333" y="304"/>
                    <a:pt x="145" y="189"/>
                    <a:pt x="0"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59"/>
            <p:cNvSpPr/>
            <p:nvPr/>
          </p:nvSpPr>
          <p:spPr>
            <a:xfrm flipH="1">
              <a:off x="7220425" y="1664679"/>
              <a:ext cx="47854" cy="69385"/>
            </a:xfrm>
            <a:custGeom>
              <a:avLst/>
              <a:gdLst/>
              <a:ahLst/>
              <a:cxnLst/>
              <a:rect l="l" t="t" r="r" b="b"/>
              <a:pathLst>
                <a:path w="449" h="651" extrusionOk="0">
                  <a:moveTo>
                    <a:pt x="30" y="0"/>
                  </a:moveTo>
                  <a:cubicBezTo>
                    <a:pt x="30" y="15"/>
                    <a:pt x="73" y="43"/>
                    <a:pt x="145" y="72"/>
                  </a:cubicBezTo>
                  <a:cubicBezTo>
                    <a:pt x="181" y="90"/>
                    <a:pt x="226" y="134"/>
                    <a:pt x="267" y="189"/>
                  </a:cubicBezTo>
                  <a:lnTo>
                    <a:pt x="267" y="189"/>
                  </a:lnTo>
                  <a:cubicBezTo>
                    <a:pt x="256" y="184"/>
                    <a:pt x="245" y="179"/>
                    <a:pt x="232" y="174"/>
                  </a:cubicBezTo>
                  <a:cubicBezTo>
                    <a:pt x="211" y="168"/>
                    <a:pt x="192" y="165"/>
                    <a:pt x="174" y="165"/>
                  </a:cubicBezTo>
                  <a:cubicBezTo>
                    <a:pt x="143" y="165"/>
                    <a:pt x="115" y="175"/>
                    <a:pt x="88" y="202"/>
                  </a:cubicBezTo>
                  <a:cubicBezTo>
                    <a:pt x="59" y="217"/>
                    <a:pt x="30" y="275"/>
                    <a:pt x="15" y="304"/>
                  </a:cubicBezTo>
                  <a:cubicBezTo>
                    <a:pt x="1" y="405"/>
                    <a:pt x="15" y="477"/>
                    <a:pt x="59" y="520"/>
                  </a:cubicBezTo>
                  <a:cubicBezTo>
                    <a:pt x="131" y="636"/>
                    <a:pt x="203" y="650"/>
                    <a:pt x="203" y="650"/>
                  </a:cubicBezTo>
                  <a:cubicBezTo>
                    <a:pt x="203" y="650"/>
                    <a:pt x="145" y="593"/>
                    <a:pt x="88" y="491"/>
                  </a:cubicBezTo>
                  <a:cubicBezTo>
                    <a:pt x="73" y="448"/>
                    <a:pt x="44" y="376"/>
                    <a:pt x="73" y="332"/>
                  </a:cubicBezTo>
                  <a:cubicBezTo>
                    <a:pt x="86" y="281"/>
                    <a:pt x="134" y="229"/>
                    <a:pt x="195" y="229"/>
                  </a:cubicBezTo>
                  <a:cubicBezTo>
                    <a:pt x="203" y="229"/>
                    <a:pt x="210" y="230"/>
                    <a:pt x="218" y="231"/>
                  </a:cubicBezTo>
                  <a:cubicBezTo>
                    <a:pt x="247" y="260"/>
                    <a:pt x="304" y="275"/>
                    <a:pt x="333" y="304"/>
                  </a:cubicBezTo>
                  <a:lnTo>
                    <a:pt x="449" y="376"/>
                  </a:lnTo>
                  <a:lnTo>
                    <a:pt x="391" y="275"/>
                  </a:lnTo>
                  <a:cubicBezTo>
                    <a:pt x="333" y="145"/>
                    <a:pt x="232" y="72"/>
                    <a:pt x="160" y="43"/>
                  </a:cubicBezTo>
                  <a:cubicBezTo>
                    <a:pt x="88" y="0"/>
                    <a:pt x="30" y="0"/>
                    <a:pt x="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59"/>
            <p:cNvSpPr/>
            <p:nvPr/>
          </p:nvSpPr>
          <p:spPr>
            <a:xfrm flipH="1">
              <a:off x="7014086" y="1787887"/>
              <a:ext cx="61603" cy="48921"/>
            </a:xfrm>
            <a:custGeom>
              <a:avLst/>
              <a:gdLst/>
              <a:ahLst/>
              <a:cxnLst/>
              <a:rect l="l" t="t" r="r" b="b"/>
              <a:pathLst>
                <a:path w="578" h="459" extrusionOk="0">
                  <a:moveTo>
                    <a:pt x="29" y="0"/>
                  </a:moveTo>
                  <a:cubicBezTo>
                    <a:pt x="14" y="0"/>
                    <a:pt x="0" y="58"/>
                    <a:pt x="14" y="130"/>
                  </a:cubicBezTo>
                  <a:cubicBezTo>
                    <a:pt x="29" y="202"/>
                    <a:pt x="87" y="303"/>
                    <a:pt x="173" y="376"/>
                  </a:cubicBezTo>
                  <a:cubicBezTo>
                    <a:pt x="259" y="429"/>
                    <a:pt x="337" y="459"/>
                    <a:pt x="401" y="459"/>
                  </a:cubicBezTo>
                  <a:cubicBezTo>
                    <a:pt x="423" y="459"/>
                    <a:pt x="444" y="455"/>
                    <a:pt x="462" y="448"/>
                  </a:cubicBezTo>
                  <a:cubicBezTo>
                    <a:pt x="535" y="448"/>
                    <a:pt x="578" y="419"/>
                    <a:pt x="578" y="419"/>
                  </a:cubicBezTo>
                  <a:cubicBezTo>
                    <a:pt x="578" y="405"/>
                    <a:pt x="567" y="397"/>
                    <a:pt x="545" y="397"/>
                  </a:cubicBezTo>
                  <a:cubicBezTo>
                    <a:pt x="524" y="397"/>
                    <a:pt x="491" y="405"/>
                    <a:pt x="448" y="419"/>
                  </a:cubicBezTo>
                  <a:cubicBezTo>
                    <a:pt x="390" y="419"/>
                    <a:pt x="289" y="376"/>
                    <a:pt x="217" y="332"/>
                  </a:cubicBezTo>
                  <a:cubicBezTo>
                    <a:pt x="145" y="260"/>
                    <a:pt x="87" y="188"/>
                    <a:pt x="72" y="116"/>
                  </a:cubicBezTo>
                  <a:cubicBezTo>
                    <a:pt x="58" y="43"/>
                    <a:pt x="58"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59"/>
            <p:cNvSpPr/>
            <p:nvPr/>
          </p:nvSpPr>
          <p:spPr>
            <a:xfrm flipH="1">
              <a:off x="7057678" y="1782558"/>
              <a:ext cx="33466" cy="20784"/>
            </a:xfrm>
            <a:custGeom>
              <a:avLst/>
              <a:gdLst/>
              <a:ahLst/>
              <a:cxnLst/>
              <a:rect l="l" t="t" r="r" b="b"/>
              <a:pathLst>
                <a:path w="314" h="195" extrusionOk="0">
                  <a:moveTo>
                    <a:pt x="192" y="1"/>
                  </a:moveTo>
                  <a:cubicBezTo>
                    <a:pt x="165" y="1"/>
                    <a:pt x="134" y="12"/>
                    <a:pt x="102" y="36"/>
                  </a:cubicBezTo>
                  <a:cubicBezTo>
                    <a:pt x="58" y="64"/>
                    <a:pt x="29" y="108"/>
                    <a:pt x="15" y="137"/>
                  </a:cubicBezTo>
                  <a:cubicBezTo>
                    <a:pt x="1" y="180"/>
                    <a:pt x="15" y="195"/>
                    <a:pt x="15" y="195"/>
                  </a:cubicBezTo>
                  <a:cubicBezTo>
                    <a:pt x="29" y="195"/>
                    <a:pt x="73" y="122"/>
                    <a:pt x="145" y="79"/>
                  </a:cubicBezTo>
                  <a:cubicBezTo>
                    <a:pt x="232" y="50"/>
                    <a:pt x="304" y="50"/>
                    <a:pt x="304" y="36"/>
                  </a:cubicBezTo>
                  <a:cubicBezTo>
                    <a:pt x="314" y="26"/>
                    <a:pt x="310" y="9"/>
                    <a:pt x="288" y="9"/>
                  </a:cubicBezTo>
                  <a:cubicBezTo>
                    <a:pt x="278" y="9"/>
                    <a:pt x="264" y="12"/>
                    <a:pt x="246" y="21"/>
                  </a:cubicBezTo>
                  <a:cubicBezTo>
                    <a:pt x="233" y="8"/>
                    <a:pt x="214" y="1"/>
                    <a:pt x="1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59"/>
            <p:cNvSpPr/>
            <p:nvPr/>
          </p:nvSpPr>
          <p:spPr>
            <a:xfrm flipH="1">
              <a:off x="6810730" y="2674854"/>
              <a:ext cx="754693" cy="1324501"/>
            </a:xfrm>
            <a:custGeom>
              <a:avLst/>
              <a:gdLst/>
              <a:ahLst/>
              <a:cxnLst/>
              <a:rect l="l" t="t" r="r" b="b"/>
              <a:pathLst>
                <a:path w="7081" h="12427" extrusionOk="0">
                  <a:moveTo>
                    <a:pt x="6401" y="0"/>
                  </a:moveTo>
                  <a:lnTo>
                    <a:pt x="651" y="2630"/>
                  </a:lnTo>
                  <a:cubicBezTo>
                    <a:pt x="651" y="2630"/>
                    <a:pt x="390" y="4234"/>
                    <a:pt x="390" y="8063"/>
                  </a:cubicBezTo>
                  <a:lnTo>
                    <a:pt x="0" y="11444"/>
                  </a:lnTo>
                  <a:lnTo>
                    <a:pt x="6112" y="12426"/>
                  </a:lnTo>
                  <a:lnTo>
                    <a:pt x="7080" y="2486"/>
                  </a:lnTo>
                  <a:cubicBezTo>
                    <a:pt x="7066" y="1778"/>
                    <a:pt x="6430" y="564"/>
                    <a:pt x="6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59"/>
            <p:cNvSpPr/>
            <p:nvPr/>
          </p:nvSpPr>
          <p:spPr>
            <a:xfrm flipH="1">
              <a:off x="6781528" y="2930435"/>
              <a:ext cx="714619" cy="81322"/>
            </a:xfrm>
            <a:custGeom>
              <a:avLst/>
              <a:gdLst/>
              <a:ahLst/>
              <a:cxnLst/>
              <a:rect l="l" t="t" r="r" b="b"/>
              <a:pathLst>
                <a:path w="6705" h="763" extrusionOk="0">
                  <a:moveTo>
                    <a:pt x="4537" y="1"/>
                  </a:moveTo>
                  <a:lnTo>
                    <a:pt x="4523" y="30"/>
                  </a:lnTo>
                  <a:cubicBezTo>
                    <a:pt x="4248" y="276"/>
                    <a:pt x="3844" y="434"/>
                    <a:pt x="3439" y="550"/>
                  </a:cubicBezTo>
                  <a:cubicBezTo>
                    <a:pt x="3100" y="627"/>
                    <a:pt x="2744" y="662"/>
                    <a:pt x="2410" y="662"/>
                  </a:cubicBezTo>
                  <a:cubicBezTo>
                    <a:pt x="2302" y="662"/>
                    <a:pt x="2197" y="658"/>
                    <a:pt x="2096" y="651"/>
                  </a:cubicBezTo>
                  <a:cubicBezTo>
                    <a:pt x="1677" y="637"/>
                    <a:pt x="1301" y="564"/>
                    <a:pt x="997" y="492"/>
                  </a:cubicBezTo>
                  <a:cubicBezTo>
                    <a:pt x="694" y="420"/>
                    <a:pt x="434" y="362"/>
                    <a:pt x="275" y="319"/>
                  </a:cubicBezTo>
                  <a:cubicBezTo>
                    <a:pt x="203" y="290"/>
                    <a:pt x="131" y="276"/>
                    <a:pt x="73" y="261"/>
                  </a:cubicBezTo>
                  <a:cubicBezTo>
                    <a:pt x="29" y="247"/>
                    <a:pt x="1" y="247"/>
                    <a:pt x="1" y="247"/>
                  </a:cubicBezTo>
                  <a:lnTo>
                    <a:pt x="1" y="247"/>
                  </a:lnTo>
                  <a:cubicBezTo>
                    <a:pt x="1" y="261"/>
                    <a:pt x="44" y="261"/>
                    <a:pt x="73" y="276"/>
                  </a:cubicBezTo>
                  <a:cubicBezTo>
                    <a:pt x="131" y="304"/>
                    <a:pt x="203" y="333"/>
                    <a:pt x="275" y="348"/>
                  </a:cubicBezTo>
                  <a:cubicBezTo>
                    <a:pt x="434" y="406"/>
                    <a:pt x="694" y="492"/>
                    <a:pt x="997" y="564"/>
                  </a:cubicBezTo>
                  <a:cubicBezTo>
                    <a:pt x="1301" y="637"/>
                    <a:pt x="1691" y="738"/>
                    <a:pt x="2096" y="752"/>
                  </a:cubicBezTo>
                  <a:cubicBezTo>
                    <a:pt x="2195" y="759"/>
                    <a:pt x="2297" y="763"/>
                    <a:pt x="2401" y="763"/>
                  </a:cubicBezTo>
                  <a:cubicBezTo>
                    <a:pt x="2739" y="763"/>
                    <a:pt x="3101" y="725"/>
                    <a:pt x="3454" y="637"/>
                  </a:cubicBezTo>
                  <a:cubicBezTo>
                    <a:pt x="3868" y="537"/>
                    <a:pt x="4255" y="352"/>
                    <a:pt x="4543" y="96"/>
                  </a:cubicBezTo>
                  <a:lnTo>
                    <a:pt x="4543" y="96"/>
                  </a:lnTo>
                  <a:cubicBezTo>
                    <a:pt x="5112" y="338"/>
                    <a:pt x="5641" y="464"/>
                    <a:pt x="6048" y="464"/>
                  </a:cubicBezTo>
                  <a:cubicBezTo>
                    <a:pt x="6070" y="464"/>
                    <a:pt x="6091" y="464"/>
                    <a:pt x="6112" y="463"/>
                  </a:cubicBezTo>
                  <a:cubicBezTo>
                    <a:pt x="6315" y="463"/>
                    <a:pt x="6474" y="391"/>
                    <a:pt x="6560" y="333"/>
                  </a:cubicBezTo>
                  <a:cubicBezTo>
                    <a:pt x="6618" y="319"/>
                    <a:pt x="6647" y="304"/>
                    <a:pt x="6676" y="276"/>
                  </a:cubicBezTo>
                  <a:cubicBezTo>
                    <a:pt x="6690" y="276"/>
                    <a:pt x="6705" y="261"/>
                    <a:pt x="6705" y="261"/>
                  </a:cubicBezTo>
                  <a:lnTo>
                    <a:pt x="6705" y="261"/>
                  </a:lnTo>
                  <a:cubicBezTo>
                    <a:pt x="6705" y="261"/>
                    <a:pt x="6647" y="276"/>
                    <a:pt x="6560" y="304"/>
                  </a:cubicBezTo>
                  <a:cubicBezTo>
                    <a:pt x="6459" y="333"/>
                    <a:pt x="6315" y="391"/>
                    <a:pt x="6112" y="406"/>
                  </a:cubicBezTo>
                  <a:cubicBezTo>
                    <a:pt x="6094" y="406"/>
                    <a:pt x="6075" y="407"/>
                    <a:pt x="6056" y="407"/>
                  </a:cubicBezTo>
                  <a:cubicBezTo>
                    <a:pt x="5658" y="407"/>
                    <a:pt x="5131" y="263"/>
                    <a:pt x="4552"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59"/>
            <p:cNvSpPr/>
            <p:nvPr/>
          </p:nvSpPr>
          <p:spPr>
            <a:xfrm flipH="1">
              <a:off x="7010996" y="2417674"/>
              <a:ext cx="55528" cy="519057"/>
            </a:xfrm>
            <a:custGeom>
              <a:avLst/>
              <a:gdLst/>
              <a:ahLst/>
              <a:cxnLst/>
              <a:rect l="l" t="t" r="r" b="b"/>
              <a:pathLst>
                <a:path w="521" h="4870" extrusionOk="0">
                  <a:moveTo>
                    <a:pt x="1" y="1"/>
                  </a:moveTo>
                  <a:cubicBezTo>
                    <a:pt x="1" y="1"/>
                    <a:pt x="1" y="73"/>
                    <a:pt x="15" y="188"/>
                  </a:cubicBezTo>
                  <a:cubicBezTo>
                    <a:pt x="44" y="347"/>
                    <a:pt x="59" y="506"/>
                    <a:pt x="73" y="723"/>
                  </a:cubicBezTo>
                  <a:cubicBezTo>
                    <a:pt x="131" y="1171"/>
                    <a:pt x="203" y="1763"/>
                    <a:pt x="275" y="2442"/>
                  </a:cubicBezTo>
                  <a:cubicBezTo>
                    <a:pt x="348" y="3107"/>
                    <a:pt x="405" y="3714"/>
                    <a:pt x="434" y="4147"/>
                  </a:cubicBezTo>
                  <a:cubicBezTo>
                    <a:pt x="449" y="4364"/>
                    <a:pt x="478" y="4552"/>
                    <a:pt x="492" y="4682"/>
                  </a:cubicBezTo>
                  <a:cubicBezTo>
                    <a:pt x="492" y="4798"/>
                    <a:pt x="506" y="4870"/>
                    <a:pt x="506" y="4870"/>
                  </a:cubicBezTo>
                  <a:cubicBezTo>
                    <a:pt x="506" y="4870"/>
                    <a:pt x="506" y="4826"/>
                    <a:pt x="521" y="4653"/>
                  </a:cubicBezTo>
                  <a:cubicBezTo>
                    <a:pt x="506" y="4537"/>
                    <a:pt x="506" y="4350"/>
                    <a:pt x="492" y="4133"/>
                  </a:cubicBezTo>
                  <a:cubicBezTo>
                    <a:pt x="478" y="3699"/>
                    <a:pt x="420" y="3093"/>
                    <a:pt x="348" y="2413"/>
                  </a:cubicBezTo>
                  <a:cubicBezTo>
                    <a:pt x="275" y="1749"/>
                    <a:pt x="203" y="1142"/>
                    <a:pt x="131" y="709"/>
                  </a:cubicBezTo>
                  <a:cubicBezTo>
                    <a:pt x="87" y="463"/>
                    <a:pt x="59" y="304"/>
                    <a:pt x="44" y="174"/>
                  </a:cubicBezTo>
                  <a:cubicBezTo>
                    <a:pt x="15" y="73"/>
                    <a:pt x="1" y="1"/>
                    <a:pt x="1"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59"/>
            <p:cNvSpPr/>
            <p:nvPr/>
          </p:nvSpPr>
          <p:spPr>
            <a:xfrm flipH="1">
              <a:off x="7226499" y="2696384"/>
              <a:ext cx="154115" cy="162858"/>
            </a:xfrm>
            <a:custGeom>
              <a:avLst/>
              <a:gdLst/>
              <a:ahLst/>
              <a:cxnLst/>
              <a:rect l="l" t="t" r="r" b="b"/>
              <a:pathLst>
                <a:path w="1446" h="1528" extrusionOk="0">
                  <a:moveTo>
                    <a:pt x="101" y="1"/>
                  </a:moveTo>
                  <a:cubicBezTo>
                    <a:pt x="101" y="1"/>
                    <a:pt x="174" y="1"/>
                    <a:pt x="289" y="15"/>
                  </a:cubicBezTo>
                  <a:cubicBezTo>
                    <a:pt x="419" y="44"/>
                    <a:pt x="593" y="59"/>
                    <a:pt x="824" y="73"/>
                  </a:cubicBezTo>
                  <a:cubicBezTo>
                    <a:pt x="925" y="87"/>
                    <a:pt x="1055" y="87"/>
                    <a:pt x="1185" y="116"/>
                  </a:cubicBezTo>
                  <a:cubicBezTo>
                    <a:pt x="1257" y="116"/>
                    <a:pt x="1301" y="116"/>
                    <a:pt x="1344" y="160"/>
                  </a:cubicBezTo>
                  <a:cubicBezTo>
                    <a:pt x="1373" y="217"/>
                    <a:pt x="1373" y="290"/>
                    <a:pt x="1373" y="362"/>
                  </a:cubicBezTo>
                  <a:cubicBezTo>
                    <a:pt x="1373" y="506"/>
                    <a:pt x="1373" y="665"/>
                    <a:pt x="1344" y="810"/>
                  </a:cubicBezTo>
                  <a:cubicBezTo>
                    <a:pt x="1301" y="954"/>
                    <a:pt x="1228" y="1128"/>
                    <a:pt x="1127" y="1229"/>
                  </a:cubicBezTo>
                  <a:cubicBezTo>
                    <a:pt x="1012" y="1344"/>
                    <a:pt x="853" y="1417"/>
                    <a:pt x="708" y="1446"/>
                  </a:cubicBezTo>
                  <a:cubicBezTo>
                    <a:pt x="641" y="1466"/>
                    <a:pt x="571" y="1477"/>
                    <a:pt x="502" y="1477"/>
                  </a:cubicBezTo>
                  <a:cubicBezTo>
                    <a:pt x="422" y="1477"/>
                    <a:pt x="344" y="1462"/>
                    <a:pt x="275" y="1431"/>
                  </a:cubicBezTo>
                  <a:cubicBezTo>
                    <a:pt x="145" y="1359"/>
                    <a:pt x="101" y="1229"/>
                    <a:pt x="72" y="1099"/>
                  </a:cubicBezTo>
                  <a:cubicBezTo>
                    <a:pt x="44" y="983"/>
                    <a:pt x="58" y="853"/>
                    <a:pt x="58" y="738"/>
                  </a:cubicBezTo>
                  <a:cubicBezTo>
                    <a:pt x="72" y="506"/>
                    <a:pt x="116" y="348"/>
                    <a:pt x="130" y="217"/>
                  </a:cubicBezTo>
                  <a:cubicBezTo>
                    <a:pt x="145" y="116"/>
                    <a:pt x="174" y="44"/>
                    <a:pt x="174" y="44"/>
                  </a:cubicBezTo>
                  <a:lnTo>
                    <a:pt x="174" y="44"/>
                  </a:lnTo>
                  <a:cubicBezTo>
                    <a:pt x="174" y="44"/>
                    <a:pt x="130" y="88"/>
                    <a:pt x="116" y="232"/>
                  </a:cubicBezTo>
                  <a:cubicBezTo>
                    <a:pt x="72" y="362"/>
                    <a:pt x="44" y="535"/>
                    <a:pt x="29" y="752"/>
                  </a:cubicBezTo>
                  <a:cubicBezTo>
                    <a:pt x="0" y="868"/>
                    <a:pt x="0" y="998"/>
                    <a:pt x="29" y="1113"/>
                  </a:cubicBezTo>
                  <a:cubicBezTo>
                    <a:pt x="29" y="1243"/>
                    <a:pt x="101" y="1402"/>
                    <a:pt x="246" y="1475"/>
                  </a:cubicBezTo>
                  <a:cubicBezTo>
                    <a:pt x="323" y="1513"/>
                    <a:pt x="405" y="1527"/>
                    <a:pt x="489" y="1527"/>
                  </a:cubicBezTo>
                  <a:cubicBezTo>
                    <a:pt x="561" y="1527"/>
                    <a:pt x="635" y="1517"/>
                    <a:pt x="708" y="1503"/>
                  </a:cubicBezTo>
                  <a:cubicBezTo>
                    <a:pt x="867" y="1460"/>
                    <a:pt x="1040" y="1388"/>
                    <a:pt x="1156" y="1258"/>
                  </a:cubicBezTo>
                  <a:cubicBezTo>
                    <a:pt x="1301" y="1142"/>
                    <a:pt x="1358" y="969"/>
                    <a:pt x="1402" y="810"/>
                  </a:cubicBezTo>
                  <a:cubicBezTo>
                    <a:pt x="1431" y="651"/>
                    <a:pt x="1431" y="492"/>
                    <a:pt x="1431" y="348"/>
                  </a:cubicBezTo>
                  <a:cubicBezTo>
                    <a:pt x="1431" y="275"/>
                    <a:pt x="1445" y="189"/>
                    <a:pt x="1402" y="102"/>
                  </a:cubicBezTo>
                  <a:cubicBezTo>
                    <a:pt x="1358" y="87"/>
                    <a:pt x="1329" y="59"/>
                    <a:pt x="1286" y="59"/>
                  </a:cubicBezTo>
                  <a:cubicBezTo>
                    <a:pt x="1257" y="44"/>
                    <a:pt x="1214" y="44"/>
                    <a:pt x="1185" y="44"/>
                  </a:cubicBezTo>
                  <a:cubicBezTo>
                    <a:pt x="1055" y="44"/>
                    <a:pt x="925" y="15"/>
                    <a:pt x="824" y="15"/>
                  </a:cubicBezTo>
                  <a:cubicBezTo>
                    <a:pt x="607" y="15"/>
                    <a:pt x="434" y="1"/>
                    <a:pt x="289" y="1"/>
                  </a:cubicBezTo>
                  <a:close/>
                </a:path>
              </a:pathLst>
            </a:custGeom>
            <a:solidFill>
              <a:srgbClr val="C59B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59"/>
            <p:cNvSpPr/>
            <p:nvPr/>
          </p:nvSpPr>
          <p:spPr>
            <a:xfrm flipH="1">
              <a:off x="6989360" y="1947972"/>
              <a:ext cx="77164" cy="494436"/>
            </a:xfrm>
            <a:custGeom>
              <a:avLst/>
              <a:gdLst/>
              <a:ahLst/>
              <a:cxnLst/>
              <a:rect l="l" t="t" r="r" b="b"/>
              <a:pathLst>
                <a:path w="724" h="4639" extrusionOk="0">
                  <a:moveTo>
                    <a:pt x="1" y="1"/>
                  </a:moveTo>
                  <a:lnTo>
                    <a:pt x="1" y="4639"/>
                  </a:lnTo>
                  <a:cubicBezTo>
                    <a:pt x="1" y="4639"/>
                    <a:pt x="723" y="1532"/>
                    <a:pt x="579" y="1142"/>
                  </a:cubicBezTo>
                  <a:cubicBezTo>
                    <a:pt x="420" y="738"/>
                    <a:pt x="1" y="1"/>
                    <a:pt x="1"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59"/>
            <p:cNvSpPr/>
            <p:nvPr/>
          </p:nvSpPr>
          <p:spPr>
            <a:xfrm flipH="1">
              <a:off x="7067909" y="1963426"/>
              <a:ext cx="291177" cy="472800"/>
            </a:xfrm>
            <a:custGeom>
              <a:avLst/>
              <a:gdLst/>
              <a:ahLst/>
              <a:cxnLst/>
              <a:rect l="l" t="t" r="r" b="b"/>
              <a:pathLst>
                <a:path w="2732" h="4436" extrusionOk="0">
                  <a:moveTo>
                    <a:pt x="419" y="0"/>
                  </a:moveTo>
                  <a:cubicBezTo>
                    <a:pt x="333" y="15"/>
                    <a:pt x="0" y="1315"/>
                    <a:pt x="347" y="1720"/>
                  </a:cubicBezTo>
                  <a:cubicBezTo>
                    <a:pt x="723" y="2153"/>
                    <a:pt x="2731" y="4436"/>
                    <a:pt x="2731" y="4436"/>
                  </a:cubicBezTo>
                  <a:lnTo>
                    <a:pt x="419" y="0"/>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59"/>
            <p:cNvSpPr/>
            <p:nvPr/>
          </p:nvSpPr>
          <p:spPr>
            <a:xfrm flipH="1">
              <a:off x="7314321" y="4927764"/>
              <a:ext cx="371218" cy="37091"/>
            </a:xfrm>
            <a:custGeom>
              <a:avLst/>
              <a:gdLst/>
              <a:ahLst/>
              <a:cxnLst/>
              <a:rect l="l" t="t" r="r" b="b"/>
              <a:pathLst>
                <a:path w="3483" h="348" extrusionOk="0">
                  <a:moveTo>
                    <a:pt x="2384" y="1"/>
                  </a:moveTo>
                  <a:lnTo>
                    <a:pt x="0" y="131"/>
                  </a:lnTo>
                  <a:cubicBezTo>
                    <a:pt x="0" y="131"/>
                    <a:pt x="2240" y="347"/>
                    <a:pt x="3120" y="347"/>
                  </a:cubicBezTo>
                  <a:cubicBezTo>
                    <a:pt x="3330" y="347"/>
                    <a:pt x="3462" y="335"/>
                    <a:pt x="3468" y="304"/>
                  </a:cubicBezTo>
                  <a:cubicBezTo>
                    <a:pt x="3482" y="145"/>
                    <a:pt x="2384" y="1"/>
                    <a:pt x="238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59"/>
            <p:cNvSpPr/>
            <p:nvPr/>
          </p:nvSpPr>
          <p:spPr>
            <a:xfrm flipH="1">
              <a:off x="6896954" y="4927764"/>
              <a:ext cx="371325" cy="37091"/>
            </a:xfrm>
            <a:custGeom>
              <a:avLst/>
              <a:gdLst/>
              <a:ahLst/>
              <a:cxnLst/>
              <a:rect l="l" t="t" r="r" b="b"/>
              <a:pathLst>
                <a:path w="3484" h="348" extrusionOk="0">
                  <a:moveTo>
                    <a:pt x="2385" y="1"/>
                  </a:moveTo>
                  <a:lnTo>
                    <a:pt x="1" y="131"/>
                  </a:lnTo>
                  <a:cubicBezTo>
                    <a:pt x="1" y="131"/>
                    <a:pt x="2250" y="347"/>
                    <a:pt x="3126" y="347"/>
                  </a:cubicBezTo>
                  <a:cubicBezTo>
                    <a:pt x="3335" y="347"/>
                    <a:pt x="3466" y="335"/>
                    <a:pt x="3469" y="304"/>
                  </a:cubicBezTo>
                  <a:cubicBezTo>
                    <a:pt x="3483" y="145"/>
                    <a:pt x="2385" y="1"/>
                    <a:pt x="23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59"/>
            <p:cNvSpPr/>
            <p:nvPr/>
          </p:nvSpPr>
          <p:spPr>
            <a:xfrm flipH="1">
              <a:off x="6904735" y="1505660"/>
              <a:ext cx="348090" cy="160087"/>
            </a:xfrm>
            <a:custGeom>
              <a:avLst/>
              <a:gdLst/>
              <a:ahLst/>
              <a:cxnLst/>
              <a:rect l="l" t="t" r="r" b="b"/>
              <a:pathLst>
                <a:path w="3266" h="1502" extrusionOk="0">
                  <a:moveTo>
                    <a:pt x="1771" y="0"/>
                  </a:moveTo>
                  <a:cubicBezTo>
                    <a:pt x="1647" y="0"/>
                    <a:pt x="1523" y="7"/>
                    <a:pt x="1402" y="18"/>
                  </a:cubicBezTo>
                  <a:cubicBezTo>
                    <a:pt x="1156" y="33"/>
                    <a:pt x="882" y="62"/>
                    <a:pt x="651" y="148"/>
                  </a:cubicBezTo>
                  <a:cubicBezTo>
                    <a:pt x="405" y="250"/>
                    <a:pt x="188" y="423"/>
                    <a:pt x="87" y="654"/>
                  </a:cubicBezTo>
                  <a:cubicBezTo>
                    <a:pt x="29" y="799"/>
                    <a:pt x="0" y="972"/>
                    <a:pt x="73" y="1116"/>
                  </a:cubicBezTo>
                  <a:cubicBezTo>
                    <a:pt x="102" y="1261"/>
                    <a:pt x="246" y="1362"/>
                    <a:pt x="419" y="1362"/>
                  </a:cubicBezTo>
                  <a:cubicBezTo>
                    <a:pt x="612" y="1454"/>
                    <a:pt x="812" y="1502"/>
                    <a:pt x="1012" y="1502"/>
                  </a:cubicBezTo>
                  <a:cubicBezTo>
                    <a:pt x="1188" y="1502"/>
                    <a:pt x="1363" y="1465"/>
                    <a:pt x="1532" y="1391"/>
                  </a:cubicBezTo>
                  <a:cubicBezTo>
                    <a:pt x="1879" y="1218"/>
                    <a:pt x="2168" y="900"/>
                    <a:pt x="2254" y="524"/>
                  </a:cubicBezTo>
                  <a:cubicBezTo>
                    <a:pt x="2327" y="640"/>
                    <a:pt x="2630" y="1131"/>
                    <a:pt x="2760" y="1218"/>
                  </a:cubicBezTo>
                  <a:cubicBezTo>
                    <a:pt x="2823" y="1266"/>
                    <a:pt x="2899" y="1292"/>
                    <a:pt x="2975" y="1292"/>
                  </a:cubicBezTo>
                  <a:cubicBezTo>
                    <a:pt x="3055" y="1292"/>
                    <a:pt x="3134" y="1263"/>
                    <a:pt x="3194" y="1203"/>
                  </a:cubicBezTo>
                  <a:cubicBezTo>
                    <a:pt x="3266" y="1116"/>
                    <a:pt x="3064" y="640"/>
                    <a:pt x="3006" y="538"/>
                  </a:cubicBezTo>
                  <a:cubicBezTo>
                    <a:pt x="2977" y="423"/>
                    <a:pt x="2890" y="336"/>
                    <a:pt x="2789" y="278"/>
                  </a:cubicBezTo>
                  <a:cubicBezTo>
                    <a:pt x="2498" y="63"/>
                    <a:pt x="2135" y="0"/>
                    <a:pt x="1771" y="0"/>
                  </a:cubicBezTo>
                  <a:close/>
                </a:path>
              </a:pathLst>
            </a:custGeom>
            <a:solidFill>
              <a:srgbClr val="15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59"/>
            <p:cNvSpPr/>
            <p:nvPr/>
          </p:nvSpPr>
          <p:spPr>
            <a:xfrm flipH="1">
              <a:off x="6136295" y="2420765"/>
              <a:ext cx="502098" cy="372826"/>
            </a:xfrm>
            <a:custGeom>
              <a:avLst/>
              <a:gdLst/>
              <a:ahLst/>
              <a:cxnLst/>
              <a:rect l="l" t="t" r="r" b="b"/>
              <a:pathLst>
                <a:path w="4711" h="3498" extrusionOk="0">
                  <a:moveTo>
                    <a:pt x="0" y="0"/>
                  </a:moveTo>
                  <a:lnTo>
                    <a:pt x="0" y="145"/>
                  </a:lnTo>
                  <a:lnTo>
                    <a:pt x="4061" y="3497"/>
                  </a:lnTo>
                  <a:lnTo>
                    <a:pt x="4205" y="3497"/>
                  </a:lnTo>
                  <a:lnTo>
                    <a:pt x="4711" y="391"/>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59"/>
            <p:cNvSpPr/>
            <p:nvPr/>
          </p:nvSpPr>
          <p:spPr>
            <a:xfrm flipH="1">
              <a:off x="6157824" y="2434621"/>
              <a:ext cx="565300" cy="358970"/>
            </a:xfrm>
            <a:custGeom>
              <a:avLst/>
              <a:gdLst/>
              <a:ahLst/>
              <a:cxnLst/>
              <a:rect l="l" t="t" r="r" b="b"/>
              <a:pathLst>
                <a:path w="5304" h="3368" extrusionOk="0">
                  <a:moveTo>
                    <a:pt x="463" y="0"/>
                  </a:moveTo>
                  <a:lnTo>
                    <a:pt x="1" y="3035"/>
                  </a:lnTo>
                  <a:lnTo>
                    <a:pt x="4856" y="3367"/>
                  </a:lnTo>
                  <a:lnTo>
                    <a:pt x="5303" y="405"/>
                  </a:lnTo>
                  <a:lnTo>
                    <a:pt x="46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59"/>
            <p:cNvSpPr/>
            <p:nvPr/>
          </p:nvSpPr>
          <p:spPr>
            <a:xfrm flipH="1">
              <a:off x="6643721" y="2492920"/>
              <a:ext cx="253341" cy="316124"/>
            </a:xfrm>
            <a:custGeom>
              <a:avLst/>
              <a:gdLst/>
              <a:ahLst/>
              <a:cxnLst/>
              <a:rect l="l" t="t" r="r" b="b"/>
              <a:pathLst>
                <a:path w="2377" h="2966" extrusionOk="0">
                  <a:moveTo>
                    <a:pt x="1060" y="0"/>
                  </a:moveTo>
                  <a:cubicBezTo>
                    <a:pt x="930" y="0"/>
                    <a:pt x="0" y="971"/>
                    <a:pt x="0" y="971"/>
                  </a:cubicBezTo>
                  <a:cubicBezTo>
                    <a:pt x="0" y="971"/>
                    <a:pt x="127" y="2965"/>
                    <a:pt x="508" y="2965"/>
                  </a:cubicBezTo>
                  <a:cubicBezTo>
                    <a:pt x="512" y="2965"/>
                    <a:pt x="516" y="2965"/>
                    <a:pt x="520" y="2965"/>
                  </a:cubicBezTo>
                  <a:cubicBezTo>
                    <a:pt x="520" y="2965"/>
                    <a:pt x="1951" y="2401"/>
                    <a:pt x="2037" y="2257"/>
                  </a:cubicBezTo>
                  <a:cubicBezTo>
                    <a:pt x="2093" y="2154"/>
                    <a:pt x="1823" y="2136"/>
                    <a:pt x="1625" y="2136"/>
                  </a:cubicBezTo>
                  <a:cubicBezTo>
                    <a:pt x="1517" y="2136"/>
                    <a:pt x="1431" y="2141"/>
                    <a:pt x="1431" y="2141"/>
                  </a:cubicBezTo>
                  <a:cubicBezTo>
                    <a:pt x="1431" y="2141"/>
                    <a:pt x="2124" y="1996"/>
                    <a:pt x="2225" y="1852"/>
                  </a:cubicBezTo>
                  <a:cubicBezTo>
                    <a:pt x="2326" y="1707"/>
                    <a:pt x="1300" y="1707"/>
                    <a:pt x="1300" y="1707"/>
                  </a:cubicBezTo>
                  <a:cubicBezTo>
                    <a:pt x="1300" y="1707"/>
                    <a:pt x="2326" y="1664"/>
                    <a:pt x="2312" y="1447"/>
                  </a:cubicBezTo>
                  <a:cubicBezTo>
                    <a:pt x="2297" y="1231"/>
                    <a:pt x="1170" y="1202"/>
                    <a:pt x="1170" y="1202"/>
                  </a:cubicBezTo>
                  <a:cubicBezTo>
                    <a:pt x="1170" y="1202"/>
                    <a:pt x="2326" y="1115"/>
                    <a:pt x="2370" y="884"/>
                  </a:cubicBezTo>
                  <a:cubicBezTo>
                    <a:pt x="2377" y="754"/>
                    <a:pt x="1998" y="721"/>
                    <a:pt x="1617" y="721"/>
                  </a:cubicBezTo>
                  <a:cubicBezTo>
                    <a:pt x="1235" y="721"/>
                    <a:pt x="853" y="754"/>
                    <a:pt x="853" y="754"/>
                  </a:cubicBezTo>
                  <a:cubicBezTo>
                    <a:pt x="1170" y="436"/>
                    <a:pt x="1170" y="46"/>
                    <a:pt x="1069" y="3"/>
                  </a:cubicBezTo>
                  <a:cubicBezTo>
                    <a:pt x="1067" y="1"/>
                    <a:pt x="1064" y="0"/>
                    <a:pt x="1060"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59"/>
            <p:cNvSpPr/>
            <p:nvPr/>
          </p:nvSpPr>
          <p:spPr>
            <a:xfrm flipH="1">
              <a:off x="6844623" y="2105072"/>
              <a:ext cx="762367" cy="784447"/>
            </a:xfrm>
            <a:custGeom>
              <a:avLst/>
              <a:gdLst/>
              <a:ahLst/>
              <a:cxnLst/>
              <a:rect l="l" t="t" r="r" b="b"/>
              <a:pathLst>
                <a:path w="7153" h="7360" extrusionOk="0">
                  <a:moveTo>
                    <a:pt x="578" y="0"/>
                  </a:moveTo>
                  <a:cubicBezTo>
                    <a:pt x="578" y="0"/>
                    <a:pt x="0" y="1879"/>
                    <a:pt x="87" y="4841"/>
                  </a:cubicBezTo>
                  <a:cubicBezTo>
                    <a:pt x="139" y="6976"/>
                    <a:pt x="1586" y="7360"/>
                    <a:pt x="2644" y="7360"/>
                  </a:cubicBezTo>
                  <a:cubicBezTo>
                    <a:pt x="3046" y="7360"/>
                    <a:pt x="3392" y="7304"/>
                    <a:pt x="3584" y="7268"/>
                  </a:cubicBezTo>
                  <a:cubicBezTo>
                    <a:pt x="4292" y="7138"/>
                    <a:pt x="7152" y="6604"/>
                    <a:pt x="7152" y="6604"/>
                  </a:cubicBezTo>
                  <a:lnTo>
                    <a:pt x="6647" y="4610"/>
                  </a:lnTo>
                  <a:cubicBezTo>
                    <a:pt x="6647" y="4610"/>
                    <a:pt x="4913" y="4927"/>
                    <a:pt x="2977" y="5029"/>
                  </a:cubicBezTo>
                  <a:cubicBezTo>
                    <a:pt x="2974" y="5029"/>
                    <a:pt x="2971" y="5029"/>
                    <a:pt x="2968" y="5029"/>
                  </a:cubicBezTo>
                  <a:cubicBezTo>
                    <a:pt x="2114" y="5029"/>
                    <a:pt x="2760" y="983"/>
                    <a:pt x="2760" y="983"/>
                  </a:cubicBezTo>
                  <a:lnTo>
                    <a:pt x="57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59"/>
            <p:cNvSpPr/>
            <p:nvPr/>
          </p:nvSpPr>
          <p:spPr>
            <a:xfrm flipH="1">
              <a:off x="6889280" y="2084395"/>
              <a:ext cx="659197" cy="555828"/>
            </a:xfrm>
            <a:custGeom>
              <a:avLst/>
              <a:gdLst/>
              <a:ahLst/>
              <a:cxnLst/>
              <a:rect l="l" t="t" r="r" b="b"/>
              <a:pathLst>
                <a:path w="6185" h="5215" extrusionOk="0">
                  <a:moveTo>
                    <a:pt x="80" y="138"/>
                  </a:moveTo>
                  <a:cubicBezTo>
                    <a:pt x="27" y="162"/>
                    <a:pt x="0" y="180"/>
                    <a:pt x="0" y="180"/>
                  </a:cubicBezTo>
                  <a:cubicBezTo>
                    <a:pt x="0" y="180"/>
                    <a:pt x="33" y="169"/>
                    <a:pt x="80" y="138"/>
                  </a:cubicBezTo>
                  <a:close/>
                  <a:moveTo>
                    <a:pt x="6184" y="4804"/>
                  </a:moveTo>
                  <a:lnTo>
                    <a:pt x="6184" y="4804"/>
                  </a:lnTo>
                  <a:cubicBezTo>
                    <a:pt x="6184" y="4804"/>
                    <a:pt x="6141" y="4804"/>
                    <a:pt x="6083" y="4818"/>
                  </a:cubicBezTo>
                  <a:cubicBezTo>
                    <a:pt x="6141" y="4818"/>
                    <a:pt x="6184" y="4804"/>
                    <a:pt x="6184" y="4804"/>
                  </a:cubicBezTo>
                  <a:close/>
                  <a:moveTo>
                    <a:pt x="6083" y="4818"/>
                  </a:moveTo>
                  <a:lnTo>
                    <a:pt x="6083" y="4818"/>
                  </a:lnTo>
                  <a:cubicBezTo>
                    <a:pt x="6011" y="4847"/>
                    <a:pt x="5895" y="4861"/>
                    <a:pt x="5765" y="4876"/>
                  </a:cubicBezTo>
                  <a:cubicBezTo>
                    <a:pt x="5910" y="4861"/>
                    <a:pt x="6011" y="4847"/>
                    <a:pt x="6083" y="4818"/>
                  </a:cubicBezTo>
                  <a:close/>
                  <a:moveTo>
                    <a:pt x="631" y="1"/>
                  </a:moveTo>
                  <a:cubicBezTo>
                    <a:pt x="538" y="1"/>
                    <a:pt x="454" y="13"/>
                    <a:pt x="390" y="21"/>
                  </a:cubicBezTo>
                  <a:cubicBezTo>
                    <a:pt x="260" y="50"/>
                    <a:pt x="145" y="93"/>
                    <a:pt x="101" y="122"/>
                  </a:cubicBezTo>
                  <a:cubicBezTo>
                    <a:pt x="94" y="128"/>
                    <a:pt x="87" y="133"/>
                    <a:pt x="80" y="138"/>
                  </a:cubicBezTo>
                  <a:lnTo>
                    <a:pt x="80" y="138"/>
                  </a:lnTo>
                  <a:cubicBezTo>
                    <a:pt x="144" y="108"/>
                    <a:pt x="248" y="67"/>
                    <a:pt x="390" y="36"/>
                  </a:cubicBezTo>
                  <a:cubicBezTo>
                    <a:pt x="442" y="23"/>
                    <a:pt x="506" y="15"/>
                    <a:pt x="576" y="15"/>
                  </a:cubicBezTo>
                  <a:cubicBezTo>
                    <a:pt x="662" y="15"/>
                    <a:pt x="757" y="26"/>
                    <a:pt x="853" y="50"/>
                  </a:cubicBezTo>
                  <a:cubicBezTo>
                    <a:pt x="1041" y="93"/>
                    <a:pt x="1228" y="194"/>
                    <a:pt x="1416" y="339"/>
                  </a:cubicBezTo>
                  <a:cubicBezTo>
                    <a:pt x="1590" y="483"/>
                    <a:pt x="1763" y="700"/>
                    <a:pt x="1864" y="960"/>
                  </a:cubicBezTo>
                  <a:cubicBezTo>
                    <a:pt x="1980" y="1206"/>
                    <a:pt x="2023" y="1524"/>
                    <a:pt x="2052" y="1827"/>
                  </a:cubicBezTo>
                  <a:cubicBezTo>
                    <a:pt x="2081" y="2463"/>
                    <a:pt x="1908" y="3128"/>
                    <a:pt x="1879" y="3864"/>
                  </a:cubicBezTo>
                  <a:cubicBezTo>
                    <a:pt x="1879" y="4052"/>
                    <a:pt x="1879" y="4226"/>
                    <a:pt x="1922" y="4413"/>
                  </a:cubicBezTo>
                  <a:cubicBezTo>
                    <a:pt x="1936" y="4587"/>
                    <a:pt x="1994" y="4775"/>
                    <a:pt x="2081" y="4919"/>
                  </a:cubicBezTo>
                  <a:cubicBezTo>
                    <a:pt x="2168" y="5064"/>
                    <a:pt x="2312" y="5179"/>
                    <a:pt x="2500" y="5208"/>
                  </a:cubicBezTo>
                  <a:cubicBezTo>
                    <a:pt x="2553" y="5213"/>
                    <a:pt x="2606" y="5215"/>
                    <a:pt x="2659" y="5215"/>
                  </a:cubicBezTo>
                  <a:cubicBezTo>
                    <a:pt x="2766" y="5215"/>
                    <a:pt x="2876" y="5208"/>
                    <a:pt x="2991" y="5208"/>
                  </a:cubicBezTo>
                  <a:cubicBezTo>
                    <a:pt x="3612" y="5165"/>
                    <a:pt x="4176" y="5107"/>
                    <a:pt x="4653" y="5064"/>
                  </a:cubicBezTo>
                  <a:cubicBezTo>
                    <a:pt x="5130" y="4991"/>
                    <a:pt x="5520" y="4934"/>
                    <a:pt x="5765" y="4876"/>
                  </a:cubicBezTo>
                  <a:lnTo>
                    <a:pt x="5765" y="4876"/>
                  </a:lnTo>
                  <a:cubicBezTo>
                    <a:pt x="5505" y="4919"/>
                    <a:pt x="5115" y="4963"/>
                    <a:pt x="4653" y="5020"/>
                  </a:cubicBezTo>
                  <a:cubicBezTo>
                    <a:pt x="4176" y="5078"/>
                    <a:pt x="3612" y="5107"/>
                    <a:pt x="2991" y="5150"/>
                  </a:cubicBezTo>
                  <a:cubicBezTo>
                    <a:pt x="2895" y="5150"/>
                    <a:pt x="2786" y="5157"/>
                    <a:pt x="2677" y="5157"/>
                  </a:cubicBezTo>
                  <a:cubicBezTo>
                    <a:pt x="2622" y="5157"/>
                    <a:pt x="2567" y="5155"/>
                    <a:pt x="2514" y="5150"/>
                  </a:cubicBezTo>
                  <a:cubicBezTo>
                    <a:pt x="2355" y="5107"/>
                    <a:pt x="2225" y="5020"/>
                    <a:pt x="2139" y="4876"/>
                  </a:cubicBezTo>
                  <a:cubicBezTo>
                    <a:pt x="2052" y="4746"/>
                    <a:pt x="2009" y="4587"/>
                    <a:pt x="1980" y="4413"/>
                  </a:cubicBezTo>
                  <a:cubicBezTo>
                    <a:pt x="1936" y="4240"/>
                    <a:pt x="1936" y="4067"/>
                    <a:pt x="1936" y="3879"/>
                  </a:cubicBezTo>
                  <a:cubicBezTo>
                    <a:pt x="1951" y="3156"/>
                    <a:pt x="2139" y="2477"/>
                    <a:pt x="2095" y="1842"/>
                  </a:cubicBezTo>
                  <a:cubicBezTo>
                    <a:pt x="2081" y="1524"/>
                    <a:pt x="2023" y="1206"/>
                    <a:pt x="1922" y="960"/>
                  </a:cubicBezTo>
                  <a:cubicBezTo>
                    <a:pt x="1806" y="686"/>
                    <a:pt x="1647" y="469"/>
                    <a:pt x="1445" y="324"/>
                  </a:cubicBezTo>
                  <a:cubicBezTo>
                    <a:pt x="1257" y="180"/>
                    <a:pt x="1055" y="93"/>
                    <a:pt x="867" y="36"/>
                  </a:cubicBezTo>
                  <a:cubicBezTo>
                    <a:pt x="789" y="9"/>
                    <a:pt x="707" y="1"/>
                    <a:pt x="631"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59"/>
            <p:cNvSpPr/>
            <p:nvPr/>
          </p:nvSpPr>
          <p:spPr>
            <a:xfrm flipH="1">
              <a:off x="6850805" y="2802645"/>
              <a:ext cx="671561" cy="80576"/>
            </a:xfrm>
            <a:custGeom>
              <a:avLst/>
              <a:gdLst/>
              <a:ahLst/>
              <a:cxnLst/>
              <a:rect l="l" t="t" r="r" b="b"/>
              <a:pathLst>
                <a:path w="6301" h="756" extrusionOk="0">
                  <a:moveTo>
                    <a:pt x="6301" y="1"/>
                  </a:moveTo>
                  <a:lnTo>
                    <a:pt x="6301" y="1"/>
                  </a:lnTo>
                  <a:cubicBezTo>
                    <a:pt x="6301" y="1"/>
                    <a:pt x="6257" y="1"/>
                    <a:pt x="6228" y="15"/>
                  </a:cubicBezTo>
                  <a:cubicBezTo>
                    <a:pt x="6286" y="15"/>
                    <a:pt x="6301" y="1"/>
                    <a:pt x="6301" y="1"/>
                  </a:cubicBezTo>
                  <a:close/>
                  <a:moveTo>
                    <a:pt x="6228" y="15"/>
                  </a:moveTo>
                  <a:lnTo>
                    <a:pt x="6228" y="15"/>
                  </a:lnTo>
                  <a:cubicBezTo>
                    <a:pt x="6218" y="18"/>
                    <a:pt x="6208" y="21"/>
                    <a:pt x="6199" y="24"/>
                  </a:cubicBezTo>
                  <a:lnTo>
                    <a:pt x="6199" y="24"/>
                  </a:lnTo>
                  <a:cubicBezTo>
                    <a:pt x="6211" y="22"/>
                    <a:pt x="6221" y="19"/>
                    <a:pt x="6228" y="15"/>
                  </a:cubicBezTo>
                  <a:close/>
                  <a:moveTo>
                    <a:pt x="6199" y="24"/>
                  </a:moveTo>
                  <a:lnTo>
                    <a:pt x="6199" y="24"/>
                  </a:lnTo>
                  <a:cubicBezTo>
                    <a:pt x="6163" y="31"/>
                    <a:pt x="6109" y="37"/>
                    <a:pt x="6055" y="59"/>
                  </a:cubicBezTo>
                  <a:cubicBezTo>
                    <a:pt x="5882" y="87"/>
                    <a:pt x="5650" y="131"/>
                    <a:pt x="5361" y="174"/>
                  </a:cubicBezTo>
                  <a:cubicBezTo>
                    <a:pt x="4783" y="290"/>
                    <a:pt x="3974" y="434"/>
                    <a:pt x="3093" y="564"/>
                  </a:cubicBezTo>
                  <a:cubicBezTo>
                    <a:pt x="2631" y="608"/>
                    <a:pt x="2197" y="680"/>
                    <a:pt x="1821" y="709"/>
                  </a:cubicBezTo>
                  <a:cubicBezTo>
                    <a:pt x="1744" y="712"/>
                    <a:pt x="1667" y="713"/>
                    <a:pt x="1592" y="713"/>
                  </a:cubicBezTo>
                  <a:cubicBezTo>
                    <a:pt x="1305" y="713"/>
                    <a:pt x="1039" y="688"/>
                    <a:pt x="810" y="608"/>
                  </a:cubicBezTo>
                  <a:cubicBezTo>
                    <a:pt x="536" y="521"/>
                    <a:pt x="319" y="420"/>
                    <a:pt x="203" y="304"/>
                  </a:cubicBezTo>
                  <a:cubicBezTo>
                    <a:pt x="59" y="217"/>
                    <a:pt x="1" y="145"/>
                    <a:pt x="1" y="145"/>
                  </a:cubicBezTo>
                  <a:lnTo>
                    <a:pt x="1" y="145"/>
                  </a:lnTo>
                  <a:cubicBezTo>
                    <a:pt x="1" y="145"/>
                    <a:pt x="1" y="160"/>
                    <a:pt x="30" y="189"/>
                  </a:cubicBezTo>
                  <a:cubicBezTo>
                    <a:pt x="73" y="217"/>
                    <a:pt x="102" y="275"/>
                    <a:pt x="174" y="319"/>
                  </a:cubicBezTo>
                  <a:cubicBezTo>
                    <a:pt x="304" y="434"/>
                    <a:pt x="507" y="550"/>
                    <a:pt x="796" y="651"/>
                  </a:cubicBezTo>
                  <a:cubicBezTo>
                    <a:pt x="1026" y="724"/>
                    <a:pt x="1316" y="756"/>
                    <a:pt x="1634" y="756"/>
                  </a:cubicBezTo>
                  <a:cubicBezTo>
                    <a:pt x="1696" y="756"/>
                    <a:pt x="1758" y="754"/>
                    <a:pt x="1821" y="752"/>
                  </a:cubicBezTo>
                  <a:cubicBezTo>
                    <a:pt x="2226" y="738"/>
                    <a:pt x="2631" y="665"/>
                    <a:pt x="3093" y="608"/>
                  </a:cubicBezTo>
                  <a:cubicBezTo>
                    <a:pt x="3974" y="478"/>
                    <a:pt x="4783" y="333"/>
                    <a:pt x="5361" y="217"/>
                  </a:cubicBezTo>
                  <a:cubicBezTo>
                    <a:pt x="5650" y="160"/>
                    <a:pt x="5882" y="102"/>
                    <a:pt x="6055" y="73"/>
                  </a:cubicBezTo>
                  <a:cubicBezTo>
                    <a:pt x="6114" y="61"/>
                    <a:pt x="6154" y="39"/>
                    <a:pt x="6199" y="24"/>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59"/>
            <p:cNvSpPr/>
            <p:nvPr/>
          </p:nvSpPr>
          <p:spPr>
            <a:xfrm flipH="1">
              <a:off x="6896955" y="2249809"/>
              <a:ext cx="106367" cy="44765"/>
            </a:xfrm>
            <a:custGeom>
              <a:avLst/>
              <a:gdLst/>
              <a:ahLst/>
              <a:cxnLst/>
              <a:rect l="l" t="t" r="r" b="b"/>
              <a:pathLst>
                <a:path w="998" h="420" extrusionOk="0">
                  <a:moveTo>
                    <a:pt x="939" y="1"/>
                  </a:moveTo>
                  <a:lnTo>
                    <a:pt x="0" y="217"/>
                  </a:lnTo>
                  <a:lnTo>
                    <a:pt x="0" y="420"/>
                  </a:lnTo>
                  <a:lnTo>
                    <a:pt x="997" y="145"/>
                  </a:lnTo>
                  <a:lnTo>
                    <a:pt x="9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85" name="Google Shape;2485;p59"/>
          <p:cNvGrpSpPr/>
          <p:nvPr/>
        </p:nvGrpSpPr>
        <p:grpSpPr>
          <a:xfrm>
            <a:off x="8297871" y="1892882"/>
            <a:ext cx="785377" cy="2421158"/>
            <a:chOff x="7825375" y="2447285"/>
            <a:chExt cx="785377" cy="2421158"/>
          </a:xfrm>
        </p:grpSpPr>
        <p:sp>
          <p:nvSpPr>
            <p:cNvPr id="2486" name="Google Shape;2486;p59"/>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59"/>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59"/>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59"/>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59"/>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59"/>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59"/>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3" name="Google Shape;2493;p59"/>
          <p:cNvSpPr/>
          <p:nvPr/>
        </p:nvSpPr>
        <p:spPr>
          <a:xfrm rot="-1701150">
            <a:off x="8033848" y="265912"/>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4" name="Google Shape;2494;p59"/>
          <p:cNvGrpSpPr/>
          <p:nvPr/>
        </p:nvGrpSpPr>
        <p:grpSpPr>
          <a:xfrm>
            <a:off x="106025" y="4254520"/>
            <a:ext cx="680400" cy="638700"/>
            <a:chOff x="160871" y="936851"/>
            <a:chExt cx="680400" cy="638700"/>
          </a:xfrm>
        </p:grpSpPr>
        <p:sp>
          <p:nvSpPr>
            <p:cNvPr id="2495" name="Google Shape;2495;p59"/>
            <p:cNvSpPr/>
            <p:nvPr/>
          </p:nvSpPr>
          <p:spPr>
            <a:xfrm rot="908294">
              <a:off x="217324" y="1002147"/>
              <a:ext cx="567493" cy="508107"/>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6" name="Google Shape;2496;p59"/>
            <p:cNvGrpSpPr/>
            <p:nvPr/>
          </p:nvGrpSpPr>
          <p:grpSpPr>
            <a:xfrm>
              <a:off x="336500" y="1150250"/>
              <a:ext cx="317850" cy="209175"/>
              <a:chOff x="336500" y="1150250"/>
              <a:chExt cx="317850" cy="209175"/>
            </a:xfrm>
          </p:grpSpPr>
          <p:sp>
            <p:nvSpPr>
              <p:cNvPr id="2497" name="Google Shape;2497;p59"/>
              <p:cNvSpPr/>
              <p:nvPr/>
            </p:nvSpPr>
            <p:spPr>
              <a:xfrm>
                <a:off x="336500" y="1150250"/>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59"/>
              <p:cNvSpPr/>
              <p:nvPr/>
            </p:nvSpPr>
            <p:spPr>
              <a:xfrm>
                <a:off x="460425" y="1215550"/>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59"/>
              <p:cNvSpPr/>
              <p:nvPr/>
            </p:nvSpPr>
            <p:spPr>
              <a:xfrm>
                <a:off x="573050" y="1278125"/>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500" name="Google Shape;2500;p59"/>
          <p:cNvSpPr txBox="1"/>
          <p:nvPr/>
        </p:nvSpPr>
        <p:spPr>
          <a:xfrm>
            <a:off x="486875" y="1206851"/>
            <a:ext cx="4748700" cy="54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300" dirty="0">
              <a:solidFill>
                <a:schemeClr val="dk1"/>
              </a:solidFill>
              <a:latin typeface="Karla"/>
              <a:ea typeface="Karla"/>
              <a:cs typeface="Karla"/>
              <a:sym typeface="Karla"/>
            </a:endParaRPr>
          </a:p>
        </p:txBody>
      </p:sp>
      <p:sp>
        <p:nvSpPr>
          <p:cNvPr id="77" name="مستطيل 76"/>
          <p:cNvSpPr/>
          <p:nvPr/>
        </p:nvSpPr>
        <p:spPr>
          <a:xfrm>
            <a:off x="8522783" y="4443958"/>
            <a:ext cx="621217" cy="369332"/>
          </a:xfrm>
          <a:prstGeom prst="rect">
            <a:avLst/>
          </a:prstGeom>
        </p:spPr>
        <p:txBody>
          <a:bodyPr wrap="square">
            <a:spAutoFit/>
          </a:bodyPr>
          <a:lstStyle/>
          <a:p>
            <a:r>
              <a:rPr lang="en-US" sz="1800" dirty="0" smtClean="0"/>
              <a:t>12</a:t>
            </a:r>
            <a:endParaRPr lang="ar-SA"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4"/>
          <p:cNvSpPr txBox="1">
            <a:spLocks noGrp="1"/>
          </p:cNvSpPr>
          <p:nvPr>
            <p:ph type="title"/>
          </p:nvPr>
        </p:nvSpPr>
        <p:spPr>
          <a:xfrm>
            <a:off x="323528" y="2010140"/>
            <a:ext cx="4644100" cy="1146600"/>
          </a:xfrm>
          <a:prstGeom prst="rect">
            <a:avLst/>
          </a:prstGeom>
        </p:spPr>
        <p:txBody>
          <a:bodyPr spcFirstLastPara="1" wrap="square" lIns="91425" tIns="91425" rIns="91425" bIns="91425" anchor="t" anchorCtr="0">
            <a:noAutofit/>
          </a:bodyPr>
          <a:lstStyle/>
          <a:p>
            <a:pPr lvl="0" algn="l"/>
            <a:r>
              <a:rPr lang="en-US" sz="4000" dirty="0" smtClean="0"/>
              <a:t>Social </a:t>
            </a:r>
            <a:br>
              <a:rPr lang="en-US" sz="4000" dirty="0" smtClean="0"/>
            </a:br>
            <a:r>
              <a:rPr lang="en-US" sz="4000" dirty="0"/>
              <a:t>P</a:t>
            </a:r>
            <a:r>
              <a:rPr lang="en-US" sz="4000" dirty="0" smtClean="0"/>
              <a:t>enetration </a:t>
            </a:r>
            <a:r>
              <a:rPr lang="en-US" sz="4000" dirty="0"/>
              <a:t>theory </a:t>
            </a:r>
            <a:r>
              <a:rPr lang="en-US" sz="4000" dirty="0" smtClean="0"/>
              <a:t>Example</a:t>
            </a:r>
            <a:endParaRPr sz="4000" dirty="0"/>
          </a:p>
        </p:txBody>
      </p:sp>
      <p:sp>
        <p:nvSpPr>
          <p:cNvPr id="625" name="Google Shape;625;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06</a:t>
            </a:r>
            <a:endParaRPr dirty="0"/>
          </a:p>
        </p:txBody>
      </p:sp>
      <p:grpSp>
        <p:nvGrpSpPr>
          <p:cNvPr id="626" name="Google Shape;626;p34"/>
          <p:cNvGrpSpPr/>
          <p:nvPr/>
        </p:nvGrpSpPr>
        <p:grpSpPr>
          <a:xfrm>
            <a:off x="5461950" y="522238"/>
            <a:ext cx="2250830" cy="3661147"/>
            <a:chOff x="5401837" y="470183"/>
            <a:chExt cx="2068777" cy="3107670"/>
          </a:xfrm>
        </p:grpSpPr>
        <p:sp>
          <p:nvSpPr>
            <p:cNvPr id="627" name="Google Shape;627;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9" name="Google Shape;629;p34"/>
          <p:cNvGrpSpPr/>
          <p:nvPr/>
        </p:nvGrpSpPr>
        <p:grpSpPr>
          <a:xfrm>
            <a:off x="143929" y="3434711"/>
            <a:ext cx="817500" cy="812700"/>
            <a:chOff x="143931" y="3252251"/>
            <a:chExt cx="817500" cy="812700"/>
          </a:xfrm>
        </p:grpSpPr>
        <p:sp>
          <p:nvSpPr>
            <p:cNvPr id="630" name="Google Shape;630;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34"/>
          <p:cNvGrpSpPr/>
          <p:nvPr/>
        </p:nvGrpSpPr>
        <p:grpSpPr>
          <a:xfrm>
            <a:off x="5364706" y="693115"/>
            <a:ext cx="2416767" cy="3688689"/>
            <a:chOff x="8936226" y="1196470"/>
            <a:chExt cx="2416767" cy="3688689"/>
          </a:xfrm>
        </p:grpSpPr>
        <p:sp>
          <p:nvSpPr>
            <p:cNvPr id="633" name="Google Shape;633;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7" name="Google Shape;677;p34"/>
          <p:cNvGrpSpPr/>
          <p:nvPr/>
        </p:nvGrpSpPr>
        <p:grpSpPr>
          <a:xfrm>
            <a:off x="8042324" y="1736287"/>
            <a:ext cx="785377" cy="2421158"/>
            <a:chOff x="7825375" y="2447285"/>
            <a:chExt cx="785377" cy="2421158"/>
          </a:xfrm>
        </p:grpSpPr>
        <p:sp>
          <p:nvSpPr>
            <p:cNvPr id="678"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مستطيل 62"/>
          <p:cNvSpPr/>
          <p:nvPr/>
        </p:nvSpPr>
        <p:spPr>
          <a:xfrm>
            <a:off x="8522783" y="4443958"/>
            <a:ext cx="513713" cy="369332"/>
          </a:xfrm>
          <a:prstGeom prst="rect">
            <a:avLst/>
          </a:prstGeom>
        </p:spPr>
        <p:txBody>
          <a:bodyPr wrap="square">
            <a:spAutoFit/>
          </a:bodyPr>
          <a:lstStyle/>
          <a:p>
            <a:r>
              <a:rPr lang="en-US" sz="1800" dirty="0" smtClean="0"/>
              <a:t>13</a:t>
            </a:r>
            <a:endParaRPr lang="ar-SA" sz="1800" dirty="0"/>
          </a:p>
        </p:txBody>
      </p:sp>
    </p:spTree>
    <p:extLst>
      <p:ext uri="{BB962C8B-B14F-4D97-AF65-F5344CB8AC3E}">
        <p14:creationId xmlns:p14="http://schemas.microsoft.com/office/powerpoint/2010/main" val="3222771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19"/>
        <p:cNvGrpSpPr/>
        <p:nvPr/>
      </p:nvGrpSpPr>
      <p:grpSpPr>
        <a:xfrm>
          <a:off x="0" y="0"/>
          <a:ext cx="0" cy="0"/>
          <a:chOff x="0" y="0"/>
          <a:chExt cx="0" cy="0"/>
        </a:xfrm>
      </p:grpSpPr>
      <p:sp>
        <p:nvSpPr>
          <p:cNvPr id="1722" name="Google Shape;1722;p53"/>
          <p:cNvSpPr/>
          <p:nvPr/>
        </p:nvSpPr>
        <p:spPr>
          <a:xfrm rot="-1481922">
            <a:off x="8457190" y="4445867"/>
            <a:ext cx="502577" cy="450362"/>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3" name="Google Shape;1723;p53"/>
          <p:cNvGrpSpPr/>
          <p:nvPr/>
        </p:nvGrpSpPr>
        <p:grpSpPr>
          <a:xfrm>
            <a:off x="911746" y="154701"/>
            <a:ext cx="680400" cy="638700"/>
            <a:chOff x="160871" y="936851"/>
            <a:chExt cx="680400" cy="638700"/>
          </a:xfrm>
        </p:grpSpPr>
        <p:sp>
          <p:nvSpPr>
            <p:cNvPr id="1724" name="Google Shape;1724;p53"/>
            <p:cNvSpPr/>
            <p:nvPr/>
          </p:nvSpPr>
          <p:spPr>
            <a:xfrm rot="908294">
              <a:off x="217324" y="1002147"/>
              <a:ext cx="567493" cy="508107"/>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5" name="Google Shape;1725;p53"/>
            <p:cNvGrpSpPr/>
            <p:nvPr/>
          </p:nvGrpSpPr>
          <p:grpSpPr>
            <a:xfrm>
              <a:off x="336500" y="1150250"/>
              <a:ext cx="317850" cy="209175"/>
              <a:chOff x="336500" y="1150250"/>
              <a:chExt cx="317850" cy="209175"/>
            </a:xfrm>
          </p:grpSpPr>
          <p:sp>
            <p:nvSpPr>
              <p:cNvPr id="1726" name="Google Shape;1726;p53"/>
              <p:cNvSpPr/>
              <p:nvPr/>
            </p:nvSpPr>
            <p:spPr>
              <a:xfrm>
                <a:off x="336500" y="1150250"/>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53"/>
              <p:cNvSpPr/>
              <p:nvPr/>
            </p:nvSpPr>
            <p:spPr>
              <a:xfrm>
                <a:off x="460425" y="1215550"/>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53"/>
              <p:cNvSpPr/>
              <p:nvPr/>
            </p:nvSpPr>
            <p:spPr>
              <a:xfrm>
                <a:off x="573050" y="1278125"/>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29" name="Google Shape;1729;p53"/>
          <p:cNvGrpSpPr/>
          <p:nvPr/>
        </p:nvGrpSpPr>
        <p:grpSpPr>
          <a:xfrm>
            <a:off x="184750" y="2797485"/>
            <a:ext cx="785377" cy="2421158"/>
            <a:chOff x="7825375" y="2447285"/>
            <a:chExt cx="785377" cy="2421158"/>
          </a:xfrm>
        </p:grpSpPr>
        <p:sp>
          <p:nvSpPr>
            <p:cNvPr id="1730" name="Google Shape;1730;p53"/>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53"/>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53"/>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53"/>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53"/>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53"/>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53"/>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37" name="Google Shape;1737;p53"/>
          <p:cNvPicPr preferRelativeResize="0"/>
          <p:nvPr/>
        </p:nvPicPr>
        <p:blipFill rotWithShape="1">
          <a:blip r:embed="rId3">
            <a:alphaModFix/>
          </a:blip>
          <a:srcRect l="11040" r="23083"/>
          <a:stretch/>
        </p:blipFill>
        <p:spPr>
          <a:xfrm>
            <a:off x="5550167" y="1275606"/>
            <a:ext cx="3178200" cy="3242700"/>
          </a:xfrm>
          <a:prstGeom prst="ellipse">
            <a:avLst/>
          </a:prstGeom>
          <a:noFill/>
          <a:ln>
            <a:noFill/>
          </a:ln>
        </p:spPr>
      </p:pic>
      <p:sp>
        <p:nvSpPr>
          <p:cNvPr id="2" name="مستطيل 1"/>
          <p:cNvSpPr/>
          <p:nvPr/>
        </p:nvSpPr>
        <p:spPr>
          <a:xfrm>
            <a:off x="816383" y="1452919"/>
            <a:ext cx="4747650" cy="2246769"/>
          </a:xfrm>
          <a:prstGeom prst="rect">
            <a:avLst/>
          </a:prstGeom>
        </p:spPr>
        <p:txBody>
          <a:bodyPr wrap="square">
            <a:spAutoFit/>
          </a:bodyPr>
          <a:lstStyle/>
          <a:p>
            <a:pPr algn="just"/>
            <a:r>
              <a:rPr lang="en-US" sz="2000" dirty="0"/>
              <a:t>For instance, if two acquaintances meet at a demonstration for college Democrats, their initial discussions may center on their political engagement, preferred candidates, and opinions on current political concerns. At this point, the personality starts to show</a:t>
            </a:r>
            <a:endParaRPr lang="ar-SA" dirty="0"/>
          </a:p>
        </p:txBody>
      </p:sp>
      <p:sp>
        <p:nvSpPr>
          <p:cNvPr id="24" name="مستطيل 23"/>
          <p:cNvSpPr/>
          <p:nvPr/>
        </p:nvSpPr>
        <p:spPr>
          <a:xfrm>
            <a:off x="8522783" y="4443958"/>
            <a:ext cx="508087" cy="369332"/>
          </a:xfrm>
          <a:prstGeom prst="rect">
            <a:avLst/>
          </a:prstGeom>
        </p:spPr>
        <p:txBody>
          <a:bodyPr wrap="square">
            <a:spAutoFit/>
          </a:bodyPr>
          <a:lstStyle/>
          <a:p>
            <a:r>
              <a:rPr lang="en-US" sz="1800" dirty="0"/>
              <a:t> </a:t>
            </a:r>
            <a:r>
              <a:rPr lang="en-US" sz="1800" dirty="0" smtClean="0"/>
              <a:t>14</a:t>
            </a:r>
            <a:endParaRPr lang="ar-SA"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63"/>
        <p:cNvGrpSpPr/>
        <p:nvPr/>
      </p:nvGrpSpPr>
      <p:grpSpPr>
        <a:xfrm>
          <a:off x="0" y="0"/>
          <a:ext cx="0" cy="0"/>
          <a:chOff x="0" y="0"/>
          <a:chExt cx="0" cy="0"/>
        </a:xfrm>
      </p:grpSpPr>
      <p:sp>
        <p:nvSpPr>
          <p:cNvPr id="1766" name="Google Shape;1766;p55"/>
          <p:cNvSpPr/>
          <p:nvPr/>
        </p:nvSpPr>
        <p:spPr>
          <a:xfrm>
            <a:off x="5717846" y="1504578"/>
            <a:ext cx="1780745" cy="2331834"/>
          </a:xfrm>
          <a:custGeom>
            <a:avLst/>
            <a:gdLst/>
            <a:ahLst/>
            <a:cxnLst/>
            <a:rect l="l" t="t" r="r" b="b"/>
            <a:pathLst>
              <a:path w="123921" h="162271" extrusionOk="0">
                <a:moveTo>
                  <a:pt x="1606" y="0"/>
                </a:moveTo>
                <a:cubicBezTo>
                  <a:pt x="730" y="0"/>
                  <a:pt x="1" y="730"/>
                  <a:pt x="30" y="1547"/>
                </a:cubicBezTo>
                <a:lnTo>
                  <a:pt x="30" y="160694"/>
                </a:lnTo>
                <a:cubicBezTo>
                  <a:pt x="30" y="161570"/>
                  <a:pt x="730" y="162270"/>
                  <a:pt x="1606" y="162270"/>
                </a:cubicBezTo>
                <a:lnTo>
                  <a:pt x="122374" y="162270"/>
                </a:lnTo>
                <a:cubicBezTo>
                  <a:pt x="123250" y="162270"/>
                  <a:pt x="123921" y="161570"/>
                  <a:pt x="123921" y="160694"/>
                </a:cubicBezTo>
                <a:lnTo>
                  <a:pt x="123921" y="1547"/>
                </a:lnTo>
                <a:cubicBezTo>
                  <a:pt x="123921" y="672"/>
                  <a:pt x="123250" y="0"/>
                  <a:pt x="122374" y="0"/>
                </a:cubicBez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55"/>
          <p:cNvSpPr/>
          <p:nvPr/>
        </p:nvSpPr>
        <p:spPr>
          <a:xfrm>
            <a:off x="5717846" y="1504578"/>
            <a:ext cx="1780745" cy="2331834"/>
          </a:xfrm>
          <a:custGeom>
            <a:avLst/>
            <a:gdLst/>
            <a:ahLst/>
            <a:cxnLst/>
            <a:rect l="l" t="t" r="r" b="b"/>
            <a:pathLst>
              <a:path w="123921" h="162271" extrusionOk="0">
                <a:moveTo>
                  <a:pt x="1606" y="0"/>
                </a:moveTo>
                <a:cubicBezTo>
                  <a:pt x="730" y="0"/>
                  <a:pt x="1" y="730"/>
                  <a:pt x="30" y="1547"/>
                </a:cubicBezTo>
                <a:lnTo>
                  <a:pt x="30" y="160694"/>
                </a:lnTo>
                <a:cubicBezTo>
                  <a:pt x="30" y="161570"/>
                  <a:pt x="730" y="162270"/>
                  <a:pt x="1606" y="162270"/>
                </a:cubicBezTo>
                <a:lnTo>
                  <a:pt x="122374" y="162270"/>
                </a:lnTo>
                <a:cubicBezTo>
                  <a:pt x="123250" y="162270"/>
                  <a:pt x="123921" y="161570"/>
                  <a:pt x="123921" y="160694"/>
                </a:cubicBezTo>
                <a:lnTo>
                  <a:pt x="123921" y="1547"/>
                </a:lnTo>
                <a:cubicBezTo>
                  <a:pt x="123921" y="672"/>
                  <a:pt x="123250" y="0"/>
                  <a:pt x="1223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68" name="Google Shape;1768;p55"/>
          <p:cNvGrpSpPr/>
          <p:nvPr/>
        </p:nvGrpSpPr>
        <p:grpSpPr>
          <a:xfrm>
            <a:off x="6228184" y="831093"/>
            <a:ext cx="1977596" cy="3005319"/>
            <a:chOff x="5396237" y="762001"/>
            <a:chExt cx="2283070" cy="3469143"/>
          </a:xfrm>
        </p:grpSpPr>
        <p:sp>
          <p:nvSpPr>
            <p:cNvPr id="1769" name="Google Shape;1769;p55"/>
            <p:cNvSpPr/>
            <p:nvPr/>
          </p:nvSpPr>
          <p:spPr>
            <a:xfrm>
              <a:off x="5396237" y="762001"/>
              <a:ext cx="2283070" cy="3469143"/>
            </a:xfrm>
            <a:custGeom>
              <a:avLst/>
              <a:gdLst/>
              <a:ahLst/>
              <a:cxnLst/>
              <a:rect l="l" t="t" r="r" b="b"/>
              <a:pathLst>
                <a:path w="137638" h="209142" extrusionOk="0">
                  <a:moveTo>
                    <a:pt x="3648" y="0"/>
                  </a:moveTo>
                  <a:cubicBezTo>
                    <a:pt x="1634" y="0"/>
                    <a:pt x="0" y="1634"/>
                    <a:pt x="0" y="3648"/>
                  </a:cubicBezTo>
                  <a:lnTo>
                    <a:pt x="0" y="205493"/>
                  </a:lnTo>
                  <a:cubicBezTo>
                    <a:pt x="0" y="207507"/>
                    <a:pt x="1634" y="209141"/>
                    <a:pt x="3648" y="209141"/>
                  </a:cubicBezTo>
                  <a:lnTo>
                    <a:pt x="133989" y="209141"/>
                  </a:lnTo>
                  <a:cubicBezTo>
                    <a:pt x="136003" y="209141"/>
                    <a:pt x="137638" y="207507"/>
                    <a:pt x="137638" y="205493"/>
                  </a:cubicBezTo>
                  <a:lnTo>
                    <a:pt x="137638" y="3648"/>
                  </a:lnTo>
                  <a:cubicBezTo>
                    <a:pt x="137638" y="1634"/>
                    <a:pt x="136003" y="0"/>
                    <a:pt x="1339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55"/>
            <p:cNvSpPr/>
            <p:nvPr/>
          </p:nvSpPr>
          <p:spPr>
            <a:xfrm>
              <a:off x="6303377" y="3970383"/>
              <a:ext cx="469592" cy="65371"/>
            </a:xfrm>
            <a:custGeom>
              <a:avLst/>
              <a:gdLst/>
              <a:ahLst/>
              <a:cxnLst/>
              <a:rect l="l" t="t" r="r" b="b"/>
              <a:pathLst>
                <a:path w="28310" h="3941" extrusionOk="0">
                  <a:moveTo>
                    <a:pt x="1956" y="1"/>
                  </a:moveTo>
                  <a:cubicBezTo>
                    <a:pt x="876" y="1"/>
                    <a:pt x="0" y="905"/>
                    <a:pt x="0" y="1956"/>
                  </a:cubicBezTo>
                  <a:cubicBezTo>
                    <a:pt x="0" y="3065"/>
                    <a:pt x="876" y="3941"/>
                    <a:pt x="1956" y="3941"/>
                  </a:cubicBezTo>
                  <a:lnTo>
                    <a:pt x="26325" y="3941"/>
                  </a:lnTo>
                  <a:cubicBezTo>
                    <a:pt x="27434" y="3941"/>
                    <a:pt x="28310" y="3065"/>
                    <a:pt x="28310" y="1956"/>
                  </a:cubicBezTo>
                  <a:cubicBezTo>
                    <a:pt x="28310" y="876"/>
                    <a:pt x="27434" y="1"/>
                    <a:pt x="263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55"/>
            <p:cNvSpPr/>
            <p:nvPr/>
          </p:nvSpPr>
          <p:spPr>
            <a:xfrm>
              <a:off x="6455384" y="859294"/>
              <a:ext cx="165576" cy="166057"/>
            </a:xfrm>
            <a:custGeom>
              <a:avLst/>
              <a:gdLst/>
              <a:ahLst/>
              <a:cxnLst/>
              <a:rect l="l" t="t" r="r" b="b"/>
              <a:pathLst>
                <a:path w="9982" h="10011" extrusionOk="0">
                  <a:moveTo>
                    <a:pt x="4991" y="0"/>
                  </a:moveTo>
                  <a:cubicBezTo>
                    <a:pt x="2218" y="0"/>
                    <a:pt x="0" y="2247"/>
                    <a:pt x="0" y="5020"/>
                  </a:cubicBezTo>
                  <a:cubicBezTo>
                    <a:pt x="0" y="7734"/>
                    <a:pt x="2218" y="10011"/>
                    <a:pt x="4991" y="10011"/>
                  </a:cubicBezTo>
                  <a:cubicBezTo>
                    <a:pt x="7764" y="10011"/>
                    <a:pt x="9982" y="7793"/>
                    <a:pt x="9982" y="5020"/>
                  </a:cubicBezTo>
                  <a:cubicBezTo>
                    <a:pt x="9982" y="2247"/>
                    <a:pt x="7764" y="0"/>
                    <a:pt x="49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72" name="Google Shape;1772;p55"/>
          <p:cNvPicPr preferRelativeResize="0"/>
          <p:nvPr/>
        </p:nvPicPr>
        <p:blipFill rotWithShape="1">
          <a:blip r:embed="rId3">
            <a:alphaModFix/>
          </a:blip>
          <a:srcRect l="51237" r="6304"/>
          <a:stretch/>
        </p:blipFill>
        <p:spPr>
          <a:xfrm>
            <a:off x="6321922" y="1235280"/>
            <a:ext cx="1790813" cy="2372574"/>
          </a:xfrm>
          <a:prstGeom prst="rect">
            <a:avLst/>
          </a:prstGeom>
          <a:noFill/>
          <a:ln>
            <a:noFill/>
          </a:ln>
        </p:spPr>
      </p:pic>
      <p:grpSp>
        <p:nvGrpSpPr>
          <p:cNvPr id="1773" name="Google Shape;1773;p55"/>
          <p:cNvGrpSpPr/>
          <p:nvPr/>
        </p:nvGrpSpPr>
        <p:grpSpPr>
          <a:xfrm flipH="1">
            <a:off x="87980" y="3174969"/>
            <a:ext cx="833537" cy="1960086"/>
            <a:chOff x="8416475" y="3483007"/>
            <a:chExt cx="727535" cy="1710819"/>
          </a:xfrm>
        </p:grpSpPr>
        <p:sp>
          <p:nvSpPr>
            <p:cNvPr id="1774" name="Google Shape;1774;p55"/>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55"/>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5"/>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765;p55"/>
          <p:cNvSpPr txBox="1">
            <a:spLocks noGrp="1"/>
          </p:cNvSpPr>
          <p:nvPr>
            <p:ph type="ctrTitle"/>
          </p:nvPr>
        </p:nvSpPr>
        <p:spPr>
          <a:xfrm flipH="1">
            <a:off x="880555" y="831093"/>
            <a:ext cx="5228079" cy="619125"/>
          </a:xfrm>
          <a:prstGeom prst="rect">
            <a:avLst/>
          </a:prstGeom>
        </p:spPr>
        <p:txBody>
          <a:bodyPr spcFirstLastPara="1" wrap="square" lIns="91425" tIns="91425" rIns="91425" bIns="91425" anchor="t" anchorCtr="0">
            <a:noAutofit/>
          </a:bodyPr>
          <a:lstStyle/>
          <a:p>
            <a:pPr algn="just"/>
            <a:r>
              <a:rPr lang="en-US" sz="2000" dirty="0"/>
              <a:t>An example of social penetration is two people who meet at work. They initially only talk about sports teams or local events. However, as they grow to be more comfortable with each other they begin to talk about religion and politics. They have transferred from the orientation stage to the exploratory stage. Some may say they have even reached the affective </a:t>
            </a:r>
            <a:r>
              <a:rPr lang="en-US" sz="2000" dirty="0" smtClean="0"/>
              <a:t>stage.</a:t>
            </a:r>
            <a:endParaRPr lang="ar-SA" sz="2000" dirty="0"/>
          </a:p>
        </p:txBody>
      </p:sp>
      <p:sp>
        <p:nvSpPr>
          <p:cNvPr id="16" name="مستطيل 15"/>
          <p:cNvSpPr/>
          <p:nvPr/>
        </p:nvSpPr>
        <p:spPr>
          <a:xfrm>
            <a:off x="8460432" y="4443958"/>
            <a:ext cx="641727" cy="369332"/>
          </a:xfrm>
          <a:prstGeom prst="rect">
            <a:avLst/>
          </a:prstGeom>
        </p:spPr>
        <p:txBody>
          <a:bodyPr wrap="square">
            <a:spAutoFit/>
          </a:bodyPr>
          <a:lstStyle/>
          <a:p>
            <a:r>
              <a:rPr lang="en-US" sz="1800" dirty="0"/>
              <a:t> </a:t>
            </a:r>
            <a:r>
              <a:rPr lang="en-US" sz="1800" dirty="0" smtClean="0"/>
              <a:t>15</a:t>
            </a:r>
            <a:endParaRPr lang="ar-SA"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1"/>
        <p:cNvGrpSpPr/>
        <p:nvPr/>
      </p:nvGrpSpPr>
      <p:grpSpPr>
        <a:xfrm>
          <a:off x="0" y="0"/>
          <a:ext cx="0" cy="0"/>
          <a:chOff x="0" y="0"/>
          <a:chExt cx="0" cy="0"/>
        </a:xfrm>
      </p:grpSpPr>
      <p:sp>
        <p:nvSpPr>
          <p:cNvPr id="1742" name="Google Shape;1742;p54"/>
          <p:cNvSpPr txBox="1">
            <a:spLocks noGrp="1"/>
          </p:cNvSpPr>
          <p:nvPr>
            <p:ph type="ctrTitle"/>
          </p:nvPr>
        </p:nvSpPr>
        <p:spPr>
          <a:xfrm flipH="1">
            <a:off x="4355976" y="857895"/>
            <a:ext cx="3092700" cy="57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Website</a:t>
            </a:r>
            <a:endParaRPr dirty="0"/>
          </a:p>
        </p:txBody>
      </p:sp>
      <p:sp>
        <p:nvSpPr>
          <p:cNvPr id="1743" name="Google Shape;1743;p54"/>
          <p:cNvSpPr txBox="1">
            <a:spLocks noGrp="1"/>
          </p:cNvSpPr>
          <p:nvPr>
            <p:ph type="subTitle" idx="1"/>
          </p:nvPr>
        </p:nvSpPr>
        <p:spPr>
          <a:xfrm flipH="1">
            <a:off x="5220072" y="2395739"/>
            <a:ext cx="2820900" cy="106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You can replace the image on the screen with your own work. Just delete this one, add yours and center it properly</a:t>
            </a:r>
            <a:endParaRPr dirty="0"/>
          </a:p>
        </p:txBody>
      </p:sp>
      <p:grpSp>
        <p:nvGrpSpPr>
          <p:cNvPr id="1744" name="Google Shape;1744;p54"/>
          <p:cNvGrpSpPr/>
          <p:nvPr/>
        </p:nvGrpSpPr>
        <p:grpSpPr>
          <a:xfrm>
            <a:off x="8192025" y="2797485"/>
            <a:ext cx="785377" cy="2421158"/>
            <a:chOff x="7825375" y="2447285"/>
            <a:chExt cx="785377" cy="2421158"/>
          </a:xfrm>
        </p:grpSpPr>
        <p:sp>
          <p:nvSpPr>
            <p:cNvPr id="1745" name="Google Shape;1745;p5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5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5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5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5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5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5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2" name="Google Shape;1752;p54"/>
          <p:cNvGrpSpPr/>
          <p:nvPr/>
        </p:nvGrpSpPr>
        <p:grpSpPr>
          <a:xfrm>
            <a:off x="190514" y="1129106"/>
            <a:ext cx="4111186" cy="2522251"/>
            <a:chOff x="790876" y="1327786"/>
            <a:chExt cx="3717838" cy="2280928"/>
          </a:xfrm>
        </p:grpSpPr>
        <p:grpSp>
          <p:nvGrpSpPr>
            <p:cNvPr id="1753" name="Google Shape;1753;p54"/>
            <p:cNvGrpSpPr/>
            <p:nvPr/>
          </p:nvGrpSpPr>
          <p:grpSpPr>
            <a:xfrm>
              <a:off x="790876" y="1327786"/>
              <a:ext cx="3717838" cy="2280928"/>
              <a:chOff x="790876" y="1327786"/>
              <a:chExt cx="3717838" cy="2280928"/>
            </a:xfrm>
          </p:grpSpPr>
          <p:sp>
            <p:nvSpPr>
              <p:cNvPr id="1754" name="Google Shape;1754;p54"/>
              <p:cNvSpPr/>
              <p:nvPr/>
            </p:nvSpPr>
            <p:spPr>
              <a:xfrm>
                <a:off x="923821" y="1327786"/>
                <a:ext cx="3451947" cy="2153883"/>
              </a:xfrm>
              <a:custGeom>
                <a:avLst/>
                <a:gdLst/>
                <a:ahLst/>
                <a:cxnLst/>
                <a:rect l="l" t="t" r="r" b="b"/>
                <a:pathLst>
                  <a:path w="253913" h="158432" extrusionOk="0">
                    <a:moveTo>
                      <a:pt x="5615" y="0"/>
                    </a:moveTo>
                    <a:cubicBezTo>
                      <a:pt x="2464" y="0"/>
                      <a:pt x="1" y="2536"/>
                      <a:pt x="1" y="5614"/>
                    </a:cubicBezTo>
                    <a:lnTo>
                      <a:pt x="1" y="158431"/>
                    </a:lnTo>
                    <a:lnTo>
                      <a:pt x="253912" y="158431"/>
                    </a:lnTo>
                    <a:lnTo>
                      <a:pt x="253912" y="5614"/>
                    </a:lnTo>
                    <a:cubicBezTo>
                      <a:pt x="253912" y="2499"/>
                      <a:pt x="251341" y="0"/>
                      <a:pt x="24829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54"/>
              <p:cNvSpPr/>
              <p:nvPr/>
            </p:nvSpPr>
            <p:spPr>
              <a:xfrm>
                <a:off x="976026" y="1378006"/>
                <a:ext cx="3347048" cy="182703"/>
              </a:xfrm>
              <a:custGeom>
                <a:avLst/>
                <a:gdLst/>
                <a:ahLst/>
                <a:cxnLst/>
                <a:rect l="l" t="t" r="r" b="b"/>
                <a:pathLst>
                  <a:path w="246197" h="13439" extrusionOk="0">
                    <a:moveTo>
                      <a:pt x="4057" y="1"/>
                    </a:moveTo>
                    <a:cubicBezTo>
                      <a:pt x="1811" y="1"/>
                      <a:pt x="0" y="1812"/>
                      <a:pt x="0" y="4057"/>
                    </a:cubicBezTo>
                    <a:lnTo>
                      <a:pt x="0" y="13439"/>
                    </a:lnTo>
                    <a:lnTo>
                      <a:pt x="246197" y="13439"/>
                    </a:lnTo>
                    <a:lnTo>
                      <a:pt x="246197" y="4057"/>
                    </a:lnTo>
                    <a:cubicBezTo>
                      <a:pt x="246197" y="1812"/>
                      <a:pt x="244385" y="1"/>
                      <a:pt x="242140" y="1"/>
                    </a:cubicBezTo>
                    <a:close/>
                  </a:path>
                </a:pathLst>
              </a:custGeom>
              <a:solidFill>
                <a:srgbClr val="2F8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54"/>
              <p:cNvSpPr/>
              <p:nvPr/>
            </p:nvSpPr>
            <p:spPr>
              <a:xfrm>
                <a:off x="790876" y="3452603"/>
                <a:ext cx="3717838" cy="156111"/>
              </a:xfrm>
              <a:custGeom>
                <a:avLst/>
                <a:gdLst/>
                <a:ahLst/>
                <a:cxnLst/>
                <a:rect l="l" t="t" r="r" b="b"/>
                <a:pathLst>
                  <a:path w="273471" h="11483" extrusionOk="0">
                    <a:moveTo>
                      <a:pt x="0" y="0"/>
                    </a:moveTo>
                    <a:lnTo>
                      <a:pt x="72" y="688"/>
                    </a:lnTo>
                    <a:cubicBezTo>
                      <a:pt x="1123" y="6882"/>
                      <a:pt x="6520" y="11482"/>
                      <a:pt x="12786" y="11482"/>
                    </a:cubicBezTo>
                    <a:lnTo>
                      <a:pt x="260649" y="11482"/>
                    </a:lnTo>
                    <a:cubicBezTo>
                      <a:pt x="266951" y="11482"/>
                      <a:pt x="272312" y="6955"/>
                      <a:pt x="273326" y="688"/>
                    </a:cubicBezTo>
                    <a:lnTo>
                      <a:pt x="27347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54"/>
              <p:cNvSpPr/>
              <p:nvPr/>
            </p:nvSpPr>
            <p:spPr>
              <a:xfrm>
                <a:off x="975963" y="3164253"/>
                <a:ext cx="3347100" cy="2874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8" name="Google Shape;1758;p54"/>
            <p:cNvSpPr/>
            <p:nvPr/>
          </p:nvSpPr>
          <p:spPr>
            <a:xfrm>
              <a:off x="923325" y="3389075"/>
              <a:ext cx="3451589" cy="63751"/>
            </a:xfrm>
            <a:custGeom>
              <a:avLst/>
              <a:gdLst/>
              <a:ahLst/>
              <a:cxnLst/>
              <a:rect l="l" t="t" r="r" b="b"/>
              <a:pathLst>
                <a:path w="253840" h="6811" extrusionOk="0">
                  <a:moveTo>
                    <a:pt x="1" y="1"/>
                  </a:moveTo>
                  <a:lnTo>
                    <a:pt x="1" y="6810"/>
                  </a:lnTo>
                  <a:lnTo>
                    <a:pt x="253840" y="6810"/>
                  </a:lnTo>
                  <a:lnTo>
                    <a:pt x="25384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59" name="Google Shape;1759;p54"/>
          <p:cNvPicPr preferRelativeResize="0"/>
          <p:nvPr/>
        </p:nvPicPr>
        <p:blipFill rotWithShape="1">
          <a:blip r:embed="rId3">
            <a:alphaModFix/>
          </a:blip>
          <a:srcRect l="1709" r="1709"/>
          <a:stretch/>
        </p:blipFill>
        <p:spPr>
          <a:xfrm>
            <a:off x="395536" y="1129106"/>
            <a:ext cx="3701143" cy="2155554"/>
          </a:xfrm>
          <a:prstGeom prst="rect">
            <a:avLst/>
          </a:prstGeom>
          <a:noFill/>
          <a:ln>
            <a:noFill/>
          </a:ln>
        </p:spPr>
      </p:pic>
      <p:pic>
        <p:nvPicPr>
          <p:cNvPr id="2050" name="Picture 2" descr="C:\Users\Public\Pictures\Sample Pictures\تنزيل (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38" y="-2"/>
            <a:ext cx="8949564" cy="5092032"/>
          </a:xfrm>
          <a:prstGeom prst="rect">
            <a:avLst/>
          </a:prstGeom>
          <a:noFill/>
          <a:extLst>
            <a:ext uri="{909E8E84-426E-40DD-AFC4-6F175D3DCCD1}">
              <a14:hiddenFill xmlns:a14="http://schemas.microsoft.com/office/drawing/2010/main">
                <a:solidFill>
                  <a:srgbClr val="FFFFFF"/>
                </a:solidFill>
              </a14:hiddenFill>
            </a:ext>
          </a:extLst>
        </p:spPr>
      </p:pic>
      <p:sp>
        <p:nvSpPr>
          <p:cNvPr id="21" name="مستطيل 20"/>
          <p:cNvSpPr/>
          <p:nvPr/>
        </p:nvSpPr>
        <p:spPr>
          <a:xfrm>
            <a:off x="8408975" y="4443958"/>
            <a:ext cx="568428" cy="369332"/>
          </a:xfrm>
          <a:prstGeom prst="rect">
            <a:avLst/>
          </a:prstGeom>
        </p:spPr>
        <p:txBody>
          <a:bodyPr wrap="square">
            <a:spAutoFit/>
          </a:bodyPr>
          <a:lstStyle/>
          <a:p>
            <a:r>
              <a:rPr lang="en-US" sz="1800" dirty="0"/>
              <a:t> </a:t>
            </a:r>
            <a:r>
              <a:rPr lang="en-US" sz="1800" dirty="0" smtClean="0"/>
              <a:t>16</a:t>
            </a:r>
            <a:endParaRPr lang="ar-SA"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80"/>
        <p:cNvGrpSpPr/>
        <p:nvPr/>
      </p:nvGrpSpPr>
      <p:grpSpPr>
        <a:xfrm>
          <a:off x="0" y="0"/>
          <a:ext cx="0" cy="0"/>
          <a:chOff x="0" y="0"/>
          <a:chExt cx="0" cy="0"/>
        </a:xfrm>
      </p:grpSpPr>
      <p:grpSp>
        <p:nvGrpSpPr>
          <p:cNvPr id="1781" name="Google Shape;1781;p56"/>
          <p:cNvGrpSpPr/>
          <p:nvPr/>
        </p:nvGrpSpPr>
        <p:grpSpPr>
          <a:xfrm>
            <a:off x="1068112" y="886603"/>
            <a:ext cx="1562904" cy="2933292"/>
            <a:chOff x="1845802" y="1105100"/>
            <a:chExt cx="1562904" cy="2933292"/>
          </a:xfrm>
        </p:grpSpPr>
        <p:sp>
          <p:nvSpPr>
            <p:cNvPr id="1782" name="Google Shape;1782;p56"/>
            <p:cNvSpPr/>
            <p:nvPr/>
          </p:nvSpPr>
          <p:spPr>
            <a:xfrm>
              <a:off x="1845802" y="1105100"/>
              <a:ext cx="1562904" cy="2933292"/>
            </a:xfrm>
            <a:custGeom>
              <a:avLst/>
              <a:gdLst/>
              <a:ahLst/>
              <a:cxnLst/>
              <a:rect l="l" t="t" r="r" b="b"/>
              <a:pathLst>
                <a:path w="104385" h="195912" extrusionOk="0">
                  <a:moveTo>
                    <a:pt x="2095" y="1"/>
                  </a:moveTo>
                  <a:cubicBezTo>
                    <a:pt x="904" y="1"/>
                    <a:pt x="0" y="945"/>
                    <a:pt x="0" y="2096"/>
                  </a:cubicBezTo>
                  <a:lnTo>
                    <a:pt x="0" y="193776"/>
                  </a:lnTo>
                  <a:cubicBezTo>
                    <a:pt x="0" y="194967"/>
                    <a:pt x="986" y="195912"/>
                    <a:pt x="2095" y="195912"/>
                  </a:cubicBezTo>
                  <a:lnTo>
                    <a:pt x="102290" y="195912"/>
                  </a:lnTo>
                  <a:cubicBezTo>
                    <a:pt x="103399" y="195912"/>
                    <a:pt x="104344" y="194967"/>
                    <a:pt x="104385" y="193776"/>
                  </a:cubicBezTo>
                  <a:lnTo>
                    <a:pt x="104385" y="2096"/>
                  </a:lnTo>
                  <a:cubicBezTo>
                    <a:pt x="104385" y="904"/>
                    <a:pt x="103399" y="1"/>
                    <a:pt x="1022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56"/>
            <p:cNvSpPr/>
            <p:nvPr/>
          </p:nvSpPr>
          <p:spPr>
            <a:xfrm>
              <a:off x="1890096" y="1156777"/>
              <a:ext cx="1473099" cy="2829967"/>
            </a:xfrm>
            <a:custGeom>
              <a:avLst/>
              <a:gdLst/>
              <a:ahLst/>
              <a:cxnLst/>
              <a:rect l="l" t="t" r="r" b="b"/>
              <a:pathLst>
                <a:path w="98387" h="189011" extrusionOk="0">
                  <a:moveTo>
                    <a:pt x="2013" y="0"/>
                  </a:moveTo>
                  <a:cubicBezTo>
                    <a:pt x="904" y="0"/>
                    <a:pt x="0" y="904"/>
                    <a:pt x="0" y="1972"/>
                  </a:cubicBezTo>
                  <a:lnTo>
                    <a:pt x="0" y="186997"/>
                  </a:lnTo>
                  <a:cubicBezTo>
                    <a:pt x="0" y="188148"/>
                    <a:pt x="945" y="189010"/>
                    <a:pt x="2013" y="189010"/>
                  </a:cubicBezTo>
                  <a:lnTo>
                    <a:pt x="96415" y="189010"/>
                  </a:lnTo>
                  <a:cubicBezTo>
                    <a:pt x="97524" y="189010"/>
                    <a:pt x="98387" y="188148"/>
                    <a:pt x="98387" y="187038"/>
                  </a:cubicBezTo>
                  <a:lnTo>
                    <a:pt x="98387" y="1972"/>
                  </a:lnTo>
                  <a:cubicBezTo>
                    <a:pt x="98387" y="863"/>
                    <a:pt x="97483" y="0"/>
                    <a:pt x="964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56"/>
            <p:cNvSpPr/>
            <p:nvPr/>
          </p:nvSpPr>
          <p:spPr>
            <a:xfrm>
              <a:off x="2433262" y="3848089"/>
              <a:ext cx="387518" cy="64591"/>
            </a:xfrm>
            <a:custGeom>
              <a:avLst/>
              <a:gdLst/>
              <a:ahLst/>
              <a:cxnLst/>
              <a:rect l="l" t="t" r="r" b="b"/>
              <a:pathLst>
                <a:path w="25882" h="4314" extrusionOk="0">
                  <a:moveTo>
                    <a:pt x="2137" y="0"/>
                  </a:moveTo>
                  <a:cubicBezTo>
                    <a:pt x="987" y="0"/>
                    <a:pt x="1" y="945"/>
                    <a:pt x="1" y="2136"/>
                  </a:cubicBezTo>
                  <a:cubicBezTo>
                    <a:pt x="1" y="3328"/>
                    <a:pt x="987" y="4313"/>
                    <a:pt x="2137" y="4313"/>
                  </a:cubicBezTo>
                  <a:lnTo>
                    <a:pt x="23704" y="4313"/>
                  </a:lnTo>
                  <a:cubicBezTo>
                    <a:pt x="24895" y="4313"/>
                    <a:pt x="25881" y="3328"/>
                    <a:pt x="25881" y="2136"/>
                  </a:cubicBezTo>
                  <a:cubicBezTo>
                    <a:pt x="25881" y="945"/>
                    <a:pt x="24895" y="0"/>
                    <a:pt x="237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5" name="Google Shape;1785;p56"/>
          <p:cNvSpPr txBox="1">
            <a:spLocks noGrp="1"/>
          </p:cNvSpPr>
          <p:nvPr>
            <p:ph type="ctrTitle"/>
          </p:nvPr>
        </p:nvSpPr>
        <p:spPr>
          <a:xfrm flipH="1">
            <a:off x="2647087" y="998497"/>
            <a:ext cx="3092700" cy="576000"/>
          </a:xfrm>
          <a:prstGeom prst="rect">
            <a:avLst/>
          </a:prstGeom>
        </p:spPr>
        <p:txBody>
          <a:bodyPr spcFirstLastPara="1" wrap="square" lIns="91425" tIns="91425" rIns="91425" bIns="91425" anchor="t" anchorCtr="0">
            <a:noAutofit/>
          </a:bodyPr>
          <a:lstStyle/>
          <a:p>
            <a:pPr lvl="0"/>
            <a:r>
              <a:rPr lang="en-US" dirty="0"/>
              <a:t>Conclusion</a:t>
            </a:r>
            <a:endParaRPr dirty="0"/>
          </a:p>
        </p:txBody>
      </p:sp>
      <p:sp>
        <p:nvSpPr>
          <p:cNvPr id="1786" name="Google Shape;1786;p56"/>
          <p:cNvSpPr txBox="1">
            <a:spLocks noGrp="1"/>
          </p:cNvSpPr>
          <p:nvPr>
            <p:ph type="subTitle" idx="1"/>
          </p:nvPr>
        </p:nvSpPr>
        <p:spPr>
          <a:xfrm flipH="1">
            <a:off x="2771800" y="1648796"/>
            <a:ext cx="3528392" cy="1060200"/>
          </a:xfrm>
          <a:prstGeom prst="rect">
            <a:avLst/>
          </a:prstGeom>
        </p:spPr>
        <p:txBody>
          <a:bodyPr spcFirstLastPara="1" wrap="square" lIns="91425" tIns="91425" rIns="91425" bIns="91425" anchor="t" anchorCtr="0">
            <a:noAutofit/>
          </a:bodyPr>
          <a:lstStyle/>
          <a:p>
            <a:pPr marL="0" lvl="0" indent="0" algn="just"/>
            <a:r>
              <a:rPr lang="en-US" sz="2000" dirty="0"/>
              <a:t>The social penetration theory states that as relationships develop, communication advances from relatively superficial, nonintimate levels to deeper, more personal </a:t>
            </a:r>
            <a:r>
              <a:rPr lang="en-US" sz="2000" dirty="0" smtClean="0"/>
              <a:t>ones.</a:t>
            </a:r>
            <a:endParaRPr sz="2000" dirty="0"/>
          </a:p>
        </p:txBody>
      </p:sp>
      <p:pic>
        <p:nvPicPr>
          <p:cNvPr id="1787" name="Google Shape;1787;p56"/>
          <p:cNvPicPr preferRelativeResize="0"/>
          <p:nvPr/>
        </p:nvPicPr>
        <p:blipFill rotWithShape="1">
          <a:blip r:embed="rId3">
            <a:alphaModFix/>
          </a:blip>
          <a:srcRect l="56545" r="14174"/>
          <a:stretch/>
        </p:blipFill>
        <p:spPr>
          <a:xfrm flipH="1">
            <a:off x="1157726" y="938280"/>
            <a:ext cx="1473290" cy="2830361"/>
          </a:xfrm>
          <a:prstGeom prst="rect">
            <a:avLst/>
          </a:prstGeom>
          <a:noFill/>
          <a:ln>
            <a:noFill/>
          </a:ln>
        </p:spPr>
      </p:pic>
      <p:grpSp>
        <p:nvGrpSpPr>
          <p:cNvPr id="1788" name="Google Shape;1788;p56"/>
          <p:cNvGrpSpPr/>
          <p:nvPr/>
        </p:nvGrpSpPr>
        <p:grpSpPr>
          <a:xfrm>
            <a:off x="1633580" y="946213"/>
            <a:ext cx="521582" cy="52284"/>
            <a:chOff x="2366221" y="1139556"/>
            <a:chExt cx="521582" cy="52284"/>
          </a:xfrm>
        </p:grpSpPr>
        <p:sp>
          <p:nvSpPr>
            <p:cNvPr id="1789" name="Google Shape;1789;p56"/>
            <p:cNvSpPr/>
            <p:nvPr/>
          </p:nvSpPr>
          <p:spPr>
            <a:xfrm>
              <a:off x="2366221" y="1139556"/>
              <a:ext cx="521582" cy="52284"/>
            </a:xfrm>
            <a:custGeom>
              <a:avLst/>
              <a:gdLst/>
              <a:ahLst/>
              <a:cxnLst/>
              <a:rect l="l" t="t" r="r" b="b"/>
              <a:pathLst>
                <a:path w="34836" h="3492" extrusionOk="0">
                  <a:moveTo>
                    <a:pt x="0" y="0"/>
                  </a:moveTo>
                  <a:lnTo>
                    <a:pt x="0" y="2465"/>
                  </a:lnTo>
                  <a:cubicBezTo>
                    <a:pt x="0" y="3040"/>
                    <a:pt x="452" y="3492"/>
                    <a:pt x="1027" y="3492"/>
                  </a:cubicBezTo>
                  <a:lnTo>
                    <a:pt x="33809" y="3492"/>
                  </a:lnTo>
                  <a:cubicBezTo>
                    <a:pt x="34343" y="3492"/>
                    <a:pt x="34836" y="3040"/>
                    <a:pt x="34836" y="2465"/>
                  </a:cubicBezTo>
                  <a:lnTo>
                    <a:pt x="348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45846"/>
                </a:solidFill>
              </a:endParaRPr>
            </a:p>
          </p:txBody>
        </p:sp>
        <p:sp>
          <p:nvSpPr>
            <p:cNvPr id="1790" name="Google Shape;1790;p56"/>
            <p:cNvSpPr/>
            <p:nvPr/>
          </p:nvSpPr>
          <p:spPr>
            <a:xfrm>
              <a:off x="2519379" y="1156777"/>
              <a:ext cx="215290" cy="15"/>
            </a:xfrm>
            <a:custGeom>
              <a:avLst/>
              <a:gdLst/>
              <a:ahLst/>
              <a:cxnLst/>
              <a:rect l="l" t="t" r="r" b="b"/>
              <a:pathLst>
                <a:path w="14379" h="1" fill="none" extrusionOk="0">
                  <a:moveTo>
                    <a:pt x="1" y="0"/>
                  </a:moveTo>
                  <a:lnTo>
                    <a:pt x="14379" y="0"/>
                  </a:lnTo>
                </a:path>
              </a:pathLst>
            </a:custGeom>
            <a:solidFill>
              <a:schemeClr val="dk2"/>
            </a:solidFill>
            <a:ln w="19050" cap="rnd" cmpd="sng">
              <a:solidFill>
                <a:srgbClr val="FFFFFF"/>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1" name="Google Shape;1791;p56"/>
          <p:cNvGrpSpPr/>
          <p:nvPr/>
        </p:nvGrpSpPr>
        <p:grpSpPr>
          <a:xfrm>
            <a:off x="8277328" y="1586906"/>
            <a:ext cx="785377" cy="2421158"/>
            <a:chOff x="7825375" y="2447285"/>
            <a:chExt cx="785377" cy="2421158"/>
          </a:xfrm>
        </p:grpSpPr>
        <p:sp>
          <p:nvSpPr>
            <p:cNvPr id="1792" name="Google Shape;1792;p56"/>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6"/>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6"/>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6"/>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6"/>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6"/>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6"/>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مستطيل 19"/>
          <p:cNvSpPr/>
          <p:nvPr/>
        </p:nvSpPr>
        <p:spPr>
          <a:xfrm>
            <a:off x="8522783" y="4443958"/>
            <a:ext cx="539922" cy="369332"/>
          </a:xfrm>
          <a:prstGeom prst="rect">
            <a:avLst/>
          </a:prstGeom>
        </p:spPr>
        <p:txBody>
          <a:bodyPr wrap="square">
            <a:spAutoFit/>
          </a:bodyPr>
          <a:lstStyle/>
          <a:p>
            <a:r>
              <a:rPr lang="en-US" sz="1800" dirty="0" smtClean="0"/>
              <a:t>17</a:t>
            </a:r>
            <a:endParaRPr lang="ar-SA"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42"/>
        <p:cNvGrpSpPr/>
        <p:nvPr/>
      </p:nvGrpSpPr>
      <p:grpSpPr>
        <a:xfrm>
          <a:off x="0" y="0"/>
          <a:ext cx="0" cy="0"/>
          <a:chOff x="0" y="0"/>
          <a:chExt cx="0" cy="0"/>
        </a:xfrm>
      </p:grpSpPr>
      <p:sp>
        <p:nvSpPr>
          <p:cNvPr id="1043" name="Google Shape;1043;p44"/>
          <p:cNvSpPr txBox="1">
            <a:spLocks noGrp="1"/>
          </p:cNvSpPr>
          <p:nvPr>
            <p:ph type="title"/>
          </p:nvPr>
        </p:nvSpPr>
        <p:spPr>
          <a:xfrm>
            <a:off x="1427565" y="555526"/>
            <a:ext cx="3469800" cy="468900"/>
          </a:xfrm>
          <a:prstGeom prst="rect">
            <a:avLst/>
          </a:prstGeom>
        </p:spPr>
        <p:txBody>
          <a:bodyPr spcFirstLastPara="1" wrap="square" lIns="91425" tIns="91425" rIns="91425" bIns="91425" anchor="t" anchorCtr="0">
            <a:noAutofit/>
          </a:bodyPr>
          <a:lstStyle/>
          <a:p>
            <a:pPr lvl="0" algn="l"/>
            <a:r>
              <a:rPr lang="en" sz="3600" dirty="0"/>
              <a:t>Reflection</a:t>
            </a:r>
            <a:endParaRPr sz="3600" dirty="0"/>
          </a:p>
        </p:txBody>
      </p:sp>
      <p:sp>
        <p:nvSpPr>
          <p:cNvPr id="1088" name="Google Shape;1088;p44"/>
          <p:cNvSpPr/>
          <p:nvPr/>
        </p:nvSpPr>
        <p:spPr>
          <a:xfrm rot="-1700348">
            <a:off x="8494935" y="1304154"/>
            <a:ext cx="364027" cy="325910"/>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9" name="Google Shape;1089;p44"/>
          <p:cNvGrpSpPr/>
          <p:nvPr/>
        </p:nvGrpSpPr>
        <p:grpSpPr>
          <a:xfrm>
            <a:off x="-56003" y="3652616"/>
            <a:ext cx="953134" cy="1202784"/>
            <a:chOff x="155983" y="3025150"/>
            <a:chExt cx="887400" cy="856500"/>
          </a:xfrm>
        </p:grpSpPr>
        <p:sp>
          <p:nvSpPr>
            <p:cNvPr id="1090" name="Google Shape;1090;p44"/>
            <p:cNvSpPr/>
            <p:nvPr/>
          </p:nvSpPr>
          <p:spPr>
            <a:xfrm rot="1645945">
              <a:off x="258465" y="3147939"/>
              <a:ext cx="682437" cy="610923"/>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1" name="Google Shape;1091;p44"/>
            <p:cNvGrpSpPr/>
            <p:nvPr/>
          </p:nvGrpSpPr>
          <p:grpSpPr>
            <a:xfrm>
              <a:off x="393289" y="3285780"/>
              <a:ext cx="470598" cy="335235"/>
              <a:chOff x="393289" y="3285780"/>
              <a:chExt cx="470598" cy="335235"/>
            </a:xfrm>
          </p:grpSpPr>
          <p:sp>
            <p:nvSpPr>
              <p:cNvPr id="1092" name="Google Shape;1092;p44"/>
              <p:cNvSpPr/>
              <p:nvPr/>
            </p:nvSpPr>
            <p:spPr>
              <a:xfrm rot="1746505">
                <a:off x="435455" y="3304770"/>
                <a:ext cx="76936" cy="193330"/>
              </a:xfrm>
              <a:custGeom>
                <a:avLst/>
                <a:gdLst/>
                <a:ahLst/>
                <a:cxnLst/>
                <a:rect l="l" t="t" r="r" b="b"/>
                <a:pathLst>
                  <a:path w="542" h="1362" extrusionOk="0">
                    <a:moveTo>
                      <a:pt x="0" y="1"/>
                    </a:moveTo>
                    <a:cubicBezTo>
                      <a:pt x="15" y="469"/>
                      <a:pt x="30" y="923"/>
                      <a:pt x="44" y="1362"/>
                    </a:cubicBezTo>
                    <a:cubicBezTo>
                      <a:pt x="205" y="1318"/>
                      <a:pt x="381" y="1289"/>
                      <a:pt x="542" y="1289"/>
                    </a:cubicBezTo>
                    <a:cubicBezTo>
                      <a:pt x="527" y="835"/>
                      <a:pt x="498" y="484"/>
                      <a:pt x="469" y="30"/>
                    </a:cubicBezTo>
                    <a:cubicBezTo>
                      <a:pt x="322" y="1"/>
                      <a:pt x="132"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4"/>
              <p:cNvSpPr/>
              <p:nvPr/>
            </p:nvSpPr>
            <p:spPr>
              <a:xfrm rot="1746505">
                <a:off x="541561" y="3308645"/>
                <a:ext cx="97802" cy="237049"/>
              </a:xfrm>
              <a:custGeom>
                <a:avLst/>
                <a:gdLst/>
                <a:ahLst/>
                <a:cxnLst/>
                <a:rect l="l" t="t" r="r" b="b"/>
                <a:pathLst>
                  <a:path w="689" h="1670" extrusionOk="0">
                    <a:moveTo>
                      <a:pt x="0" y="0"/>
                    </a:moveTo>
                    <a:lnTo>
                      <a:pt x="0" y="1611"/>
                    </a:lnTo>
                    <a:lnTo>
                      <a:pt x="688" y="1669"/>
                    </a:lnTo>
                    <a:lnTo>
                      <a:pt x="5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4"/>
              <p:cNvSpPr/>
              <p:nvPr/>
            </p:nvSpPr>
            <p:spPr>
              <a:xfrm rot="1746505">
                <a:off x="667150" y="3297470"/>
                <a:ext cx="129031" cy="311855"/>
              </a:xfrm>
              <a:custGeom>
                <a:avLst/>
                <a:gdLst/>
                <a:ahLst/>
                <a:cxnLst/>
                <a:rect l="l" t="t" r="r" b="b"/>
                <a:pathLst>
                  <a:path w="909" h="2197" extrusionOk="0">
                    <a:moveTo>
                      <a:pt x="703" y="1"/>
                    </a:moveTo>
                    <a:lnTo>
                      <a:pt x="0" y="103"/>
                    </a:lnTo>
                    <a:lnTo>
                      <a:pt x="117" y="2197"/>
                    </a:lnTo>
                    <a:lnTo>
                      <a:pt x="908" y="2197"/>
                    </a:lnTo>
                    <a:lnTo>
                      <a:pt x="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95" name="Google Shape;1095;p44"/>
          <p:cNvSpPr/>
          <p:nvPr/>
        </p:nvSpPr>
        <p:spPr>
          <a:xfrm rot="464186">
            <a:off x="1233600" y="4661799"/>
            <a:ext cx="296398" cy="26551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 name="Google Shape;2079;p58"/>
          <p:cNvGrpSpPr/>
          <p:nvPr/>
        </p:nvGrpSpPr>
        <p:grpSpPr>
          <a:xfrm>
            <a:off x="60332" y="1866942"/>
            <a:ext cx="1135902" cy="2281482"/>
            <a:chOff x="4327337" y="2951440"/>
            <a:chExt cx="1034908" cy="1637614"/>
          </a:xfrm>
        </p:grpSpPr>
        <p:sp>
          <p:nvSpPr>
            <p:cNvPr id="56" name="Google Shape;2080;p58"/>
            <p:cNvSpPr/>
            <p:nvPr/>
          </p:nvSpPr>
          <p:spPr>
            <a:xfrm>
              <a:off x="4327337" y="3213208"/>
              <a:ext cx="99798" cy="117970"/>
            </a:xfrm>
            <a:custGeom>
              <a:avLst/>
              <a:gdLst/>
              <a:ahLst/>
              <a:cxnLst/>
              <a:rect l="l" t="t" r="r" b="b"/>
              <a:pathLst>
                <a:path w="3251" h="3843" extrusionOk="0">
                  <a:moveTo>
                    <a:pt x="921" y="1"/>
                  </a:moveTo>
                  <a:cubicBezTo>
                    <a:pt x="888" y="1"/>
                    <a:pt x="864" y="12"/>
                    <a:pt x="849" y="36"/>
                  </a:cubicBezTo>
                  <a:cubicBezTo>
                    <a:pt x="659" y="315"/>
                    <a:pt x="1816" y="1383"/>
                    <a:pt x="1816" y="1383"/>
                  </a:cubicBezTo>
                  <a:cubicBezTo>
                    <a:pt x="1816" y="1383"/>
                    <a:pt x="863" y="618"/>
                    <a:pt x="518" y="618"/>
                  </a:cubicBezTo>
                  <a:cubicBezTo>
                    <a:pt x="478" y="618"/>
                    <a:pt x="446" y="629"/>
                    <a:pt x="425" y="651"/>
                  </a:cubicBezTo>
                  <a:cubicBezTo>
                    <a:pt x="220" y="871"/>
                    <a:pt x="1245" y="1808"/>
                    <a:pt x="1245" y="1808"/>
                  </a:cubicBezTo>
                  <a:cubicBezTo>
                    <a:pt x="1245" y="1808"/>
                    <a:pt x="413" y="1124"/>
                    <a:pt x="197" y="1124"/>
                  </a:cubicBezTo>
                  <a:cubicBezTo>
                    <a:pt x="168" y="1124"/>
                    <a:pt x="150" y="1136"/>
                    <a:pt x="147" y="1164"/>
                  </a:cubicBezTo>
                  <a:cubicBezTo>
                    <a:pt x="132" y="1413"/>
                    <a:pt x="747" y="2159"/>
                    <a:pt x="747" y="2159"/>
                  </a:cubicBezTo>
                  <a:cubicBezTo>
                    <a:pt x="747" y="2159"/>
                    <a:pt x="240" y="1684"/>
                    <a:pt x="70" y="1684"/>
                  </a:cubicBezTo>
                  <a:cubicBezTo>
                    <a:pt x="39" y="1684"/>
                    <a:pt x="19" y="1699"/>
                    <a:pt x="15" y="1735"/>
                  </a:cubicBezTo>
                  <a:cubicBezTo>
                    <a:pt x="0" y="1969"/>
                    <a:pt x="1010" y="3784"/>
                    <a:pt x="1010" y="3784"/>
                  </a:cubicBezTo>
                  <a:cubicBezTo>
                    <a:pt x="1042" y="3824"/>
                    <a:pt x="1087" y="3842"/>
                    <a:pt x="1144" y="3842"/>
                  </a:cubicBezTo>
                  <a:cubicBezTo>
                    <a:pt x="1688" y="3842"/>
                    <a:pt x="3250" y="2159"/>
                    <a:pt x="3250" y="2159"/>
                  </a:cubicBezTo>
                  <a:cubicBezTo>
                    <a:pt x="3250" y="2159"/>
                    <a:pt x="3104" y="256"/>
                    <a:pt x="2958" y="212"/>
                  </a:cubicBezTo>
                  <a:cubicBezTo>
                    <a:pt x="2952" y="211"/>
                    <a:pt x="2947" y="211"/>
                    <a:pt x="2942" y="211"/>
                  </a:cubicBezTo>
                  <a:cubicBezTo>
                    <a:pt x="2787" y="211"/>
                    <a:pt x="2462" y="600"/>
                    <a:pt x="2533" y="1208"/>
                  </a:cubicBezTo>
                  <a:cubicBezTo>
                    <a:pt x="2533" y="1208"/>
                    <a:pt x="1265" y="1"/>
                    <a:pt x="921"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081;p58"/>
            <p:cNvSpPr/>
            <p:nvPr/>
          </p:nvSpPr>
          <p:spPr>
            <a:xfrm>
              <a:off x="4771685" y="2969830"/>
              <a:ext cx="108861" cy="294790"/>
            </a:xfrm>
            <a:custGeom>
              <a:avLst/>
              <a:gdLst/>
              <a:ahLst/>
              <a:cxnLst/>
              <a:rect l="l" t="t" r="r" b="b"/>
              <a:pathLst>
                <a:path w="3090" h="8367" extrusionOk="0">
                  <a:moveTo>
                    <a:pt x="2641" y="1"/>
                  </a:moveTo>
                  <a:cubicBezTo>
                    <a:pt x="2189" y="1"/>
                    <a:pt x="1736" y="281"/>
                    <a:pt x="1450" y="664"/>
                  </a:cubicBezTo>
                  <a:cubicBezTo>
                    <a:pt x="1127" y="1059"/>
                    <a:pt x="966" y="1557"/>
                    <a:pt x="820" y="2040"/>
                  </a:cubicBezTo>
                  <a:cubicBezTo>
                    <a:pt x="249" y="3958"/>
                    <a:pt x="0" y="5949"/>
                    <a:pt x="15" y="7940"/>
                  </a:cubicBezTo>
                  <a:cubicBezTo>
                    <a:pt x="425" y="8159"/>
                    <a:pt x="904" y="8366"/>
                    <a:pt x="1346" y="8366"/>
                  </a:cubicBezTo>
                  <a:cubicBezTo>
                    <a:pt x="1582" y="8366"/>
                    <a:pt x="1807" y="8307"/>
                    <a:pt x="2006" y="8159"/>
                  </a:cubicBezTo>
                  <a:cubicBezTo>
                    <a:pt x="2445" y="7852"/>
                    <a:pt x="2518" y="7237"/>
                    <a:pt x="2577" y="6696"/>
                  </a:cubicBezTo>
                  <a:cubicBezTo>
                    <a:pt x="2723" y="5085"/>
                    <a:pt x="2855" y="3460"/>
                    <a:pt x="3001" y="1850"/>
                  </a:cubicBezTo>
                  <a:cubicBezTo>
                    <a:pt x="3045" y="1308"/>
                    <a:pt x="3089" y="723"/>
                    <a:pt x="2870" y="210"/>
                  </a:cubicBezTo>
                  <a:lnTo>
                    <a:pt x="2738" y="5"/>
                  </a:lnTo>
                  <a:cubicBezTo>
                    <a:pt x="2706" y="2"/>
                    <a:pt x="2673" y="1"/>
                    <a:pt x="26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82;p58"/>
            <p:cNvSpPr/>
            <p:nvPr/>
          </p:nvSpPr>
          <p:spPr>
            <a:xfrm>
              <a:off x="4883082" y="2977722"/>
              <a:ext cx="128449" cy="291338"/>
            </a:xfrm>
            <a:custGeom>
              <a:avLst/>
              <a:gdLst/>
              <a:ahLst/>
              <a:cxnLst/>
              <a:rect l="l" t="t" r="r" b="b"/>
              <a:pathLst>
                <a:path w="3646" h="8269" extrusionOk="0">
                  <a:moveTo>
                    <a:pt x="2914" y="1"/>
                  </a:moveTo>
                  <a:lnTo>
                    <a:pt x="0" y="1172"/>
                  </a:lnTo>
                  <a:lnTo>
                    <a:pt x="0" y="6457"/>
                  </a:lnTo>
                  <a:lnTo>
                    <a:pt x="2343" y="8053"/>
                  </a:lnTo>
                  <a:cubicBezTo>
                    <a:pt x="2429" y="8183"/>
                    <a:pt x="2580" y="8256"/>
                    <a:pt x="2724" y="8256"/>
                  </a:cubicBezTo>
                  <a:cubicBezTo>
                    <a:pt x="2774" y="8256"/>
                    <a:pt x="2824" y="8247"/>
                    <a:pt x="2870" y="8228"/>
                  </a:cubicBezTo>
                  <a:cubicBezTo>
                    <a:pt x="2888" y="8222"/>
                    <a:pt x="2905" y="8214"/>
                    <a:pt x="2922" y="8205"/>
                  </a:cubicBezTo>
                  <a:lnTo>
                    <a:pt x="2922" y="8205"/>
                  </a:lnTo>
                  <a:cubicBezTo>
                    <a:pt x="2987" y="8247"/>
                    <a:pt x="3067" y="8269"/>
                    <a:pt x="3143" y="8269"/>
                  </a:cubicBezTo>
                  <a:cubicBezTo>
                    <a:pt x="3175" y="8269"/>
                    <a:pt x="3206" y="8265"/>
                    <a:pt x="3236" y="8258"/>
                  </a:cubicBezTo>
                  <a:cubicBezTo>
                    <a:pt x="3426" y="8199"/>
                    <a:pt x="3528" y="8009"/>
                    <a:pt x="3587" y="7833"/>
                  </a:cubicBezTo>
                  <a:cubicBezTo>
                    <a:pt x="3646" y="7643"/>
                    <a:pt x="3616" y="7452"/>
                    <a:pt x="3602" y="7262"/>
                  </a:cubicBezTo>
                  <a:cubicBezTo>
                    <a:pt x="3367" y="4832"/>
                    <a:pt x="3148" y="2416"/>
                    <a:pt x="29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083;p58"/>
            <p:cNvSpPr/>
            <p:nvPr/>
          </p:nvSpPr>
          <p:spPr>
            <a:xfrm>
              <a:off x="5221396" y="3378437"/>
              <a:ext cx="99595" cy="125181"/>
            </a:xfrm>
            <a:custGeom>
              <a:avLst/>
              <a:gdLst/>
              <a:ahLst/>
              <a:cxnLst/>
              <a:rect l="l" t="t" r="r" b="b"/>
              <a:pathLst>
                <a:path w="2827" h="3553" extrusionOk="0">
                  <a:moveTo>
                    <a:pt x="1194" y="1"/>
                  </a:moveTo>
                  <a:cubicBezTo>
                    <a:pt x="1035" y="1"/>
                    <a:pt x="1" y="1275"/>
                    <a:pt x="1" y="1275"/>
                  </a:cubicBezTo>
                  <a:cubicBezTo>
                    <a:pt x="1" y="1275"/>
                    <a:pt x="316" y="3552"/>
                    <a:pt x="735" y="3552"/>
                  </a:cubicBezTo>
                  <a:cubicBezTo>
                    <a:pt x="749" y="3552"/>
                    <a:pt x="763" y="3550"/>
                    <a:pt x="777" y="3545"/>
                  </a:cubicBezTo>
                  <a:cubicBezTo>
                    <a:pt x="777" y="3545"/>
                    <a:pt x="2416" y="2754"/>
                    <a:pt x="2534" y="2564"/>
                  </a:cubicBezTo>
                  <a:cubicBezTo>
                    <a:pt x="2581" y="2483"/>
                    <a:pt x="2429" y="2461"/>
                    <a:pt x="2251" y="2461"/>
                  </a:cubicBezTo>
                  <a:cubicBezTo>
                    <a:pt x="2043" y="2461"/>
                    <a:pt x="1802" y="2490"/>
                    <a:pt x="1802" y="2490"/>
                  </a:cubicBezTo>
                  <a:cubicBezTo>
                    <a:pt x="1802" y="2490"/>
                    <a:pt x="2621" y="2271"/>
                    <a:pt x="2738" y="2095"/>
                  </a:cubicBezTo>
                  <a:cubicBezTo>
                    <a:pt x="2788" y="2004"/>
                    <a:pt x="2528" y="1980"/>
                    <a:pt x="2246" y="1980"/>
                  </a:cubicBezTo>
                  <a:cubicBezTo>
                    <a:pt x="1942" y="1980"/>
                    <a:pt x="1611" y="2007"/>
                    <a:pt x="1611" y="2007"/>
                  </a:cubicBezTo>
                  <a:cubicBezTo>
                    <a:pt x="1611" y="2007"/>
                    <a:pt x="2826" y="1832"/>
                    <a:pt x="2782" y="1583"/>
                  </a:cubicBezTo>
                  <a:cubicBezTo>
                    <a:pt x="2766" y="1435"/>
                    <a:pt x="2337" y="1402"/>
                    <a:pt x="1965" y="1402"/>
                  </a:cubicBezTo>
                  <a:cubicBezTo>
                    <a:pt x="1676" y="1402"/>
                    <a:pt x="1421" y="1422"/>
                    <a:pt x="1421" y="1422"/>
                  </a:cubicBezTo>
                  <a:cubicBezTo>
                    <a:pt x="1421" y="1422"/>
                    <a:pt x="2782" y="1217"/>
                    <a:pt x="2812" y="924"/>
                  </a:cubicBezTo>
                  <a:cubicBezTo>
                    <a:pt x="2817" y="831"/>
                    <a:pt x="2616" y="800"/>
                    <a:pt x="2348" y="800"/>
                  </a:cubicBezTo>
                  <a:cubicBezTo>
                    <a:pt x="1810" y="800"/>
                    <a:pt x="996" y="924"/>
                    <a:pt x="996" y="924"/>
                  </a:cubicBezTo>
                  <a:cubicBezTo>
                    <a:pt x="1362" y="514"/>
                    <a:pt x="1318" y="60"/>
                    <a:pt x="1201" y="2"/>
                  </a:cubicBezTo>
                  <a:cubicBezTo>
                    <a:pt x="1199" y="1"/>
                    <a:pt x="1197" y="1"/>
                    <a:pt x="1194" y="1"/>
                  </a:cubicBezTo>
                  <a:close/>
                </a:path>
              </a:pathLst>
            </a:custGeom>
            <a:solidFill>
              <a:srgbClr val="A280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084;p58"/>
            <p:cNvSpPr/>
            <p:nvPr/>
          </p:nvSpPr>
          <p:spPr>
            <a:xfrm>
              <a:off x="4882554" y="3179383"/>
              <a:ext cx="376538" cy="405139"/>
            </a:xfrm>
            <a:custGeom>
              <a:avLst/>
              <a:gdLst/>
              <a:ahLst/>
              <a:cxnLst/>
              <a:rect l="l" t="t" r="r" b="b"/>
              <a:pathLst>
                <a:path w="10688" h="11499" extrusionOk="0">
                  <a:moveTo>
                    <a:pt x="2533" y="1"/>
                  </a:moveTo>
                  <a:lnTo>
                    <a:pt x="747" y="1011"/>
                  </a:lnTo>
                  <a:cubicBezTo>
                    <a:pt x="747" y="1011"/>
                    <a:pt x="1" y="4744"/>
                    <a:pt x="821" y="8682"/>
                  </a:cubicBezTo>
                  <a:cubicBezTo>
                    <a:pt x="1294" y="10942"/>
                    <a:pt x="2668" y="11499"/>
                    <a:pt x="3925" y="11499"/>
                  </a:cubicBezTo>
                  <a:cubicBezTo>
                    <a:pt x="4841" y="11499"/>
                    <a:pt x="5695" y="11202"/>
                    <a:pt x="6091" y="11054"/>
                  </a:cubicBezTo>
                  <a:cubicBezTo>
                    <a:pt x="7013" y="10702"/>
                    <a:pt x="10688" y="9297"/>
                    <a:pt x="10688" y="9297"/>
                  </a:cubicBezTo>
                  <a:lnTo>
                    <a:pt x="9531" y="6779"/>
                  </a:lnTo>
                  <a:cubicBezTo>
                    <a:pt x="9531" y="6779"/>
                    <a:pt x="7291" y="7628"/>
                    <a:pt x="4729" y="8214"/>
                  </a:cubicBezTo>
                  <a:cubicBezTo>
                    <a:pt x="4712" y="8218"/>
                    <a:pt x="4694" y="8220"/>
                    <a:pt x="4677" y="8220"/>
                  </a:cubicBezTo>
                  <a:cubicBezTo>
                    <a:pt x="3555" y="8220"/>
                    <a:pt x="2533" y="1"/>
                    <a:pt x="2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085;p58"/>
            <p:cNvSpPr/>
            <p:nvPr/>
          </p:nvSpPr>
          <p:spPr>
            <a:xfrm>
              <a:off x="5014067" y="3473348"/>
              <a:ext cx="28924" cy="43900"/>
            </a:xfrm>
            <a:custGeom>
              <a:avLst/>
              <a:gdLst/>
              <a:ahLst/>
              <a:cxnLst/>
              <a:rect l="l" t="t" r="r" b="b"/>
              <a:pathLst>
                <a:path w="821" h="1246" extrusionOk="0">
                  <a:moveTo>
                    <a:pt x="804" y="1"/>
                  </a:moveTo>
                  <a:cubicBezTo>
                    <a:pt x="777" y="1"/>
                    <a:pt x="536" y="231"/>
                    <a:pt x="323" y="572"/>
                  </a:cubicBezTo>
                  <a:cubicBezTo>
                    <a:pt x="103" y="924"/>
                    <a:pt x="1" y="1231"/>
                    <a:pt x="15" y="1246"/>
                  </a:cubicBezTo>
                  <a:cubicBezTo>
                    <a:pt x="59" y="1246"/>
                    <a:pt x="206" y="953"/>
                    <a:pt x="425" y="631"/>
                  </a:cubicBezTo>
                  <a:cubicBezTo>
                    <a:pt x="616" y="280"/>
                    <a:pt x="821" y="16"/>
                    <a:pt x="806" y="1"/>
                  </a:cubicBezTo>
                  <a:cubicBezTo>
                    <a:pt x="806" y="1"/>
                    <a:pt x="805" y="1"/>
                    <a:pt x="804" y="1"/>
                  </a:cubicBezTo>
                  <a:close/>
                </a:path>
              </a:pathLst>
            </a:custGeom>
            <a:solidFill>
              <a:srgbClr val="6314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086;p58"/>
            <p:cNvSpPr/>
            <p:nvPr/>
          </p:nvSpPr>
          <p:spPr>
            <a:xfrm>
              <a:off x="5032140" y="3467712"/>
              <a:ext cx="15501" cy="58838"/>
            </a:xfrm>
            <a:custGeom>
              <a:avLst/>
              <a:gdLst/>
              <a:ahLst/>
              <a:cxnLst/>
              <a:rect l="l" t="t" r="r" b="b"/>
              <a:pathLst>
                <a:path w="440" h="1670" extrusionOk="0">
                  <a:moveTo>
                    <a:pt x="425" y="0"/>
                  </a:moveTo>
                  <a:lnTo>
                    <a:pt x="425" y="0"/>
                  </a:lnTo>
                  <a:cubicBezTo>
                    <a:pt x="395" y="0"/>
                    <a:pt x="308" y="366"/>
                    <a:pt x="176" y="820"/>
                  </a:cubicBezTo>
                  <a:cubicBezTo>
                    <a:pt x="59" y="1274"/>
                    <a:pt x="0" y="1669"/>
                    <a:pt x="15" y="1669"/>
                  </a:cubicBezTo>
                  <a:cubicBezTo>
                    <a:pt x="59" y="1669"/>
                    <a:pt x="161" y="1303"/>
                    <a:pt x="249" y="835"/>
                  </a:cubicBezTo>
                  <a:cubicBezTo>
                    <a:pt x="381" y="381"/>
                    <a:pt x="439" y="0"/>
                    <a:pt x="42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087;p58"/>
            <p:cNvSpPr/>
            <p:nvPr/>
          </p:nvSpPr>
          <p:spPr>
            <a:xfrm>
              <a:off x="4560727" y="4495111"/>
              <a:ext cx="187776" cy="58310"/>
            </a:xfrm>
            <a:custGeom>
              <a:avLst/>
              <a:gdLst/>
              <a:ahLst/>
              <a:cxnLst/>
              <a:rect l="l" t="t" r="r" b="b"/>
              <a:pathLst>
                <a:path w="5330" h="1655" extrusionOk="0">
                  <a:moveTo>
                    <a:pt x="293" y="0"/>
                  </a:moveTo>
                  <a:lnTo>
                    <a:pt x="1" y="1655"/>
                  </a:lnTo>
                  <a:lnTo>
                    <a:pt x="4627" y="1655"/>
                  </a:lnTo>
                  <a:cubicBezTo>
                    <a:pt x="5329" y="1655"/>
                    <a:pt x="4085" y="1025"/>
                    <a:pt x="4085" y="1025"/>
                  </a:cubicBezTo>
                  <a:lnTo>
                    <a:pt x="43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088;p58"/>
            <p:cNvSpPr/>
            <p:nvPr/>
          </p:nvSpPr>
          <p:spPr>
            <a:xfrm>
              <a:off x="4760834" y="4495111"/>
              <a:ext cx="187247" cy="58310"/>
            </a:xfrm>
            <a:custGeom>
              <a:avLst/>
              <a:gdLst/>
              <a:ahLst/>
              <a:cxnLst/>
              <a:rect l="l" t="t" r="r" b="b"/>
              <a:pathLst>
                <a:path w="5315" h="1655" extrusionOk="0">
                  <a:moveTo>
                    <a:pt x="279" y="0"/>
                  </a:moveTo>
                  <a:lnTo>
                    <a:pt x="1" y="1655"/>
                  </a:lnTo>
                  <a:lnTo>
                    <a:pt x="4627" y="1655"/>
                  </a:lnTo>
                  <a:cubicBezTo>
                    <a:pt x="5315" y="1655"/>
                    <a:pt x="4071" y="1025"/>
                    <a:pt x="4071" y="1025"/>
                  </a:cubicBezTo>
                  <a:lnTo>
                    <a:pt x="429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089;p58"/>
            <p:cNvSpPr/>
            <p:nvPr/>
          </p:nvSpPr>
          <p:spPr>
            <a:xfrm>
              <a:off x="4544239" y="3566217"/>
              <a:ext cx="463169" cy="958359"/>
            </a:xfrm>
            <a:custGeom>
              <a:avLst/>
              <a:gdLst/>
              <a:ahLst/>
              <a:cxnLst/>
              <a:rect l="l" t="t" r="r" b="b"/>
              <a:pathLst>
                <a:path w="13147" h="27201" extrusionOk="0">
                  <a:moveTo>
                    <a:pt x="13146" y="1"/>
                  </a:moveTo>
                  <a:lnTo>
                    <a:pt x="4861" y="147"/>
                  </a:lnTo>
                  <a:lnTo>
                    <a:pt x="0" y="27201"/>
                  </a:lnTo>
                  <a:lnTo>
                    <a:pt x="4978" y="27201"/>
                  </a:lnTo>
                  <a:lnTo>
                    <a:pt x="9165" y="3089"/>
                  </a:lnTo>
                  <a:lnTo>
                    <a:pt x="5754" y="27201"/>
                  </a:lnTo>
                  <a:lnTo>
                    <a:pt x="10409" y="27201"/>
                  </a:lnTo>
                  <a:lnTo>
                    <a:pt x="131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090;p58"/>
            <p:cNvSpPr/>
            <p:nvPr/>
          </p:nvSpPr>
          <p:spPr>
            <a:xfrm>
              <a:off x="4697420" y="3161380"/>
              <a:ext cx="309460" cy="437235"/>
            </a:xfrm>
            <a:custGeom>
              <a:avLst/>
              <a:gdLst/>
              <a:ahLst/>
              <a:cxnLst/>
              <a:rect l="l" t="t" r="r" b="b"/>
              <a:pathLst>
                <a:path w="8784" h="12410" extrusionOk="0">
                  <a:moveTo>
                    <a:pt x="4595" y="1"/>
                  </a:moveTo>
                  <a:cubicBezTo>
                    <a:pt x="3667" y="1"/>
                    <a:pt x="2771" y="110"/>
                    <a:pt x="2196" y="336"/>
                  </a:cubicBezTo>
                  <a:cubicBezTo>
                    <a:pt x="2196" y="336"/>
                    <a:pt x="205" y="1171"/>
                    <a:pt x="0" y="3001"/>
                  </a:cubicBezTo>
                  <a:lnTo>
                    <a:pt x="2240" y="6822"/>
                  </a:lnTo>
                  <a:lnTo>
                    <a:pt x="15" y="10803"/>
                  </a:lnTo>
                  <a:cubicBezTo>
                    <a:pt x="15" y="11330"/>
                    <a:pt x="454" y="11770"/>
                    <a:pt x="996" y="11784"/>
                  </a:cubicBezTo>
                  <a:cubicBezTo>
                    <a:pt x="2410" y="11823"/>
                    <a:pt x="4673" y="12410"/>
                    <a:pt x="6481" y="12410"/>
                  </a:cubicBezTo>
                  <a:cubicBezTo>
                    <a:pt x="7443" y="12410"/>
                    <a:pt x="8276" y="12244"/>
                    <a:pt x="8784" y="11740"/>
                  </a:cubicBezTo>
                  <a:lnTo>
                    <a:pt x="8403" y="6236"/>
                  </a:lnTo>
                  <a:lnTo>
                    <a:pt x="7686" y="512"/>
                  </a:lnTo>
                  <a:cubicBezTo>
                    <a:pt x="6999" y="176"/>
                    <a:pt x="5772" y="1"/>
                    <a:pt x="45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091;p58"/>
            <p:cNvSpPr/>
            <p:nvPr/>
          </p:nvSpPr>
          <p:spPr>
            <a:xfrm>
              <a:off x="4810860" y="2967400"/>
              <a:ext cx="177454" cy="224220"/>
            </a:xfrm>
            <a:custGeom>
              <a:avLst/>
              <a:gdLst/>
              <a:ahLst/>
              <a:cxnLst/>
              <a:rect l="l" t="t" r="r" b="b"/>
              <a:pathLst>
                <a:path w="5037" h="6364" extrusionOk="0">
                  <a:moveTo>
                    <a:pt x="2619" y="0"/>
                  </a:moveTo>
                  <a:cubicBezTo>
                    <a:pt x="1389" y="0"/>
                    <a:pt x="1333" y="587"/>
                    <a:pt x="1333" y="587"/>
                  </a:cubicBezTo>
                  <a:lnTo>
                    <a:pt x="1333" y="1582"/>
                  </a:lnTo>
                  <a:cubicBezTo>
                    <a:pt x="1333" y="1582"/>
                    <a:pt x="1004" y="1350"/>
                    <a:pt x="688" y="1350"/>
                  </a:cubicBezTo>
                  <a:cubicBezTo>
                    <a:pt x="455" y="1350"/>
                    <a:pt x="228" y="1477"/>
                    <a:pt x="147" y="1919"/>
                  </a:cubicBezTo>
                  <a:cubicBezTo>
                    <a:pt x="1" y="2724"/>
                    <a:pt x="791" y="2885"/>
                    <a:pt x="791" y="2885"/>
                  </a:cubicBezTo>
                  <a:lnTo>
                    <a:pt x="601" y="5242"/>
                  </a:lnTo>
                  <a:cubicBezTo>
                    <a:pt x="586" y="5564"/>
                    <a:pt x="674" y="5871"/>
                    <a:pt x="894" y="6091"/>
                  </a:cubicBezTo>
                  <a:cubicBezTo>
                    <a:pt x="1099" y="6291"/>
                    <a:pt x="1336" y="6363"/>
                    <a:pt x="1570" y="6363"/>
                  </a:cubicBezTo>
                  <a:cubicBezTo>
                    <a:pt x="1918" y="6363"/>
                    <a:pt x="2262" y="6202"/>
                    <a:pt x="2490" y="6062"/>
                  </a:cubicBezTo>
                  <a:cubicBezTo>
                    <a:pt x="2680" y="5930"/>
                    <a:pt x="2782" y="5740"/>
                    <a:pt x="2782" y="5520"/>
                  </a:cubicBezTo>
                  <a:lnTo>
                    <a:pt x="2782" y="4905"/>
                  </a:lnTo>
                  <a:lnTo>
                    <a:pt x="3646" y="4905"/>
                  </a:lnTo>
                  <a:cubicBezTo>
                    <a:pt x="5037" y="4832"/>
                    <a:pt x="4803" y="382"/>
                    <a:pt x="4803" y="382"/>
                  </a:cubicBezTo>
                  <a:cubicBezTo>
                    <a:pt x="4803" y="43"/>
                    <a:pt x="4137" y="30"/>
                    <a:pt x="4039" y="30"/>
                  </a:cubicBezTo>
                  <a:cubicBezTo>
                    <a:pt x="4031" y="30"/>
                    <a:pt x="4027" y="30"/>
                    <a:pt x="4027" y="30"/>
                  </a:cubicBezTo>
                  <a:lnTo>
                    <a:pt x="2709" y="1"/>
                  </a:lnTo>
                  <a:cubicBezTo>
                    <a:pt x="2679" y="0"/>
                    <a:pt x="2649" y="0"/>
                    <a:pt x="2619"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092;p58"/>
            <p:cNvSpPr/>
            <p:nvPr/>
          </p:nvSpPr>
          <p:spPr>
            <a:xfrm>
              <a:off x="4942903" y="3040151"/>
              <a:ext cx="9336" cy="46436"/>
            </a:xfrm>
            <a:custGeom>
              <a:avLst/>
              <a:gdLst/>
              <a:ahLst/>
              <a:cxnLst/>
              <a:rect l="l" t="t" r="r" b="b"/>
              <a:pathLst>
                <a:path w="265" h="1318" extrusionOk="0">
                  <a:moveTo>
                    <a:pt x="206" y="0"/>
                  </a:moveTo>
                  <a:cubicBezTo>
                    <a:pt x="176" y="0"/>
                    <a:pt x="147" y="337"/>
                    <a:pt x="176" y="732"/>
                  </a:cubicBezTo>
                  <a:cubicBezTo>
                    <a:pt x="176" y="908"/>
                    <a:pt x="206" y="1113"/>
                    <a:pt x="147" y="1215"/>
                  </a:cubicBezTo>
                  <a:cubicBezTo>
                    <a:pt x="132" y="1245"/>
                    <a:pt x="103" y="1274"/>
                    <a:pt x="59" y="1274"/>
                  </a:cubicBezTo>
                  <a:cubicBezTo>
                    <a:pt x="30" y="1303"/>
                    <a:pt x="1" y="1303"/>
                    <a:pt x="1" y="1303"/>
                  </a:cubicBezTo>
                  <a:cubicBezTo>
                    <a:pt x="1" y="1303"/>
                    <a:pt x="30" y="1318"/>
                    <a:pt x="59" y="1318"/>
                  </a:cubicBezTo>
                  <a:cubicBezTo>
                    <a:pt x="103" y="1318"/>
                    <a:pt x="176" y="1289"/>
                    <a:pt x="206" y="1230"/>
                  </a:cubicBezTo>
                  <a:cubicBezTo>
                    <a:pt x="249" y="1171"/>
                    <a:pt x="264" y="1084"/>
                    <a:pt x="264" y="996"/>
                  </a:cubicBezTo>
                  <a:lnTo>
                    <a:pt x="264" y="718"/>
                  </a:lnTo>
                  <a:cubicBezTo>
                    <a:pt x="264" y="337"/>
                    <a:pt x="220" y="0"/>
                    <a:pt x="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93;p58"/>
            <p:cNvSpPr/>
            <p:nvPr/>
          </p:nvSpPr>
          <p:spPr>
            <a:xfrm>
              <a:off x="4915564" y="3041701"/>
              <a:ext cx="3135" cy="11380"/>
            </a:xfrm>
            <a:custGeom>
              <a:avLst/>
              <a:gdLst/>
              <a:ahLst/>
              <a:cxnLst/>
              <a:rect l="l" t="t" r="r" b="b"/>
              <a:pathLst>
                <a:path w="89" h="323" extrusionOk="0">
                  <a:moveTo>
                    <a:pt x="30" y="0"/>
                  </a:moveTo>
                  <a:cubicBezTo>
                    <a:pt x="15" y="0"/>
                    <a:pt x="1" y="73"/>
                    <a:pt x="1" y="161"/>
                  </a:cubicBezTo>
                  <a:cubicBezTo>
                    <a:pt x="1" y="249"/>
                    <a:pt x="30" y="322"/>
                    <a:pt x="45" y="322"/>
                  </a:cubicBezTo>
                  <a:cubicBezTo>
                    <a:pt x="74" y="322"/>
                    <a:pt x="88" y="249"/>
                    <a:pt x="88" y="161"/>
                  </a:cubicBezTo>
                  <a:cubicBezTo>
                    <a:pt x="88" y="73"/>
                    <a:pt x="45" y="0"/>
                    <a:pt x="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94;p58"/>
            <p:cNvSpPr/>
            <p:nvPr/>
          </p:nvSpPr>
          <p:spPr>
            <a:xfrm>
              <a:off x="4965591" y="3040644"/>
              <a:ext cx="3135" cy="11909"/>
            </a:xfrm>
            <a:custGeom>
              <a:avLst/>
              <a:gdLst/>
              <a:ahLst/>
              <a:cxnLst/>
              <a:rect l="l" t="t" r="r" b="b"/>
              <a:pathLst>
                <a:path w="89" h="338" extrusionOk="0">
                  <a:moveTo>
                    <a:pt x="45" y="1"/>
                  </a:moveTo>
                  <a:cubicBezTo>
                    <a:pt x="15" y="1"/>
                    <a:pt x="1" y="74"/>
                    <a:pt x="1" y="162"/>
                  </a:cubicBezTo>
                  <a:cubicBezTo>
                    <a:pt x="1" y="264"/>
                    <a:pt x="45" y="338"/>
                    <a:pt x="59" y="338"/>
                  </a:cubicBezTo>
                  <a:cubicBezTo>
                    <a:pt x="74" y="338"/>
                    <a:pt x="89" y="264"/>
                    <a:pt x="89" y="162"/>
                  </a:cubicBezTo>
                  <a:cubicBezTo>
                    <a:pt x="89" y="74"/>
                    <a:pt x="59" y="1"/>
                    <a:pt x="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095;p58"/>
            <p:cNvSpPr/>
            <p:nvPr/>
          </p:nvSpPr>
          <p:spPr>
            <a:xfrm>
              <a:off x="4882554" y="3122661"/>
              <a:ext cx="27902" cy="49044"/>
            </a:xfrm>
            <a:custGeom>
              <a:avLst/>
              <a:gdLst/>
              <a:ahLst/>
              <a:cxnLst/>
              <a:rect l="l" t="t" r="r" b="b"/>
              <a:pathLst>
                <a:path w="792" h="1392" extrusionOk="0">
                  <a:moveTo>
                    <a:pt x="15" y="1"/>
                  </a:moveTo>
                  <a:lnTo>
                    <a:pt x="15" y="1"/>
                  </a:lnTo>
                  <a:cubicBezTo>
                    <a:pt x="1" y="235"/>
                    <a:pt x="1" y="498"/>
                    <a:pt x="74" y="733"/>
                  </a:cubicBezTo>
                  <a:cubicBezTo>
                    <a:pt x="147" y="967"/>
                    <a:pt x="294" y="1186"/>
                    <a:pt x="484" y="1303"/>
                  </a:cubicBezTo>
                  <a:cubicBezTo>
                    <a:pt x="572" y="1333"/>
                    <a:pt x="689" y="1391"/>
                    <a:pt x="689" y="1391"/>
                  </a:cubicBezTo>
                  <a:cubicBezTo>
                    <a:pt x="689" y="1377"/>
                    <a:pt x="733" y="1230"/>
                    <a:pt x="733" y="1216"/>
                  </a:cubicBezTo>
                  <a:cubicBezTo>
                    <a:pt x="791" y="952"/>
                    <a:pt x="762" y="776"/>
                    <a:pt x="747" y="484"/>
                  </a:cubicBezTo>
                  <a:cubicBezTo>
                    <a:pt x="455" y="410"/>
                    <a:pt x="206" y="235"/>
                    <a:pt x="15"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096;p58"/>
            <p:cNvSpPr/>
            <p:nvPr/>
          </p:nvSpPr>
          <p:spPr>
            <a:xfrm>
              <a:off x="4831505" y="3028807"/>
              <a:ext cx="23252" cy="30969"/>
            </a:xfrm>
            <a:custGeom>
              <a:avLst/>
              <a:gdLst/>
              <a:ahLst/>
              <a:cxnLst/>
              <a:rect l="l" t="t" r="r" b="b"/>
              <a:pathLst>
                <a:path w="660" h="879" extrusionOk="0">
                  <a:moveTo>
                    <a:pt x="74" y="0"/>
                  </a:moveTo>
                  <a:cubicBezTo>
                    <a:pt x="74" y="15"/>
                    <a:pt x="132" y="29"/>
                    <a:pt x="220" y="88"/>
                  </a:cubicBezTo>
                  <a:cubicBezTo>
                    <a:pt x="277" y="126"/>
                    <a:pt x="346" y="176"/>
                    <a:pt x="407" y="250"/>
                  </a:cubicBezTo>
                  <a:lnTo>
                    <a:pt x="407" y="250"/>
                  </a:lnTo>
                  <a:cubicBezTo>
                    <a:pt x="390" y="243"/>
                    <a:pt x="372" y="238"/>
                    <a:pt x="352" y="234"/>
                  </a:cubicBezTo>
                  <a:cubicBezTo>
                    <a:pt x="332" y="230"/>
                    <a:pt x="313" y="229"/>
                    <a:pt x="293" y="229"/>
                  </a:cubicBezTo>
                  <a:cubicBezTo>
                    <a:pt x="240" y="229"/>
                    <a:pt x="190" y="242"/>
                    <a:pt x="147" y="264"/>
                  </a:cubicBezTo>
                  <a:cubicBezTo>
                    <a:pt x="88" y="308"/>
                    <a:pt x="59" y="366"/>
                    <a:pt x="44" y="410"/>
                  </a:cubicBezTo>
                  <a:cubicBezTo>
                    <a:pt x="0" y="527"/>
                    <a:pt x="44" y="630"/>
                    <a:pt x="88" y="703"/>
                  </a:cubicBezTo>
                  <a:cubicBezTo>
                    <a:pt x="191" y="849"/>
                    <a:pt x="293" y="879"/>
                    <a:pt x="293" y="879"/>
                  </a:cubicBezTo>
                  <a:cubicBezTo>
                    <a:pt x="293" y="879"/>
                    <a:pt x="220" y="820"/>
                    <a:pt x="147" y="688"/>
                  </a:cubicBezTo>
                  <a:cubicBezTo>
                    <a:pt x="118" y="615"/>
                    <a:pt x="88" y="542"/>
                    <a:pt x="132" y="454"/>
                  </a:cubicBezTo>
                  <a:cubicBezTo>
                    <a:pt x="145" y="375"/>
                    <a:pt x="217" y="320"/>
                    <a:pt x="306" y="320"/>
                  </a:cubicBezTo>
                  <a:cubicBezTo>
                    <a:pt x="316" y="320"/>
                    <a:pt x="327" y="321"/>
                    <a:pt x="337" y="322"/>
                  </a:cubicBezTo>
                  <a:cubicBezTo>
                    <a:pt x="410" y="337"/>
                    <a:pt x="454" y="381"/>
                    <a:pt x="513" y="410"/>
                  </a:cubicBezTo>
                  <a:lnTo>
                    <a:pt x="659" y="513"/>
                  </a:lnTo>
                  <a:lnTo>
                    <a:pt x="586" y="366"/>
                  </a:lnTo>
                  <a:cubicBezTo>
                    <a:pt x="498" y="176"/>
                    <a:pt x="366" y="88"/>
                    <a:pt x="264" y="29"/>
                  </a:cubicBezTo>
                  <a:cubicBezTo>
                    <a:pt x="147" y="0"/>
                    <a:pt x="74" y="0"/>
                    <a:pt x="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097;p58"/>
            <p:cNvSpPr/>
            <p:nvPr/>
          </p:nvSpPr>
          <p:spPr>
            <a:xfrm>
              <a:off x="4916586" y="3091694"/>
              <a:ext cx="24802" cy="13247"/>
            </a:xfrm>
            <a:custGeom>
              <a:avLst/>
              <a:gdLst/>
              <a:ahLst/>
              <a:cxnLst/>
              <a:rect l="l" t="t" r="r" b="b"/>
              <a:pathLst>
                <a:path w="704" h="376" extrusionOk="0">
                  <a:moveTo>
                    <a:pt x="3" y="0"/>
                  </a:moveTo>
                  <a:cubicBezTo>
                    <a:pt x="2" y="0"/>
                    <a:pt x="2" y="1"/>
                    <a:pt x="1" y="1"/>
                  </a:cubicBezTo>
                  <a:cubicBezTo>
                    <a:pt x="1" y="1"/>
                    <a:pt x="1" y="60"/>
                    <a:pt x="45" y="133"/>
                  </a:cubicBezTo>
                  <a:cubicBezTo>
                    <a:pt x="74" y="206"/>
                    <a:pt x="162" y="279"/>
                    <a:pt x="279" y="338"/>
                  </a:cubicBezTo>
                  <a:cubicBezTo>
                    <a:pt x="344" y="366"/>
                    <a:pt x="421" y="376"/>
                    <a:pt x="487" y="376"/>
                  </a:cubicBezTo>
                  <a:cubicBezTo>
                    <a:pt x="525" y="376"/>
                    <a:pt x="560" y="373"/>
                    <a:pt x="587" y="367"/>
                  </a:cubicBezTo>
                  <a:cubicBezTo>
                    <a:pt x="660" y="353"/>
                    <a:pt x="704" y="338"/>
                    <a:pt x="704" y="309"/>
                  </a:cubicBezTo>
                  <a:cubicBezTo>
                    <a:pt x="696" y="301"/>
                    <a:pt x="678" y="299"/>
                    <a:pt x="653" y="299"/>
                  </a:cubicBezTo>
                  <a:cubicBezTo>
                    <a:pt x="637" y="299"/>
                    <a:pt x="619" y="300"/>
                    <a:pt x="597" y="300"/>
                  </a:cubicBezTo>
                  <a:cubicBezTo>
                    <a:pt x="526" y="300"/>
                    <a:pt x="424" y="293"/>
                    <a:pt x="308" y="235"/>
                  </a:cubicBezTo>
                  <a:cubicBezTo>
                    <a:pt x="112" y="165"/>
                    <a:pt x="23" y="0"/>
                    <a:pt x="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098;p58"/>
            <p:cNvSpPr/>
            <p:nvPr/>
          </p:nvSpPr>
          <p:spPr>
            <a:xfrm>
              <a:off x="4911971" y="3089368"/>
              <a:ext cx="7751" cy="7645"/>
            </a:xfrm>
            <a:custGeom>
              <a:avLst/>
              <a:gdLst/>
              <a:ahLst/>
              <a:cxnLst/>
              <a:rect l="l" t="t" r="r" b="b"/>
              <a:pathLst>
                <a:path w="220" h="217" extrusionOk="0">
                  <a:moveTo>
                    <a:pt x="195" y="0"/>
                  </a:moveTo>
                  <a:cubicBezTo>
                    <a:pt x="164" y="0"/>
                    <a:pt x="112" y="13"/>
                    <a:pt x="73" y="53"/>
                  </a:cubicBezTo>
                  <a:cubicBezTo>
                    <a:pt x="0" y="126"/>
                    <a:pt x="0" y="214"/>
                    <a:pt x="29" y="214"/>
                  </a:cubicBezTo>
                  <a:cubicBezTo>
                    <a:pt x="31" y="215"/>
                    <a:pt x="34" y="216"/>
                    <a:pt x="36" y="216"/>
                  </a:cubicBezTo>
                  <a:cubicBezTo>
                    <a:pt x="52" y="216"/>
                    <a:pt x="81" y="177"/>
                    <a:pt x="132" y="126"/>
                  </a:cubicBezTo>
                  <a:cubicBezTo>
                    <a:pt x="190" y="82"/>
                    <a:pt x="220" y="38"/>
                    <a:pt x="220" y="9"/>
                  </a:cubicBezTo>
                  <a:cubicBezTo>
                    <a:pt x="220" y="4"/>
                    <a:pt x="210" y="0"/>
                    <a:pt x="1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099;p58"/>
            <p:cNvSpPr/>
            <p:nvPr/>
          </p:nvSpPr>
          <p:spPr>
            <a:xfrm>
              <a:off x="4356498" y="3219617"/>
              <a:ext cx="434280" cy="312618"/>
            </a:xfrm>
            <a:custGeom>
              <a:avLst/>
              <a:gdLst/>
              <a:ahLst/>
              <a:cxnLst/>
              <a:rect l="l" t="t" r="r" b="b"/>
              <a:pathLst>
                <a:path w="12327" h="8873" extrusionOk="0">
                  <a:moveTo>
                    <a:pt x="10233" y="1"/>
                  </a:moveTo>
                  <a:cubicBezTo>
                    <a:pt x="10233" y="1"/>
                    <a:pt x="7053" y="5241"/>
                    <a:pt x="5921" y="5241"/>
                  </a:cubicBezTo>
                  <a:cubicBezTo>
                    <a:pt x="5846" y="5241"/>
                    <a:pt x="5780" y="5218"/>
                    <a:pt x="5725" y="5169"/>
                  </a:cubicBezTo>
                  <a:cubicBezTo>
                    <a:pt x="3792" y="3412"/>
                    <a:pt x="2226" y="1582"/>
                    <a:pt x="2226" y="1582"/>
                  </a:cubicBezTo>
                  <a:lnTo>
                    <a:pt x="0" y="3236"/>
                  </a:lnTo>
                  <a:cubicBezTo>
                    <a:pt x="0" y="3236"/>
                    <a:pt x="2518" y="6252"/>
                    <a:pt x="3163" y="6998"/>
                  </a:cubicBezTo>
                  <a:cubicBezTo>
                    <a:pt x="3588" y="7501"/>
                    <a:pt x="4825" y="8873"/>
                    <a:pt x="6375" y="8873"/>
                  </a:cubicBezTo>
                  <a:cubicBezTo>
                    <a:pt x="7171" y="8873"/>
                    <a:pt x="8051" y="8510"/>
                    <a:pt x="8945" y="7482"/>
                  </a:cubicBezTo>
                  <a:cubicBezTo>
                    <a:pt x="11580" y="4437"/>
                    <a:pt x="12327" y="1801"/>
                    <a:pt x="12327" y="1801"/>
                  </a:cubicBezTo>
                  <a:lnTo>
                    <a:pt x="1023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100;p58"/>
            <p:cNvSpPr/>
            <p:nvPr/>
          </p:nvSpPr>
          <p:spPr>
            <a:xfrm>
              <a:off x="4527716" y="3499736"/>
              <a:ext cx="102167" cy="33048"/>
            </a:xfrm>
            <a:custGeom>
              <a:avLst/>
              <a:gdLst/>
              <a:ahLst/>
              <a:cxnLst/>
              <a:rect l="l" t="t" r="r" b="b"/>
              <a:pathLst>
                <a:path w="2900" h="938" extrusionOk="0">
                  <a:moveTo>
                    <a:pt x="1597" y="0"/>
                  </a:moveTo>
                  <a:cubicBezTo>
                    <a:pt x="1050" y="0"/>
                    <a:pt x="498" y="183"/>
                    <a:pt x="74" y="541"/>
                  </a:cubicBezTo>
                  <a:lnTo>
                    <a:pt x="74" y="438"/>
                  </a:lnTo>
                  <a:lnTo>
                    <a:pt x="1" y="541"/>
                  </a:lnTo>
                  <a:cubicBezTo>
                    <a:pt x="455" y="702"/>
                    <a:pt x="938" y="863"/>
                    <a:pt x="1406" y="921"/>
                  </a:cubicBezTo>
                  <a:cubicBezTo>
                    <a:pt x="1495" y="932"/>
                    <a:pt x="1585" y="937"/>
                    <a:pt x="1674" y="937"/>
                  </a:cubicBezTo>
                  <a:cubicBezTo>
                    <a:pt x="2083" y="937"/>
                    <a:pt x="2484" y="825"/>
                    <a:pt x="2797" y="585"/>
                  </a:cubicBezTo>
                  <a:cubicBezTo>
                    <a:pt x="2855" y="555"/>
                    <a:pt x="2899" y="497"/>
                    <a:pt x="2899" y="438"/>
                  </a:cubicBezTo>
                  <a:cubicBezTo>
                    <a:pt x="2899" y="394"/>
                    <a:pt x="2841" y="350"/>
                    <a:pt x="2782" y="321"/>
                  </a:cubicBezTo>
                  <a:cubicBezTo>
                    <a:pt x="2428" y="106"/>
                    <a:pt x="2014" y="0"/>
                    <a:pt x="15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101;p58"/>
            <p:cNvSpPr/>
            <p:nvPr/>
          </p:nvSpPr>
          <p:spPr>
            <a:xfrm>
              <a:off x="4562806" y="3403239"/>
              <a:ext cx="7751" cy="60389"/>
            </a:xfrm>
            <a:custGeom>
              <a:avLst/>
              <a:gdLst/>
              <a:ahLst/>
              <a:cxnLst/>
              <a:rect l="l" t="t" r="r" b="b"/>
              <a:pathLst>
                <a:path w="220" h="1714" extrusionOk="0">
                  <a:moveTo>
                    <a:pt x="161" y="0"/>
                  </a:moveTo>
                  <a:cubicBezTo>
                    <a:pt x="147" y="0"/>
                    <a:pt x="147" y="381"/>
                    <a:pt x="88" y="864"/>
                  </a:cubicBezTo>
                  <a:cubicBezTo>
                    <a:pt x="59" y="1333"/>
                    <a:pt x="0" y="1713"/>
                    <a:pt x="15" y="1713"/>
                  </a:cubicBezTo>
                  <a:cubicBezTo>
                    <a:pt x="30" y="1713"/>
                    <a:pt x="147" y="1333"/>
                    <a:pt x="176" y="879"/>
                  </a:cubicBezTo>
                  <a:cubicBezTo>
                    <a:pt x="220" y="381"/>
                    <a:pt x="176" y="0"/>
                    <a:pt x="161"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102;p58"/>
            <p:cNvSpPr/>
            <p:nvPr/>
          </p:nvSpPr>
          <p:spPr>
            <a:xfrm>
              <a:off x="4568971" y="3403239"/>
              <a:ext cx="20152" cy="54716"/>
            </a:xfrm>
            <a:custGeom>
              <a:avLst/>
              <a:gdLst/>
              <a:ahLst/>
              <a:cxnLst/>
              <a:rect l="l" t="t" r="r" b="b"/>
              <a:pathLst>
                <a:path w="572" h="1553" extrusionOk="0">
                  <a:moveTo>
                    <a:pt x="45" y="0"/>
                  </a:moveTo>
                  <a:cubicBezTo>
                    <a:pt x="1" y="0"/>
                    <a:pt x="103" y="352"/>
                    <a:pt x="250" y="791"/>
                  </a:cubicBezTo>
                  <a:cubicBezTo>
                    <a:pt x="367" y="1230"/>
                    <a:pt x="513" y="1552"/>
                    <a:pt x="543" y="1552"/>
                  </a:cubicBezTo>
                  <a:cubicBezTo>
                    <a:pt x="572" y="1538"/>
                    <a:pt x="455" y="1186"/>
                    <a:pt x="338" y="762"/>
                  </a:cubicBezTo>
                  <a:cubicBezTo>
                    <a:pt x="206" y="323"/>
                    <a:pt x="59" y="0"/>
                    <a:pt x="45"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103;p58"/>
            <p:cNvSpPr/>
            <p:nvPr/>
          </p:nvSpPr>
          <p:spPr>
            <a:xfrm>
              <a:off x="4627277" y="3588412"/>
              <a:ext cx="165581" cy="924325"/>
            </a:xfrm>
            <a:custGeom>
              <a:avLst/>
              <a:gdLst/>
              <a:ahLst/>
              <a:cxnLst/>
              <a:rect l="l" t="t" r="r" b="b"/>
              <a:pathLst>
                <a:path w="4700" h="26235" extrusionOk="0">
                  <a:moveTo>
                    <a:pt x="4685" y="0"/>
                  </a:moveTo>
                  <a:lnTo>
                    <a:pt x="4685" y="0"/>
                  </a:lnTo>
                  <a:cubicBezTo>
                    <a:pt x="4656" y="0"/>
                    <a:pt x="3602" y="5870"/>
                    <a:pt x="2299" y="13102"/>
                  </a:cubicBezTo>
                  <a:cubicBezTo>
                    <a:pt x="1025" y="20364"/>
                    <a:pt x="0" y="26234"/>
                    <a:pt x="15" y="26234"/>
                  </a:cubicBezTo>
                  <a:cubicBezTo>
                    <a:pt x="29" y="26234"/>
                    <a:pt x="1098" y="20364"/>
                    <a:pt x="2401" y="13117"/>
                  </a:cubicBezTo>
                  <a:cubicBezTo>
                    <a:pt x="3675" y="5885"/>
                    <a:pt x="4699" y="0"/>
                    <a:pt x="4685" y="0"/>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104;p58"/>
            <p:cNvSpPr/>
            <p:nvPr/>
          </p:nvSpPr>
          <p:spPr>
            <a:xfrm>
              <a:off x="4849050" y="3606450"/>
              <a:ext cx="64506" cy="920696"/>
            </a:xfrm>
            <a:custGeom>
              <a:avLst/>
              <a:gdLst/>
              <a:ahLst/>
              <a:cxnLst/>
              <a:rect l="l" t="t" r="r" b="b"/>
              <a:pathLst>
                <a:path w="1831" h="26132" extrusionOk="0">
                  <a:moveTo>
                    <a:pt x="1830" y="0"/>
                  </a:moveTo>
                  <a:cubicBezTo>
                    <a:pt x="1830" y="0"/>
                    <a:pt x="1801" y="30"/>
                    <a:pt x="1801" y="59"/>
                  </a:cubicBezTo>
                  <a:cubicBezTo>
                    <a:pt x="1801" y="118"/>
                    <a:pt x="1801" y="176"/>
                    <a:pt x="1786" y="264"/>
                  </a:cubicBezTo>
                  <a:cubicBezTo>
                    <a:pt x="1772" y="440"/>
                    <a:pt x="1757" y="688"/>
                    <a:pt x="1713" y="1025"/>
                  </a:cubicBezTo>
                  <a:cubicBezTo>
                    <a:pt x="1640" y="1684"/>
                    <a:pt x="1552" y="2650"/>
                    <a:pt x="1435" y="3821"/>
                  </a:cubicBezTo>
                  <a:cubicBezTo>
                    <a:pt x="1230" y="6178"/>
                    <a:pt x="952" y="9443"/>
                    <a:pt x="688" y="13044"/>
                  </a:cubicBezTo>
                  <a:cubicBezTo>
                    <a:pt x="439" y="16646"/>
                    <a:pt x="249" y="19925"/>
                    <a:pt x="147" y="22282"/>
                  </a:cubicBezTo>
                  <a:cubicBezTo>
                    <a:pt x="88" y="23453"/>
                    <a:pt x="29" y="24419"/>
                    <a:pt x="15" y="25078"/>
                  </a:cubicBezTo>
                  <a:cubicBezTo>
                    <a:pt x="15" y="25415"/>
                    <a:pt x="0" y="25663"/>
                    <a:pt x="0" y="25854"/>
                  </a:cubicBezTo>
                  <a:lnTo>
                    <a:pt x="0" y="26059"/>
                  </a:lnTo>
                  <a:lnTo>
                    <a:pt x="0" y="26132"/>
                  </a:lnTo>
                  <a:cubicBezTo>
                    <a:pt x="0" y="26132"/>
                    <a:pt x="15" y="26088"/>
                    <a:pt x="15" y="26073"/>
                  </a:cubicBezTo>
                  <a:cubicBezTo>
                    <a:pt x="15" y="26015"/>
                    <a:pt x="29" y="25956"/>
                    <a:pt x="29" y="25868"/>
                  </a:cubicBezTo>
                  <a:cubicBezTo>
                    <a:pt x="29" y="25693"/>
                    <a:pt x="59" y="25429"/>
                    <a:pt x="73" y="25093"/>
                  </a:cubicBezTo>
                  <a:cubicBezTo>
                    <a:pt x="103" y="24448"/>
                    <a:pt x="161" y="23468"/>
                    <a:pt x="220" y="22296"/>
                  </a:cubicBezTo>
                  <a:cubicBezTo>
                    <a:pt x="337" y="19939"/>
                    <a:pt x="527" y="16660"/>
                    <a:pt x="791" y="13059"/>
                  </a:cubicBezTo>
                  <a:cubicBezTo>
                    <a:pt x="1040" y="9458"/>
                    <a:pt x="1318" y="6193"/>
                    <a:pt x="1523" y="3836"/>
                  </a:cubicBezTo>
                  <a:cubicBezTo>
                    <a:pt x="1611" y="2650"/>
                    <a:pt x="1698" y="1699"/>
                    <a:pt x="1757" y="1040"/>
                  </a:cubicBezTo>
                  <a:cubicBezTo>
                    <a:pt x="1772" y="703"/>
                    <a:pt x="1786" y="454"/>
                    <a:pt x="1801" y="264"/>
                  </a:cubicBezTo>
                  <a:cubicBezTo>
                    <a:pt x="1830" y="176"/>
                    <a:pt x="1830" y="118"/>
                    <a:pt x="1830" y="59"/>
                  </a:cubicBezTo>
                  <a:lnTo>
                    <a:pt x="1830" y="0"/>
                  </a:ln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105;p58"/>
            <p:cNvSpPr/>
            <p:nvPr/>
          </p:nvSpPr>
          <p:spPr>
            <a:xfrm>
              <a:off x="4846971" y="2951440"/>
              <a:ext cx="148565" cy="73742"/>
            </a:xfrm>
            <a:custGeom>
              <a:avLst/>
              <a:gdLst/>
              <a:ahLst/>
              <a:cxnLst/>
              <a:rect l="l" t="t" r="r" b="b"/>
              <a:pathLst>
                <a:path w="4217" h="2093" extrusionOk="0">
                  <a:moveTo>
                    <a:pt x="2401" y="0"/>
                  </a:moveTo>
                  <a:cubicBezTo>
                    <a:pt x="1904" y="0"/>
                    <a:pt x="1406" y="44"/>
                    <a:pt x="938" y="191"/>
                  </a:cubicBezTo>
                  <a:cubicBezTo>
                    <a:pt x="645" y="264"/>
                    <a:pt x="352" y="395"/>
                    <a:pt x="191" y="630"/>
                  </a:cubicBezTo>
                  <a:cubicBezTo>
                    <a:pt x="59" y="835"/>
                    <a:pt x="45" y="1069"/>
                    <a:pt x="15" y="1318"/>
                  </a:cubicBezTo>
                  <a:cubicBezTo>
                    <a:pt x="1" y="1479"/>
                    <a:pt x="1" y="1640"/>
                    <a:pt x="59" y="1786"/>
                  </a:cubicBezTo>
                  <a:cubicBezTo>
                    <a:pt x="112" y="1918"/>
                    <a:pt x="235" y="2037"/>
                    <a:pt x="376" y="2050"/>
                  </a:cubicBezTo>
                  <a:lnTo>
                    <a:pt x="352" y="2050"/>
                  </a:lnTo>
                  <a:cubicBezTo>
                    <a:pt x="462" y="2079"/>
                    <a:pt x="575" y="2092"/>
                    <a:pt x="689" y="2092"/>
                  </a:cubicBezTo>
                  <a:cubicBezTo>
                    <a:pt x="1210" y="2092"/>
                    <a:pt x="1737" y="1801"/>
                    <a:pt x="1977" y="1332"/>
                  </a:cubicBezTo>
                  <a:lnTo>
                    <a:pt x="1977" y="1332"/>
                  </a:lnTo>
                  <a:cubicBezTo>
                    <a:pt x="1924" y="1545"/>
                    <a:pt x="2148" y="1734"/>
                    <a:pt x="2365" y="1734"/>
                  </a:cubicBezTo>
                  <a:cubicBezTo>
                    <a:pt x="2387" y="1734"/>
                    <a:pt x="2409" y="1732"/>
                    <a:pt x="2431" y="1728"/>
                  </a:cubicBezTo>
                  <a:cubicBezTo>
                    <a:pt x="2680" y="1698"/>
                    <a:pt x="2841" y="1493"/>
                    <a:pt x="2943" y="1274"/>
                  </a:cubicBezTo>
                  <a:cubicBezTo>
                    <a:pt x="2958" y="1406"/>
                    <a:pt x="3002" y="1537"/>
                    <a:pt x="3090" y="1640"/>
                  </a:cubicBezTo>
                  <a:cubicBezTo>
                    <a:pt x="3160" y="1734"/>
                    <a:pt x="3258" y="1780"/>
                    <a:pt x="3362" y="1780"/>
                  </a:cubicBezTo>
                  <a:cubicBezTo>
                    <a:pt x="3388" y="1780"/>
                    <a:pt x="3415" y="1777"/>
                    <a:pt x="3441" y="1772"/>
                  </a:cubicBezTo>
                  <a:cubicBezTo>
                    <a:pt x="3534" y="1741"/>
                    <a:pt x="3605" y="1659"/>
                    <a:pt x="3618" y="1572"/>
                  </a:cubicBezTo>
                  <a:lnTo>
                    <a:pt x="3618" y="1572"/>
                  </a:lnTo>
                  <a:cubicBezTo>
                    <a:pt x="3659" y="1656"/>
                    <a:pt x="3761" y="1718"/>
                    <a:pt x="3861" y="1718"/>
                  </a:cubicBezTo>
                  <a:cubicBezTo>
                    <a:pt x="3893" y="1718"/>
                    <a:pt x="3924" y="1712"/>
                    <a:pt x="3953" y="1698"/>
                  </a:cubicBezTo>
                  <a:cubicBezTo>
                    <a:pt x="4114" y="1625"/>
                    <a:pt x="4188" y="1435"/>
                    <a:pt x="4188" y="1274"/>
                  </a:cubicBezTo>
                  <a:cubicBezTo>
                    <a:pt x="4217" y="879"/>
                    <a:pt x="3939" y="469"/>
                    <a:pt x="3587" y="264"/>
                  </a:cubicBezTo>
                  <a:cubicBezTo>
                    <a:pt x="3236" y="73"/>
                    <a:pt x="2797" y="15"/>
                    <a:pt x="24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106;p58"/>
            <p:cNvSpPr/>
            <p:nvPr/>
          </p:nvSpPr>
          <p:spPr>
            <a:xfrm>
              <a:off x="4852150" y="3474934"/>
              <a:ext cx="510095" cy="42314"/>
            </a:xfrm>
            <a:custGeom>
              <a:avLst/>
              <a:gdLst/>
              <a:ahLst/>
              <a:cxnLst/>
              <a:rect l="l" t="t" r="r" b="b"/>
              <a:pathLst>
                <a:path w="14479" h="1201" extrusionOk="0">
                  <a:moveTo>
                    <a:pt x="0" y="0"/>
                  </a:moveTo>
                  <a:lnTo>
                    <a:pt x="0" y="1201"/>
                  </a:lnTo>
                  <a:lnTo>
                    <a:pt x="14478" y="1201"/>
                  </a:lnTo>
                  <a:lnTo>
                    <a:pt x="144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107;p58"/>
            <p:cNvSpPr/>
            <p:nvPr/>
          </p:nvSpPr>
          <p:spPr>
            <a:xfrm>
              <a:off x="4926908" y="3514110"/>
              <a:ext cx="39246" cy="1071350"/>
            </a:xfrm>
            <a:custGeom>
              <a:avLst/>
              <a:gdLst/>
              <a:ahLst/>
              <a:cxnLst/>
              <a:rect l="l" t="t" r="r" b="b"/>
              <a:pathLst>
                <a:path w="1114" h="30408" extrusionOk="0">
                  <a:moveTo>
                    <a:pt x="1" y="1"/>
                  </a:moveTo>
                  <a:lnTo>
                    <a:pt x="586" y="30407"/>
                  </a:lnTo>
                  <a:lnTo>
                    <a:pt x="1113" y="30407"/>
                  </a:lnTo>
                  <a:lnTo>
                    <a:pt x="111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108;p58"/>
            <p:cNvSpPr/>
            <p:nvPr/>
          </p:nvSpPr>
          <p:spPr>
            <a:xfrm>
              <a:off x="5240491" y="3511045"/>
              <a:ext cx="39246" cy="1078009"/>
            </a:xfrm>
            <a:custGeom>
              <a:avLst/>
              <a:gdLst/>
              <a:ahLst/>
              <a:cxnLst/>
              <a:rect l="l" t="t" r="r" b="b"/>
              <a:pathLst>
                <a:path w="1114" h="30597" extrusionOk="0">
                  <a:moveTo>
                    <a:pt x="1" y="0"/>
                  </a:moveTo>
                  <a:lnTo>
                    <a:pt x="586" y="30597"/>
                  </a:lnTo>
                  <a:lnTo>
                    <a:pt x="1113" y="30597"/>
                  </a:lnTo>
                  <a:lnTo>
                    <a:pt x="111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109;p58"/>
            <p:cNvSpPr/>
            <p:nvPr/>
          </p:nvSpPr>
          <p:spPr>
            <a:xfrm>
              <a:off x="4966119" y="3917467"/>
              <a:ext cx="281629" cy="22725"/>
            </a:xfrm>
            <a:custGeom>
              <a:avLst/>
              <a:gdLst/>
              <a:ahLst/>
              <a:cxnLst/>
              <a:rect l="l" t="t" r="r" b="b"/>
              <a:pathLst>
                <a:path w="7994" h="645" extrusionOk="0">
                  <a:moveTo>
                    <a:pt x="0" y="0"/>
                  </a:moveTo>
                  <a:lnTo>
                    <a:pt x="0" y="644"/>
                  </a:lnTo>
                  <a:lnTo>
                    <a:pt x="7993" y="644"/>
                  </a:lnTo>
                  <a:lnTo>
                    <a:pt x="79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110;p58"/>
            <p:cNvSpPr/>
            <p:nvPr/>
          </p:nvSpPr>
          <p:spPr>
            <a:xfrm>
              <a:off x="5179226" y="3354233"/>
              <a:ext cx="125771" cy="119192"/>
            </a:xfrm>
            <a:custGeom>
              <a:avLst/>
              <a:gdLst/>
              <a:ahLst/>
              <a:cxnLst/>
              <a:rect l="l" t="t" r="r" b="b"/>
              <a:pathLst>
                <a:path w="3570" h="3383" extrusionOk="0">
                  <a:moveTo>
                    <a:pt x="491" y="1356"/>
                  </a:moveTo>
                  <a:cubicBezTo>
                    <a:pt x="616" y="1356"/>
                    <a:pt x="745" y="1413"/>
                    <a:pt x="817" y="1479"/>
                  </a:cubicBezTo>
                  <a:lnTo>
                    <a:pt x="817" y="2299"/>
                  </a:lnTo>
                  <a:cubicBezTo>
                    <a:pt x="817" y="2302"/>
                    <a:pt x="812" y="2303"/>
                    <a:pt x="802" y="2303"/>
                  </a:cubicBezTo>
                  <a:cubicBezTo>
                    <a:pt x="699" y="2303"/>
                    <a:pt x="105" y="2154"/>
                    <a:pt x="158" y="1699"/>
                  </a:cubicBezTo>
                  <a:cubicBezTo>
                    <a:pt x="191" y="1441"/>
                    <a:pt x="338" y="1356"/>
                    <a:pt x="491" y="1356"/>
                  </a:cubicBezTo>
                  <a:close/>
                  <a:moveTo>
                    <a:pt x="861" y="1"/>
                  </a:moveTo>
                  <a:lnTo>
                    <a:pt x="861" y="1113"/>
                  </a:lnTo>
                  <a:cubicBezTo>
                    <a:pt x="849" y="1113"/>
                    <a:pt x="721" y="1066"/>
                    <a:pt x="567" y="1066"/>
                  </a:cubicBezTo>
                  <a:cubicBezTo>
                    <a:pt x="338" y="1066"/>
                    <a:pt x="53" y="1172"/>
                    <a:pt x="27" y="1699"/>
                  </a:cubicBezTo>
                  <a:cubicBezTo>
                    <a:pt x="0" y="2512"/>
                    <a:pt x="689" y="2548"/>
                    <a:pt x="813" y="2548"/>
                  </a:cubicBezTo>
                  <a:cubicBezTo>
                    <a:pt x="825" y="2548"/>
                    <a:pt x="832" y="2548"/>
                    <a:pt x="832" y="2548"/>
                  </a:cubicBezTo>
                  <a:lnTo>
                    <a:pt x="832" y="2548"/>
                  </a:lnTo>
                  <a:lnTo>
                    <a:pt x="817" y="3353"/>
                  </a:lnTo>
                  <a:lnTo>
                    <a:pt x="3394" y="3382"/>
                  </a:lnTo>
                  <a:lnTo>
                    <a:pt x="356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111;p58"/>
            <p:cNvSpPr/>
            <p:nvPr/>
          </p:nvSpPr>
          <p:spPr>
            <a:xfrm>
              <a:off x="5202337" y="3024051"/>
              <a:ext cx="101639" cy="318819"/>
            </a:xfrm>
            <a:custGeom>
              <a:avLst/>
              <a:gdLst/>
              <a:ahLst/>
              <a:cxnLst/>
              <a:rect l="l" t="t" r="r" b="b"/>
              <a:pathLst>
                <a:path w="2885" h="9049" extrusionOk="0">
                  <a:moveTo>
                    <a:pt x="1632" y="0"/>
                  </a:moveTo>
                  <a:cubicBezTo>
                    <a:pt x="1542" y="0"/>
                    <a:pt x="1424" y="17"/>
                    <a:pt x="1274" y="62"/>
                  </a:cubicBezTo>
                  <a:cubicBezTo>
                    <a:pt x="1098" y="106"/>
                    <a:pt x="893" y="223"/>
                    <a:pt x="703" y="399"/>
                  </a:cubicBezTo>
                  <a:cubicBezTo>
                    <a:pt x="527" y="589"/>
                    <a:pt x="366" y="882"/>
                    <a:pt x="322" y="1218"/>
                  </a:cubicBezTo>
                  <a:cubicBezTo>
                    <a:pt x="308" y="1394"/>
                    <a:pt x="322" y="1584"/>
                    <a:pt x="366" y="1775"/>
                  </a:cubicBezTo>
                  <a:cubicBezTo>
                    <a:pt x="410" y="1950"/>
                    <a:pt x="513" y="2155"/>
                    <a:pt x="615" y="2316"/>
                  </a:cubicBezTo>
                  <a:cubicBezTo>
                    <a:pt x="864" y="2653"/>
                    <a:pt x="1171" y="2873"/>
                    <a:pt x="1420" y="3092"/>
                  </a:cubicBezTo>
                  <a:cubicBezTo>
                    <a:pt x="1552" y="3180"/>
                    <a:pt x="1654" y="3297"/>
                    <a:pt x="1742" y="3400"/>
                  </a:cubicBezTo>
                  <a:cubicBezTo>
                    <a:pt x="1830" y="3517"/>
                    <a:pt x="1859" y="3634"/>
                    <a:pt x="1874" y="3707"/>
                  </a:cubicBezTo>
                  <a:cubicBezTo>
                    <a:pt x="1874" y="3751"/>
                    <a:pt x="1874" y="3780"/>
                    <a:pt x="1859" y="3824"/>
                  </a:cubicBezTo>
                  <a:lnTo>
                    <a:pt x="1816" y="3927"/>
                  </a:lnTo>
                  <a:cubicBezTo>
                    <a:pt x="1757" y="4000"/>
                    <a:pt x="1640" y="4102"/>
                    <a:pt x="1493" y="4205"/>
                  </a:cubicBezTo>
                  <a:cubicBezTo>
                    <a:pt x="1201" y="4425"/>
                    <a:pt x="820" y="4600"/>
                    <a:pt x="454" y="4966"/>
                  </a:cubicBezTo>
                  <a:cubicBezTo>
                    <a:pt x="410" y="5010"/>
                    <a:pt x="366" y="5054"/>
                    <a:pt x="322" y="5113"/>
                  </a:cubicBezTo>
                  <a:cubicBezTo>
                    <a:pt x="278" y="5186"/>
                    <a:pt x="234" y="5230"/>
                    <a:pt x="191" y="5288"/>
                  </a:cubicBezTo>
                  <a:cubicBezTo>
                    <a:pt x="132" y="5420"/>
                    <a:pt x="73" y="5566"/>
                    <a:pt x="44" y="5713"/>
                  </a:cubicBezTo>
                  <a:cubicBezTo>
                    <a:pt x="0" y="6006"/>
                    <a:pt x="73" y="6313"/>
                    <a:pt x="176" y="6533"/>
                  </a:cubicBezTo>
                  <a:cubicBezTo>
                    <a:pt x="293" y="6752"/>
                    <a:pt x="454" y="6913"/>
                    <a:pt x="600" y="7060"/>
                  </a:cubicBezTo>
                  <a:cubicBezTo>
                    <a:pt x="761" y="7191"/>
                    <a:pt x="922" y="7323"/>
                    <a:pt x="1069" y="7396"/>
                  </a:cubicBezTo>
                  <a:cubicBezTo>
                    <a:pt x="1391" y="7557"/>
                    <a:pt x="1625" y="7689"/>
                    <a:pt x="1801" y="7821"/>
                  </a:cubicBezTo>
                  <a:cubicBezTo>
                    <a:pt x="1874" y="7894"/>
                    <a:pt x="1977" y="7938"/>
                    <a:pt x="2020" y="8011"/>
                  </a:cubicBezTo>
                  <a:cubicBezTo>
                    <a:pt x="2079" y="8070"/>
                    <a:pt x="2123" y="8143"/>
                    <a:pt x="2152" y="8216"/>
                  </a:cubicBezTo>
                  <a:cubicBezTo>
                    <a:pt x="2211" y="8363"/>
                    <a:pt x="2225" y="8509"/>
                    <a:pt x="2211" y="8626"/>
                  </a:cubicBezTo>
                  <a:cubicBezTo>
                    <a:pt x="2167" y="8846"/>
                    <a:pt x="2020" y="8934"/>
                    <a:pt x="2050" y="9007"/>
                  </a:cubicBezTo>
                  <a:cubicBezTo>
                    <a:pt x="2060" y="9027"/>
                    <a:pt x="2092" y="9048"/>
                    <a:pt x="2141" y="9048"/>
                  </a:cubicBezTo>
                  <a:cubicBezTo>
                    <a:pt x="2162" y="9048"/>
                    <a:pt x="2185" y="9045"/>
                    <a:pt x="2211" y="9036"/>
                  </a:cubicBezTo>
                  <a:cubicBezTo>
                    <a:pt x="2299" y="9021"/>
                    <a:pt x="2445" y="8934"/>
                    <a:pt x="2562" y="8772"/>
                  </a:cubicBezTo>
                  <a:cubicBezTo>
                    <a:pt x="2665" y="8597"/>
                    <a:pt x="2738" y="8363"/>
                    <a:pt x="2709" y="8084"/>
                  </a:cubicBezTo>
                  <a:cubicBezTo>
                    <a:pt x="2694" y="7938"/>
                    <a:pt x="2650" y="7792"/>
                    <a:pt x="2562" y="7645"/>
                  </a:cubicBezTo>
                  <a:cubicBezTo>
                    <a:pt x="2489" y="7528"/>
                    <a:pt x="2372" y="7396"/>
                    <a:pt x="2269" y="7279"/>
                  </a:cubicBezTo>
                  <a:cubicBezTo>
                    <a:pt x="2035" y="7045"/>
                    <a:pt x="1757" y="6884"/>
                    <a:pt x="1523" y="6694"/>
                  </a:cubicBezTo>
                  <a:cubicBezTo>
                    <a:pt x="1391" y="6606"/>
                    <a:pt x="1303" y="6518"/>
                    <a:pt x="1201" y="6430"/>
                  </a:cubicBezTo>
                  <a:cubicBezTo>
                    <a:pt x="1113" y="6328"/>
                    <a:pt x="1040" y="6225"/>
                    <a:pt x="1010" y="6137"/>
                  </a:cubicBezTo>
                  <a:cubicBezTo>
                    <a:pt x="966" y="6035"/>
                    <a:pt x="966" y="5962"/>
                    <a:pt x="981" y="5888"/>
                  </a:cubicBezTo>
                  <a:cubicBezTo>
                    <a:pt x="1010" y="5815"/>
                    <a:pt x="1040" y="5742"/>
                    <a:pt x="1157" y="5654"/>
                  </a:cubicBezTo>
                  <a:cubicBezTo>
                    <a:pt x="1332" y="5479"/>
                    <a:pt x="1698" y="5303"/>
                    <a:pt x="2079" y="5039"/>
                  </a:cubicBezTo>
                  <a:cubicBezTo>
                    <a:pt x="2269" y="4908"/>
                    <a:pt x="2489" y="4747"/>
                    <a:pt x="2650" y="4468"/>
                  </a:cubicBezTo>
                  <a:cubicBezTo>
                    <a:pt x="2811" y="4190"/>
                    <a:pt x="2884" y="3868"/>
                    <a:pt x="2840" y="3546"/>
                  </a:cubicBezTo>
                  <a:cubicBezTo>
                    <a:pt x="2782" y="3239"/>
                    <a:pt x="2635" y="3004"/>
                    <a:pt x="2489" y="2814"/>
                  </a:cubicBezTo>
                  <a:cubicBezTo>
                    <a:pt x="2343" y="2639"/>
                    <a:pt x="2181" y="2492"/>
                    <a:pt x="2006" y="2375"/>
                  </a:cubicBezTo>
                  <a:cubicBezTo>
                    <a:pt x="1698" y="2141"/>
                    <a:pt x="1450" y="1994"/>
                    <a:pt x="1303" y="1819"/>
                  </a:cubicBezTo>
                  <a:cubicBezTo>
                    <a:pt x="1127" y="1643"/>
                    <a:pt x="1084" y="1453"/>
                    <a:pt x="1054" y="1248"/>
                  </a:cubicBezTo>
                  <a:cubicBezTo>
                    <a:pt x="1040" y="838"/>
                    <a:pt x="1274" y="545"/>
                    <a:pt x="1479" y="384"/>
                  </a:cubicBezTo>
                  <a:cubicBezTo>
                    <a:pt x="1684" y="223"/>
                    <a:pt x="1845" y="164"/>
                    <a:pt x="1845" y="91"/>
                  </a:cubicBezTo>
                  <a:cubicBezTo>
                    <a:pt x="1845" y="46"/>
                    <a:pt x="1777" y="0"/>
                    <a:pt x="16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 name="Google Shape;2047;p58"/>
          <p:cNvGrpSpPr/>
          <p:nvPr/>
        </p:nvGrpSpPr>
        <p:grpSpPr>
          <a:xfrm>
            <a:off x="950816" y="1859033"/>
            <a:ext cx="1172912" cy="2239747"/>
            <a:chOff x="3159404" y="2914800"/>
            <a:chExt cx="858239" cy="1675266"/>
          </a:xfrm>
        </p:grpSpPr>
        <p:sp>
          <p:nvSpPr>
            <p:cNvPr id="89" name="Google Shape;2048;p58"/>
            <p:cNvSpPr/>
            <p:nvPr/>
          </p:nvSpPr>
          <p:spPr>
            <a:xfrm>
              <a:off x="3706597" y="3718872"/>
              <a:ext cx="92866" cy="871194"/>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049;p58"/>
            <p:cNvSpPr/>
            <p:nvPr/>
          </p:nvSpPr>
          <p:spPr>
            <a:xfrm>
              <a:off x="3543623" y="3664722"/>
              <a:ext cx="384254" cy="51087"/>
            </a:xfrm>
            <a:custGeom>
              <a:avLst/>
              <a:gdLst/>
              <a:ahLst/>
              <a:cxnLst/>
              <a:rect l="l" t="t" r="r" b="b"/>
              <a:pathLst>
                <a:path w="10907" h="1450" extrusionOk="0">
                  <a:moveTo>
                    <a:pt x="6369" y="1"/>
                  </a:moveTo>
                  <a:cubicBezTo>
                    <a:pt x="1845" y="1"/>
                    <a:pt x="1" y="293"/>
                    <a:pt x="220" y="1450"/>
                  </a:cubicBezTo>
                  <a:lnTo>
                    <a:pt x="10687" y="1450"/>
                  </a:lnTo>
                  <a:cubicBezTo>
                    <a:pt x="10687" y="1450"/>
                    <a:pt x="10907" y="1"/>
                    <a:pt x="63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050;p58"/>
            <p:cNvSpPr/>
            <p:nvPr/>
          </p:nvSpPr>
          <p:spPr>
            <a:xfrm>
              <a:off x="3551373" y="3710628"/>
              <a:ext cx="368788" cy="16031"/>
            </a:xfrm>
            <a:custGeom>
              <a:avLst/>
              <a:gdLst/>
              <a:ahLst/>
              <a:cxnLst/>
              <a:rect l="l" t="t" r="r" b="b"/>
              <a:pathLst>
                <a:path w="10468" h="455" extrusionOk="0">
                  <a:moveTo>
                    <a:pt x="10467" y="1"/>
                  </a:moveTo>
                  <a:lnTo>
                    <a:pt x="0" y="147"/>
                  </a:lnTo>
                  <a:lnTo>
                    <a:pt x="0" y="454"/>
                  </a:lnTo>
                  <a:lnTo>
                    <a:pt x="10467" y="454"/>
                  </a:lnTo>
                  <a:lnTo>
                    <a:pt x="104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051;p58"/>
            <p:cNvSpPr/>
            <p:nvPr/>
          </p:nvSpPr>
          <p:spPr>
            <a:xfrm>
              <a:off x="3576105" y="3726622"/>
              <a:ext cx="119183" cy="858827"/>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052;p58"/>
            <p:cNvSpPr/>
            <p:nvPr/>
          </p:nvSpPr>
          <p:spPr>
            <a:xfrm>
              <a:off x="3771596" y="3718872"/>
              <a:ext cx="246046" cy="866579"/>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053;p58"/>
            <p:cNvSpPr/>
            <p:nvPr/>
          </p:nvSpPr>
          <p:spPr>
            <a:xfrm>
              <a:off x="3652448" y="4061878"/>
              <a:ext cx="214057" cy="17053"/>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054;p58"/>
            <p:cNvSpPr/>
            <p:nvPr/>
          </p:nvSpPr>
          <p:spPr>
            <a:xfrm>
              <a:off x="3595728" y="4501276"/>
              <a:ext cx="387354" cy="28926"/>
            </a:xfrm>
            <a:custGeom>
              <a:avLst/>
              <a:gdLst/>
              <a:ahLst/>
              <a:cxnLst/>
              <a:rect l="l" t="t" r="r" b="b"/>
              <a:pathLst>
                <a:path w="10995" h="821" extrusionOk="0">
                  <a:moveTo>
                    <a:pt x="10921" y="1"/>
                  </a:moveTo>
                  <a:lnTo>
                    <a:pt x="0" y="411"/>
                  </a:lnTo>
                  <a:lnTo>
                    <a:pt x="0" y="821"/>
                  </a:lnTo>
                  <a:lnTo>
                    <a:pt x="10994" y="308"/>
                  </a:lnTo>
                  <a:lnTo>
                    <a:pt x="109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055;p58"/>
            <p:cNvSpPr/>
            <p:nvPr/>
          </p:nvSpPr>
          <p:spPr>
            <a:xfrm>
              <a:off x="3326500" y="4299122"/>
              <a:ext cx="130527" cy="192123"/>
            </a:xfrm>
            <a:custGeom>
              <a:avLst/>
              <a:gdLst/>
              <a:ahLst/>
              <a:cxnLst/>
              <a:rect l="l" t="t" r="r" b="b"/>
              <a:pathLst>
                <a:path w="3705" h="5453" extrusionOk="0">
                  <a:moveTo>
                    <a:pt x="2796" y="0"/>
                  </a:moveTo>
                  <a:lnTo>
                    <a:pt x="0" y="3265"/>
                  </a:lnTo>
                  <a:lnTo>
                    <a:pt x="396" y="4451"/>
                  </a:lnTo>
                  <a:cubicBezTo>
                    <a:pt x="396" y="4451"/>
                    <a:pt x="148" y="5452"/>
                    <a:pt x="355" y="5452"/>
                  </a:cubicBezTo>
                  <a:cubicBezTo>
                    <a:pt x="394" y="5452"/>
                    <a:pt x="450" y="5416"/>
                    <a:pt x="527" y="5329"/>
                  </a:cubicBezTo>
                  <a:cubicBezTo>
                    <a:pt x="996" y="4787"/>
                    <a:pt x="3704" y="1611"/>
                    <a:pt x="3704" y="1611"/>
                  </a:cubicBezTo>
                  <a:lnTo>
                    <a:pt x="27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056;p58"/>
            <p:cNvSpPr/>
            <p:nvPr/>
          </p:nvSpPr>
          <p:spPr>
            <a:xfrm>
              <a:off x="3159404" y="3610572"/>
              <a:ext cx="573544" cy="824793"/>
            </a:xfrm>
            <a:custGeom>
              <a:avLst/>
              <a:gdLst/>
              <a:ahLst/>
              <a:cxnLst/>
              <a:rect l="l" t="t" r="r" b="b"/>
              <a:pathLst>
                <a:path w="16280" h="23410" extrusionOk="0">
                  <a:moveTo>
                    <a:pt x="9311" y="1"/>
                  </a:moveTo>
                  <a:cubicBezTo>
                    <a:pt x="9311" y="1"/>
                    <a:pt x="15" y="6544"/>
                    <a:pt x="0" y="8389"/>
                  </a:cubicBezTo>
                  <a:cubicBezTo>
                    <a:pt x="0" y="9926"/>
                    <a:pt x="4568" y="23409"/>
                    <a:pt x="4568" y="23409"/>
                  </a:cubicBezTo>
                  <a:lnTo>
                    <a:pt x="9779" y="21711"/>
                  </a:lnTo>
                  <a:lnTo>
                    <a:pt x="5519" y="9941"/>
                  </a:lnTo>
                  <a:lnTo>
                    <a:pt x="16279" y="835"/>
                  </a:lnTo>
                  <a:lnTo>
                    <a:pt x="931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057;p58"/>
            <p:cNvSpPr/>
            <p:nvPr/>
          </p:nvSpPr>
          <p:spPr>
            <a:xfrm>
              <a:off x="3339394" y="4502333"/>
              <a:ext cx="219236" cy="64511"/>
            </a:xfrm>
            <a:custGeom>
              <a:avLst/>
              <a:gdLst/>
              <a:ahLst/>
              <a:cxnLst/>
              <a:rect l="l" t="t" r="r" b="b"/>
              <a:pathLst>
                <a:path w="6223" h="1831" extrusionOk="0">
                  <a:moveTo>
                    <a:pt x="6222" y="0"/>
                  </a:moveTo>
                  <a:lnTo>
                    <a:pt x="1918" y="59"/>
                  </a:lnTo>
                  <a:lnTo>
                    <a:pt x="1289" y="1157"/>
                  </a:lnTo>
                  <a:cubicBezTo>
                    <a:pt x="1289" y="1157"/>
                    <a:pt x="0" y="1830"/>
                    <a:pt x="703" y="1830"/>
                  </a:cubicBezTo>
                  <a:cubicBezTo>
                    <a:pt x="1435" y="1816"/>
                    <a:pt x="5607" y="1757"/>
                    <a:pt x="5607" y="1757"/>
                  </a:cubicBezTo>
                  <a:lnTo>
                    <a:pt x="62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058;p58"/>
            <p:cNvSpPr/>
            <p:nvPr/>
          </p:nvSpPr>
          <p:spPr>
            <a:xfrm>
              <a:off x="3487396" y="3169483"/>
              <a:ext cx="346100" cy="486455"/>
            </a:xfrm>
            <a:custGeom>
              <a:avLst/>
              <a:gdLst/>
              <a:ahLst/>
              <a:cxnLst/>
              <a:rect l="l" t="t" r="r" b="b"/>
              <a:pathLst>
                <a:path w="9824" h="13807" extrusionOk="0">
                  <a:moveTo>
                    <a:pt x="5015" y="0"/>
                  </a:moveTo>
                  <a:cubicBezTo>
                    <a:pt x="3761" y="0"/>
                    <a:pt x="2442" y="184"/>
                    <a:pt x="1699" y="531"/>
                  </a:cubicBezTo>
                  <a:cubicBezTo>
                    <a:pt x="1465" y="648"/>
                    <a:pt x="1260" y="824"/>
                    <a:pt x="1070" y="1014"/>
                  </a:cubicBezTo>
                  <a:cubicBezTo>
                    <a:pt x="45" y="1951"/>
                    <a:pt x="294" y="5142"/>
                    <a:pt x="264" y="6518"/>
                  </a:cubicBezTo>
                  <a:lnTo>
                    <a:pt x="1" y="12535"/>
                  </a:lnTo>
                  <a:cubicBezTo>
                    <a:pt x="1028" y="13562"/>
                    <a:pt x="3663" y="13807"/>
                    <a:pt x="5941" y="13807"/>
                  </a:cubicBezTo>
                  <a:cubicBezTo>
                    <a:pt x="8016" y="13807"/>
                    <a:pt x="9795" y="13604"/>
                    <a:pt x="9795" y="13604"/>
                  </a:cubicBezTo>
                  <a:lnTo>
                    <a:pt x="9824" y="7982"/>
                  </a:lnTo>
                  <a:lnTo>
                    <a:pt x="9824" y="3151"/>
                  </a:lnTo>
                  <a:cubicBezTo>
                    <a:pt x="9604" y="1233"/>
                    <a:pt x="7511" y="340"/>
                    <a:pt x="7511" y="340"/>
                  </a:cubicBezTo>
                  <a:cubicBezTo>
                    <a:pt x="6917" y="111"/>
                    <a:pt x="5986" y="0"/>
                    <a:pt x="50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059;p58"/>
            <p:cNvSpPr/>
            <p:nvPr/>
          </p:nvSpPr>
          <p:spPr>
            <a:xfrm>
              <a:off x="3498246" y="2914800"/>
              <a:ext cx="205285" cy="190537"/>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060;p58"/>
            <p:cNvSpPr/>
            <p:nvPr/>
          </p:nvSpPr>
          <p:spPr>
            <a:xfrm>
              <a:off x="3519913" y="2970993"/>
              <a:ext cx="186719" cy="236692"/>
            </a:xfrm>
            <a:custGeom>
              <a:avLst/>
              <a:gdLst/>
              <a:ahLst/>
              <a:cxnLst/>
              <a:rect l="l" t="t" r="r" b="b"/>
              <a:pathLst>
                <a:path w="5300" h="6718" extrusionOk="0">
                  <a:moveTo>
                    <a:pt x="2520" y="1"/>
                  </a:moveTo>
                  <a:cubicBezTo>
                    <a:pt x="2491" y="1"/>
                    <a:pt x="2461" y="1"/>
                    <a:pt x="2430" y="2"/>
                  </a:cubicBezTo>
                  <a:lnTo>
                    <a:pt x="1040" y="45"/>
                  </a:lnTo>
                  <a:cubicBezTo>
                    <a:pt x="1040" y="45"/>
                    <a:pt x="264" y="45"/>
                    <a:pt x="249" y="426"/>
                  </a:cubicBezTo>
                  <a:cubicBezTo>
                    <a:pt x="249" y="426"/>
                    <a:pt x="0" y="5111"/>
                    <a:pt x="1479" y="5184"/>
                  </a:cubicBezTo>
                  <a:lnTo>
                    <a:pt x="2372" y="5184"/>
                  </a:lnTo>
                  <a:lnTo>
                    <a:pt x="2372" y="5843"/>
                  </a:lnTo>
                  <a:cubicBezTo>
                    <a:pt x="2372" y="6062"/>
                    <a:pt x="2489" y="6282"/>
                    <a:pt x="2679" y="6399"/>
                  </a:cubicBezTo>
                  <a:cubicBezTo>
                    <a:pt x="2924" y="6548"/>
                    <a:pt x="3284" y="6717"/>
                    <a:pt x="3647" y="6717"/>
                  </a:cubicBezTo>
                  <a:cubicBezTo>
                    <a:pt x="3891" y="6717"/>
                    <a:pt x="4136" y="6640"/>
                    <a:pt x="4348" y="6428"/>
                  </a:cubicBezTo>
                  <a:cubicBezTo>
                    <a:pt x="4582" y="6209"/>
                    <a:pt x="4685" y="5857"/>
                    <a:pt x="4656" y="5535"/>
                  </a:cubicBezTo>
                  <a:lnTo>
                    <a:pt x="4465" y="3047"/>
                  </a:lnTo>
                  <a:cubicBezTo>
                    <a:pt x="4465" y="3047"/>
                    <a:pt x="5300" y="2886"/>
                    <a:pt x="5139" y="2022"/>
                  </a:cubicBezTo>
                  <a:cubicBezTo>
                    <a:pt x="5052" y="1557"/>
                    <a:pt x="4812" y="1422"/>
                    <a:pt x="4566" y="1422"/>
                  </a:cubicBezTo>
                  <a:cubicBezTo>
                    <a:pt x="4230" y="1422"/>
                    <a:pt x="3880" y="1670"/>
                    <a:pt x="3880" y="1670"/>
                  </a:cubicBezTo>
                  <a:lnTo>
                    <a:pt x="3880" y="616"/>
                  </a:lnTo>
                  <a:cubicBezTo>
                    <a:pt x="3880" y="616"/>
                    <a:pt x="3810" y="1"/>
                    <a:pt x="2520"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061;p58"/>
            <p:cNvSpPr/>
            <p:nvPr/>
          </p:nvSpPr>
          <p:spPr>
            <a:xfrm>
              <a:off x="3558067" y="3048395"/>
              <a:ext cx="9829" cy="50065"/>
            </a:xfrm>
            <a:custGeom>
              <a:avLst/>
              <a:gdLst/>
              <a:ahLst/>
              <a:cxnLst/>
              <a:rect l="l" t="t" r="r" b="b"/>
              <a:pathLst>
                <a:path w="279" h="1421" extrusionOk="0">
                  <a:moveTo>
                    <a:pt x="59" y="0"/>
                  </a:moveTo>
                  <a:cubicBezTo>
                    <a:pt x="44" y="0"/>
                    <a:pt x="30" y="352"/>
                    <a:pt x="0" y="776"/>
                  </a:cubicBezTo>
                  <a:lnTo>
                    <a:pt x="0" y="1069"/>
                  </a:lnTo>
                  <a:cubicBezTo>
                    <a:pt x="0" y="1157"/>
                    <a:pt x="0" y="1245"/>
                    <a:pt x="59" y="1318"/>
                  </a:cubicBezTo>
                  <a:cubicBezTo>
                    <a:pt x="118" y="1391"/>
                    <a:pt x="191" y="1420"/>
                    <a:pt x="220" y="1420"/>
                  </a:cubicBezTo>
                  <a:cubicBezTo>
                    <a:pt x="264" y="1420"/>
                    <a:pt x="279" y="1391"/>
                    <a:pt x="279" y="1391"/>
                  </a:cubicBezTo>
                  <a:cubicBezTo>
                    <a:pt x="279" y="1377"/>
                    <a:pt x="264" y="1377"/>
                    <a:pt x="220" y="1377"/>
                  </a:cubicBezTo>
                  <a:cubicBezTo>
                    <a:pt x="191" y="1362"/>
                    <a:pt x="147" y="1347"/>
                    <a:pt x="118" y="1289"/>
                  </a:cubicBezTo>
                  <a:cubicBezTo>
                    <a:pt x="59" y="1172"/>
                    <a:pt x="103" y="981"/>
                    <a:pt x="103" y="776"/>
                  </a:cubicBezTo>
                  <a:cubicBezTo>
                    <a:pt x="103" y="352"/>
                    <a:pt x="74"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062;p58"/>
            <p:cNvSpPr/>
            <p:nvPr/>
          </p:nvSpPr>
          <p:spPr>
            <a:xfrm>
              <a:off x="3593649" y="3050403"/>
              <a:ext cx="3664" cy="11451"/>
            </a:xfrm>
            <a:custGeom>
              <a:avLst/>
              <a:gdLst/>
              <a:ahLst/>
              <a:cxnLst/>
              <a:rect l="l" t="t" r="r" b="b"/>
              <a:pathLst>
                <a:path w="104" h="325" extrusionOk="0">
                  <a:moveTo>
                    <a:pt x="53" y="0"/>
                  </a:moveTo>
                  <a:cubicBezTo>
                    <a:pt x="26" y="0"/>
                    <a:pt x="1" y="82"/>
                    <a:pt x="1" y="163"/>
                  </a:cubicBezTo>
                  <a:cubicBezTo>
                    <a:pt x="1" y="251"/>
                    <a:pt x="30" y="324"/>
                    <a:pt x="45" y="324"/>
                  </a:cubicBezTo>
                  <a:cubicBezTo>
                    <a:pt x="59" y="324"/>
                    <a:pt x="103" y="251"/>
                    <a:pt x="103" y="163"/>
                  </a:cubicBezTo>
                  <a:cubicBezTo>
                    <a:pt x="103" y="75"/>
                    <a:pt x="74" y="2"/>
                    <a:pt x="59" y="2"/>
                  </a:cubicBezTo>
                  <a:cubicBezTo>
                    <a:pt x="57" y="1"/>
                    <a:pt x="55" y="0"/>
                    <a:pt x="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063;p58"/>
            <p:cNvSpPr/>
            <p:nvPr/>
          </p:nvSpPr>
          <p:spPr>
            <a:xfrm>
              <a:off x="3540523" y="3049417"/>
              <a:ext cx="3135" cy="11380"/>
            </a:xfrm>
            <a:custGeom>
              <a:avLst/>
              <a:gdLst/>
              <a:ahLst/>
              <a:cxnLst/>
              <a:rect l="l" t="t" r="r" b="b"/>
              <a:pathLst>
                <a:path w="89" h="323" extrusionOk="0">
                  <a:moveTo>
                    <a:pt x="45" y="1"/>
                  </a:moveTo>
                  <a:cubicBezTo>
                    <a:pt x="30" y="1"/>
                    <a:pt x="1" y="74"/>
                    <a:pt x="1" y="162"/>
                  </a:cubicBezTo>
                  <a:cubicBezTo>
                    <a:pt x="1" y="250"/>
                    <a:pt x="15" y="323"/>
                    <a:pt x="30" y="323"/>
                  </a:cubicBezTo>
                  <a:cubicBezTo>
                    <a:pt x="45" y="323"/>
                    <a:pt x="89" y="250"/>
                    <a:pt x="89" y="162"/>
                  </a:cubicBezTo>
                  <a:cubicBezTo>
                    <a:pt x="89" y="74"/>
                    <a:pt x="59" y="1"/>
                    <a:pt x="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064;p58"/>
            <p:cNvSpPr/>
            <p:nvPr/>
          </p:nvSpPr>
          <p:spPr>
            <a:xfrm>
              <a:off x="3601893" y="3135027"/>
              <a:ext cx="29946" cy="52144"/>
            </a:xfrm>
            <a:custGeom>
              <a:avLst/>
              <a:gdLst/>
              <a:ahLst/>
              <a:cxnLst/>
              <a:rect l="l" t="t" r="r" b="b"/>
              <a:pathLst>
                <a:path w="850" h="1480" extrusionOk="0">
                  <a:moveTo>
                    <a:pt x="835" y="1"/>
                  </a:moveTo>
                  <a:lnTo>
                    <a:pt x="835" y="1"/>
                  </a:lnTo>
                  <a:cubicBezTo>
                    <a:pt x="645" y="250"/>
                    <a:pt x="381" y="440"/>
                    <a:pt x="59" y="513"/>
                  </a:cubicBezTo>
                  <a:cubicBezTo>
                    <a:pt x="30" y="821"/>
                    <a:pt x="1" y="1026"/>
                    <a:pt x="89" y="1275"/>
                  </a:cubicBezTo>
                  <a:cubicBezTo>
                    <a:pt x="89" y="1304"/>
                    <a:pt x="118" y="1465"/>
                    <a:pt x="118" y="1479"/>
                  </a:cubicBezTo>
                  <a:cubicBezTo>
                    <a:pt x="118" y="1479"/>
                    <a:pt x="250" y="1421"/>
                    <a:pt x="323" y="1377"/>
                  </a:cubicBezTo>
                  <a:cubicBezTo>
                    <a:pt x="542" y="1245"/>
                    <a:pt x="704" y="1026"/>
                    <a:pt x="777" y="762"/>
                  </a:cubicBezTo>
                  <a:cubicBezTo>
                    <a:pt x="850" y="528"/>
                    <a:pt x="850" y="250"/>
                    <a:pt x="835"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065;p58"/>
            <p:cNvSpPr/>
            <p:nvPr/>
          </p:nvSpPr>
          <p:spPr>
            <a:xfrm>
              <a:off x="3660692" y="3037262"/>
              <a:ext cx="22723" cy="32097"/>
            </a:xfrm>
            <a:custGeom>
              <a:avLst/>
              <a:gdLst/>
              <a:ahLst/>
              <a:cxnLst/>
              <a:rect l="l" t="t" r="r" b="b"/>
              <a:pathLst>
                <a:path w="645" h="911" extrusionOk="0">
                  <a:moveTo>
                    <a:pt x="589" y="1"/>
                  </a:moveTo>
                  <a:cubicBezTo>
                    <a:pt x="555" y="1"/>
                    <a:pt x="494" y="14"/>
                    <a:pt x="425" y="53"/>
                  </a:cubicBezTo>
                  <a:cubicBezTo>
                    <a:pt x="313" y="95"/>
                    <a:pt x="173" y="205"/>
                    <a:pt x="84" y="370"/>
                  </a:cubicBezTo>
                  <a:lnTo>
                    <a:pt x="84" y="370"/>
                  </a:lnTo>
                  <a:cubicBezTo>
                    <a:pt x="81" y="371"/>
                    <a:pt x="77" y="373"/>
                    <a:pt x="74" y="375"/>
                  </a:cubicBezTo>
                  <a:lnTo>
                    <a:pt x="79" y="379"/>
                  </a:lnTo>
                  <a:lnTo>
                    <a:pt x="79" y="379"/>
                  </a:lnTo>
                  <a:cubicBezTo>
                    <a:pt x="77" y="383"/>
                    <a:pt x="76" y="386"/>
                    <a:pt x="74" y="390"/>
                  </a:cubicBezTo>
                  <a:lnTo>
                    <a:pt x="1" y="536"/>
                  </a:lnTo>
                  <a:lnTo>
                    <a:pt x="147" y="448"/>
                  </a:lnTo>
                  <a:cubicBezTo>
                    <a:pt x="206" y="390"/>
                    <a:pt x="264" y="360"/>
                    <a:pt x="337" y="346"/>
                  </a:cubicBezTo>
                  <a:cubicBezTo>
                    <a:pt x="359" y="337"/>
                    <a:pt x="378" y="333"/>
                    <a:pt x="397" y="333"/>
                  </a:cubicBezTo>
                  <a:cubicBezTo>
                    <a:pt x="469" y="333"/>
                    <a:pt x="522" y="393"/>
                    <a:pt x="557" y="463"/>
                  </a:cubicBezTo>
                  <a:cubicBezTo>
                    <a:pt x="586" y="536"/>
                    <a:pt x="572" y="639"/>
                    <a:pt x="528" y="712"/>
                  </a:cubicBezTo>
                  <a:cubicBezTo>
                    <a:pt x="469" y="829"/>
                    <a:pt x="367" y="887"/>
                    <a:pt x="396" y="902"/>
                  </a:cubicBezTo>
                  <a:cubicBezTo>
                    <a:pt x="396" y="908"/>
                    <a:pt x="400" y="911"/>
                    <a:pt x="407" y="911"/>
                  </a:cubicBezTo>
                  <a:cubicBezTo>
                    <a:pt x="435" y="911"/>
                    <a:pt x="510" y="862"/>
                    <a:pt x="557" y="756"/>
                  </a:cubicBezTo>
                  <a:cubicBezTo>
                    <a:pt x="601" y="682"/>
                    <a:pt x="645" y="580"/>
                    <a:pt x="601" y="448"/>
                  </a:cubicBezTo>
                  <a:cubicBezTo>
                    <a:pt x="586" y="375"/>
                    <a:pt x="557" y="316"/>
                    <a:pt x="498" y="287"/>
                  </a:cubicBezTo>
                  <a:cubicBezTo>
                    <a:pt x="455" y="254"/>
                    <a:pt x="402" y="238"/>
                    <a:pt x="348" y="238"/>
                  </a:cubicBezTo>
                  <a:cubicBezTo>
                    <a:pt x="330" y="238"/>
                    <a:pt x="312" y="240"/>
                    <a:pt x="294" y="243"/>
                  </a:cubicBezTo>
                  <a:cubicBezTo>
                    <a:pt x="281" y="250"/>
                    <a:pt x="268" y="257"/>
                    <a:pt x="255" y="264"/>
                  </a:cubicBezTo>
                  <a:lnTo>
                    <a:pt x="255" y="264"/>
                  </a:lnTo>
                  <a:cubicBezTo>
                    <a:pt x="318" y="189"/>
                    <a:pt x="387" y="132"/>
                    <a:pt x="440" y="97"/>
                  </a:cubicBezTo>
                  <a:cubicBezTo>
                    <a:pt x="528" y="53"/>
                    <a:pt x="616" y="24"/>
                    <a:pt x="616" y="9"/>
                  </a:cubicBezTo>
                  <a:cubicBezTo>
                    <a:pt x="616" y="4"/>
                    <a:pt x="606" y="1"/>
                    <a:pt x="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066;p58"/>
            <p:cNvSpPr/>
            <p:nvPr/>
          </p:nvSpPr>
          <p:spPr>
            <a:xfrm>
              <a:off x="3569940" y="3115333"/>
              <a:ext cx="19095" cy="4404"/>
            </a:xfrm>
            <a:custGeom>
              <a:avLst/>
              <a:gdLst/>
              <a:ahLst/>
              <a:cxnLst/>
              <a:rect l="l" t="t" r="r" b="b"/>
              <a:pathLst>
                <a:path w="542" h="125" extrusionOk="0">
                  <a:moveTo>
                    <a:pt x="521" y="1"/>
                  </a:moveTo>
                  <a:cubicBezTo>
                    <a:pt x="497" y="1"/>
                    <a:pt x="402" y="33"/>
                    <a:pt x="264" y="33"/>
                  </a:cubicBezTo>
                  <a:cubicBezTo>
                    <a:pt x="132" y="48"/>
                    <a:pt x="0" y="48"/>
                    <a:pt x="0" y="62"/>
                  </a:cubicBezTo>
                  <a:cubicBezTo>
                    <a:pt x="0" y="98"/>
                    <a:pt x="70" y="125"/>
                    <a:pt x="192" y="125"/>
                  </a:cubicBezTo>
                  <a:cubicBezTo>
                    <a:pt x="218" y="125"/>
                    <a:pt x="247" y="123"/>
                    <a:pt x="278" y="121"/>
                  </a:cubicBezTo>
                  <a:cubicBezTo>
                    <a:pt x="439" y="106"/>
                    <a:pt x="542" y="33"/>
                    <a:pt x="527" y="4"/>
                  </a:cubicBezTo>
                  <a:cubicBezTo>
                    <a:pt x="527" y="2"/>
                    <a:pt x="525" y="1"/>
                    <a:pt x="5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067;p58"/>
            <p:cNvSpPr/>
            <p:nvPr/>
          </p:nvSpPr>
          <p:spPr>
            <a:xfrm>
              <a:off x="3524035" y="2959156"/>
              <a:ext cx="142364" cy="69584"/>
            </a:xfrm>
            <a:custGeom>
              <a:avLst/>
              <a:gdLst/>
              <a:ahLst/>
              <a:cxnLst/>
              <a:rect l="l" t="t" r="r" b="b"/>
              <a:pathLst>
                <a:path w="4041" h="1975" extrusionOk="0">
                  <a:moveTo>
                    <a:pt x="1975" y="0"/>
                  </a:moveTo>
                  <a:cubicBezTo>
                    <a:pt x="1854" y="0"/>
                    <a:pt x="1732" y="6"/>
                    <a:pt x="1611" y="15"/>
                  </a:cubicBezTo>
                  <a:cubicBezTo>
                    <a:pt x="1013" y="45"/>
                    <a:pt x="358" y="190"/>
                    <a:pt x="5" y="682"/>
                  </a:cubicBezTo>
                  <a:lnTo>
                    <a:pt x="5" y="682"/>
                  </a:lnTo>
                  <a:cubicBezTo>
                    <a:pt x="3" y="680"/>
                    <a:pt x="2" y="677"/>
                    <a:pt x="0" y="674"/>
                  </a:cubicBezTo>
                  <a:lnTo>
                    <a:pt x="0" y="689"/>
                  </a:lnTo>
                  <a:cubicBezTo>
                    <a:pt x="2" y="687"/>
                    <a:pt x="3" y="684"/>
                    <a:pt x="5" y="682"/>
                  </a:cubicBezTo>
                  <a:lnTo>
                    <a:pt x="5" y="682"/>
                  </a:lnTo>
                  <a:cubicBezTo>
                    <a:pt x="196" y="1000"/>
                    <a:pt x="545" y="1245"/>
                    <a:pt x="923" y="1274"/>
                  </a:cubicBezTo>
                  <a:cubicBezTo>
                    <a:pt x="962" y="1279"/>
                    <a:pt x="1001" y="1281"/>
                    <a:pt x="1039" y="1281"/>
                  </a:cubicBezTo>
                  <a:cubicBezTo>
                    <a:pt x="1380" y="1281"/>
                    <a:pt x="1709" y="1113"/>
                    <a:pt x="1933" y="850"/>
                  </a:cubicBezTo>
                  <a:cubicBezTo>
                    <a:pt x="2035" y="1128"/>
                    <a:pt x="2299" y="1333"/>
                    <a:pt x="2577" y="1362"/>
                  </a:cubicBezTo>
                  <a:cubicBezTo>
                    <a:pt x="2618" y="1368"/>
                    <a:pt x="2659" y="1371"/>
                    <a:pt x="2701" y="1371"/>
                  </a:cubicBezTo>
                  <a:cubicBezTo>
                    <a:pt x="2957" y="1371"/>
                    <a:pt x="3216" y="1258"/>
                    <a:pt x="3367" y="1070"/>
                  </a:cubicBezTo>
                  <a:lnTo>
                    <a:pt x="3367" y="1070"/>
                  </a:lnTo>
                  <a:cubicBezTo>
                    <a:pt x="3309" y="1260"/>
                    <a:pt x="3265" y="1479"/>
                    <a:pt x="3309" y="1655"/>
                  </a:cubicBezTo>
                  <a:cubicBezTo>
                    <a:pt x="3359" y="1831"/>
                    <a:pt x="3517" y="1975"/>
                    <a:pt x="3682" y="1975"/>
                  </a:cubicBezTo>
                  <a:cubicBezTo>
                    <a:pt x="3709" y="1975"/>
                    <a:pt x="3736" y="1971"/>
                    <a:pt x="3763" y="1963"/>
                  </a:cubicBezTo>
                  <a:cubicBezTo>
                    <a:pt x="3953" y="1919"/>
                    <a:pt x="4041" y="1670"/>
                    <a:pt x="4041" y="1450"/>
                  </a:cubicBezTo>
                  <a:cubicBezTo>
                    <a:pt x="4041" y="923"/>
                    <a:pt x="3645" y="455"/>
                    <a:pt x="3177" y="235"/>
                  </a:cubicBezTo>
                  <a:cubicBezTo>
                    <a:pt x="2803" y="65"/>
                    <a:pt x="2393" y="0"/>
                    <a:pt x="197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068;p58"/>
            <p:cNvSpPr/>
            <p:nvPr/>
          </p:nvSpPr>
          <p:spPr>
            <a:xfrm>
              <a:off x="3418908" y="3474793"/>
              <a:ext cx="121649" cy="146215"/>
            </a:xfrm>
            <a:custGeom>
              <a:avLst/>
              <a:gdLst/>
              <a:ahLst/>
              <a:cxnLst/>
              <a:rect l="l" t="t" r="r" b="b"/>
              <a:pathLst>
                <a:path w="3453" h="4150" extrusionOk="0">
                  <a:moveTo>
                    <a:pt x="1859" y="0"/>
                  </a:moveTo>
                  <a:cubicBezTo>
                    <a:pt x="1852" y="0"/>
                    <a:pt x="1847" y="2"/>
                    <a:pt x="1842" y="4"/>
                  </a:cubicBezTo>
                  <a:cubicBezTo>
                    <a:pt x="1696" y="78"/>
                    <a:pt x="1711" y="634"/>
                    <a:pt x="2208" y="1058"/>
                  </a:cubicBezTo>
                  <a:cubicBezTo>
                    <a:pt x="2208" y="1058"/>
                    <a:pt x="2016" y="1052"/>
                    <a:pt x="1746" y="1052"/>
                  </a:cubicBezTo>
                  <a:cubicBezTo>
                    <a:pt x="1097" y="1052"/>
                    <a:pt x="0" y="1089"/>
                    <a:pt x="42" y="1337"/>
                  </a:cubicBezTo>
                  <a:cubicBezTo>
                    <a:pt x="100" y="1688"/>
                    <a:pt x="1769" y="1717"/>
                    <a:pt x="1769" y="1717"/>
                  </a:cubicBezTo>
                  <a:cubicBezTo>
                    <a:pt x="1769" y="1717"/>
                    <a:pt x="159" y="1805"/>
                    <a:pt x="159" y="2127"/>
                  </a:cubicBezTo>
                  <a:cubicBezTo>
                    <a:pt x="159" y="2434"/>
                    <a:pt x="1623" y="2449"/>
                    <a:pt x="1623" y="2449"/>
                  </a:cubicBezTo>
                  <a:cubicBezTo>
                    <a:pt x="1623" y="2449"/>
                    <a:pt x="159" y="2522"/>
                    <a:pt x="305" y="2727"/>
                  </a:cubicBezTo>
                  <a:cubicBezTo>
                    <a:pt x="452" y="2932"/>
                    <a:pt x="1476" y="3079"/>
                    <a:pt x="1476" y="3079"/>
                  </a:cubicBezTo>
                  <a:cubicBezTo>
                    <a:pt x="1476" y="3079"/>
                    <a:pt x="1426" y="3077"/>
                    <a:pt x="1349" y="3077"/>
                  </a:cubicBezTo>
                  <a:cubicBezTo>
                    <a:pt x="1080" y="3077"/>
                    <a:pt x="487" y="3095"/>
                    <a:pt x="613" y="3254"/>
                  </a:cubicBezTo>
                  <a:cubicBezTo>
                    <a:pt x="759" y="3459"/>
                    <a:pt x="2838" y="4147"/>
                    <a:pt x="2838" y="4147"/>
                  </a:cubicBezTo>
                  <a:cubicBezTo>
                    <a:pt x="2847" y="4149"/>
                    <a:pt x="2857" y="4150"/>
                    <a:pt x="2866" y="4150"/>
                  </a:cubicBezTo>
                  <a:cubicBezTo>
                    <a:pt x="3396" y="4150"/>
                    <a:pt x="3453" y="1322"/>
                    <a:pt x="3453" y="1322"/>
                  </a:cubicBezTo>
                  <a:cubicBezTo>
                    <a:pt x="3453" y="1322"/>
                    <a:pt x="2076" y="0"/>
                    <a:pt x="1859"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069;p58"/>
            <p:cNvSpPr/>
            <p:nvPr/>
          </p:nvSpPr>
          <p:spPr>
            <a:xfrm>
              <a:off x="3519913" y="3274295"/>
              <a:ext cx="354273" cy="375015"/>
            </a:xfrm>
            <a:custGeom>
              <a:avLst/>
              <a:gdLst/>
              <a:ahLst/>
              <a:cxnLst/>
              <a:rect l="l" t="t" r="r" b="b"/>
              <a:pathLst>
                <a:path w="10056" h="10644" extrusionOk="0">
                  <a:moveTo>
                    <a:pt x="8974" y="1"/>
                  </a:moveTo>
                  <a:lnTo>
                    <a:pt x="5710" y="513"/>
                  </a:lnTo>
                  <a:cubicBezTo>
                    <a:pt x="5710" y="513"/>
                    <a:pt x="7115" y="7335"/>
                    <a:pt x="5856" y="7335"/>
                  </a:cubicBezTo>
                  <a:cubicBezTo>
                    <a:pt x="3089" y="7335"/>
                    <a:pt x="586" y="6984"/>
                    <a:pt x="586" y="6984"/>
                  </a:cubicBezTo>
                  <a:lnTo>
                    <a:pt x="0" y="9868"/>
                  </a:lnTo>
                  <a:cubicBezTo>
                    <a:pt x="0" y="9868"/>
                    <a:pt x="4114" y="10453"/>
                    <a:pt x="5139" y="10570"/>
                  </a:cubicBezTo>
                  <a:cubicBezTo>
                    <a:pt x="5371" y="10600"/>
                    <a:pt x="5753" y="10644"/>
                    <a:pt x="6203" y="10644"/>
                  </a:cubicBezTo>
                  <a:cubicBezTo>
                    <a:pt x="7733" y="10644"/>
                    <a:pt x="10055" y="10140"/>
                    <a:pt x="9999" y="6881"/>
                  </a:cubicBezTo>
                  <a:cubicBezTo>
                    <a:pt x="9926" y="2636"/>
                    <a:pt x="8974" y="1"/>
                    <a:pt x="8974"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070;p58"/>
            <p:cNvSpPr/>
            <p:nvPr/>
          </p:nvSpPr>
          <p:spPr>
            <a:xfrm>
              <a:off x="3350738" y="3626039"/>
              <a:ext cx="414692" cy="896984"/>
            </a:xfrm>
            <a:custGeom>
              <a:avLst/>
              <a:gdLst/>
              <a:ahLst/>
              <a:cxnLst/>
              <a:rect l="l" t="t" r="r" b="b"/>
              <a:pathLst>
                <a:path w="11771" h="25459" extrusionOk="0">
                  <a:moveTo>
                    <a:pt x="6149" y="1"/>
                  </a:moveTo>
                  <a:lnTo>
                    <a:pt x="0" y="25459"/>
                  </a:lnTo>
                  <a:lnTo>
                    <a:pt x="6603" y="25459"/>
                  </a:lnTo>
                  <a:lnTo>
                    <a:pt x="11771" y="630"/>
                  </a:lnTo>
                  <a:lnTo>
                    <a:pt x="614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071;p58"/>
            <p:cNvSpPr/>
            <p:nvPr/>
          </p:nvSpPr>
          <p:spPr>
            <a:xfrm>
              <a:off x="3465764" y="3610572"/>
              <a:ext cx="112454" cy="104218"/>
            </a:xfrm>
            <a:custGeom>
              <a:avLst/>
              <a:gdLst/>
              <a:ahLst/>
              <a:cxnLst/>
              <a:rect l="l" t="t" r="r" b="b"/>
              <a:pathLst>
                <a:path w="3192" h="2958" extrusionOk="0">
                  <a:moveTo>
                    <a:pt x="703" y="1"/>
                  </a:moveTo>
                  <a:lnTo>
                    <a:pt x="0" y="440"/>
                  </a:lnTo>
                  <a:lnTo>
                    <a:pt x="2606" y="2958"/>
                  </a:lnTo>
                  <a:lnTo>
                    <a:pt x="3191" y="440"/>
                  </a:lnTo>
                  <a:lnTo>
                    <a:pt x="703" y="1"/>
                  </a:lnTo>
                  <a:close/>
                </a:path>
              </a:pathLst>
            </a:custGeom>
            <a:solidFill>
              <a:srgbClr val="528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072;p58"/>
            <p:cNvSpPr/>
            <p:nvPr/>
          </p:nvSpPr>
          <p:spPr>
            <a:xfrm>
              <a:off x="3533829" y="3619345"/>
              <a:ext cx="18073" cy="101646"/>
            </a:xfrm>
            <a:custGeom>
              <a:avLst/>
              <a:gdLst/>
              <a:ahLst/>
              <a:cxnLst/>
              <a:rect l="l" t="t" r="r" b="b"/>
              <a:pathLst>
                <a:path w="513" h="2885" extrusionOk="0">
                  <a:moveTo>
                    <a:pt x="498" y="0"/>
                  </a:moveTo>
                  <a:cubicBezTo>
                    <a:pt x="498" y="0"/>
                    <a:pt x="440" y="161"/>
                    <a:pt x="381" y="425"/>
                  </a:cubicBezTo>
                  <a:cubicBezTo>
                    <a:pt x="337" y="703"/>
                    <a:pt x="235" y="1069"/>
                    <a:pt x="161" y="1494"/>
                  </a:cubicBezTo>
                  <a:cubicBezTo>
                    <a:pt x="132" y="1699"/>
                    <a:pt x="88" y="1889"/>
                    <a:pt x="59" y="2079"/>
                  </a:cubicBezTo>
                  <a:cubicBezTo>
                    <a:pt x="15" y="2255"/>
                    <a:pt x="0" y="2431"/>
                    <a:pt x="44" y="2577"/>
                  </a:cubicBezTo>
                  <a:cubicBezTo>
                    <a:pt x="74" y="2709"/>
                    <a:pt x="88" y="2826"/>
                    <a:pt x="191" y="2870"/>
                  </a:cubicBezTo>
                  <a:cubicBezTo>
                    <a:pt x="220" y="2884"/>
                    <a:pt x="264" y="2884"/>
                    <a:pt x="279" y="2884"/>
                  </a:cubicBezTo>
                  <a:lnTo>
                    <a:pt x="308" y="2884"/>
                  </a:lnTo>
                  <a:cubicBezTo>
                    <a:pt x="308" y="2870"/>
                    <a:pt x="264" y="2884"/>
                    <a:pt x="205" y="2826"/>
                  </a:cubicBezTo>
                  <a:cubicBezTo>
                    <a:pt x="132" y="2767"/>
                    <a:pt x="132" y="2665"/>
                    <a:pt x="88" y="2533"/>
                  </a:cubicBezTo>
                  <a:cubicBezTo>
                    <a:pt x="74" y="2401"/>
                    <a:pt x="88" y="2255"/>
                    <a:pt x="132" y="2079"/>
                  </a:cubicBezTo>
                  <a:cubicBezTo>
                    <a:pt x="161" y="1889"/>
                    <a:pt x="205" y="1699"/>
                    <a:pt x="235" y="1494"/>
                  </a:cubicBezTo>
                  <a:cubicBezTo>
                    <a:pt x="337" y="1069"/>
                    <a:pt x="396" y="703"/>
                    <a:pt x="440" y="425"/>
                  </a:cubicBezTo>
                  <a:cubicBezTo>
                    <a:pt x="498" y="161"/>
                    <a:pt x="513" y="0"/>
                    <a:pt x="49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073;p58"/>
            <p:cNvSpPr/>
            <p:nvPr/>
          </p:nvSpPr>
          <p:spPr>
            <a:xfrm>
              <a:off x="3516284" y="3624488"/>
              <a:ext cx="60913" cy="214108"/>
            </a:xfrm>
            <a:custGeom>
              <a:avLst/>
              <a:gdLst/>
              <a:ahLst/>
              <a:cxnLst/>
              <a:rect l="l" t="t" r="r" b="b"/>
              <a:pathLst>
                <a:path w="1729" h="6077" extrusionOk="0">
                  <a:moveTo>
                    <a:pt x="1728" y="1"/>
                  </a:moveTo>
                  <a:lnTo>
                    <a:pt x="1728" y="1"/>
                  </a:lnTo>
                  <a:cubicBezTo>
                    <a:pt x="1728" y="1"/>
                    <a:pt x="1684" y="89"/>
                    <a:pt x="1640" y="235"/>
                  </a:cubicBezTo>
                  <a:cubicBezTo>
                    <a:pt x="1582" y="381"/>
                    <a:pt x="1509" y="601"/>
                    <a:pt x="1421" y="879"/>
                  </a:cubicBezTo>
                  <a:cubicBezTo>
                    <a:pt x="1230" y="1421"/>
                    <a:pt x="1011" y="2167"/>
                    <a:pt x="777" y="3017"/>
                  </a:cubicBezTo>
                  <a:cubicBezTo>
                    <a:pt x="557" y="3851"/>
                    <a:pt x="352" y="4627"/>
                    <a:pt x="206" y="5169"/>
                  </a:cubicBezTo>
                  <a:cubicBezTo>
                    <a:pt x="132" y="5447"/>
                    <a:pt x="74" y="5666"/>
                    <a:pt x="45" y="5827"/>
                  </a:cubicBezTo>
                  <a:cubicBezTo>
                    <a:pt x="15" y="5974"/>
                    <a:pt x="1" y="6076"/>
                    <a:pt x="1" y="6076"/>
                  </a:cubicBezTo>
                  <a:cubicBezTo>
                    <a:pt x="1" y="6076"/>
                    <a:pt x="45" y="5974"/>
                    <a:pt x="103" y="5827"/>
                  </a:cubicBezTo>
                  <a:cubicBezTo>
                    <a:pt x="132" y="5652"/>
                    <a:pt x="206" y="5432"/>
                    <a:pt x="279" y="5169"/>
                  </a:cubicBezTo>
                  <a:cubicBezTo>
                    <a:pt x="440" y="4612"/>
                    <a:pt x="645" y="3851"/>
                    <a:pt x="879" y="3031"/>
                  </a:cubicBezTo>
                  <a:cubicBezTo>
                    <a:pt x="1099" y="2211"/>
                    <a:pt x="1318" y="1465"/>
                    <a:pt x="1494" y="894"/>
                  </a:cubicBezTo>
                  <a:cubicBezTo>
                    <a:pt x="1567" y="616"/>
                    <a:pt x="1611" y="396"/>
                    <a:pt x="1670" y="235"/>
                  </a:cubicBezTo>
                  <a:cubicBezTo>
                    <a:pt x="1713" y="89"/>
                    <a:pt x="1728" y="1"/>
                    <a:pt x="17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074;p58"/>
            <p:cNvSpPr/>
            <p:nvPr/>
          </p:nvSpPr>
          <p:spPr>
            <a:xfrm>
              <a:off x="3559617" y="3650806"/>
              <a:ext cx="175375" cy="869115"/>
            </a:xfrm>
            <a:custGeom>
              <a:avLst/>
              <a:gdLst/>
              <a:ahLst/>
              <a:cxnLst/>
              <a:rect l="l" t="t" r="r" b="b"/>
              <a:pathLst>
                <a:path w="4978" h="24668" extrusionOk="0">
                  <a:moveTo>
                    <a:pt x="4978" y="0"/>
                  </a:moveTo>
                  <a:cubicBezTo>
                    <a:pt x="4978" y="0"/>
                    <a:pt x="4963" y="15"/>
                    <a:pt x="4963" y="59"/>
                  </a:cubicBezTo>
                  <a:cubicBezTo>
                    <a:pt x="4963" y="88"/>
                    <a:pt x="4949" y="161"/>
                    <a:pt x="4919" y="235"/>
                  </a:cubicBezTo>
                  <a:cubicBezTo>
                    <a:pt x="4905" y="396"/>
                    <a:pt x="4846" y="645"/>
                    <a:pt x="4802" y="952"/>
                  </a:cubicBezTo>
                  <a:cubicBezTo>
                    <a:pt x="4670" y="1567"/>
                    <a:pt x="4495" y="2489"/>
                    <a:pt x="4304" y="3602"/>
                  </a:cubicBezTo>
                  <a:cubicBezTo>
                    <a:pt x="3880" y="5842"/>
                    <a:pt x="3294" y="8945"/>
                    <a:pt x="2621" y="12356"/>
                  </a:cubicBezTo>
                  <a:cubicBezTo>
                    <a:pt x="1933" y="15753"/>
                    <a:pt x="1289" y="18827"/>
                    <a:pt x="791" y="21067"/>
                  </a:cubicBezTo>
                  <a:cubicBezTo>
                    <a:pt x="527" y="22179"/>
                    <a:pt x="352" y="23072"/>
                    <a:pt x="205" y="23702"/>
                  </a:cubicBezTo>
                  <a:cubicBezTo>
                    <a:pt x="147" y="24009"/>
                    <a:pt x="88" y="24243"/>
                    <a:pt x="59" y="24404"/>
                  </a:cubicBezTo>
                  <a:cubicBezTo>
                    <a:pt x="30" y="24478"/>
                    <a:pt x="30" y="24536"/>
                    <a:pt x="15" y="24595"/>
                  </a:cubicBezTo>
                  <a:cubicBezTo>
                    <a:pt x="0" y="24639"/>
                    <a:pt x="0" y="24668"/>
                    <a:pt x="0" y="24668"/>
                  </a:cubicBezTo>
                  <a:cubicBezTo>
                    <a:pt x="0" y="24668"/>
                    <a:pt x="0" y="24653"/>
                    <a:pt x="44" y="24624"/>
                  </a:cubicBezTo>
                  <a:cubicBezTo>
                    <a:pt x="59" y="24595"/>
                    <a:pt x="74" y="24522"/>
                    <a:pt x="88" y="24448"/>
                  </a:cubicBezTo>
                  <a:cubicBezTo>
                    <a:pt x="132" y="24273"/>
                    <a:pt x="191" y="24038"/>
                    <a:pt x="264" y="23731"/>
                  </a:cubicBezTo>
                  <a:cubicBezTo>
                    <a:pt x="410" y="23102"/>
                    <a:pt x="601" y="22209"/>
                    <a:pt x="864" y="21096"/>
                  </a:cubicBezTo>
                  <a:cubicBezTo>
                    <a:pt x="1362" y="18885"/>
                    <a:pt x="2021" y="15782"/>
                    <a:pt x="2709" y="12385"/>
                  </a:cubicBezTo>
                  <a:cubicBezTo>
                    <a:pt x="3411" y="8989"/>
                    <a:pt x="3968" y="5885"/>
                    <a:pt x="4378" y="3646"/>
                  </a:cubicBezTo>
                  <a:cubicBezTo>
                    <a:pt x="4583" y="2518"/>
                    <a:pt x="4729" y="1611"/>
                    <a:pt x="4831" y="981"/>
                  </a:cubicBezTo>
                  <a:cubicBezTo>
                    <a:pt x="4861" y="674"/>
                    <a:pt x="4905" y="410"/>
                    <a:pt x="4949" y="249"/>
                  </a:cubicBezTo>
                  <a:cubicBezTo>
                    <a:pt x="4963" y="176"/>
                    <a:pt x="4978" y="132"/>
                    <a:pt x="4978" y="74"/>
                  </a:cubicBezTo>
                  <a:lnTo>
                    <a:pt x="497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075;p58"/>
            <p:cNvSpPr/>
            <p:nvPr/>
          </p:nvSpPr>
          <p:spPr>
            <a:xfrm>
              <a:off x="3379627" y="4167077"/>
              <a:ext cx="56227" cy="262588"/>
            </a:xfrm>
            <a:custGeom>
              <a:avLst/>
              <a:gdLst/>
              <a:ahLst/>
              <a:cxnLst/>
              <a:rect l="l" t="t" r="r" b="b"/>
              <a:pathLst>
                <a:path w="1596" h="7453" extrusionOk="0">
                  <a:moveTo>
                    <a:pt x="1581" y="1"/>
                  </a:moveTo>
                  <a:cubicBezTo>
                    <a:pt x="1567" y="1"/>
                    <a:pt x="1171" y="1669"/>
                    <a:pt x="761" y="3719"/>
                  </a:cubicBezTo>
                  <a:cubicBezTo>
                    <a:pt x="337" y="5769"/>
                    <a:pt x="0" y="7452"/>
                    <a:pt x="29" y="7452"/>
                  </a:cubicBezTo>
                  <a:cubicBezTo>
                    <a:pt x="59" y="7452"/>
                    <a:pt x="425" y="5783"/>
                    <a:pt x="849" y="3734"/>
                  </a:cubicBezTo>
                  <a:cubicBezTo>
                    <a:pt x="1274" y="1684"/>
                    <a:pt x="1596" y="1"/>
                    <a:pt x="1581" y="1"/>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076;p58"/>
            <p:cNvSpPr/>
            <p:nvPr/>
          </p:nvSpPr>
          <p:spPr>
            <a:xfrm>
              <a:off x="3326993" y="3790073"/>
              <a:ext cx="201199" cy="428639"/>
            </a:xfrm>
            <a:custGeom>
              <a:avLst/>
              <a:gdLst/>
              <a:ahLst/>
              <a:cxnLst/>
              <a:rect l="l" t="t" r="r" b="b"/>
              <a:pathLst>
                <a:path w="5711" h="12166" extrusionOk="0">
                  <a:moveTo>
                    <a:pt x="5710" y="0"/>
                  </a:moveTo>
                  <a:cubicBezTo>
                    <a:pt x="5710" y="0"/>
                    <a:pt x="5673" y="19"/>
                    <a:pt x="5613" y="19"/>
                  </a:cubicBezTo>
                  <a:cubicBezTo>
                    <a:pt x="5598" y="19"/>
                    <a:pt x="5582" y="18"/>
                    <a:pt x="5564" y="15"/>
                  </a:cubicBezTo>
                  <a:cubicBezTo>
                    <a:pt x="5462" y="73"/>
                    <a:pt x="5344" y="161"/>
                    <a:pt x="5198" y="278"/>
                  </a:cubicBezTo>
                  <a:cubicBezTo>
                    <a:pt x="4861" y="512"/>
                    <a:pt x="4407" y="835"/>
                    <a:pt x="3851" y="1244"/>
                  </a:cubicBezTo>
                  <a:cubicBezTo>
                    <a:pt x="3295" y="1669"/>
                    <a:pt x="2607" y="2137"/>
                    <a:pt x="1875" y="2694"/>
                  </a:cubicBezTo>
                  <a:cubicBezTo>
                    <a:pt x="1699" y="2840"/>
                    <a:pt x="1509" y="2957"/>
                    <a:pt x="1319" y="3104"/>
                  </a:cubicBezTo>
                  <a:cubicBezTo>
                    <a:pt x="1114" y="3250"/>
                    <a:pt x="909" y="3396"/>
                    <a:pt x="733" y="3572"/>
                  </a:cubicBezTo>
                  <a:cubicBezTo>
                    <a:pt x="543" y="3733"/>
                    <a:pt x="367" y="3938"/>
                    <a:pt x="221" y="4158"/>
                  </a:cubicBezTo>
                  <a:cubicBezTo>
                    <a:pt x="74" y="4377"/>
                    <a:pt x="1" y="4641"/>
                    <a:pt x="1" y="4919"/>
                  </a:cubicBezTo>
                  <a:cubicBezTo>
                    <a:pt x="1" y="5475"/>
                    <a:pt x="221" y="5958"/>
                    <a:pt x="382" y="6427"/>
                  </a:cubicBezTo>
                  <a:cubicBezTo>
                    <a:pt x="543" y="6895"/>
                    <a:pt x="704" y="7334"/>
                    <a:pt x="879" y="7774"/>
                  </a:cubicBezTo>
                  <a:cubicBezTo>
                    <a:pt x="1201" y="8637"/>
                    <a:pt x="1494" y="9399"/>
                    <a:pt x="1728" y="10057"/>
                  </a:cubicBezTo>
                  <a:cubicBezTo>
                    <a:pt x="1977" y="10702"/>
                    <a:pt x="2168" y="11229"/>
                    <a:pt x="2314" y="11595"/>
                  </a:cubicBezTo>
                  <a:cubicBezTo>
                    <a:pt x="2387" y="11785"/>
                    <a:pt x="2446" y="11902"/>
                    <a:pt x="2490" y="12019"/>
                  </a:cubicBezTo>
                  <a:cubicBezTo>
                    <a:pt x="2519" y="12107"/>
                    <a:pt x="2534" y="12166"/>
                    <a:pt x="2534" y="12166"/>
                  </a:cubicBezTo>
                  <a:cubicBezTo>
                    <a:pt x="2563" y="12166"/>
                    <a:pt x="2534" y="12107"/>
                    <a:pt x="2504" y="12019"/>
                  </a:cubicBezTo>
                  <a:cubicBezTo>
                    <a:pt x="2460" y="11917"/>
                    <a:pt x="2417" y="11785"/>
                    <a:pt x="2358" y="11595"/>
                  </a:cubicBezTo>
                  <a:cubicBezTo>
                    <a:pt x="2226" y="11214"/>
                    <a:pt x="2051" y="10687"/>
                    <a:pt x="1802" y="10043"/>
                  </a:cubicBezTo>
                  <a:cubicBezTo>
                    <a:pt x="1567" y="9399"/>
                    <a:pt x="1275" y="8623"/>
                    <a:pt x="967" y="7759"/>
                  </a:cubicBezTo>
                  <a:cubicBezTo>
                    <a:pt x="806" y="7320"/>
                    <a:pt x="630" y="6881"/>
                    <a:pt x="469" y="6398"/>
                  </a:cubicBezTo>
                  <a:cubicBezTo>
                    <a:pt x="308" y="5929"/>
                    <a:pt x="103" y="5431"/>
                    <a:pt x="103" y="4919"/>
                  </a:cubicBezTo>
                  <a:cubicBezTo>
                    <a:pt x="103" y="4670"/>
                    <a:pt x="177" y="4421"/>
                    <a:pt x="308" y="4202"/>
                  </a:cubicBezTo>
                  <a:cubicBezTo>
                    <a:pt x="440" y="3997"/>
                    <a:pt x="616" y="3821"/>
                    <a:pt x="806" y="3660"/>
                  </a:cubicBezTo>
                  <a:cubicBezTo>
                    <a:pt x="996" y="3514"/>
                    <a:pt x="1187" y="3367"/>
                    <a:pt x="1392" y="3221"/>
                  </a:cubicBezTo>
                  <a:cubicBezTo>
                    <a:pt x="1582" y="3074"/>
                    <a:pt x="1772" y="2928"/>
                    <a:pt x="1948" y="2796"/>
                  </a:cubicBezTo>
                  <a:cubicBezTo>
                    <a:pt x="2680" y="2269"/>
                    <a:pt x="3339" y="1771"/>
                    <a:pt x="3910" y="1347"/>
                  </a:cubicBezTo>
                  <a:cubicBezTo>
                    <a:pt x="4466" y="937"/>
                    <a:pt x="4920" y="600"/>
                    <a:pt x="5227" y="366"/>
                  </a:cubicBezTo>
                  <a:cubicBezTo>
                    <a:pt x="5374" y="249"/>
                    <a:pt x="5491" y="161"/>
                    <a:pt x="5579" y="88"/>
                  </a:cubicBezTo>
                  <a:cubicBezTo>
                    <a:pt x="5666" y="29"/>
                    <a:pt x="5710" y="0"/>
                    <a:pt x="57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077;p58"/>
            <p:cNvSpPr/>
            <p:nvPr/>
          </p:nvSpPr>
          <p:spPr>
            <a:xfrm>
              <a:off x="3593649" y="3135027"/>
              <a:ext cx="96988" cy="98052"/>
            </a:xfrm>
            <a:custGeom>
              <a:avLst/>
              <a:gdLst/>
              <a:ahLst/>
              <a:cxnLst/>
              <a:rect l="l" t="t" r="r" b="b"/>
              <a:pathLst>
                <a:path w="2753" h="2783" extrusionOk="0">
                  <a:moveTo>
                    <a:pt x="2753" y="1"/>
                  </a:moveTo>
                  <a:cubicBezTo>
                    <a:pt x="2753" y="1"/>
                    <a:pt x="908" y="367"/>
                    <a:pt x="1069" y="2226"/>
                  </a:cubicBezTo>
                  <a:cubicBezTo>
                    <a:pt x="1069" y="2226"/>
                    <a:pt x="828" y="724"/>
                    <a:pt x="101" y="724"/>
                  </a:cubicBezTo>
                  <a:cubicBezTo>
                    <a:pt x="68" y="724"/>
                    <a:pt x="35" y="727"/>
                    <a:pt x="1" y="733"/>
                  </a:cubicBezTo>
                  <a:lnTo>
                    <a:pt x="45" y="1567"/>
                  </a:lnTo>
                  <a:lnTo>
                    <a:pt x="1069" y="2782"/>
                  </a:lnTo>
                  <a:lnTo>
                    <a:pt x="2299" y="2050"/>
                  </a:lnTo>
                  <a:lnTo>
                    <a:pt x="2753" y="1026"/>
                  </a:lnTo>
                  <a:lnTo>
                    <a:pt x="27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078;p58"/>
            <p:cNvSpPr/>
            <p:nvPr/>
          </p:nvSpPr>
          <p:spPr>
            <a:xfrm>
              <a:off x="3679787" y="3216270"/>
              <a:ext cx="183654" cy="177713"/>
            </a:xfrm>
            <a:custGeom>
              <a:avLst/>
              <a:gdLst/>
              <a:ahLst/>
              <a:cxnLst/>
              <a:rect l="l" t="t" r="r" b="b"/>
              <a:pathLst>
                <a:path w="5213" h="5044" extrusionOk="0">
                  <a:moveTo>
                    <a:pt x="2708" y="0"/>
                  </a:moveTo>
                  <a:cubicBezTo>
                    <a:pt x="0" y="0"/>
                    <a:pt x="453" y="5044"/>
                    <a:pt x="440" y="5044"/>
                  </a:cubicBezTo>
                  <a:lnTo>
                    <a:pt x="5212" y="4063"/>
                  </a:lnTo>
                  <a:cubicBezTo>
                    <a:pt x="5095" y="1794"/>
                    <a:pt x="3397" y="96"/>
                    <a:pt x="3397" y="96"/>
                  </a:cubicBezTo>
                  <a:cubicBezTo>
                    <a:pt x="3147" y="30"/>
                    <a:pt x="2918" y="0"/>
                    <a:pt x="27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مستطيل 4"/>
          <p:cNvSpPr/>
          <p:nvPr/>
        </p:nvSpPr>
        <p:spPr>
          <a:xfrm>
            <a:off x="2123727" y="2202418"/>
            <a:ext cx="5112569" cy="1323439"/>
          </a:xfrm>
          <a:prstGeom prst="rect">
            <a:avLst/>
          </a:prstGeom>
        </p:spPr>
        <p:txBody>
          <a:bodyPr wrap="square">
            <a:spAutoFit/>
          </a:bodyPr>
          <a:lstStyle/>
          <a:p>
            <a:pPr algn="just"/>
            <a:r>
              <a:rPr lang="en-US" dirty="0"/>
              <a:t> </a:t>
            </a:r>
            <a:r>
              <a:rPr lang="en-US" sz="2000" dirty="0"/>
              <a:t>The </a:t>
            </a:r>
            <a:r>
              <a:rPr lang="en-US" sz="2000" b="1" dirty="0"/>
              <a:t>theory</a:t>
            </a:r>
            <a:r>
              <a:rPr lang="en-US" sz="2000" dirty="0"/>
              <a:t> of </a:t>
            </a:r>
            <a:r>
              <a:rPr lang="en-US" sz="2000" b="1" dirty="0"/>
              <a:t>social penetration</a:t>
            </a:r>
            <a:r>
              <a:rPr lang="en-US" sz="2000" dirty="0"/>
              <a:t> gives deeper and expanded concepts about the interaction processes between two personalities and the </a:t>
            </a:r>
            <a:r>
              <a:rPr lang="en-US" sz="2000" dirty="0" smtClean="0"/>
              <a:t>stages.</a:t>
            </a:r>
            <a:endParaRPr lang="ar-SA" sz="2000" dirty="0"/>
          </a:p>
        </p:txBody>
      </p:sp>
      <p:sp>
        <p:nvSpPr>
          <p:cNvPr id="125" name="مستطيل 124"/>
          <p:cNvSpPr/>
          <p:nvPr/>
        </p:nvSpPr>
        <p:spPr>
          <a:xfrm>
            <a:off x="8522783" y="4443958"/>
            <a:ext cx="621217" cy="369332"/>
          </a:xfrm>
          <a:prstGeom prst="rect">
            <a:avLst/>
          </a:prstGeom>
        </p:spPr>
        <p:txBody>
          <a:bodyPr wrap="square">
            <a:spAutoFit/>
          </a:bodyPr>
          <a:lstStyle/>
          <a:p>
            <a:r>
              <a:rPr lang="en-US" sz="1800" dirty="0"/>
              <a:t> </a:t>
            </a:r>
            <a:r>
              <a:rPr lang="en-US" sz="1800" dirty="0" smtClean="0"/>
              <a:t>18</a:t>
            </a:r>
            <a:endParaRPr lang="ar-SA"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sp>
        <p:nvSpPr>
          <p:cNvPr id="1100" name="Google Shape;1100;p45"/>
          <p:cNvSpPr txBox="1">
            <a:spLocks noGrp="1"/>
          </p:cNvSpPr>
          <p:nvPr>
            <p:ph type="title"/>
          </p:nvPr>
        </p:nvSpPr>
        <p:spPr>
          <a:xfrm>
            <a:off x="841317" y="110505"/>
            <a:ext cx="7696500" cy="572700"/>
          </a:xfrm>
          <a:prstGeom prst="rect">
            <a:avLst/>
          </a:prstGeom>
        </p:spPr>
        <p:txBody>
          <a:bodyPr spcFirstLastPara="1" wrap="square" lIns="91425" tIns="91425" rIns="91425" bIns="91425" anchor="t" anchorCtr="0">
            <a:noAutofit/>
          </a:bodyPr>
          <a:lstStyle/>
          <a:p>
            <a:pPr algn="l"/>
            <a:r>
              <a:rPr lang="en-US" sz="3600" dirty="0"/>
              <a:t>References</a:t>
            </a:r>
            <a:r>
              <a:rPr lang="en-US" sz="3600" i="1" dirty="0">
                <a:solidFill>
                  <a:schemeClr val="dk2"/>
                </a:solidFill>
                <a:latin typeface="Montserrat SemiBold"/>
                <a:ea typeface="Montserrat SemiBold"/>
                <a:cs typeface="Montserrat SemiBold"/>
                <a:sym typeface="Montserrat SemiBold"/>
              </a:rPr>
              <a:t/>
            </a:r>
            <a:br>
              <a:rPr lang="en-US" sz="3600" i="1" dirty="0">
                <a:solidFill>
                  <a:schemeClr val="dk2"/>
                </a:solidFill>
                <a:latin typeface="Montserrat SemiBold"/>
                <a:ea typeface="Montserrat SemiBold"/>
                <a:cs typeface="Montserrat SemiBold"/>
                <a:sym typeface="Montserrat SemiBold"/>
              </a:rPr>
            </a:br>
            <a:endParaRPr sz="3600" dirty="0"/>
          </a:p>
        </p:txBody>
      </p:sp>
      <p:sp>
        <p:nvSpPr>
          <p:cNvPr id="1217" name="Google Shape;1217;p45"/>
          <p:cNvSpPr/>
          <p:nvPr/>
        </p:nvSpPr>
        <p:spPr>
          <a:xfrm rot="-1701150">
            <a:off x="8033848" y="265912"/>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8" name="Google Shape;1218;p45"/>
          <p:cNvGrpSpPr/>
          <p:nvPr/>
        </p:nvGrpSpPr>
        <p:grpSpPr>
          <a:xfrm>
            <a:off x="160871" y="1013051"/>
            <a:ext cx="680400" cy="638700"/>
            <a:chOff x="160871" y="936851"/>
            <a:chExt cx="680400" cy="638700"/>
          </a:xfrm>
        </p:grpSpPr>
        <p:sp>
          <p:nvSpPr>
            <p:cNvPr id="1219" name="Google Shape;1219;p45"/>
            <p:cNvSpPr/>
            <p:nvPr/>
          </p:nvSpPr>
          <p:spPr>
            <a:xfrm rot="908294">
              <a:off x="217324" y="1002147"/>
              <a:ext cx="567493" cy="508107"/>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0" name="Google Shape;1220;p45"/>
            <p:cNvGrpSpPr/>
            <p:nvPr/>
          </p:nvGrpSpPr>
          <p:grpSpPr>
            <a:xfrm>
              <a:off x="336500" y="1150250"/>
              <a:ext cx="317850" cy="209175"/>
              <a:chOff x="336500" y="1150250"/>
              <a:chExt cx="317850" cy="209175"/>
            </a:xfrm>
          </p:grpSpPr>
          <p:sp>
            <p:nvSpPr>
              <p:cNvPr id="1221" name="Google Shape;1221;p45"/>
              <p:cNvSpPr/>
              <p:nvPr/>
            </p:nvSpPr>
            <p:spPr>
              <a:xfrm>
                <a:off x="336500" y="1150250"/>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5"/>
              <p:cNvSpPr/>
              <p:nvPr/>
            </p:nvSpPr>
            <p:spPr>
              <a:xfrm>
                <a:off x="460425" y="1215550"/>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5"/>
              <p:cNvSpPr/>
              <p:nvPr/>
            </p:nvSpPr>
            <p:spPr>
              <a:xfrm>
                <a:off x="573050" y="1278125"/>
                <a:ext cx="81300" cy="81300"/>
              </a:xfrm>
              <a:prstGeom prst="ellipse">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24" name="Google Shape;1224;p45"/>
          <p:cNvGrpSpPr/>
          <p:nvPr/>
        </p:nvGrpSpPr>
        <p:grpSpPr>
          <a:xfrm flipH="1">
            <a:off x="6578" y="3483007"/>
            <a:ext cx="727535" cy="1710819"/>
            <a:chOff x="8416475" y="3483007"/>
            <a:chExt cx="727535" cy="1710819"/>
          </a:xfrm>
        </p:grpSpPr>
        <p:sp>
          <p:nvSpPr>
            <p:cNvPr id="1225" name="Google Shape;1225;p45"/>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5"/>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5"/>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 name="مستطيل 141"/>
          <p:cNvSpPr/>
          <p:nvPr/>
        </p:nvSpPr>
        <p:spPr>
          <a:xfrm>
            <a:off x="8522783" y="4443958"/>
            <a:ext cx="621217" cy="369332"/>
          </a:xfrm>
          <a:prstGeom prst="rect">
            <a:avLst/>
          </a:prstGeom>
        </p:spPr>
        <p:txBody>
          <a:bodyPr wrap="square">
            <a:spAutoFit/>
          </a:bodyPr>
          <a:lstStyle/>
          <a:p>
            <a:r>
              <a:rPr lang="en-US" sz="1800" dirty="0"/>
              <a:t> </a:t>
            </a:r>
            <a:r>
              <a:rPr lang="en-US" sz="1800" dirty="0" smtClean="0"/>
              <a:t>19</a:t>
            </a:r>
            <a:endParaRPr lang="ar-SA" sz="1800" dirty="0"/>
          </a:p>
        </p:txBody>
      </p:sp>
      <p:sp>
        <p:nvSpPr>
          <p:cNvPr id="2" name="Rectangle 1"/>
          <p:cNvSpPr>
            <a:spLocks noChangeArrowheads="1"/>
          </p:cNvSpPr>
          <p:nvPr/>
        </p:nvSpPr>
        <p:spPr bwMode="auto">
          <a:xfrm>
            <a:off x="817373" y="1131590"/>
            <a:ext cx="7704857" cy="247760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r" rtl="1" fontAlgn="base">
              <a:spcBef>
                <a:spcPct val="0"/>
              </a:spcBef>
              <a:spcAft>
                <a:spcPct val="0"/>
              </a:spcAft>
              <a:defRPr>
                <a:solidFill>
                  <a:schemeClr val="tx1"/>
                </a:solidFill>
                <a:latin typeface="Arial" pitchFamily="34" charset="0"/>
                <a:cs typeface="Arial" pitchFamily="34" charset="0"/>
              </a:defRPr>
            </a:lvl1pPr>
            <a:lvl2pPr marL="457200" algn="r" rtl="1" fontAlgn="base">
              <a:spcBef>
                <a:spcPct val="0"/>
              </a:spcBef>
              <a:spcAft>
                <a:spcPct val="0"/>
              </a:spcAft>
              <a:defRPr>
                <a:solidFill>
                  <a:schemeClr val="tx1"/>
                </a:solidFill>
                <a:latin typeface="Arial" pitchFamily="34" charset="0"/>
                <a:cs typeface="Arial" pitchFamily="34" charset="0"/>
              </a:defRPr>
            </a:lvl2pPr>
            <a:lvl3pPr marL="914400" algn="r" rtl="1" fontAlgn="base">
              <a:spcBef>
                <a:spcPct val="0"/>
              </a:spcBef>
              <a:spcAft>
                <a:spcPct val="0"/>
              </a:spcAft>
              <a:defRPr>
                <a:solidFill>
                  <a:schemeClr val="tx1"/>
                </a:solidFill>
                <a:latin typeface="Arial" pitchFamily="34" charset="0"/>
                <a:cs typeface="Arial" pitchFamily="34" charset="0"/>
              </a:defRPr>
            </a:lvl3pPr>
            <a:lvl4pPr marL="1371600" algn="r" rtl="1" fontAlgn="base">
              <a:spcBef>
                <a:spcPct val="0"/>
              </a:spcBef>
              <a:spcAft>
                <a:spcPct val="0"/>
              </a:spcAft>
              <a:defRPr>
                <a:solidFill>
                  <a:schemeClr val="tx1"/>
                </a:solidFill>
                <a:latin typeface="Arial" pitchFamily="34" charset="0"/>
                <a:cs typeface="Arial" pitchFamily="34" charset="0"/>
              </a:defRPr>
            </a:lvl4pPr>
            <a:lvl5pPr marL="1828800" algn="r" rtl="1" fontAlgn="base">
              <a:spcBef>
                <a:spcPct val="0"/>
              </a:spcBef>
              <a:spcAft>
                <a:spcPct val="0"/>
              </a:spcAft>
              <a:defRPr>
                <a:solidFill>
                  <a:schemeClr val="tx1"/>
                </a:solidFill>
                <a:latin typeface="Arial" pitchFamily="34" charset="0"/>
                <a:cs typeface="Arial" pitchFamily="34" charset="0"/>
              </a:defRPr>
            </a:lvl5pPr>
            <a:lvl6pPr marL="2286000" algn="r" rtl="1" fontAlgn="base">
              <a:spcBef>
                <a:spcPct val="0"/>
              </a:spcBef>
              <a:spcAft>
                <a:spcPct val="0"/>
              </a:spcAft>
              <a:defRPr>
                <a:solidFill>
                  <a:schemeClr val="tx1"/>
                </a:solidFill>
                <a:latin typeface="Arial" pitchFamily="34" charset="0"/>
                <a:cs typeface="Arial" pitchFamily="34" charset="0"/>
              </a:defRPr>
            </a:lvl6pPr>
            <a:lvl7pPr marL="2743200" algn="r" rtl="1" fontAlgn="base">
              <a:spcBef>
                <a:spcPct val="0"/>
              </a:spcBef>
              <a:spcAft>
                <a:spcPct val="0"/>
              </a:spcAft>
              <a:defRPr>
                <a:solidFill>
                  <a:schemeClr val="tx1"/>
                </a:solidFill>
                <a:latin typeface="Arial" pitchFamily="34" charset="0"/>
                <a:cs typeface="Arial" pitchFamily="34" charset="0"/>
              </a:defRPr>
            </a:lvl7pPr>
            <a:lvl8pPr marL="3200400" algn="r" rtl="1" fontAlgn="base">
              <a:spcBef>
                <a:spcPct val="0"/>
              </a:spcBef>
              <a:spcAft>
                <a:spcPct val="0"/>
              </a:spcAft>
              <a:defRPr>
                <a:solidFill>
                  <a:schemeClr val="tx1"/>
                </a:solidFill>
                <a:latin typeface="Arial" pitchFamily="34" charset="0"/>
                <a:cs typeface="Arial" pitchFamily="34" charset="0"/>
              </a:defRPr>
            </a:lvl8pPr>
            <a:lvl9pPr marL="3657600" algn="r" rtl="1"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altLang="ar-SA" sz="1200" b="0" i="0" u="none" strike="noStrike" cap="none" normalizeH="0" baseline="0" dirty="0" smtClean="0">
                <a:ln>
                  <a:noFill/>
                </a:ln>
                <a:solidFill>
                  <a:srgbClr val="222222"/>
                </a:solidFill>
                <a:effectLst/>
                <a:latin typeface="UICTFontTextStyleBody"/>
                <a:cs typeface="Arial" pitchFamily="34" charset="0"/>
              </a:rPr>
              <a:t>Richardson, G. (n.d.). Social penetration - interpersonal communication context. Retrieved December 19, 2022, </a:t>
            </a:r>
            <a:r>
              <a:rPr kumimoji="0" lang="ar-SA" altLang="ar-SA" sz="1100" b="0" i="0" u="none" strike="noStrike" cap="none" normalizeH="0" baseline="0" dirty="0" smtClean="0">
                <a:ln>
                  <a:noFill/>
                </a:ln>
                <a:solidFill>
                  <a:srgbClr val="222222"/>
                </a:solidFill>
                <a:effectLst/>
                <a:latin typeface="UICTFontTextStyleBody"/>
                <a:cs typeface="Arial" pitchFamily="34" charset="0"/>
              </a:rPr>
              <a:t>from</a:t>
            </a:r>
            <a:r>
              <a:rPr kumimoji="0" lang="ar-SA" altLang="ar-SA" sz="1100" b="0" i="0" u="none" strike="noStrike" cap="none" normalizeH="0" baseline="0" dirty="0" smtClean="0">
                <a:ln>
                  <a:noFill/>
                </a:ln>
                <a:solidFill>
                  <a:srgbClr val="222222"/>
                </a:solidFill>
                <a:effectLst/>
                <a:latin typeface="Arial"/>
                <a:cs typeface="Arial" pitchFamily="34" charset="0"/>
              </a:rPr>
              <a:t> </a:t>
            </a:r>
            <a:r>
              <a:rPr kumimoji="0" lang="ar-SA" altLang="ar-SA" sz="1100" b="0" i="0" u="none" strike="noStrike" cap="none" normalizeH="0" baseline="0" dirty="0" smtClean="0">
                <a:ln>
                  <a:noFill/>
                </a:ln>
                <a:solidFill>
                  <a:srgbClr val="1155CC"/>
                </a:solidFill>
                <a:effectLst/>
                <a:latin typeface="UICTFontTextStyleBody"/>
                <a:cs typeface="Arial" pitchFamily="34" charset="0"/>
                <a:hlinkClick r:id="rId3"/>
              </a:rPr>
              <a:t>http://www.uky.edu/~drlane/capstone/interpersonal/socpen.html</a:t>
            </a:r>
            <a:r>
              <a:rPr kumimoji="0" lang="ar-SA" altLang="ar-SA" sz="1100" b="0" i="0" u="none" strike="noStrike" cap="none" normalizeH="0" baseline="0" dirty="0" smtClean="0">
                <a:ln>
                  <a:noFill/>
                </a:ln>
                <a:solidFill>
                  <a:srgbClr val="222222"/>
                </a:solidFill>
                <a:effectLst/>
                <a:latin typeface="Arial"/>
                <a:cs typeface="Arial" pitchFamily="34" charset="0"/>
              </a:rPr>
              <a:t> </a:t>
            </a:r>
            <a:endParaRPr kumimoji="0" lang="ar-SA" alt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1100" b="0" i="0" u="none" strike="noStrike" cap="none" normalizeH="0" baseline="0" dirty="0" smtClean="0">
                <a:ln>
                  <a:noFill/>
                </a:ln>
                <a:solidFill>
                  <a:srgbClr val="222222"/>
                </a:solidFill>
                <a:effectLst/>
                <a:latin typeface="Arial" pitchFamily="34" charset="0"/>
                <a:cs typeface="Arial" pitchFamily="34" charset="0"/>
              </a:rPr>
              <a:t/>
            </a:r>
            <a:br>
              <a:rPr kumimoji="0" lang="ar-SA" altLang="ar-SA" sz="1100" b="0" i="0" u="none" strike="noStrike" cap="none" normalizeH="0" baseline="0" dirty="0" smtClean="0">
                <a:ln>
                  <a:noFill/>
                </a:ln>
                <a:solidFill>
                  <a:srgbClr val="222222"/>
                </a:solidFill>
                <a:effectLst/>
                <a:latin typeface="Arial" pitchFamily="34" charset="0"/>
                <a:cs typeface="Arial" pitchFamily="34" charset="0"/>
              </a:rPr>
            </a:br>
            <a:endParaRPr kumimoji="0" lang="ar-SA" alt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1100" b="0" i="0" u="none" strike="noStrike" cap="none" normalizeH="0" baseline="0" dirty="0" smtClean="0">
                <a:ln>
                  <a:noFill/>
                </a:ln>
                <a:solidFill>
                  <a:srgbClr val="222222"/>
                </a:solidFill>
                <a:effectLst/>
                <a:latin typeface="UICTFontTextStyleBody"/>
                <a:cs typeface="Arial" pitchFamily="34" charset="0"/>
              </a:rPr>
              <a:t>/entity/gennaro-Cuofano. (2022, December 5). What is social penetration theory? social penetration theory in a Nutshell. FourWeekMBA. Retrieved December 19, 2022, from</a:t>
            </a:r>
            <a:r>
              <a:rPr kumimoji="0" lang="ar-SA" altLang="ar-SA" sz="1100" b="0" i="0" u="none" strike="noStrike" cap="none" normalizeH="0" baseline="0" dirty="0" smtClean="0">
                <a:ln>
                  <a:noFill/>
                </a:ln>
                <a:solidFill>
                  <a:srgbClr val="222222"/>
                </a:solidFill>
                <a:effectLst/>
                <a:latin typeface="Arial"/>
                <a:cs typeface="Arial" pitchFamily="34" charset="0"/>
              </a:rPr>
              <a:t> </a:t>
            </a:r>
            <a:r>
              <a:rPr kumimoji="0" lang="ar-SA" altLang="ar-SA" sz="1100" b="0" i="0" u="none" strike="noStrike" cap="none" normalizeH="0" baseline="0" dirty="0" smtClean="0">
                <a:ln>
                  <a:noFill/>
                </a:ln>
                <a:solidFill>
                  <a:srgbClr val="1155CC"/>
                </a:solidFill>
                <a:effectLst/>
                <a:latin typeface="UICTFontTextStyleBody"/>
                <a:cs typeface="Arial" pitchFamily="34" charset="0"/>
                <a:hlinkClick r:id="rId4"/>
              </a:rPr>
              <a:t>https://fourweekmba.com/social-penetration-theory/</a:t>
            </a:r>
            <a:r>
              <a:rPr kumimoji="0" lang="ar-SA" altLang="ar-SA" sz="1100" b="0" i="0" u="none" strike="noStrike" cap="none" normalizeH="0" baseline="0" dirty="0" smtClean="0">
                <a:ln>
                  <a:noFill/>
                </a:ln>
                <a:solidFill>
                  <a:srgbClr val="222222"/>
                </a:solidFill>
                <a:effectLst/>
                <a:latin typeface="Arial"/>
                <a:cs typeface="Arial" pitchFamily="34" charset="0"/>
              </a:rPr>
              <a:t> </a:t>
            </a:r>
            <a:endParaRPr kumimoji="0" lang="ar-SA" alt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1100" b="0" i="0" u="none" strike="noStrike" cap="none" normalizeH="0" baseline="0" dirty="0" smtClean="0">
                <a:ln>
                  <a:noFill/>
                </a:ln>
                <a:solidFill>
                  <a:srgbClr val="222222"/>
                </a:solidFill>
                <a:effectLst/>
                <a:latin typeface="Arial" pitchFamily="34" charset="0"/>
                <a:cs typeface="Arial" pitchFamily="34" charset="0"/>
              </a:rPr>
              <a:t/>
            </a:r>
            <a:br>
              <a:rPr kumimoji="0" lang="ar-SA" altLang="ar-SA" sz="1100" b="0" i="0" u="none" strike="noStrike" cap="none" normalizeH="0" baseline="0" dirty="0" smtClean="0">
                <a:ln>
                  <a:noFill/>
                </a:ln>
                <a:solidFill>
                  <a:srgbClr val="222222"/>
                </a:solidFill>
                <a:effectLst/>
                <a:latin typeface="Arial" pitchFamily="34" charset="0"/>
                <a:cs typeface="Arial" pitchFamily="34" charset="0"/>
              </a:rPr>
            </a:br>
            <a:endParaRPr kumimoji="0" lang="ar-SA" alt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1100" b="0" i="0" u="none" strike="noStrike" cap="none" normalizeH="0" baseline="0" dirty="0" smtClean="0">
                <a:ln>
                  <a:noFill/>
                </a:ln>
                <a:solidFill>
                  <a:srgbClr val="222222"/>
                </a:solidFill>
                <a:effectLst/>
                <a:latin typeface="UICTFontTextStyleBody"/>
                <a:cs typeface="Arial" pitchFamily="34" charset="0"/>
              </a:rPr>
              <a:t>Gora, S. (2018, March 8). Social penetration theory. LinkedIn. Retrieved December 19, 2022, from</a:t>
            </a:r>
            <a:r>
              <a:rPr kumimoji="0" lang="ar-SA" altLang="ar-SA" sz="1100" b="0" i="0" u="none" strike="noStrike" cap="none" normalizeH="0" baseline="0" dirty="0" smtClean="0">
                <a:ln>
                  <a:noFill/>
                </a:ln>
                <a:solidFill>
                  <a:srgbClr val="222222"/>
                </a:solidFill>
                <a:effectLst/>
                <a:latin typeface="Arial"/>
                <a:cs typeface="Arial" pitchFamily="34" charset="0"/>
              </a:rPr>
              <a:t> </a:t>
            </a:r>
            <a:r>
              <a:rPr kumimoji="0" lang="ar-SA" altLang="ar-SA" sz="1100" b="0" i="0" u="none" strike="noStrike" cap="none" normalizeH="0" baseline="0" dirty="0" smtClean="0">
                <a:ln>
                  <a:noFill/>
                </a:ln>
                <a:solidFill>
                  <a:srgbClr val="1155CC"/>
                </a:solidFill>
                <a:effectLst/>
                <a:latin typeface="UICTFontTextStyleBody"/>
                <a:cs typeface="Arial" pitchFamily="34" charset="0"/>
                <a:hlinkClick r:id="rId5"/>
              </a:rPr>
              <a:t>https://www.linkedin.com/pulse/social-penetration-theory-sanjay-gora</a:t>
            </a:r>
            <a:r>
              <a:rPr kumimoji="0" lang="ar-SA" altLang="ar-SA" sz="1100" b="0" i="0" u="none" strike="noStrike" cap="none" normalizeH="0" baseline="0" dirty="0" smtClean="0">
                <a:ln>
                  <a:noFill/>
                </a:ln>
                <a:solidFill>
                  <a:srgbClr val="222222"/>
                </a:solidFill>
                <a:effectLst/>
                <a:latin typeface="Arial"/>
                <a:cs typeface="Arial" pitchFamily="34" charset="0"/>
              </a:rPr>
              <a:t> </a:t>
            </a:r>
            <a:endParaRPr kumimoji="0" lang="ar-SA" alt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1100" b="0" i="0" u="none" strike="noStrike" cap="none" normalizeH="0" baseline="0" dirty="0" smtClean="0">
                <a:ln>
                  <a:noFill/>
                </a:ln>
                <a:solidFill>
                  <a:srgbClr val="222222"/>
                </a:solidFill>
                <a:effectLst/>
                <a:latin typeface="Arial" pitchFamily="34" charset="0"/>
                <a:cs typeface="Arial" pitchFamily="34" charset="0"/>
              </a:rPr>
              <a:t/>
            </a:r>
            <a:br>
              <a:rPr kumimoji="0" lang="ar-SA" altLang="ar-SA" sz="1100" b="0" i="0" u="none" strike="noStrike" cap="none" normalizeH="0" baseline="0" dirty="0" smtClean="0">
                <a:ln>
                  <a:noFill/>
                </a:ln>
                <a:solidFill>
                  <a:srgbClr val="222222"/>
                </a:solidFill>
                <a:effectLst/>
                <a:latin typeface="Arial" pitchFamily="34" charset="0"/>
                <a:cs typeface="Arial" pitchFamily="34" charset="0"/>
              </a:rPr>
            </a:br>
            <a:endParaRPr kumimoji="0" lang="ar-SA" altLang="ar-SA"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1100" b="0" i="0" u="none" strike="noStrike" cap="none" normalizeH="0" baseline="0" dirty="0" smtClean="0">
                <a:ln>
                  <a:noFill/>
                </a:ln>
                <a:solidFill>
                  <a:srgbClr val="222222"/>
                </a:solidFill>
                <a:effectLst/>
                <a:latin typeface="UICTFontTextStyleBody"/>
                <a:cs typeface="Arial" pitchFamily="34" charset="0"/>
              </a:rPr>
              <a:t>Take online courses. earn college credit. Research Schools, Degrees &amp;amp; Careers. Study.com | Take Online Courses. Earn College Credit. Research Schools, Degrees &amp;amp; Careers. (n.d.). Retrieved December 19, 2022, from</a:t>
            </a:r>
            <a:r>
              <a:rPr kumimoji="0" lang="ar-SA" altLang="ar-SA" sz="1100" b="0" i="0" u="none" strike="noStrike" cap="none" normalizeH="0" baseline="0" dirty="0" smtClean="0">
                <a:ln>
                  <a:noFill/>
                </a:ln>
                <a:solidFill>
                  <a:srgbClr val="222222"/>
                </a:solidFill>
                <a:effectLst/>
                <a:latin typeface="Arial"/>
                <a:cs typeface="Arial" pitchFamily="34" charset="0"/>
              </a:rPr>
              <a:t> </a:t>
            </a:r>
            <a:r>
              <a:rPr kumimoji="0" lang="ar-SA" altLang="ar-SA" sz="1100" b="0" i="0" u="none" strike="noStrike" cap="none" normalizeH="0" baseline="0" dirty="0" smtClean="0">
                <a:ln>
                  <a:noFill/>
                </a:ln>
                <a:solidFill>
                  <a:srgbClr val="1155CC"/>
                </a:solidFill>
                <a:effectLst/>
                <a:latin typeface="UICTFontTextStyleBody"/>
                <a:cs typeface="Arial" pitchFamily="34" charset="0"/>
                <a:hlinkClick r:id="rId6"/>
              </a:rPr>
              <a:t>https://study.com/learn/lesson/social-penetration-theory-concept-examples.html</a:t>
            </a:r>
            <a:r>
              <a:rPr kumimoji="0" lang="ar-SA" altLang="ar-SA" sz="1200" b="0" i="0" u="none" strike="noStrike" cap="none" normalizeH="0" baseline="0" dirty="0" smtClean="0">
                <a:ln>
                  <a:noFill/>
                </a:ln>
                <a:solidFill>
                  <a:srgbClr val="222222"/>
                </a:solidFill>
                <a:effectLst/>
                <a:latin typeface="Arial"/>
                <a:cs typeface="Arial" pitchFamily="34" charset="0"/>
              </a:rPr>
              <a:t> </a:t>
            </a:r>
            <a:endParaRPr kumimoji="0" lang="ar-SA" alt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33"/>
          <p:cNvSpPr txBox="1">
            <a:spLocks noGrp="1"/>
          </p:cNvSpPr>
          <p:nvPr>
            <p:ph type="title" idx="13"/>
          </p:nvPr>
        </p:nvSpPr>
        <p:spPr>
          <a:xfrm>
            <a:off x="-8404" y="894230"/>
            <a:ext cx="933300" cy="8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01</a:t>
            </a:r>
            <a:endParaRPr dirty="0"/>
          </a:p>
        </p:txBody>
      </p:sp>
      <p:sp>
        <p:nvSpPr>
          <p:cNvPr id="586" name="Google Shape;586;p33"/>
          <p:cNvSpPr txBox="1">
            <a:spLocks noGrp="1"/>
          </p:cNvSpPr>
          <p:nvPr>
            <p:ph type="title"/>
          </p:nvPr>
        </p:nvSpPr>
        <p:spPr>
          <a:xfrm>
            <a:off x="4355976" y="802975"/>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04</a:t>
            </a:r>
            <a:endParaRPr dirty="0"/>
          </a:p>
        </p:txBody>
      </p:sp>
      <p:sp>
        <p:nvSpPr>
          <p:cNvPr id="587" name="Google Shape;587;p33"/>
          <p:cNvSpPr txBox="1">
            <a:spLocks noGrp="1"/>
          </p:cNvSpPr>
          <p:nvPr>
            <p:ph type="title" idx="8"/>
          </p:nvPr>
        </p:nvSpPr>
        <p:spPr>
          <a:xfrm>
            <a:off x="3784" y="3080326"/>
            <a:ext cx="933300" cy="8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03</a:t>
            </a:r>
            <a:endParaRPr dirty="0"/>
          </a:p>
        </p:txBody>
      </p:sp>
      <p:sp>
        <p:nvSpPr>
          <p:cNvPr id="588" name="Google Shape;588;p33"/>
          <p:cNvSpPr txBox="1">
            <a:spLocks noGrp="1"/>
          </p:cNvSpPr>
          <p:nvPr>
            <p:ph type="title" idx="9"/>
          </p:nvPr>
        </p:nvSpPr>
        <p:spPr>
          <a:xfrm>
            <a:off x="-8404" y="1871583"/>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02</a:t>
            </a:r>
            <a:endParaRPr dirty="0"/>
          </a:p>
        </p:txBody>
      </p:sp>
      <p:sp>
        <p:nvSpPr>
          <p:cNvPr id="591" name="Google Shape;591;p33"/>
          <p:cNvSpPr txBox="1">
            <a:spLocks noGrp="1"/>
          </p:cNvSpPr>
          <p:nvPr>
            <p:ph type="title" idx="4"/>
          </p:nvPr>
        </p:nvSpPr>
        <p:spPr>
          <a:xfrm>
            <a:off x="771351" y="3111058"/>
            <a:ext cx="2354400" cy="765900"/>
          </a:xfrm>
          <a:prstGeom prst="rect">
            <a:avLst/>
          </a:prstGeom>
        </p:spPr>
        <p:txBody>
          <a:bodyPr spcFirstLastPara="1" wrap="square" lIns="91425" tIns="91425" rIns="91425" bIns="91425" anchor="t" anchorCtr="0">
            <a:noAutofit/>
          </a:bodyPr>
          <a:lstStyle/>
          <a:p>
            <a:pPr lvl="0" algn="l"/>
            <a:r>
              <a:rPr lang="en-US" dirty="0"/>
              <a:t>Penetration theory in mass transfer</a:t>
            </a:r>
            <a:endParaRPr dirty="0"/>
          </a:p>
        </p:txBody>
      </p:sp>
      <p:sp>
        <p:nvSpPr>
          <p:cNvPr id="594" name="Google Shape;594;p33"/>
          <p:cNvSpPr txBox="1">
            <a:spLocks noGrp="1"/>
          </p:cNvSpPr>
          <p:nvPr>
            <p:ph type="title" idx="7"/>
          </p:nvPr>
        </p:nvSpPr>
        <p:spPr>
          <a:xfrm>
            <a:off x="5220072" y="987574"/>
            <a:ext cx="2430900" cy="41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Conclusion</a:t>
            </a:r>
            <a:endParaRPr dirty="0"/>
          </a:p>
        </p:txBody>
      </p:sp>
      <p:sp>
        <p:nvSpPr>
          <p:cNvPr id="595" name="Google Shape;595;p33"/>
          <p:cNvSpPr txBox="1">
            <a:spLocks noGrp="1"/>
          </p:cNvSpPr>
          <p:nvPr>
            <p:ph type="title" idx="14"/>
          </p:nvPr>
        </p:nvSpPr>
        <p:spPr>
          <a:xfrm>
            <a:off x="0" y="250412"/>
            <a:ext cx="7696500" cy="572700"/>
          </a:xfrm>
          <a:prstGeom prst="rect">
            <a:avLst/>
          </a:prstGeom>
          <a:solidFill>
            <a:schemeClr val="bg2"/>
          </a:solidFill>
          <a:ln>
            <a:solidFill>
              <a:schemeClr val="accent1"/>
            </a:solidFill>
          </a:ln>
        </p:spPr>
        <p:txBody>
          <a:bodyPr spcFirstLastPara="1" wrap="square" lIns="91425" tIns="91425" rIns="91425" bIns="91425" anchor="t" anchorCtr="0">
            <a:noAutofit/>
          </a:bodyPr>
          <a:lstStyle/>
          <a:p>
            <a:pPr lvl="0" algn="l"/>
            <a:r>
              <a:rPr lang="en" dirty="0"/>
              <a:t>TABLE OF </a:t>
            </a:r>
            <a:r>
              <a:rPr lang="en" sz="3200" i="1" dirty="0">
                <a:solidFill>
                  <a:schemeClr val="tx1"/>
                </a:solidFill>
                <a:latin typeface="Montserrat SemiBold"/>
                <a:ea typeface="Montserrat SemiBold"/>
                <a:cs typeface="Montserrat SemiBold"/>
                <a:sym typeface="Montserrat SemiBold"/>
              </a:rPr>
              <a:t>CONTENTS</a:t>
            </a:r>
            <a:endParaRPr sz="3200" dirty="0">
              <a:solidFill>
                <a:schemeClr val="tx1"/>
              </a:solidFill>
            </a:endParaRPr>
          </a:p>
        </p:txBody>
      </p:sp>
      <p:sp>
        <p:nvSpPr>
          <p:cNvPr id="596" name="Google Shape;596;p33"/>
          <p:cNvSpPr txBox="1">
            <a:spLocks noGrp="1"/>
          </p:cNvSpPr>
          <p:nvPr>
            <p:ph type="title" idx="15"/>
          </p:nvPr>
        </p:nvSpPr>
        <p:spPr>
          <a:xfrm>
            <a:off x="773214" y="987574"/>
            <a:ext cx="2470608" cy="765900"/>
          </a:xfrm>
          <a:prstGeom prst="rect">
            <a:avLst/>
          </a:prstGeom>
        </p:spPr>
        <p:txBody>
          <a:bodyPr spcFirstLastPara="1" wrap="square" lIns="91425" tIns="91425" rIns="91425" bIns="91425" anchor="t" anchorCtr="0">
            <a:noAutofit/>
          </a:bodyPr>
          <a:lstStyle/>
          <a:p>
            <a:pPr algn="l"/>
            <a:r>
              <a:rPr lang="en-US" dirty="0"/>
              <a:t>INTRODUCTION</a:t>
            </a:r>
            <a:r>
              <a:rPr lang="en-US" i="1" dirty="0">
                <a:solidFill>
                  <a:schemeClr val="dk2"/>
                </a:solidFill>
                <a:latin typeface="Montserrat SemiBold"/>
                <a:ea typeface="Montserrat SemiBold"/>
                <a:cs typeface="Montserrat SemiBold"/>
                <a:sym typeface="Montserrat SemiBold"/>
              </a:rPr>
              <a:t/>
            </a:r>
            <a:br>
              <a:rPr lang="en-US" i="1" dirty="0">
                <a:solidFill>
                  <a:schemeClr val="dk2"/>
                </a:solidFill>
                <a:latin typeface="Montserrat SemiBold"/>
                <a:ea typeface="Montserrat SemiBold"/>
                <a:cs typeface="Montserrat SemiBold"/>
                <a:sym typeface="Montserrat SemiBold"/>
              </a:rPr>
            </a:br>
            <a:endParaRPr dirty="0"/>
          </a:p>
        </p:txBody>
      </p:sp>
      <p:sp>
        <p:nvSpPr>
          <p:cNvPr id="597" name="Google Shape;597;p33"/>
          <p:cNvSpPr txBox="1">
            <a:spLocks noGrp="1"/>
          </p:cNvSpPr>
          <p:nvPr>
            <p:ph type="title" idx="16"/>
          </p:nvPr>
        </p:nvSpPr>
        <p:spPr>
          <a:xfrm>
            <a:off x="793742" y="1969983"/>
            <a:ext cx="2447100" cy="765900"/>
          </a:xfrm>
          <a:prstGeom prst="rect">
            <a:avLst/>
          </a:prstGeom>
        </p:spPr>
        <p:txBody>
          <a:bodyPr spcFirstLastPara="1" wrap="square" lIns="91425" tIns="91425" rIns="91425" bIns="91425" anchor="t" anchorCtr="0">
            <a:noAutofit/>
          </a:bodyPr>
          <a:lstStyle/>
          <a:p>
            <a:pPr lvl="0"/>
            <a:r>
              <a:rPr lang="en-US" sz="1800" dirty="0"/>
              <a:t>Who made social penetration theory</a:t>
            </a:r>
            <a:endParaRPr sz="1800" dirty="0"/>
          </a:p>
        </p:txBody>
      </p:sp>
      <p:grpSp>
        <p:nvGrpSpPr>
          <p:cNvPr id="598" name="Google Shape;598;p33"/>
          <p:cNvGrpSpPr/>
          <p:nvPr/>
        </p:nvGrpSpPr>
        <p:grpSpPr>
          <a:xfrm>
            <a:off x="7998819" y="2444509"/>
            <a:ext cx="933327" cy="1652537"/>
            <a:chOff x="8063876" y="3538496"/>
            <a:chExt cx="933327" cy="1652537"/>
          </a:xfrm>
        </p:grpSpPr>
        <p:sp>
          <p:nvSpPr>
            <p:cNvPr id="599" name="Google Shape;599;p33"/>
            <p:cNvSpPr/>
            <p:nvPr/>
          </p:nvSpPr>
          <p:spPr>
            <a:xfrm>
              <a:off x="8587840" y="4226804"/>
              <a:ext cx="102797" cy="964229"/>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3"/>
            <p:cNvSpPr/>
            <p:nvPr/>
          </p:nvSpPr>
          <p:spPr>
            <a:xfrm>
              <a:off x="8443401" y="4235383"/>
              <a:ext cx="131929" cy="950542"/>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3"/>
            <p:cNvSpPr/>
            <p:nvPr/>
          </p:nvSpPr>
          <p:spPr>
            <a:xfrm>
              <a:off x="8659787" y="4226804"/>
              <a:ext cx="272359" cy="959121"/>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3"/>
            <p:cNvSpPr/>
            <p:nvPr/>
          </p:nvSpPr>
          <p:spPr>
            <a:xfrm>
              <a:off x="8527904" y="4606463"/>
              <a:ext cx="236949" cy="1887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3"/>
            <p:cNvSpPr/>
            <p:nvPr/>
          </p:nvSpPr>
          <p:spPr>
            <a:xfrm>
              <a:off x="8063876" y="3538496"/>
              <a:ext cx="933327" cy="726048"/>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3"/>
            <p:cNvSpPr/>
            <p:nvPr/>
          </p:nvSpPr>
          <p:spPr>
            <a:xfrm>
              <a:off x="8095501" y="3538691"/>
              <a:ext cx="890079" cy="726477"/>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3"/>
            <p:cNvSpPr/>
            <p:nvPr/>
          </p:nvSpPr>
          <p:spPr>
            <a:xfrm>
              <a:off x="8725163" y="3792707"/>
              <a:ext cx="28585" cy="37162"/>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3"/>
            <p:cNvSpPr/>
            <p:nvPr/>
          </p:nvSpPr>
          <p:spPr>
            <a:xfrm>
              <a:off x="8726294" y="3729340"/>
              <a:ext cx="44028" cy="173021"/>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3"/>
            <p:cNvSpPr/>
            <p:nvPr/>
          </p:nvSpPr>
          <p:spPr>
            <a:xfrm>
              <a:off x="8692641" y="3787014"/>
              <a:ext cx="53700" cy="4285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8" name="Google Shape;608;p33"/>
          <p:cNvSpPr/>
          <p:nvPr/>
        </p:nvSpPr>
        <p:spPr>
          <a:xfrm flipH="1">
            <a:off x="397959" y="4121083"/>
            <a:ext cx="300182" cy="22619"/>
          </a:xfrm>
          <a:custGeom>
            <a:avLst/>
            <a:gdLst/>
            <a:ahLst/>
            <a:cxnLst/>
            <a:rect l="l" t="t" r="r" b="b"/>
            <a:pathLst>
              <a:path w="6808" h="513" extrusionOk="0">
                <a:moveTo>
                  <a:pt x="59" y="0"/>
                </a:moveTo>
                <a:lnTo>
                  <a:pt x="0" y="366"/>
                </a:lnTo>
                <a:lnTo>
                  <a:pt x="6808" y="513"/>
                </a:lnTo>
                <a:lnTo>
                  <a:pt x="6808" y="147"/>
                </a:lnTo>
                <a:lnTo>
                  <a:pt x="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9" name="Google Shape;609;p33"/>
          <p:cNvGrpSpPr/>
          <p:nvPr/>
        </p:nvGrpSpPr>
        <p:grpSpPr>
          <a:xfrm>
            <a:off x="200381" y="4156371"/>
            <a:ext cx="736703" cy="1437558"/>
            <a:chOff x="126858" y="3753525"/>
            <a:chExt cx="736703" cy="1437558"/>
          </a:xfrm>
        </p:grpSpPr>
        <p:sp>
          <p:nvSpPr>
            <p:cNvPr id="610" name="Google Shape;610;p33"/>
            <p:cNvSpPr/>
            <p:nvPr/>
          </p:nvSpPr>
          <p:spPr>
            <a:xfrm flipH="1">
              <a:off x="465818" y="3837371"/>
              <a:ext cx="144787" cy="1353712"/>
            </a:xfrm>
            <a:custGeom>
              <a:avLst/>
              <a:gdLst/>
              <a:ahLst/>
              <a:cxnLst/>
              <a:rect l="l" t="t" r="r" b="b"/>
              <a:pathLst>
                <a:path w="2958" h="27655" extrusionOk="0">
                  <a:moveTo>
                    <a:pt x="1" y="1"/>
                  </a:moveTo>
                  <a:lnTo>
                    <a:pt x="2402" y="27655"/>
                  </a:lnTo>
                  <a:lnTo>
                    <a:pt x="2958" y="27655"/>
                  </a:lnTo>
                  <a:lnTo>
                    <a:pt x="938" y="264"/>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3"/>
            <p:cNvSpPr/>
            <p:nvPr/>
          </p:nvSpPr>
          <p:spPr>
            <a:xfrm flipH="1">
              <a:off x="266597" y="3753525"/>
              <a:ext cx="596964" cy="78907"/>
            </a:xfrm>
            <a:custGeom>
              <a:avLst/>
              <a:gdLst/>
              <a:ahLst/>
              <a:cxnLst/>
              <a:rect l="l" t="t" r="r" b="b"/>
              <a:pathLst>
                <a:path w="12196" h="1612" extrusionOk="0">
                  <a:moveTo>
                    <a:pt x="7130" y="1"/>
                  </a:moveTo>
                  <a:cubicBezTo>
                    <a:pt x="2050" y="1"/>
                    <a:pt x="1" y="323"/>
                    <a:pt x="250" y="1611"/>
                  </a:cubicBezTo>
                  <a:lnTo>
                    <a:pt x="11961" y="1611"/>
                  </a:lnTo>
                  <a:cubicBezTo>
                    <a:pt x="11961" y="1611"/>
                    <a:pt x="12196" y="1"/>
                    <a:pt x="71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3"/>
            <p:cNvSpPr/>
            <p:nvPr/>
          </p:nvSpPr>
          <p:spPr>
            <a:xfrm flipH="1">
              <a:off x="278051" y="3825183"/>
              <a:ext cx="573322" cy="25160"/>
            </a:xfrm>
            <a:custGeom>
              <a:avLst/>
              <a:gdLst/>
              <a:ahLst/>
              <a:cxnLst/>
              <a:rect l="l" t="t" r="r" b="b"/>
              <a:pathLst>
                <a:path w="11713" h="514" extrusionOk="0">
                  <a:moveTo>
                    <a:pt x="11712" y="1"/>
                  </a:moveTo>
                  <a:lnTo>
                    <a:pt x="1" y="147"/>
                  </a:lnTo>
                  <a:lnTo>
                    <a:pt x="1" y="513"/>
                  </a:lnTo>
                  <a:lnTo>
                    <a:pt x="11712" y="513"/>
                  </a:lnTo>
                  <a:lnTo>
                    <a:pt x="117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3"/>
            <p:cNvSpPr/>
            <p:nvPr/>
          </p:nvSpPr>
          <p:spPr>
            <a:xfrm flipH="1">
              <a:off x="628467" y="3850293"/>
              <a:ext cx="183504" cy="1333643"/>
            </a:xfrm>
            <a:custGeom>
              <a:avLst/>
              <a:gdLst/>
              <a:ahLst/>
              <a:cxnLst/>
              <a:rect l="l" t="t" r="r" b="b"/>
              <a:pathLst>
                <a:path w="3749" h="27245" extrusionOk="0">
                  <a:moveTo>
                    <a:pt x="2724" y="0"/>
                  </a:moveTo>
                  <a:lnTo>
                    <a:pt x="1" y="27244"/>
                  </a:lnTo>
                  <a:lnTo>
                    <a:pt x="396" y="27244"/>
                  </a:lnTo>
                  <a:lnTo>
                    <a:pt x="374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3"/>
            <p:cNvSpPr/>
            <p:nvPr/>
          </p:nvSpPr>
          <p:spPr>
            <a:xfrm flipH="1">
              <a:off x="126858" y="3837371"/>
              <a:ext cx="381986" cy="1346566"/>
            </a:xfrm>
            <a:custGeom>
              <a:avLst/>
              <a:gdLst/>
              <a:ahLst/>
              <a:cxnLst/>
              <a:rect l="l" t="t" r="r" b="b"/>
              <a:pathLst>
                <a:path w="7804" h="27509" extrusionOk="0">
                  <a:moveTo>
                    <a:pt x="981" y="1"/>
                  </a:moveTo>
                  <a:lnTo>
                    <a:pt x="0" y="264"/>
                  </a:lnTo>
                  <a:lnTo>
                    <a:pt x="7349" y="27508"/>
                  </a:lnTo>
                  <a:lnTo>
                    <a:pt x="7803" y="27508"/>
                  </a:lnTo>
                  <a:lnTo>
                    <a:pt x="9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3"/>
            <p:cNvSpPr/>
            <p:nvPr/>
          </p:nvSpPr>
          <p:spPr>
            <a:xfrm flipH="1">
              <a:off x="179913" y="5053401"/>
              <a:ext cx="601956" cy="45181"/>
            </a:xfrm>
            <a:custGeom>
              <a:avLst/>
              <a:gdLst/>
              <a:ahLst/>
              <a:cxnLst/>
              <a:rect l="l" t="t" r="r" b="b"/>
              <a:pathLst>
                <a:path w="12298" h="923" extrusionOk="0">
                  <a:moveTo>
                    <a:pt x="12196" y="0"/>
                  </a:moveTo>
                  <a:lnTo>
                    <a:pt x="1" y="454"/>
                  </a:lnTo>
                  <a:lnTo>
                    <a:pt x="1" y="922"/>
                  </a:lnTo>
                  <a:lnTo>
                    <a:pt x="12298" y="337"/>
                  </a:lnTo>
                  <a:lnTo>
                    <a:pt x="121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6" name="Google Shape;616;p33"/>
          <p:cNvSpPr/>
          <p:nvPr/>
        </p:nvSpPr>
        <p:spPr>
          <a:xfrm rot="2515456">
            <a:off x="7066219" y="123855"/>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3"/>
          <p:cNvSpPr/>
          <p:nvPr/>
        </p:nvSpPr>
        <p:spPr>
          <a:xfrm rot="-2700000">
            <a:off x="1223717" y="4686045"/>
            <a:ext cx="292318" cy="26177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3"/>
          <p:cNvSpPr/>
          <p:nvPr/>
        </p:nvSpPr>
        <p:spPr>
          <a:xfrm rot="-1701150">
            <a:off x="8714123" y="763287"/>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86;p33"/>
          <p:cNvSpPr txBox="1">
            <a:spLocks noGrp="1"/>
          </p:cNvSpPr>
          <p:nvPr>
            <p:ph type="title"/>
          </p:nvPr>
        </p:nvSpPr>
        <p:spPr>
          <a:xfrm>
            <a:off x="4427984" y="3003798"/>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06</a:t>
            </a:r>
            <a:endParaRPr dirty="0"/>
          </a:p>
        </p:txBody>
      </p:sp>
      <p:sp>
        <p:nvSpPr>
          <p:cNvPr id="38" name="Google Shape;586;p33"/>
          <p:cNvSpPr txBox="1">
            <a:spLocks noGrp="1"/>
          </p:cNvSpPr>
          <p:nvPr>
            <p:ph type="title"/>
          </p:nvPr>
        </p:nvSpPr>
        <p:spPr>
          <a:xfrm>
            <a:off x="4355976" y="1943233"/>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05</a:t>
            </a:r>
            <a:endParaRPr dirty="0"/>
          </a:p>
        </p:txBody>
      </p:sp>
      <p:sp>
        <p:nvSpPr>
          <p:cNvPr id="39" name="Google Shape;594;p33"/>
          <p:cNvSpPr txBox="1">
            <a:spLocks noGrp="1"/>
          </p:cNvSpPr>
          <p:nvPr>
            <p:ph type="title" idx="7"/>
          </p:nvPr>
        </p:nvSpPr>
        <p:spPr>
          <a:xfrm>
            <a:off x="5220072" y="2139702"/>
            <a:ext cx="2430900" cy="417300"/>
          </a:xfrm>
          <a:prstGeom prst="rect">
            <a:avLst/>
          </a:prstGeom>
        </p:spPr>
        <p:txBody>
          <a:bodyPr spcFirstLastPara="1" wrap="square" lIns="91425" tIns="91425" rIns="91425" bIns="91425" anchor="t" anchorCtr="0">
            <a:noAutofit/>
          </a:bodyPr>
          <a:lstStyle/>
          <a:p>
            <a:pPr lvl="0"/>
            <a:r>
              <a:rPr lang="en" dirty="0"/>
              <a:t>Reflection</a:t>
            </a:r>
            <a:endParaRPr dirty="0"/>
          </a:p>
        </p:txBody>
      </p:sp>
      <p:sp>
        <p:nvSpPr>
          <p:cNvPr id="40" name="Google Shape;594;p33"/>
          <p:cNvSpPr txBox="1">
            <a:spLocks noGrp="1"/>
          </p:cNvSpPr>
          <p:nvPr>
            <p:ph type="title" idx="7"/>
          </p:nvPr>
        </p:nvSpPr>
        <p:spPr>
          <a:xfrm>
            <a:off x="5320983" y="3170557"/>
            <a:ext cx="2430900" cy="417300"/>
          </a:xfrm>
          <a:prstGeom prst="rect">
            <a:avLst/>
          </a:prstGeom>
        </p:spPr>
        <p:txBody>
          <a:bodyPr spcFirstLastPara="1" wrap="square" lIns="91425" tIns="91425" rIns="91425" bIns="91425" anchor="t" anchorCtr="0">
            <a:noAutofit/>
          </a:bodyPr>
          <a:lstStyle/>
          <a:p>
            <a:r>
              <a:rPr lang="en-US" dirty="0"/>
              <a:t>References</a:t>
            </a:r>
            <a:r>
              <a:rPr lang="en-US" i="1" dirty="0">
                <a:solidFill>
                  <a:schemeClr val="dk2"/>
                </a:solidFill>
                <a:latin typeface="Montserrat SemiBold"/>
                <a:ea typeface="Montserrat SemiBold"/>
                <a:cs typeface="Montserrat SemiBold"/>
                <a:sym typeface="Montserrat SemiBold"/>
              </a:rPr>
              <a:t/>
            </a:r>
            <a:br>
              <a:rPr lang="en-US" i="1" dirty="0">
                <a:solidFill>
                  <a:schemeClr val="dk2"/>
                </a:solidFill>
                <a:latin typeface="Montserrat SemiBold"/>
                <a:ea typeface="Montserrat SemiBold"/>
                <a:cs typeface="Montserrat SemiBold"/>
                <a:sym typeface="Montserrat SemiBold"/>
              </a:rPr>
            </a:br>
            <a:endParaRPr dirty="0"/>
          </a:p>
        </p:txBody>
      </p:sp>
      <p:sp>
        <p:nvSpPr>
          <p:cNvPr id="6" name="مستطيل 5"/>
          <p:cNvSpPr/>
          <p:nvPr/>
        </p:nvSpPr>
        <p:spPr>
          <a:xfrm>
            <a:off x="8522783" y="4443958"/>
            <a:ext cx="395535" cy="369332"/>
          </a:xfrm>
          <a:prstGeom prst="rect">
            <a:avLst/>
          </a:prstGeom>
        </p:spPr>
        <p:txBody>
          <a:bodyPr wrap="square">
            <a:spAutoFit/>
          </a:bodyPr>
          <a:lstStyle/>
          <a:p>
            <a:r>
              <a:rPr lang="en-US" sz="1800" dirty="0"/>
              <a:t> </a:t>
            </a:r>
            <a:r>
              <a:rPr lang="en-US" sz="1800" dirty="0" smtClean="0"/>
              <a:t>2</a:t>
            </a:r>
            <a:endParaRPr lang="ar-SA"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31"/>
        <p:cNvGrpSpPr/>
        <p:nvPr/>
      </p:nvGrpSpPr>
      <p:grpSpPr>
        <a:xfrm>
          <a:off x="0" y="0"/>
          <a:ext cx="0" cy="0"/>
          <a:chOff x="0" y="0"/>
          <a:chExt cx="0" cy="0"/>
        </a:xfrm>
      </p:grpSpPr>
      <p:sp>
        <p:nvSpPr>
          <p:cNvPr id="1232" name="Google Shape;1232;p46"/>
          <p:cNvSpPr txBox="1">
            <a:spLocks noGrp="1"/>
          </p:cNvSpPr>
          <p:nvPr>
            <p:ph type="title"/>
          </p:nvPr>
        </p:nvSpPr>
        <p:spPr>
          <a:xfrm>
            <a:off x="1187624" y="1334517"/>
            <a:ext cx="6367800" cy="1995300"/>
          </a:xfrm>
          <a:prstGeom prst="rect">
            <a:avLst/>
          </a:prstGeom>
        </p:spPr>
        <p:txBody>
          <a:bodyPr spcFirstLastPara="1" wrap="square" lIns="91425" tIns="91425" rIns="91425" bIns="91425" anchor="t" anchorCtr="0">
            <a:noAutofit/>
          </a:bodyPr>
          <a:lstStyle/>
          <a:p>
            <a:pPr lvl="0"/>
            <a:r>
              <a:rPr lang="en-US" i="1" dirty="0">
                <a:solidFill>
                  <a:schemeClr val="tx1"/>
                </a:solidFill>
                <a:latin typeface="Montserrat SemiBold"/>
                <a:ea typeface="Montserrat SemiBold"/>
                <a:cs typeface="Montserrat SemiBold"/>
                <a:sym typeface="Montserrat SemiBold"/>
              </a:rPr>
              <a:t>Thank You</a:t>
            </a:r>
            <a:endParaRPr dirty="0">
              <a:solidFill>
                <a:schemeClr val="tx1"/>
              </a:solidFill>
            </a:endParaRPr>
          </a:p>
        </p:txBody>
      </p:sp>
      <p:grpSp>
        <p:nvGrpSpPr>
          <p:cNvPr id="1233" name="Google Shape;1233;p46"/>
          <p:cNvGrpSpPr/>
          <p:nvPr/>
        </p:nvGrpSpPr>
        <p:grpSpPr>
          <a:xfrm>
            <a:off x="-186412" y="3432682"/>
            <a:ext cx="727535" cy="1710819"/>
            <a:chOff x="-186412" y="3432682"/>
            <a:chExt cx="727535" cy="1710819"/>
          </a:xfrm>
        </p:grpSpPr>
        <p:sp>
          <p:nvSpPr>
            <p:cNvPr id="1234" name="Google Shape;1234;p46"/>
            <p:cNvSpPr/>
            <p:nvPr/>
          </p:nvSpPr>
          <p:spPr>
            <a:xfrm>
              <a:off x="-24523" y="4794787"/>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6"/>
            <p:cNvSpPr/>
            <p:nvPr/>
          </p:nvSpPr>
          <p:spPr>
            <a:xfrm>
              <a:off x="-186412" y="3432682"/>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6"/>
            <p:cNvSpPr/>
            <p:nvPr/>
          </p:nvSpPr>
          <p:spPr>
            <a:xfrm>
              <a:off x="-24523" y="4794787"/>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7" name="Google Shape;1237;p46"/>
          <p:cNvGrpSpPr/>
          <p:nvPr/>
        </p:nvGrpSpPr>
        <p:grpSpPr>
          <a:xfrm>
            <a:off x="311967" y="3329599"/>
            <a:ext cx="1044556" cy="1849595"/>
            <a:chOff x="311967" y="3329599"/>
            <a:chExt cx="1044556" cy="1849595"/>
          </a:xfrm>
        </p:grpSpPr>
        <p:sp>
          <p:nvSpPr>
            <p:cNvPr id="1238" name="Google Shape;1238;p46"/>
            <p:cNvSpPr/>
            <p:nvPr/>
          </p:nvSpPr>
          <p:spPr>
            <a:xfrm flipH="1">
              <a:off x="655040" y="4099984"/>
              <a:ext cx="115048" cy="1079210"/>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6"/>
            <p:cNvSpPr/>
            <p:nvPr/>
          </p:nvSpPr>
          <p:spPr>
            <a:xfrm flipH="1">
              <a:off x="784098" y="4109586"/>
              <a:ext cx="147651" cy="1063891"/>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6"/>
            <p:cNvSpPr/>
            <p:nvPr/>
          </p:nvSpPr>
          <p:spPr>
            <a:xfrm flipH="1">
              <a:off x="384746" y="4099984"/>
              <a:ext cx="304817" cy="1073492"/>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6"/>
            <p:cNvSpPr/>
            <p:nvPr/>
          </p:nvSpPr>
          <p:spPr>
            <a:xfrm flipH="1">
              <a:off x="571983" y="4524915"/>
              <a:ext cx="265187" cy="2112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6"/>
            <p:cNvSpPr/>
            <p:nvPr/>
          </p:nvSpPr>
          <p:spPr>
            <a:xfrm flipH="1">
              <a:off x="311967" y="3329599"/>
              <a:ext cx="1044556" cy="812626"/>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6"/>
            <p:cNvSpPr/>
            <p:nvPr/>
          </p:nvSpPr>
          <p:spPr>
            <a:xfrm flipH="1">
              <a:off x="324974" y="33298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6"/>
            <p:cNvSpPr/>
            <p:nvPr/>
          </p:nvSpPr>
          <p:spPr>
            <a:xfrm flipH="1">
              <a:off x="584400" y="3614123"/>
              <a:ext cx="31992" cy="41594"/>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6"/>
            <p:cNvSpPr/>
            <p:nvPr/>
          </p:nvSpPr>
          <p:spPr>
            <a:xfrm flipH="1">
              <a:off x="565851" y="3543200"/>
              <a:ext cx="49275" cy="193653"/>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6"/>
            <p:cNvSpPr/>
            <p:nvPr/>
          </p:nvSpPr>
          <p:spPr>
            <a:xfrm flipH="1">
              <a:off x="592693" y="3607751"/>
              <a:ext cx="60099" cy="4796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7" name="Google Shape;1247;p46"/>
          <p:cNvGrpSpPr/>
          <p:nvPr/>
        </p:nvGrpSpPr>
        <p:grpSpPr>
          <a:xfrm>
            <a:off x="8512438" y="3519557"/>
            <a:ext cx="727535" cy="1710819"/>
            <a:chOff x="-181612" y="3483857"/>
            <a:chExt cx="727535" cy="1710819"/>
          </a:xfrm>
        </p:grpSpPr>
        <p:sp>
          <p:nvSpPr>
            <p:cNvPr id="1248" name="Google Shape;1248;p46"/>
            <p:cNvSpPr/>
            <p:nvPr/>
          </p:nvSpPr>
          <p:spPr>
            <a:xfrm flipH="1">
              <a:off x="56020" y="484596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6"/>
            <p:cNvSpPr/>
            <p:nvPr/>
          </p:nvSpPr>
          <p:spPr>
            <a:xfrm flipH="1">
              <a:off x="-181612" y="348385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6"/>
            <p:cNvSpPr/>
            <p:nvPr/>
          </p:nvSpPr>
          <p:spPr>
            <a:xfrm flipH="1">
              <a:off x="162751" y="484596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1" name="Google Shape;1251;p46"/>
          <p:cNvGrpSpPr/>
          <p:nvPr/>
        </p:nvGrpSpPr>
        <p:grpSpPr>
          <a:xfrm>
            <a:off x="7944975" y="3259525"/>
            <a:ext cx="891794" cy="1989775"/>
            <a:chOff x="7944975" y="3259525"/>
            <a:chExt cx="891794" cy="1989775"/>
          </a:xfrm>
        </p:grpSpPr>
        <p:sp>
          <p:nvSpPr>
            <p:cNvPr id="1252" name="Google Shape;1252;p46"/>
            <p:cNvSpPr/>
            <p:nvPr/>
          </p:nvSpPr>
          <p:spPr>
            <a:xfrm>
              <a:off x="8392382" y="3259525"/>
              <a:ext cx="444386" cy="1190799"/>
            </a:xfrm>
            <a:custGeom>
              <a:avLst/>
              <a:gdLst/>
              <a:ahLst/>
              <a:cxnLst/>
              <a:rect l="l" t="t" r="r" b="b"/>
              <a:pathLst>
                <a:path w="8550" h="22911" extrusionOk="0">
                  <a:moveTo>
                    <a:pt x="2460" y="0"/>
                  </a:moveTo>
                  <a:lnTo>
                    <a:pt x="1" y="22252"/>
                  </a:lnTo>
                  <a:lnTo>
                    <a:pt x="4451" y="22911"/>
                  </a:lnTo>
                  <a:lnTo>
                    <a:pt x="8550" y="234"/>
                  </a:lnTo>
                  <a:lnTo>
                    <a:pt x="2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6"/>
            <p:cNvSpPr/>
            <p:nvPr/>
          </p:nvSpPr>
          <p:spPr>
            <a:xfrm>
              <a:off x="8371072" y="3259525"/>
              <a:ext cx="418555" cy="1126922"/>
            </a:xfrm>
            <a:custGeom>
              <a:avLst/>
              <a:gdLst/>
              <a:ahLst/>
              <a:cxnLst/>
              <a:rect l="l" t="t" r="r" b="b"/>
              <a:pathLst>
                <a:path w="8053" h="21682" extrusionOk="0">
                  <a:moveTo>
                    <a:pt x="1948" y="0"/>
                  </a:moveTo>
                  <a:lnTo>
                    <a:pt x="1" y="21505"/>
                  </a:lnTo>
                  <a:lnTo>
                    <a:pt x="4202" y="21681"/>
                  </a:lnTo>
                  <a:lnTo>
                    <a:pt x="8052" y="234"/>
                  </a:lnTo>
                  <a:lnTo>
                    <a:pt x="194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6"/>
            <p:cNvSpPr/>
            <p:nvPr/>
          </p:nvSpPr>
          <p:spPr>
            <a:xfrm>
              <a:off x="7944975" y="4350652"/>
              <a:ext cx="694750" cy="898648"/>
            </a:xfrm>
            <a:custGeom>
              <a:avLst/>
              <a:gdLst/>
              <a:ahLst/>
              <a:cxnLst/>
              <a:rect l="l" t="t" r="r" b="b"/>
              <a:pathLst>
                <a:path w="13367" h="17290" extrusionOk="0">
                  <a:moveTo>
                    <a:pt x="1406" y="1318"/>
                  </a:moveTo>
                  <a:lnTo>
                    <a:pt x="11317" y="1830"/>
                  </a:lnTo>
                  <a:lnTo>
                    <a:pt x="6544" y="5783"/>
                  </a:lnTo>
                  <a:lnTo>
                    <a:pt x="1406" y="1318"/>
                  </a:lnTo>
                  <a:close/>
                  <a:moveTo>
                    <a:pt x="11946" y="1889"/>
                  </a:moveTo>
                  <a:lnTo>
                    <a:pt x="11595" y="10145"/>
                  </a:lnTo>
                  <a:lnTo>
                    <a:pt x="6852" y="6046"/>
                  </a:lnTo>
                  <a:lnTo>
                    <a:pt x="11946" y="1889"/>
                  </a:lnTo>
                  <a:close/>
                  <a:moveTo>
                    <a:pt x="1055" y="1610"/>
                  </a:moveTo>
                  <a:lnTo>
                    <a:pt x="6164" y="6090"/>
                  </a:lnTo>
                  <a:lnTo>
                    <a:pt x="1040" y="10321"/>
                  </a:lnTo>
                  <a:lnTo>
                    <a:pt x="1040" y="10321"/>
                  </a:lnTo>
                  <a:lnTo>
                    <a:pt x="1055" y="1610"/>
                  </a:lnTo>
                  <a:close/>
                  <a:moveTo>
                    <a:pt x="0" y="0"/>
                  </a:moveTo>
                  <a:lnTo>
                    <a:pt x="249" y="1259"/>
                  </a:lnTo>
                  <a:lnTo>
                    <a:pt x="410" y="1259"/>
                  </a:lnTo>
                  <a:lnTo>
                    <a:pt x="557" y="16821"/>
                  </a:lnTo>
                  <a:lnTo>
                    <a:pt x="1011" y="16806"/>
                  </a:lnTo>
                  <a:lnTo>
                    <a:pt x="1040" y="10804"/>
                  </a:lnTo>
                  <a:lnTo>
                    <a:pt x="6486" y="6368"/>
                  </a:lnTo>
                  <a:lnTo>
                    <a:pt x="11580" y="10833"/>
                  </a:lnTo>
                  <a:lnTo>
                    <a:pt x="11302" y="17289"/>
                  </a:lnTo>
                  <a:lnTo>
                    <a:pt x="11756" y="17289"/>
                  </a:lnTo>
                  <a:lnTo>
                    <a:pt x="12576" y="1918"/>
                  </a:lnTo>
                  <a:lnTo>
                    <a:pt x="13059" y="1933"/>
                  </a:lnTo>
                  <a:lnTo>
                    <a:pt x="13366" y="586"/>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3131840" y="2417862"/>
            <a:ext cx="2952328" cy="523220"/>
          </a:xfrm>
          <a:prstGeom prst="rect">
            <a:avLst/>
          </a:prstGeom>
        </p:spPr>
        <p:txBody>
          <a:bodyPr wrap="square">
            <a:spAutoFit/>
          </a:bodyPr>
          <a:lstStyle/>
          <a:p>
            <a:r>
              <a:rPr lang="en-US" sz="2800" dirty="0"/>
              <a:t>Any question?</a:t>
            </a:r>
            <a:endParaRPr lang="ar-SA"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4"/>
          <p:cNvSpPr txBox="1">
            <a:spLocks noGrp="1"/>
          </p:cNvSpPr>
          <p:nvPr>
            <p:ph type="title"/>
          </p:nvPr>
        </p:nvSpPr>
        <p:spPr>
          <a:xfrm>
            <a:off x="15708" y="2156139"/>
            <a:ext cx="5235047" cy="1146600"/>
          </a:xfrm>
          <a:prstGeom prst="rect">
            <a:avLst/>
          </a:prstGeom>
        </p:spPr>
        <p:txBody>
          <a:bodyPr spcFirstLastPara="1" wrap="square" lIns="91425" tIns="91425" rIns="91425" bIns="91425" anchor="t" anchorCtr="0">
            <a:noAutofit/>
          </a:bodyPr>
          <a:lstStyle/>
          <a:p>
            <a:pPr lvl="0"/>
            <a:r>
              <a:rPr lang="en-US" dirty="0"/>
              <a:t>INTRODUCTION</a:t>
            </a:r>
            <a:endParaRPr dirty="0"/>
          </a:p>
        </p:txBody>
      </p:sp>
      <p:sp>
        <p:nvSpPr>
          <p:cNvPr id="625" name="Google Shape;625;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01</a:t>
            </a:r>
            <a:endParaRPr/>
          </a:p>
        </p:txBody>
      </p:sp>
      <p:grpSp>
        <p:nvGrpSpPr>
          <p:cNvPr id="626" name="Google Shape;626;p34"/>
          <p:cNvGrpSpPr/>
          <p:nvPr/>
        </p:nvGrpSpPr>
        <p:grpSpPr>
          <a:xfrm>
            <a:off x="5461950" y="522238"/>
            <a:ext cx="2250830" cy="3661147"/>
            <a:chOff x="5401837" y="470183"/>
            <a:chExt cx="2068777" cy="3107670"/>
          </a:xfrm>
        </p:grpSpPr>
        <p:sp>
          <p:nvSpPr>
            <p:cNvPr id="627" name="Google Shape;627;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9" name="Google Shape;629;p34"/>
          <p:cNvGrpSpPr/>
          <p:nvPr/>
        </p:nvGrpSpPr>
        <p:grpSpPr>
          <a:xfrm>
            <a:off x="143931" y="3252251"/>
            <a:ext cx="817500" cy="812700"/>
            <a:chOff x="143931" y="3252251"/>
            <a:chExt cx="817500" cy="812700"/>
          </a:xfrm>
        </p:grpSpPr>
        <p:sp>
          <p:nvSpPr>
            <p:cNvPr id="630" name="Google Shape;630;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34"/>
          <p:cNvGrpSpPr/>
          <p:nvPr/>
        </p:nvGrpSpPr>
        <p:grpSpPr>
          <a:xfrm>
            <a:off x="5378976" y="1196470"/>
            <a:ext cx="2416767" cy="3688689"/>
            <a:chOff x="8936226" y="1196470"/>
            <a:chExt cx="2416767" cy="3688689"/>
          </a:xfrm>
        </p:grpSpPr>
        <p:sp>
          <p:nvSpPr>
            <p:cNvPr id="633" name="Google Shape;633;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7" name="Google Shape;677;p34"/>
          <p:cNvGrpSpPr/>
          <p:nvPr/>
        </p:nvGrpSpPr>
        <p:grpSpPr>
          <a:xfrm>
            <a:off x="7825375" y="2447285"/>
            <a:ext cx="785377" cy="2421158"/>
            <a:chOff x="7825375" y="2447285"/>
            <a:chExt cx="785377" cy="2421158"/>
          </a:xfrm>
        </p:grpSpPr>
        <p:sp>
          <p:nvSpPr>
            <p:cNvPr id="678"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مستطيل 64"/>
          <p:cNvSpPr/>
          <p:nvPr/>
        </p:nvSpPr>
        <p:spPr>
          <a:xfrm>
            <a:off x="8522783" y="4443958"/>
            <a:ext cx="395535" cy="369332"/>
          </a:xfrm>
          <a:prstGeom prst="rect">
            <a:avLst/>
          </a:prstGeom>
        </p:spPr>
        <p:txBody>
          <a:bodyPr wrap="square">
            <a:spAutoFit/>
          </a:bodyPr>
          <a:lstStyle/>
          <a:p>
            <a:r>
              <a:rPr lang="en-US" sz="1800" dirty="0" smtClean="0"/>
              <a:t>3</a:t>
            </a:r>
            <a:endParaRPr lang="ar-SA"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sp>
        <p:nvSpPr>
          <p:cNvPr id="689" name="Google Shape;689;p35"/>
          <p:cNvSpPr txBox="1">
            <a:spLocks noGrp="1"/>
          </p:cNvSpPr>
          <p:nvPr>
            <p:ph type="title"/>
          </p:nvPr>
        </p:nvSpPr>
        <p:spPr>
          <a:xfrm>
            <a:off x="706900" y="1219955"/>
            <a:ext cx="5862014" cy="572700"/>
          </a:xfrm>
          <a:prstGeom prst="rect">
            <a:avLst/>
          </a:prstGeom>
        </p:spPr>
        <p:txBody>
          <a:bodyPr spcFirstLastPara="1" wrap="square" lIns="91425" tIns="91425" rIns="91425" bIns="91425" anchor="t" anchorCtr="0">
            <a:noAutofit/>
          </a:bodyPr>
          <a:lstStyle/>
          <a:p>
            <a:pPr lvl="0" algn="l"/>
            <a:r>
              <a:rPr lang="en-US" dirty="0"/>
              <a:t>INTRODUCTION</a:t>
            </a:r>
            <a:endParaRPr dirty="0"/>
          </a:p>
        </p:txBody>
      </p:sp>
      <p:grpSp>
        <p:nvGrpSpPr>
          <p:cNvPr id="696" name="Google Shape;696;p35"/>
          <p:cNvGrpSpPr/>
          <p:nvPr/>
        </p:nvGrpSpPr>
        <p:grpSpPr>
          <a:xfrm>
            <a:off x="-46768" y="1026606"/>
            <a:ext cx="887400" cy="856500"/>
            <a:chOff x="118696" y="1017725"/>
            <a:chExt cx="887400" cy="856500"/>
          </a:xfrm>
        </p:grpSpPr>
        <p:sp>
          <p:nvSpPr>
            <p:cNvPr id="697" name="Google Shape;697;p35"/>
            <p:cNvSpPr/>
            <p:nvPr/>
          </p:nvSpPr>
          <p:spPr>
            <a:xfrm rot="1645945">
              <a:off x="221177" y="1140514"/>
              <a:ext cx="682437" cy="610923"/>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8" name="Google Shape;698;p35"/>
            <p:cNvGrpSpPr/>
            <p:nvPr/>
          </p:nvGrpSpPr>
          <p:grpSpPr>
            <a:xfrm>
              <a:off x="356001" y="1278355"/>
              <a:ext cx="470598" cy="335235"/>
              <a:chOff x="393289" y="3285780"/>
              <a:chExt cx="470598" cy="335235"/>
            </a:xfrm>
          </p:grpSpPr>
          <p:sp>
            <p:nvSpPr>
              <p:cNvPr id="699" name="Google Shape;699;p35"/>
              <p:cNvSpPr/>
              <p:nvPr/>
            </p:nvSpPr>
            <p:spPr>
              <a:xfrm rot="1746505">
                <a:off x="435455" y="3304770"/>
                <a:ext cx="76936" cy="193330"/>
              </a:xfrm>
              <a:custGeom>
                <a:avLst/>
                <a:gdLst/>
                <a:ahLst/>
                <a:cxnLst/>
                <a:rect l="l" t="t" r="r" b="b"/>
                <a:pathLst>
                  <a:path w="542" h="1362" extrusionOk="0">
                    <a:moveTo>
                      <a:pt x="0" y="1"/>
                    </a:moveTo>
                    <a:cubicBezTo>
                      <a:pt x="15" y="469"/>
                      <a:pt x="30" y="923"/>
                      <a:pt x="44" y="1362"/>
                    </a:cubicBezTo>
                    <a:cubicBezTo>
                      <a:pt x="205" y="1318"/>
                      <a:pt x="381" y="1289"/>
                      <a:pt x="542" y="1289"/>
                    </a:cubicBezTo>
                    <a:cubicBezTo>
                      <a:pt x="527" y="835"/>
                      <a:pt x="498" y="484"/>
                      <a:pt x="469" y="30"/>
                    </a:cubicBezTo>
                    <a:cubicBezTo>
                      <a:pt x="322" y="1"/>
                      <a:pt x="132"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5"/>
              <p:cNvSpPr/>
              <p:nvPr/>
            </p:nvSpPr>
            <p:spPr>
              <a:xfrm rot="1746505">
                <a:off x="541561" y="3308645"/>
                <a:ext cx="97802" cy="237049"/>
              </a:xfrm>
              <a:custGeom>
                <a:avLst/>
                <a:gdLst/>
                <a:ahLst/>
                <a:cxnLst/>
                <a:rect l="l" t="t" r="r" b="b"/>
                <a:pathLst>
                  <a:path w="689" h="1670" extrusionOk="0">
                    <a:moveTo>
                      <a:pt x="0" y="0"/>
                    </a:moveTo>
                    <a:lnTo>
                      <a:pt x="0" y="1611"/>
                    </a:lnTo>
                    <a:lnTo>
                      <a:pt x="688" y="1669"/>
                    </a:lnTo>
                    <a:lnTo>
                      <a:pt x="5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5"/>
              <p:cNvSpPr/>
              <p:nvPr/>
            </p:nvSpPr>
            <p:spPr>
              <a:xfrm rot="1746505">
                <a:off x="667150" y="3297470"/>
                <a:ext cx="129031" cy="311855"/>
              </a:xfrm>
              <a:custGeom>
                <a:avLst/>
                <a:gdLst/>
                <a:ahLst/>
                <a:cxnLst/>
                <a:rect l="l" t="t" r="r" b="b"/>
                <a:pathLst>
                  <a:path w="909" h="2197" extrusionOk="0">
                    <a:moveTo>
                      <a:pt x="703" y="1"/>
                    </a:moveTo>
                    <a:lnTo>
                      <a:pt x="0" y="103"/>
                    </a:lnTo>
                    <a:lnTo>
                      <a:pt x="117" y="2197"/>
                    </a:lnTo>
                    <a:lnTo>
                      <a:pt x="908" y="2197"/>
                    </a:lnTo>
                    <a:lnTo>
                      <a:pt x="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2" name="Google Shape;702;p35"/>
          <p:cNvSpPr/>
          <p:nvPr/>
        </p:nvSpPr>
        <p:spPr>
          <a:xfrm rot="464186">
            <a:off x="268825" y="4115024"/>
            <a:ext cx="296398" cy="26551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3" name="Google Shape;703;p35"/>
          <p:cNvGrpSpPr/>
          <p:nvPr/>
        </p:nvGrpSpPr>
        <p:grpSpPr>
          <a:xfrm>
            <a:off x="8554750" y="3584205"/>
            <a:ext cx="644700" cy="619200"/>
            <a:chOff x="8386129" y="4361448"/>
            <a:chExt cx="644700" cy="619200"/>
          </a:xfrm>
        </p:grpSpPr>
        <p:sp>
          <p:nvSpPr>
            <p:cNvPr id="704" name="Google Shape;704;p35"/>
            <p:cNvSpPr/>
            <p:nvPr/>
          </p:nvSpPr>
          <p:spPr>
            <a:xfrm rot="-1481922">
              <a:off x="8457190" y="4445867"/>
              <a:ext cx="502577" cy="450362"/>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5"/>
            <p:cNvSpPr/>
            <p:nvPr/>
          </p:nvSpPr>
          <p:spPr>
            <a:xfrm rot="-2234491">
              <a:off x="8613868" y="4516895"/>
              <a:ext cx="189264" cy="308220"/>
            </a:xfrm>
            <a:custGeom>
              <a:avLst/>
              <a:gdLst/>
              <a:ahLst/>
              <a:cxnLst/>
              <a:rect l="l" t="t" r="r" b="b"/>
              <a:pathLst>
                <a:path w="1012" h="1648" extrusionOk="0">
                  <a:moveTo>
                    <a:pt x="520" y="0"/>
                  </a:moveTo>
                  <a:cubicBezTo>
                    <a:pt x="159" y="0"/>
                    <a:pt x="15" y="217"/>
                    <a:pt x="0" y="506"/>
                  </a:cubicBezTo>
                  <a:cubicBezTo>
                    <a:pt x="0" y="521"/>
                    <a:pt x="15" y="535"/>
                    <a:pt x="29" y="535"/>
                  </a:cubicBezTo>
                  <a:lnTo>
                    <a:pt x="304" y="535"/>
                  </a:lnTo>
                  <a:cubicBezTo>
                    <a:pt x="318" y="535"/>
                    <a:pt x="333" y="535"/>
                    <a:pt x="333" y="521"/>
                  </a:cubicBezTo>
                  <a:cubicBezTo>
                    <a:pt x="333" y="405"/>
                    <a:pt x="390" y="304"/>
                    <a:pt x="520" y="304"/>
                  </a:cubicBezTo>
                  <a:cubicBezTo>
                    <a:pt x="622" y="304"/>
                    <a:pt x="679" y="362"/>
                    <a:pt x="679" y="463"/>
                  </a:cubicBezTo>
                  <a:cubicBezTo>
                    <a:pt x="679" y="564"/>
                    <a:pt x="607" y="622"/>
                    <a:pt x="448" y="766"/>
                  </a:cubicBezTo>
                  <a:cubicBezTo>
                    <a:pt x="260" y="911"/>
                    <a:pt x="246" y="1026"/>
                    <a:pt x="246" y="1200"/>
                  </a:cubicBezTo>
                  <a:cubicBezTo>
                    <a:pt x="246" y="1214"/>
                    <a:pt x="260" y="1243"/>
                    <a:pt x="289" y="1243"/>
                  </a:cubicBezTo>
                  <a:lnTo>
                    <a:pt x="535" y="1243"/>
                  </a:lnTo>
                  <a:cubicBezTo>
                    <a:pt x="549" y="1243"/>
                    <a:pt x="578" y="1229"/>
                    <a:pt x="578" y="1200"/>
                  </a:cubicBezTo>
                  <a:cubicBezTo>
                    <a:pt x="578" y="1099"/>
                    <a:pt x="622" y="1026"/>
                    <a:pt x="809" y="867"/>
                  </a:cubicBezTo>
                  <a:cubicBezTo>
                    <a:pt x="910" y="766"/>
                    <a:pt x="1012" y="665"/>
                    <a:pt x="1012" y="463"/>
                  </a:cubicBezTo>
                  <a:cubicBezTo>
                    <a:pt x="1012" y="246"/>
                    <a:pt x="896" y="0"/>
                    <a:pt x="520" y="0"/>
                  </a:cubicBezTo>
                  <a:close/>
                  <a:moveTo>
                    <a:pt x="260" y="1373"/>
                  </a:moveTo>
                  <a:cubicBezTo>
                    <a:pt x="246" y="1373"/>
                    <a:pt x="231" y="1388"/>
                    <a:pt x="231" y="1402"/>
                  </a:cubicBezTo>
                  <a:lnTo>
                    <a:pt x="231" y="1619"/>
                  </a:lnTo>
                  <a:cubicBezTo>
                    <a:pt x="231" y="1633"/>
                    <a:pt x="246" y="1648"/>
                    <a:pt x="260" y="1648"/>
                  </a:cubicBezTo>
                  <a:lnTo>
                    <a:pt x="535" y="1648"/>
                  </a:lnTo>
                  <a:cubicBezTo>
                    <a:pt x="549" y="1648"/>
                    <a:pt x="578" y="1633"/>
                    <a:pt x="578" y="1619"/>
                  </a:cubicBezTo>
                  <a:lnTo>
                    <a:pt x="578" y="1402"/>
                  </a:lnTo>
                  <a:cubicBezTo>
                    <a:pt x="578" y="1388"/>
                    <a:pt x="549" y="1373"/>
                    <a:pt x="535" y="13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626;p34"/>
          <p:cNvGrpSpPr/>
          <p:nvPr/>
        </p:nvGrpSpPr>
        <p:grpSpPr>
          <a:xfrm>
            <a:off x="6211873" y="581180"/>
            <a:ext cx="2250830" cy="3661147"/>
            <a:chOff x="5401837" y="470183"/>
            <a:chExt cx="2068777" cy="3107670"/>
          </a:xfrm>
        </p:grpSpPr>
        <p:sp>
          <p:nvSpPr>
            <p:cNvPr id="84" name="Google Shape;627;p34"/>
            <p:cNvSpPr/>
            <p:nvPr/>
          </p:nvSpPr>
          <p:spPr>
            <a:xfrm>
              <a:off x="5434958" y="556855"/>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677;p34"/>
          <p:cNvGrpSpPr/>
          <p:nvPr/>
        </p:nvGrpSpPr>
        <p:grpSpPr>
          <a:xfrm>
            <a:off x="8130541" y="1649686"/>
            <a:ext cx="785377" cy="2421158"/>
            <a:chOff x="7825375" y="2447285"/>
            <a:chExt cx="785377" cy="2421158"/>
          </a:xfrm>
        </p:grpSpPr>
        <p:sp>
          <p:nvSpPr>
            <p:cNvPr id="132"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مستطيل 7"/>
          <p:cNvSpPr/>
          <p:nvPr/>
        </p:nvSpPr>
        <p:spPr>
          <a:xfrm>
            <a:off x="755576" y="2277520"/>
            <a:ext cx="4695959" cy="2308324"/>
          </a:xfrm>
          <a:prstGeom prst="rect">
            <a:avLst/>
          </a:prstGeom>
        </p:spPr>
        <p:txBody>
          <a:bodyPr wrap="square">
            <a:spAutoFit/>
          </a:bodyPr>
          <a:lstStyle/>
          <a:p>
            <a:pPr algn="just"/>
            <a:r>
              <a:rPr lang="en-US" sz="2400" dirty="0"/>
              <a:t>According to the social penetration theory, communication progresses from relatively superficial, nonintimate levels to deeper, more personal ones as relationships grow</a:t>
            </a:r>
            <a:r>
              <a:rPr lang="en-US" sz="1600" dirty="0"/>
              <a:t>.</a:t>
            </a:r>
            <a:endParaRPr lang="ar-SA" sz="1600" dirty="0"/>
          </a:p>
        </p:txBody>
      </p:sp>
      <p:grpSp>
        <p:nvGrpSpPr>
          <p:cNvPr id="140" name="Google Shape;1919;p58"/>
          <p:cNvGrpSpPr/>
          <p:nvPr/>
        </p:nvGrpSpPr>
        <p:grpSpPr>
          <a:xfrm>
            <a:off x="6636705" y="1126901"/>
            <a:ext cx="1512167" cy="2696268"/>
            <a:chOff x="2179107" y="1519231"/>
            <a:chExt cx="731326" cy="1079591"/>
          </a:xfrm>
        </p:grpSpPr>
        <p:sp>
          <p:nvSpPr>
            <p:cNvPr id="141" name="Google Shape;1920;p58"/>
            <p:cNvSpPr/>
            <p:nvPr/>
          </p:nvSpPr>
          <p:spPr>
            <a:xfrm>
              <a:off x="2179107" y="2537063"/>
              <a:ext cx="174684" cy="56206"/>
            </a:xfrm>
            <a:custGeom>
              <a:avLst/>
              <a:gdLst/>
              <a:ahLst/>
              <a:cxnLst/>
              <a:rect l="l" t="t" r="r" b="b"/>
              <a:pathLst>
                <a:path w="4090" h="1316" extrusionOk="0">
                  <a:moveTo>
                    <a:pt x="4090" y="0"/>
                  </a:moveTo>
                  <a:lnTo>
                    <a:pt x="1056" y="87"/>
                  </a:lnTo>
                  <a:lnTo>
                    <a:pt x="926" y="838"/>
                  </a:lnTo>
                  <a:cubicBezTo>
                    <a:pt x="926" y="838"/>
                    <a:pt x="1" y="1315"/>
                    <a:pt x="507" y="1315"/>
                  </a:cubicBezTo>
                  <a:cubicBezTo>
                    <a:pt x="1012" y="1301"/>
                    <a:pt x="3931" y="1301"/>
                    <a:pt x="3931" y="1301"/>
                  </a:cubicBezTo>
                  <a:lnTo>
                    <a:pt x="40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921;p58"/>
            <p:cNvSpPr/>
            <p:nvPr/>
          </p:nvSpPr>
          <p:spPr>
            <a:xfrm>
              <a:off x="2197003" y="2021677"/>
              <a:ext cx="583846" cy="550575"/>
            </a:xfrm>
            <a:custGeom>
              <a:avLst/>
              <a:gdLst/>
              <a:ahLst/>
              <a:cxnLst/>
              <a:rect l="l" t="t" r="r" b="b"/>
              <a:pathLst>
                <a:path w="13670" h="12891" extrusionOk="0">
                  <a:moveTo>
                    <a:pt x="4876" y="0"/>
                  </a:moveTo>
                  <a:cubicBezTo>
                    <a:pt x="3409" y="0"/>
                    <a:pt x="2220" y="101"/>
                    <a:pt x="1836" y="393"/>
                  </a:cubicBezTo>
                  <a:cubicBezTo>
                    <a:pt x="1" y="1852"/>
                    <a:pt x="218" y="12833"/>
                    <a:pt x="218" y="12833"/>
                  </a:cubicBezTo>
                  <a:lnTo>
                    <a:pt x="3628" y="12891"/>
                  </a:lnTo>
                  <a:cubicBezTo>
                    <a:pt x="3628" y="12891"/>
                    <a:pt x="3671" y="4583"/>
                    <a:pt x="3685" y="3918"/>
                  </a:cubicBezTo>
                  <a:cubicBezTo>
                    <a:pt x="3695" y="3766"/>
                    <a:pt x="3932" y="3712"/>
                    <a:pt x="4325" y="3712"/>
                  </a:cubicBezTo>
                  <a:cubicBezTo>
                    <a:pt x="5318" y="3712"/>
                    <a:pt x="7308" y="4060"/>
                    <a:pt x="9149" y="4060"/>
                  </a:cubicBezTo>
                  <a:cubicBezTo>
                    <a:pt x="9762" y="4060"/>
                    <a:pt x="10358" y="4021"/>
                    <a:pt x="10895" y="3918"/>
                  </a:cubicBezTo>
                  <a:cubicBezTo>
                    <a:pt x="13669" y="3369"/>
                    <a:pt x="12976" y="523"/>
                    <a:pt x="12976" y="523"/>
                  </a:cubicBezTo>
                  <a:cubicBezTo>
                    <a:pt x="12976" y="523"/>
                    <a:pt x="8210" y="0"/>
                    <a:pt x="48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922;p58"/>
            <p:cNvSpPr/>
            <p:nvPr/>
          </p:nvSpPr>
          <p:spPr>
            <a:xfrm>
              <a:off x="2197303" y="2021677"/>
              <a:ext cx="583846" cy="550575"/>
            </a:xfrm>
            <a:custGeom>
              <a:avLst/>
              <a:gdLst/>
              <a:ahLst/>
              <a:cxnLst/>
              <a:rect l="l" t="t" r="r" b="b"/>
              <a:pathLst>
                <a:path w="13670" h="12891" extrusionOk="0">
                  <a:moveTo>
                    <a:pt x="4876" y="0"/>
                  </a:moveTo>
                  <a:cubicBezTo>
                    <a:pt x="3409" y="0"/>
                    <a:pt x="2220" y="101"/>
                    <a:pt x="1836" y="393"/>
                  </a:cubicBezTo>
                  <a:cubicBezTo>
                    <a:pt x="1" y="1852"/>
                    <a:pt x="218" y="12833"/>
                    <a:pt x="218" y="12833"/>
                  </a:cubicBezTo>
                  <a:lnTo>
                    <a:pt x="3628" y="12891"/>
                  </a:lnTo>
                  <a:cubicBezTo>
                    <a:pt x="3628" y="12891"/>
                    <a:pt x="3671" y="4583"/>
                    <a:pt x="3685" y="3918"/>
                  </a:cubicBezTo>
                  <a:cubicBezTo>
                    <a:pt x="3695" y="3766"/>
                    <a:pt x="3932" y="3712"/>
                    <a:pt x="4325" y="3712"/>
                  </a:cubicBezTo>
                  <a:cubicBezTo>
                    <a:pt x="5318" y="3712"/>
                    <a:pt x="7308" y="4060"/>
                    <a:pt x="9149" y="4060"/>
                  </a:cubicBezTo>
                  <a:cubicBezTo>
                    <a:pt x="9762" y="4060"/>
                    <a:pt x="10358" y="4021"/>
                    <a:pt x="10895" y="3918"/>
                  </a:cubicBezTo>
                  <a:cubicBezTo>
                    <a:pt x="13669" y="3369"/>
                    <a:pt x="12976" y="523"/>
                    <a:pt x="12976" y="523"/>
                  </a:cubicBezTo>
                  <a:cubicBezTo>
                    <a:pt x="12976" y="523"/>
                    <a:pt x="8210" y="0"/>
                    <a:pt x="4876"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923;p58"/>
            <p:cNvSpPr/>
            <p:nvPr/>
          </p:nvSpPr>
          <p:spPr>
            <a:xfrm>
              <a:off x="2325390" y="1782925"/>
              <a:ext cx="287609" cy="316695"/>
            </a:xfrm>
            <a:custGeom>
              <a:avLst/>
              <a:gdLst/>
              <a:ahLst/>
              <a:cxnLst/>
              <a:rect l="l" t="t" r="r" b="b"/>
              <a:pathLst>
                <a:path w="6734" h="7415" extrusionOk="0">
                  <a:moveTo>
                    <a:pt x="5072" y="1"/>
                  </a:moveTo>
                  <a:cubicBezTo>
                    <a:pt x="5072" y="1"/>
                    <a:pt x="4638" y="5159"/>
                    <a:pt x="4378" y="5390"/>
                  </a:cubicBezTo>
                  <a:cubicBezTo>
                    <a:pt x="4206" y="5563"/>
                    <a:pt x="2086" y="6256"/>
                    <a:pt x="1277" y="6256"/>
                  </a:cubicBezTo>
                  <a:cubicBezTo>
                    <a:pt x="1069" y="6256"/>
                    <a:pt x="948" y="6211"/>
                    <a:pt x="968" y="6098"/>
                  </a:cubicBezTo>
                  <a:lnTo>
                    <a:pt x="968" y="6098"/>
                  </a:lnTo>
                  <a:lnTo>
                    <a:pt x="0" y="7326"/>
                  </a:lnTo>
                  <a:cubicBezTo>
                    <a:pt x="0" y="7326"/>
                    <a:pt x="5350" y="7415"/>
                    <a:pt x="6192" y="7415"/>
                  </a:cubicBezTo>
                  <a:cubicBezTo>
                    <a:pt x="6252" y="7415"/>
                    <a:pt x="6289" y="7414"/>
                    <a:pt x="6300" y="7413"/>
                  </a:cubicBezTo>
                  <a:cubicBezTo>
                    <a:pt x="6459" y="7399"/>
                    <a:pt x="6285" y="7341"/>
                    <a:pt x="6502" y="7110"/>
                  </a:cubicBezTo>
                  <a:cubicBezTo>
                    <a:pt x="6733" y="6864"/>
                    <a:pt x="6704" y="30"/>
                    <a:pt x="6704" y="30"/>
                  </a:cubicBezTo>
                  <a:lnTo>
                    <a:pt x="5072" y="30"/>
                  </a:lnTo>
                  <a:lnTo>
                    <a:pt x="507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924;p58"/>
            <p:cNvSpPr/>
            <p:nvPr/>
          </p:nvSpPr>
          <p:spPr>
            <a:xfrm>
              <a:off x="2717256" y="1720611"/>
              <a:ext cx="193177" cy="520251"/>
            </a:xfrm>
            <a:custGeom>
              <a:avLst/>
              <a:gdLst/>
              <a:ahLst/>
              <a:cxnLst/>
              <a:rect l="l" t="t" r="r" b="b"/>
              <a:pathLst>
                <a:path w="4523" h="12181" extrusionOk="0">
                  <a:moveTo>
                    <a:pt x="1315" y="1"/>
                  </a:moveTo>
                  <a:lnTo>
                    <a:pt x="0" y="11820"/>
                  </a:lnTo>
                  <a:lnTo>
                    <a:pt x="2355" y="12181"/>
                  </a:lnTo>
                  <a:lnTo>
                    <a:pt x="4523" y="131"/>
                  </a:lnTo>
                  <a:lnTo>
                    <a:pt x="13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925;p58"/>
            <p:cNvSpPr/>
            <p:nvPr/>
          </p:nvSpPr>
          <p:spPr>
            <a:xfrm>
              <a:off x="2197003" y="2587034"/>
              <a:ext cx="146922" cy="1281"/>
            </a:xfrm>
            <a:custGeom>
              <a:avLst/>
              <a:gdLst/>
              <a:ahLst/>
              <a:cxnLst/>
              <a:rect l="l" t="t" r="r" b="b"/>
              <a:pathLst>
                <a:path w="3440" h="30" extrusionOk="0">
                  <a:moveTo>
                    <a:pt x="1720" y="1"/>
                  </a:moveTo>
                  <a:cubicBezTo>
                    <a:pt x="781" y="1"/>
                    <a:pt x="1" y="15"/>
                    <a:pt x="1" y="15"/>
                  </a:cubicBezTo>
                  <a:cubicBezTo>
                    <a:pt x="1" y="30"/>
                    <a:pt x="767" y="30"/>
                    <a:pt x="1720" y="30"/>
                  </a:cubicBezTo>
                  <a:cubicBezTo>
                    <a:pt x="2660" y="30"/>
                    <a:pt x="3440" y="15"/>
                    <a:pt x="3440" y="15"/>
                  </a:cubicBezTo>
                  <a:cubicBezTo>
                    <a:pt x="3440" y="1"/>
                    <a:pt x="2674" y="1"/>
                    <a:pt x="17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926;p58"/>
            <p:cNvSpPr/>
            <p:nvPr/>
          </p:nvSpPr>
          <p:spPr>
            <a:xfrm>
              <a:off x="2212464" y="2575332"/>
              <a:ext cx="12386" cy="4954"/>
            </a:xfrm>
            <a:custGeom>
              <a:avLst/>
              <a:gdLst/>
              <a:ahLst/>
              <a:cxnLst/>
              <a:rect l="l" t="t" r="r" b="b"/>
              <a:pathLst>
                <a:path w="290" h="116" extrusionOk="0">
                  <a:moveTo>
                    <a:pt x="0" y="0"/>
                  </a:moveTo>
                  <a:cubicBezTo>
                    <a:pt x="0" y="0"/>
                    <a:pt x="58" y="15"/>
                    <a:pt x="145" y="58"/>
                  </a:cubicBezTo>
                  <a:cubicBezTo>
                    <a:pt x="217" y="87"/>
                    <a:pt x="289" y="116"/>
                    <a:pt x="289" y="116"/>
                  </a:cubicBezTo>
                  <a:lnTo>
                    <a:pt x="145" y="43"/>
                  </a:lnTo>
                  <a:cubicBezTo>
                    <a:pt x="72" y="0"/>
                    <a:pt x="0"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927;p58"/>
            <p:cNvSpPr/>
            <p:nvPr/>
          </p:nvSpPr>
          <p:spPr>
            <a:xfrm>
              <a:off x="2218016" y="2572854"/>
              <a:ext cx="12984" cy="4356"/>
            </a:xfrm>
            <a:custGeom>
              <a:avLst/>
              <a:gdLst/>
              <a:ahLst/>
              <a:cxnLst/>
              <a:rect l="l" t="t" r="r" b="b"/>
              <a:pathLst>
                <a:path w="304" h="102" extrusionOk="0">
                  <a:moveTo>
                    <a:pt x="0" y="0"/>
                  </a:moveTo>
                  <a:cubicBezTo>
                    <a:pt x="0" y="0"/>
                    <a:pt x="58" y="29"/>
                    <a:pt x="159" y="44"/>
                  </a:cubicBezTo>
                  <a:cubicBezTo>
                    <a:pt x="231" y="73"/>
                    <a:pt x="304" y="101"/>
                    <a:pt x="304" y="101"/>
                  </a:cubicBezTo>
                  <a:cubicBezTo>
                    <a:pt x="304" y="101"/>
                    <a:pt x="246" y="44"/>
                    <a:pt x="159" y="29"/>
                  </a:cubicBezTo>
                  <a:cubicBezTo>
                    <a:pt x="72" y="0"/>
                    <a:pt x="0"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928;p58"/>
            <p:cNvSpPr/>
            <p:nvPr/>
          </p:nvSpPr>
          <p:spPr>
            <a:xfrm>
              <a:off x="2301942" y="2571189"/>
              <a:ext cx="42625" cy="15888"/>
            </a:xfrm>
            <a:custGeom>
              <a:avLst/>
              <a:gdLst/>
              <a:ahLst/>
              <a:cxnLst/>
              <a:rect l="l" t="t" r="r" b="b"/>
              <a:pathLst>
                <a:path w="998" h="372" extrusionOk="0">
                  <a:moveTo>
                    <a:pt x="692" y="1"/>
                  </a:moveTo>
                  <a:cubicBezTo>
                    <a:pt x="615" y="1"/>
                    <a:pt x="527" y="8"/>
                    <a:pt x="434" y="25"/>
                  </a:cubicBezTo>
                  <a:cubicBezTo>
                    <a:pt x="275" y="68"/>
                    <a:pt x="159" y="140"/>
                    <a:pt x="87" y="227"/>
                  </a:cubicBezTo>
                  <a:cubicBezTo>
                    <a:pt x="58" y="256"/>
                    <a:pt x="44" y="314"/>
                    <a:pt x="15" y="328"/>
                  </a:cubicBezTo>
                  <a:cubicBezTo>
                    <a:pt x="0" y="357"/>
                    <a:pt x="0" y="372"/>
                    <a:pt x="0" y="372"/>
                  </a:cubicBezTo>
                  <a:cubicBezTo>
                    <a:pt x="0" y="372"/>
                    <a:pt x="44" y="314"/>
                    <a:pt x="87" y="256"/>
                  </a:cubicBezTo>
                  <a:cubicBezTo>
                    <a:pt x="159" y="169"/>
                    <a:pt x="289" y="97"/>
                    <a:pt x="434" y="54"/>
                  </a:cubicBezTo>
                  <a:cubicBezTo>
                    <a:pt x="593" y="25"/>
                    <a:pt x="723" y="25"/>
                    <a:pt x="838" y="25"/>
                  </a:cubicBezTo>
                  <a:lnTo>
                    <a:pt x="997" y="25"/>
                  </a:lnTo>
                  <a:cubicBezTo>
                    <a:pt x="997" y="25"/>
                    <a:pt x="939" y="10"/>
                    <a:pt x="838" y="10"/>
                  </a:cubicBezTo>
                  <a:cubicBezTo>
                    <a:pt x="796" y="4"/>
                    <a:pt x="747" y="1"/>
                    <a:pt x="692" y="1"/>
                  </a:cubicBezTo>
                  <a:close/>
                </a:path>
              </a:pathLst>
            </a:custGeom>
            <a:solidFill>
              <a:srgbClr val="4155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929;p58"/>
            <p:cNvSpPr/>
            <p:nvPr/>
          </p:nvSpPr>
          <p:spPr>
            <a:xfrm>
              <a:off x="2208748" y="2578364"/>
              <a:ext cx="10507" cy="9396"/>
            </a:xfrm>
            <a:custGeom>
              <a:avLst/>
              <a:gdLst/>
              <a:ahLst/>
              <a:cxnLst/>
              <a:rect l="l" t="t" r="r" b="b"/>
              <a:pathLst>
                <a:path w="246" h="220" extrusionOk="0">
                  <a:moveTo>
                    <a:pt x="19" y="0"/>
                  </a:moveTo>
                  <a:cubicBezTo>
                    <a:pt x="8" y="0"/>
                    <a:pt x="0" y="1"/>
                    <a:pt x="0" y="1"/>
                  </a:cubicBezTo>
                  <a:cubicBezTo>
                    <a:pt x="0" y="1"/>
                    <a:pt x="73" y="1"/>
                    <a:pt x="145" y="74"/>
                  </a:cubicBezTo>
                  <a:cubicBezTo>
                    <a:pt x="217" y="146"/>
                    <a:pt x="232" y="218"/>
                    <a:pt x="232" y="218"/>
                  </a:cubicBezTo>
                  <a:cubicBezTo>
                    <a:pt x="233" y="219"/>
                    <a:pt x="233" y="219"/>
                    <a:pt x="234" y="219"/>
                  </a:cubicBezTo>
                  <a:cubicBezTo>
                    <a:pt x="246" y="219"/>
                    <a:pt x="240" y="127"/>
                    <a:pt x="159" y="59"/>
                  </a:cubicBezTo>
                  <a:cubicBezTo>
                    <a:pt x="108" y="8"/>
                    <a:pt x="49" y="0"/>
                    <a:pt x="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930;p58"/>
            <p:cNvSpPr/>
            <p:nvPr/>
          </p:nvSpPr>
          <p:spPr>
            <a:xfrm>
              <a:off x="2257481" y="2580884"/>
              <a:ext cx="29086" cy="1281"/>
            </a:xfrm>
            <a:custGeom>
              <a:avLst/>
              <a:gdLst/>
              <a:ahLst/>
              <a:cxnLst/>
              <a:rect l="l" t="t" r="r" b="b"/>
              <a:pathLst>
                <a:path w="681" h="30" extrusionOk="0">
                  <a:moveTo>
                    <a:pt x="333" y="0"/>
                  </a:moveTo>
                  <a:cubicBezTo>
                    <a:pt x="160" y="0"/>
                    <a:pt x="1" y="15"/>
                    <a:pt x="1" y="15"/>
                  </a:cubicBezTo>
                  <a:cubicBezTo>
                    <a:pt x="1" y="15"/>
                    <a:pt x="145" y="29"/>
                    <a:pt x="333" y="29"/>
                  </a:cubicBezTo>
                  <a:cubicBezTo>
                    <a:pt x="521" y="29"/>
                    <a:pt x="680" y="15"/>
                    <a:pt x="680" y="15"/>
                  </a:cubicBezTo>
                  <a:cubicBezTo>
                    <a:pt x="680" y="15"/>
                    <a:pt x="536" y="0"/>
                    <a:pt x="3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931;p58"/>
            <p:cNvSpPr/>
            <p:nvPr/>
          </p:nvSpPr>
          <p:spPr>
            <a:xfrm>
              <a:off x="2255046" y="2546289"/>
              <a:ext cx="167893" cy="52533"/>
            </a:xfrm>
            <a:custGeom>
              <a:avLst/>
              <a:gdLst/>
              <a:ahLst/>
              <a:cxnLst/>
              <a:rect l="l" t="t" r="r" b="b"/>
              <a:pathLst>
                <a:path w="3931" h="1230" extrusionOk="0">
                  <a:moveTo>
                    <a:pt x="751" y="1"/>
                  </a:moveTo>
                  <a:lnTo>
                    <a:pt x="925" y="752"/>
                  </a:lnTo>
                  <a:cubicBezTo>
                    <a:pt x="925" y="752"/>
                    <a:pt x="0" y="1229"/>
                    <a:pt x="506" y="1229"/>
                  </a:cubicBezTo>
                  <a:cubicBezTo>
                    <a:pt x="1026" y="1200"/>
                    <a:pt x="3930" y="1200"/>
                    <a:pt x="3930" y="1200"/>
                  </a:cubicBezTo>
                  <a:lnTo>
                    <a:pt x="37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932;p58"/>
            <p:cNvSpPr/>
            <p:nvPr/>
          </p:nvSpPr>
          <p:spPr>
            <a:xfrm>
              <a:off x="2272942" y="2592587"/>
              <a:ext cx="146282" cy="1281"/>
            </a:xfrm>
            <a:custGeom>
              <a:avLst/>
              <a:gdLst/>
              <a:ahLst/>
              <a:cxnLst/>
              <a:rect l="l" t="t" r="r" b="b"/>
              <a:pathLst>
                <a:path w="3425" h="30" extrusionOk="0">
                  <a:moveTo>
                    <a:pt x="1705" y="1"/>
                  </a:moveTo>
                  <a:cubicBezTo>
                    <a:pt x="766" y="1"/>
                    <a:pt x="0" y="15"/>
                    <a:pt x="0" y="15"/>
                  </a:cubicBezTo>
                  <a:cubicBezTo>
                    <a:pt x="0" y="15"/>
                    <a:pt x="766" y="30"/>
                    <a:pt x="1705" y="30"/>
                  </a:cubicBezTo>
                  <a:cubicBezTo>
                    <a:pt x="2644" y="30"/>
                    <a:pt x="3424" y="30"/>
                    <a:pt x="3424" y="15"/>
                  </a:cubicBezTo>
                  <a:cubicBezTo>
                    <a:pt x="3424" y="1"/>
                    <a:pt x="2673" y="1"/>
                    <a:pt x="17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933;p58"/>
            <p:cNvSpPr/>
            <p:nvPr/>
          </p:nvSpPr>
          <p:spPr>
            <a:xfrm>
              <a:off x="2288958" y="2580884"/>
              <a:ext cx="12386" cy="4356"/>
            </a:xfrm>
            <a:custGeom>
              <a:avLst/>
              <a:gdLst/>
              <a:ahLst/>
              <a:cxnLst/>
              <a:rect l="l" t="t" r="r" b="b"/>
              <a:pathLst>
                <a:path w="290" h="102" extrusionOk="0">
                  <a:moveTo>
                    <a:pt x="1" y="0"/>
                  </a:moveTo>
                  <a:cubicBezTo>
                    <a:pt x="1" y="0"/>
                    <a:pt x="59" y="15"/>
                    <a:pt x="145" y="43"/>
                  </a:cubicBezTo>
                  <a:cubicBezTo>
                    <a:pt x="218" y="87"/>
                    <a:pt x="290" y="101"/>
                    <a:pt x="290" y="101"/>
                  </a:cubicBezTo>
                  <a:lnTo>
                    <a:pt x="145" y="29"/>
                  </a:lnTo>
                  <a:cubicBezTo>
                    <a:pt x="73" y="0"/>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934;p58"/>
            <p:cNvSpPr/>
            <p:nvPr/>
          </p:nvSpPr>
          <p:spPr>
            <a:xfrm>
              <a:off x="2293272" y="2578407"/>
              <a:ext cx="13624" cy="3758"/>
            </a:xfrm>
            <a:custGeom>
              <a:avLst/>
              <a:gdLst/>
              <a:ahLst/>
              <a:cxnLst/>
              <a:rect l="l" t="t" r="r" b="b"/>
              <a:pathLst>
                <a:path w="319" h="88" extrusionOk="0">
                  <a:moveTo>
                    <a:pt x="1" y="0"/>
                  </a:moveTo>
                  <a:cubicBezTo>
                    <a:pt x="1" y="0"/>
                    <a:pt x="73" y="15"/>
                    <a:pt x="174" y="44"/>
                  </a:cubicBezTo>
                  <a:cubicBezTo>
                    <a:pt x="247" y="73"/>
                    <a:pt x="319" y="87"/>
                    <a:pt x="319" y="87"/>
                  </a:cubicBezTo>
                  <a:cubicBezTo>
                    <a:pt x="319" y="87"/>
                    <a:pt x="261" y="44"/>
                    <a:pt x="174" y="15"/>
                  </a:cubicBezTo>
                  <a:cubicBezTo>
                    <a:pt x="73" y="0"/>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935;p58"/>
            <p:cNvSpPr/>
            <p:nvPr/>
          </p:nvSpPr>
          <p:spPr>
            <a:xfrm>
              <a:off x="2378436" y="2576186"/>
              <a:ext cx="42625" cy="16443"/>
            </a:xfrm>
            <a:custGeom>
              <a:avLst/>
              <a:gdLst/>
              <a:ahLst/>
              <a:cxnLst/>
              <a:rect l="l" t="t" r="r" b="b"/>
              <a:pathLst>
                <a:path w="998" h="385" extrusionOk="0">
                  <a:moveTo>
                    <a:pt x="708" y="0"/>
                  </a:moveTo>
                  <a:cubicBezTo>
                    <a:pt x="630" y="0"/>
                    <a:pt x="535" y="10"/>
                    <a:pt x="434" y="38"/>
                  </a:cubicBezTo>
                  <a:cubicBezTo>
                    <a:pt x="275" y="67"/>
                    <a:pt x="160" y="139"/>
                    <a:pt x="88" y="240"/>
                  </a:cubicBezTo>
                  <a:cubicBezTo>
                    <a:pt x="44" y="269"/>
                    <a:pt x="30" y="327"/>
                    <a:pt x="15" y="341"/>
                  </a:cubicBezTo>
                  <a:cubicBezTo>
                    <a:pt x="1" y="356"/>
                    <a:pt x="1" y="385"/>
                    <a:pt x="1" y="385"/>
                  </a:cubicBezTo>
                  <a:cubicBezTo>
                    <a:pt x="1" y="385"/>
                    <a:pt x="15" y="312"/>
                    <a:pt x="88" y="269"/>
                  </a:cubicBezTo>
                  <a:cubicBezTo>
                    <a:pt x="160" y="182"/>
                    <a:pt x="290" y="110"/>
                    <a:pt x="434" y="67"/>
                  </a:cubicBezTo>
                  <a:cubicBezTo>
                    <a:pt x="593" y="38"/>
                    <a:pt x="723" y="38"/>
                    <a:pt x="824" y="38"/>
                  </a:cubicBezTo>
                  <a:lnTo>
                    <a:pt x="998" y="38"/>
                  </a:lnTo>
                  <a:cubicBezTo>
                    <a:pt x="998" y="38"/>
                    <a:pt x="940" y="9"/>
                    <a:pt x="824" y="9"/>
                  </a:cubicBezTo>
                  <a:cubicBezTo>
                    <a:pt x="793" y="4"/>
                    <a:pt x="753" y="0"/>
                    <a:pt x="7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936;p58"/>
            <p:cNvSpPr/>
            <p:nvPr/>
          </p:nvSpPr>
          <p:spPr>
            <a:xfrm>
              <a:off x="2285285" y="2583916"/>
              <a:ext cx="10507" cy="9353"/>
            </a:xfrm>
            <a:custGeom>
              <a:avLst/>
              <a:gdLst/>
              <a:ahLst/>
              <a:cxnLst/>
              <a:rect l="l" t="t" r="r" b="b"/>
              <a:pathLst>
                <a:path w="246" h="219" extrusionOk="0">
                  <a:moveTo>
                    <a:pt x="19" y="0"/>
                  </a:moveTo>
                  <a:cubicBezTo>
                    <a:pt x="7" y="0"/>
                    <a:pt x="0" y="1"/>
                    <a:pt x="0" y="1"/>
                  </a:cubicBezTo>
                  <a:cubicBezTo>
                    <a:pt x="0" y="1"/>
                    <a:pt x="72" y="1"/>
                    <a:pt x="145" y="74"/>
                  </a:cubicBezTo>
                  <a:cubicBezTo>
                    <a:pt x="217" y="146"/>
                    <a:pt x="231" y="218"/>
                    <a:pt x="231" y="218"/>
                  </a:cubicBezTo>
                  <a:cubicBezTo>
                    <a:pt x="246" y="218"/>
                    <a:pt x="246" y="131"/>
                    <a:pt x="159" y="59"/>
                  </a:cubicBezTo>
                  <a:cubicBezTo>
                    <a:pt x="107" y="8"/>
                    <a:pt x="48" y="0"/>
                    <a:pt x="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937;p58"/>
            <p:cNvSpPr/>
            <p:nvPr/>
          </p:nvSpPr>
          <p:spPr>
            <a:xfrm>
              <a:off x="2332779" y="2586436"/>
              <a:ext cx="29683" cy="1281"/>
            </a:xfrm>
            <a:custGeom>
              <a:avLst/>
              <a:gdLst/>
              <a:ahLst/>
              <a:cxnLst/>
              <a:rect l="l" t="t" r="r" b="b"/>
              <a:pathLst>
                <a:path w="695" h="30" extrusionOk="0">
                  <a:moveTo>
                    <a:pt x="347" y="0"/>
                  </a:moveTo>
                  <a:cubicBezTo>
                    <a:pt x="160" y="0"/>
                    <a:pt x="1" y="15"/>
                    <a:pt x="1" y="15"/>
                  </a:cubicBezTo>
                  <a:cubicBezTo>
                    <a:pt x="1" y="15"/>
                    <a:pt x="160" y="29"/>
                    <a:pt x="347" y="29"/>
                  </a:cubicBezTo>
                  <a:cubicBezTo>
                    <a:pt x="521" y="29"/>
                    <a:pt x="694" y="15"/>
                    <a:pt x="694" y="15"/>
                  </a:cubicBezTo>
                  <a:cubicBezTo>
                    <a:pt x="694" y="15"/>
                    <a:pt x="521" y="0"/>
                    <a:pt x="3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938;p58"/>
            <p:cNvSpPr/>
            <p:nvPr/>
          </p:nvSpPr>
          <p:spPr>
            <a:xfrm>
              <a:off x="2553719" y="1693319"/>
              <a:ext cx="291325" cy="393402"/>
            </a:xfrm>
            <a:custGeom>
              <a:avLst/>
              <a:gdLst/>
              <a:ahLst/>
              <a:cxnLst/>
              <a:rect l="l" t="t" r="r" b="b"/>
              <a:pathLst>
                <a:path w="6821" h="9211" extrusionOk="0">
                  <a:moveTo>
                    <a:pt x="2746" y="1"/>
                  </a:moveTo>
                  <a:cubicBezTo>
                    <a:pt x="2112" y="1"/>
                    <a:pt x="1596" y="30"/>
                    <a:pt x="1460" y="62"/>
                  </a:cubicBezTo>
                  <a:cubicBezTo>
                    <a:pt x="1055" y="148"/>
                    <a:pt x="1012" y="1348"/>
                    <a:pt x="1012" y="1348"/>
                  </a:cubicBezTo>
                  <a:lnTo>
                    <a:pt x="824" y="5090"/>
                  </a:lnTo>
                  <a:lnTo>
                    <a:pt x="0" y="8283"/>
                  </a:lnTo>
                  <a:cubicBezTo>
                    <a:pt x="1397" y="8984"/>
                    <a:pt x="2616" y="9210"/>
                    <a:pt x="3608" y="9210"/>
                  </a:cubicBezTo>
                  <a:cubicBezTo>
                    <a:pt x="5418" y="9210"/>
                    <a:pt x="6473" y="8456"/>
                    <a:pt x="6473" y="8456"/>
                  </a:cubicBezTo>
                  <a:lnTo>
                    <a:pt x="6574" y="5133"/>
                  </a:lnTo>
                  <a:cubicBezTo>
                    <a:pt x="6574" y="5133"/>
                    <a:pt x="6820" y="3833"/>
                    <a:pt x="6748" y="2287"/>
                  </a:cubicBezTo>
                  <a:cubicBezTo>
                    <a:pt x="6676" y="726"/>
                    <a:pt x="5780" y="423"/>
                    <a:pt x="5780" y="423"/>
                  </a:cubicBezTo>
                  <a:cubicBezTo>
                    <a:pt x="5338" y="92"/>
                    <a:pt x="3859" y="1"/>
                    <a:pt x="27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939;p58"/>
            <p:cNvSpPr/>
            <p:nvPr/>
          </p:nvSpPr>
          <p:spPr>
            <a:xfrm>
              <a:off x="2275376" y="2031201"/>
              <a:ext cx="585682" cy="546005"/>
            </a:xfrm>
            <a:custGeom>
              <a:avLst/>
              <a:gdLst/>
              <a:ahLst/>
              <a:cxnLst/>
              <a:rect l="l" t="t" r="r" b="b"/>
              <a:pathLst>
                <a:path w="13713" h="12784" extrusionOk="0">
                  <a:moveTo>
                    <a:pt x="3990" y="1"/>
                  </a:moveTo>
                  <a:cubicBezTo>
                    <a:pt x="2680" y="1"/>
                    <a:pt x="1683" y="80"/>
                    <a:pt x="1431" y="300"/>
                  </a:cubicBezTo>
                  <a:cubicBezTo>
                    <a:pt x="1" y="1615"/>
                    <a:pt x="203" y="12783"/>
                    <a:pt x="203" y="12783"/>
                  </a:cubicBezTo>
                  <a:lnTo>
                    <a:pt x="3584" y="12668"/>
                  </a:lnTo>
                  <a:cubicBezTo>
                    <a:pt x="3584" y="12668"/>
                    <a:pt x="3714" y="4620"/>
                    <a:pt x="3729" y="3941"/>
                  </a:cubicBezTo>
                  <a:cubicBezTo>
                    <a:pt x="3738" y="3791"/>
                    <a:pt x="3967" y="3738"/>
                    <a:pt x="4347" y="3738"/>
                  </a:cubicBezTo>
                  <a:cubicBezTo>
                    <a:pt x="5326" y="3738"/>
                    <a:pt x="7307" y="4093"/>
                    <a:pt x="9148" y="4093"/>
                  </a:cubicBezTo>
                  <a:cubicBezTo>
                    <a:pt x="9777" y="4093"/>
                    <a:pt x="10389" y="4052"/>
                    <a:pt x="10939" y="3941"/>
                  </a:cubicBezTo>
                  <a:cubicBezTo>
                    <a:pt x="13713" y="3406"/>
                    <a:pt x="13005" y="545"/>
                    <a:pt x="13005" y="545"/>
                  </a:cubicBezTo>
                  <a:cubicBezTo>
                    <a:pt x="13005" y="545"/>
                    <a:pt x="7421" y="1"/>
                    <a:pt x="39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940;p58"/>
            <p:cNvSpPr/>
            <p:nvPr/>
          </p:nvSpPr>
          <p:spPr>
            <a:xfrm>
              <a:off x="2541375" y="1696138"/>
              <a:ext cx="96311" cy="106604"/>
            </a:xfrm>
            <a:custGeom>
              <a:avLst/>
              <a:gdLst/>
              <a:ahLst/>
              <a:cxnLst/>
              <a:rect l="l" t="t" r="r" b="b"/>
              <a:pathLst>
                <a:path w="2255" h="2496" extrusionOk="0">
                  <a:moveTo>
                    <a:pt x="2052" y="1"/>
                  </a:moveTo>
                  <a:cubicBezTo>
                    <a:pt x="1545" y="1"/>
                    <a:pt x="246" y="149"/>
                    <a:pt x="15" y="1643"/>
                  </a:cubicBezTo>
                  <a:lnTo>
                    <a:pt x="0" y="2380"/>
                  </a:lnTo>
                  <a:lnTo>
                    <a:pt x="1806" y="2495"/>
                  </a:lnTo>
                  <a:lnTo>
                    <a:pt x="2254" y="10"/>
                  </a:lnTo>
                  <a:cubicBezTo>
                    <a:pt x="2254" y="10"/>
                    <a:pt x="2177" y="1"/>
                    <a:pt x="20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941;p58"/>
            <p:cNvSpPr/>
            <p:nvPr/>
          </p:nvSpPr>
          <p:spPr>
            <a:xfrm>
              <a:off x="2456809" y="1904479"/>
              <a:ext cx="91399" cy="112840"/>
            </a:xfrm>
            <a:custGeom>
              <a:avLst/>
              <a:gdLst/>
              <a:ahLst/>
              <a:cxnLst/>
              <a:rect l="l" t="t" r="r" b="b"/>
              <a:pathLst>
                <a:path w="2140" h="2642" extrusionOk="0">
                  <a:moveTo>
                    <a:pt x="1335" y="1"/>
                  </a:moveTo>
                  <a:cubicBezTo>
                    <a:pt x="1333" y="1"/>
                    <a:pt x="1332" y="1"/>
                    <a:pt x="1330" y="1"/>
                  </a:cubicBezTo>
                  <a:cubicBezTo>
                    <a:pt x="1229" y="30"/>
                    <a:pt x="1157" y="377"/>
                    <a:pt x="1417" y="680"/>
                  </a:cubicBezTo>
                  <a:cubicBezTo>
                    <a:pt x="1425" y="698"/>
                    <a:pt x="1405" y="706"/>
                    <a:pt x="1365" y="706"/>
                  </a:cubicBezTo>
                  <a:cubicBezTo>
                    <a:pt x="1171" y="706"/>
                    <a:pt x="500" y="530"/>
                    <a:pt x="209" y="530"/>
                  </a:cubicBezTo>
                  <a:cubicBezTo>
                    <a:pt x="127" y="530"/>
                    <a:pt x="76" y="544"/>
                    <a:pt x="73" y="579"/>
                  </a:cubicBezTo>
                  <a:cubicBezTo>
                    <a:pt x="59" y="796"/>
                    <a:pt x="1070" y="1027"/>
                    <a:pt x="1070" y="1027"/>
                  </a:cubicBezTo>
                  <a:cubicBezTo>
                    <a:pt x="1070" y="1027"/>
                    <a:pt x="681" y="971"/>
                    <a:pt x="381" y="971"/>
                  </a:cubicBezTo>
                  <a:cubicBezTo>
                    <a:pt x="202" y="971"/>
                    <a:pt x="55" y="991"/>
                    <a:pt x="44" y="1056"/>
                  </a:cubicBezTo>
                  <a:cubicBezTo>
                    <a:pt x="1" y="1258"/>
                    <a:pt x="897" y="1446"/>
                    <a:pt x="897" y="1446"/>
                  </a:cubicBezTo>
                  <a:cubicBezTo>
                    <a:pt x="897" y="1446"/>
                    <a:pt x="492" y="1382"/>
                    <a:pt x="244" y="1382"/>
                  </a:cubicBezTo>
                  <a:cubicBezTo>
                    <a:pt x="120" y="1382"/>
                    <a:pt x="35" y="1398"/>
                    <a:pt x="59" y="1446"/>
                  </a:cubicBezTo>
                  <a:cubicBezTo>
                    <a:pt x="131" y="1591"/>
                    <a:pt x="723" y="1807"/>
                    <a:pt x="723" y="1807"/>
                  </a:cubicBezTo>
                  <a:cubicBezTo>
                    <a:pt x="723" y="1807"/>
                    <a:pt x="454" y="1743"/>
                    <a:pt x="291" y="1743"/>
                  </a:cubicBezTo>
                  <a:cubicBezTo>
                    <a:pt x="210" y="1743"/>
                    <a:pt x="155" y="1759"/>
                    <a:pt x="174" y="1807"/>
                  </a:cubicBezTo>
                  <a:cubicBezTo>
                    <a:pt x="246" y="1952"/>
                    <a:pt x="1417" y="2631"/>
                    <a:pt x="1417" y="2631"/>
                  </a:cubicBezTo>
                  <a:cubicBezTo>
                    <a:pt x="1430" y="2638"/>
                    <a:pt x="1444" y="2641"/>
                    <a:pt x="1458" y="2641"/>
                  </a:cubicBezTo>
                  <a:cubicBezTo>
                    <a:pt x="1769" y="2641"/>
                    <a:pt x="2139" y="1013"/>
                    <a:pt x="2139" y="1013"/>
                  </a:cubicBezTo>
                  <a:cubicBezTo>
                    <a:pt x="2139" y="1013"/>
                    <a:pt x="1451" y="1"/>
                    <a:pt x="1335"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942;p58"/>
            <p:cNvSpPr/>
            <p:nvPr/>
          </p:nvSpPr>
          <p:spPr>
            <a:xfrm>
              <a:off x="2518525" y="1779252"/>
              <a:ext cx="334505" cy="302515"/>
            </a:xfrm>
            <a:custGeom>
              <a:avLst/>
              <a:gdLst/>
              <a:ahLst/>
              <a:cxnLst/>
              <a:rect l="l" t="t" r="r" b="b"/>
              <a:pathLst>
                <a:path w="7832" h="7083" extrusionOk="0">
                  <a:moveTo>
                    <a:pt x="5260" y="0"/>
                  </a:moveTo>
                  <a:cubicBezTo>
                    <a:pt x="5260" y="0"/>
                    <a:pt x="5246" y="4686"/>
                    <a:pt x="4424" y="4686"/>
                  </a:cubicBezTo>
                  <a:cubicBezTo>
                    <a:pt x="4409" y="4686"/>
                    <a:pt x="4394" y="4685"/>
                    <a:pt x="4379" y="4682"/>
                  </a:cubicBezTo>
                  <a:cubicBezTo>
                    <a:pt x="2500" y="4277"/>
                    <a:pt x="824" y="3685"/>
                    <a:pt x="824" y="3685"/>
                  </a:cubicBezTo>
                  <a:lnTo>
                    <a:pt x="1" y="5563"/>
                  </a:lnTo>
                  <a:cubicBezTo>
                    <a:pt x="1" y="5563"/>
                    <a:pt x="2732" y="6560"/>
                    <a:pt x="3425" y="6791"/>
                  </a:cubicBezTo>
                  <a:cubicBezTo>
                    <a:pt x="3704" y="6886"/>
                    <a:pt x="4305" y="7083"/>
                    <a:pt x="4957" y="7083"/>
                  </a:cubicBezTo>
                  <a:cubicBezTo>
                    <a:pt x="5895" y="7083"/>
                    <a:pt x="6936" y="6675"/>
                    <a:pt x="7268" y="4971"/>
                  </a:cubicBezTo>
                  <a:cubicBezTo>
                    <a:pt x="7832" y="2052"/>
                    <a:pt x="7557" y="130"/>
                    <a:pt x="7557" y="130"/>
                  </a:cubicBezTo>
                  <a:lnTo>
                    <a:pt x="526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943;p58"/>
            <p:cNvSpPr/>
            <p:nvPr/>
          </p:nvSpPr>
          <p:spPr>
            <a:xfrm>
              <a:off x="2407436" y="2056955"/>
              <a:ext cx="412920" cy="506669"/>
            </a:xfrm>
            <a:custGeom>
              <a:avLst/>
              <a:gdLst/>
              <a:ahLst/>
              <a:cxnLst/>
              <a:rect l="l" t="t" r="r" b="b"/>
              <a:pathLst>
                <a:path w="9668" h="11863" extrusionOk="0">
                  <a:moveTo>
                    <a:pt x="9580" y="0"/>
                  </a:moveTo>
                  <a:cubicBezTo>
                    <a:pt x="9581" y="1"/>
                    <a:pt x="9595" y="73"/>
                    <a:pt x="9609" y="202"/>
                  </a:cubicBezTo>
                  <a:cubicBezTo>
                    <a:pt x="9638" y="332"/>
                    <a:pt x="9638" y="520"/>
                    <a:pt x="9580" y="766"/>
                  </a:cubicBezTo>
                  <a:cubicBezTo>
                    <a:pt x="9523" y="997"/>
                    <a:pt x="9393" y="1286"/>
                    <a:pt x="9161" y="1561"/>
                  </a:cubicBezTo>
                  <a:cubicBezTo>
                    <a:pt x="9031" y="1676"/>
                    <a:pt x="8916" y="1821"/>
                    <a:pt x="8742" y="1936"/>
                  </a:cubicBezTo>
                  <a:cubicBezTo>
                    <a:pt x="8584" y="2066"/>
                    <a:pt x="8381" y="2153"/>
                    <a:pt x="8193" y="2240"/>
                  </a:cubicBezTo>
                  <a:cubicBezTo>
                    <a:pt x="7789" y="2399"/>
                    <a:pt x="7298" y="2514"/>
                    <a:pt x="6777" y="2572"/>
                  </a:cubicBezTo>
                  <a:cubicBezTo>
                    <a:pt x="6257" y="2615"/>
                    <a:pt x="5694" y="2659"/>
                    <a:pt x="5101" y="2688"/>
                  </a:cubicBezTo>
                  <a:cubicBezTo>
                    <a:pt x="4633" y="2711"/>
                    <a:pt x="4144" y="2722"/>
                    <a:pt x="3638" y="2722"/>
                  </a:cubicBezTo>
                  <a:cubicBezTo>
                    <a:pt x="2879" y="2722"/>
                    <a:pt x="2082" y="2696"/>
                    <a:pt x="1258" y="2644"/>
                  </a:cubicBezTo>
                  <a:cubicBezTo>
                    <a:pt x="1180" y="2632"/>
                    <a:pt x="1105" y="2625"/>
                    <a:pt x="1031" y="2625"/>
                  </a:cubicBezTo>
                  <a:cubicBezTo>
                    <a:pt x="927" y="2625"/>
                    <a:pt x="825" y="2639"/>
                    <a:pt x="723" y="2673"/>
                  </a:cubicBezTo>
                  <a:cubicBezTo>
                    <a:pt x="564" y="2717"/>
                    <a:pt x="406" y="2832"/>
                    <a:pt x="333" y="3005"/>
                  </a:cubicBezTo>
                  <a:cubicBezTo>
                    <a:pt x="261" y="3150"/>
                    <a:pt x="247" y="3323"/>
                    <a:pt x="247" y="3482"/>
                  </a:cubicBezTo>
                  <a:cubicBezTo>
                    <a:pt x="247" y="3656"/>
                    <a:pt x="218" y="3815"/>
                    <a:pt x="218" y="3974"/>
                  </a:cubicBezTo>
                  <a:cubicBezTo>
                    <a:pt x="203" y="4624"/>
                    <a:pt x="189" y="5245"/>
                    <a:pt x="174" y="5837"/>
                  </a:cubicBezTo>
                  <a:cubicBezTo>
                    <a:pt x="131" y="7008"/>
                    <a:pt x="102" y="8077"/>
                    <a:pt x="73" y="8973"/>
                  </a:cubicBezTo>
                  <a:cubicBezTo>
                    <a:pt x="59" y="9869"/>
                    <a:pt x="44" y="10591"/>
                    <a:pt x="30" y="11097"/>
                  </a:cubicBezTo>
                  <a:cubicBezTo>
                    <a:pt x="1" y="11342"/>
                    <a:pt x="1" y="11530"/>
                    <a:pt x="1" y="11675"/>
                  </a:cubicBezTo>
                  <a:lnTo>
                    <a:pt x="1" y="11819"/>
                  </a:lnTo>
                  <a:lnTo>
                    <a:pt x="1" y="11863"/>
                  </a:lnTo>
                  <a:cubicBezTo>
                    <a:pt x="1" y="11863"/>
                    <a:pt x="1" y="11848"/>
                    <a:pt x="59" y="11834"/>
                  </a:cubicBezTo>
                  <a:lnTo>
                    <a:pt x="59" y="11689"/>
                  </a:lnTo>
                  <a:cubicBezTo>
                    <a:pt x="59" y="11545"/>
                    <a:pt x="59" y="11357"/>
                    <a:pt x="73" y="11111"/>
                  </a:cubicBezTo>
                  <a:cubicBezTo>
                    <a:pt x="102" y="10606"/>
                    <a:pt x="117" y="9883"/>
                    <a:pt x="145" y="9002"/>
                  </a:cubicBezTo>
                  <a:cubicBezTo>
                    <a:pt x="189" y="8106"/>
                    <a:pt x="218" y="7051"/>
                    <a:pt x="261" y="5852"/>
                  </a:cubicBezTo>
                  <a:cubicBezTo>
                    <a:pt x="275" y="5259"/>
                    <a:pt x="290" y="4638"/>
                    <a:pt x="319" y="3988"/>
                  </a:cubicBezTo>
                  <a:cubicBezTo>
                    <a:pt x="319" y="3829"/>
                    <a:pt x="333" y="3670"/>
                    <a:pt x="333" y="3511"/>
                  </a:cubicBezTo>
                  <a:cubicBezTo>
                    <a:pt x="333" y="3338"/>
                    <a:pt x="348" y="3179"/>
                    <a:pt x="420" y="3034"/>
                  </a:cubicBezTo>
                  <a:cubicBezTo>
                    <a:pt x="492" y="2890"/>
                    <a:pt x="622" y="2774"/>
                    <a:pt x="781" y="2745"/>
                  </a:cubicBezTo>
                  <a:cubicBezTo>
                    <a:pt x="926" y="2702"/>
                    <a:pt x="1114" y="2702"/>
                    <a:pt x="1272" y="2702"/>
                  </a:cubicBezTo>
                  <a:cubicBezTo>
                    <a:pt x="2068" y="2770"/>
                    <a:pt x="2844" y="2798"/>
                    <a:pt x="3588" y="2798"/>
                  </a:cubicBezTo>
                  <a:cubicBezTo>
                    <a:pt x="4114" y="2798"/>
                    <a:pt x="4625" y="2784"/>
                    <a:pt x="5116" y="2760"/>
                  </a:cubicBezTo>
                  <a:cubicBezTo>
                    <a:pt x="5708" y="2731"/>
                    <a:pt x="6272" y="2688"/>
                    <a:pt x="6792" y="2644"/>
                  </a:cubicBezTo>
                  <a:cubicBezTo>
                    <a:pt x="7326" y="2572"/>
                    <a:pt x="7803" y="2471"/>
                    <a:pt x="8222" y="2297"/>
                  </a:cubicBezTo>
                  <a:cubicBezTo>
                    <a:pt x="8425" y="2211"/>
                    <a:pt x="8627" y="2110"/>
                    <a:pt x="8786" y="1994"/>
                  </a:cubicBezTo>
                  <a:cubicBezTo>
                    <a:pt x="8945" y="1864"/>
                    <a:pt x="9089" y="1734"/>
                    <a:pt x="9205" y="1590"/>
                  </a:cubicBezTo>
                  <a:cubicBezTo>
                    <a:pt x="9436" y="1315"/>
                    <a:pt x="9566" y="1026"/>
                    <a:pt x="9609" y="780"/>
                  </a:cubicBezTo>
                  <a:cubicBezTo>
                    <a:pt x="9667" y="520"/>
                    <a:pt x="9653" y="332"/>
                    <a:pt x="9638" y="202"/>
                  </a:cubicBezTo>
                  <a:cubicBezTo>
                    <a:pt x="9595" y="73"/>
                    <a:pt x="9581" y="1"/>
                    <a:pt x="9580"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944;p58"/>
            <p:cNvSpPr/>
            <p:nvPr/>
          </p:nvSpPr>
          <p:spPr>
            <a:xfrm>
              <a:off x="2521601" y="2196405"/>
              <a:ext cx="303668" cy="44461"/>
            </a:xfrm>
            <a:custGeom>
              <a:avLst/>
              <a:gdLst/>
              <a:ahLst/>
              <a:cxnLst/>
              <a:rect l="l" t="t" r="r" b="b"/>
              <a:pathLst>
                <a:path w="7110" h="1041" extrusionOk="0">
                  <a:moveTo>
                    <a:pt x="1" y="1"/>
                  </a:moveTo>
                  <a:lnTo>
                    <a:pt x="131" y="680"/>
                  </a:lnTo>
                  <a:lnTo>
                    <a:pt x="6936" y="1041"/>
                  </a:lnTo>
                  <a:lnTo>
                    <a:pt x="7110" y="31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945;p58"/>
            <p:cNvSpPr/>
            <p:nvPr/>
          </p:nvSpPr>
          <p:spPr>
            <a:xfrm>
              <a:off x="2777734" y="2229719"/>
              <a:ext cx="30281" cy="358593"/>
            </a:xfrm>
            <a:custGeom>
              <a:avLst/>
              <a:gdLst/>
              <a:ahLst/>
              <a:cxnLst/>
              <a:rect l="l" t="t" r="r" b="b"/>
              <a:pathLst>
                <a:path w="709" h="8396" extrusionOk="0">
                  <a:moveTo>
                    <a:pt x="347" y="1"/>
                  </a:moveTo>
                  <a:lnTo>
                    <a:pt x="0" y="8396"/>
                  </a:lnTo>
                  <a:lnTo>
                    <a:pt x="260" y="8396"/>
                  </a:lnTo>
                  <a:lnTo>
                    <a:pt x="708" y="44"/>
                  </a:lnTo>
                  <a:lnTo>
                    <a:pt x="34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946;p58"/>
            <p:cNvSpPr/>
            <p:nvPr/>
          </p:nvSpPr>
          <p:spPr>
            <a:xfrm>
              <a:off x="2530869" y="2219853"/>
              <a:ext cx="14863" cy="358593"/>
            </a:xfrm>
            <a:custGeom>
              <a:avLst/>
              <a:gdLst/>
              <a:ahLst/>
              <a:cxnLst/>
              <a:rect l="l" t="t" r="r" b="b"/>
              <a:pathLst>
                <a:path w="348" h="8396" extrusionOk="0">
                  <a:moveTo>
                    <a:pt x="1" y="1"/>
                  </a:moveTo>
                  <a:lnTo>
                    <a:pt x="73" y="8395"/>
                  </a:lnTo>
                  <a:lnTo>
                    <a:pt x="333" y="8381"/>
                  </a:lnTo>
                  <a:lnTo>
                    <a:pt x="347" y="15"/>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947;p58"/>
            <p:cNvSpPr/>
            <p:nvPr/>
          </p:nvSpPr>
          <p:spPr>
            <a:xfrm>
              <a:off x="2538898" y="2220494"/>
              <a:ext cx="253655" cy="228968"/>
            </a:xfrm>
            <a:custGeom>
              <a:avLst/>
              <a:gdLst/>
              <a:ahLst/>
              <a:cxnLst/>
              <a:rect l="l" t="t" r="r" b="b"/>
              <a:pathLst>
                <a:path w="5939" h="5361" extrusionOk="0">
                  <a:moveTo>
                    <a:pt x="174" y="0"/>
                  </a:moveTo>
                  <a:lnTo>
                    <a:pt x="1" y="145"/>
                  </a:lnTo>
                  <a:lnTo>
                    <a:pt x="5939" y="5361"/>
                  </a:lnTo>
                  <a:lnTo>
                    <a:pt x="5939" y="4999"/>
                  </a:lnTo>
                  <a:lnTo>
                    <a:pt x="1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948;p58"/>
            <p:cNvSpPr/>
            <p:nvPr/>
          </p:nvSpPr>
          <p:spPr>
            <a:xfrm>
              <a:off x="2533346" y="2229719"/>
              <a:ext cx="262923" cy="219743"/>
            </a:xfrm>
            <a:custGeom>
              <a:avLst/>
              <a:gdLst/>
              <a:ahLst/>
              <a:cxnLst/>
              <a:rect l="l" t="t" r="r" b="b"/>
              <a:pathLst>
                <a:path w="6156" h="5145" extrusionOk="0">
                  <a:moveTo>
                    <a:pt x="5982" y="1"/>
                  </a:moveTo>
                  <a:lnTo>
                    <a:pt x="0" y="4957"/>
                  </a:lnTo>
                  <a:lnTo>
                    <a:pt x="58" y="5145"/>
                  </a:lnTo>
                  <a:lnTo>
                    <a:pt x="6156" y="160"/>
                  </a:lnTo>
                  <a:lnTo>
                    <a:pt x="598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949;p58"/>
            <p:cNvSpPr/>
            <p:nvPr/>
          </p:nvSpPr>
          <p:spPr>
            <a:xfrm>
              <a:off x="2579003" y="1525595"/>
              <a:ext cx="158027" cy="200353"/>
            </a:xfrm>
            <a:custGeom>
              <a:avLst/>
              <a:gdLst/>
              <a:ahLst/>
              <a:cxnLst/>
              <a:rect l="l" t="t" r="r" b="b"/>
              <a:pathLst>
                <a:path w="3700" h="4691" extrusionOk="0">
                  <a:moveTo>
                    <a:pt x="1752" y="0"/>
                  </a:moveTo>
                  <a:cubicBezTo>
                    <a:pt x="1737" y="0"/>
                    <a:pt x="1721" y="1"/>
                    <a:pt x="1706" y="1"/>
                  </a:cubicBezTo>
                  <a:lnTo>
                    <a:pt x="752" y="15"/>
                  </a:lnTo>
                  <a:cubicBezTo>
                    <a:pt x="752" y="15"/>
                    <a:pt x="203" y="15"/>
                    <a:pt x="174" y="290"/>
                  </a:cubicBezTo>
                  <a:cubicBezTo>
                    <a:pt x="174" y="290"/>
                    <a:pt x="1" y="3555"/>
                    <a:pt x="1027" y="3613"/>
                  </a:cubicBezTo>
                  <a:lnTo>
                    <a:pt x="1662" y="3613"/>
                  </a:lnTo>
                  <a:lnTo>
                    <a:pt x="1662" y="4075"/>
                  </a:lnTo>
                  <a:cubicBezTo>
                    <a:pt x="1662" y="4234"/>
                    <a:pt x="1735" y="4393"/>
                    <a:pt x="1879" y="4465"/>
                  </a:cubicBezTo>
                  <a:cubicBezTo>
                    <a:pt x="2053" y="4570"/>
                    <a:pt x="2306" y="4690"/>
                    <a:pt x="2562" y="4690"/>
                  </a:cubicBezTo>
                  <a:cubicBezTo>
                    <a:pt x="2730" y="4690"/>
                    <a:pt x="2900" y="4638"/>
                    <a:pt x="3049" y="4494"/>
                  </a:cubicBezTo>
                  <a:cubicBezTo>
                    <a:pt x="3208" y="4335"/>
                    <a:pt x="3281" y="4104"/>
                    <a:pt x="3266" y="3887"/>
                  </a:cubicBezTo>
                  <a:lnTo>
                    <a:pt x="3122" y="2154"/>
                  </a:lnTo>
                  <a:cubicBezTo>
                    <a:pt x="3122" y="2154"/>
                    <a:pt x="3700" y="2038"/>
                    <a:pt x="3584" y="1431"/>
                  </a:cubicBezTo>
                  <a:cubicBezTo>
                    <a:pt x="3522" y="1097"/>
                    <a:pt x="3354" y="1001"/>
                    <a:pt x="3182" y="1001"/>
                  </a:cubicBezTo>
                  <a:cubicBezTo>
                    <a:pt x="2953" y="1001"/>
                    <a:pt x="2717" y="1171"/>
                    <a:pt x="2717" y="1171"/>
                  </a:cubicBezTo>
                  <a:lnTo>
                    <a:pt x="2717" y="434"/>
                  </a:lnTo>
                  <a:cubicBezTo>
                    <a:pt x="2717" y="434"/>
                    <a:pt x="2689" y="0"/>
                    <a:pt x="1752"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950;p58"/>
            <p:cNvSpPr/>
            <p:nvPr/>
          </p:nvSpPr>
          <p:spPr>
            <a:xfrm>
              <a:off x="2612317" y="1591027"/>
              <a:ext cx="7474" cy="40745"/>
            </a:xfrm>
            <a:custGeom>
              <a:avLst/>
              <a:gdLst/>
              <a:ahLst/>
              <a:cxnLst/>
              <a:rect l="l" t="t" r="r" b="b"/>
              <a:pathLst>
                <a:path w="175" h="954" extrusionOk="0">
                  <a:moveTo>
                    <a:pt x="30" y="0"/>
                  </a:moveTo>
                  <a:cubicBezTo>
                    <a:pt x="15" y="0"/>
                    <a:pt x="1" y="232"/>
                    <a:pt x="1" y="521"/>
                  </a:cubicBezTo>
                  <a:lnTo>
                    <a:pt x="1" y="723"/>
                  </a:lnTo>
                  <a:cubicBezTo>
                    <a:pt x="1" y="795"/>
                    <a:pt x="1" y="853"/>
                    <a:pt x="30" y="896"/>
                  </a:cubicBezTo>
                  <a:cubicBezTo>
                    <a:pt x="59" y="940"/>
                    <a:pt x="102" y="954"/>
                    <a:pt x="145" y="954"/>
                  </a:cubicBezTo>
                  <a:cubicBezTo>
                    <a:pt x="160" y="954"/>
                    <a:pt x="174" y="940"/>
                    <a:pt x="174" y="940"/>
                  </a:cubicBezTo>
                  <a:lnTo>
                    <a:pt x="145" y="940"/>
                  </a:lnTo>
                  <a:cubicBezTo>
                    <a:pt x="117" y="940"/>
                    <a:pt x="88" y="925"/>
                    <a:pt x="59" y="882"/>
                  </a:cubicBezTo>
                  <a:cubicBezTo>
                    <a:pt x="30" y="809"/>
                    <a:pt x="44" y="665"/>
                    <a:pt x="44" y="521"/>
                  </a:cubicBezTo>
                  <a:cubicBezTo>
                    <a:pt x="59" y="232"/>
                    <a:pt x="44" y="0"/>
                    <a:pt x="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951;p58"/>
            <p:cNvSpPr/>
            <p:nvPr/>
          </p:nvSpPr>
          <p:spPr>
            <a:xfrm>
              <a:off x="2641958" y="1591625"/>
              <a:ext cx="3118" cy="10635"/>
            </a:xfrm>
            <a:custGeom>
              <a:avLst/>
              <a:gdLst/>
              <a:ahLst/>
              <a:cxnLst/>
              <a:rect l="l" t="t" r="r" b="b"/>
              <a:pathLst>
                <a:path w="73" h="249" extrusionOk="0">
                  <a:moveTo>
                    <a:pt x="44" y="1"/>
                  </a:moveTo>
                  <a:cubicBezTo>
                    <a:pt x="29" y="1"/>
                    <a:pt x="0" y="59"/>
                    <a:pt x="0" y="116"/>
                  </a:cubicBezTo>
                  <a:cubicBezTo>
                    <a:pt x="0" y="189"/>
                    <a:pt x="29" y="246"/>
                    <a:pt x="44" y="246"/>
                  </a:cubicBezTo>
                  <a:cubicBezTo>
                    <a:pt x="45" y="248"/>
                    <a:pt x="47" y="249"/>
                    <a:pt x="48" y="249"/>
                  </a:cubicBezTo>
                  <a:cubicBezTo>
                    <a:pt x="61" y="249"/>
                    <a:pt x="73" y="196"/>
                    <a:pt x="73" y="131"/>
                  </a:cubicBezTo>
                  <a:cubicBezTo>
                    <a:pt x="73" y="59"/>
                    <a:pt x="58"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952;p58"/>
            <p:cNvSpPr/>
            <p:nvPr/>
          </p:nvSpPr>
          <p:spPr>
            <a:xfrm>
              <a:off x="2596899" y="1591540"/>
              <a:ext cx="2520" cy="10720"/>
            </a:xfrm>
            <a:custGeom>
              <a:avLst/>
              <a:gdLst/>
              <a:ahLst/>
              <a:cxnLst/>
              <a:rect l="l" t="t" r="r" b="b"/>
              <a:pathLst>
                <a:path w="59" h="251" extrusionOk="0">
                  <a:moveTo>
                    <a:pt x="25" y="1"/>
                  </a:moveTo>
                  <a:cubicBezTo>
                    <a:pt x="12" y="1"/>
                    <a:pt x="1" y="54"/>
                    <a:pt x="1" y="118"/>
                  </a:cubicBezTo>
                  <a:cubicBezTo>
                    <a:pt x="1" y="191"/>
                    <a:pt x="15" y="248"/>
                    <a:pt x="30" y="248"/>
                  </a:cubicBezTo>
                  <a:cubicBezTo>
                    <a:pt x="31" y="250"/>
                    <a:pt x="33" y="251"/>
                    <a:pt x="34" y="251"/>
                  </a:cubicBezTo>
                  <a:cubicBezTo>
                    <a:pt x="47" y="251"/>
                    <a:pt x="59" y="198"/>
                    <a:pt x="59" y="133"/>
                  </a:cubicBezTo>
                  <a:cubicBezTo>
                    <a:pt x="59" y="61"/>
                    <a:pt x="44" y="3"/>
                    <a:pt x="30" y="3"/>
                  </a:cubicBezTo>
                  <a:cubicBezTo>
                    <a:pt x="28" y="1"/>
                    <a:pt x="27" y="1"/>
                    <a:pt x="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953;p58"/>
            <p:cNvSpPr/>
            <p:nvPr/>
          </p:nvSpPr>
          <p:spPr>
            <a:xfrm>
              <a:off x="2699361" y="1581161"/>
              <a:ext cx="19775" cy="27292"/>
            </a:xfrm>
            <a:custGeom>
              <a:avLst/>
              <a:gdLst/>
              <a:ahLst/>
              <a:cxnLst/>
              <a:rect l="l" t="t" r="r" b="b"/>
              <a:pathLst>
                <a:path w="463" h="639" extrusionOk="0">
                  <a:moveTo>
                    <a:pt x="419" y="0"/>
                  </a:moveTo>
                  <a:cubicBezTo>
                    <a:pt x="419" y="0"/>
                    <a:pt x="361" y="0"/>
                    <a:pt x="289" y="29"/>
                  </a:cubicBezTo>
                  <a:cubicBezTo>
                    <a:pt x="217" y="72"/>
                    <a:pt x="101" y="145"/>
                    <a:pt x="58" y="260"/>
                  </a:cubicBezTo>
                  <a:lnTo>
                    <a:pt x="0" y="376"/>
                  </a:lnTo>
                  <a:lnTo>
                    <a:pt x="101" y="304"/>
                  </a:lnTo>
                  <a:cubicBezTo>
                    <a:pt x="145" y="275"/>
                    <a:pt x="174" y="246"/>
                    <a:pt x="231" y="231"/>
                  </a:cubicBezTo>
                  <a:cubicBezTo>
                    <a:pt x="238" y="230"/>
                    <a:pt x="244" y="229"/>
                    <a:pt x="250" y="229"/>
                  </a:cubicBezTo>
                  <a:cubicBezTo>
                    <a:pt x="304" y="229"/>
                    <a:pt x="363" y="279"/>
                    <a:pt x="376" y="318"/>
                  </a:cubicBezTo>
                  <a:cubicBezTo>
                    <a:pt x="390" y="376"/>
                    <a:pt x="376" y="434"/>
                    <a:pt x="361" y="491"/>
                  </a:cubicBezTo>
                  <a:cubicBezTo>
                    <a:pt x="304" y="578"/>
                    <a:pt x="246" y="636"/>
                    <a:pt x="246" y="636"/>
                  </a:cubicBezTo>
                  <a:cubicBezTo>
                    <a:pt x="246" y="638"/>
                    <a:pt x="247" y="639"/>
                    <a:pt x="249" y="639"/>
                  </a:cubicBezTo>
                  <a:cubicBezTo>
                    <a:pt x="264" y="639"/>
                    <a:pt x="327" y="596"/>
                    <a:pt x="390" y="520"/>
                  </a:cubicBezTo>
                  <a:cubicBezTo>
                    <a:pt x="434" y="463"/>
                    <a:pt x="463" y="390"/>
                    <a:pt x="434" y="304"/>
                  </a:cubicBezTo>
                  <a:cubicBezTo>
                    <a:pt x="434" y="260"/>
                    <a:pt x="390" y="231"/>
                    <a:pt x="361" y="202"/>
                  </a:cubicBezTo>
                  <a:cubicBezTo>
                    <a:pt x="330" y="181"/>
                    <a:pt x="298" y="168"/>
                    <a:pt x="261" y="168"/>
                  </a:cubicBezTo>
                  <a:cubicBezTo>
                    <a:pt x="247" y="168"/>
                    <a:pt x="232" y="170"/>
                    <a:pt x="217" y="174"/>
                  </a:cubicBezTo>
                  <a:cubicBezTo>
                    <a:pt x="199" y="181"/>
                    <a:pt x="182" y="188"/>
                    <a:pt x="166" y="195"/>
                  </a:cubicBezTo>
                  <a:lnTo>
                    <a:pt x="166" y="195"/>
                  </a:lnTo>
                  <a:cubicBezTo>
                    <a:pt x="209" y="135"/>
                    <a:pt x="256" y="91"/>
                    <a:pt x="304" y="72"/>
                  </a:cubicBezTo>
                  <a:cubicBezTo>
                    <a:pt x="376" y="15"/>
                    <a:pt x="419" y="0"/>
                    <a:pt x="4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954;p58"/>
            <p:cNvSpPr/>
            <p:nvPr/>
          </p:nvSpPr>
          <p:spPr>
            <a:xfrm>
              <a:off x="2575330" y="1519231"/>
              <a:ext cx="125311" cy="57189"/>
            </a:xfrm>
            <a:custGeom>
              <a:avLst/>
              <a:gdLst/>
              <a:ahLst/>
              <a:cxnLst/>
              <a:rect l="l" t="t" r="r" b="b"/>
              <a:pathLst>
                <a:path w="2934" h="1339" extrusionOk="0">
                  <a:moveTo>
                    <a:pt x="1435" y="1"/>
                  </a:moveTo>
                  <a:cubicBezTo>
                    <a:pt x="1282" y="1"/>
                    <a:pt x="1121" y="7"/>
                    <a:pt x="954" y="20"/>
                  </a:cubicBezTo>
                  <a:cubicBezTo>
                    <a:pt x="0" y="92"/>
                    <a:pt x="116" y="294"/>
                    <a:pt x="116" y="294"/>
                  </a:cubicBezTo>
                  <a:cubicBezTo>
                    <a:pt x="101" y="468"/>
                    <a:pt x="101" y="670"/>
                    <a:pt x="217" y="829"/>
                  </a:cubicBezTo>
                  <a:cubicBezTo>
                    <a:pt x="285" y="955"/>
                    <a:pt x="435" y="1053"/>
                    <a:pt x="574" y="1053"/>
                  </a:cubicBezTo>
                  <a:cubicBezTo>
                    <a:pt x="610" y="1053"/>
                    <a:pt x="646" y="1046"/>
                    <a:pt x="679" y="1031"/>
                  </a:cubicBezTo>
                  <a:cubicBezTo>
                    <a:pt x="838" y="973"/>
                    <a:pt x="910" y="800"/>
                    <a:pt x="983" y="641"/>
                  </a:cubicBezTo>
                  <a:lnTo>
                    <a:pt x="983" y="641"/>
                  </a:lnTo>
                  <a:cubicBezTo>
                    <a:pt x="968" y="872"/>
                    <a:pt x="1170" y="1103"/>
                    <a:pt x="1402" y="1147"/>
                  </a:cubicBezTo>
                  <a:cubicBezTo>
                    <a:pt x="1409" y="1147"/>
                    <a:pt x="1417" y="1147"/>
                    <a:pt x="1425" y="1147"/>
                  </a:cubicBezTo>
                  <a:cubicBezTo>
                    <a:pt x="1649" y="1147"/>
                    <a:pt x="1879" y="951"/>
                    <a:pt x="1907" y="728"/>
                  </a:cubicBezTo>
                  <a:lnTo>
                    <a:pt x="1907" y="728"/>
                  </a:lnTo>
                  <a:cubicBezTo>
                    <a:pt x="1893" y="944"/>
                    <a:pt x="2037" y="1161"/>
                    <a:pt x="2254" y="1233"/>
                  </a:cubicBezTo>
                  <a:cubicBezTo>
                    <a:pt x="2254" y="1233"/>
                    <a:pt x="2542" y="1339"/>
                    <a:pt x="2758" y="1339"/>
                  </a:cubicBezTo>
                  <a:cubicBezTo>
                    <a:pt x="2807" y="1339"/>
                    <a:pt x="2852" y="1334"/>
                    <a:pt x="2890" y="1320"/>
                  </a:cubicBezTo>
                  <a:cubicBezTo>
                    <a:pt x="2890" y="1320"/>
                    <a:pt x="2933" y="381"/>
                    <a:pt x="2846" y="294"/>
                  </a:cubicBezTo>
                  <a:cubicBezTo>
                    <a:pt x="2668" y="128"/>
                    <a:pt x="2139" y="1"/>
                    <a:pt x="14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955;p58"/>
            <p:cNvSpPr/>
            <p:nvPr/>
          </p:nvSpPr>
          <p:spPr>
            <a:xfrm>
              <a:off x="2621585" y="1647063"/>
              <a:ext cx="16102" cy="4613"/>
            </a:xfrm>
            <a:custGeom>
              <a:avLst/>
              <a:gdLst/>
              <a:ahLst/>
              <a:cxnLst/>
              <a:rect l="l" t="t" r="r" b="b"/>
              <a:pathLst>
                <a:path w="377" h="108" extrusionOk="0">
                  <a:moveTo>
                    <a:pt x="371" y="0"/>
                  </a:moveTo>
                  <a:cubicBezTo>
                    <a:pt x="351" y="0"/>
                    <a:pt x="273" y="32"/>
                    <a:pt x="174" y="32"/>
                  </a:cubicBezTo>
                  <a:cubicBezTo>
                    <a:pt x="87" y="47"/>
                    <a:pt x="1" y="47"/>
                    <a:pt x="1" y="61"/>
                  </a:cubicBezTo>
                  <a:cubicBezTo>
                    <a:pt x="1" y="73"/>
                    <a:pt x="65" y="107"/>
                    <a:pt x="147" y="107"/>
                  </a:cubicBezTo>
                  <a:cubicBezTo>
                    <a:pt x="161" y="107"/>
                    <a:pt x="174" y="106"/>
                    <a:pt x="189" y="104"/>
                  </a:cubicBezTo>
                  <a:cubicBezTo>
                    <a:pt x="304" y="75"/>
                    <a:pt x="376" y="32"/>
                    <a:pt x="376" y="3"/>
                  </a:cubicBezTo>
                  <a:cubicBezTo>
                    <a:pt x="376" y="1"/>
                    <a:pt x="375" y="0"/>
                    <a:pt x="3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956;p58"/>
            <p:cNvSpPr/>
            <p:nvPr/>
          </p:nvSpPr>
          <p:spPr>
            <a:xfrm>
              <a:off x="2558630" y="1728555"/>
              <a:ext cx="261727" cy="245284"/>
            </a:xfrm>
            <a:custGeom>
              <a:avLst/>
              <a:gdLst/>
              <a:ahLst/>
              <a:cxnLst/>
              <a:rect l="l" t="t" r="r" b="b"/>
              <a:pathLst>
                <a:path w="6128" h="5743" extrusionOk="0">
                  <a:moveTo>
                    <a:pt x="5560" y="0"/>
                  </a:moveTo>
                  <a:cubicBezTo>
                    <a:pt x="5478" y="0"/>
                    <a:pt x="5391" y="12"/>
                    <a:pt x="5304" y="46"/>
                  </a:cubicBezTo>
                  <a:cubicBezTo>
                    <a:pt x="5116" y="118"/>
                    <a:pt x="4942" y="291"/>
                    <a:pt x="4812" y="508"/>
                  </a:cubicBezTo>
                  <a:cubicBezTo>
                    <a:pt x="4682" y="725"/>
                    <a:pt x="4624" y="1014"/>
                    <a:pt x="4610" y="1303"/>
                  </a:cubicBezTo>
                  <a:cubicBezTo>
                    <a:pt x="4596" y="1606"/>
                    <a:pt x="4610" y="1910"/>
                    <a:pt x="4596" y="2242"/>
                  </a:cubicBezTo>
                  <a:cubicBezTo>
                    <a:pt x="4552" y="2892"/>
                    <a:pt x="4480" y="3615"/>
                    <a:pt x="4364" y="4351"/>
                  </a:cubicBezTo>
                  <a:lnTo>
                    <a:pt x="4249" y="4886"/>
                  </a:lnTo>
                  <a:cubicBezTo>
                    <a:pt x="4191" y="5074"/>
                    <a:pt x="4177" y="5247"/>
                    <a:pt x="4104" y="5421"/>
                  </a:cubicBezTo>
                  <a:cubicBezTo>
                    <a:pt x="4075" y="5493"/>
                    <a:pt x="4032" y="5565"/>
                    <a:pt x="3960" y="5609"/>
                  </a:cubicBezTo>
                  <a:cubicBezTo>
                    <a:pt x="3902" y="5666"/>
                    <a:pt x="3815" y="5681"/>
                    <a:pt x="3743" y="5681"/>
                  </a:cubicBezTo>
                  <a:cubicBezTo>
                    <a:pt x="3656" y="5681"/>
                    <a:pt x="3584" y="5666"/>
                    <a:pt x="3497" y="5652"/>
                  </a:cubicBezTo>
                  <a:cubicBezTo>
                    <a:pt x="3425" y="5637"/>
                    <a:pt x="3324" y="5609"/>
                    <a:pt x="3252" y="5594"/>
                  </a:cubicBezTo>
                  <a:cubicBezTo>
                    <a:pt x="2631" y="5450"/>
                    <a:pt x="2038" y="5305"/>
                    <a:pt x="1561" y="5204"/>
                  </a:cubicBezTo>
                  <a:cubicBezTo>
                    <a:pt x="1085" y="5088"/>
                    <a:pt x="694" y="5002"/>
                    <a:pt x="420" y="4929"/>
                  </a:cubicBezTo>
                  <a:cubicBezTo>
                    <a:pt x="290" y="4886"/>
                    <a:pt x="189" y="4872"/>
                    <a:pt x="116" y="4857"/>
                  </a:cubicBezTo>
                  <a:cubicBezTo>
                    <a:pt x="44" y="4843"/>
                    <a:pt x="1" y="4843"/>
                    <a:pt x="1" y="4843"/>
                  </a:cubicBezTo>
                  <a:lnTo>
                    <a:pt x="1" y="4843"/>
                  </a:lnTo>
                  <a:cubicBezTo>
                    <a:pt x="1" y="4843"/>
                    <a:pt x="44" y="4857"/>
                    <a:pt x="73" y="4857"/>
                  </a:cubicBezTo>
                  <a:cubicBezTo>
                    <a:pt x="145" y="4886"/>
                    <a:pt x="261" y="4915"/>
                    <a:pt x="391" y="4944"/>
                  </a:cubicBezTo>
                  <a:cubicBezTo>
                    <a:pt x="651" y="5016"/>
                    <a:pt x="1056" y="5103"/>
                    <a:pt x="1518" y="5233"/>
                  </a:cubicBezTo>
                  <a:cubicBezTo>
                    <a:pt x="2009" y="5348"/>
                    <a:pt x="2587" y="5493"/>
                    <a:pt x="3223" y="5652"/>
                  </a:cubicBezTo>
                  <a:cubicBezTo>
                    <a:pt x="3295" y="5666"/>
                    <a:pt x="3367" y="5681"/>
                    <a:pt x="3454" y="5710"/>
                  </a:cubicBezTo>
                  <a:cubicBezTo>
                    <a:pt x="3526" y="5724"/>
                    <a:pt x="3613" y="5739"/>
                    <a:pt x="3714" y="5739"/>
                  </a:cubicBezTo>
                  <a:cubicBezTo>
                    <a:pt x="3729" y="5741"/>
                    <a:pt x="3744" y="5742"/>
                    <a:pt x="3760" y="5742"/>
                  </a:cubicBezTo>
                  <a:cubicBezTo>
                    <a:pt x="3835" y="5742"/>
                    <a:pt x="3914" y="5714"/>
                    <a:pt x="3974" y="5666"/>
                  </a:cubicBezTo>
                  <a:cubicBezTo>
                    <a:pt x="4047" y="5609"/>
                    <a:pt x="4104" y="5536"/>
                    <a:pt x="4148" y="5450"/>
                  </a:cubicBezTo>
                  <a:cubicBezTo>
                    <a:pt x="4220" y="5291"/>
                    <a:pt x="4249" y="5103"/>
                    <a:pt x="4292" y="4929"/>
                  </a:cubicBezTo>
                  <a:cubicBezTo>
                    <a:pt x="4321" y="4742"/>
                    <a:pt x="4364" y="4554"/>
                    <a:pt x="4393" y="4366"/>
                  </a:cubicBezTo>
                  <a:cubicBezTo>
                    <a:pt x="4523" y="3615"/>
                    <a:pt x="4596" y="2892"/>
                    <a:pt x="4610" y="2242"/>
                  </a:cubicBezTo>
                  <a:cubicBezTo>
                    <a:pt x="4624" y="1895"/>
                    <a:pt x="4610" y="1592"/>
                    <a:pt x="4624" y="1303"/>
                  </a:cubicBezTo>
                  <a:cubicBezTo>
                    <a:pt x="4653" y="1014"/>
                    <a:pt x="4697" y="739"/>
                    <a:pt x="4827" y="523"/>
                  </a:cubicBezTo>
                  <a:cubicBezTo>
                    <a:pt x="4957" y="306"/>
                    <a:pt x="5116" y="147"/>
                    <a:pt x="5304" y="75"/>
                  </a:cubicBezTo>
                  <a:cubicBezTo>
                    <a:pt x="5397" y="36"/>
                    <a:pt x="5494" y="22"/>
                    <a:pt x="5582" y="22"/>
                  </a:cubicBezTo>
                  <a:cubicBezTo>
                    <a:pt x="5658" y="22"/>
                    <a:pt x="5727" y="32"/>
                    <a:pt x="5780" y="46"/>
                  </a:cubicBezTo>
                  <a:cubicBezTo>
                    <a:pt x="5925" y="89"/>
                    <a:pt x="5997" y="161"/>
                    <a:pt x="6055" y="219"/>
                  </a:cubicBezTo>
                  <a:cubicBezTo>
                    <a:pt x="6113" y="262"/>
                    <a:pt x="6127" y="306"/>
                    <a:pt x="6127" y="306"/>
                  </a:cubicBezTo>
                  <a:cubicBezTo>
                    <a:pt x="6127" y="306"/>
                    <a:pt x="6127" y="262"/>
                    <a:pt x="6069" y="219"/>
                  </a:cubicBezTo>
                  <a:cubicBezTo>
                    <a:pt x="6012" y="161"/>
                    <a:pt x="5925" y="89"/>
                    <a:pt x="5809" y="31"/>
                  </a:cubicBezTo>
                  <a:cubicBezTo>
                    <a:pt x="5740" y="16"/>
                    <a:pt x="5654" y="0"/>
                    <a:pt x="55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957;p58"/>
            <p:cNvSpPr/>
            <p:nvPr/>
          </p:nvSpPr>
          <p:spPr>
            <a:xfrm>
              <a:off x="2722168" y="1972816"/>
              <a:ext cx="15504" cy="24943"/>
            </a:xfrm>
            <a:custGeom>
              <a:avLst/>
              <a:gdLst/>
              <a:ahLst/>
              <a:cxnLst/>
              <a:rect l="l" t="t" r="r" b="b"/>
              <a:pathLst>
                <a:path w="363" h="584" extrusionOk="0">
                  <a:moveTo>
                    <a:pt x="26" y="1"/>
                  </a:moveTo>
                  <a:cubicBezTo>
                    <a:pt x="22" y="1"/>
                    <a:pt x="18" y="2"/>
                    <a:pt x="15" y="5"/>
                  </a:cubicBezTo>
                  <a:cubicBezTo>
                    <a:pt x="1" y="5"/>
                    <a:pt x="102" y="135"/>
                    <a:pt x="189" y="294"/>
                  </a:cubicBezTo>
                  <a:cubicBezTo>
                    <a:pt x="275" y="453"/>
                    <a:pt x="333" y="583"/>
                    <a:pt x="348" y="583"/>
                  </a:cubicBezTo>
                  <a:cubicBezTo>
                    <a:pt x="362" y="583"/>
                    <a:pt x="333" y="439"/>
                    <a:pt x="232" y="251"/>
                  </a:cubicBezTo>
                  <a:cubicBezTo>
                    <a:pt x="154" y="108"/>
                    <a:pt x="65" y="1"/>
                    <a:pt x="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958;p58"/>
            <p:cNvSpPr/>
            <p:nvPr/>
          </p:nvSpPr>
          <p:spPr>
            <a:xfrm>
              <a:off x="2716018" y="1976660"/>
              <a:ext cx="11147" cy="29726"/>
            </a:xfrm>
            <a:custGeom>
              <a:avLst/>
              <a:gdLst/>
              <a:ahLst/>
              <a:cxnLst/>
              <a:rect l="l" t="t" r="r" b="b"/>
              <a:pathLst>
                <a:path w="261" h="696" extrusionOk="0">
                  <a:moveTo>
                    <a:pt x="32" y="1"/>
                  </a:moveTo>
                  <a:cubicBezTo>
                    <a:pt x="31" y="1"/>
                    <a:pt x="30" y="1"/>
                    <a:pt x="29" y="2"/>
                  </a:cubicBezTo>
                  <a:cubicBezTo>
                    <a:pt x="0" y="16"/>
                    <a:pt x="73" y="161"/>
                    <a:pt x="130" y="349"/>
                  </a:cubicBezTo>
                  <a:cubicBezTo>
                    <a:pt x="188" y="522"/>
                    <a:pt x="188" y="695"/>
                    <a:pt x="203" y="695"/>
                  </a:cubicBezTo>
                  <a:cubicBezTo>
                    <a:pt x="217" y="695"/>
                    <a:pt x="260" y="522"/>
                    <a:pt x="203" y="334"/>
                  </a:cubicBezTo>
                  <a:cubicBezTo>
                    <a:pt x="147" y="141"/>
                    <a:pt x="53" y="1"/>
                    <a:pt x="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959;p58"/>
            <p:cNvSpPr/>
            <p:nvPr/>
          </p:nvSpPr>
          <p:spPr>
            <a:xfrm>
              <a:off x="2551839" y="1944029"/>
              <a:ext cx="43265" cy="83968"/>
            </a:xfrm>
            <a:custGeom>
              <a:avLst/>
              <a:gdLst/>
              <a:ahLst/>
              <a:cxnLst/>
              <a:rect l="l" t="t" r="r" b="b"/>
              <a:pathLst>
                <a:path w="1013" h="1966" extrusionOk="0">
                  <a:moveTo>
                    <a:pt x="1012" y="0"/>
                  </a:moveTo>
                  <a:cubicBezTo>
                    <a:pt x="998" y="0"/>
                    <a:pt x="940" y="116"/>
                    <a:pt x="853" y="289"/>
                  </a:cubicBezTo>
                  <a:cubicBezTo>
                    <a:pt x="738" y="491"/>
                    <a:pt x="608" y="737"/>
                    <a:pt x="492" y="983"/>
                  </a:cubicBezTo>
                  <a:cubicBezTo>
                    <a:pt x="348" y="1243"/>
                    <a:pt x="232" y="1474"/>
                    <a:pt x="131" y="1676"/>
                  </a:cubicBezTo>
                  <a:cubicBezTo>
                    <a:pt x="30" y="1849"/>
                    <a:pt x="1" y="1965"/>
                    <a:pt x="1" y="1965"/>
                  </a:cubicBezTo>
                  <a:cubicBezTo>
                    <a:pt x="1" y="1965"/>
                    <a:pt x="73" y="1864"/>
                    <a:pt x="189" y="1705"/>
                  </a:cubicBezTo>
                  <a:cubicBezTo>
                    <a:pt x="290" y="1517"/>
                    <a:pt x="420" y="1286"/>
                    <a:pt x="564" y="1011"/>
                  </a:cubicBezTo>
                  <a:cubicBezTo>
                    <a:pt x="709" y="751"/>
                    <a:pt x="839" y="491"/>
                    <a:pt x="911" y="318"/>
                  </a:cubicBezTo>
                  <a:cubicBezTo>
                    <a:pt x="983" y="130"/>
                    <a:pt x="1012" y="0"/>
                    <a:pt x="10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960;p58"/>
            <p:cNvSpPr/>
            <p:nvPr/>
          </p:nvSpPr>
          <p:spPr>
            <a:xfrm>
              <a:off x="2561108" y="1947702"/>
              <a:ext cx="12386" cy="13197"/>
            </a:xfrm>
            <a:custGeom>
              <a:avLst/>
              <a:gdLst/>
              <a:ahLst/>
              <a:cxnLst/>
              <a:rect l="l" t="t" r="r" b="b"/>
              <a:pathLst>
                <a:path w="290" h="309" extrusionOk="0">
                  <a:moveTo>
                    <a:pt x="167" y="0"/>
                  </a:moveTo>
                  <a:cubicBezTo>
                    <a:pt x="151" y="0"/>
                    <a:pt x="133" y="8"/>
                    <a:pt x="116" y="30"/>
                  </a:cubicBezTo>
                  <a:cubicBezTo>
                    <a:pt x="73" y="44"/>
                    <a:pt x="44" y="87"/>
                    <a:pt x="15" y="145"/>
                  </a:cubicBezTo>
                  <a:cubicBezTo>
                    <a:pt x="1" y="189"/>
                    <a:pt x="44" y="261"/>
                    <a:pt x="87" y="290"/>
                  </a:cubicBezTo>
                  <a:cubicBezTo>
                    <a:pt x="111" y="302"/>
                    <a:pt x="138" y="309"/>
                    <a:pt x="164" y="309"/>
                  </a:cubicBezTo>
                  <a:cubicBezTo>
                    <a:pt x="200" y="309"/>
                    <a:pt x="235" y="295"/>
                    <a:pt x="261" y="261"/>
                  </a:cubicBezTo>
                  <a:cubicBezTo>
                    <a:pt x="290" y="232"/>
                    <a:pt x="290" y="174"/>
                    <a:pt x="275" y="145"/>
                  </a:cubicBezTo>
                  <a:cubicBezTo>
                    <a:pt x="275" y="102"/>
                    <a:pt x="232" y="73"/>
                    <a:pt x="217" y="73"/>
                  </a:cubicBezTo>
                  <a:lnTo>
                    <a:pt x="189" y="73"/>
                  </a:lnTo>
                  <a:cubicBezTo>
                    <a:pt x="189" y="73"/>
                    <a:pt x="232" y="87"/>
                    <a:pt x="232" y="145"/>
                  </a:cubicBezTo>
                  <a:cubicBezTo>
                    <a:pt x="232" y="160"/>
                    <a:pt x="232" y="189"/>
                    <a:pt x="217" y="203"/>
                  </a:cubicBezTo>
                  <a:cubicBezTo>
                    <a:pt x="210" y="217"/>
                    <a:pt x="196" y="225"/>
                    <a:pt x="179" y="225"/>
                  </a:cubicBezTo>
                  <a:cubicBezTo>
                    <a:pt x="163" y="225"/>
                    <a:pt x="145" y="217"/>
                    <a:pt x="131" y="203"/>
                  </a:cubicBezTo>
                  <a:cubicBezTo>
                    <a:pt x="87" y="189"/>
                    <a:pt x="73" y="174"/>
                    <a:pt x="73" y="145"/>
                  </a:cubicBezTo>
                  <a:cubicBezTo>
                    <a:pt x="73" y="102"/>
                    <a:pt x="87" y="87"/>
                    <a:pt x="116" y="73"/>
                  </a:cubicBezTo>
                  <a:cubicBezTo>
                    <a:pt x="160" y="30"/>
                    <a:pt x="203" y="44"/>
                    <a:pt x="203" y="30"/>
                  </a:cubicBezTo>
                  <a:cubicBezTo>
                    <a:pt x="212" y="21"/>
                    <a:pt x="193" y="0"/>
                    <a:pt x="1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961;p58"/>
            <p:cNvSpPr/>
            <p:nvPr/>
          </p:nvSpPr>
          <p:spPr>
            <a:xfrm>
              <a:off x="2521003" y="1963121"/>
              <a:ext cx="311698" cy="116812"/>
            </a:xfrm>
            <a:custGeom>
              <a:avLst/>
              <a:gdLst/>
              <a:ahLst/>
              <a:cxnLst/>
              <a:rect l="l" t="t" r="r" b="b"/>
              <a:pathLst>
                <a:path w="7298" h="2735" extrusionOk="0">
                  <a:moveTo>
                    <a:pt x="7297" y="1"/>
                  </a:moveTo>
                  <a:cubicBezTo>
                    <a:pt x="7297" y="1"/>
                    <a:pt x="7283" y="30"/>
                    <a:pt x="7254" y="88"/>
                  </a:cubicBezTo>
                  <a:cubicBezTo>
                    <a:pt x="7239" y="160"/>
                    <a:pt x="7225" y="232"/>
                    <a:pt x="7196" y="333"/>
                  </a:cubicBezTo>
                  <a:cubicBezTo>
                    <a:pt x="7109" y="550"/>
                    <a:pt x="7023" y="853"/>
                    <a:pt x="6864" y="1244"/>
                  </a:cubicBezTo>
                  <a:cubicBezTo>
                    <a:pt x="6705" y="1605"/>
                    <a:pt x="6430" y="2038"/>
                    <a:pt x="5997" y="2342"/>
                  </a:cubicBezTo>
                  <a:cubicBezTo>
                    <a:pt x="5780" y="2486"/>
                    <a:pt x="5534" y="2616"/>
                    <a:pt x="5245" y="2645"/>
                  </a:cubicBezTo>
                  <a:cubicBezTo>
                    <a:pt x="5166" y="2657"/>
                    <a:pt x="5085" y="2662"/>
                    <a:pt x="5004" y="2662"/>
                  </a:cubicBezTo>
                  <a:cubicBezTo>
                    <a:pt x="4789" y="2662"/>
                    <a:pt x="4569" y="2625"/>
                    <a:pt x="4350" y="2573"/>
                  </a:cubicBezTo>
                  <a:cubicBezTo>
                    <a:pt x="3165" y="2226"/>
                    <a:pt x="2081" y="1923"/>
                    <a:pt x="1286" y="1706"/>
                  </a:cubicBezTo>
                  <a:cubicBezTo>
                    <a:pt x="882" y="1605"/>
                    <a:pt x="578" y="1518"/>
                    <a:pt x="347" y="1460"/>
                  </a:cubicBezTo>
                  <a:cubicBezTo>
                    <a:pt x="232" y="1417"/>
                    <a:pt x="159" y="1402"/>
                    <a:pt x="87" y="1388"/>
                  </a:cubicBezTo>
                  <a:cubicBezTo>
                    <a:pt x="29" y="1374"/>
                    <a:pt x="1" y="1374"/>
                    <a:pt x="1" y="1374"/>
                  </a:cubicBezTo>
                  <a:lnTo>
                    <a:pt x="1" y="1374"/>
                  </a:lnTo>
                  <a:cubicBezTo>
                    <a:pt x="1" y="1374"/>
                    <a:pt x="44" y="1374"/>
                    <a:pt x="73" y="1417"/>
                  </a:cubicBezTo>
                  <a:cubicBezTo>
                    <a:pt x="145" y="1446"/>
                    <a:pt x="217" y="1460"/>
                    <a:pt x="318" y="1489"/>
                  </a:cubicBezTo>
                  <a:cubicBezTo>
                    <a:pt x="535" y="1547"/>
                    <a:pt x="867" y="1663"/>
                    <a:pt x="1243" y="1764"/>
                  </a:cubicBezTo>
                  <a:cubicBezTo>
                    <a:pt x="2038" y="1995"/>
                    <a:pt x="3107" y="2327"/>
                    <a:pt x="4321" y="2645"/>
                  </a:cubicBezTo>
                  <a:cubicBezTo>
                    <a:pt x="4541" y="2697"/>
                    <a:pt x="4761" y="2735"/>
                    <a:pt x="4980" y="2735"/>
                  </a:cubicBezTo>
                  <a:cubicBezTo>
                    <a:pt x="5064" y="2735"/>
                    <a:pt x="5147" y="2729"/>
                    <a:pt x="5231" y="2717"/>
                  </a:cubicBezTo>
                  <a:cubicBezTo>
                    <a:pt x="5549" y="2688"/>
                    <a:pt x="5809" y="2558"/>
                    <a:pt x="6026" y="2399"/>
                  </a:cubicBezTo>
                  <a:cubicBezTo>
                    <a:pt x="6488" y="2067"/>
                    <a:pt x="6734" y="1634"/>
                    <a:pt x="6893" y="1258"/>
                  </a:cubicBezTo>
                  <a:cubicBezTo>
                    <a:pt x="7066" y="882"/>
                    <a:pt x="7153" y="550"/>
                    <a:pt x="7210" y="333"/>
                  </a:cubicBezTo>
                  <a:cubicBezTo>
                    <a:pt x="7239" y="232"/>
                    <a:pt x="7254" y="160"/>
                    <a:pt x="7283" y="88"/>
                  </a:cubicBezTo>
                  <a:cubicBezTo>
                    <a:pt x="7297" y="30"/>
                    <a:pt x="7297" y="1"/>
                    <a:pt x="72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962;p58"/>
            <p:cNvSpPr/>
            <p:nvPr/>
          </p:nvSpPr>
          <p:spPr>
            <a:xfrm>
              <a:off x="2583317" y="1781089"/>
              <a:ext cx="8072" cy="161102"/>
            </a:xfrm>
            <a:custGeom>
              <a:avLst/>
              <a:gdLst/>
              <a:ahLst/>
              <a:cxnLst/>
              <a:rect l="l" t="t" r="r" b="b"/>
              <a:pathLst>
                <a:path w="189" h="3772" extrusionOk="0">
                  <a:moveTo>
                    <a:pt x="174" y="1"/>
                  </a:moveTo>
                  <a:cubicBezTo>
                    <a:pt x="174" y="1"/>
                    <a:pt x="145" y="44"/>
                    <a:pt x="174" y="116"/>
                  </a:cubicBezTo>
                  <a:cubicBezTo>
                    <a:pt x="174" y="246"/>
                    <a:pt x="145" y="376"/>
                    <a:pt x="145" y="535"/>
                  </a:cubicBezTo>
                  <a:cubicBezTo>
                    <a:pt x="131" y="896"/>
                    <a:pt x="116" y="1344"/>
                    <a:pt x="102" y="1879"/>
                  </a:cubicBezTo>
                  <a:cubicBezTo>
                    <a:pt x="59" y="2370"/>
                    <a:pt x="44" y="2847"/>
                    <a:pt x="30" y="3208"/>
                  </a:cubicBezTo>
                  <a:cubicBezTo>
                    <a:pt x="30" y="3367"/>
                    <a:pt x="1" y="3512"/>
                    <a:pt x="1" y="3627"/>
                  </a:cubicBezTo>
                  <a:lnTo>
                    <a:pt x="1" y="3772"/>
                  </a:lnTo>
                  <a:cubicBezTo>
                    <a:pt x="1" y="3772"/>
                    <a:pt x="1" y="3714"/>
                    <a:pt x="30" y="3627"/>
                  </a:cubicBezTo>
                  <a:cubicBezTo>
                    <a:pt x="30" y="3540"/>
                    <a:pt x="44" y="3382"/>
                    <a:pt x="59" y="3223"/>
                  </a:cubicBezTo>
                  <a:cubicBezTo>
                    <a:pt x="102" y="2890"/>
                    <a:pt x="131" y="2413"/>
                    <a:pt x="145" y="1893"/>
                  </a:cubicBezTo>
                  <a:cubicBezTo>
                    <a:pt x="189" y="1373"/>
                    <a:pt x="189" y="896"/>
                    <a:pt x="189" y="550"/>
                  </a:cubicBezTo>
                  <a:lnTo>
                    <a:pt x="189" y="145"/>
                  </a:lnTo>
                  <a:cubicBezTo>
                    <a:pt x="174" y="44"/>
                    <a:pt x="174" y="1"/>
                    <a:pt x="1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963;p58"/>
            <p:cNvSpPr/>
            <p:nvPr/>
          </p:nvSpPr>
          <p:spPr>
            <a:xfrm>
              <a:off x="2633929" y="1692678"/>
              <a:ext cx="35834" cy="64407"/>
            </a:xfrm>
            <a:custGeom>
              <a:avLst/>
              <a:gdLst/>
              <a:ahLst/>
              <a:cxnLst/>
              <a:rect l="l" t="t" r="r" b="b"/>
              <a:pathLst>
                <a:path w="839" h="1508" extrusionOk="0">
                  <a:moveTo>
                    <a:pt x="295" y="1"/>
                  </a:moveTo>
                  <a:cubicBezTo>
                    <a:pt x="279" y="1"/>
                    <a:pt x="253" y="4"/>
                    <a:pt x="217" y="19"/>
                  </a:cubicBezTo>
                  <a:cubicBezTo>
                    <a:pt x="145" y="62"/>
                    <a:pt x="73" y="134"/>
                    <a:pt x="30" y="264"/>
                  </a:cubicBezTo>
                  <a:cubicBezTo>
                    <a:pt x="1" y="380"/>
                    <a:pt x="15" y="525"/>
                    <a:pt x="44" y="683"/>
                  </a:cubicBezTo>
                  <a:cubicBezTo>
                    <a:pt x="87" y="842"/>
                    <a:pt x="145" y="1016"/>
                    <a:pt x="232" y="1175"/>
                  </a:cubicBezTo>
                  <a:cubicBezTo>
                    <a:pt x="290" y="1261"/>
                    <a:pt x="319" y="1348"/>
                    <a:pt x="376" y="1406"/>
                  </a:cubicBezTo>
                  <a:cubicBezTo>
                    <a:pt x="376" y="1435"/>
                    <a:pt x="391" y="1449"/>
                    <a:pt x="405" y="1464"/>
                  </a:cubicBezTo>
                  <a:cubicBezTo>
                    <a:pt x="434" y="1478"/>
                    <a:pt x="463" y="1507"/>
                    <a:pt x="506" y="1507"/>
                  </a:cubicBezTo>
                  <a:cubicBezTo>
                    <a:pt x="535" y="1507"/>
                    <a:pt x="550" y="1464"/>
                    <a:pt x="579" y="1449"/>
                  </a:cubicBezTo>
                  <a:cubicBezTo>
                    <a:pt x="579" y="1406"/>
                    <a:pt x="593" y="1391"/>
                    <a:pt x="593" y="1377"/>
                  </a:cubicBezTo>
                  <a:cubicBezTo>
                    <a:pt x="622" y="1233"/>
                    <a:pt x="651" y="1088"/>
                    <a:pt x="665" y="958"/>
                  </a:cubicBezTo>
                  <a:cubicBezTo>
                    <a:pt x="680" y="842"/>
                    <a:pt x="694" y="741"/>
                    <a:pt x="752" y="712"/>
                  </a:cubicBezTo>
                  <a:cubicBezTo>
                    <a:pt x="791" y="674"/>
                    <a:pt x="816" y="667"/>
                    <a:pt x="829" y="667"/>
                  </a:cubicBezTo>
                  <a:cubicBezTo>
                    <a:pt x="835" y="667"/>
                    <a:pt x="839" y="669"/>
                    <a:pt x="839" y="669"/>
                  </a:cubicBezTo>
                  <a:lnTo>
                    <a:pt x="839" y="669"/>
                  </a:lnTo>
                  <a:cubicBezTo>
                    <a:pt x="839" y="669"/>
                    <a:pt x="831" y="665"/>
                    <a:pt x="815" y="665"/>
                  </a:cubicBezTo>
                  <a:cubicBezTo>
                    <a:pt x="799" y="665"/>
                    <a:pt x="774" y="669"/>
                    <a:pt x="738" y="683"/>
                  </a:cubicBezTo>
                  <a:cubicBezTo>
                    <a:pt x="694" y="712"/>
                    <a:pt x="665" y="741"/>
                    <a:pt x="636" y="799"/>
                  </a:cubicBezTo>
                  <a:cubicBezTo>
                    <a:pt x="622" y="857"/>
                    <a:pt x="622" y="900"/>
                    <a:pt x="607" y="958"/>
                  </a:cubicBezTo>
                  <a:cubicBezTo>
                    <a:pt x="564" y="1088"/>
                    <a:pt x="550" y="1233"/>
                    <a:pt x="521" y="1377"/>
                  </a:cubicBezTo>
                  <a:cubicBezTo>
                    <a:pt x="521" y="1406"/>
                    <a:pt x="492" y="1449"/>
                    <a:pt x="477" y="1449"/>
                  </a:cubicBezTo>
                  <a:cubicBezTo>
                    <a:pt x="477" y="1449"/>
                    <a:pt x="449" y="1406"/>
                    <a:pt x="420" y="1377"/>
                  </a:cubicBezTo>
                  <a:cubicBezTo>
                    <a:pt x="391" y="1305"/>
                    <a:pt x="333" y="1218"/>
                    <a:pt x="304" y="1146"/>
                  </a:cubicBezTo>
                  <a:cubicBezTo>
                    <a:pt x="203" y="1001"/>
                    <a:pt x="160" y="814"/>
                    <a:pt x="116" y="669"/>
                  </a:cubicBezTo>
                  <a:cubicBezTo>
                    <a:pt x="73" y="525"/>
                    <a:pt x="44" y="380"/>
                    <a:pt x="87" y="279"/>
                  </a:cubicBezTo>
                  <a:cubicBezTo>
                    <a:pt x="102" y="163"/>
                    <a:pt x="174" y="91"/>
                    <a:pt x="232" y="62"/>
                  </a:cubicBezTo>
                  <a:cubicBezTo>
                    <a:pt x="290" y="19"/>
                    <a:pt x="319" y="4"/>
                    <a:pt x="319" y="4"/>
                  </a:cubicBezTo>
                  <a:cubicBezTo>
                    <a:pt x="319" y="4"/>
                    <a:pt x="311"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964;p58"/>
            <p:cNvSpPr/>
            <p:nvPr/>
          </p:nvSpPr>
          <p:spPr>
            <a:xfrm>
              <a:off x="2691331" y="1692849"/>
              <a:ext cx="42625" cy="72393"/>
            </a:xfrm>
            <a:custGeom>
              <a:avLst/>
              <a:gdLst/>
              <a:ahLst/>
              <a:cxnLst/>
              <a:rect l="l" t="t" r="r" b="b"/>
              <a:pathLst>
                <a:path w="998" h="1695" extrusionOk="0">
                  <a:moveTo>
                    <a:pt x="708" y="0"/>
                  </a:moveTo>
                  <a:lnTo>
                    <a:pt x="708" y="0"/>
                  </a:lnTo>
                  <a:cubicBezTo>
                    <a:pt x="708" y="0"/>
                    <a:pt x="752" y="0"/>
                    <a:pt x="795" y="58"/>
                  </a:cubicBezTo>
                  <a:cubicBezTo>
                    <a:pt x="853" y="116"/>
                    <a:pt x="925" y="203"/>
                    <a:pt x="925" y="333"/>
                  </a:cubicBezTo>
                  <a:cubicBezTo>
                    <a:pt x="940" y="448"/>
                    <a:pt x="896" y="622"/>
                    <a:pt x="838" y="781"/>
                  </a:cubicBezTo>
                  <a:cubicBezTo>
                    <a:pt x="781" y="940"/>
                    <a:pt x="694" y="1127"/>
                    <a:pt x="578" y="1286"/>
                  </a:cubicBezTo>
                  <a:cubicBezTo>
                    <a:pt x="521" y="1373"/>
                    <a:pt x="463" y="1445"/>
                    <a:pt x="405" y="1518"/>
                  </a:cubicBezTo>
                  <a:cubicBezTo>
                    <a:pt x="361" y="1573"/>
                    <a:pt x="309" y="1619"/>
                    <a:pt x="261" y="1619"/>
                  </a:cubicBezTo>
                  <a:cubicBezTo>
                    <a:pt x="246" y="1619"/>
                    <a:pt x="231" y="1615"/>
                    <a:pt x="217" y="1604"/>
                  </a:cubicBezTo>
                  <a:cubicBezTo>
                    <a:pt x="203" y="1590"/>
                    <a:pt x="188" y="1561"/>
                    <a:pt x="188" y="1518"/>
                  </a:cubicBezTo>
                  <a:lnTo>
                    <a:pt x="188" y="1387"/>
                  </a:lnTo>
                  <a:cubicBezTo>
                    <a:pt x="188" y="1315"/>
                    <a:pt x="188" y="1243"/>
                    <a:pt x="174" y="1171"/>
                  </a:cubicBezTo>
                  <a:cubicBezTo>
                    <a:pt x="145" y="1026"/>
                    <a:pt x="116" y="940"/>
                    <a:pt x="73" y="867"/>
                  </a:cubicBezTo>
                  <a:cubicBezTo>
                    <a:pt x="58" y="795"/>
                    <a:pt x="15" y="766"/>
                    <a:pt x="15" y="766"/>
                  </a:cubicBezTo>
                  <a:cubicBezTo>
                    <a:pt x="0" y="766"/>
                    <a:pt x="102" y="925"/>
                    <a:pt x="130" y="1171"/>
                  </a:cubicBezTo>
                  <a:cubicBezTo>
                    <a:pt x="145" y="1243"/>
                    <a:pt x="145" y="1315"/>
                    <a:pt x="145" y="1387"/>
                  </a:cubicBezTo>
                  <a:lnTo>
                    <a:pt x="145" y="1518"/>
                  </a:lnTo>
                  <a:cubicBezTo>
                    <a:pt x="145" y="1575"/>
                    <a:pt x="174" y="1633"/>
                    <a:pt x="203" y="1662"/>
                  </a:cubicBezTo>
                  <a:cubicBezTo>
                    <a:pt x="224" y="1684"/>
                    <a:pt x="257" y="1695"/>
                    <a:pt x="288" y="1695"/>
                  </a:cubicBezTo>
                  <a:cubicBezTo>
                    <a:pt x="318" y="1695"/>
                    <a:pt x="347" y="1684"/>
                    <a:pt x="362" y="1662"/>
                  </a:cubicBezTo>
                  <a:lnTo>
                    <a:pt x="477" y="1561"/>
                  </a:lnTo>
                  <a:cubicBezTo>
                    <a:pt x="535" y="1489"/>
                    <a:pt x="593" y="1416"/>
                    <a:pt x="651" y="1315"/>
                  </a:cubicBezTo>
                  <a:cubicBezTo>
                    <a:pt x="766" y="1142"/>
                    <a:pt x="853" y="954"/>
                    <a:pt x="911" y="795"/>
                  </a:cubicBezTo>
                  <a:cubicBezTo>
                    <a:pt x="968" y="636"/>
                    <a:pt x="997" y="477"/>
                    <a:pt x="983" y="333"/>
                  </a:cubicBezTo>
                  <a:cubicBezTo>
                    <a:pt x="968" y="188"/>
                    <a:pt x="867" y="73"/>
                    <a:pt x="824" y="44"/>
                  </a:cubicBezTo>
                  <a:cubicBezTo>
                    <a:pt x="766" y="0"/>
                    <a:pt x="708" y="0"/>
                    <a:pt x="7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965;p58"/>
            <p:cNvSpPr/>
            <p:nvPr/>
          </p:nvSpPr>
          <p:spPr>
            <a:xfrm>
              <a:off x="2671599" y="1723686"/>
              <a:ext cx="7432" cy="242593"/>
            </a:xfrm>
            <a:custGeom>
              <a:avLst/>
              <a:gdLst/>
              <a:ahLst/>
              <a:cxnLst/>
              <a:rect l="l" t="t" r="r" b="b"/>
              <a:pathLst>
                <a:path w="174" h="5680" extrusionOk="0">
                  <a:moveTo>
                    <a:pt x="159" y="1"/>
                  </a:moveTo>
                  <a:lnTo>
                    <a:pt x="159" y="1"/>
                  </a:lnTo>
                  <a:cubicBezTo>
                    <a:pt x="145" y="1"/>
                    <a:pt x="87" y="1272"/>
                    <a:pt x="58" y="2833"/>
                  </a:cubicBezTo>
                  <a:cubicBezTo>
                    <a:pt x="14" y="4408"/>
                    <a:pt x="0" y="5679"/>
                    <a:pt x="14" y="5679"/>
                  </a:cubicBezTo>
                  <a:cubicBezTo>
                    <a:pt x="15" y="5679"/>
                    <a:pt x="15" y="5679"/>
                    <a:pt x="15" y="5679"/>
                  </a:cubicBezTo>
                  <a:cubicBezTo>
                    <a:pt x="30" y="5679"/>
                    <a:pt x="87" y="4399"/>
                    <a:pt x="130" y="2833"/>
                  </a:cubicBezTo>
                  <a:cubicBezTo>
                    <a:pt x="159" y="1272"/>
                    <a:pt x="173" y="1"/>
                    <a:pt x="1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مستطيل 186"/>
          <p:cNvSpPr/>
          <p:nvPr/>
        </p:nvSpPr>
        <p:spPr>
          <a:xfrm>
            <a:off x="8522783" y="4443958"/>
            <a:ext cx="395535" cy="369332"/>
          </a:xfrm>
          <a:prstGeom prst="rect">
            <a:avLst/>
          </a:prstGeom>
        </p:spPr>
        <p:txBody>
          <a:bodyPr wrap="square">
            <a:spAutoFit/>
          </a:bodyPr>
          <a:lstStyle/>
          <a:p>
            <a:r>
              <a:rPr lang="en-US" sz="1800" dirty="0"/>
              <a:t> 4</a:t>
            </a:r>
            <a:endParaRPr lang="ar-SA"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4"/>
          <p:cNvSpPr txBox="1">
            <a:spLocks noGrp="1"/>
          </p:cNvSpPr>
          <p:nvPr>
            <p:ph type="title"/>
          </p:nvPr>
        </p:nvSpPr>
        <p:spPr>
          <a:xfrm>
            <a:off x="15708" y="2156139"/>
            <a:ext cx="5363268" cy="1146600"/>
          </a:xfrm>
          <a:prstGeom prst="rect">
            <a:avLst/>
          </a:prstGeom>
        </p:spPr>
        <p:txBody>
          <a:bodyPr spcFirstLastPara="1" wrap="square" lIns="91425" tIns="91425" rIns="91425" bIns="91425" anchor="t" anchorCtr="0">
            <a:noAutofit/>
          </a:bodyPr>
          <a:lstStyle/>
          <a:p>
            <a:pPr lvl="0" algn="just"/>
            <a:r>
              <a:rPr lang="en-US" sz="4000" dirty="0"/>
              <a:t>Who made social penetration theory</a:t>
            </a:r>
            <a:endParaRPr sz="4000" dirty="0"/>
          </a:p>
        </p:txBody>
      </p:sp>
      <p:sp>
        <p:nvSpPr>
          <p:cNvPr id="625" name="Google Shape;625;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02</a:t>
            </a:r>
            <a:endParaRPr dirty="0"/>
          </a:p>
        </p:txBody>
      </p:sp>
      <p:grpSp>
        <p:nvGrpSpPr>
          <p:cNvPr id="626" name="Google Shape;626;p34"/>
          <p:cNvGrpSpPr/>
          <p:nvPr/>
        </p:nvGrpSpPr>
        <p:grpSpPr>
          <a:xfrm>
            <a:off x="5461950" y="522238"/>
            <a:ext cx="2250830" cy="3661147"/>
            <a:chOff x="5401837" y="470183"/>
            <a:chExt cx="2068777" cy="3107670"/>
          </a:xfrm>
        </p:grpSpPr>
        <p:sp>
          <p:nvSpPr>
            <p:cNvPr id="627" name="Google Shape;627;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9" name="Google Shape;629;p34"/>
          <p:cNvGrpSpPr/>
          <p:nvPr/>
        </p:nvGrpSpPr>
        <p:grpSpPr>
          <a:xfrm>
            <a:off x="143931" y="3252251"/>
            <a:ext cx="817500" cy="812700"/>
            <a:chOff x="143931" y="3252251"/>
            <a:chExt cx="817500" cy="812700"/>
          </a:xfrm>
        </p:grpSpPr>
        <p:sp>
          <p:nvSpPr>
            <p:cNvPr id="630" name="Google Shape;630;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34"/>
          <p:cNvGrpSpPr/>
          <p:nvPr/>
        </p:nvGrpSpPr>
        <p:grpSpPr>
          <a:xfrm>
            <a:off x="5378976" y="1196470"/>
            <a:ext cx="2416767" cy="3688689"/>
            <a:chOff x="8936226" y="1196470"/>
            <a:chExt cx="2416767" cy="3688689"/>
          </a:xfrm>
        </p:grpSpPr>
        <p:sp>
          <p:nvSpPr>
            <p:cNvPr id="633" name="Google Shape;633;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7" name="Google Shape;677;p34"/>
          <p:cNvGrpSpPr/>
          <p:nvPr/>
        </p:nvGrpSpPr>
        <p:grpSpPr>
          <a:xfrm>
            <a:off x="7825375" y="2447285"/>
            <a:ext cx="785377" cy="2421158"/>
            <a:chOff x="7825375" y="2447285"/>
            <a:chExt cx="785377" cy="2421158"/>
          </a:xfrm>
        </p:grpSpPr>
        <p:sp>
          <p:nvSpPr>
            <p:cNvPr id="678"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مستطيل 62"/>
          <p:cNvSpPr/>
          <p:nvPr/>
        </p:nvSpPr>
        <p:spPr>
          <a:xfrm>
            <a:off x="8522783" y="4443958"/>
            <a:ext cx="395535" cy="369332"/>
          </a:xfrm>
          <a:prstGeom prst="rect">
            <a:avLst/>
          </a:prstGeom>
        </p:spPr>
        <p:txBody>
          <a:bodyPr wrap="square">
            <a:spAutoFit/>
          </a:bodyPr>
          <a:lstStyle/>
          <a:p>
            <a:r>
              <a:rPr lang="en-US" sz="1800" dirty="0"/>
              <a:t> </a:t>
            </a:r>
            <a:r>
              <a:rPr lang="en-US" sz="1800" dirty="0" smtClean="0"/>
              <a:t>5</a:t>
            </a:r>
            <a:endParaRPr lang="ar-SA" sz="1800" dirty="0"/>
          </a:p>
        </p:txBody>
      </p:sp>
    </p:spTree>
    <p:extLst>
      <p:ext uri="{BB962C8B-B14F-4D97-AF65-F5344CB8AC3E}">
        <p14:creationId xmlns:p14="http://schemas.microsoft.com/office/powerpoint/2010/main" val="1044387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9" name="Google Shape;769;p36"/>
          <p:cNvSpPr txBox="1">
            <a:spLocks noGrp="1"/>
          </p:cNvSpPr>
          <p:nvPr>
            <p:ph type="subTitle" idx="1"/>
          </p:nvPr>
        </p:nvSpPr>
        <p:spPr>
          <a:xfrm>
            <a:off x="1403648" y="989882"/>
            <a:ext cx="5616624" cy="864096"/>
          </a:xfrm>
          <a:prstGeom prst="rect">
            <a:avLst/>
          </a:prstGeom>
        </p:spPr>
        <p:txBody>
          <a:bodyPr spcFirstLastPara="1" wrap="square" lIns="91425" tIns="91425" rIns="91425" bIns="91425" anchor="t" anchorCtr="0">
            <a:noAutofit/>
          </a:bodyPr>
          <a:lstStyle/>
          <a:p>
            <a:pPr algn="l"/>
            <a:r>
              <a:rPr lang="en-US" sz="3200" dirty="0" smtClean="0"/>
              <a:t>Altman </a:t>
            </a:r>
            <a:r>
              <a:rPr lang="en-US" sz="3200" dirty="0"/>
              <a:t>and Taylor</a:t>
            </a:r>
          </a:p>
          <a:p>
            <a:pPr marL="0" lvl="0" indent="0" algn="ctr" rtl="0">
              <a:spcBef>
                <a:spcPts val="0"/>
              </a:spcBef>
              <a:spcAft>
                <a:spcPts val="0"/>
              </a:spcAft>
              <a:buNone/>
            </a:pPr>
            <a:endParaRPr dirty="0"/>
          </a:p>
        </p:txBody>
      </p:sp>
      <p:grpSp>
        <p:nvGrpSpPr>
          <p:cNvPr id="770" name="Google Shape;770;p36"/>
          <p:cNvGrpSpPr/>
          <p:nvPr/>
        </p:nvGrpSpPr>
        <p:grpSpPr>
          <a:xfrm>
            <a:off x="8209494" y="1884520"/>
            <a:ext cx="785377" cy="2421158"/>
            <a:chOff x="8175050" y="2835685"/>
            <a:chExt cx="785377" cy="2421158"/>
          </a:xfrm>
        </p:grpSpPr>
        <p:sp>
          <p:nvSpPr>
            <p:cNvPr id="771" name="Google Shape;771;p36"/>
            <p:cNvSpPr/>
            <p:nvPr/>
          </p:nvSpPr>
          <p:spPr>
            <a:xfrm>
              <a:off x="8175050" y="28356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6"/>
            <p:cNvSpPr/>
            <p:nvPr/>
          </p:nvSpPr>
          <p:spPr>
            <a:xfrm>
              <a:off x="8549759" y="34276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6"/>
            <p:cNvSpPr/>
            <p:nvPr/>
          </p:nvSpPr>
          <p:spPr>
            <a:xfrm>
              <a:off x="8546273" y="35877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6"/>
            <p:cNvSpPr/>
            <p:nvPr/>
          </p:nvSpPr>
          <p:spPr>
            <a:xfrm>
              <a:off x="8391999" y="40947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6"/>
            <p:cNvSpPr/>
            <p:nvPr/>
          </p:nvSpPr>
          <p:spPr>
            <a:xfrm>
              <a:off x="8342683" y="47696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6"/>
            <p:cNvSpPr/>
            <p:nvPr/>
          </p:nvSpPr>
          <p:spPr>
            <a:xfrm>
              <a:off x="8288168" y="46988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6"/>
            <p:cNvSpPr/>
            <p:nvPr/>
          </p:nvSpPr>
          <p:spPr>
            <a:xfrm>
              <a:off x="8342683" y="48414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8" name="Google Shape;778;p36"/>
          <p:cNvGrpSpPr/>
          <p:nvPr/>
        </p:nvGrpSpPr>
        <p:grpSpPr>
          <a:xfrm>
            <a:off x="328320" y="61450"/>
            <a:ext cx="675000" cy="670800"/>
            <a:chOff x="328320" y="61450"/>
            <a:chExt cx="675000" cy="670800"/>
          </a:xfrm>
        </p:grpSpPr>
        <p:sp>
          <p:nvSpPr>
            <p:cNvPr id="779" name="Google Shape;779;p36"/>
            <p:cNvSpPr/>
            <p:nvPr/>
          </p:nvSpPr>
          <p:spPr>
            <a:xfrm rot="2514200">
              <a:off x="414501" y="171665"/>
              <a:ext cx="502638" cy="450370"/>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6"/>
            <p:cNvSpPr/>
            <p:nvPr/>
          </p:nvSpPr>
          <p:spPr>
            <a:xfrm rot="1762018">
              <a:off x="571195" y="242741"/>
              <a:ext cx="189264" cy="308221"/>
            </a:xfrm>
            <a:custGeom>
              <a:avLst/>
              <a:gdLst/>
              <a:ahLst/>
              <a:cxnLst/>
              <a:rect l="l" t="t" r="r" b="b"/>
              <a:pathLst>
                <a:path w="1012" h="1648" extrusionOk="0">
                  <a:moveTo>
                    <a:pt x="520" y="0"/>
                  </a:moveTo>
                  <a:cubicBezTo>
                    <a:pt x="159" y="0"/>
                    <a:pt x="15" y="217"/>
                    <a:pt x="0" y="506"/>
                  </a:cubicBezTo>
                  <a:cubicBezTo>
                    <a:pt x="0" y="521"/>
                    <a:pt x="15" y="535"/>
                    <a:pt x="29" y="535"/>
                  </a:cubicBezTo>
                  <a:lnTo>
                    <a:pt x="304" y="535"/>
                  </a:lnTo>
                  <a:cubicBezTo>
                    <a:pt x="318" y="535"/>
                    <a:pt x="333" y="535"/>
                    <a:pt x="333" y="521"/>
                  </a:cubicBezTo>
                  <a:cubicBezTo>
                    <a:pt x="333" y="405"/>
                    <a:pt x="390" y="304"/>
                    <a:pt x="520" y="304"/>
                  </a:cubicBezTo>
                  <a:cubicBezTo>
                    <a:pt x="622" y="304"/>
                    <a:pt x="679" y="362"/>
                    <a:pt x="679" y="463"/>
                  </a:cubicBezTo>
                  <a:cubicBezTo>
                    <a:pt x="679" y="564"/>
                    <a:pt x="607" y="622"/>
                    <a:pt x="448" y="766"/>
                  </a:cubicBezTo>
                  <a:cubicBezTo>
                    <a:pt x="260" y="911"/>
                    <a:pt x="246" y="1026"/>
                    <a:pt x="246" y="1200"/>
                  </a:cubicBezTo>
                  <a:cubicBezTo>
                    <a:pt x="246" y="1214"/>
                    <a:pt x="260" y="1243"/>
                    <a:pt x="289" y="1243"/>
                  </a:cubicBezTo>
                  <a:lnTo>
                    <a:pt x="535" y="1243"/>
                  </a:lnTo>
                  <a:cubicBezTo>
                    <a:pt x="549" y="1243"/>
                    <a:pt x="578" y="1229"/>
                    <a:pt x="578" y="1200"/>
                  </a:cubicBezTo>
                  <a:cubicBezTo>
                    <a:pt x="578" y="1099"/>
                    <a:pt x="622" y="1026"/>
                    <a:pt x="809" y="867"/>
                  </a:cubicBezTo>
                  <a:cubicBezTo>
                    <a:pt x="910" y="766"/>
                    <a:pt x="1012" y="665"/>
                    <a:pt x="1012" y="463"/>
                  </a:cubicBezTo>
                  <a:cubicBezTo>
                    <a:pt x="1012" y="246"/>
                    <a:pt x="896" y="0"/>
                    <a:pt x="520" y="0"/>
                  </a:cubicBezTo>
                  <a:close/>
                  <a:moveTo>
                    <a:pt x="260" y="1373"/>
                  </a:moveTo>
                  <a:cubicBezTo>
                    <a:pt x="246" y="1373"/>
                    <a:pt x="231" y="1388"/>
                    <a:pt x="231" y="1402"/>
                  </a:cubicBezTo>
                  <a:lnTo>
                    <a:pt x="231" y="1619"/>
                  </a:lnTo>
                  <a:cubicBezTo>
                    <a:pt x="231" y="1633"/>
                    <a:pt x="246" y="1648"/>
                    <a:pt x="260" y="1648"/>
                  </a:cubicBezTo>
                  <a:lnTo>
                    <a:pt x="535" y="1648"/>
                  </a:lnTo>
                  <a:cubicBezTo>
                    <a:pt x="549" y="1648"/>
                    <a:pt x="578" y="1633"/>
                    <a:pt x="578" y="1619"/>
                  </a:cubicBezTo>
                  <a:lnTo>
                    <a:pt x="578" y="1402"/>
                  </a:lnTo>
                  <a:cubicBezTo>
                    <a:pt x="578" y="1388"/>
                    <a:pt x="549" y="1373"/>
                    <a:pt x="535" y="13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1" name="Google Shape;781;p36"/>
          <p:cNvSpPr/>
          <p:nvPr/>
        </p:nvSpPr>
        <p:spPr>
          <a:xfrm rot="-1701150">
            <a:off x="8546948" y="1290987"/>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2" name="Google Shape;782;p36"/>
          <p:cNvGrpSpPr/>
          <p:nvPr/>
        </p:nvGrpSpPr>
        <p:grpSpPr>
          <a:xfrm>
            <a:off x="325878" y="2382104"/>
            <a:ext cx="727535" cy="1710819"/>
            <a:chOff x="363750" y="3432682"/>
            <a:chExt cx="727535" cy="1710819"/>
          </a:xfrm>
        </p:grpSpPr>
        <p:sp>
          <p:nvSpPr>
            <p:cNvPr id="783" name="Google Shape;783;p36"/>
            <p:cNvSpPr/>
            <p:nvPr/>
          </p:nvSpPr>
          <p:spPr>
            <a:xfrm>
              <a:off x="525639" y="4794787"/>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6"/>
            <p:cNvSpPr/>
            <p:nvPr/>
          </p:nvSpPr>
          <p:spPr>
            <a:xfrm>
              <a:off x="363750" y="3432682"/>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6"/>
            <p:cNvSpPr/>
            <p:nvPr/>
          </p:nvSpPr>
          <p:spPr>
            <a:xfrm>
              <a:off x="525639" y="4794787"/>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1555112" y="2109243"/>
            <a:ext cx="4572000" cy="1631216"/>
          </a:xfrm>
          <a:prstGeom prst="rect">
            <a:avLst/>
          </a:prstGeom>
        </p:spPr>
        <p:txBody>
          <a:bodyPr>
            <a:spAutoFit/>
          </a:bodyPr>
          <a:lstStyle/>
          <a:p>
            <a:pPr algn="just"/>
            <a:r>
              <a:rPr lang="en-US" sz="2000" dirty="0"/>
              <a:t>Originally proposed by </a:t>
            </a:r>
            <a:r>
              <a:rPr lang="en-US" sz="2000" b="1" dirty="0"/>
              <a:t>Altman and Taylor</a:t>
            </a:r>
            <a:r>
              <a:rPr lang="en-US" sz="2000" dirty="0"/>
              <a:t> in 1973, the theory has been expanded upon over the years</a:t>
            </a:r>
            <a:r>
              <a:rPr lang="en-US" sz="2000" dirty="0" smtClean="0"/>
              <a:t>.</a:t>
            </a:r>
            <a:r>
              <a:rPr lang="en-US" sz="2000" dirty="0"/>
              <a:t> Altman and Taylor laid out a framework for examining interpersonal relationships</a:t>
            </a:r>
            <a:r>
              <a:rPr lang="en-US" dirty="0"/>
              <a:t>.</a:t>
            </a:r>
          </a:p>
        </p:txBody>
      </p:sp>
      <p:sp>
        <p:nvSpPr>
          <p:cNvPr id="21" name="مستطيل 20"/>
          <p:cNvSpPr/>
          <p:nvPr/>
        </p:nvSpPr>
        <p:spPr>
          <a:xfrm>
            <a:off x="8522783" y="4443958"/>
            <a:ext cx="395535" cy="369332"/>
          </a:xfrm>
          <a:prstGeom prst="rect">
            <a:avLst/>
          </a:prstGeom>
        </p:spPr>
        <p:txBody>
          <a:bodyPr wrap="square">
            <a:spAutoFit/>
          </a:bodyPr>
          <a:lstStyle/>
          <a:p>
            <a:r>
              <a:rPr lang="en-US" sz="1800" dirty="0"/>
              <a:t> 6</a:t>
            </a:r>
            <a:endParaRPr lang="ar-SA"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4"/>
          <p:cNvSpPr txBox="1">
            <a:spLocks noGrp="1"/>
          </p:cNvSpPr>
          <p:nvPr>
            <p:ph type="title"/>
          </p:nvPr>
        </p:nvSpPr>
        <p:spPr>
          <a:xfrm>
            <a:off x="251520" y="2006527"/>
            <a:ext cx="4860123" cy="1146600"/>
          </a:xfrm>
          <a:prstGeom prst="rect">
            <a:avLst/>
          </a:prstGeom>
        </p:spPr>
        <p:txBody>
          <a:bodyPr spcFirstLastPara="1" wrap="square" lIns="91425" tIns="91425" rIns="91425" bIns="91425" anchor="t" anchorCtr="0">
            <a:noAutofit/>
          </a:bodyPr>
          <a:lstStyle/>
          <a:p>
            <a:pPr lvl="0" algn="just"/>
            <a:r>
              <a:rPr lang="en-US" sz="3600" dirty="0"/>
              <a:t>Social penetration theory objective or interpretive</a:t>
            </a:r>
            <a:endParaRPr sz="3600" dirty="0"/>
          </a:p>
        </p:txBody>
      </p:sp>
      <p:sp>
        <p:nvSpPr>
          <p:cNvPr id="625" name="Google Shape;625;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03</a:t>
            </a:r>
            <a:endParaRPr dirty="0"/>
          </a:p>
        </p:txBody>
      </p:sp>
      <p:grpSp>
        <p:nvGrpSpPr>
          <p:cNvPr id="626" name="Google Shape;626;p34"/>
          <p:cNvGrpSpPr/>
          <p:nvPr/>
        </p:nvGrpSpPr>
        <p:grpSpPr>
          <a:xfrm>
            <a:off x="5461950" y="522238"/>
            <a:ext cx="2250830" cy="3661147"/>
            <a:chOff x="5401837" y="470183"/>
            <a:chExt cx="2068777" cy="3107670"/>
          </a:xfrm>
        </p:grpSpPr>
        <p:sp>
          <p:nvSpPr>
            <p:cNvPr id="627" name="Google Shape;627;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9" name="Google Shape;629;p34"/>
          <p:cNvGrpSpPr/>
          <p:nvPr/>
        </p:nvGrpSpPr>
        <p:grpSpPr>
          <a:xfrm>
            <a:off x="143931" y="3252251"/>
            <a:ext cx="817500" cy="812700"/>
            <a:chOff x="143931" y="3252251"/>
            <a:chExt cx="817500" cy="812700"/>
          </a:xfrm>
        </p:grpSpPr>
        <p:sp>
          <p:nvSpPr>
            <p:cNvPr id="630" name="Google Shape;630;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34"/>
          <p:cNvGrpSpPr/>
          <p:nvPr/>
        </p:nvGrpSpPr>
        <p:grpSpPr>
          <a:xfrm>
            <a:off x="5378976" y="1196470"/>
            <a:ext cx="2416767" cy="3688689"/>
            <a:chOff x="8936226" y="1196470"/>
            <a:chExt cx="2416767" cy="3688689"/>
          </a:xfrm>
        </p:grpSpPr>
        <p:sp>
          <p:nvSpPr>
            <p:cNvPr id="633" name="Google Shape;633;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7" name="Google Shape;677;p34"/>
          <p:cNvGrpSpPr/>
          <p:nvPr/>
        </p:nvGrpSpPr>
        <p:grpSpPr>
          <a:xfrm>
            <a:off x="7825375" y="2447285"/>
            <a:ext cx="785377" cy="2421158"/>
            <a:chOff x="7825375" y="2447285"/>
            <a:chExt cx="785377" cy="2421158"/>
          </a:xfrm>
        </p:grpSpPr>
        <p:sp>
          <p:nvSpPr>
            <p:cNvPr id="678"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مستطيل 64"/>
          <p:cNvSpPr/>
          <p:nvPr/>
        </p:nvSpPr>
        <p:spPr>
          <a:xfrm>
            <a:off x="8522783" y="4443958"/>
            <a:ext cx="395535" cy="369332"/>
          </a:xfrm>
          <a:prstGeom prst="rect">
            <a:avLst/>
          </a:prstGeom>
        </p:spPr>
        <p:txBody>
          <a:bodyPr wrap="square">
            <a:spAutoFit/>
          </a:bodyPr>
          <a:lstStyle/>
          <a:p>
            <a:r>
              <a:rPr lang="en-US" sz="1800" dirty="0" smtClean="0"/>
              <a:t>7</a:t>
            </a:r>
            <a:endParaRPr lang="ar-SA" sz="1800" dirty="0"/>
          </a:p>
        </p:txBody>
      </p:sp>
    </p:spTree>
    <p:extLst>
      <p:ext uri="{BB962C8B-B14F-4D97-AF65-F5344CB8AC3E}">
        <p14:creationId xmlns:p14="http://schemas.microsoft.com/office/powerpoint/2010/main" val="61897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sp>
        <p:nvSpPr>
          <p:cNvPr id="790" name="Google Shape;790;p37"/>
          <p:cNvSpPr txBox="1">
            <a:spLocks noGrp="1"/>
          </p:cNvSpPr>
          <p:nvPr>
            <p:ph type="subTitle" idx="1"/>
          </p:nvPr>
        </p:nvSpPr>
        <p:spPr>
          <a:xfrm flipH="1">
            <a:off x="1835696" y="699542"/>
            <a:ext cx="5256584" cy="1095300"/>
          </a:xfrm>
          <a:prstGeom prst="rect">
            <a:avLst/>
          </a:prstGeom>
        </p:spPr>
        <p:txBody>
          <a:bodyPr spcFirstLastPara="1" wrap="square" lIns="91425" tIns="91425" rIns="91425" bIns="91425" anchor="t" anchorCtr="0">
            <a:noAutofit/>
          </a:bodyPr>
          <a:lstStyle/>
          <a:p>
            <a:pPr marL="0" lvl="0" indent="0" algn="just"/>
            <a:r>
              <a:rPr lang="en" dirty="0" smtClean="0"/>
              <a:t>“</a:t>
            </a:r>
            <a:r>
              <a:rPr lang="en-US" sz="2400" dirty="0"/>
              <a:t>SPT is known as an </a:t>
            </a:r>
            <a:r>
              <a:rPr lang="en-US" sz="2400" b="1" dirty="0"/>
              <a:t>objective theory</a:t>
            </a:r>
            <a:r>
              <a:rPr lang="en-US" sz="2400" dirty="0"/>
              <a:t> as opposed to an interpretive theory, meaning it is based on data drawn from actual experiments and not simply from conclusions based on individuals' specific experiences</a:t>
            </a:r>
            <a:r>
              <a:rPr lang="en" dirty="0" smtClean="0"/>
              <a:t>.”</a:t>
            </a:r>
            <a:endParaRPr dirty="0"/>
          </a:p>
        </p:txBody>
      </p:sp>
      <p:grpSp>
        <p:nvGrpSpPr>
          <p:cNvPr id="792" name="Google Shape;792;p37"/>
          <p:cNvGrpSpPr/>
          <p:nvPr/>
        </p:nvGrpSpPr>
        <p:grpSpPr>
          <a:xfrm>
            <a:off x="3882594" y="3242978"/>
            <a:ext cx="1515064" cy="2015711"/>
            <a:chOff x="3775475" y="3181099"/>
            <a:chExt cx="1515064" cy="2015711"/>
          </a:xfrm>
        </p:grpSpPr>
        <p:sp>
          <p:nvSpPr>
            <p:cNvPr id="793" name="Google Shape;793;p37"/>
            <p:cNvSpPr/>
            <p:nvPr/>
          </p:nvSpPr>
          <p:spPr>
            <a:xfrm>
              <a:off x="3775475" y="4122125"/>
              <a:ext cx="1515064" cy="68230"/>
            </a:xfrm>
            <a:custGeom>
              <a:avLst/>
              <a:gdLst/>
              <a:ahLst/>
              <a:cxnLst/>
              <a:rect l="l" t="t" r="r" b="b"/>
              <a:pathLst>
                <a:path w="20496" h="923" extrusionOk="0">
                  <a:moveTo>
                    <a:pt x="0" y="0"/>
                  </a:moveTo>
                  <a:lnTo>
                    <a:pt x="0" y="923"/>
                  </a:lnTo>
                  <a:lnTo>
                    <a:pt x="20495" y="923"/>
                  </a:lnTo>
                  <a:lnTo>
                    <a:pt x="204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7"/>
            <p:cNvSpPr/>
            <p:nvPr/>
          </p:nvSpPr>
          <p:spPr>
            <a:xfrm>
              <a:off x="3865290" y="4190281"/>
              <a:ext cx="53075" cy="1006529"/>
            </a:xfrm>
            <a:custGeom>
              <a:avLst/>
              <a:gdLst/>
              <a:ahLst/>
              <a:cxnLst/>
              <a:rect l="l" t="t" r="r" b="b"/>
              <a:pathLst>
                <a:path w="718" h="13616" extrusionOk="0">
                  <a:moveTo>
                    <a:pt x="0" y="1"/>
                  </a:moveTo>
                  <a:lnTo>
                    <a:pt x="0" y="13454"/>
                  </a:lnTo>
                  <a:lnTo>
                    <a:pt x="351" y="13615"/>
                  </a:lnTo>
                  <a:lnTo>
                    <a:pt x="71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7"/>
            <p:cNvSpPr/>
            <p:nvPr/>
          </p:nvSpPr>
          <p:spPr>
            <a:xfrm>
              <a:off x="5192046" y="4190281"/>
              <a:ext cx="53075" cy="1006529"/>
            </a:xfrm>
            <a:custGeom>
              <a:avLst/>
              <a:gdLst/>
              <a:ahLst/>
              <a:cxnLst/>
              <a:rect l="l" t="t" r="r" b="b"/>
              <a:pathLst>
                <a:path w="718" h="13616" extrusionOk="0">
                  <a:moveTo>
                    <a:pt x="0" y="1"/>
                  </a:moveTo>
                  <a:lnTo>
                    <a:pt x="0" y="13454"/>
                  </a:lnTo>
                  <a:lnTo>
                    <a:pt x="366" y="13615"/>
                  </a:lnTo>
                  <a:lnTo>
                    <a:pt x="71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7"/>
            <p:cNvSpPr/>
            <p:nvPr/>
          </p:nvSpPr>
          <p:spPr>
            <a:xfrm>
              <a:off x="3891237" y="4589607"/>
              <a:ext cx="1300844" cy="40140"/>
            </a:xfrm>
            <a:custGeom>
              <a:avLst/>
              <a:gdLst/>
              <a:ahLst/>
              <a:cxnLst/>
              <a:rect l="l" t="t" r="r" b="b"/>
              <a:pathLst>
                <a:path w="17598" h="543" extrusionOk="0">
                  <a:moveTo>
                    <a:pt x="0" y="1"/>
                  </a:moveTo>
                  <a:lnTo>
                    <a:pt x="0" y="264"/>
                  </a:lnTo>
                  <a:lnTo>
                    <a:pt x="17597" y="542"/>
                  </a:lnTo>
                  <a:lnTo>
                    <a:pt x="1759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7"/>
            <p:cNvSpPr/>
            <p:nvPr/>
          </p:nvSpPr>
          <p:spPr>
            <a:xfrm>
              <a:off x="3891237" y="3873230"/>
              <a:ext cx="263820" cy="251115"/>
            </a:xfrm>
            <a:custGeom>
              <a:avLst/>
              <a:gdLst/>
              <a:ahLst/>
              <a:cxnLst/>
              <a:rect l="l" t="t" r="r" b="b"/>
              <a:pathLst>
                <a:path w="3569" h="3397" extrusionOk="0">
                  <a:moveTo>
                    <a:pt x="3058" y="1369"/>
                  </a:moveTo>
                  <a:cubicBezTo>
                    <a:pt x="3208" y="1369"/>
                    <a:pt x="3351" y="1459"/>
                    <a:pt x="3382" y="1728"/>
                  </a:cubicBezTo>
                  <a:cubicBezTo>
                    <a:pt x="3441" y="2196"/>
                    <a:pt x="2723" y="2328"/>
                    <a:pt x="2723" y="2328"/>
                  </a:cubicBezTo>
                  <a:lnTo>
                    <a:pt x="2723" y="1508"/>
                  </a:lnTo>
                  <a:cubicBezTo>
                    <a:pt x="2797" y="1434"/>
                    <a:pt x="2930" y="1369"/>
                    <a:pt x="3058" y="1369"/>
                  </a:cubicBezTo>
                  <a:close/>
                  <a:moveTo>
                    <a:pt x="0" y="0"/>
                  </a:moveTo>
                  <a:lnTo>
                    <a:pt x="162" y="3397"/>
                  </a:lnTo>
                  <a:lnTo>
                    <a:pt x="2738" y="3353"/>
                  </a:lnTo>
                  <a:lnTo>
                    <a:pt x="2723" y="2547"/>
                  </a:lnTo>
                  <a:lnTo>
                    <a:pt x="2723" y="2547"/>
                  </a:lnTo>
                  <a:cubicBezTo>
                    <a:pt x="2723" y="2547"/>
                    <a:pt x="2730" y="2548"/>
                    <a:pt x="2743" y="2548"/>
                  </a:cubicBezTo>
                  <a:cubicBezTo>
                    <a:pt x="2870" y="2548"/>
                    <a:pt x="3569" y="2512"/>
                    <a:pt x="3529" y="1713"/>
                  </a:cubicBezTo>
                  <a:cubicBezTo>
                    <a:pt x="3493" y="1186"/>
                    <a:pt x="3205" y="1081"/>
                    <a:pt x="2980" y="1081"/>
                  </a:cubicBezTo>
                  <a:cubicBezTo>
                    <a:pt x="2831" y="1081"/>
                    <a:pt x="2709" y="1127"/>
                    <a:pt x="2709" y="1127"/>
                  </a:cubicBezTo>
                  <a:lnTo>
                    <a:pt x="27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7"/>
            <p:cNvSpPr/>
            <p:nvPr/>
          </p:nvSpPr>
          <p:spPr>
            <a:xfrm>
              <a:off x="3887985" y="3181099"/>
              <a:ext cx="215403" cy="667668"/>
            </a:xfrm>
            <a:custGeom>
              <a:avLst/>
              <a:gdLst/>
              <a:ahLst/>
              <a:cxnLst/>
              <a:rect l="l" t="t" r="r" b="b"/>
              <a:pathLst>
                <a:path w="2914" h="9032" extrusionOk="0">
                  <a:moveTo>
                    <a:pt x="1346" y="1"/>
                  </a:moveTo>
                  <a:cubicBezTo>
                    <a:pt x="1176" y="1"/>
                    <a:pt x="1084" y="56"/>
                    <a:pt x="1084" y="96"/>
                  </a:cubicBezTo>
                  <a:cubicBezTo>
                    <a:pt x="1084" y="170"/>
                    <a:pt x="1245" y="213"/>
                    <a:pt x="1421" y="360"/>
                  </a:cubicBezTo>
                  <a:cubicBezTo>
                    <a:pt x="1611" y="536"/>
                    <a:pt x="1860" y="828"/>
                    <a:pt x="1831" y="1224"/>
                  </a:cubicBezTo>
                  <a:cubicBezTo>
                    <a:pt x="1816" y="1429"/>
                    <a:pt x="1743" y="1634"/>
                    <a:pt x="1596" y="1795"/>
                  </a:cubicBezTo>
                  <a:cubicBezTo>
                    <a:pt x="1450" y="1970"/>
                    <a:pt x="1201" y="2146"/>
                    <a:pt x="879" y="2366"/>
                  </a:cubicBezTo>
                  <a:cubicBezTo>
                    <a:pt x="733" y="2468"/>
                    <a:pt x="557" y="2614"/>
                    <a:pt x="410" y="2805"/>
                  </a:cubicBezTo>
                  <a:cubicBezTo>
                    <a:pt x="264" y="2995"/>
                    <a:pt x="118" y="3215"/>
                    <a:pt x="59" y="3537"/>
                  </a:cubicBezTo>
                  <a:cubicBezTo>
                    <a:pt x="1" y="3844"/>
                    <a:pt x="74" y="4195"/>
                    <a:pt x="249" y="4444"/>
                  </a:cubicBezTo>
                  <a:cubicBezTo>
                    <a:pt x="410" y="4708"/>
                    <a:pt x="630" y="4883"/>
                    <a:pt x="806" y="5015"/>
                  </a:cubicBezTo>
                  <a:cubicBezTo>
                    <a:pt x="1201" y="5264"/>
                    <a:pt x="1538" y="5454"/>
                    <a:pt x="1743" y="5630"/>
                  </a:cubicBezTo>
                  <a:cubicBezTo>
                    <a:pt x="1860" y="5733"/>
                    <a:pt x="1889" y="5806"/>
                    <a:pt x="1904" y="5879"/>
                  </a:cubicBezTo>
                  <a:cubicBezTo>
                    <a:pt x="1948" y="5952"/>
                    <a:pt x="1933" y="6025"/>
                    <a:pt x="1889" y="6113"/>
                  </a:cubicBezTo>
                  <a:cubicBezTo>
                    <a:pt x="1860" y="6201"/>
                    <a:pt x="1787" y="6318"/>
                    <a:pt x="1684" y="6406"/>
                  </a:cubicBezTo>
                  <a:cubicBezTo>
                    <a:pt x="1596" y="6508"/>
                    <a:pt x="1508" y="6582"/>
                    <a:pt x="1377" y="6684"/>
                  </a:cubicBezTo>
                  <a:cubicBezTo>
                    <a:pt x="1128" y="6860"/>
                    <a:pt x="850" y="7021"/>
                    <a:pt x="630" y="7270"/>
                  </a:cubicBezTo>
                  <a:cubicBezTo>
                    <a:pt x="513" y="7372"/>
                    <a:pt x="410" y="7504"/>
                    <a:pt x="337" y="7636"/>
                  </a:cubicBezTo>
                  <a:cubicBezTo>
                    <a:pt x="249" y="7782"/>
                    <a:pt x="206" y="7943"/>
                    <a:pt x="191" y="8075"/>
                  </a:cubicBezTo>
                  <a:cubicBezTo>
                    <a:pt x="176" y="8338"/>
                    <a:pt x="220" y="8587"/>
                    <a:pt x="337" y="8748"/>
                  </a:cubicBezTo>
                  <a:cubicBezTo>
                    <a:pt x="440" y="8909"/>
                    <a:pt x="586" y="8997"/>
                    <a:pt x="689" y="9026"/>
                  </a:cubicBezTo>
                  <a:cubicBezTo>
                    <a:pt x="714" y="9030"/>
                    <a:pt x="737" y="9032"/>
                    <a:pt x="757" y="9032"/>
                  </a:cubicBezTo>
                  <a:cubicBezTo>
                    <a:pt x="817" y="9032"/>
                    <a:pt x="850" y="9016"/>
                    <a:pt x="850" y="8983"/>
                  </a:cubicBezTo>
                  <a:cubicBezTo>
                    <a:pt x="864" y="8909"/>
                    <a:pt x="718" y="8822"/>
                    <a:pt x="689" y="8602"/>
                  </a:cubicBezTo>
                  <a:cubicBezTo>
                    <a:pt x="659" y="8485"/>
                    <a:pt x="689" y="8338"/>
                    <a:pt x="733" y="8192"/>
                  </a:cubicBezTo>
                  <a:cubicBezTo>
                    <a:pt x="776" y="8119"/>
                    <a:pt x="806" y="8046"/>
                    <a:pt x="864" y="8002"/>
                  </a:cubicBezTo>
                  <a:cubicBezTo>
                    <a:pt x="923" y="7929"/>
                    <a:pt x="996" y="7870"/>
                    <a:pt x="1084" y="7797"/>
                  </a:cubicBezTo>
                  <a:cubicBezTo>
                    <a:pt x="1274" y="7665"/>
                    <a:pt x="1523" y="7533"/>
                    <a:pt x="1816" y="7372"/>
                  </a:cubicBezTo>
                  <a:cubicBezTo>
                    <a:pt x="1962" y="7299"/>
                    <a:pt x="2153" y="7167"/>
                    <a:pt x="2299" y="7050"/>
                  </a:cubicBezTo>
                  <a:cubicBezTo>
                    <a:pt x="2445" y="6918"/>
                    <a:pt x="2606" y="6728"/>
                    <a:pt x="2709" y="6508"/>
                  </a:cubicBezTo>
                  <a:cubicBezTo>
                    <a:pt x="2826" y="6289"/>
                    <a:pt x="2914" y="5981"/>
                    <a:pt x="2841" y="5689"/>
                  </a:cubicBezTo>
                  <a:cubicBezTo>
                    <a:pt x="2826" y="5542"/>
                    <a:pt x="2767" y="5396"/>
                    <a:pt x="2694" y="5264"/>
                  </a:cubicBezTo>
                  <a:cubicBezTo>
                    <a:pt x="2636" y="5191"/>
                    <a:pt x="2606" y="5147"/>
                    <a:pt x="2562" y="5088"/>
                  </a:cubicBezTo>
                  <a:cubicBezTo>
                    <a:pt x="2533" y="5030"/>
                    <a:pt x="2475" y="5001"/>
                    <a:pt x="2445" y="4942"/>
                  </a:cubicBezTo>
                  <a:cubicBezTo>
                    <a:pt x="2079" y="4576"/>
                    <a:pt x="1684" y="4386"/>
                    <a:pt x="1391" y="4195"/>
                  </a:cubicBezTo>
                  <a:cubicBezTo>
                    <a:pt x="1245" y="4093"/>
                    <a:pt x="1142" y="3990"/>
                    <a:pt x="1084" y="3917"/>
                  </a:cubicBezTo>
                  <a:cubicBezTo>
                    <a:pt x="1055" y="3873"/>
                    <a:pt x="1025" y="3844"/>
                    <a:pt x="1025" y="3800"/>
                  </a:cubicBezTo>
                  <a:cubicBezTo>
                    <a:pt x="1011" y="3771"/>
                    <a:pt x="1011" y="3727"/>
                    <a:pt x="1011" y="3698"/>
                  </a:cubicBezTo>
                  <a:cubicBezTo>
                    <a:pt x="1025" y="3595"/>
                    <a:pt x="1084" y="3493"/>
                    <a:pt x="1157" y="3376"/>
                  </a:cubicBezTo>
                  <a:cubicBezTo>
                    <a:pt x="1245" y="3273"/>
                    <a:pt x="1347" y="3185"/>
                    <a:pt x="1465" y="3068"/>
                  </a:cubicBezTo>
                  <a:cubicBezTo>
                    <a:pt x="1728" y="2878"/>
                    <a:pt x="2035" y="2629"/>
                    <a:pt x="2270" y="2307"/>
                  </a:cubicBezTo>
                  <a:cubicBezTo>
                    <a:pt x="2401" y="2146"/>
                    <a:pt x="2489" y="1941"/>
                    <a:pt x="2533" y="1751"/>
                  </a:cubicBezTo>
                  <a:cubicBezTo>
                    <a:pt x="2592" y="1575"/>
                    <a:pt x="2592" y="1370"/>
                    <a:pt x="2562" y="1209"/>
                  </a:cubicBezTo>
                  <a:cubicBezTo>
                    <a:pt x="2533" y="858"/>
                    <a:pt x="2372" y="565"/>
                    <a:pt x="2182" y="389"/>
                  </a:cubicBezTo>
                  <a:cubicBezTo>
                    <a:pt x="1977" y="184"/>
                    <a:pt x="1772" y="96"/>
                    <a:pt x="1611" y="38"/>
                  </a:cubicBezTo>
                  <a:cubicBezTo>
                    <a:pt x="1509" y="11"/>
                    <a:pt x="1420" y="1"/>
                    <a:pt x="13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7"/>
            <p:cNvSpPr/>
            <p:nvPr/>
          </p:nvSpPr>
          <p:spPr>
            <a:xfrm>
              <a:off x="4910994" y="3873230"/>
              <a:ext cx="263747" cy="251115"/>
            </a:xfrm>
            <a:custGeom>
              <a:avLst/>
              <a:gdLst/>
              <a:ahLst/>
              <a:cxnLst/>
              <a:rect l="l" t="t" r="r" b="b"/>
              <a:pathLst>
                <a:path w="3568" h="3397" extrusionOk="0">
                  <a:moveTo>
                    <a:pt x="487" y="1366"/>
                  </a:moveTo>
                  <a:cubicBezTo>
                    <a:pt x="614" y="1366"/>
                    <a:pt x="750" y="1426"/>
                    <a:pt x="830" y="1493"/>
                  </a:cubicBezTo>
                  <a:lnTo>
                    <a:pt x="830" y="2313"/>
                  </a:lnTo>
                  <a:cubicBezTo>
                    <a:pt x="830" y="2314"/>
                    <a:pt x="829" y="2314"/>
                    <a:pt x="825" y="2314"/>
                  </a:cubicBezTo>
                  <a:cubicBezTo>
                    <a:pt x="763" y="2314"/>
                    <a:pt x="116" y="2173"/>
                    <a:pt x="172" y="1713"/>
                  </a:cubicBezTo>
                  <a:cubicBezTo>
                    <a:pt x="195" y="1451"/>
                    <a:pt x="335" y="1366"/>
                    <a:pt x="487" y="1366"/>
                  </a:cubicBezTo>
                  <a:close/>
                  <a:moveTo>
                    <a:pt x="860" y="0"/>
                  </a:moveTo>
                  <a:lnTo>
                    <a:pt x="860" y="1127"/>
                  </a:lnTo>
                  <a:cubicBezTo>
                    <a:pt x="854" y="1127"/>
                    <a:pt x="726" y="1081"/>
                    <a:pt x="573" y="1081"/>
                  </a:cubicBezTo>
                  <a:cubicBezTo>
                    <a:pt x="344" y="1081"/>
                    <a:pt x="57" y="1186"/>
                    <a:pt x="40" y="1713"/>
                  </a:cubicBezTo>
                  <a:cubicBezTo>
                    <a:pt x="1" y="2502"/>
                    <a:pt x="660" y="2548"/>
                    <a:pt x="813" y="2548"/>
                  </a:cubicBezTo>
                  <a:cubicBezTo>
                    <a:pt x="834" y="2548"/>
                    <a:pt x="845" y="2547"/>
                    <a:pt x="845" y="2547"/>
                  </a:cubicBezTo>
                  <a:lnTo>
                    <a:pt x="845" y="2547"/>
                  </a:lnTo>
                  <a:lnTo>
                    <a:pt x="816" y="3353"/>
                  </a:lnTo>
                  <a:lnTo>
                    <a:pt x="3407" y="3397"/>
                  </a:lnTo>
                  <a:lnTo>
                    <a:pt x="356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7"/>
            <p:cNvSpPr/>
            <p:nvPr/>
          </p:nvSpPr>
          <p:spPr>
            <a:xfrm>
              <a:off x="4959339" y="3181173"/>
              <a:ext cx="214368" cy="668703"/>
            </a:xfrm>
            <a:custGeom>
              <a:avLst/>
              <a:gdLst/>
              <a:ahLst/>
              <a:cxnLst/>
              <a:rect l="l" t="t" r="r" b="b"/>
              <a:pathLst>
                <a:path w="2900" h="9046" extrusionOk="0">
                  <a:moveTo>
                    <a:pt x="1622" y="1"/>
                  </a:moveTo>
                  <a:cubicBezTo>
                    <a:pt x="1535" y="1"/>
                    <a:pt x="1424" y="15"/>
                    <a:pt x="1289" y="51"/>
                  </a:cubicBezTo>
                  <a:cubicBezTo>
                    <a:pt x="1099" y="110"/>
                    <a:pt x="908" y="212"/>
                    <a:pt x="718" y="403"/>
                  </a:cubicBezTo>
                  <a:cubicBezTo>
                    <a:pt x="542" y="578"/>
                    <a:pt x="367" y="871"/>
                    <a:pt x="337" y="1223"/>
                  </a:cubicBezTo>
                  <a:cubicBezTo>
                    <a:pt x="323" y="1384"/>
                    <a:pt x="337" y="1589"/>
                    <a:pt x="367" y="1764"/>
                  </a:cubicBezTo>
                  <a:cubicBezTo>
                    <a:pt x="425" y="1955"/>
                    <a:pt x="513" y="2160"/>
                    <a:pt x="630" y="2321"/>
                  </a:cubicBezTo>
                  <a:cubicBezTo>
                    <a:pt x="864" y="2643"/>
                    <a:pt x="1172" y="2862"/>
                    <a:pt x="1435" y="3082"/>
                  </a:cubicBezTo>
                  <a:cubicBezTo>
                    <a:pt x="1567" y="3184"/>
                    <a:pt x="1670" y="3287"/>
                    <a:pt x="1743" y="3404"/>
                  </a:cubicBezTo>
                  <a:cubicBezTo>
                    <a:pt x="1831" y="3506"/>
                    <a:pt x="1875" y="3638"/>
                    <a:pt x="1889" y="3711"/>
                  </a:cubicBezTo>
                  <a:cubicBezTo>
                    <a:pt x="1889" y="3741"/>
                    <a:pt x="1889" y="3785"/>
                    <a:pt x="1875" y="3814"/>
                  </a:cubicBezTo>
                  <a:lnTo>
                    <a:pt x="1816" y="3931"/>
                  </a:lnTo>
                  <a:cubicBezTo>
                    <a:pt x="1757" y="4004"/>
                    <a:pt x="1655" y="4092"/>
                    <a:pt x="1509" y="4209"/>
                  </a:cubicBezTo>
                  <a:cubicBezTo>
                    <a:pt x="1216" y="4429"/>
                    <a:pt x="835" y="4590"/>
                    <a:pt x="469" y="4956"/>
                  </a:cubicBezTo>
                  <a:cubicBezTo>
                    <a:pt x="425" y="5014"/>
                    <a:pt x="367" y="5044"/>
                    <a:pt x="337" y="5102"/>
                  </a:cubicBezTo>
                  <a:cubicBezTo>
                    <a:pt x="279" y="5175"/>
                    <a:pt x="250" y="5234"/>
                    <a:pt x="206" y="5292"/>
                  </a:cubicBezTo>
                  <a:cubicBezTo>
                    <a:pt x="132" y="5410"/>
                    <a:pt x="74" y="5556"/>
                    <a:pt x="59" y="5702"/>
                  </a:cubicBezTo>
                  <a:cubicBezTo>
                    <a:pt x="1" y="5995"/>
                    <a:pt x="74" y="6317"/>
                    <a:pt x="191" y="6537"/>
                  </a:cubicBezTo>
                  <a:cubicBezTo>
                    <a:pt x="293" y="6756"/>
                    <a:pt x="469" y="6917"/>
                    <a:pt x="616" y="7064"/>
                  </a:cubicBezTo>
                  <a:cubicBezTo>
                    <a:pt x="777" y="7196"/>
                    <a:pt x="938" y="7313"/>
                    <a:pt x="1084" y="7386"/>
                  </a:cubicBezTo>
                  <a:cubicBezTo>
                    <a:pt x="1391" y="7562"/>
                    <a:pt x="1640" y="7679"/>
                    <a:pt x="1816" y="7810"/>
                  </a:cubicBezTo>
                  <a:cubicBezTo>
                    <a:pt x="1889" y="7884"/>
                    <a:pt x="1977" y="7942"/>
                    <a:pt x="2036" y="8015"/>
                  </a:cubicBezTo>
                  <a:cubicBezTo>
                    <a:pt x="2094" y="8074"/>
                    <a:pt x="2123" y="8147"/>
                    <a:pt x="2167" y="8220"/>
                  </a:cubicBezTo>
                  <a:cubicBezTo>
                    <a:pt x="2226" y="8367"/>
                    <a:pt x="2240" y="8513"/>
                    <a:pt x="2226" y="8616"/>
                  </a:cubicBezTo>
                  <a:cubicBezTo>
                    <a:pt x="2182" y="8835"/>
                    <a:pt x="2036" y="8923"/>
                    <a:pt x="2050" y="8996"/>
                  </a:cubicBezTo>
                  <a:cubicBezTo>
                    <a:pt x="2072" y="9029"/>
                    <a:pt x="2102" y="9046"/>
                    <a:pt x="2159" y="9046"/>
                  </a:cubicBezTo>
                  <a:cubicBezTo>
                    <a:pt x="2178" y="9046"/>
                    <a:pt x="2200" y="9044"/>
                    <a:pt x="2226" y="9040"/>
                  </a:cubicBezTo>
                  <a:cubicBezTo>
                    <a:pt x="2314" y="9025"/>
                    <a:pt x="2460" y="8923"/>
                    <a:pt x="2563" y="8762"/>
                  </a:cubicBezTo>
                  <a:cubicBezTo>
                    <a:pt x="2680" y="8601"/>
                    <a:pt x="2753" y="8367"/>
                    <a:pt x="2709" y="8089"/>
                  </a:cubicBezTo>
                  <a:cubicBezTo>
                    <a:pt x="2694" y="7942"/>
                    <a:pt x="2665" y="7796"/>
                    <a:pt x="2563" y="7649"/>
                  </a:cubicBezTo>
                  <a:cubicBezTo>
                    <a:pt x="2489" y="7518"/>
                    <a:pt x="2387" y="7386"/>
                    <a:pt x="2270" y="7283"/>
                  </a:cubicBezTo>
                  <a:cubicBezTo>
                    <a:pt x="2036" y="7049"/>
                    <a:pt x="1757" y="6873"/>
                    <a:pt x="1523" y="6698"/>
                  </a:cubicBezTo>
                  <a:cubicBezTo>
                    <a:pt x="1391" y="6610"/>
                    <a:pt x="1304" y="6507"/>
                    <a:pt x="1216" y="6420"/>
                  </a:cubicBezTo>
                  <a:cubicBezTo>
                    <a:pt x="1128" y="6332"/>
                    <a:pt x="1055" y="6215"/>
                    <a:pt x="1011" y="6127"/>
                  </a:cubicBezTo>
                  <a:cubicBezTo>
                    <a:pt x="967" y="6039"/>
                    <a:pt x="967" y="5966"/>
                    <a:pt x="996" y="5893"/>
                  </a:cubicBezTo>
                  <a:cubicBezTo>
                    <a:pt x="1011" y="5819"/>
                    <a:pt x="1040" y="5746"/>
                    <a:pt x="1157" y="5658"/>
                  </a:cubicBezTo>
                  <a:cubicBezTo>
                    <a:pt x="1333" y="5468"/>
                    <a:pt x="1699" y="5307"/>
                    <a:pt x="2094" y="5029"/>
                  </a:cubicBezTo>
                  <a:cubicBezTo>
                    <a:pt x="2270" y="4897"/>
                    <a:pt x="2489" y="4736"/>
                    <a:pt x="2650" y="4458"/>
                  </a:cubicBezTo>
                  <a:cubicBezTo>
                    <a:pt x="2826" y="4194"/>
                    <a:pt x="2899" y="3858"/>
                    <a:pt x="2841" y="3550"/>
                  </a:cubicBezTo>
                  <a:cubicBezTo>
                    <a:pt x="2782" y="3243"/>
                    <a:pt x="2636" y="2994"/>
                    <a:pt x="2489" y="2818"/>
                  </a:cubicBezTo>
                  <a:cubicBezTo>
                    <a:pt x="2343" y="2628"/>
                    <a:pt x="2182" y="2482"/>
                    <a:pt x="2021" y="2379"/>
                  </a:cubicBezTo>
                  <a:cubicBezTo>
                    <a:pt x="1713" y="2145"/>
                    <a:pt x="1450" y="1999"/>
                    <a:pt x="1304" y="1808"/>
                  </a:cubicBezTo>
                  <a:cubicBezTo>
                    <a:pt x="1143" y="1647"/>
                    <a:pt x="1084" y="1442"/>
                    <a:pt x="1069" y="1237"/>
                  </a:cubicBezTo>
                  <a:cubicBezTo>
                    <a:pt x="1055" y="842"/>
                    <a:pt x="1289" y="549"/>
                    <a:pt x="1494" y="388"/>
                  </a:cubicBezTo>
                  <a:cubicBezTo>
                    <a:pt x="1684" y="212"/>
                    <a:pt x="1860" y="169"/>
                    <a:pt x="1860" y="95"/>
                  </a:cubicBezTo>
                  <a:cubicBezTo>
                    <a:pt x="1860" y="48"/>
                    <a:pt x="1781" y="1"/>
                    <a:pt x="16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1" name="Google Shape;801;p37"/>
          <p:cNvGrpSpPr/>
          <p:nvPr/>
        </p:nvGrpSpPr>
        <p:grpSpPr>
          <a:xfrm>
            <a:off x="2275960" y="3545454"/>
            <a:ext cx="1044556" cy="1849595"/>
            <a:chOff x="311967" y="3329599"/>
            <a:chExt cx="1044556" cy="1849595"/>
          </a:xfrm>
        </p:grpSpPr>
        <p:sp>
          <p:nvSpPr>
            <p:cNvPr id="802" name="Google Shape;802;p37"/>
            <p:cNvSpPr/>
            <p:nvPr/>
          </p:nvSpPr>
          <p:spPr>
            <a:xfrm flipH="1">
              <a:off x="655040" y="4099984"/>
              <a:ext cx="115048" cy="1079210"/>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7"/>
            <p:cNvSpPr/>
            <p:nvPr/>
          </p:nvSpPr>
          <p:spPr>
            <a:xfrm flipH="1">
              <a:off x="784098" y="4109586"/>
              <a:ext cx="147651" cy="1063891"/>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7"/>
            <p:cNvSpPr/>
            <p:nvPr/>
          </p:nvSpPr>
          <p:spPr>
            <a:xfrm flipH="1">
              <a:off x="384746" y="4099984"/>
              <a:ext cx="304817" cy="1073492"/>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7"/>
            <p:cNvSpPr/>
            <p:nvPr/>
          </p:nvSpPr>
          <p:spPr>
            <a:xfrm flipH="1">
              <a:off x="571983" y="4524915"/>
              <a:ext cx="265187" cy="2112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7"/>
            <p:cNvSpPr/>
            <p:nvPr/>
          </p:nvSpPr>
          <p:spPr>
            <a:xfrm flipH="1">
              <a:off x="311967" y="3329599"/>
              <a:ext cx="1044556" cy="812626"/>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7"/>
            <p:cNvSpPr/>
            <p:nvPr/>
          </p:nvSpPr>
          <p:spPr>
            <a:xfrm flipH="1">
              <a:off x="324974" y="33298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7"/>
            <p:cNvSpPr/>
            <p:nvPr/>
          </p:nvSpPr>
          <p:spPr>
            <a:xfrm flipH="1">
              <a:off x="584400" y="3614123"/>
              <a:ext cx="31992" cy="41594"/>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7"/>
            <p:cNvSpPr/>
            <p:nvPr/>
          </p:nvSpPr>
          <p:spPr>
            <a:xfrm flipH="1">
              <a:off x="565851" y="3543200"/>
              <a:ext cx="49275" cy="193653"/>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7"/>
            <p:cNvSpPr/>
            <p:nvPr/>
          </p:nvSpPr>
          <p:spPr>
            <a:xfrm flipH="1">
              <a:off x="592693" y="3607751"/>
              <a:ext cx="60099" cy="4796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1" name="Google Shape;811;p37"/>
          <p:cNvGrpSpPr/>
          <p:nvPr/>
        </p:nvGrpSpPr>
        <p:grpSpPr>
          <a:xfrm>
            <a:off x="5745500" y="3539737"/>
            <a:ext cx="1044556" cy="1849595"/>
            <a:chOff x="5681342" y="3347199"/>
            <a:chExt cx="1044556" cy="1849595"/>
          </a:xfrm>
        </p:grpSpPr>
        <p:sp>
          <p:nvSpPr>
            <p:cNvPr id="812" name="Google Shape;812;p37"/>
            <p:cNvSpPr/>
            <p:nvPr/>
          </p:nvSpPr>
          <p:spPr>
            <a:xfrm>
              <a:off x="6267778" y="4117584"/>
              <a:ext cx="115048" cy="1079210"/>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7"/>
            <p:cNvSpPr/>
            <p:nvPr/>
          </p:nvSpPr>
          <p:spPr>
            <a:xfrm>
              <a:off x="6106117" y="4127186"/>
              <a:ext cx="147651" cy="1063891"/>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7"/>
            <p:cNvSpPr/>
            <p:nvPr/>
          </p:nvSpPr>
          <p:spPr>
            <a:xfrm>
              <a:off x="6348303" y="4117584"/>
              <a:ext cx="304817" cy="1073492"/>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7"/>
            <p:cNvSpPr/>
            <p:nvPr/>
          </p:nvSpPr>
          <p:spPr>
            <a:xfrm>
              <a:off x="6200696" y="4542515"/>
              <a:ext cx="265187" cy="2112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7"/>
            <p:cNvSpPr/>
            <p:nvPr/>
          </p:nvSpPr>
          <p:spPr>
            <a:xfrm>
              <a:off x="5681342" y="3347199"/>
              <a:ext cx="1044556" cy="812626"/>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7"/>
            <p:cNvSpPr/>
            <p:nvPr/>
          </p:nvSpPr>
          <p:spPr>
            <a:xfrm>
              <a:off x="5716739" y="33474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7"/>
            <p:cNvSpPr/>
            <p:nvPr/>
          </p:nvSpPr>
          <p:spPr>
            <a:xfrm>
              <a:off x="6421474" y="3631723"/>
              <a:ext cx="31992" cy="41594"/>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7"/>
            <p:cNvSpPr/>
            <p:nvPr/>
          </p:nvSpPr>
          <p:spPr>
            <a:xfrm>
              <a:off x="6422739" y="3560800"/>
              <a:ext cx="49275" cy="193653"/>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7"/>
            <p:cNvSpPr/>
            <p:nvPr/>
          </p:nvSpPr>
          <p:spPr>
            <a:xfrm>
              <a:off x="6385074" y="3625351"/>
              <a:ext cx="60099" cy="4796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7"/>
            <p:cNvSpPr/>
            <p:nvPr/>
          </p:nvSpPr>
          <p:spPr>
            <a:xfrm>
              <a:off x="5716739" y="33474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مستطيل 33"/>
          <p:cNvSpPr/>
          <p:nvPr/>
        </p:nvSpPr>
        <p:spPr>
          <a:xfrm>
            <a:off x="8522783" y="4443958"/>
            <a:ext cx="395535" cy="369332"/>
          </a:xfrm>
          <a:prstGeom prst="rect">
            <a:avLst/>
          </a:prstGeom>
        </p:spPr>
        <p:txBody>
          <a:bodyPr wrap="square">
            <a:spAutoFit/>
          </a:bodyPr>
          <a:lstStyle/>
          <a:p>
            <a:r>
              <a:rPr lang="en-US" sz="1800" dirty="0"/>
              <a:t> 8</a:t>
            </a:r>
            <a:endParaRPr lang="ar-SA"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4"/>
          <p:cNvSpPr txBox="1">
            <a:spLocks noGrp="1"/>
          </p:cNvSpPr>
          <p:nvPr>
            <p:ph type="title"/>
          </p:nvPr>
        </p:nvSpPr>
        <p:spPr>
          <a:xfrm>
            <a:off x="251520" y="1987893"/>
            <a:ext cx="4968552" cy="1146600"/>
          </a:xfrm>
          <a:prstGeom prst="rect">
            <a:avLst/>
          </a:prstGeom>
        </p:spPr>
        <p:txBody>
          <a:bodyPr spcFirstLastPara="1" wrap="square" lIns="91425" tIns="91425" rIns="91425" bIns="91425" anchor="t" anchorCtr="0">
            <a:noAutofit/>
          </a:bodyPr>
          <a:lstStyle/>
          <a:p>
            <a:pPr algn="just"/>
            <a:r>
              <a:rPr lang="en-US" sz="3600" dirty="0" smtClean="0"/>
              <a:t>Penetration </a:t>
            </a:r>
            <a:r>
              <a:rPr lang="en-US" sz="3600" dirty="0"/>
              <a:t>theory in mass </a:t>
            </a:r>
            <a:r>
              <a:rPr lang="en-US" sz="3600" dirty="0" smtClean="0"/>
              <a:t>transfer</a:t>
            </a:r>
            <a:r>
              <a:rPr lang="en-US" sz="3600" dirty="0"/>
              <a:t/>
            </a:r>
            <a:br>
              <a:rPr lang="en-US" sz="3600" dirty="0"/>
            </a:br>
            <a:r>
              <a:rPr lang="en-US" sz="3600" dirty="0"/>
              <a:t/>
            </a:r>
            <a:br>
              <a:rPr lang="en-US" sz="3600" dirty="0"/>
            </a:br>
            <a:endParaRPr sz="3600" dirty="0"/>
          </a:p>
        </p:txBody>
      </p:sp>
      <p:sp>
        <p:nvSpPr>
          <p:cNvPr id="625" name="Google Shape;625;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04</a:t>
            </a:r>
            <a:endParaRPr dirty="0"/>
          </a:p>
        </p:txBody>
      </p:sp>
      <p:grpSp>
        <p:nvGrpSpPr>
          <p:cNvPr id="626" name="Google Shape;626;p34"/>
          <p:cNvGrpSpPr/>
          <p:nvPr/>
        </p:nvGrpSpPr>
        <p:grpSpPr>
          <a:xfrm>
            <a:off x="5461950" y="522238"/>
            <a:ext cx="2250830" cy="3661147"/>
            <a:chOff x="5401837" y="470183"/>
            <a:chExt cx="2068777" cy="3107670"/>
          </a:xfrm>
        </p:grpSpPr>
        <p:sp>
          <p:nvSpPr>
            <p:cNvPr id="627" name="Google Shape;627;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9" name="Google Shape;629;p34"/>
          <p:cNvGrpSpPr/>
          <p:nvPr/>
        </p:nvGrpSpPr>
        <p:grpSpPr>
          <a:xfrm>
            <a:off x="143931" y="3252251"/>
            <a:ext cx="817500" cy="812700"/>
            <a:chOff x="143931" y="3252251"/>
            <a:chExt cx="817500" cy="812700"/>
          </a:xfrm>
        </p:grpSpPr>
        <p:sp>
          <p:nvSpPr>
            <p:cNvPr id="630" name="Google Shape;630;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34"/>
          <p:cNvGrpSpPr/>
          <p:nvPr/>
        </p:nvGrpSpPr>
        <p:grpSpPr>
          <a:xfrm>
            <a:off x="5378976" y="1196470"/>
            <a:ext cx="2416767" cy="3688689"/>
            <a:chOff x="8936226" y="1196470"/>
            <a:chExt cx="2416767" cy="3688689"/>
          </a:xfrm>
        </p:grpSpPr>
        <p:sp>
          <p:nvSpPr>
            <p:cNvPr id="633" name="Google Shape;633;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7" name="Google Shape;677;p34"/>
          <p:cNvGrpSpPr/>
          <p:nvPr/>
        </p:nvGrpSpPr>
        <p:grpSpPr>
          <a:xfrm>
            <a:off x="7825375" y="2447285"/>
            <a:ext cx="785377" cy="2421158"/>
            <a:chOff x="7825375" y="2447285"/>
            <a:chExt cx="785377" cy="2421158"/>
          </a:xfrm>
        </p:grpSpPr>
        <p:sp>
          <p:nvSpPr>
            <p:cNvPr id="678" name="Google Shape;678;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مستطيل 62"/>
          <p:cNvSpPr/>
          <p:nvPr/>
        </p:nvSpPr>
        <p:spPr>
          <a:xfrm>
            <a:off x="8522783" y="4443958"/>
            <a:ext cx="395535" cy="369332"/>
          </a:xfrm>
          <a:prstGeom prst="rect">
            <a:avLst/>
          </a:prstGeom>
        </p:spPr>
        <p:txBody>
          <a:bodyPr wrap="square">
            <a:spAutoFit/>
          </a:bodyPr>
          <a:lstStyle/>
          <a:p>
            <a:r>
              <a:rPr lang="en-US" sz="1800" dirty="0"/>
              <a:t> </a:t>
            </a:r>
            <a:r>
              <a:rPr lang="en-US" sz="1800" dirty="0" smtClean="0"/>
              <a:t>9</a:t>
            </a:r>
            <a:endParaRPr lang="ar-SA" sz="1800" dirty="0"/>
          </a:p>
        </p:txBody>
      </p:sp>
    </p:spTree>
    <p:extLst>
      <p:ext uri="{BB962C8B-B14F-4D97-AF65-F5344CB8AC3E}">
        <p14:creationId xmlns:p14="http://schemas.microsoft.com/office/powerpoint/2010/main" val="241854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nthly Strategy Review Meeting by Slidesgo">
  <a:themeElements>
    <a:clrScheme name="Simple Light">
      <a:dk1>
        <a:srgbClr val="151F29"/>
      </a:dk1>
      <a:lt1>
        <a:srgbClr val="EBE0DD"/>
      </a:lt1>
      <a:dk2>
        <a:srgbClr val="FFFFFF"/>
      </a:dk2>
      <a:lt2>
        <a:srgbClr val="912A3C"/>
      </a:lt2>
      <a:accent1>
        <a:srgbClr val="DC7C61"/>
      </a:accent1>
      <a:accent2>
        <a:srgbClr val="BA6136"/>
      </a:accent2>
      <a:accent3>
        <a:srgbClr val="FFA35A"/>
      </a:accent3>
      <a:accent4>
        <a:srgbClr val="005458"/>
      </a:accent4>
      <a:accent5>
        <a:srgbClr val="528C98"/>
      </a:accent5>
      <a:accent6>
        <a:srgbClr val="2C8C64"/>
      </a:accent6>
      <a:hlink>
        <a:srgbClr val="151F2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390</Words>
  <Application>Microsoft Office PowerPoint</Application>
  <PresentationFormat>On-screen Show (16:9)</PresentationFormat>
  <Paragraphs>84</Paragraphs>
  <Slides>20</Slides>
  <Notes>20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Work Sans ExtraBold</vt:lpstr>
      <vt:lpstr>Poppins</vt:lpstr>
      <vt:lpstr>DM Serif Display</vt:lpstr>
      <vt:lpstr>Archivo Black</vt:lpstr>
      <vt:lpstr>Karla</vt:lpstr>
      <vt:lpstr>Gaegu</vt:lpstr>
      <vt:lpstr>Arial</vt:lpstr>
      <vt:lpstr>Montserrat SemiBold</vt:lpstr>
      <vt:lpstr>UICTFontTextStyleBody</vt:lpstr>
      <vt:lpstr>Viga</vt:lpstr>
      <vt:lpstr>Fira Sans Extra Condensed Medium</vt:lpstr>
      <vt:lpstr>Monthly Strategy Review Meeting by Slidesgo</vt:lpstr>
      <vt:lpstr>PowerPoint Presentation</vt:lpstr>
      <vt:lpstr>01</vt:lpstr>
      <vt:lpstr>INTRODUCTION</vt:lpstr>
      <vt:lpstr>INTRODUCTION</vt:lpstr>
      <vt:lpstr>Who made social penetration theory</vt:lpstr>
      <vt:lpstr>PowerPoint Presentation</vt:lpstr>
      <vt:lpstr>Social penetration theory objective or interpretive</vt:lpstr>
      <vt:lpstr>PowerPoint Presentation</vt:lpstr>
      <vt:lpstr>Penetration theory in mass transfer  </vt:lpstr>
      <vt:lpstr>Project timeline</vt:lpstr>
      <vt:lpstr>Assumption of Social Penetration Theory</vt:lpstr>
      <vt:lpstr>The main assumption of social penetration theory is that individuals will share a lot of information with those whom they trust. The other assumption is that individuals will talk about a wide variety of impersonal subjects with people they are not familiar with.</vt:lpstr>
      <vt:lpstr>Social  Penetration theory Example</vt:lpstr>
      <vt:lpstr>PowerPoint Presentation</vt:lpstr>
      <vt:lpstr>An example of social penetration is two people who meet at work. They initially only talk about sports teams or local events. However, as they grow to be more comfortable with each other they begin to talk about religion and politics. They have transferred from the orientation stage to the exploratory stage. Some may say they have even reached the affective stage.</vt:lpstr>
      <vt:lpstr>Website</vt:lpstr>
      <vt:lpstr>Conclusion</vt:lpstr>
      <vt:lpstr>Reflection</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home</dc:creator>
  <cp:lastModifiedBy>Maher Fattouh</cp:lastModifiedBy>
  <cp:revision>16</cp:revision>
  <dcterms:modified xsi:type="dcterms:W3CDTF">2023-02-23T10:09:21Z</dcterms:modified>
</cp:coreProperties>
</file>