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7"/>
  </p:notesMasterIdLst>
  <p:handoutMasterIdLst>
    <p:handoutMasterId r:id="rId18"/>
  </p:handoutMasterIdLst>
  <p:sldIdLst>
    <p:sldId id="324" r:id="rId5"/>
    <p:sldId id="302" r:id="rId6"/>
    <p:sldId id="315" r:id="rId7"/>
    <p:sldId id="327" r:id="rId8"/>
    <p:sldId id="328" r:id="rId9"/>
    <p:sldId id="329" r:id="rId10"/>
    <p:sldId id="330" r:id="rId11"/>
    <p:sldId id="331" r:id="rId12"/>
    <p:sldId id="332" r:id="rId13"/>
    <p:sldId id="326" r:id="rId14"/>
    <p:sldId id="334" r:id="rId15"/>
    <p:sldId id="33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68" userDrawn="1">
          <p15:clr>
            <a:srgbClr val="A4A3A4"/>
          </p15:clr>
        </p15:guide>
        <p15:guide id="2" pos="408" userDrawn="1">
          <p15:clr>
            <a:srgbClr val="A4A3A4"/>
          </p15:clr>
        </p15:guide>
        <p15:guide id="3" orient="horz" pos="3912" userDrawn="1">
          <p15:clr>
            <a:srgbClr val="A4A3A4"/>
          </p15:clr>
        </p15:guide>
        <p15:guide id="4" pos="7272" userDrawn="1">
          <p15:clr>
            <a:srgbClr val="A4A3A4"/>
          </p15:clr>
        </p15:guide>
        <p15:guide id="5" orient="horz" pos="165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E25E649-3F16-4E02-A733-19D2CDBF48F0}">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3" autoAdjust="0"/>
  </p:normalViewPr>
  <p:slideViewPr>
    <p:cSldViewPr snapToGrid="0">
      <p:cViewPr varScale="1">
        <p:scale>
          <a:sx n="69" d="100"/>
          <a:sy n="69" d="100"/>
        </p:scale>
        <p:origin x="564" y="52"/>
      </p:cViewPr>
      <p:guideLst>
        <p:guide orient="horz" pos="1968"/>
        <p:guide pos="408"/>
        <p:guide orient="horz" pos="3912"/>
        <p:guide pos="7272"/>
        <p:guide orient="horz" pos="1656"/>
      </p:guideLst>
    </p:cSldViewPr>
  </p:slideViewPr>
  <p:outlineViewPr>
    <p:cViewPr>
      <p:scale>
        <a:sx n="33" d="100"/>
        <a:sy n="33" d="100"/>
      </p:scale>
      <p:origin x="0" y="-4886"/>
    </p:cViewPr>
  </p:outlineViewPr>
  <p:notesTextViewPr>
    <p:cViewPr>
      <p:scale>
        <a:sx n="3" d="2"/>
        <a:sy n="3" d="2"/>
      </p:scale>
      <p:origin x="0" y="0"/>
    </p:cViewPr>
  </p:notesTextViewPr>
  <p:sorterViewPr>
    <p:cViewPr>
      <p:scale>
        <a:sx n="110" d="100"/>
        <a:sy n="110" d="100"/>
      </p:scale>
      <p:origin x="0" y="-965"/>
    </p:cViewPr>
  </p:sorter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6F666D-E0C2-435B-BAA8-9287F9E5D3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9FEBCAF-CB3F-4928-91AA-D61472F880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1077DB-935E-4A0A-947A-D283B9F9F452}" type="datetimeFigureOut">
              <a:rPr lang="en-US" smtClean="0"/>
              <a:t>6/27/2022</a:t>
            </a:fld>
            <a:endParaRPr lang="en-US" dirty="0"/>
          </a:p>
        </p:txBody>
      </p:sp>
      <p:sp>
        <p:nvSpPr>
          <p:cNvPr id="4" name="Footer Placeholder 3">
            <a:extLst>
              <a:ext uri="{FF2B5EF4-FFF2-40B4-BE49-F238E27FC236}">
                <a16:creationId xmlns:a16="http://schemas.microsoft.com/office/drawing/2014/main" id="{69256698-63C6-4CCC-81CB-EA5604C30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2467FDA-05D7-4760-A373-5D6AEAAF42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2C0B10-7CAE-41E4-AB02-7E8B1FF2B898}" type="slidenum">
              <a:rPr lang="en-US" smtClean="0"/>
              <a:t>‹#›</a:t>
            </a:fld>
            <a:endParaRPr lang="en-US" dirty="0"/>
          </a:p>
        </p:txBody>
      </p:sp>
    </p:spTree>
    <p:extLst>
      <p:ext uri="{BB962C8B-B14F-4D97-AF65-F5344CB8AC3E}">
        <p14:creationId xmlns:p14="http://schemas.microsoft.com/office/powerpoint/2010/main" val="368753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9EC30E-1A71-4188-9BE7-E2A64929A436}" type="datetimeFigureOut">
              <a:rPr lang="en-US" noProof="0" smtClean="0"/>
              <a:t>6/27/2022</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0193B-564F-4854-8A52-728F3FB19C85}" type="slidenum">
              <a:rPr lang="en-US" noProof="0" smtClean="0"/>
              <a:t>‹#›</a:t>
            </a:fld>
            <a:endParaRPr lang="en-US" noProof="0" dirty="0"/>
          </a:p>
        </p:txBody>
      </p:sp>
    </p:spTree>
    <p:extLst>
      <p:ext uri="{BB962C8B-B14F-4D97-AF65-F5344CB8AC3E}">
        <p14:creationId xmlns:p14="http://schemas.microsoft.com/office/powerpoint/2010/main" val="3603816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1</a:t>
            </a:fld>
            <a:endParaRPr lang="en-US" noProof="0" dirty="0"/>
          </a:p>
        </p:txBody>
      </p:sp>
    </p:spTree>
    <p:extLst>
      <p:ext uri="{BB962C8B-B14F-4D97-AF65-F5344CB8AC3E}">
        <p14:creationId xmlns:p14="http://schemas.microsoft.com/office/powerpoint/2010/main" val="364420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30193B-564F-4854-8A52-728F3FB19C85}" type="slidenum">
              <a:rPr lang="en-US" noProof="0" smtClean="0"/>
              <a:t>2</a:t>
            </a:fld>
            <a:endParaRPr lang="en-US" noProof="0" dirty="0"/>
          </a:p>
        </p:txBody>
      </p:sp>
    </p:spTree>
    <p:extLst>
      <p:ext uri="{BB962C8B-B14F-4D97-AF65-F5344CB8AC3E}">
        <p14:creationId xmlns:p14="http://schemas.microsoft.com/office/powerpoint/2010/main" val="2507912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FA57703-9E4A-48E0-A123-3A5EDC76475C}"/>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endParaRPr lang="en-US" dirty="0"/>
          </a:p>
        </p:txBody>
      </p:sp>
      <p:sp>
        <p:nvSpPr>
          <p:cNvPr id="6" name="Hexagon 5">
            <a:extLst>
              <a:ext uri="{FF2B5EF4-FFF2-40B4-BE49-F238E27FC236}">
                <a16:creationId xmlns:a16="http://schemas.microsoft.com/office/drawing/2014/main" id="{ED61BFD1-C421-442F-ACC0-868D35B02015}"/>
              </a:ext>
            </a:extLst>
          </p:cNvPr>
          <p:cNvSpPr/>
          <p:nvPr userDrawn="1"/>
        </p:nvSpPr>
        <p:spPr>
          <a:xfrm>
            <a:off x="3166402" y="903484"/>
            <a:ext cx="5859196" cy="5051033"/>
          </a:xfrm>
          <a:prstGeom prst="hexagon">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Hexagon 13">
            <a:extLst>
              <a:ext uri="{FF2B5EF4-FFF2-40B4-BE49-F238E27FC236}">
                <a16:creationId xmlns:a16="http://schemas.microsoft.com/office/drawing/2014/main" id="{89B16BC3-CBF9-4BF0-A37A-9F2BB89BED54}"/>
              </a:ext>
            </a:extLst>
          </p:cNvPr>
          <p:cNvSpPr/>
          <p:nvPr userDrawn="1"/>
        </p:nvSpPr>
        <p:spPr>
          <a:xfrm>
            <a:off x="7974278" y="5753530"/>
            <a:ext cx="651613" cy="56173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xagon 15">
            <a:extLst>
              <a:ext uri="{FF2B5EF4-FFF2-40B4-BE49-F238E27FC236}">
                <a16:creationId xmlns:a16="http://schemas.microsoft.com/office/drawing/2014/main" id="{80EA9ECE-F57C-4B25-AD19-4F78933A61EC}"/>
              </a:ext>
            </a:extLst>
          </p:cNvPr>
          <p:cNvSpPr/>
          <p:nvPr userDrawn="1"/>
        </p:nvSpPr>
        <p:spPr>
          <a:xfrm>
            <a:off x="2255521" y="2751804"/>
            <a:ext cx="785546" cy="6771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DCBDF4EA-BFFB-460D-B9A8-45C097E920DA}"/>
              </a:ext>
            </a:extLst>
          </p:cNvPr>
          <p:cNvSpPr/>
          <p:nvPr userDrawn="1"/>
        </p:nvSpPr>
        <p:spPr>
          <a:xfrm>
            <a:off x="8021783" y="671564"/>
            <a:ext cx="392774" cy="338599"/>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Hexagon 19">
            <a:extLst>
              <a:ext uri="{FF2B5EF4-FFF2-40B4-BE49-F238E27FC236}">
                <a16:creationId xmlns:a16="http://schemas.microsoft.com/office/drawing/2014/main" id="{AB15A15E-528E-4041-8E63-65C0D0398F3A}"/>
              </a:ext>
            </a:extLst>
          </p:cNvPr>
          <p:cNvSpPr/>
          <p:nvPr userDrawn="1"/>
        </p:nvSpPr>
        <p:spPr>
          <a:xfrm>
            <a:off x="2035398" y="3344350"/>
            <a:ext cx="196388" cy="1693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A7A620BD-CFAD-4100-8C9F-494D15A0A900}"/>
              </a:ext>
            </a:extLst>
          </p:cNvPr>
          <p:cNvSpPr>
            <a:spLocks noGrp="1"/>
          </p:cNvSpPr>
          <p:nvPr>
            <p:ph type="title"/>
          </p:nvPr>
        </p:nvSpPr>
        <p:spPr>
          <a:xfrm>
            <a:off x="4096846" y="2576760"/>
            <a:ext cx="3924935" cy="1695637"/>
          </a:xfrm>
          <a:prstGeom prst="rect">
            <a:avLst/>
          </a:prstGeom>
        </p:spPr>
        <p:txBody>
          <a:bodyPr/>
          <a:lstStyle>
            <a:lvl1pPr>
              <a:spcBef>
                <a:spcPts val="1000"/>
              </a:spcBef>
              <a:defRPr sz="4800" b="1">
                <a:solidFill>
                  <a:schemeClr val="bg1"/>
                </a:solidFill>
              </a:defRPr>
            </a:lvl1pPr>
          </a:lstStyle>
          <a:p>
            <a:r>
              <a:rPr lang="en-US"/>
              <a:t>Click to edit Master title style</a:t>
            </a:r>
            <a:endParaRPr lang="en-US" dirty="0"/>
          </a:p>
        </p:txBody>
      </p:sp>
      <p:sp>
        <p:nvSpPr>
          <p:cNvPr id="24" name="Text Placeholder 23">
            <a:extLst>
              <a:ext uri="{FF2B5EF4-FFF2-40B4-BE49-F238E27FC236}">
                <a16:creationId xmlns:a16="http://schemas.microsoft.com/office/drawing/2014/main" id="{340C15AA-E296-48AE-857F-0589EEA69DC6}"/>
              </a:ext>
            </a:extLst>
          </p:cNvPr>
          <p:cNvSpPr>
            <a:spLocks noGrp="1"/>
          </p:cNvSpPr>
          <p:nvPr>
            <p:ph type="body" sz="quarter" idx="11" hasCustomPrompt="1"/>
          </p:nvPr>
        </p:nvSpPr>
        <p:spPr>
          <a:xfrm>
            <a:off x="4096848" y="1899514"/>
            <a:ext cx="3924934" cy="490538"/>
          </a:xfrm>
          <a:prstGeom prst="rect">
            <a:avLst/>
          </a:prstGeom>
        </p:spPr>
        <p:txBody>
          <a:bodyPr/>
          <a:lstStyle>
            <a:lvl1pPr>
              <a:buNone/>
              <a:defRPr lang="en-US" sz="24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28" name="Text Placeholder 27">
            <a:extLst>
              <a:ext uri="{FF2B5EF4-FFF2-40B4-BE49-F238E27FC236}">
                <a16:creationId xmlns:a16="http://schemas.microsoft.com/office/drawing/2014/main" id="{E0A61465-6ECA-46DC-97DD-7BCFDB69EB89}"/>
              </a:ext>
            </a:extLst>
          </p:cNvPr>
          <p:cNvSpPr>
            <a:spLocks noGrp="1"/>
          </p:cNvSpPr>
          <p:nvPr>
            <p:ph type="body" sz="quarter" idx="13"/>
          </p:nvPr>
        </p:nvSpPr>
        <p:spPr>
          <a:xfrm>
            <a:off x="4484582" y="4459105"/>
            <a:ext cx="3222836" cy="1168530"/>
          </a:xfrm>
          <a:prstGeom prst="rect">
            <a:avLst/>
          </a:prstGeom>
        </p:spPr>
        <p:txBody>
          <a:bodyPr anchor="b"/>
          <a:lstStyle>
            <a:lvl1pPr algn="r">
              <a:buNone/>
              <a:defRPr lang="en-US" sz="1600" kern="1200" dirty="0" smtClean="0">
                <a:solidFill>
                  <a:schemeClr val="bg1"/>
                </a:solidFill>
                <a:latin typeface="+mn-lt"/>
                <a:ea typeface="+mn-ea"/>
                <a:cs typeface="+mn-cs"/>
              </a:defRPr>
            </a:lvl1pPr>
          </a:lstStyle>
          <a:p>
            <a:pPr lvl="0"/>
            <a:r>
              <a:rPr lang="en-US"/>
              <a:t>Click to edit Master text styles</a:t>
            </a:r>
          </a:p>
        </p:txBody>
      </p:sp>
    </p:spTree>
    <p:extLst>
      <p:ext uri="{BB962C8B-B14F-4D97-AF65-F5344CB8AC3E}">
        <p14:creationId xmlns:p14="http://schemas.microsoft.com/office/powerpoint/2010/main" val="781487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69FE87B7-32A4-4C7F-9AAF-37688E640456}"/>
              </a:ext>
            </a:extLst>
          </p:cNvPr>
          <p:cNvSpPr>
            <a:spLocks noGrp="1"/>
          </p:cNvSpPr>
          <p:nvPr>
            <p:ph type="title"/>
          </p:nvPr>
        </p:nvSpPr>
        <p:spPr>
          <a:xfrm>
            <a:off x="432000" y="647700"/>
            <a:ext cx="11340000" cy="700114"/>
          </a:xfrm>
          <a:prstGeom prst="rect">
            <a:avLst/>
          </a:prstGeom>
        </p:spPr>
        <p:txBody>
          <a:bodyPr anchor="ctr"/>
          <a:lstStyle/>
          <a:p>
            <a:pPr algn="ctr"/>
            <a:r>
              <a:rPr lang="en-US" sz="4800" b="1">
                <a:solidFill>
                  <a:schemeClr val="tx1"/>
                </a:solidFill>
              </a:rPr>
              <a:t>Click to edit Master title style</a:t>
            </a:r>
            <a:endParaRPr lang="en-US" sz="4800" b="1" dirty="0">
              <a:solidFill>
                <a:schemeClr val="tx1"/>
              </a:solidFill>
            </a:endParaRPr>
          </a:p>
        </p:txBody>
      </p:sp>
      <p:sp>
        <p:nvSpPr>
          <p:cNvPr id="3" name="Footer Placeholder 4">
            <a:extLst>
              <a:ext uri="{FF2B5EF4-FFF2-40B4-BE49-F238E27FC236}">
                <a16:creationId xmlns:a16="http://schemas.microsoft.com/office/drawing/2014/main" id="{F5445259-6229-4369-8C1F-2B56DC6BB7D1}"/>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12800613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Two Column">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D1E0F77B-E8C6-4A86-B521-8368A308A9A2}"/>
              </a:ext>
            </a:extLst>
          </p:cNvPr>
          <p:cNvSpPr>
            <a:spLocks noGrp="1"/>
          </p:cNvSpPr>
          <p:nvPr>
            <p:ph type="body" sz="quarter" idx="14"/>
          </p:nvPr>
        </p:nvSpPr>
        <p:spPr>
          <a:xfrm>
            <a:off x="647700" y="2057818"/>
            <a:ext cx="508000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14" name="Oval 13">
            <a:extLst>
              <a:ext uri="{FF2B5EF4-FFF2-40B4-BE49-F238E27FC236}">
                <a16:creationId xmlns:a16="http://schemas.microsoft.com/office/drawing/2014/main" id="{CAACFBE9-8475-4CC0-8189-87BFC4059A86}"/>
              </a:ext>
            </a:extLst>
          </p:cNvPr>
          <p:cNvSpPr/>
          <p:nvPr userDrawn="1"/>
        </p:nvSpPr>
        <p:spPr>
          <a:xfrm>
            <a:off x="10385897" y="1443145"/>
            <a:ext cx="471170" cy="4711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0" name="Oval 19">
            <a:extLst>
              <a:ext uri="{FF2B5EF4-FFF2-40B4-BE49-F238E27FC236}">
                <a16:creationId xmlns:a16="http://schemas.microsoft.com/office/drawing/2014/main" id="{5F8C6FC8-D350-4A01-A7E0-5AEDAC96F358}"/>
              </a:ext>
            </a:extLst>
          </p:cNvPr>
          <p:cNvSpPr/>
          <p:nvPr userDrawn="1"/>
        </p:nvSpPr>
        <p:spPr>
          <a:xfrm>
            <a:off x="8910011" y="328773"/>
            <a:ext cx="317813" cy="317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4" name="Oval 23">
            <a:extLst>
              <a:ext uri="{FF2B5EF4-FFF2-40B4-BE49-F238E27FC236}">
                <a16:creationId xmlns:a16="http://schemas.microsoft.com/office/drawing/2014/main" id="{88F1038A-897D-4C38-B499-73FC76C716FA}"/>
              </a:ext>
            </a:extLst>
          </p:cNvPr>
          <p:cNvSpPr/>
          <p:nvPr userDrawn="1"/>
        </p:nvSpPr>
        <p:spPr>
          <a:xfrm flipH="1">
            <a:off x="8634932" y="623939"/>
            <a:ext cx="170406" cy="1704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6" name="Text Placeholder 25">
            <a:extLst>
              <a:ext uri="{FF2B5EF4-FFF2-40B4-BE49-F238E27FC236}">
                <a16:creationId xmlns:a16="http://schemas.microsoft.com/office/drawing/2014/main" id="{4A6E2374-7B5B-4947-8461-F294B56E70DE}"/>
              </a:ext>
            </a:extLst>
          </p:cNvPr>
          <p:cNvSpPr>
            <a:spLocks noGrp="1"/>
          </p:cNvSpPr>
          <p:nvPr>
            <p:ph type="body" sz="quarter" idx="13"/>
          </p:nvPr>
        </p:nvSpPr>
        <p:spPr>
          <a:xfrm>
            <a:off x="660400" y="2673522"/>
            <a:ext cx="506730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29" name="Text Placeholder 27">
            <a:extLst>
              <a:ext uri="{FF2B5EF4-FFF2-40B4-BE49-F238E27FC236}">
                <a16:creationId xmlns:a16="http://schemas.microsoft.com/office/drawing/2014/main" id="{FB9159BE-CEED-461B-AF31-03BC124E2741}"/>
              </a:ext>
            </a:extLst>
          </p:cNvPr>
          <p:cNvSpPr>
            <a:spLocks noGrp="1"/>
          </p:cNvSpPr>
          <p:nvPr>
            <p:ph type="body" sz="quarter" idx="15"/>
          </p:nvPr>
        </p:nvSpPr>
        <p:spPr>
          <a:xfrm>
            <a:off x="6451600" y="2061363"/>
            <a:ext cx="508000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30" name="Text Placeholder 25">
            <a:extLst>
              <a:ext uri="{FF2B5EF4-FFF2-40B4-BE49-F238E27FC236}">
                <a16:creationId xmlns:a16="http://schemas.microsoft.com/office/drawing/2014/main" id="{2C15BD20-69D8-4EC1-8A33-A0C6EAFD30AA}"/>
              </a:ext>
            </a:extLst>
          </p:cNvPr>
          <p:cNvSpPr>
            <a:spLocks noGrp="1"/>
          </p:cNvSpPr>
          <p:nvPr>
            <p:ph type="body" sz="quarter" idx="16"/>
          </p:nvPr>
        </p:nvSpPr>
        <p:spPr>
          <a:xfrm>
            <a:off x="6464300" y="2677067"/>
            <a:ext cx="506730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13" name="Picture Placeholder 12">
            <a:extLst>
              <a:ext uri="{FF2B5EF4-FFF2-40B4-BE49-F238E27FC236}">
                <a16:creationId xmlns:a16="http://schemas.microsoft.com/office/drawing/2014/main" id="{357B52D4-8D50-4E16-B60E-688B084764F2}"/>
              </a:ext>
            </a:extLst>
          </p:cNvPr>
          <p:cNvSpPr>
            <a:spLocks noGrp="1"/>
          </p:cNvSpPr>
          <p:nvPr>
            <p:ph type="pic" sz="quarter" idx="17"/>
          </p:nvPr>
        </p:nvSpPr>
        <p:spPr>
          <a:xfrm>
            <a:off x="9261647" y="0"/>
            <a:ext cx="2930353" cy="1559882"/>
          </a:xfrm>
          <a:custGeom>
            <a:avLst/>
            <a:gdLst>
              <a:gd name="connsiteX0" fmla="*/ 562125 w 2930353"/>
              <a:gd name="connsiteY0" fmla="*/ 435632 h 1559882"/>
              <a:gd name="connsiteX1" fmla="*/ 1124250 w 2930353"/>
              <a:gd name="connsiteY1" fmla="*/ 997757 h 1559882"/>
              <a:gd name="connsiteX2" fmla="*/ 562125 w 2930353"/>
              <a:gd name="connsiteY2" fmla="*/ 1559882 h 1559882"/>
              <a:gd name="connsiteX3" fmla="*/ 0 w 2930353"/>
              <a:gd name="connsiteY3" fmla="*/ 997757 h 1559882"/>
              <a:gd name="connsiteX4" fmla="*/ 562125 w 2930353"/>
              <a:gd name="connsiteY4" fmla="*/ 435632 h 1559882"/>
              <a:gd name="connsiteX5" fmla="*/ 1475035 w 2930353"/>
              <a:gd name="connsiteY5" fmla="*/ 0 h 1559882"/>
              <a:gd name="connsiteX6" fmla="*/ 2930353 w 2930353"/>
              <a:gd name="connsiteY6" fmla="*/ 0 h 1559882"/>
              <a:gd name="connsiteX7" fmla="*/ 2930353 w 2930353"/>
              <a:gd name="connsiteY7" fmla="*/ 1239091 h 1559882"/>
              <a:gd name="connsiteX8" fmla="*/ 2822571 w 2930353"/>
              <a:gd name="connsiteY8" fmla="*/ 1328020 h 1559882"/>
              <a:gd name="connsiteX9" fmla="*/ 2282653 w 2930353"/>
              <a:gd name="connsiteY9" fmla="*/ 1492942 h 1559882"/>
              <a:gd name="connsiteX10" fmla="*/ 1316979 w 2930353"/>
              <a:gd name="connsiteY10" fmla="*/ 527268 h 1559882"/>
              <a:gd name="connsiteX11" fmla="*/ 1392867 w 2930353"/>
              <a:gd name="connsiteY11" fmla="*/ 151384 h 1559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0353" h="1559882">
                <a:moveTo>
                  <a:pt x="562125" y="435632"/>
                </a:moveTo>
                <a:cubicBezTo>
                  <a:pt x="872578" y="435632"/>
                  <a:pt x="1124250" y="687304"/>
                  <a:pt x="1124250" y="997757"/>
                </a:cubicBezTo>
                <a:cubicBezTo>
                  <a:pt x="1124250" y="1308210"/>
                  <a:pt x="872578" y="1559882"/>
                  <a:pt x="562125" y="1559882"/>
                </a:cubicBezTo>
                <a:cubicBezTo>
                  <a:pt x="251672" y="1559882"/>
                  <a:pt x="0" y="1308210"/>
                  <a:pt x="0" y="997757"/>
                </a:cubicBezTo>
                <a:cubicBezTo>
                  <a:pt x="0" y="687304"/>
                  <a:pt x="251672" y="435632"/>
                  <a:pt x="562125" y="435632"/>
                </a:cubicBezTo>
                <a:close/>
                <a:moveTo>
                  <a:pt x="1475035" y="0"/>
                </a:moveTo>
                <a:lnTo>
                  <a:pt x="2930353" y="0"/>
                </a:lnTo>
                <a:lnTo>
                  <a:pt x="2930353" y="1239091"/>
                </a:lnTo>
                <a:lnTo>
                  <a:pt x="2822571" y="1328020"/>
                </a:lnTo>
                <a:cubicBezTo>
                  <a:pt x="2668448" y="1432143"/>
                  <a:pt x="2482651" y="1492942"/>
                  <a:pt x="2282653" y="1492942"/>
                </a:cubicBezTo>
                <a:cubicBezTo>
                  <a:pt x="1749326" y="1492942"/>
                  <a:pt x="1316979" y="1060595"/>
                  <a:pt x="1316979" y="527268"/>
                </a:cubicBezTo>
                <a:cubicBezTo>
                  <a:pt x="1316979" y="393936"/>
                  <a:pt x="1344001" y="266916"/>
                  <a:pt x="1392867" y="151384"/>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11" name="Title 1">
            <a:extLst>
              <a:ext uri="{FF2B5EF4-FFF2-40B4-BE49-F238E27FC236}">
                <a16:creationId xmlns:a16="http://schemas.microsoft.com/office/drawing/2014/main" id="{92F03355-C197-48C4-A4DF-B41338483356}"/>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12" name="Footer Placeholder 4">
            <a:extLst>
              <a:ext uri="{FF2B5EF4-FFF2-40B4-BE49-F238E27FC236}">
                <a16:creationId xmlns:a16="http://schemas.microsoft.com/office/drawing/2014/main" id="{D38D6D6E-B927-4C51-BFDE-8FE05B58461C}"/>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565901999"/>
      </p:ext>
    </p:extLst>
  </p:cSld>
  <p:clrMapOvr>
    <a:masterClrMapping/>
  </p:clrMapOvr>
  <p:extLst>
    <p:ext uri="{DCECCB84-F9BA-43D5-87BE-67443E8EF086}">
      <p15:sldGuideLst xmlns:p15="http://schemas.microsoft.com/office/powerpoint/2012/main">
        <p15:guide id="1" orient="horz" pos="1272"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Three Column">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D1E0F77B-E8C6-4A86-B521-8368A308A9A2}"/>
              </a:ext>
            </a:extLst>
          </p:cNvPr>
          <p:cNvSpPr>
            <a:spLocks noGrp="1"/>
          </p:cNvSpPr>
          <p:nvPr>
            <p:ph type="body" sz="quarter" idx="14"/>
          </p:nvPr>
        </p:nvSpPr>
        <p:spPr>
          <a:xfrm>
            <a:off x="660400" y="2037656"/>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26" name="Text Placeholder 25">
            <a:extLst>
              <a:ext uri="{FF2B5EF4-FFF2-40B4-BE49-F238E27FC236}">
                <a16:creationId xmlns:a16="http://schemas.microsoft.com/office/drawing/2014/main" id="{4A6E2374-7B5B-4947-8461-F294B56E70DE}"/>
              </a:ext>
            </a:extLst>
          </p:cNvPr>
          <p:cNvSpPr>
            <a:spLocks noGrp="1"/>
          </p:cNvSpPr>
          <p:nvPr>
            <p:ph type="body" sz="quarter" idx="13"/>
          </p:nvPr>
        </p:nvSpPr>
        <p:spPr>
          <a:xfrm>
            <a:off x="660400" y="2664637"/>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29" name="Text Placeholder 27">
            <a:extLst>
              <a:ext uri="{FF2B5EF4-FFF2-40B4-BE49-F238E27FC236}">
                <a16:creationId xmlns:a16="http://schemas.microsoft.com/office/drawing/2014/main" id="{FB9159BE-CEED-461B-AF31-03BC124E2741}"/>
              </a:ext>
            </a:extLst>
          </p:cNvPr>
          <p:cNvSpPr>
            <a:spLocks noGrp="1"/>
          </p:cNvSpPr>
          <p:nvPr>
            <p:ph type="body" sz="quarter" idx="15"/>
          </p:nvPr>
        </p:nvSpPr>
        <p:spPr>
          <a:xfrm>
            <a:off x="8044180" y="2052478"/>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30" name="Text Placeholder 25">
            <a:extLst>
              <a:ext uri="{FF2B5EF4-FFF2-40B4-BE49-F238E27FC236}">
                <a16:creationId xmlns:a16="http://schemas.microsoft.com/office/drawing/2014/main" id="{2C15BD20-69D8-4EC1-8A33-A0C6EAFD30AA}"/>
              </a:ext>
            </a:extLst>
          </p:cNvPr>
          <p:cNvSpPr>
            <a:spLocks noGrp="1"/>
          </p:cNvSpPr>
          <p:nvPr>
            <p:ph type="body" sz="quarter" idx="16"/>
          </p:nvPr>
        </p:nvSpPr>
        <p:spPr>
          <a:xfrm>
            <a:off x="8056880" y="2668182"/>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11" name="Text Placeholder 27">
            <a:extLst>
              <a:ext uri="{FF2B5EF4-FFF2-40B4-BE49-F238E27FC236}">
                <a16:creationId xmlns:a16="http://schemas.microsoft.com/office/drawing/2014/main" id="{4FDB27CA-009D-4863-B119-0EC36837148A}"/>
              </a:ext>
            </a:extLst>
          </p:cNvPr>
          <p:cNvSpPr>
            <a:spLocks noGrp="1"/>
          </p:cNvSpPr>
          <p:nvPr>
            <p:ph type="body" sz="quarter" idx="17"/>
          </p:nvPr>
        </p:nvSpPr>
        <p:spPr>
          <a:xfrm>
            <a:off x="4352290" y="2048933"/>
            <a:ext cx="3474720" cy="438150"/>
          </a:xfrm>
          <a:prstGeom prst="rect">
            <a:avLst/>
          </a:prstGeom>
        </p:spPr>
        <p:txBody>
          <a:bodyPr/>
          <a:lstStyle>
            <a:lvl1pPr>
              <a:buNone/>
              <a:defRPr lang="en-US" sz="2400" b="1" kern="1200" dirty="0" smtClean="0">
                <a:solidFill>
                  <a:schemeClr val="tx1"/>
                </a:solidFill>
                <a:latin typeface="+mj-lt"/>
                <a:ea typeface="+mn-ea"/>
                <a:cs typeface="Biome Light" panose="020B0303030204020804" pitchFamily="34" charset="0"/>
              </a:defRPr>
            </a:lvl1pPr>
            <a:lvl2pPr>
              <a:buNone/>
              <a:defRPr/>
            </a:lvl2pPr>
          </a:lstStyle>
          <a:p>
            <a:pPr lvl="0"/>
            <a:r>
              <a:rPr lang="en-US"/>
              <a:t>Click to edit Master text styles</a:t>
            </a:r>
          </a:p>
        </p:txBody>
      </p:sp>
      <p:sp>
        <p:nvSpPr>
          <p:cNvPr id="12" name="Text Placeholder 25">
            <a:extLst>
              <a:ext uri="{FF2B5EF4-FFF2-40B4-BE49-F238E27FC236}">
                <a16:creationId xmlns:a16="http://schemas.microsoft.com/office/drawing/2014/main" id="{FD03E3EF-D812-4B98-959B-6800BBE59D1C}"/>
              </a:ext>
            </a:extLst>
          </p:cNvPr>
          <p:cNvSpPr>
            <a:spLocks noGrp="1"/>
          </p:cNvSpPr>
          <p:nvPr>
            <p:ph type="body" sz="quarter" idx="18"/>
          </p:nvPr>
        </p:nvSpPr>
        <p:spPr>
          <a:xfrm>
            <a:off x="4364990" y="2664637"/>
            <a:ext cx="3474720" cy="2935288"/>
          </a:xfrm>
          <a:prstGeom prst="rect">
            <a:avLst/>
          </a:prstGeom>
        </p:spPr>
        <p:txBody>
          <a:bodyPr/>
          <a:lstStyle>
            <a:lvl1pPr>
              <a:buClr>
                <a:schemeClr val="accent4"/>
              </a:buClr>
              <a:buFont typeface="Wingdings" panose="05000000000000000000" pitchFamily="2" charset="2"/>
              <a:buChar char="§"/>
              <a:defRPr lang="en-US" sz="2000" kern="1200" dirty="0" smtClean="0">
                <a:solidFill>
                  <a:schemeClr val="tx1"/>
                </a:solidFill>
                <a:latin typeface="+mn-lt"/>
                <a:ea typeface="+mn-ea"/>
                <a:cs typeface="Biome Light" panose="020B0303030204020804" pitchFamily="34" charset="0"/>
              </a:defRPr>
            </a:lvl1pPr>
          </a:lstStyle>
          <a:p>
            <a:pPr lvl="0"/>
            <a:r>
              <a:rPr lang="en-US"/>
              <a:t>Click to edit Master text styles</a:t>
            </a:r>
          </a:p>
        </p:txBody>
      </p:sp>
      <p:sp>
        <p:nvSpPr>
          <p:cNvPr id="3" name="Hexagon 2">
            <a:extLst>
              <a:ext uri="{FF2B5EF4-FFF2-40B4-BE49-F238E27FC236}">
                <a16:creationId xmlns:a16="http://schemas.microsoft.com/office/drawing/2014/main" id="{303FFB35-43AC-4A56-92D0-91038C098B3C}"/>
              </a:ext>
            </a:extLst>
          </p:cNvPr>
          <p:cNvSpPr/>
          <p:nvPr userDrawn="1"/>
        </p:nvSpPr>
        <p:spPr>
          <a:xfrm>
            <a:off x="10700126" y="788523"/>
            <a:ext cx="1155906" cy="996471"/>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Hexagon 3">
            <a:extLst>
              <a:ext uri="{FF2B5EF4-FFF2-40B4-BE49-F238E27FC236}">
                <a16:creationId xmlns:a16="http://schemas.microsoft.com/office/drawing/2014/main" id="{AAF31DA0-707D-4A5D-BB7A-A5C90DB11A55}"/>
              </a:ext>
            </a:extLst>
          </p:cNvPr>
          <p:cNvSpPr/>
          <p:nvPr userDrawn="1"/>
        </p:nvSpPr>
        <p:spPr>
          <a:xfrm>
            <a:off x="11388427" y="1859136"/>
            <a:ext cx="315205" cy="271728"/>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5" name="Hexagon 4">
            <a:extLst>
              <a:ext uri="{FF2B5EF4-FFF2-40B4-BE49-F238E27FC236}">
                <a16:creationId xmlns:a16="http://schemas.microsoft.com/office/drawing/2014/main" id="{539F452B-F55F-4D85-834B-A7EAF742647C}"/>
              </a:ext>
            </a:extLst>
          </p:cNvPr>
          <p:cNvSpPr/>
          <p:nvPr userDrawn="1"/>
        </p:nvSpPr>
        <p:spPr>
          <a:xfrm>
            <a:off x="9014155" y="740289"/>
            <a:ext cx="379060" cy="326776"/>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13" name="Title 1">
            <a:extLst>
              <a:ext uri="{FF2B5EF4-FFF2-40B4-BE49-F238E27FC236}">
                <a16:creationId xmlns:a16="http://schemas.microsoft.com/office/drawing/2014/main" id="{91D9F6BE-FB0B-42EE-8F02-95F5CC039B06}"/>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16" name="Picture Placeholder 15">
            <a:extLst>
              <a:ext uri="{FF2B5EF4-FFF2-40B4-BE49-F238E27FC236}">
                <a16:creationId xmlns:a16="http://schemas.microsoft.com/office/drawing/2014/main" id="{C67FFA0E-8AAA-4DEB-B97E-31969F57927D}"/>
              </a:ext>
            </a:extLst>
          </p:cNvPr>
          <p:cNvSpPr>
            <a:spLocks noGrp="1"/>
          </p:cNvSpPr>
          <p:nvPr>
            <p:ph type="pic" sz="quarter" idx="20"/>
          </p:nvPr>
        </p:nvSpPr>
        <p:spPr>
          <a:xfrm>
            <a:off x="9393238" y="2"/>
            <a:ext cx="2798762" cy="1354861"/>
          </a:xfrm>
          <a:custGeom>
            <a:avLst/>
            <a:gdLst>
              <a:gd name="connsiteX0" fmla="*/ 316595 w 2798762"/>
              <a:gd name="connsiteY0" fmla="*/ 88390 h 1354861"/>
              <a:gd name="connsiteX1" fmla="*/ 1152465 w 2798762"/>
              <a:gd name="connsiteY1" fmla="*/ 88390 h 1354861"/>
              <a:gd name="connsiteX2" fmla="*/ 1469083 w 2798762"/>
              <a:gd name="connsiteY2" fmla="*/ 721626 h 1354861"/>
              <a:gd name="connsiteX3" fmla="*/ 1152465 w 2798762"/>
              <a:gd name="connsiteY3" fmla="*/ 1354861 h 1354861"/>
              <a:gd name="connsiteX4" fmla="*/ 316595 w 2798762"/>
              <a:gd name="connsiteY4" fmla="*/ 1354861 h 1354861"/>
              <a:gd name="connsiteX5" fmla="*/ 0 w 2798762"/>
              <a:gd name="connsiteY5" fmla="*/ 721672 h 1354861"/>
              <a:gd name="connsiteX6" fmla="*/ 0 w 2798762"/>
              <a:gd name="connsiteY6" fmla="*/ 721580 h 1354861"/>
              <a:gd name="connsiteX7" fmla="*/ 1250372 w 2798762"/>
              <a:gd name="connsiteY7" fmla="*/ 0 h 1354861"/>
              <a:gd name="connsiteX8" fmla="*/ 2798762 w 2798762"/>
              <a:gd name="connsiteY8" fmla="*/ 0 h 1354861"/>
              <a:gd name="connsiteX9" fmla="*/ 2798762 w 2798762"/>
              <a:gd name="connsiteY9" fmla="*/ 505978 h 1354861"/>
              <a:gd name="connsiteX10" fmla="*/ 2719777 w 2798762"/>
              <a:gd name="connsiteY10" fmla="*/ 663948 h 1354861"/>
              <a:gd name="connsiteX11" fmla="*/ 1582346 w 2798762"/>
              <a:gd name="connsiteY11" fmla="*/ 663948 h 1354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98762" h="1354861">
                <a:moveTo>
                  <a:pt x="316595" y="88390"/>
                </a:moveTo>
                <a:lnTo>
                  <a:pt x="1152465" y="88390"/>
                </a:lnTo>
                <a:lnTo>
                  <a:pt x="1469083" y="721626"/>
                </a:lnTo>
                <a:lnTo>
                  <a:pt x="1152465" y="1354861"/>
                </a:lnTo>
                <a:lnTo>
                  <a:pt x="316595" y="1354861"/>
                </a:lnTo>
                <a:lnTo>
                  <a:pt x="0" y="721672"/>
                </a:lnTo>
                <a:lnTo>
                  <a:pt x="0" y="721580"/>
                </a:lnTo>
                <a:close/>
                <a:moveTo>
                  <a:pt x="1250372" y="0"/>
                </a:moveTo>
                <a:lnTo>
                  <a:pt x="2798762" y="0"/>
                </a:lnTo>
                <a:lnTo>
                  <a:pt x="2798762" y="505978"/>
                </a:lnTo>
                <a:lnTo>
                  <a:pt x="2719777" y="663948"/>
                </a:lnTo>
                <a:lnTo>
                  <a:pt x="1582346" y="663948"/>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14" name="Footer Placeholder 4">
            <a:extLst>
              <a:ext uri="{FF2B5EF4-FFF2-40B4-BE49-F238E27FC236}">
                <a16:creationId xmlns:a16="http://schemas.microsoft.com/office/drawing/2014/main" id="{6770CE6F-DE19-4E4B-AB6A-6DFF2D0A27F0}"/>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4096559002"/>
      </p:ext>
    </p:extLst>
  </p:cSld>
  <p:clrMapOvr>
    <a:masterClrMapping/>
  </p:clrMapOvr>
  <p:extLst>
    <p:ext uri="{DCECCB84-F9BA-43D5-87BE-67443E8EF086}">
      <p15:sldGuideLst xmlns:p15="http://schemas.microsoft.com/office/powerpoint/2012/main">
        <p15:guide id="1" orient="horz" pos="127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5E74AFC3-1C60-42DE-ABAC-F53CA85AC6F1}"/>
              </a:ext>
            </a:extLst>
          </p:cNvPr>
          <p:cNvSpPr/>
          <p:nvPr userDrawn="1"/>
        </p:nvSpPr>
        <p:spPr>
          <a:xfrm>
            <a:off x="5897272" y="1457542"/>
            <a:ext cx="617218" cy="6172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5F133261-FFEB-4B3D-B085-14AEAE741F82}"/>
              </a:ext>
            </a:extLst>
          </p:cNvPr>
          <p:cNvSpPr/>
          <p:nvPr userDrawn="1"/>
        </p:nvSpPr>
        <p:spPr>
          <a:xfrm>
            <a:off x="9810348" y="5955461"/>
            <a:ext cx="394539" cy="3945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653FE105-1D8E-48B0-AD9A-95AC9A165651}"/>
              </a:ext>
            </a:extLst>
          </p:cNvPr>
          <p:cNvSpPr/>
          <p:nvPr userDrawn="1"/>
        </p:nvSpPr>
        <p:spPr>
          <a:xfrm>
            <a:off x="6514490" y="946887"/>
            <a:ext cx="335852" cy="3358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5">
            <a:extLst>
              <a:ext uri="{FF2B5EF4-FFF2-40B4-BE49-F238E27FC236}">
                <a16:creationId xmlns:a16="http://schemas.microsoft.com/office/drawing/2014/main" id="{AC4388F5-0DCA-4A09-A6E1-AE07F403093C}"/>
              </a:ext>
            </a:extLst>
          </p:cNvPr>
          <p:cNvSpPr>
            <a:spLocks noGrp="1"/>
          </p:cNvSpPr>
          <p:nvPr>
            <p:ph type="body" sz="quarter" idx="10"/>
          </p:nvPr>
        </p:nvSpPr>
        <p:spPr>
          <a:xfrm>
            <a:off x="647701" y="2042790"/>
            <a:ext cx="4143374" cy="2654301"/>
          </a:xfrm>
          <a:prstGeom prst="rect">
            <a:avLst/>
          </a:prstGeom>
        </p:spPr>
        <p:txBody>
          <a:bodyPr/>
          <a:lstStyle>
            <a:lvl1pPr marL="0" indent="0">
              <a:buNone/>
              <a:defRPr sz="2000"/>
            </a:lvl1pPr>
            <a:lvl2pPr>
              <a:buNone/>
              <a:defRPr/>
            </a:lvl2pPr>
            <a:lvl3pPr>
              <a:buNone/>
              <a:defRPr/>
            </a:lvl3pPr>
            <a:lvl4pPr>
              <a:buNone/>
              <a:defRPr/>
            </a:lvl4pPr>
            <a:lvl5pPr>
              <a:buNone/>
              <a:defRPr/>
            </a:lvl5pPr>
          </a:lstStyle>
          <a:p>
            <a:pPr lvl="0"/>
            <a:r>
              <a:rPr lang="en-US"/>
              <a:t>Click to edit Master text styles</a:t>
            </a:r>
          </a:p>
          <a:p>
            <a:pPr lvl="1"/>
            <a:r>
              <a:rPr lang="en-US"/>
              <a:t>Second level</a:t>
            </a:r>
          </a:p>
        </p:txBody>
      </p:sp>
      <p:sp>
        <p:nvSpPr>
          <p:cNvPr id="17" name="Text Placeholder 15">
            <a:extLst>
              <a:ext uri="{FF2B5EF4-FFF2-40B4-BE49-F238E27FC236}">
                <a16:creationId xmlns:a16="http://schemas.microsoft.com/office/drawing/2014/main" id="{02C12FDC-BC11-43E8-B22A-3EC48E0344D9}"/>
              </a:ext>
            </a:extLst>
          </p:cNvPr>
          <p:cNvSpPr>
            <a:spLocks noGrp="1"/>
          </p:cNvSpPr>
          <p:nvPr>
            <p:ph type="body" sz="quarter" idx="11"/>
          </p:nvPr>
        </p:nvSpPr>
        <p:spPr>
          <a:xfrm>
            <a:off x="647699" y="4953919"/>
            <a:ext cx="4143375" cy="759470"/>
          </a:xfrm>
          <a:prstGeom prst="rect">
            <a:avLst/>
          </a:prstGeom>
        </p:spPr>
        <p:txBody>
          <a:bodyPr/>
          <a:lstStyle>
            <a:lvl1pPr marL="0" indent="0">
              <a:buNone/>
              <a:defRPr sz="2000" b="1">
                <a:solidFill>
                  <a:schemeClr val="accent4"/>
                </a:solidFill>
              </a:defRPr>
            </a:lvl1pPr>
            <a:lvl2pPr>
              <a:buNone/>
              <a:defRPr sz="2000"/>
            </a:lvl2pPr>
            <a:lvl3pPr>
              <a:buNone/>
              <a:defRPr/>
            </a:lvl3pPr>
            <a:lvl4pPr>
              <a:buNone/>
              <a:defRPr/>
            </a:lvl4pPr>
            <a:lvl5pPr>
              <a:buNone/>
              <a:defRPr/>
            </a:lvl5pPr>
          </a:lstStyle>
          <a:p>
            <a:pPr lvl="0"/>
            <a:r>
              <a:rPr lang="en-US"/>
              <a:t>Click to edit Master text styles</a:t>
            </a:r>
          </a:p>
          <a:p>
            <a:pPr lvl="1"/>
            <a:r>
              <a:rPr lang="en-US"/>
              <a:t>Second level</a:t>
            </a:r>
          </a:p>
        </p:txBody>
      </p:sp>
      <p:sp>
        <p:nvSpPr>
          <p:cNvPr id="12" name="Picture Placeholder 11">
            <a:extLst>
              <a:ext uri="{FF2B5EF4-FFF2-40B4-BE49-F238E27FC236}">
                <a16:creationId xmlns:a16="http://schemas.microsoft.com/office/drawing/2014/main" id="{3D43F412-F2C7-4D38-BDD0-9663029081D5}"/>
              </a:ext>
            </a:extLst>
          </p:cNvPr>
          <p:cNvSpPr>
            <a:spLocks noGrp="1"/>
          </p:cNvSpPr>
          <p:nvPr>
            <p:ph type="pic" sz="quarter" idx="13"/>
          </p:nvPr>
        </p:nvSpPr>
        <p:spPr>
          <a:xfrm>
            <a:off x="5887402" y="533063"/>
            <a:ext cx="5542598" cy="5611666"/>
          </a:xfrm>
          <a:custGeom>
            <a:avLst/>
            <a:gdLst>
              <a:gd name="connsiteX0" fmla="*/ 3354105 w 5542598"/>
              <a:gd name="connsiteY0" fmla="*/ 4359376 h 5611666"/>
              <a:gd name="connsiteX1" fmla="*/ 3980250 w 5542598"/>
              <a:gd name="connsiteY1" fmla="*/ 4985521 h 5611666"/>
              <a:gd name="connsiteX2" fmla="*/ 3354105 w 5542598"/>
              <a:gd name="connsiteY2" fmla="*/ 5611666 h 5611666"/>
              <a:gd name="connsiteX3" fmla="*/ 2727960 w 5542598"/>
              <a:gd name="connsiteY3" fmla="*/ 4985521 h 5611666"/>
              <a:gd name="connsiteX4" fmla="*/ 3354105 w 5542598"/>
              <a:gd name="connsiteY4" fmla="*/ 4359376 h 5611666"/>
              <a:gd name="connsiteX5" fmla="*/ 1592580 w 5542598"/>
              <a:gd name="connsiteY5" fmla="*/ 1430357 h 5611666"/>
              <a:gd name="connsiteX6" fmla="*/ 3185160 w 5542598"/>
              <a:gd name="connsiteY6" fmla="*/ 3022937 h 5611666"/>
              <a:gd name="connsiteX7" fmla="*/ 1592580 w 5542598"/>
              <a:gd name="connsiteY7" fmla="*/ 4615517 h 5611666"/>
              <a:gd name="connsiteX8" fmla="*/ 0 w 5542598"/>
              <a:gd name="connsiteY8" fmla="*/ 3022937 h 5611666"/>
              <a:gd name="connsiteX9" fmla="*/ 1592580 w 5542598"/>
              <a:gd name="connsiteY9" fmla="*/ 1430357 h 5611666"/>
              <a:gd name="connsiteX10" fmla="*/ 4230267 w 5542598"/>
              <a:gd name="connsiteY10" fmla="*/ 0 h 5611666"/>
              <a:gd name="connsiteX11" fmla="*/ 5542598 w 5542598"/>
              <a:gd name="connsiteY11" fmla="*/ 1312331 h 5611666"/>
              <a:gd name="connsiteX12" fmla="*/ 4230267 w 5542598"/>
              <a:gd name="connsiteY12" fmla="*/ 2624662 h 5611666"/>
              <a:gd name="connsiteX13" fmla="*/ 2917936 w 5542598"/>
              <a:gd name="connsiteY13" fmla="*/ 1312331 h 5611666"/>
              <a:gd name="connsiteX14" fmla="*/ 4230267 w 5542598"/>
              <a:gd name="connsiteY14" fmla="*/ 0 h 561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2598" h="5611666">
                <a:moveTo>
                  <a:pt x="3354105" y="4359376"/>
                </a:moveTo>
                <a:cubicBezTo>
                  <a:pt x="3699915" y="4359376"/>
                  <a:pt x="3980250" y="4639711"/>
                  <a:pt x="3980250" y="4985521"/>
                </a:cubicBezTo>
                <a:cubicBezTo>
                  <a:pt x="3980250" y="5331331"/>
                  <a:pt x="3699915" y="5611666"/>
                  <a:pt x="3354105" y="5611666"/>
                </a:cubicBezTo>
                <a:cubicBezTo>
                  <a:pt x="3008295" y="5611666"/>
                  <a:pt x="2727960" y="5331331"/>
                  <a:pt x="2727960" y="4985521"/>
                </a:cubicBezTo>
                <a:cubicBezTo>
                  <a:pt x="2727960" y="4639711"/>
                  <a:pt x="3008295" y="4359376"/>
                  <a:pt x="3354105" y="4359376"/>
                </a:cubicBezTo>
                <a:close/>
                <a:moveTo>
                  <a:pt x="1592580" y="1430357"/>
                </a:moveTo>
                <a:cubicBezTo>
                  <a:pt x="2472138" y="1430357"/>
                  <a:pt x="3185160" y="2143379"/>
                  <a:pt x="3185160" y="3022937"/>
                </a:cubicBezTo>
                <a:cubicBezTo>
                  <a:pt x="3185160" y="3902495"/>
                  <a:pt x="2472138" y="4615517"/>
                  <a:pt x="1592580" y="4615517"/>
                </a:cubicBezTo>
                <a:cubicBezTo>
                  <a:pt x="713022" y="4615517"/>
                  <a:pt x="0" y="3902495"/>
                  <a:pt x="0" y="3022937"/>
                </a:cubicBezTo>
                <a:cubicBezTo>
                  <a:pt x="0" y="2143379"/>
                  <a:pt x="713022" y="1430357"/>
                  <a:pt x="1592580" y="1430357"/>
                </a:cubicBezTo>
                <a:close/>
                <a:moveTo>
                  <a:pt x="4230267" y="0"/>
                </a:moveTo>
                <a:cubicBezTo>
                  <a:pt x="4955047" y="0"/>
                  <a:pt x="5542598" y="587551"/>
                  <a:pt x="5542598" y="1312331"/>
                </a:cubicBezTo>
                <a:cubicBezTo>
                  <a:pt x="5542598" y="2037111"/>
                  <a:pt x="4955047" y="2624662"/>
                  <a:pt x="4230267" y="2624662"/>
                </a:cubicBezTo>
                <a:cubicBezTo>
                  <a:pt x="3505487" y="2624662"/>
                  <a:pt x="2917936" y="2037111"/>
                  <a:pt x="2917936" y="1312331"/>
                </a:cubicBezTo>
                <a:cubicBezTo>
                  <a:pt x="2917936" y="587551"/>
                  <a:pt x="3505487" y="0"/>
                  <a:pt x="4230267"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13" name="Title 1">
            <a:extLst>
              <a:ext uri="{FF2B5EF4-FFF2-40B4-BE49-F238E27FC236}">
                <a16:creationId xmlns:a16="http://schemas.microsoft.com/office/drawing/2014/main" id="{11176083-2CE5-4707-A564-46805454AF1A}"/>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10" name="Footer Placeholder 4">
            <a:extLst>
              <a:ext uri="{FF2B5EF4-FFF2-40B4-BE49-F238E27FC236}">
                <a16:creationId xmlns:a16="http://schemas.microsoft.com/office/drawing/2014/main" id="{3AA5114C-768E-4E95-B860-A1BDF5696914}"/>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1316186999"/>
      </p:ext>
    </p:extLst>
  </p:cSld>
  <p:clrMapOvr>
    <a:masterClrMapping/>
  </p:clrMapOvr>
  <p:extLst>
    <p:ext uri="{DCECCB84-F9BA-43D5-87BE-67443E8EF086}">
      <p15:sldGuideLst xmlns:p15="http://schemas.microsoft.com/office/powerpoint/2012/main">
        <p15:guide id="1" orient="horz" pos="127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tx1"/>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FA57703-9E4A-48E0-A123-3A5EDC76475C}"/>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endParaRPr lang="en-US" dirty="0"/>
          </a:p>
        </p:txBody>
      </p:sp>
      <p:sp>
        <p:nvSpPr>
          <p:cNvPr id="2" name="Rectangle 1" descr="Tall office building looking up">
            <a:extLst>
              <a:ext uri="{FF2B5EF4-FFF2-40B4-BE49-F238E27FC236}">
                <a16:creationId xmlns:a16="http://schemas.microsoft.com/office/drawing/2014/main" id="{AF7FA146-2A75-4EA7-A9AD-EBCE6F17FB42}"/>
              </a:ext>
            </a:extLst>
          </p:cNvPr>
          <p:cNvSpPr/>
          <p:nvPr userDrawn="1"/>
        </p:nvSpPr>
        <p:spPr>
          <a:xfrm>
            <a:off x="3718560" y="1181123"/>
            <a:ext cx="4754880" cy="4495754"/>
          </a:xfrm>
          <a:prstGeom prst="rect">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 Placeholder 23">
            <a:extLst>
              <a:ext uri="{FF2B5EF4-FFF2-40B4-BE49-F238E27FC236}">
                <a16:creationId xmlns:a16="http://schemas.microsoft.com/office/drawing/2014/main" id="{340C15AA-E296-48AE-857F-0589EEA69DC6}"/>
              </a:ext>
            </a:extLst>
          </p:cNvPr>
          <p:cNvSpPr>
            <a:spLocks noGrp="1"/>
          </p:cNvSpPr>
          <p:nvPr>
            <p:ph type="body" sz="quarter" idx="11" hasCustomPrompt="1"/>
          </p:nvPr>
        </p:nvSpPr>
        <p:spPr>
          <a:xfrm>
            <a:off x="4149139" y="4859469"/>
            <a:ext cx="3924934" cy="490538"/>
          </a:xfrm>
          <a:prstGeom prst="rect">
            <a:avLst/>
          </a:prstGeom>
        </p:spPr>
        <p:txBody>
          <a:bodyPr/>
          <a:lstStyle>
            <a:lvl1pPr algn="r">
              <a:buNone/>
              <a:defRPr lang="en-US" sz="24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6" name="Title 1">
            <a:extLst>
              <a:ext uri="{FF2B5EF4-FFF2-40B4-BE49-F238E27FC236}">
                <a16:creationId xmlns:a16="http://schemas.microsoft.com/office/drawing/2014/main" id="{162BE5D7-9E35-49F8-A8E4-2093183A6404}"/>
              </a:ext>
            </a:extLst>
          </p:cNvPr>
          <p:cNvSpPr>
            <a:spLocks noGrp="1"/>
          </p:cNvSpPr>
          <p:nvPr>
            <p:ph type="title"/>
          </p:nvPr>
        </p:nvSpPr>
        <p:spPr>
          <a:xfrm>
            <a:off x="4149139" y="1529685"/>
            <a:ext cx="3924934" cy="1695637"/>
          </a:xfrm>
          <a:prstGeom prst="rect">
            <a:avLst/>
          </a:prstGeom>
        </p:spPr>
        <p:txBody>
          <a:bodyPr/>
          <a:lstStyle>
            <a:lvl1pPr>
              <a:spcBef>
                <a:spcPts val="1000"/>
              </a:spcBef>
              <a:defRPr sz="4800" b="1">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143995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Custom Layout">
    <p:bg>
      <p:bgPr>
        <a:solidFill>
          <a:schemeClr val="tx1"/>
        </a:solidFill>
        <a:effectLst/>
      </p:bgPr>
    </p:bg>
    <p:spTree>
      <p:nvGrpSpPr>
        <p:cNvPr id="1" name=""/>
        <p:cNvGrpSpPr/>
        <p:nvPr/>
      </p:nvGrpSpPr>
      <p:grpSpPr>
        <a:xfrm>
          <a:off x="0" y="0"/>
          <a:ext cx="0" cy="0"/>
          <a:chOff x="0" y="0"/>
          <a:chExt cx="0" cy="0"/>
        </a:xfrm>
      </p:grpSpPr>
      <p:sp>
        <p:nvSpPr>
          <p:cNvPr id="14" name="Picture Placeholder 21">
            <a:extLst>
              <a:ext uri="{FF2B5EF4-FFF2-40B4-BE49-F238E27FC236}">
                <a16:creationId xmlns:a16="http://schemas.microsoft.com/office/drawing/2014/main" id="{75D96571-69F8-475F-A910-ECC183425065}"/>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endParaRPr lang="en-US" dirty="0"/>
          </a:p>
        </p:txBody>
      </p:sp>
      <p:sp>
        <p:nvSpPr>
          <p:cNvPr id="3" name="Oval 2" descr="Tall office building looking up">
            <a:extLst>
              <a:ext uri="{FF2B5EF4-FFF2-40B4-BE49-F238E27FC236}">
                <a16:creationId xmlns:a16="http://schemas.microsoft.com/office/drawing/2014/main" id="{CD4C2457-AECB-4015-9FE4-CCBC516AA9EE}"/>
              </a:ext>
            </a:extLst>
          </p:cNvPr>
          <p:cNvSpPr/>
          <p:nvPr userDrawn="1"/>
        </p:nvSpPr>
        <p:spPr>
          <a:xfrm>
            <a:off x="3352800" y="685800"/>
            <a:ext cx="5486400" cy="5486400"/>
          </a:xfrm>
          <a:prstGeom prst="ellipse">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289A018F-D11C-4B07-9830-8336B27A18AD}"/>
              </a:ext>
            </a:extLst>
          </p:cNvPr>
          <p:cNvSpPr/>
          <p:nvPr userDrawn="1"/>
        </p:nvSpPr>
        <p:spPr>
          <a:xfrm>
            <a:off x="8138160" y="5669280"/>
            <a:ext cx="502920" cy="502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E0209A32-FE17-4457-B02B-0A1DB9B8ADB1}"/>
              </a:ext>
            </a:extLst>
          </p:cNvPr>
          <p:cNvSpPr/>
          <p:nvPr userDrawn="1"/>
        </p:nvSpPr>
        <p:spPr>
          <a:xfrm>
            <a:off x="2915463" y="1295169"/>
            <a:ext cx="692878" cy="6928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D585A541-0EDE-4213-AE62-4D909E8EB7F5}"/>
              </a:ext>
            </a:extLst>
          </p:cNvPr>
          <p:cNvSpPr/>
          <p:nvPr userDrawn="1"/>
        </p:nvSpPr>
        <p:spPr>
          <a:xfrm>
            <a:off x="3398520" y="904895"/>
            <a:ext cx="251460" cy="2514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23">
            <a:extLst>
              <a:ext uri="{FF2B5EF4-FFF2-40B4-BE49-F238E27FC236}">
                <a16:creationId xmlns:a16="http://schemas.microsoft.com/office/drawing/2014/main" id="{CBFD020D-881A-48D8-BDA8-55C7B95C5996}"/>
              </a:ext>
            </a:extLst>
          </p:cNvPr>
          <p:cNvSpPr>
            <a:spLocks noGrp="1"/>
          </p:cNvSpPr>
          <p:nvPr>
            <p:ph type="body" sz="quarter" idx="11" hasCustomPrompt="1"/>
          </p:nvPr>
        </p:nvSpPr>
        <p:spPr>
          <a:xfrm>
            <a:off x="4127927" y="4609453"/>
            <a:ext cx="3924934" cy="490538"/>
          </a:xfrm>
          <a:prstGeom prst="rect">
            <a:avLst/>
          </a:prstGeom>
        </p:spPr>
        <p:txBody>
          <a:bodyPr anchor="b"/>
          <a:lstStyle>
            <a:lvl1pPr algn="ctr">
              <a:buNone/>
              <a:defRPr lang="en-US" sz="2000" b="1" kern="1200" dirty="0" smtClean="0">
                <a:solidFill>
                  <a:schemeClr val="accent4"/>
                </a:solidFill>
                <a:latin typeface="Calibri" panose="020F0502020204030204" pitchFamily="34" charset="0"/>
                <a:ea typeface="+mn-ea"/>
                <a:cs typeface="Calibri" panose="020F0502020204030204" pitchFamily="34" charset="0"/>
              </a:defRPr>
            </a:lvl1pPr>
            <a:lvl2pPr>
              <a:buNone/>
              <a:defRPr/>
            </a:lvl2pPr>
          </a:lstStyle>
          <a:p>
            <a:pPr lvl="0"/>
            <a:r>
              <a:rPr lang="en-US" dirty="0"/>
              <a:t>Click to edit text</a:t>
            </a:r>
          </a:p>
        </p:txBody>
      </p:sp>
      <p:sp>
        <p:nvSpPr>
          <p:cNvPr id="2" name="Title 1">
            <a:extLst>
              <a:ext uri="{FF2B5EF4-FFF2-40B4-BE49-F238E27FC236}">
                <a16:creationId xmlns:a16="http://schemas.microsoft.com/office/drawing/2014/main" id="{CF9687A5-0BDD-45B2-A892-542449E31394}"/>
              </a:ext>
            </a:extLst>
          </p:cNvPr>
          <p:cNvSpPr>
            <a:spLocks noGrp="1"/>
          </p:cNvSpPr>
          <p:nvPr>
            <p:ph type="title"/>
          </p:nvPr>
        </p:nvSpPr>
        <p:spPr>
          <a:xfrm>
            <a:off x="4045678" y="1988047"/>
            <a:ext cx="4007183" cy="2374194"/>
          </a:xfrm>
          <a:prstGeom prst="rect">
            <a:avLst/>
          </a:prstGeom>
        </p:spPr>
        <p:txBody>
          <a:bodyPr/>
          <a:lstStyle>
            <a:lvl1pPr algn="ctr">
              <a:spcBef>
                <a:spcPts val="1000"/>
              </a:spcBef>
              <a:defRPr sz="2800">
                <a:solidFill>
                  <a:schemeClr val="bg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686324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Text Placeholder 26">
            <a:extLst>
              <a:ext uri="{FF2B5EF4-FFF2-40B4-BE49-F238E27FC236}">
                <a16:creationId xmlns:a16="http://schemas.microsoft.com/office/drawing/2014/main" id="{4AA38E8C-A334-4183-8ABC-112B8517F487}"/>
              </a:ext>
            </a:extLst>
          </p:cNvPr>
          <p:cNvSpPr>
            <a:spLocks noGrp="1"/>
          </p:cNvSpPr>
          <p:nvPr>
            <p:ph type="body" sz="quarter" idx="12"/>
          </p:nvPr>
        </p:nvSpPr>
        <p:spPr>
          <a:xfrm>
            <a:off x="660400" y="2044700"/>
            <a:ext cx="4275138" cy="3560763"/>
          </a:xfrm>
          <a:prstGeom prst="rect">
            <a:avLst/>
          </a:prstGeom>
        </p:spPr>
        <p:txBody>
          <a:bodyPr/>
          <a:lstStyle>
            <a:lvl1pPr>
              <a:buClr>
                <a:schemeClr val="accent4"/>
              </a:buClr>
              <a:buFont typeface="Wingdings" panose="05000000000000000000" pitchFamily="2" charset="2"/>
              <a:buChar char="§"/>
              <a:defRPr sz="2000"/>
            </a:lvl1pPr>
            <a:lvl2pPr>
              <a:buClr>
                <a:schemeClr val="accent4"/>
              </a:buClr>
              <a:buFont typeface="Wingdings" panose="05000000000000000000" pitchFamily="2" charset="2"/>
              <a:buChar char="§"/>
              <a:defRPr sz="1800"/>
            </a:lvl2pPr>
            <a:lvl3pPr>
              <a:buClr>
                <a:schemeClr val="accent4"/>
              </a:buClr>
              <a:buFont typeface="Wingdings" panose="05000000000000000000" pitchFamily="2" charset="2"/>
              <a:buChar char="§"/>
              <a:defRPr sz="1600"/>
            </a:lvl3pPr>
            <a:lvl4pPr>
              <a:buClr>
                <a:schemeClr val="accent4"/>
              </a:buClr>
              <a:buFont typeface="Wingdings" panose="05000000000000000000" pitchFamily="2" charset="2"/>
              <a:buChar char="§"/>
              <a:defRPr sz="1600"/>
            </a:lvl4pPr>
            <a:lvl5pPr>
              <a:buClr>
                <a:schemeClr val="accent4"/>
              </a:buClr>
              <a:buFont typeface="Wingdings" panose="05000000000000000000" pitchFamily="2" charset="2"/>
              <a:buChar char="§"/>
              <a:defRPr sz="1600"/>
            </a:lvl5pPr>
          </a:lstStyle>
          <a:p>
            <a:pPr lvl="0"/>
            <a:r>
              <a:rPr lang="en-US"/>
              <a:t>Click to edit Master text styles</a:t>
            </a:r>
          </a:p>
        </p:txBody>
      </p:sp>
      <p:sp>
        <p:nvSpPr>
          <p:cNvPr id="19" name="Rectangle 18">
            <a:extLst>
              <a:ext uri="{FF2B5EF4-FFF2-40B4-BE49-F238E27FC236}">
                <a16:creationId xmlns:a16="http://schemas.microsoft.com/office/drawing/2014/main" id="{B80624A4-5116-4AAF-8C31-C25D1DB16FEC}"/>
              </a:ext>
            </a:extLst>
          </p:cNvPr>
          <p:cNvSpPr/>
          <p:nvPr userDrawn="1"/>
        </p:nvSpPr>
        <p:spPr>
          <a:xfrm>
            <a:off x="9354457" y="5363987"/>
            <a:ext cx="457200" cy="457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D07EC8A-6024-4DEA-9C4D-AE4228E17854}"/>
              </a:ext>
            </a:extLst>
          </p:cNvPr>
          <p:cNvSpPr/>
          <p:nvPr userDrawn="1"/>
        </p:nvSpPr>
        <p:spPr>
          <a:xfrm>
            <a:off x="6692791" y="1699889"/>
            <a:ext cx="319749" cy="319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D1C8FAEF-DF78-48CC-AEEF-F9B802055C05}"/>
              </a:ext>
            </a:extLst>
          </p:cNvPr>
          <p:cNvSpPr/>
          <p:nvPr userDrawn="1"/>
        </p:nvSpPr>
        <p:spPr>
          <a:xfrm>
            <a:off x="9354457" y="5897738"/>
            <a:ext cx="179977" cy="1799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10">
            <a:extLst>
              <a:ext uri="{FF2B5EF4-FFF2-40B4-BE49-F238E27FC236}">
                <a16:creationId xmlns:a16="http://schemas.microsoft.com/office/drawing/2014/main" id="{566F72D6-AEEE-4CF3-8136-F6782F1E489E}"/>
              </a:ext>
            </a:extLst>
          </p:cNvPr>
          <p:cNvSpPr>
            <a:spLocks noGrp="1"/>
          </p:cNvSpPr>
          <p:nvPr>
            <p:ph type="pic" sz="quarter" idx="13"/>
          </p:nvPr>
        </p:nvSpPr>
        <p:spPr>
          <a:xfrm>
            <a:off x="7090227" y="786181"/>
            <a:ext cx="4441372" cy="5393036"/>
          </a:xfrm>
          <a:custGeom>
            <a:avLst/>
            <a:gdLst>
              <a:gd name="connsiteX0" fmla="*/ 0 w 4441372"/>
              <a:gd name="connsiteY0" fmla="*/ 3188969 h 5393036"/>
              <a:gd name="connsiteX1" fmla="*/ 2173516 w 4441372"/>
              <a:gd name="connsiteY1" fmla="*/ 3188969 h 5393036"/>
              <a:gd name="connsiteX2" fmla="*/ 2173516 w 4441372"/>
              <a:gd name="connsiteY2" fmla="*/ 5393036 h 5393036"/>
              <a:gd name="connsiteX3" fmla="*/ 0 w 4441372"/>
              <a:gd name="connsiteY3" fmla="*/ 5393036 h 5393036"/>
              <a:gd name="connsiteX4" fmla="*/ 2267856 w 4441372"/>
              <a:gd name="connsiteY4" fmla="*/ 2293018 h 5393036"/>
              <a:gd name="connsiteX5" fmla="*/ 4441372 w 4441372"/>
              <a:gd name="connsiteY5" fmla="*/ 2293018 h 5393036"/>
              <a:gd name="connsiteX6" fmla="*/ 4441372 w 4441372"/>
              <a:gd name="connsiteY6" fmla="*/ 4497085 h 5393036"/>
              <a:gd name="connsiteX7" fmla="*/ 2267856 w 4441372"/>
              <a:gd name="connsiteY7" fmla="*/ 4497085 h 5393036"/>
              <a:gd name="connsiteX8" fmla="*/ 0 w 4441372"/>
              <a:gd name="connsiteY8" fmla="*/ 906837 h 5393036"/>
              <a:gd name="connsiteX9" fmla="*/ 2173516 w 4441372"/>
              <a:gd name="connsiteY9" fmla="*/ 906837 h 5393036"/>
              <a:gd name="connsiteX10" fmla="*/ 2173516 w 4441372"/>
              <a:gd name="connsiteY10" fmla="*/ 3110904 h 5393036"/>
              <a:gd name="connsiteX11" fmla="*/ 0 w 4441372"/>
              <a:gd name="connsiteY11" fmla="*/ 3110904 h 5393036"/>
              <a:gd name="connsiteX12" fmla="*/ 2267856 w 4441372"/>
              <a:gd name="connsiteY12" fmla="*/ 0 h 5393036"/>
              <a:gd name="connsiteX13" fmla="*/ 4441372 w 4441372"/>
              <a:gd name="connsiteY13" fmla="*/ 0 h 5393036"/>
              <a:gd name="connsiteX14" fmla="*/ 4441372 w 4441372"/>
              <a:gd name="connsiteY14" fmla="*/ 2204067 h 5393036"/>
              <a:gd name="connsiteX15" fmla="*/ 2267856 w 4441372"/>
              <a:gd name="connsiteY15" fmla="*/ 2204067 h 53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41372" h="5393036">
                <a:moveTo>
                  <a:pt x="0" y="3188969"/>
                </a:moveTo>
                <a:lnTo>
                  <a:pt x="2173516" y="3188969"/>
                </a:lnTo>
                <a:lnTo>
                  <a:pt x="2173516" y="5393036"/>
                </a:lnTo>
                <a:lnTo>
                  <a:pt x="0" y="5393036"/>
                </a:lnTo>
                <a:close/>
                <a:moveTo>
                  <a:pt x="2267856" y="2293018"/>
                </a:moveTo>
                <a:lnTo>
                  <a:pt x="4441372" y="2293018"/>
                </a:lnTo>
                <a:lnTo>
                  <a:pt x="4441372" y="4497085"/>
                </a:lnTo>
                <a:lnTo>
                  <a:pt x="2267856" y="4497085"/>
                </a:lnTo>
                <a:close/>
                <a:moveTo>
                  <a:pt x="0" y="906837"/>
                </a:moveTo>
                <a:lnTo>
                  <a:pt x="2173516" y="906837"/>
                </a:lnTo>
                <a:lnTo>
                  <a:pt x="2173516" y="3110904"/>
                </a:lnTo>
                <a:lnTo>
                  <a:pt x="0" y="3110904"/>
                </a:lnTo>
                <a:close/>
                <a:moveTo>
                  <a:pt x="2267856" y="0"/>
                </a:moveTo>
                <a:lnTo>
                  <a:pt x="4441372" y="0"/>
                </a:lnTo>
                <a:lnTo>
                  <a:pt x="4441372" y="2204067"/>
                </a:lnTo>
                <a:lnTo>
                  <a:pt x="2267856" y="2204067"/>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459DADC7-BE21-4434-A6E4-BAF809005389}"/>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10658CC1-0886-4853-A8F6-44BF8C5123D4}"/>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694370068"/>
      </p:ext>
    </p:extLst>
  </p:cSld>
  <p:clrMapOvr>
    <a:masterClrMapping/>
  </p:clrMapOvr>
  <p:extLst>
    <p:ext uri="{DCECCB84-F9BA-43D5-87BE-67443E8EF086}">
      <p15:sldGuideLst xmlns:p15="http://schemas.microsoft.com/office/powerpoint/2012/main">
        <p15:guide id="1" orient="horz" pos="504" userDrawn="1">
          <p15:clr>
            <a:srgbClr val="FBAE40"/>
          </p15:clr>
        </p15:guide>
        <p15:guide id="2" pos="3840" userDrawn="1">
          <p15:clr>
            <a:srgbClr val="FBAE40"/>
          </p15:clr>
        </p15:guide>
        <p15:guide id="3" orient="horz" pos="141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24FAA9D0-7C9C-4043-9931-A15819ABB9B5}"/>
              </a:ext>
            </a:extLst>
          </p:cNvPr>
          <p:cNvSpPr/>
          <p:nvPr userDrawn="1"/>
        </p:nvSpPr>
        <p:spPr>
          <a:xfrm>
            <a:off x="7362825" y="443263"/>
            <a:ext cx="361950" cy="361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4" name="Oval 13">
            <a:extLst>
              <a:ext uri="{FF2B5EF4-FFF2-40B4-BE49-F238E27FC236}">
                <a16:creationId xmlns:a16="http://schemas.microsoft.com/office/drawing/2014/main" id="{E232AB2D-843E-4B5F-8793-6A263DA356BB}"/>
              </a:ext>
            </a:extLst>
          </p:cNvPr>
          <p:cNvSpPr/>
          <p:nvPr userDrawn="1"/>
        </p:nvSpPr>
        <p:spPr>
          <a:xfrm>
            <a:off x="11007246" y="5605994"/>
            <a:ext cx="654227" cy="6542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16" name="Oval 15">
            <a:extLst>
              <a:ext uri="{FF2B5EF4-FFF2-40B4-BE49-F238E27FC236}">
                <a16:creationId xmlns:a16="http://schemas.microsoft.com/office/drawing/2014/main" id="{FA75A12B-C399-4072-BD69-D872D2C2AD1F}"/>
              </a:ext>
            </a:extLst>
          </p:cNvPr>
          <p:cNvSpPr/>
          <p:nvPr userDrawn="1"/>
        </p:nvSpPr>
        <p:spPr>
          <a:xfrm>
            <a:off x="10683791" y="6132439"/>
            <a:ext cx="251152" cy="251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sp>
        <p:nvSpPr>
          <p:cNvPr id="23" name="Picture Placeholder 22">
            <a:extLst>
              <a:ext uri="{FF2B5EF4-FFF2-40B4-BE49-F238E27FC236}">
                <a16:creationId xmlns:a16="http://schemas.microsoft.com/office/drawing/2014/main" id="{423AE48B-50E9-4BEA-B66A-B2D2B9CCFE9C}"/>
              </a:ext>
            </a:extLst>
          </p:cNvPr>
          <p:cNvSpPr>
            <a:spLocks noGrp="1"/>
          </p:cNvSpPr>
          <p:nvPr>
            <p:ph type="pic" sz="quarter" idx="10"/>
          </p:nvPr>
        </p:nvSpPr>
        <p:spPr>
          <a:xfrm>
            <a:off x="5733416" y="624239"/>
            <a:ext cx="5855754" cy="5631571"/>
          </a:xfrm>
          <a:custGeom>
            <a:avLst/>
            <a:gdLst>
              <a:gd name="connsiteX0" fmla="*/ 3433020 w 5855754"/>
              <a:gd name="connsiteY0" fmla="*/ 786103 h 5631571"/>
              <a:gd name="connsiteX1" fmla="*/ 5855754 w 5855754"/>
              <a:gd name="connsiteY1" fmla="*/ 3208837 h 5631571"/>
              <a:gd name="connsiteX2" fmla="*/ 3433020 w 5855754"/>
              <a:gd name="connsiteY2" fmla="*/ 5631571 h 5631571"/>
              <a:gd name="connsiteX3" fmla="*/ 1010286 w 5855754"/>
              <a:gd name="connsiteY3" fmla="*/ 3208837 h 5631571"/>
              <a:gd name="connsiteX4" fmla="*/ 3433020 w 5855754"/>
              <a:gd name="connsiteY4" fmla="*/ 786103 h 5631571"/>
              <a:gd name="connsiteX5" fmla="*/ 828675 w 5855754"/>
              <a:gd name="connsiteY5" fmla="*/ 0 h 5631571"/>
              <a:gd name="connsiteX6" fmla="*/ 1657350 w 5855754"/>
              <a:gd name="connsiteY6" fmla="*/ 828675 h 5631571"/>
              <a:gd name="connsiteX7" fmla="*/ 828675 w 5855754"/>
              <a:gd name="connsiteY7" fmla="*/ 1657350 h 5631571"/>
              <a:gd name="connsiteX8" fmla="*/ 0 w 5855754"/>
              <a:gd name="connsiteY8" fmla="*/ 828675 h 5631571"/>
              <a:gd name="connsiteX9" fmla="*/ 828675 w 5855754"/>
              <a:gd name="connsiteY9" fmla="*/ 0 h 5631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55754" h="5631571">
                <a:moveTo>
                  <a:pt x="3433020" y="786103"/>
                </a:moveTo>
                <a:cubicBezTo>
                  <a:pt x="4771059" y="786103"/>
                  <a:pt x="5855754" y="1870798"/>
                  <a:pt x="5855754" y="3208837"/>
                </a:cubicBezTo>
                <a:cubicBezTo>
                  <a:pt x="5855754" y="4546876"/>
                  <a:pt x="4771059" y="5631571"/>
                  <a:pt x="3433020" y="5631571"/>
                </a:cubicBezTo>
                <a:cubicBezTo>
                  <a:pt x="2094981" y="5631571"/>
                  <a:pt x="1010286" y="4546876"/>
                  <a:pt x="1010286" y="3208837"/>
                </a:cubicBezTo>
                <a:cubicBezTo>
                  <a:pt x="1010286" y="1870798"/>
                  <a:pt x="2094981" y="786103"/>
                  <a:pt x="3433020" y="786103"/>
                </a:cubicBezTo>
                <a:close/>
                <a:moveTo>
                  <a:pt x="828675" y="0"/>
                </a:moveTo>
                <a:cubicBezTo>
                  <a:pt x="1286340" y="0"/>
                  <a:pt x="1657350" y="371010"/>
                  <a:pt x="1657350" y="828675"/>
                </a:cubicBezTo>
                <a:cubicBezTo>
                  <a:pt x="1657350" y="1286340"/>
                  <a:pt x="1286340" y="1657350"/>
                  <a:pt x="828675" y="1657350"/>
                </a:cubicBezTo>
                <a:cubicBezTo>
                  <a:pt x="371010" y="1657350"/>
                  <a:pt x="0" y="1286340"/>
                  <a:pt x="0" y="828675"/>
                </a:cubicBezTo>
                <a:cubicBezTo>
                  <a:pt x="0" y="371010"/>
                  <a:pt x="371010" y="0"/>
                  <a:pt x="828675"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27" name="Text Placeholder 26">
            <a:extLst>
              <a:ext uri="{FF2B5EF4-FFF2-40B4-BE49-F238E27FC236}">
                <a16:creationId xmlns:a16="http://schemas.microsoft.com/office/drawing/2014/main" id="{282D3E62-6D1A-4E9D-BE54-2EED9BF429A4}"/>
              </a:ext>
            </a:extLst>
          </p:cNvPr>
          <p:cNvSpPr>
            <a:spLocks noGrp="1"/>
          </p:cNvSpPr>
          <p:nvPr>
            <p:ph type="body" sz="quarter" idx="12"/>
          </p:nvPr>
        </p:nvSpPr>
        <p:spPr>
          <a:xfrm>
            <a:off x="660400" y="2044700"/>
            <a:ext cx="4275138" cy="3560763"/>
          </a:xfrm>
          <a:prstGeom prst="rect">
            <a:avLst/>
          </a:prstGeom>
        </p:spPr>
        <p:txBody>
          <a:bodyPr/>
          <a:lstStyle>
            <a:lvl1pPr>
              <a:lnSpc>
                <a:spcPct val="150000"/>
              </a:lnSpc>
              <a:buClr>
                <a:schemeClr val="accent4"/>
              </a:buClr>
              <a:buFont typeface="Wingdings" panose="05000000000000000000" pitchFamily="2" charset="2"/>
              <a:buChar char="§"/>
              <a:defRPr sz="2000"/>
            </a:lvl1pPr>
            <a:lvl2pPr>
              <a:buClr>
                <a:schemeClr val="accent4"/>
              </a:buClr>
              <a:buFont typeface="Wingdings" panose="05000000000000000000" pitchFamily="2" charset="2"/>
              <a:buChar char="§"/>
              <a:defRPr sz="2000"/>
            </a:lvl2pPr>
            <a:lvl3pPr>
              <a:buClr>
                <a:schemeClr val="accent4"/>
              </a:buClr>
              <a:buFont typeface="Wingdings" panose="05000000000000000000" pitchFamily="2" charset="2"/>
              <a:buChar char="§"/>
              <a:defRPr sz="1800"/>
            </a:lvl3pPr>
            <a:lvl4pPr>
              <a:buClr>
                <a:schemeClr val="accent4"/>
              </a:buClr>
              <a:buFont typeface="Wingdings" panose="05000000000000000000" pitchFamily="2" charset="2"/>
              <a:buChar char="§"/>
              <a:defRPr sz="1800"/>
            </a:lvl4pPr>
            <a:lvl5pPr>
              <a:buClr>
                <a:schemeClr val="accent4"/>
              </a:buClr>
              <a:buFont typeface="Wingdings" panose="05000000000000000000" pitchFamily="2" charset="2"/>
              <a:buChar char="§"/>
              <a:defRPr sz="1800"/>
            </a:lvl5pPr>
          </a:lstStyle>
          <a:p>
            <a:pPr lvl="0"/>
            <a:r>
              <a:rPr lang="en-US"/>
              <a:t>Click to edit Master text styles</a:t>
            </a:r>
          </a:p>
        </p:txBody>
      </p:sp>
      <p:sp>
        <p:nvSpPr>
          <p:cNvPr id="8" name="Title 1">
            <a:extLst>
              <a:ext uri="{FF2B5EF4-FFF2-40B4-BE49-F238E27FC236}">
                <a16:creationId xmlns:a16="http://schemas.microsoft.com/office/drawing/2014/main" id="{DEB8F0E5-B89F-48AD-87BD-534EA9463CD3}"/>
              </a:ext>
            </a:extLst>
          </p:cNvPr>
          <p:cNvSpPr>
            <a:spLocks noGrp="1"/>
          </p:cNvSpPr>
          <p:nvPr>
            <p:ph type="title"/>
          </p:nvPr>
        </p:nvSpPr>
        <p:spPr>
          <a:xfrm>
            <a:off x="660400" y="805213"/>
            <a:ext cx="4275138"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9" name="Footer Placeholder 4">
            <a:extLst>
              <a:ext uri="{FF2B5EF4-FFF2-40B4-BE49-F238E27FC236}">
                <a16:creationId xmlns:a16="http://schemas.microsoft.com/office/drawing/2014/main" id="{247ECF20-27D7-4BF8-AA57-F0C50426113B}"/>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84497083"/>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and Table">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23CD802-D0A0-4EAC-8222-78FFDDD76A75}"/>
              </a:ext>
            </a:extLst>
          </p:cNvPr>
          <p:cNvSpPr>
            <a:spLocks noGrp="1"/>
          </p:cNvSpPr>
          <p:nvPr>
            <p:ph sz="quarter" idx="10"/>
          </p:nvPr>
        </p:nvSpPr>
        <p:spPr>
          <a:xfrm>
            <a:off x="838200" y="2039392"/>
            <a:ext cx="105156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87BCB8BF-DA17-4856-91E9-77C601F2B139}"/>
              </a:ext>
            </a:extLst>
          </p:cNvPr>
          <p:cNvSpPr>
            <a:spLocks noGrp="1"/>
          </p:cNvSpPr>
          <p:nvPr>
            <p:ph type="title"/>
          </p:nvPr>
        </p:nvSpPr>
        <p:spPr>
          <a:xfrm>
            <a:off x="838200" y="635000"/>
            <a:ext cx="10515600" cy="700115"/>
          </a:xfrm>
          <a:prstGeom prst="rect">
            <a:avLst/>
          </a:prstGeom>
        </p:spPr>
        <p:txBody>
          <a:bodyPr anchor="ctr"/>
          <a:lstStyle>
            <a:lvl1pPr algn="ctr">
              <a:defRPr sz="4800" b="1">
                <a:solidFill>
                  <a:schemeClr val="tx1"/>
                </a:solidFill>
              </a:defRPr>
            </a:lvl1pPr>
          </a:lstStyle>
          <a:p>
            <a:r>
              <a:rPr lang="en-US"/>
              <a:t>Click to edit Master title style</a:t>
            </a:r>
            <a:endParaRPr lang="en-US" dirty="0"/>
          </a:p>
        </p:txBody>
      </p:sp>
      <p:sp>
        <p:nvSpPr>
          <p:cNvPr id="4" name="Footer Placeholder 4">
            <a:extLst>
              <a:ext uri="{FF2B5EF4-FFF2-40B4-BE49-F238E27FC236}">
                <a16:creationId xmlns:a16="http://schemas.microsoft.com/office/drawing/2014/main" id="{86BDFF78-C39F-40DB-9138-DF090401FE82}"/>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651989139"/>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6FDA3C6F-5F6A-4D64-8BFE-AFFF58B1A047}"/>
              </a:ext>
            </a:extLst>
          </p:cNvPr>
          <p:cNvSpPr>
            <a:spLocks noGrp="1"/>
          </p:cNvSpPr>
          <p:nvPr>
            <p:ph type="body" sz="quarter" idx="11"/>
          </p:nvPr>
        </p:nvSpPr>
        <p:spPr>
          <a:xfrm>
            <a:off x="6312871" y="4141999"/>
            <a:ext cx="4220845" cy="861497"/>
          </a:xfrm>
          <a:prstGeom prst="rect">
            <a:avLst/>
          </a:prstGeom>
        </p:spPr>
        <p:txBody>
          <a:bodyPr/>
          <a:lstStyle>
            <a:lvl1pPr marL="0" indent="0">
              <a:buNone/>
              <a:defRPr sz="2000" b="1">
                <a:solidFill>
                  <a:schemeClr val="accent4"/>
                </a:solidFill>
                <a:latin typeface="+mj-lt"/>
              </a:defRPr>
            </a:lvl1pPr>
            <a:lvl2pPr>
              <a:buNone/>
              <a:defRPr sz="2000"/>
            </a:lvl2pPr>
          </a:lstStyle>
          <a:p>
            <a:pPr lvl="0"/>
            <a:r>
              <a:rPr lang="en-US"/>
              <a:t>Click to edit Master text styles</a:t>
            </a:r>
          </a:p>
          <a:p>
            <a:pPr lvl="1"/>
            <a:r>
              <a:rPr lang="en-US"/>
              <a:t>Second level</a:t>
            </a:r>
          </a:p>
        </p:txBody>
      </p:sp>
      <p:sp>
        <p:nvSpPr>
          <p:cNvPr id="15" name="Hexagon 14">
            <a:extLst>
              <a:ext uri="{FF2B5EF4-FFF2-40B4-BE49-F238E27FC236}">
                <a16:creationId xmlns:a16="http://schemas.microsoft.com/office/drawing/2014/main" id="{AC159667-7690-4645-986D-BE501438455F}"/>
              </a:ext>
            </a:extLst>
          </p:cNvPr>
          <p:cNvSpPr/>
          <p:nvPr userDrawn="1"/>
        </p:nvSpPr>
        <p:spPr>
          <a:xfrm>
            <a:off x="740309" y="1382809"/>
            <a:ext cx="1229566" cy="105997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xagon 15">
            <a:extLst>
              <a:ext uri="{FF2B5EF4-FFF2-40B4-BE49-F238E27FC236}">
                <a16:creationId xmlns:a16="http://schemas.microsoft.com/office/drawing/2014/main" id="{54667EE4-E77F-453B-BF8B-B1EE2AE80715}"/>
              </a:ext>
            </a:extLst>
          </p:cNvPr>
          <p:cNvSpPr/>
          <p:nvPr userDrawn="1"/>
        </p:nvSpPr>
        <p:spPr>
          <a:xfrm>
            <a:off x="3755031" y="1194620"/>
            <a:ext cx="1666162" cy="143634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Hexagon 16">
            <a:extLst>
              <a:ext uri="{FF2B5EF4-FFF2-40B4-BE49-F238E27FC236}">
                <a16:creationId xmlns:a16="http://schemas.microsoft.com/office/drawing/2014/main" id="{FC050232-A229-425F-BFC8-D50374F2D171}"/>
              </a:ext>
            </a:extLst>
          </p:cNvPr>
          <p:cNvSpPr/>
          <p:nvPr userDrawn="1"/>
        </p:nvSpPr>
        <p:spPr>
          <a:xfrm>
            <a:off x="3804994" y="5233183"/>
            <a:ext cx="718261" cy="619191"/>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53E4EBC7-340A-43A5-9E23-4B73A6F700B6}"/>
              </a:ext>
            </a:extLst>
          </p:cNvPr>
          <p:cNvSpPr/>
          <p:nvPr userDrawn="1"/>
        </p:nvSpPr>
        <p:spPr>
          <a:xfrm>
            <a:off x="1837838" y="1101306"/>
            <a:ext cx="651613" cy="56173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1ED0E31A-F0A3-481D-8D9C-E3C4531FD21D}"/>
              </a:ext>
            </a:extLst>
          </p:cNvPr>
          <p:cNvSpPr>
            <a:spLocks noGrp="1"/>
          </p:cNvSpPr>
          <p:nvPr>
            <p:ph type="pic" sz="quarter" idx="12"/>
          </p:nvPr>
        </p:nvSpPr>
        <p:spPr>
          <a:xfrm>
            <a:off x="1571515" y="1914044"/>
            <a:ext cx="3993624" cy="3617848"/>
          </a:xfrm>
          <a:custGeom>
            <a:avLst/>
            <a:gdLst>
              <a:gd name="connsiteX0" fmla="*/ 1223161 w 3993624"/>
              <a:gd name="connsiteY0" fmla="*/ 2354088 h 3617848"/>
              <a:gd name="connsiteX1" fmla="*/ 2057242 w 3993624"/>
              <a:gd name="connsiteY1" fmla="*/ 2354088 h 3617848"/>
              <a:gd name="connsiteX2" fmla="*/ 2373182 w 3993624"/>
              <a:gd name="connsiteY2" fmla="*/ 2985968 h 3617848"/>
              <a:gd name="connsiteX3" fmla="*/ 2057242 w 3993624"/>
              <a:gd name="connsiteY3" fmla="*/ 3617848 h 3617848"/>
              <a:gd name="connsiteX4" fmla="*/ 1223161 w 3993624"/>
              <a:gd name="connsiteY4" fmla="*/ 3617848 h 3617848"/>
              <a:gd name="connsiteX5" fmla="*/ 907221 w 3993624"/>
              <a:gd name="connsiteY5" fmla="*/ 2985968 h 3617848"/>
              <a:gd name="connsiteX6" fmla="*/ 2569631 w 3993624"/>
              <a:gd name="connsiteY6" fmla="*/ 1425984 h 3617848"/>
              <a:gd name="connsiteX7" fmla="*/ 3602417 w 3993624"/>
              <a:gd name="connsiteY7" fmla="*/ 1425984 h 3617848"/>
              <a:gd name="connsiteX8" fmla="*/ 3993624 w 3993624"/>
              <a:gd name="connsiteY8" fmla="*/ 2208398 h 3617848"/>
              <a:gd name="connsiteX9" fmla="*/ 3602417 w 3993624"/>
              <a:gd name="connsiteY9" fmla="*/ 2990812 h 3617848"/>
              <a:gd name="connsiteX10" fmla="*/ 2569631 w 3993624"/>
              <a:gd name="connsiteY10" fmla="*/ 2990812 h 3617848"/>
              <a:gd name="connsiteX11" fmla="*/ 2178424 w 3993624"/>
              <a:gd name="connsiteY11" fmla="*/ 2208398 h 3617848"/>
              <a:gd name="connsiteX12" fmla="*/ 551406 w 3993624"/>
              <a:gd name="connsiteY12" fmla="*/ 0 h 3617848"/>
              <a:gd name="connsiteX13" fmla="*/ 2007117 w 3993624"/>
              <a:gd name="connsiteY13" fmla="*/ 0 h 3617848"/>
              <a:gd name="connsiteX14" fmla="*/ 2558523 w 3993624"/>
              <a:gd name="connsiteY14" fmla="*/ 1102811 h 3617848"/>
              <a:gd name="connsiteX15" fmla="*/ 2007117 w 3993624"/>
              <a:gd name="connsiteY15" fmla="*/ 2205622 h 3617848"/>
              <a:gd name="connsiteX16" fmla="*/ 551406 w 3993624"/>
              <a:gd name="connsiteY16" fmla="*/ 2205622 h 3617848"/>
              <a:gd name="connsiteX17" fmla="*/ 0 w 3993624"/>
              <a:gd name="connsiteY17" fmla="*/ 1102811 h 361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93624" h="3617848">
                <a:moveTo>
                  <a:pt x="1223161" y="2354088"/>
                </a:moveTo>
                <a:lnTo>
                  <a:pt x="2057242" y="2354088"/>
                </a:lnTo>
                <a:lnTo>
                  <a:pt x="2373182" y="2985968"/>
                </a:lnTo>
                <a:lnTo>
                  <a:pt x="2057242" y="3617848"/>
                </a:lnTo>
                <a:lnTo>
                  <a:pt x="1223161" y="3617848"/>
                </a:lnTo>
                <a:lnTo>
                  <a:pt x="907221" y="2985968"/>
                </a:lnTo>
                <a:close/>
                <a:moveTo>
                  <a:pt x="2569631" y="1425984"/>
                </a:moveTo>
                <a:lnTo>
                  <a:pt x="3602417" y="1425984"/>
                </a:lnTo>
                <a:lnTo>
                  <a:pt x="3993624" y="2208398"/>
                </a:lnTo>
                <a:lnTo>
                  <a:pt x="3602417" y="2990812"/>
                </a:lnTo>
                <a:lnTo>
                  <a:pt x="2569631" y="2990812"/>
                </a:lnTo>
                <a:lnTo>
                  <a:pt x="2178424" y="2208398"/>
                </a:lnTo>
                <a:close/>
                <a:moveTo>
                  <a:pt x="551406" y="0"/>
                </a:moveTo>
                <a:lnTo>
                  <a:pt x="2007117" y="0"/>
                </a:lnTo>
                <a:lnTo>
                  <a:pt x="2558523" y="1102811"/>
                </a:lnTo>
                <a:lnTo>
                  <a:pt x="2007117" y="2205622"/>
                </a:lnTo>
                <a:lnTo>
                  <a:pt x="551406" y="2205622"/>
                </a:lnTo>
                <a:lnTo>
                  <a:pt x="0" y="1102811"/>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03E68100-C56F-4515-A4FD-3F301797E78F}"/>
              </a:ext>
            </a:extLst>
          </p:cNvPr>
          <p:cNvSpPr>
            <a:spLocks noGrp="1"/>
          </p:cNvSpPr>
          <p:nvPr>
            <p:ph type="title"/>
          </p:nvPr>
        </p:nvSpPr>
        <p:spPr>
          <a:xfrm>
            <a:off x="6312871" y="2050552"/>
            <a:ext cx="4998720" cy="1748983"/>
          </a:xfrm>
          <a:prstGeom prst="rect">
            <a:avLst/>
          </a:prstGeom>
        </p:spPr>
        <p:txBody>
          <a:bodyPr/>
          <a:lstStyle>
            <a:lvl1pPr>
              <a:defRPr sz="2800">
                <a:solidFill>
                  <a:schemeClr val="tx1"/>
                </a:solidFill>
                <a:latin typeface="+mn-lt"/>
              </a:defRPr>
            </a:lvl1pPr>
          </a:lstStyle>
          <a:p>
            <a:r>
              <a:rPr lang="en-US"/>
              <a:t>Click to edit Master title style</a:t>
            </a:r>
          </a:p>
        </p:txBody>
      </p:sp>
      <p:sp>
        <p:nvSpPr>
          <p:cNvPr id="9" name="Footer Placeholder 4">
            <a:extLst>
              <a:ext uri="{FF2B5EF4-FFF2-40B4-BE49-F238E27FC236}">
                <a16:creationId xmlns:a16="http://schemas.microsoft.com/office/drawing/2014/main" id="{BEF10E52-3B19-4F67-9A9D-15A960B16CA6}"/>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3603056595"/>
      </p:ext>
    </p:extLst>
  </p:cSld>
  <p:clrMapOvr>
    <a:masterClrMapping/>
  </p:clrMapOvr>
  <p:extLst>
    <p:ext uri="{DCECCB84-F9BA-43D5-87BE-67443E8EF086}">
      <p15:sldGuideLst xmlns:p15="http://schemas.microsoft.com/office/powerpoint/2012/main">
        <p15:guide id="1" orient="horz" pos="127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F421413-161E-4B36-B693-FB38DF14EDAB}"/>
              </a:ext>
            </a:extLst>
          </p:cNvPr>
          <p:cNvSpPr>
            <a:spLocks noGrp="1"/>
          </p:cNvSpPr>
          <p:nvPr>
            <p:ph type="pic" sz="quarter" idx="22"/>
          </p:nvPr>
        </p:nvSpPr>
        <p:spPr>
          <a:xfrm>
            <a:off x="5353508"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38" name="Picture Placeholder 37">
            <a:extLst>
              <a:ext uri="{FF2B5EF4-FFF2-40B4-BE49-F238E27FC236}">
                <a16:creationId xmlns:a16="http://schemas.microsoft.com/office/drawing/2014/main" id="{B5D207AE-9C9C-410A-9F31-2402BAD6DDFF}"/>
              </a:ext>
            </a:extLst>
          </p:cNvPr>
          <p:cNvSpPr>
            <a:spLocks noGrp="1"/>
          </p:cNvSpPr>
          <p:nvPr>
            <p:ph type="pic" sz="quarter" idx="21"/>
          </p:nvPr>
        </p:nvSpPr>
        <p:spPr>
          <a:xfrm>
            <a:off x="3115921"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40" name="Picture Placeholder 39">
            <a:extLst>
              <a:ext uri="{FF2B5EF4-FFF2-40B4-BE49-F238E27FC236}">
                <a16:creationId xmlns:a16="http://schemas.microsoft.com/office/drawing/2014/main" id="{DE3344FC-C4DE-481F-9C31-667EDD563C47}"/>
              </a:ext>
            </a:extLst>
          </p:cNvPr>
          <p:cNvSpPr>
            <a:spLocks noGrp="1"/>
          </p:cNvSpPr>
          <p:nvPr>
            <p:ph type="pic" sz="quarter" idx="23"/>
          </p:nvPr>
        </p:nvSpPr>
        <p:spPr>
          <a:xfrm>
            <a:off x="7602465"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59094D7D-3613-49C1-BB58-A65B41A9738D}"/>
              </a:ext>
            </a:extLst>
          </p:cNvPr>
          <p:cNvSpPr>
            <a:spLocks noGrp="1"/>
          </p:cNvSpPr>
          <p:nvPr>
            <p:ph type="pic" sz="quarter" idx="24"/>
          </p:nvPr>
        </p:nvSpPr>
        <p:spPr>
          <a:xfrm>
            <a:off x="9840051"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8" name="Title 1">
            <a:extLst>
              <a:ext uri="{FF2B5EF4-FFF2-40B4-BE49-F238E27FC236}">
                <a16:creationId xmlns:a16="http://schemas.microsoft.com/office/drawing/2014/main" id="{69FE87B7-32A4-4C7F-9AAF-37688E640456}"/>
              </a:ext>
            </a:extLst>
          </p:cNvPr>
          <p:cNvSpPr>
            <a:spLocks noGrp="1"/>
          </p:cNvSpPr>
          <p:nvPr>
            <p:ph type="title"/>
          </p:nvPr>
        </p:nvSpPr>
        <p:spPr>
          <a:xfrm>
            <a:off x="432000" y="647700"/>
            <a:ext cx="11340000" cy="700114"/>
          </a:xfrm>
          <a:prstGeom prst="rect">
            <a:avLst/>
          </a:prstGeom>
        </p:spPr>
        <p:txBody>
          <a:bodyPr anchor="ctr"/>
          <a:lstStyle/>
          <a:p>
            <a:pPr algn="ctr"/>
            <a:r>
              <a:rPr lang="en-US" sz="4800" b="1">
                <a:solidFill>
                  <a:schemeClr val="tx1"/>
                </a:solidFill>
              </a:rPr>
              <a:t>Click to edit Master title style</a:t>
            </a:r>
            <a:endParaRPr lang="en-US" sz="4800" b="1" dirty="0">
              <a:solidFill>
                <a:schemeClr val="tx1"/>
              </a:solidFill>
            </a:endParaRPr>
          </a:p>
        </p:txBody>
      </p:sp>
      <p:sp>
        <p:nvSpPr>
          <p:cNvPr id="9" name="Hexagon 8">
            <a:extLst>
              <a:ext uri="{FF2B5EF4-FFF2-40B4-BE49-F238E27FC236}">
                <a16:creationId xmlns:a16="http://schemas.microsoft.com/office/drawing/2014/main" id="{476CA45F-A66A-4AD8-A004-10DB55A5D7B2}"/>
              </a:ext>
            </a:extLst>
          </p:cNvPr>
          <p:cNvSpPr/>
          <p:nvPr userDrawn="1"/>
        </p:nvSpPr>
        <p:spPr>
          <a:xfrm>
            <a:off x="546669" y="3467555"/>
            <a:ext cx="458268" cy="39505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Hexagon 9">
            <a:extLst>
              <a:ext uri="{FF2B5EF4-FFF2-40B4-BE49-F238E27FC236}">
                <a16:creationId xmlns:a16="http://schemas.microsoft.com/office/drawing/2014/main" id="{27A66A3D-2437-4015-9F5F-380C4D23D83C}"/>
              </a:ext>
            </a:extLst>
          </p:cNvPr>
          <p:cNvSpPr/>
          <p:nvPr userDrawn="1"/>
        </p:nvSpPr>
        <p:spPr>
          <a:xfrm>
            <a:off x="11113337" y="2394722"/>
            <a:ext cx="358391" cy="30895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Hexagon 10">
            <a:extLst>
              <a:ext uri="{FF2B5EF4-FFF2-40B4-BE49-F238E27FC236}">
                <a16:creationId xmlns:a16="http://schemas.microsoft.com/office/drawing/2014/main" id="{FFB14F3B-E7EF-4546-8D74-71FFB45C77C0}"/>
              </a:ext>
            </a:extLst>
          </p:cNvPr>
          <p:cNvSpPr/>
          <p:nvPr userDrawn="1"/>
        </p:nvSpPr>
        <p:spPr>
          <a:xfrm>
            <a:off x="10882649" y="2202202"/>
            <a:ext cx="230688" cy="198869"/>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22">
            <a:extLst>
              <a:ext uri="{FF2B5EF4-FFF2-40B4-BE49-F238E27FC236}">
                <a16:creationId xmlns:a16="http://schemas.microsoft.com/office/drawing/2014/main" id="{591F943B-ED0D-49A1-844A-E23BA9A4871B}"/>
              </a:ext>
            </a:extLst>
          </p:cNvPr>
          <p:cNvSpPr>
            <a:spLocks noGrp="1"/>
          </p:cNvSpPr>
          <p:nvPr>
            <p:ph type="body" sz="quarter" idx="10"/>
          </p:nvPr>
        </p:nvSpPr>
        <p:spPr>
          <a:xfrm>
            <a:off x="546668"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24" name="Text Placeholder 22">
            <a:extLst>
              <a:ext uri="{FF2B5EF4-FFF2-40B4-BE49-F238E27FC236}">
                <a16:creationId xmlns:a16="http://schemas.microsoft.com/office/drawing/2014/main" id="{9AC6B9A8-053C-4828-B705-901C6018F30D}"/>
              </a:ext>
            </a:extLst>
          </p:cNvPr>
          <p:cNvSpPr>
            <a:spLocks noGrp="1"/>
          </p:cNvSpPr>
          <p:nvPr>
            <p:ph type="body" sz="quarter" idx="11"/>
          </p:nvPr>
        </p:nvSpPr>
        <p:spPr>
          <a:xfrm>
            <a:off x="556692"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27" name="Text Placeholder 22">
            <a:extLst>
              <a:ext uri="{FF2B5EF4-FFF2-40B4-BE49-F238E27FC236}">
                <a16:creationId xmlns:a16="http://schemas.microsoft.com/office/drawing/2014/main" id="{BBA6FD52-E179-41F8-AE78-9AF3D65F28B6}"/>
              </a:ext>
            </a:extLst>
          </p:cNvPr>
          <p:cNvSpPr>
            <a:spLocks noGrp="1"/>
          </p:cNvSpPr>
          <p:nvPr>
            <p:ph type="body" sz="quarter" idx="12"/>
          </p:nvPr>
        </p:nvSpPr>
        <p:spPr>
          <a:xfrm>
            <a:off x="2789482"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28" name="Text Placeholder 22">
            <a:extLst>
              <a:ext uri="{FF2B5EF4-FFF2-40B4-BE49-F238E27FC236}">
                <a16:creationId xmlns:a16="http://schemas.microsoft.com/office/drawing/2014/main" id="{C49A82AB-D328-4DB0-841B-186884119EBF}"/>
              </a:ext>
            </a:extLst>
          </p:cNvPr>
          <p:cNvSpPr>
            <a:spLocks noGrp="1"/>
          </p:cNvSpPr>
          <p:nvPr>
            <p:ph type="body" sz="quarter" idx="13"/>
          </p:nvPr>
        </p:nvSpPr>
        <p:spPr>
          <a:xfrm>
            <a:off x="2789483"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29" name="Text Placeholder 22">
            <a:extLst>
              <a:ext uri="{FF2B5EF4-FFF2-40B4-BE49-F238E27FC236}">
                <a16:creationId xmlns:a16="http://schemas.microsoft.com/office/drawing/2014/main" id="{84E23D5D-9866-48F9-8E08-DD2DBE4C4E32}"/>
              </a:ext>
            </a:extLst>
          </p:cNvPr>
          <p:cNvSpPr>
            <a:spLocks noGrp="1"/>
          </p:cNvSpPr>
          <p:nvPr>
            <p:ph type="body" sz="quarter" idx="14"/>
          </p:nvPr>
        </p:nvSpPr>
        <p:spPr>
          <a:xfrm>
            <a:off x="5032296"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0" name="Text Placeholder 22">
            <a:extLst>
              <a:ext uri="{FF2B5EF4-FFF2-40B4-BE49-F238E27FC236}">
                <a16:creationId xmlns:a16="http://schemas.microsoft.com/office/drawing/2014/main" id="{E671C9E6-A1A5-4EE5-8642-94AA7635DB05}"/>
              </a:ext>
            </a:extLst>
          </p:cNvPr>
          <p:cNvSpPr>
            <a:spLocks noGrp="1"/>
          </p:cNvSpPr>
          <p:nvPr>
            <p:ph type="body" sz="quarter" idx="15"/>
          </p:nvPr>
        </p:nvSpPr>
        <p:spPr>
          <a:xfrm>
            <a:off x="5029201"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1" name="Text Placeholder 22">
            <a:extLst>
              <a:ext uri="{FF2B5EF4-FFF2-40B4-BE49-F238E27FC236}">
                <a16:creationId xmlns:a16="http://schemas.microsoft.com/office/drawing/2014/main" id="{DF6BB5C9-B678-435A-830F-4C10EB1A957C}"/>
              </a:ext>
            </a:extLst>
          </p:cNvPr>
          <p:cNvSpPr>
            <a:spLocks noGrp="1"/>
          </p:cNvSpPr>
          <p:nvPr>
            <p:ph type="body" sz="quarter" idx="16"/>
          </p:nvPr>
        </p:nvSpPr>
        <p:spPr>
          <a:xfrm>
            <a:off x="7275110"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2" name="Text Placeholder 22">
            <a:extLst>
              <a:ext uri="{FF2B5EF4-FFF2-40B4-BE49-F238E27FC236}">
                <a16:creationId xmlns:a16="http://schemas.microsoft.com/office/drawing/2014/main" id="{1861EC87-A9E2-4FC3-B8BC-06C520B8A17F}"/>
              </a:ext>
            </a:extLst>
          </p:cNvPr>
          <p:cNvSpPr>
            <a:spLocks noGrp="1"/>
          </p:cNvSpPr>
          <p:nvPr>
            <p:ph type="body" sz="quarter" idx="17"/>
          </p:nvPr>
        </p:nvSpPr>
        <p:spPr>
          <a:xfrm>
            <a:off x="7275111"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3" name="Text Placeholder 22">
            <a:extLst>
              <a:ext uri="{FF2B5EF4-FFF2-40B4-BE49-F238E27FC236}">
                <a16:creationId xmlns:a16="http://schemas.microsoft.com/office/drawing/2014/main" id="{FC3EDE91-631F-4947-94DC-557685FD23E0}"/>
              </a:ext>
            </a:extLst>
          </p:cNvPr>
          <p:cNvSpPr>
            <a:spLocks noGrp="1"/>
          </p:cNvSpPr>
          <p:nvPr>
            <p:ph type="body" sz="quarter" idx="18"/>
          </p:nvPr>
        </p:nvSpPr>
        <p:spPr>
          <a:xfrm>
            <a:off x="9517923" y="4172761"/>
            <a:ext cx="2139696" cy="344312"/>
          </a:xfrm>
          <a:prstGeom prst="rect">
            <a:avLst/>
          </a:prstGeom>
        </p:spPr>
        <p:txBody>
          <a:bodyPr/>
          <a:lstStyle>
            <a:lvl1pPr marL="0" indent="0" algn="ctr">
              <a:buNone/>
              <a:defRPr lang="en-US" sz="2000" b="1" kern="1200" dirty="0" smtClean="0">
                <a:solidFill>
                  <a:schemeClr val="accent4"/>
                </a:solidFill>
                <a:latin typeface="+mj-lt"/>
                <a:ea typeface="+mn-ea"/>
                <a:cs typeface="+mn-cs"/>
              </a:defRPr>
            </a:lvl1pPr>
          </a:lstStyle>
          <a:p>
            <a:pPr lvl="0"/>
            <a:r>
              <a:rPr lang="en-US"/>
              <a:t>Click to edit Master text styles</a:t>
            </a:r>
          </a:p>
        </p:txBody>
      </p:sp>
      <p:sp>
        <p:nvSpPr>
          <p:cNvPr id="34" name="Text Placeholder 22">
            <a:extLst>
              <a:ext uri="{FF2B5EF4-FFF2-40B4-BE49-F238E27FC236}">
                <a16:creationId xmlns:a16="http://schemas.microsoft.com/office/drawing/2014/main" id="{8FDDBEF4-1329-49DF-B043-D51B34F5EE34}"/>
              </a:ext>
            </a:extLst>
          </p:cNvPr>
          <p:cNvSpPr>
            <a:spLocks noGrp="1"/>
          </p:cNvSpPr>
          <p:nvPr>
            <p:ph type="body" sz="quarter" idx="19"/>
          </p:nvPr>
        </p:nvSpPr>
        <p:spPr>
          <a:xfrm>
            <a:off x="9517923" y="4588259"/>
            <a:ext cx="2139696" cy="344312"/>
          </a:xfrm>
          <a:prstGeom prst="rect">
            <a:avLst/>
          </a:prstGeom>
        </p:spPr>
        <p:txBody>
          <a:bodyPr/>
          <a:lstStyle>
            <a:lvl1pPr marL="0" indent="0" algn="ctr">
              <a:buNone/>
              <a:defRPr lang="en-US" sz="1600" kern="1200" dirty="0" smtClean="0">
                <a:solidFill>
                  <a:schemeClr val="tx1"/>
                </a:solidFill>
                <a:latin typeface="+mn-lt"/>
                <a:ea typeface="+mn-ea"/>
                <a:cs typeface="+mn-cs"/>
              </a:defRPr>
            </a:lvl1pPr>
          </a:lstStyle>
          <a:p>
            <a:pPr lvl="0"/>
            <a:r>
              <a:rPr lang="en-US"/>
              <a:t>Click to edit Master text styles</a:t>
            </a:r>
          </a:p>
        </p:txBody>
      </p:sp>
      <p:sp>
        <p:nvSpPr>
          <p:cNvPr id="37" name="Picture Placeholder 36">
            <a:extLst>
              <a:ext uri="{FF2B5EF4-FFF2-40B4-BE49-F238E27FC236}">
                <a16:creationId xmlns:a16="http://schemas.microsoft.com/office/drawing/2014/main" id="{FBDB3FD3-4F52-4E28-B639-5F73070E47D9}"/>
              </a:ext>
            </a:extLst>
          </p:cNvPr>
          <p:cNvSpPr>
            <a:spLocks noGrp="1"/>
          </p:cNvSpPr>
          <p:nvPr>
            <p:ph type="pic" sz="quarter" idx="20"/>
          </p:nvPr>
        </p:nvSpPr>
        <p:spPr>
          <a:xfrm>
            <a:off x="878337" y="2555551"/>
            <a:ext cx="1484985" cy="1280160"/>
          </a:xfrm>
          <a:custGeom>
            <a:avLst/>
            <a:gdLst>
              <a:gd name="connsiteX0" fmla="*/ 320040 w 1484985"/>
              <a:gd name="connsiteY0" fmla="*/ 0 h 1280160"/>
              <a:gd name="connsiteX1" fmla="*/ 1164945 w 1484985"/>
              <a:gd name="connsiteY1" fmla="*/ 0 h 1280160"/>
              <a:gd name="connsiteX2" fmla="*/ 1484985 w 1484985"/>
              <a:gd name="connsiteY2" fmla="*/ 640080 h 1280160"/>
              <a:gd name="connsiteX3" fmla="*/ 1164945 w 1484985"/>
              <a:gd name="connsiteY3" fmla="*/ 1280160 h 1280160"/>
              <a:gd name="connsiteX4" fmla="*/ 320040 w 1484985"/>
              <a:gd name="connsiteY4" fmla="*/ 1280160 h 1280160"/>
              <a:gd name="connsiteX5" fmla="*/ 0 w 1484985"/>
              <a:gd name="connsiteY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4985" h="1280160">
                <a:moveTo>
                  <a:pt x="320040" y="0"/>
                </a:moveTo>
                <a:lnTo>
                  <a:pt x="1164945" y="0"/>
                </a:lnTo>
                <a:lnTo>
                  <a:pt x="1484985" y="640080"/>
                </a:lnTo>
                <a:lnTo>
                  <a:pt x="1164945" y="1280160"/>
                </a:lnTo>
                <a:lnTo>
                  <a:pt x="320040" y="1280160"/>
                </a:lnTo>
                <a:lnTo>
                  <a:pt x="0" y="640080"/>
                </a:lnTo>
                <a:close/>
              </a:path>
            </a:pathLst>
          </a:custGeom>
        </p:spPr>
        <p:txBody>
          <a:bodyPr wrap="square" anchor="ctr">
            <a:noAutofit/>
          </a:bodyPr>
          <a:lstStyle>
            <a:lvl1pPr algn="ctr">
              <a:buNone/>
              <a:defRPr/>
            </a:lvl1pPr>
          </a:lstStyle>
          <a:p>
            <a:r>
              <a:rPr lang="en-US"/>
              <a:t>Click icon to add picture</a:t>
            </a:r>
            <a:endParaRPr lang="en-US" dirty="0"/>
          </a:p>
        </p:txBody>
      </p:sp>
      <p:sp>
        <p:nvSpPr>
          <p:cNvPr id="21" name="Footer Placeholder 4">
            <a:extLst>
              <a:ext uri="{FF2B5EF4-FFF2-40B4-BE49-F238E27FC236}">
                <a16:creationId xmlns:a16="http://schemas.microsoft.com/office/drawing/2014/main" id="{4893E7C0-4517-415C-98DA-54F0D3FBFF81}"/>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15058552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40" name="Content Placeholder 39">
            <a:extLst>
              <a:ext uri="{FF2B5EF4-FFF2-40B4-BE49-F238E27FC236}">
                <a16:creationId xmlns:a16="http://schemas.microsoft.com/office/drawing/2014/main" id="{6BB16225-AC51-4525-A1E8-438B8B0B7361}"/>
              </a:ext>
            </a:extLst>
          </p:cNvPr>
          <p:cNvSpPr>
            <a:spLocks noGrp="1"/>
          </p:cNvSpPr>
          <p:nvPr>
            <p:ph sz="quarter" idx="12"/>
          </p:nvPr>
        </p:nvSpPr>
        <p:spPr>
          <a:xfrm>
            <a:off x="1739655" y="2117897"/>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1" name="Content Placeholder 39">
            <a:extLst>
              <a:ext uri="{FF2B5EF4-FFF2-40B4-BE49-F238E27FC236}">
                <a16:creationId xmlns:a16="http://schemas.microsoft.com/office/drawing/2014/main" id="{6EC38F38-5935-49D5-AA85-4182E82D6FF2}"/>
              </a:ext>
            </a:extLst>
          </p:cNvPr>
          <p:cNvSpPr>
            <a:spLocks noGrp="1"/>
          </p:cNvSpPr>
          <p:nvPr>
            <p:ph sz="quarter" idx="13"/>
          </p:nvPr>
        </p:nvSpPr>
        <p:spPr>
          <a:xfrm>
            <a:off x="1739655" y="4724146"/>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2" name="Content Placeholder 39">
            <a:extLst>
              <a:ext uri="{FF2B5EF4-FFF2-40B4-BE49-F238E27FC236}">
                <a16:creationId xmlns:a16="http://schemas.microsoft.com/office/drawing/2014/main" id="{51C9D5ED-A19A-42A1-9200-C77E39E6F5C5}"/>
              </a:ext>
            </a:extLst>
          </p:cNvPr>
          <p:cNvSpPr>
            <a:spLocks noGrp="1"/>
          </p:cNvSpPr>
          <p:nvPr>
            <p:ph sz="quarter" idx="14"/>
          </p:nvPr>
        </p:nvSpPr>
        <p:spPr>
          <a:xfrm>
            <a:off x="1739655" y="3420892"/>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3" name="Content Placeholder 39">
            <a:extLst>
              <a:ext uri="{FF2B5EF4-FFF2-40B4-BE49-F238E27FC236}">
                <a16:creationId xmlns:a16="http://schemas.microsoft.com/office/drawing/2014/main" id="{47A95437-77F3-4E2C-8470-57587793A103}"/>
              </a:ext>
            </a:extLst>
          </p:cNvPr>
          <p:cNvSpPr>
            <a:spLocks noGrp="1"/>
          </p:cNvSpPr>
          <p:nvPr>
            <p:ph sz="quarter" idx="15"/>
          </p:nvPr>
        </p:nvSpPr>
        <p:spPr>
          <a:xfrm>
            <a:off x="7493865" y="2117897"/>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4" name="Content Placeholder 39">
            <a:extLst>
              <a:ext uri="{FF2B5EF4-FFF2-40B4-BE49-F238E27FC236}">
                <a16:creationId xmlns:a16="http://schemas.microsoft.com/office/drawing/2014/main" id="{CB1EA2BE-D294-486E-88F0-2AA9518A6E63}"/>
              </a:ext>
            </a:extLst>
          </p:cNvPr>
          <p:cNvSpPr>
            <a:spLocks noGrp="1"/>
          </p:cNvSpPr>
          <p:nvPr>
            <p:ph sz="quarter" idx="16"/>
          </p:nvPr>
        </p:nvSpPr>
        <p:spPr>
          <a:xfrm>
            <a:off x="7493865" y="4724146"/>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45" name="Content Placeholder 39">
            <a:extLst>
              <a:ext uri="{FF2B5EF4-FFF2-40B4-BE49-F238E27FC236}">
                <a16:creationId xmlns:a16="http://schemas.microsoft.com/office/drawing/2014/main" id="{108734A0-880E-44E2-858F-7AA6C6B0A5A3}"/>
              </a:ext>
            </a:extLst>
          </p:cNvPr>
          <p:cNvSpPr>
            <a:spLocks noGrp="1"/>
          </p:cNvSpPr>
          <p:nvPr>
            <p:ph sz="quarter" idx="17"/>
          </p:nvPr>
        </p:nvSpPr>
        <p:spPr>
          <a:xfrm>
            <a:off x="7493865" y="3420892"/>
            <a:ext cx="4208386" cy="912812"/>
          </a:xfrm>
          <a:prstGeom prst="rect">
            <a:avLst/>
          </a:prstGeom>
        </p:spPr>
        <p:txBody>
          <a:bodyPr/>
          <a:lstStyle>
            <a:lvl1pPr>
              <a:buNone/>
              <a:defRPr kumimoji="0" lang="en-US" sz="1800" b="1" i="0" u="none" strike="noStrike" kern="1200" cap="none" spc="0" normalizeH="0" baseline="0" dirty="0" smtClean="0">
                <a:ln>
                  <a:noFill/>
                </a:ln>
                <a:solidFill>
                  <a:schemeClr val="accent4"/>
                </a:solidFill>
                <a:effectLst/>
                <a:uLnTx/>
                <a:uFillTx/>
                <a:latin typeface="+mj-lt"/>
                <a:ea typeface="+mn-ea"/>
                <a:cs typeface="Biome Light" panose="020B0303030204020804" pitchFamily="34" charset="0"/>
              </a:defRPr>
            </a:lvl1pPr>
            <a:lvl2pPr marL="0" indent="0">
              <a:buNone/>
              <a:defRPr kumimoji="0" lang="en-US" sz="1600" b="0" i="0" u="none" strike="noStrike" kern="1200" cap="none" spc="0" normalizeH="0" baseline="0" dirty="0" smtClean="0">
                <a:ln>
                  <a:noFill/>
                </a:ln>
                <a:solidFill>
                  <a:schemeClr val="tx1"/>
                </a:solidFill>
                <a:effectLst/>
                <a:uLnTx/>
                <a:uFillTx/>
                <a:latin typeface="+mn-lt"/>
                <a:ea typeface="+mn-ea"/>
                <a:cs typeface="Biome Light" panose="020B0303030204020804" pitchFamily="34" charset="0"/>
              </a:defRPr>
            </a:lvl2pPr>
          </a:lstStyle>
          <a:p>
            <a:pPr lvl="0"/>
            <a:r>
              <a:rPr lang="en-US"/>
              <a:t>Click to edit Master text styles</a:t>
            </a:r>
          </a:p>
          <a:p>
            <a:pPr lvl="1"/>
            <a:r>
              <a:rPr lang="en-US"/>
              <a:t>Second level</a:t>
            </a:r>
          </a:p>
        </p:txBody>
      </p:sp>
      <p:sp>
        <p:nvSpPr>
          <p:cNvPr id="10" name="Title 1">
            <a:extLst>
              <a:ext uri="{FF2B5EF4-FFF2-40B4-BE49-F238E27FC236}">
                <a16:creationId xmlns:a16="http://schemas.microsoft.com/office/drawing/2014/main" id="{63CED4CD-5348-488E-A883-0486DD5749A7}"/>
              </a:ext>
            </a:extLst>
          </p:cNvPr>
          <p:cNvSpPr>
            <a:spLocks noGrp="1"/>
          </p:cNvSpPr>
          <p:nvPr>
            <p:ph type="title"/>
          </p:nvPr>
        </p:nvSpPr>
        <p:spPr>
          <a:xfrm>
            <a:off x="660400" y="805213"/>
            <a:ext cx="10693400" cy="830997"/>
          </a:xfrm>
          <a:prstGeom prst="rect">
            <a:avLst/>
          </a:prstGeom>
        </p:spPr>
        <p:txBody>
          <a:bodyPr/>
          <a:lstStyle>
            <a:lvl1pPr>
              <a:defRPr sz="4800" b="1">
                <a:solidFill>
                  <a:schemeClr val="tx1"/>
                </a:solidFill>
              </a:defRPr>
            </a:lvl1pPr>
          </a:lstStyle>
          <a:p>
            <a:r>
              <a:rPr lang="en-US"/>
              <a:t>Click to edit Master title style</a:t>
            </a:r>
            <a:endParaRPr lang="en-US" dirty="0"/>
          </a:p>
        </p:txBody>
      </p:sp>
      <p:sp>
        <p:nvSpPr>
          <p:cNvPr id="9" name="Footer Placeholder 4">
            <a:extLst>
              <a:ext uri="{FF2B5EF4-FFF2-40B4-BE49-F238E27FC236}">
                <a16:creationId xmlns:a16="http://schemas.microsoft.com/office/drawing/2014/main" id="{909C272B-6B08-43D2-A2D6-28BE8BD9497A}"/>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782706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13A05B6A-9124-4DBB-843A-84818A8F79FC}"/>
              </a:ext>
            </a:extLst>
          </p:cNvPr>
          <p:cNvSpPr txBox="1">
            <a:spLocks/>
          </p:cNvSpPr>
          <p:nvPr userDrawn="1"/>
        </p:nvSpPr>
        <p:spPr>
          <a:xfrm>
            <a:off x="8805338" y="6378906"/>
            <a:ext cx="27432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C18C1E5-FB55-42F5-BD6D-9CC153FCDBE6}" type="slidenum">
              <a:rPr lang="en-US" sz="1100" smtClean="0">
                <a:solidFill>
                  <a:schemeClr val="accent4"/>
                </a:solidFill>
              </a:rPr>
              <a:pPr algn="r"/>
              <a:t>‹#›</a:t>
            </a:fld>
            <a:endParaRPr lang="en-US" sz="1100" dirty="0">
              <a:solidFill>
                <a:schemeClr val="accent4"/>
              </a:solidFill>
            </a:endParaRPr>
          </a:p>
        </p:txBody>
      </p:sp>
      <p:sp>
        <p:nvSpPr>
          <p:cNvPr id="6" name="Date Placeholder 3">
            <a:extLst>
              <a:ext uri="{FF2B5EF4-FFF2-40B4-BE49-F238E27FC236}">
                <a16:creationId xmlns:a16="http://schemas.microsoft.com/office/drawing/2014/main" id="{1D8D2471-9637-4F77-8BE0-A936C74EADEA}"/>
              </a:ext>
            </a:extLst>
          </p:cNvPr>
          <p:cNvSpPr>
            <a:spLocks noGrp="1"/>
          </p:cNvSpPr>
          <p:nvPr>
            <p:ph type="dt" sz="half" idx="2"/>
          </p:nvPr>
        </p:nvSpPr>
        <p:spPr>
          <a:xfrm>
            <a:off x="660396" y="6378906"/>
            <a:ext cx="2743200" cy="365125"/>
          </a:xfrm>
          <a:prstGeom prst="rect">
            <a:avLst/>
          </a:prstGeom>
        </p:spPr>
        <p:txBody>
          <a:bodyPr vert="horz" lIns="91440" tIns="45720" rIns="91440" bIns="45720" rtlCol="0" anchor="ctr"/>
          <a:lstStyle>
            <a:lvl1pPr algn="l">
              <a:defRPr lang="en-US" sz="1100" kern="1200" smtClean="0">
                <a:solidFill>
                  <a:schemeClr val="accent2"/>
                </a:solidFill>
                <a:latin typeface="+mn-lt"/>
                <a:ea typeface="+mn-ea"/>
                <a:cs typeface="+mn-cs"/>
              </a:defRPr>
            </a:lvl1pPr>
          </a:lstStyle>
          <a:p>
            <a:endParaRPr lang="en-US" sz="1100" kern="1200" dirty="0">
              <a:solidFill>
                <a:schemeClr val="accent2"/>
              </a:solidFill>
              <a:latin typeface="+mn-lt"/>
              <a:ea typeface="+mn-ea"/>
              <a:cs typeface="+mn-cs"/>
            </a:endParaRPr>
          </a:p>
        </p:txBody>
      </p:sp>
      <p:sp>
        <p:nvSpPr>
          <p:cNvPr id="9" name="Footer Placeholder 4">
            <a:extLst>
              <a:ext uri="{FF2B5EF4-FFF2-40B4-BE49-F238E27FC236}">
                <a16:creationId xmlns:a16="http://schemas.microsoft.com/office/drawing/2014/main" id="{A143DC78-B181-44D6-9B73-68B2B48B1EC9}"/>
              </a:ext>
            </a:extLst>
          </p:cNvPr>
          <p:cNvSpPr>
            <a:spLocks noGrp="1"/>
          </p:cNvSpPr>
          <p:nvPr>
            <p:ph type="ftr" sz="quarter" idx="3"/>
          </p:nvPr>
        </p:nvSpPr>
        <p:spPr>
          <a:xfrm>
            <a:off x="1445526" y="6378906"/>
            <a:ext cx="4114800" cy="365125"/>
          </a:xfrm>
          <a:prstGeom prst="rect">
            <a:avLst/>
          </a:prstGeom>
        </p:spPr>
        <p:txBody>
          <a:bodyPr anchor="ctr"/>
          <a:lstStyle>
            <a:lvl1pPr algn="l">
              <a:defRPr lang="en-US" sz="1100" b="1">
                <a:solidFill>
                  <a:schemeClr val="accent2"/>
                </a:solidFill>
              </a:defRPr>
            </a:lvl1pPr>
          </a:lstStyle>
          <a:p>
            <a:pPr algn="l"/>
            <a:r>
              <a:rPr lang="en-US" dirty="0"/>
              <a:t>Annual Review</a:t>
            </a:r>
          </a:p>
        </p:txBody>
      </p:sp>
    </p:spTree>
    <p:extLst>
      <p:ext uri="{BB962C8B-B14F-4D97-AF65-F5344CB8AC3E}">
        <p14:creationId xmlns:p14="http://schemas.microsoft.com/office/powerpoint/2010/main" val="94616327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88" r:id="rId3"/>
    <p:sldLayoutId id="2147483681" r:id="rId4"/>
    <p:sldLayoutId id="2147483680" r:id="rId5"/>
    <p:sldLayoutId id="2147483682" r:id="rId6"/>
    <p:sldLayoutId id="2147483677" r:id="rId7"/>
    <p:sldLayoutId id="2147483654" r:id="rId8"/>
    <p:sldLayoutId id="2147483685" r:id="rId9"/>
    <p:sldLayoutId id="2147483684" r:id="rId10"/>
    <p:sldLayoutId id="2147483686" r:id="rId11"/>
    <p:sldLayoutId id="2147483687" r:id="rId12"/>
    <p:sldLayoutId id="2147483675" r:id="rId13"/>
  </p:sldLayoutIdLst>
  <p:hf sldNum="0" hd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27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3" name="Picture Placeholder 12" descr="Blue glass building">
            <a:extLst>
              <a:ext uri="{FF2B5EF4-FFF2-40B4-BE49-F238E27FC236}">
                <a16:creationId xmlns:a16="http://schemas.microsoft.com/office/drawing/2014/main" id="{E6A5B61D-69C0-4661-AD66-3D72D9A6E86F}"/>
              </a:ext>
            </a:extLst>
          </p:cNvPr>
          <p:cNvPicPr>
            <a:picLocks noGrp="1" noChangeAspect="1"/>
          </p:cNvPicPr>
          <p:nvPr>
            <p:ph type="pic" sz="quarter" idx="10"/>
          </p:nvPr>
        </p:nvPicPr>
        <p:blipFill>
          <a:blip r:embed="rId3">
            <a:alphaModFix amt="80000"/>
          </a:blip>
          <a:srcRect t="7802" b="7802"/>
          <a:stretch/>
        </p:blipFill>
        <p:spPr>
          <a:xfrm>
            <a:off x="0" y="0"/>
            <a:ext cx="12192000" cy="6858000"/>
          </a:xfrm>
          <a:blipFill dpi="0" rotWithShape="1">
            <a:blip r:embed="rId3">
              <a:alphaModFix amt="80000"/>
              <a:extLst>
                <a:ext uri="{28A0092B-C50C-407E-A947-70E740481C1C}">
                  <a14:useLocalDpi xmlns:a14="http://schemas.microsoft.com/office/drawing/2010/main" val="0"/>
                </a:ext>
              </a:extLst>
            </a:blip>
            <a:srcRect/>
            <a:stretch>
              <a:fillRect/>
            </a:stretch>
          </a:blipFill>
        </p:spPr>
      </p:pic>
      <p:sp>
        <p:nvSpPr>
          <p:cNvPr id="6" name="Hexagon 5">
            <a:extLst>
              <a:ext uri="{FF2B5EF4-FFF2-40B4-BE49-F238E27FC236}">
                <a16:creationId xmlns:a16="http://schemas.microsoft.com/office/drawing/2014/main" id="{38AF5374-EA50-4722-BB45-6C182E5A16AE}"/>
              </a:ext>
              <a:ext uri="{C183D7F6-B498-43B3-948B-1728B52AA6E4}">
                <adec:decorative xmlns="" xmlns:adec="http://schemas.microsoft.com/office/drawing/2017/decorative" val="1"/>
              </a:ext>
            </a:extLst>
          </p:cNvPr>
          <p:cNvSpPr/>
          <p:nvPr/>
        </p:nvSpPr>
        <p:spPr>
          <a:xfrm>
            <a:off x="3366116" y="1398716"/>
            <a:ext cx="5859196" cy="4181135"/>
          </a:xfrm>
          <a:prstGeom prst="hexagon">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a:extLst>
              <a:ext uri="{FF2B5EF4-FFF2-40B4-BE49-F238E27FC236}">
                <a16:creationId xmlns:a16="http://schemas.microsoft.com/office/drawing/2014/main" id="{BD837CEB-1A69-4F72-95D4-054D82F09696}"/>
              </a:ext>
            </a:extLst>
          </p:cNvPr>
          <p:cNvSpPr>
            <a:spLocks noGrp="1"/>
          </p:cNvSpPr>
          <p:nvPr>
            <p:ph type="title"/>
          </p:nvPr>
        </p:nvSpPr>
        <p:spPr>
          <a:xfrm>
            <a:off x="3580622" y="2826281"/>
            <a:ext cx="4899632" cy="1043755"/>
          </a:xfrm>
        </p:spPr>
        <p:txBody>
          <a:bodyPr/>
          <a:lstStyle/>
          <a:p>
            <a:pPr algn="ctr"/>
            <a:r>
              <a:rPr lang="en-US" sz="2400" dirty="0"/>
              <a:t>Functions &amp; Classification of Hospitals</a:t>
            </a:r>
            <a:endParaRPr lang="en-US" sz="2400" dirty="0"/>
          </a:p>
        </p:txBody>
      </p:sp>
      <p:sp>
        <p:nvSpPr>
          <p:cNvPr id="8" name="Text Placeholder 7">
            <a:extLst>
              <a:ext uri="{FF2B5EF4-FFF2-40B4-BE49-F238E27FC236}">
                <a16:creationId xmlns:a16="http://schemas.microsoft.com/office/drawing/2014/main" id="{9FFAF4E3-C8A2-4861-A67E-040D885F84F1}"/>
              </a:ext>
            </a:extLst>
          </p:cNvPr>
          <p:cNvSpPr>
            <a:spLocks noGrp="1"/>
          </p:cNvSpPr>
          <p:nvPr>
            <p:ph type="body" sz="quarter" idx="11"/>
          </p:nvPr>
        </p:nvSpPr>
        <p:spPr>
          <a:xfrm>
            <a:off x="4067971" y="181026"/>
            <a:ext cx="3924934" cy="936574"/>
          </a:xfrm>
        </p:spPr>
        <p:txBody>
          <a:bodyPr/>
          <a:lstStyle/>
          <a:p>
            <a:pPr algn="ctr"/>
            <a:r>
              <a:rPr lang="en-US" sz="1600" dirty="0"/>
              <a:t>Libyan International Medical University</a:t>
            </a:r>
          </a:p>
          <a:p>
            <a:pPr algn="ctr"/>
            <a:r>
              <a:rPr lang="en-US" sz="1600" dirty="0"/>
              <a:t>Faculty </a:t>
            </a:r>
            <a:r>
              <a:rPr lang="en-US" sz="1600" dirty="0" smtClean="0"/>
              <a:t>of </a:t>
            </a:r>
            <a:r>
              <a:rPr lang="en-US" sz="1600" dirty="0"/>
              <a:t>Business Administration</a:t>
            </a:r>
          </a:p>
        </p:txBody>
      </p:sp>
      <p:sp>
        <p:nvSpPr>
          <p:cNvPr id="11" name="Text Placeholder 10">
            <a:extLst>
              <a:ext uri="{FF2B5EF4-FFF2-40B4-BE49-F238E27FC236}">
                <a16:creationId xmlns:a16="http://schemas.microsoft.com/office/drawing/2014/main" id="{E6DF5064-7AAC-4887-9BD5-FB6BC40A6768}"/>
              </a:ext>
            </a:extLst>
          </p:cNvPr>
          <p:cNvSpPr>
            <a:spLocks noGrp="1"/>
          </p:cNvSpPr>
          <p:nvPr>
            <p:ph type="body" sz="quarter" idx="13"/>
          </p:nvPr>
        </p:nvSpPr>
        <p:spPr>
          <a:xfrm>
            <a:off x="817357" y="4901867"/>
            <a:ext cx="3222836" cy="1168530"/>
          </a:xfrm>
        </p:spPr>
        <p:txBody>
          <a:bodyPr/>
          <a:lstStyle/>
          <a:p>
            <a:pPr algn="l"/>
            <a:r>
              <a:rPr lang="en-US" b="1" dirty="0"/>
              <a:t>Presented By: Alaa </a:t>
            </a:r>
            <a:r>
              <a:rPr lang="en-US" b="1" dirty="0" err="1"/>
              <a:t>khalid</a:t>
            </a:r>
            <a:r>
              <a:rPr lang="en-US" b="1" dirty="0"/>
              <a:t> Elmahgoub</a:t>
            </a:r>
          </a:p>
          <a:p>
            <a:pPr algn="l"/>
            <a:r>
              <a:rPr lang="en-US" b="1" dirty="0" smtClean="0"/>
              <a:t>ID:1993</a:t>
            </a:r>
          </a:p>
          <a:p>
            <a:pPr algn="l"/>
            <a:r>
              <a:rPr lang="en-US" b="1" dirty="0"/>
              <a:t>Email: alaa_1993@limu.edu.ly</a:t>
            </a:r>
            <a:endParaRPr lang="en-US" b="1" dirty="0"/>
          </a:p>
        </p:txBody>
      </p:sp>
      <p:sp>
        <p:nvSpPr>
          <p:cNvPr id="21" name="Hexagon 20">
            <a:extLst>
              <a:ext uri="{FF2B5EF4-FFF2-40B4-BE49-F238E27FC236}">
                <a16:creationId xmlns:a16="http://schemas.microsoft.com/office/drawing/2014/main" id="{35FAA64B-9D7A-4109-97E0-B0BAA29C475F}"/>
              </a:ext>
              <a:ext uri="{C183D7F6-B498-43B3-948B-1728B52AA6E4}">
                <adec:decorative xmlns="" xmlns:adec="http://schemas.microsoft.com/office/drawing/2017/decorative" val="1"/>
              </a:ext>
            </a:extLst>
          </p:cNvPr>
          <p:cNvSpPr/>
          <p:nvPr/>
        </p:nvSpPr>
        <p:spPr>
          <a:xfrm>
            <a:off x="7974278" y="5753530"/>
            <a:ext cx="651613" cy="56173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xagon 15">
            <a:extLst>
              <a:ext uri="{FF2B5EF4-FFF2-40B4-BE49-F238E27FC236}">
                <a16:creationId xmlns:a16="http://schemas.microsoft.com/office/drawing/2014/main" id="{00A0E61B-8139-47E5-862B-C6D87AFF35A2}"/>
              </a:ext>
              <a:ext uri="{C183D7F6-B498-43B3-948B-1728B52AA6E4}">
                <adec:decorative xmlns="" xmlns:adec="http://schemas.microsoft.com/office/drawing/2017/decorative" val="1"/>
              </a:ext>
            </a:extLst>
          </p:cNvPr>
          <p:cNvSpPr/>
          <p:nvPr/>
        </p:nvSpPr>
        <p:spPr>
          <a:xfrm>
            <a:off x="2255521" y="2751804"/>
            <a:ext cx="785546" cy="6771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Hexagon 17">
            <a:extLst>
              <a:ext uri="{FF2B5EF4-FFF2-40B4-BE49-F238E27FC236}">
                <a16:creationId xmlns:a16="http://schemas.microsoft.com/office/drawing/2014/main" id="{B06F39E4-24A5-44F2-BD9A-7E8C8AF2773B}"/>
              </a:ext>
              <a:ext uri="{C183D7F6-B498-43B3-948B-1728B52AA6E4}">
                <adec:decorative xmlns="" xmlns:adec="http://schemas.microsoft.com/office/drawing/2017/decorative" val="1"/>
              </a:ext>
            </a:extLst>
          </p:cNvPr>
          <p:cNvSpPr/>
          <p:nvPr/>
        </p:nvSpPr>
        <p:spPr>
          <a:xfrm>
            <a:off x="8021783" y="671564"/>
            <a:ext cx="392774" cy="338599"/>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62F7433A-0BB9-4B38-A96F-AB1B77772B59}"/>
              </a:ext>
              <a:ext uri="{C183D7F6-B498-43B3-948B-1728B52AA6E4}">
                <adec:decorative xmlns="" xmlns:adec="http://schemas.microsoft.com/office/drawing/2017/decorative" val="1"/>
              </a:ext>
            </a:extLst>
          </p:cNvPr>
          <p:cNvSpPr/>
          <p:nvPr/>
        </p:nvSpPr>
        <p:spPr>
          <a:xfrm>
            <a:off x="2035398" y="3344350"/>
            <a:ext cx="196388" cy="1693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E67808C-8D75-57B3-D356-C43D2449E025}"/>
              </a:ext>
            </a:extLst>
          </p:cNvPr>
          <p:cNvPicPr>
            <a:picLocks noChangeAspect="1"/>
          </p:cNvPicPr>
          <p:nvPr/>
        </p:nvPicPr>
        <p:blipFill>
          <a:blip r:embed="rId4"/>
          <a:stretch>
            <a:fillRect/>
          </a:stretch>
        </p:blipFill>
        <p:spPr>
          <a:xfrm>
            <a:off x="10890171" y="41220"/>
            <a:ext cx="968943" cy="968943"/>
          </a:xfrm>
          <a:prstGeom prst="rect">
            <a:avLst/>
          </a:prstGeom>
        </p:spPr>
      </p:pic>
      <p:pic>
        <p:nvPicPr>
          <p:cNvPr id="12" name="Picture 3">
            <a:extLst>
              <a:ext uri="{FF2B5EF4-FFF2-40B4-BE49-F238E27FC236}">
                <a16:creationId xmlns:a16="http://schemas.microsoft.com/office/drawing/2014/main" id="{904842CD-3F5A-C7A5-E58C-972C5F5A7B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5173" y="-74286"/>
            <a:ext cx="993602" cy="119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5993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Picture Placeholder 10" descr="Reflection of city at dusk on mirrored building">
            <a:extLst>
              <a:ext uri="{FF2B5EF4-FFF2-40B4-BE49-F238E27FC236}">
                <a16:creationId xmlns:a16="http://schemas.microsoft.com/office/drawing/2014/main" id="{80F641B8-D4CB-4B34-AF57-A526981DEDAF}"/>
              </a:ext>
            </a:extLst>
          </p:cNvPr>
          <p:cNvPicPr>
            <a:picLocks noGrp="1" noChangeAspect="1"/>
          </p:cNvPicPr>
          <p:nvPr>
            <p:ph type="pic" sz="quarter" idx="10"/>
          </p:nvPr>
        </p:nvPicPr>
        <p:blipFill>
          <a:blip r:embed="rId2">
            <a:alphaModFix amt="80000"/>
          </a:blip>
          <a:srcRect t="6692" b="6692"/>
          <a:stretch/>
        </p:blipFill>
        <p:spPr>
          <a:xfrm>
            <a:off x="-5606" y="0"/>
            <a:ext cx="12192000" cy="6858000"/>
          </a:xfrm>
        </p:spPr>
      </p:pic>
      <p:sp>
        <p:nvSpPr>
          <p:cNvPr id="7" name="Oval 6">
            <a:extLst>
              <a:ext uri="{FF2B5EF4-FFF2-40B4-BE49-F238E27FC236}">
                <a16:creationId xmlns:a16="http://schemas.microsoft.com/office/drawing/2014/main" id="{48461F53-81E4-4F48-8B4D-56B6013B1088}"/>
              </a:ext>
              <a:ext uri="{C183D7F6-B498-43B3-948B-1728B52AA6E4}">
                <adec:decorative xmlns="" xmlns:adec="http://schemas.microsoft.com/office/drawing/2017/decorative" val="1"/>
              </a:ext>
            </a:extLst>
          </p:cNvPr>
          <p:cNvSpPr/>
          <p:nvPr/>
        </p:nvSpPr>
        <p:spPr>
          <a:xfrm>
            <a:off x="3352800" y="685800"/>
            <a:ext cx="5486400" cy="5486400"/>
          </a:xfrm>
          <a:prstGeom prst="ellipse">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C0CA4A65-0235-4CB2-B09E-4E2D8F223034}"/>
              </a:ext>
            </a:extLst>
          </p:cNvPr>
          <p:cNvSpPr>
            <a:spLocks noGrp="1"/>
          </p:cNvSpPr>
          <p:nvPr>
            <p:ph type="title"/>
          </p:nvPr>
        </p:nvSpPr>
        <p:spPr>
          <a:xfrm>
            <a:off x="4084179" y="1766666"/>
            <a:ext cx="4007183" cy="2374194"/>
          </a:xfrm>
        </p:spPr>
        <p:txBody>
          <a:bodyPr/>
          <a:lstStyle/>
          <a:p>
            <a:pPr rtl="0" eaLnBrk="1" latinLnBrk="0" hangingPunct="1"/>
            <a:r>
              <a:rPr lang="en-US" dirty="0"/>
              <a:t>The Hospital is an organization that the skills and efforts widely divergent group of professionals, semi-professional and non-professional personnel to provide highly personalized services to individual &amp;patients. </a:t>
            </a:r>
          </a:p>
        </p:txBody>
      </p:sp>
      <p:sp>
        <p:nvSpPr>
          <p:cNvPr id="2" name="Oval 1">
            <a:extLst>
              <a:ext uri="{FF2B5EF4-FFF2-40B4-BE49-F238E27FC236}">
                <a16:creationId xmlns:a16="http://schemas.microsoft.com/office/drawing/2014/main" id="{733AD71F-DA66-44DD-B812-447839E534FB}"/>
              </a:ext>
              <a:ext uri="{C183D7F6-B498-43B3-948B-1728B52AA6E4}">
                <adec:decorative xmlns="" xmlns:adec="http://schemas.microsoft.com/office/drawing/2017/decorative" val="1"/>
              </a:ext>
            </a:extLst>
          </p:cNvPr>
          <p:cNvSpPr/>
          <p:nvPr/>
        </p:nvSpPr>
        <p:spPr>
          <a:xfrm>
            <a:off x="8138160" y="5669280"/>
            <a:ext cx="502920" cy="502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A7CF27D1-2BD8-40D7-A92B-834F8A4F76F0}"/>
              </a:ext>
              <a:ext uri="{C183D7F6-B498-43B3-948B-1728B52AA6E4}">
                <adec:decorative xmlns="" xmlns:adec="http://schemas.microsoft.com/office/drawing/2017/decorative" val="1"/>
              </a:ext>
            </a:extLst>
          </p:cNvPr>
          <p:cNvSpPr/>
          <p:nvPr/>
        </p:nvSpPr>
        <p:spPr>
          <a:xfrm>
            <a:off x="2915463" y="1295169"/>
            <a:ext cx="692878" cy="69287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290F2B13-F976-4C2D-883C-E495CDF04ACA}"/>
              </a:ext>
              <a:ext uri="{C183D7F6-B498-43B3-948B-1728B52AA6E4}">
                <adec:decorative xmlns="" xmlns:adec="http://schemas.microsoft.com/office/drawing/2017/decorative" val="1"/>
              </a:ext>
            </a:extLst>
          </p:cNvPr>
          <p:cNvSpPr/>
          <p:nvPr/>
        </p:nvSpPr>
        <p:spPr>
          <a:xfrm>
            <a:off x="3398520" y="904895"/>
            <a:ext cx="251460" cy="2514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17DE5458-0766-49A5-8982-EF9557A6BB94}"/>
              </a:ext>
            </a:extLst>
          </p:cNvPr>
          <p:cNvSpPr>
            <a:spLocks noGrp="1"/>
          </p:cNvSpPr>
          <p:nvPr>
            <p:ph type="body" sz="quarter" idx="11"/>
          </p:nvPr>
        </p:nvSpPr>
        <p:spPr>
          <a:xfrm>
            <a:off x="4108676" y="932603"/>
            <a:ext cx="3924934" cy="490538"/>
          </a:xfrm>
        </p:spPr>
        <p:txBody>
          <a:bodyPr/>
          <a:lstStyle/>
          <a:p>
            <a:r>
              <a:rPr lang="en-US" sz="2800" dirty="0"/>
              <a:t>Conclusion</a:t>
            </a:r>
          </a:p>
        </p:txBody>
      </p:sp>
    </p:spTree>
    <p:extLst>
      <p:ext uri="{BB962C8B-B14F-4D97-AF65-F5344CB8AC3E}">
        <p14:creationId xmlns:p14="http://schemas.microsoft.com/office/powerpoint/2010/main" val="4101399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2800" dirty="0"/>
              <a:t>References</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a:xfrm>
            <a:off x="554520" y="2131327"/>
            <a:ext cx="7270817" cy="3560763"/>
          </a:xfrm>
        </p:spPr>
        <p:txBody>
          <a:bodyPr/>
          <a:lstStyle/>
          <a:p>
            <a:r>
              <a:rPr lang="en-US" dirty="0" err="1">
                <a:effectLst/>
              </a:rPr>
              <a:t>Vedantu</a:t>
            </a:r>
            <a:r>
              <a:rPr lang="en-US" dirty="0">
                <a:effectLst/>
              </a:rPr>
              <a:t>. (2022, April 27). </a:t>
            </a:r>
            <a:r>
              <a:rPr lang="en-US" i="1" dirty="0">
                <a:effectLst/>
              </a:rPr>
              <a:t>Hospital</a:t>
            </a:r>
            <a:r>
              <a:rPr lang="en-US" dirty="0">
                <a:effectLst/>
              </a:rPr>
              <a:t>. VEDANTU. Retrieved June 19, 2022, from https://www.vedantu.com/biology/hospital </a:t>
            </a:r>
          </a:p>
          <a:p>
            <a:endParaRPr lang="en-US" dirty="0">
              <a:effectLst/>
            </a:endParaRPr>
          </a:p>
          <a:p>
            <a:r>
              <a:rPr lang="en-US" i="1" dirty="0">
                <a:effectLst/>
              </a:rPr>
              <a:t>Define Hospital &amp; Classification of Hospital?</a:t>
            </a:r>
            <a:r>
              <a:rPr lang="en-US" dirty="0">
                <a:effectLst/>
              </a:rPr>
              <a:t> Hospital Pharmacy. (n.d.). Retrieved June 19, 2022, from http://www.pharmatips.in/Articles/Hospital-Pharmacy/Define-Hospital-Classification-Of-Hospital.aspx </a:t>
            </a:r>
          </a:p>
          <a:p>
            <a:pPr marL="0" indent="0" algn="l" rtl="0" fontAlgn="t">
              <a:buNone/>
            </a:pPr>
            <a:endParaRPr lang="en-US" b="0" i="0" dirty="0">
              <a:solidFill>
                <a:srgbClr val="333333"/>
              </a:solidFill>
              <a:effectLst/>
              <a:latin typeface="Segoe UI" panose="020B0502040204020203" pitchFamily="34" charset="0"/>
            </a:endParaRPr>
          </a:p>
        </p:txBody>
      </p:sp>
    </p:spTree>
    <p:extLst>
      <p:ext uri="{BB962C8B-B14F-4D97-AF65-F5344CB8AC3E}">
        <p14:creationId xmlns:p14="http://schemas.microsoft.com/office/powerpoint/2010/main" val="3431492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Placeholder 9" descr="Escalators">
            <a:extLst>
              <a:ext uri="{FF2B5EF4-FFF2-40B4-BE49-F238E27FC236}">
                <a16:creationId xmlns:a16="http://schemas.microsoft.com/office/drawing/2014/main" id="{067ABCFB-135D-465A-8D06-3042F9E75BB6}"/>
              </a:ext>
            </a:extLst>
          </p:cNvPr>
          <p:cNvPicPr>
            <a:picLocks noGrp="1" noChangeAspect="1"/>
          </p:cNvPicPr>
          <p:nvPr>
            <p:ph type="pic" sz="quarter" idx="10"/>
          </p:nvPr>
        </p:nvPicPr>
        <p:blipFill rotWithShape="1">
          <a:blip r:embed="rId2">
            <a:alphaModFix amt="60000"/>
          </a:blip>
          <a:srcRect t="6729" r="33992" b="40721"/>
          <a:stretch/>
        </p:blipFill>
        <p:spPr>
          <a:xfrm>
            <a:off x="15605" y="0"/>
            <a:ext cx="12192001" cy="6858000"/>
          </a:xfrm>
        </p:spPr>
      </p:pic>
      <p:sp>
        <p:nvSpPr>
          <p:cNvPr id="3" name="Rectangle 2">
            <a:extLst>
              <a:ext uri="{FF2B5EF4-FFF2-40B4-BE49-F238E27FC236}">
                <a16:creationId xmlns:a16="http://schemas.microsoft.com/office/drawing/2014/main" id="{47310966-9752-4035-9DD5-FFBC93FC094D}"/>
              </a:ext>
              <a:ext uri="{C183D7F6-B498-43B3-948B-1728B52AA6E4}">
                <adec:decorative xmlns="" xmlns:adec="http://schemas.microsoft.com/office/drawing/2017/decorative" val="1"/>
              </a:ext>
            </a:extLst>
          </p:cNvPr>
          <p:cNvSpPr/>
          <p:nvPr/>
        </p:nvSpPr>
        <p:spPr>
          <a:xfrm>
            <a:off x="3718560" y="1181123"/>
            <a:ext cx="4754880" cy="4495754"/>
          </a:xfrm>
          <a:prstGeom prst="rect">
            <a:avLst/>
          </a:prstGeom>
          <a:solidFill>
            <a:schemeClr val="accent5">
              <a:alpha val="40000"/>
            </a:schemeClr>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11" name="Title 10">
            <a:extLst>
              <a:ext uri="{FF2B5EF4-FFF2-40B4-BE49-F238E27FC236}">
                <a16:creationId xmlns:a16="http://schemas.microsoft.com/office/drawing/2014/main" id="{3D9E7E43-0082-4819-947F-94AD5664FC83}"/>
              </a:ext>
            </a:extLst>
          </p:cNvPr>
          <p:cNvSpPr>
            <a:spLocks noGrp="1"/>
          </p:cNvSpPr>
          <p:nvPr>
            <p:ph type="title"/>
          </p:nvPr>
        </p:nvSpPr>
        <p:spPr>
          <a:xfrm>
            <a:off x="4120263" y="2424835"/>
            <a:ext cx="3924934" cy="1695637"/>
          </a:xfrm>
        </p:spPr>
        <p:txBody>
          <a:bodyPr/>
          <a:lstStyle/>
          <a:p>
            <a:pPr rtl="0" eaLnBrk="1" latinLnBrk="0" hangingPunct="1"/>
            <a:r>
              <a:rPr lang="en-US" sz="6000" dirty="0"/>
              <a:t>Thank You!</a:t>
            </a:r>
          </a:p>
        </p:txBody>
      </p:sp>
      <p:sp>
        <p:nvSpPr>
          <p:cNvPr id="6" name="Rectangle 5">
            <a:extLst>
              <a:ext uri="{FF2B5EF4-FFF2-40B4-BE49-F238E27FC236}">
                <a16:creationId xmlns:a16="http://schemas.microsoft.com/office/drawing/2014/main" id="{BFF64F07-1F8D-4F69-87E4-03E837E975EE}"/>
              </a:ext>
              <a:ext uri="{C183D7F6-B498-43B3-948B-1728B52AA6E4}">
                <adec:decorative xmlns="" xmlns:adec="http://schemas.microsoft.com/office/drawing/2017/decorative" val="1"/>
              </a:ext>
            </a:extLst>
          </p:cNvPr>
          <p:cNvSpPr/>
          <p:nvPr/>
        </p:nvSpPr>
        <p:spPr>
          <a:xfrm>
            <a:off x="2918168" y="1181123"/>
            <a:ext cx="459924" cy="4599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8" name="Rectangle 7">
            <a:extLst>
              <a:ext uri="{FF2B5EF4-FFF2-40B4-BE49-F238E27FC236}">
                <a16:creationId xmlns:a16="http://schemas.microsoft.com/office/drawing/2014/main" id="{FD0393EC-C7F4-46AA-8768-FF7CD4DE0552}"/>
              </a:ext>
              <a:ext uri="{C183D7F6-B498-43B3-948B-1728B52AA6E4}">
                <adec:decorative xmlns="" xmlns:adec="http://schemas.microsoft.com/office/drawing/2017/decorative" val="1"/>
              </a:ext>
            </a:extLst>
          </p:cNvPr>
          <p:cNvSpPr/>
          <p:nvPr/>
        </p:nvSpPr>
        <p:spPr>
          <a:xfrm>
            <a:off x="8531920" y="5840880"/>
            <a:ext cx="284372" cy="2843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4" name="Text Placeholder 3">
            <a:extLst>
              <a:ext uri="{FF2B5EF4-FFF2-40B4-BE49-F238E27FC236}">
                <a16:creationId xmlns:a16="http://schemas.microsoft.com/office/drawing/2014/main" id="{8D50D1E0-E3F5-1662-904F-3F319AB1C25E}"/>
              </a:ext>
            </a:extLst>
          </p:cNvPr>
          <p:cNvSpPr>
            <a:spLocks noGrp="1"/>
          </p:cNvSpPr>
          <p:nvPr>
            <p:ph type="body" sz="quarter" idx="11"/>
          </p:nvPr>
        </p:nvSpPr>
        <p:spPr/>
        <p:txBody>
          <a:bodyPr/>
          <a:lstStyle/>
          <a:p>
            <a:r>
              <a:rPr lang="en-US" dirty="0"/>
              <a:t>//</a:t>
            </a:r>
          </a:p>
        </p:txBody>
      </p:sp>
    </p:spTree>
    <p:extLst>
      <p:ext uri="{BB962C8B-B14F-4D97-AF65-F5344CB8AC3E}">
        <p14:creationId xmlns:p14="http://schemas.microsoft.com/office/powerpoint/2010/main" val="512188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EF304F5-32C5-4869-B185-859B567855A8}"/>
              </a:ext>
            </a:extLst>
          </p:cNvPr>
          <p:cNvSpPr>
            <a:spLocks noGrp="1"/>
          </p:cNvSpPr>
          <p:nvPr>
            <p:ph type="title"/>
          </p:nvPr>
        </p:nvSpPr>
        <p:spPr/>
        <p:txBody>
          <a:bodyPr/>
          <a:lstStyle/>
          <a:p>
            <a:r>
              <a:rPr lang="en-US" dirty="0"/>
              <a:t>Content</a:t>
            </a:r>
          </a:p>
        </p:txBody>
      </p:sp>
      <p:sp>
        <p:nvSpPr>
          <p:cNvPr id="7" name="Text Placeholder 6">
            <a:extLst>
              <a:ext uri="{FF2B5EF4-FFF2-40B4-BE49-F238E27FC236}">
                <a16:creationId xmlns:a16="http://schemas.microsoft.com/office/drawing/2014/main" id="{B21C28F5-3CA3-4B78-B5C9-550C00BB3174}"/>
              </a:ext>
            </a:extLst>
          </p:cNvPr>
          <p:cNvSpPr>
            <a:spLocks noGrp="1"/>
          </p:cNvSpPr>
          <p:nvPr>
            <p:ph type="body" sz="quarter" idx="12"/>
          </p:nvPr>
        </p:nvSpPr>
        <p:spPr/>
        <p:txBody>
          <a:bodyPr/>
          <a:lstStyle/>
          <a:p>
            <a:r>
              <a:rPr lang="en-US" dirty="0"/>
              <a:t>Introduction</a:t>
            </a:r>
          </a:p>
          <a:p>
            <a:r>
              <a:rPr lang="en-US" dirty="0"/>
              <a:t>Definition Of Hospitals</a:t>
            </a:r>
          </a:p>
          <a:p>
            <a:r>
              <a:rPr lang="en-US" dirty="0"/>
              <a:t>Functions Of Hospital</a:t>
            </a:r>
          </a:p>
          <a:p>
            <a:r>
              <a:rPr lang="en-US" dirty="0"/>
              <a:t>Classification Of Hospital</a:t>
            </a:r>
          </a:p>
          <a:p>
            <a:r>
              <a:rPr lang="en-US" dirty="0"/>
              <a:t>Conclusion</a:t>
            </a:r>
          </a:p>
          <a:p>
            <a:r>
              <a:rPr lang="en-US" dirty="0"/>
              <a:t>References</a:t>
            </a:r>
          </a:p>
        </p:txBody>
      </p:sp>
      <p:pic>
        <p:nvPicPr>
          <p:cNvPr id="11" name="Picture Placeholder 10" descr="close up of building">
            <a:extLst>
              <a:ext uri="{FF2B5EF4-FFF2-40B4-BE49-F238E27FC236}">
                <a16:creationId xmlns:a16="http://schemas.microsoft.com/office/drawing/2014/main" id="{1CE2008D-DBCE-465F-90DA-B28A4E525131}"/>
              </a:ext>
            </a:extLst>
          </p:cNvPr>
          <p:cNvPicPr>
            <a:picLocks noGrp="1" noChangeAspect="1"/>
          </p:cNvPicPr>
          <p:nvPr>
            <p:ph type="pic" sz="quarter" idx="10"/>
          </p:nvPr>
        </p:nvPicPr>
        <p:blipFill>
          <a:blip r:embed="rId3"/>
          <a:srcRect l="15351" r="15351"/>
          <a:stretch>
            <a:fillRect/>
          </a:stretch>
        </p:blipFill>
        <p:spPr/>
      </p:pic>
    </p:spTree>
    <p:extLst>
      <p:ext uri="{BB962C8B-B14F-4D97-AF65-F5344CB8AC3E}">
        <p14:creationId xmlns:p14="http://schemas.microsoft.com/office/powerpoint/2010/main" val="1341901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p:txBody>
          <a:bodyPr/>
          <a:lstStyle/>
          <a:p>
            <a:r>
              <a:rPr lang="en-US" dirty="0"/>
              <a:t>Introduction</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marL="0" indent="0">
              <a:buNone/>
            </a:pPr>
            <a:r>
              <a:rPr lang="en-US" b="1" dirty="0"/>
              <a:t>A hospital is a healthcare facility that provides specialized medical and nursing care as well as medical supplies to patients. The most well-known form of the hospital is the general hospital, which usually carries an emergency department to handle urgent health issues such as fire and accident victims, as well as medical emergencies.</a:t>
            </a:r>
          </a:p>
        </p:txBody>
      </p:sp>
      <p:pic>
        <p:nvPicPr>
          <p:cNvPr id="4" name="Picture Placeholder 3" descr="close up of building">
            <a:extLst>
              <a:ext uri="{FF2B5EF4-FFF2-40B4-BE49-F238E27FC236}">
                <a16:creationId xmlns:a16="http://schemas.microsoft.com/office/drawing/2014/main" id="{5EAB7860-C105-46A8-8B51-C886DCFAB528}"/>
              </a:ext>
            </a:extLst>
          </p:cNvPr>
          <p:cNvPicPr>
            <a:picLocks noGrp="1" noChangeAspect="1"/>
          </p:cNvPicPr>
          <p:nvPr>
            <p:ph type="pic" sz="quarter" idx="13"/>
          </p:nvPr>
        </p:nvPicPr>
        <p:blipFill>
          <a:blip r:embed="rId2"/>
          <a:srcRect l="22544" r="22544"/>
          <a:stretch>
            <a:fillRect/>
          </a:stretch>
        </p:blipFill>
        <p:spPr/>
      </p:pic>
    </p:spTree>
    <p:extLst>
      <p:ext uri="{BB962C8B-B14F-4D97-AF65-F5344CB8AC3E}">
        <p14:creationId xmlns:p14="http://schemas.microsoft.com/office/powerpoint/2010/main" val="3696770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3200" dirty="0"/>
              <a:t>Definition Of Hospital</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algn="l" fontAlgn="t"/>
            <a:r>
              <a:rPr lang="en-US" b="0" i="0" dirty="0">
                <a:solidFill>
                  <a:srgbClr val="333333"/>
                </a:solidFill>
                <a:effectLst/>
                <a:latin typeface="Segoe UI" panose="020B0502040204020203" pitchFamily="34" charset="0"/>
              </a:rPr>
              <a:t>A hospital is an institution which is scientifically &amp; economically organized for prevention, diagnosis &amp; treatment of diseases. The teaching hospitals have facilities for the teaching &amp; training of medical &amp; paramedical students &amp; trainers, hospital may be operated by the government or private agencies.</a:t>
            </a:r>
          </a:p>
          <a:p>
            <a:pPr marL="0" indent="0">
              <a:buNone/>
            </a:pPr>
            <a:endParaRPr lang="en-US" dirty="0"/>
          </a:p>
        </p:txBody>
      </p:sp>
      <p:pic>
        <p:nvPicPr>
          <p:cNvPr id="10" name="Picture Placeholder 9">
            <a:extLst>
              <a:ext uri="{FF2B5EF4-FFF2-40B4-BE49-F238E27FC236}">
                <a16:creationId xmlns:a16="http://schemas.microsoft.com/office/drawing/2014/main" id="{D8D93457-34D2-D405-2053-FDA548CF19D2}"/>
              </a:ext>
            </a:extLst>
          </p:cNvPr>
          <p:cNvPicPr>
            <a:picLocks noGrp="1" noChangeAspect="1"/>
          </p:cNvPicPr>
          <p:nvPr>
            <p:ph type="pic" sz="quarter" idx="13"/>
          </p:nvPr>
        </p:nvPicPr>
        <p:blipFill>
          <a:blip r:embed="rId2"/>
          <a:srcRect l="27421" r="27421"/>
          <a:stretch>
            <a:fillRect/>
          </a:stretch>
        </p:blipFill>
        <p:spPr>
          <a:xfrm>
            <a:off x="7013225" y="670678"/>
            <a:ext cx="4441372" cy="5393036"/>
          </a:xfrm>
        </p:spPr>
      </p:pic>
    </p:spTree>
    <p:extLst>
      <p:ext uri="{BB962C8B-B14F-4D97-AF65-F5344CB8AC3E}">
        <p14:creationId xmlns:p14="http://schemas.microsoft.com/office/powerpoint/2010/main" val="106419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3200" dirty="0"/>
              <a:t>Functions Of Hospital</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marL="0" indent="0">
              <a:buNone/>
            </a:pPr>
            <a:r>
              <a:rPr lang="en-US" b="1" dirty="0">
                <a:solidFill>
                  <a:schemeClr val="tx1"/>
                </a:solidFill>
              </a:rPr>
              <a:t>-Medical hospital - medical hospital includes the treatment and management of patients by a team of doctors.</a:t>
            </a:r>
          </a:p>
          <a:p>
            <a:pPr marL="0" indent="0">
              <a:buNone/>
            </a:pPr>
            <a:r>
              <a:rPr lang="en-US" b="1" dirty="0">
                <a:solidFill>
                  <a:schemeClr val="tx1"/>
                </a:solidFill>
              </a:rPr>
              <a:t>-Patient Support -provides nursing, nutritional diagnostic, counseling, pharmacy, and medical supplies, all of which are directly related to patient care.</a:t>
            </a:r>
          </a:p>
        </p:txBody>
      </p:sp>
      <p:pic>
        <p:nvPicPr>
          <p:cNvPr id="10" name="Picture Placeholder 9">
            <a:extLst>
              <a:ext uri="{FF2B5EF4-FFF2-40B4-BE49-F238E27FC236}">
                <a16:creationId xmlns:a16="http://schemas.microsoft.com/office/drawing/2014/main" id="{C810A565-6327-652D-A4A5-E5E04FAE98F9}"/>
              </a:ext>
            </a:extLst>
          </p:cNvPr>
          <p:cNvPicPr>
            <a:picLocks noGrp="1" noChangeAspect="1"/>
          </p:cNvPicPr>
          <p:nvPr>
            <p:ph type="pic" sz="quarter" idx="13"/>
          </p:nvPr>
        </p:nvPicPr>
        <p:blipFill>
          <a:blip r:embed="rId2"/>
          <a:srcRect l="22544" r="22544"/>
          <a:stretch>
            <a:fillRect/>
          </a:stretch>
        </p:blipFill>
        <p:spPr/>
      </p:pic>
    </p:spTree>
    <p:extLst>
      <p:ext uri="{BB962C8B-B14F-4D97-AF65-F5344CB8AC3E}">
        <p14:creationId xmlns:p14="http://schemas.microsoft.com/office/powerpoint/2010/main" val="2955014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3200" dirty="0"/>
              <a:t>Functions Of Hospital</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marL="0" indent="0">
              <a:buNone/>
            </a:pPr>
            <a:r>
              <a:rPr lang="en-US" b="1" dirty="0">
                <a:solidFill>
                  <a:schemeClr val="tx1"/>
                </a:solidFill>
              </a:rPr>
              <a:t>-Patients in a hospital as well as the employees working there.</a:t>
            </a:r>
          </a:p>
          <a:p>
            <a:pPr marL="0" indent="0">
              <a:buNone/>
            </a:pPr>
            <a:endParaRPr lang="en-US" b="1" dirty="0">
              <a:solidFill>
                <a:schemeClr val="tx1"/>
              </a:solidFill>
            </a:endParaRPr>
          </a:p>
          <a:p>
            <a:pPr marL="0" indent="0">
              <a:buNone/>
            </a:pPr>
            <a:r>
              <a:rPr lang="en-US" b="1" dirty="0">
                <a:solidFill>
                  <a:schemeClr val="tx1"/>
                </a:solidFill>
              </a:rPr>
              <a:t>-To manage personnel development plans, procedures, and standards; to provide guidance on policy, implementation, and administration of laws, rules, and regulations.</a:t>
            </a:r>
          </a:p>
        </p:txBody>
      </p:sp>
      <p:pic>
        <p:nvPicPr>
          <p:cNvPr id="10" name="Picture Placeholder 9">
            <a:extLst>
              <a:ext uri="{FF2B5EF4-FFF2-40B4-BE49-F238E27FC236}">
                <a16:creationId xmlns:a16="http://schemas.microsoft.com/office/drawing/2014/main" id="{1DBF1054-0AE5-6AB9-5DAE-2A5D59245DF8}"/>
              </a:ext>
            </a:extLst>
          </p:cNvPr>
          <p:cNvPicPr>
            <a:picLocks noGrp="1" noChangeAspect="1"/>
          </p:cNvPicPr>
          <p:nvPr>
            <p:ph type="pic" sz="quarter" idx="13"/>
          </p:nvPr>
        </p:nvPicPr>
        <p:blipFill>
          <a:blip r:embed="rId2"/>
          <a:srcRect l="22544" r="22544"/>
          <a:stretch>
            <a:fillRect/>
          </a:stretch>
        </p:blipFill>
        <p:spPr>
          <a:xfrm>
            <a:off x="7090227" y="795806"/>
            <a:ext cx="4441372" cy="5393036"/>
          </a:xfrm>
        </p:spPr>
      </p:pic>
    </p:spTree>
    <p:extLst>
      <p:ext uri="{BB962C8B-B14F-4D97-AF65-F5344CB8AC3E}">
        <p14:creationId xmlns:p14="http://schemas.microsoft.com/office/powerpoint/2010/main" val="1261353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2800" dirty="0"/>
              <a:t>Classifications Of Hospital</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indent="-228600" fontAlgn="t"/>
            <a:r>
              <a:rPr lang="en-US" sz="800" dirty="0">
                <a:effectLst/>
              </a:rPr>
              <a:t>   </a:t>
            </a:r>
            <a:r>
              <a:rPr lang="en-US" sz="2400" b="1" dirty="0">
                <a:effectLst/>
              </a:rPr>
              <a:t>According to service-</a:t>
            </a:r>
          </a:p>
          <a:p>
            <a:pPr marL="685800" indent="-228600" fontAlgn="t"/>
            <a:r>
              <a:rPr lang="en-US" sz="2400" b="1" dirty="0">
                <a:effectLst/>
              </a:rPr>
              <a:t>a.</a:t>
            </a:r>
            <a:r>
              <a:rPr lang="en-US" sz="900" b="1" dirty="0">
                <a:effectLst/>
              </a:rPr>
              <a:t>       </a:t>
            </a:r>
            <a:r>
              <a:rPr lang="en-US" sz="2400" b="1" dirty="0">
                <a:effectLst/>
              </a:rPr>
              <a:t>General hospital: - District hospital, Thana hospital.</a:t>
            </a:r>
          </a:p>
          <a:p>
            <a:pPr marL="685800" indent="-228600" fontAlgn="t"/>
            <a:r>
              <a:rPr lang="en-US" sz="2400" b="1" dirty="0">
                <a:effectLst/>
              </a:rPr>
              <a:t>b.</a:t>
            </a:r>
            <a:r>
              <a:rPr lang="en-US" sz="900" b="1" dirty="0">
                <a:effectLst/>
              </a:rPr>
              <a:t>      </a:t>
            </a:r>
            <a:r>
              <a:rPr lang="en-US" sz="2400" b="1" dirty="0">
                <a:effectLst/>
              </a:rPr>
              <a:t>Special hospital: - Medical college hospital, mental hospital, cancer hospital.</a:t>
            </a:r>
          </a:p>
          <a:p>
            <a:pPr marL="0" indent="0">
              <a:buNone/>
            </a:pPr>
            <a:endParaRPr lang="en-US" b="1" dirty="0">
              <a:solidFill>
                <a:schemeClr val="tx1"/>
              </a:solidFill>
            </a:endParaRPr>
          </a:p>
        </p:txBody>
      </p:sp>
      <p:pic>
        <p:nvPicPr>
          <p:cNvPr id="10" name="Picture Placeholder 9">
            <a:extLst>
              <a:ext uri="{FF2B5EF4-FFF2-40B4-BE49-F238E27FC236}">
                <a16:creationId xmlns:a16="http://schemas.microsoft.com/office/drawing/2014/main" id="{5C6F7585-6B74-2A36-789B-3E31497605BA}"/>
              </a:ext>
            </a:extLst>
          </p:cNvPr>
          <p:cNvPicPr>
            <a:picLocks noGrp="1" noChangeAspect="1"/>
          </p:cNvPicPr>
          <p:nvPr>
            <p:ph type="pic" sz="quarter" idx="13"/>
          </p:nvPr>
        </p:nvPicPr>
        <p:blipFill>
          <a:blip r:embed="rId2"/>
          <a:srcRect l="5466" r="5466"/>
          <a:stretch>
            <a:fillRect/>
          </a:stretch>
        </p:blipFill>
        <p:spPr/>
      </p:pic>
    </p:spTree>
    <p:extLst>
      <p:ext uri="{BB962C8B-B14F-4D97-AF65-F5344CB8AC3E}">
        <p14:creationId xmlns:p14="http://schemas.microsoft.com/office/powerpoint/2010/main" val="1439137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2800" dirty="0"/>
              <a:t>Classifications Of Hospital</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p:txBody>
          <a:bodyPr/>
          <a:lstStyle/>
          <a:p>
            <a:pPr indent="-228600" fontAlgn="t"/>
            <a:r>
              <a:rPr lang="en-US" sz="800" b="0" dirty="0">
                <a:effectLst/>
              </a:rPr>
              <a:t> </a:t>
            </a:r>
            <a:r>
              <a:rPr lang="en-US" b="1" dirty="0">
                <a:effectLst/>
              </a:rPr>
              <a:t>According to ownership:-</a:t>
            </a:r>
          </a:p>
          <a:p>
            <a:pPr marL="685800" indent="-228600" fontAlgn="t"/>
            <a:r>
              <a:rPr lang="en-US" b="1" dirty="0">
                <a:effectLst/>
              </a:rPr>
              <a:t>a.</a:t>
            </a:r>
            <a:r>
              <a:rPr lang="en-US" sz="800" b="1" dirty="0">
                <a:effectLst/>
              </a:rPr>
              <a:t>       </a:t>
            </a:r>
            <a:r>
              <a:rPr lang="en-US" b="1" dirty="0">
                <a:effectLst/>
              </a:rPr>
              <a:t>Government hospital: - Unforced hospital, public health hospital.</a:t>
            </a:r>
          </a:p>
          <a:p>
            <a:pPr marL="685800" indent="-228600" fontAlgn="t"/>
            <a:r>
              <a:rPr lang="en-US" b="1" dirty="0">
                <a:effectLst/>
              </a:rPr>
              <a:t>b.</a:t>
            </a:r>
            <a:r>
              <a:rPr lang="en-US" sz="800" b="1" dirty="0">
                <a:effectLst/>
              </a:rPr>
              <a:t>      </a:t>
            </a:r>
            <a:r>
              <a:rPr lang="en-US" b="1" dirty="0">
                <a:effectLst/>
              </a:rPr>
              <a:t>Non –Government hospital: - Private hospital.</a:t>
            </a:r>
          </a:p>
          <a:p>
            <a:pPr marL="685800" indent="-228600" fontAlgn="t"/>
            <a:r>
              <a:rPr lang="en-US" b="1" dirty="0">
                <a:effectLst/>
              </a:rPr>
              <a:t>c.</a:t>
            </a:r>
            <a:r>
              <a:rPr lang="en-US" sz="800" b="1" dirty="0">
                <a:effectLst/>
              </a:rPr>
              <a:t>       </a:t>
            </a:r>
            <a:r>
              <a:rPr lang="en-US" b="1" dirty="0">
                <a:effectLst/>
              </a:rPr>
              <a:t>Corporation hospital: - (I. Profitable, </a:t>
            </a:r>
            <a:r>
              <a:rPr lang="en-US" b="1" dirty="0" err="1">
                <a:effectLst/>
              </a:rPr>
              <a:t>Ii</a:t>
            </a:r>
            <a:r>
              <a:rPr lang="en-US" b="1" dirty="0">
                <a:effectLst/>
              </a:rPr>
              <a:t>. Non-profitable, Partnership hospital).</a:t>
            </a:r>
          </a:p>
          <a:p>
            <a:pPr marL="0" indent="0">
              <a:buNone/>
            </a:pPr>
            <a:r>
              <a:rPr lang="en-US" dirty="0">
                <a:effectLst/>
              </a:rPr>
              <a:t/>
            </a:r>
            <a:br>
              <a:rPr lang="en-US" dirty="0">
                <a:effectLst/>
              </a:rPr>
            </a:br>
            <a:endParaRPr lang="en-US" b="1" dirty="0">
              <a:solidFill>
                <a:schemeClr val="tx1"/>
              </a:solidFill>
            </a:endParaRPr>
          </a:p>
        </p:txBody>
      </p:sp>
      <p:pic>
        <p:nvPicPr>
          <p:cNvPr id="10" name="Picture Placeholder 9">
            <a:extLst>
              <a:ext uri="{FF2B5EF4-FFF2-40B4-BE49-F238E27FC236}">
                <a16:creationId xmlns:a16="http://schemas.microsoft.com/office/drawing/2014/main" id="{C4EBE561-59B9-5209-622A-0E75DD60E23D}"/>
              </a:ext>
            </a:extLst>
          </p:cNvPr>
          <p:cNvPicPr>
            <a:picLocks noGrp="1" noChangeAspect="1"/>
          </p:cNvPicPr>
          <p:nvPr>
            <p:ph type="pic" sz="quarter" idx="13"/>
          </p:nvPr>
        </p:nvPicPr>
        <p:blipFill>
          <a:blip r:embed="rId2"/>
          <a:srcRect l="5466" r="5466"/>
          <a:stretch>
            <a:fillRect/>
          </a:stretch>
        </p:blipFill>
        <p:spPr/>
      </p:pic>
    </p:spTree>
    <p:extLst>
      <p:ext uri="{BB962C8B-B14F-4D97-AF65-F5344CB8AC3E}">
        <p14:creationId xmlns:p14="http://schemas.microsoft.com/office/powerpoint/2010/main" val="299316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EF53E3-F88C-4203-A489-8C9D57513DF6}"/>
              </a:ext>
            </a:extLst>
          </p:cNvPr>
          <p:cNvSpPr>
            <a:spLocks noGrp="1"/>
          </p:cNvSpPr>
          <p:nvPr>
            <p:ph type="title"/>
          </p:nvPr>
        </p:nvSpPr>
        <p:spPr>
          <a:xfrm>
            <a:off x="766278" y="920716"/>
            <a:ext cx="4275138" cy="830997"/>
          </a:xfrm>
        </p:spPr>
        <p:txBody>
          <a:bodyPr/>
          <a:lstStyle/>
          <a:p>
            <a:r>
              <a:rPr lang="en-US" sz="2800" dirty="0"/>
              <a:t>Cont..</a:t>
            </a:r>
          </a:p>
        </p:txBody>
      </p:sp>
      <p:sp>
        <p:nvSpPr>
          <p:cNvPr id="8" name="Text Placeholder 7">
            <a:extLst>
              <a:ext uri="{FF2B5EF4-FFF2-40B4-BE49-F238E27FC236}">
                <a16:creationId xmlns:a16="http://schemas.microsoft.com/office/drawing/2014/main" id="{6F03AADD-A4FE-4CE8-944C-3F9C9777F0AB}"/>
              </a:ext>
            </a:extLst>
          </p:cNvPr>
          <p:cNvSpPr>
            <a:spLocks noGrp="1"/>
          </p:cNvSpPr>
          <p:nvPr>
            <p:ph type="body" sz="quarter" idx="12"/>
          </p:nvPr>
        </p:nvSpPr>
        <p:spPr>
          <a:xfrm>
            <a:off x="718151" y="1852195"/>
            <a:ext cx="4275138" cy="3560763"/>
          </a:xfrm>
        </p:spPr>
        <p:txBody>
          <a:bodyPr/>
          <a:lstStyle/>
          <a:p>
            <a:pPr algn="l" rtl="0" fontAlgn="t"/>
            <a:r>
              <a:rPr lang="en-US" b="1" i="0" dirty="0">
                <a:solidFill>
                  <a:srgbClr val="333333"/>
                </a:solidFill>
                <a:effectLst/>
                <a:latin typeface="Segoe UI" panose="020B0502040204020203" pitchFamily="34" charset="0"/>
              </a:rPr>
              <a:t>On the other hand, hospital is classified are as follows:-</a:t>
            </a:r>
            <a:endParaRPr lang="en-US" b="0" i="0" dirty="0">
              <a:solidFill>
                <a:srgbClr val="333333"/>
              </a:solidFill>
              <a:effectLst/>
              <a:latin typeface="Segoe UI" panose="020B0502040204020203" pitchFamily="34" charset="0"/>
            </a:endParaRPr>
          </a:p>
          <a:p>
            <a:pPr indent="-228600" algn="l" rtl="0" fontAlgn="t"/>
            <a:r>
              <a:rPr lang="en-US" b="0" i="0" dirty="0">
                <a:solidFill>
                  <a:srgbClr val="333333"/>
                </a:solidFill>
                <a:effectLst/>
                <a:latin typeface="Segoe UI" panose="020B0502040204020203" pitchFamily="34" charset="0"/>
              </a:rPr>
              <a:t>       1.</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Teaching hospital: - Medical college hospital.</a:t>
            </a:r>
          </a:p>
          <a:p>
            <a:pPr indent="-228600" algn="l" rtl="0" fontAlgn="t"/>
            <a:r>
              <a:rPr lang="en-US" b="0" i="0" dirty="0">
                <a:solidFill>
                  <a:srgbClr val="333333"/>
                </a:solidFill>
                <a:effectLst/>
                <a:latin typeface="Segoe UI" panose="020B0502040204020203" pitchFamily="34" charset="0"/>
              </a:rPr>
              <a:t>       2.</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Specialist hospital: - TB hospital, cancer hospital.</a:t>
            </a:r>
          </a:p>
          <a:p>
            <a:pPr indent="-228600" algn="l" rtl="0" fontAlgn="t"/>
            <a:r>
              <a:rPr lang="en-US" b="0" i="0" dirty="0">
                <a:solidFill>
                  <a:srgbClr val="333333"/>
                </a:solidFill>
                <a:effectLst/>
                <a:latin typeface="Segoe UI" panose="020B0502040204020203" pitchFamily="34" charset="0"/>
              </a:rPr>
              <a:t>       3.</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General hospital: - District hospital.</a:t>
            </a:r>
          </a:p>
          <a:p>
            <a:pPr indent="-228600" algn="l" rtl="0" fontAlgn="t"/>
            <a:r>
              <a:rPr lang="en-US" b="0" i="0" dirty="0">
                <a:solidFill>
                  <a:srgbClr val="333333"/>
                </a:solidFill>
                <a:effectLst/>
                <a:latin typeface="Segoe UI" panose="020B0502040204020203" pitchFamily="34" charset="0"/>
              </a:rPr>
              <a:t>       4.</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Nursing home or clinic.</a:t>
            </a:r>
          </a:p>
          <a:p>
            <a:pPr indent="-228600" algn="l" rtl="0" fontAlgn="t"/>
            <a:r>
              <a:rPr lang="en-US" b="0" i="0" dirty="0">
                <a:solidFill>
                  <a:srgbClr val="333333"/>
                </a:solidFill>
                <a:effectLst/>
                <a:latin typeface="Segoe UI" panose="020B0502040204020203" pitchFamily="34" charset="0"/>
              </a:rPr>
              <a:t>       5.</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Secondary hospital.</a:t>
            </a:r>
          </a:p>
          <a:p>
            <a:pPr indent="-228600" algn="l" rtl="0" fontAlgn="t"/>
            <a:r>
              <a:rPr lang="en-US" b="0" i="0" dirty="0">
                <a:solidFill>
                  <a:srgbClr val="333333"/>
                </a:solidFill>
                <a:effectLst/>
                <a:latin typeface="Segoe UI" panose="020B0502040204020203" pitchFamily="34" charset="0"/>
              </a:rPr>
              <a:t>       6.</a:t>
            </a:r>
            <a:r>
              <a:rPr lang="en-US" sz="800" b="0" i="0" dirty="0">
                <a:solidFill>
                  <a:srgbClr val="333333"/>
                </a:solidFill>
                <a:effectLst/>
                <a:latin typeface="Segoe UI" panose="020B0502040204020203" pitchFamily="34" charset="0"/>
              </a:rPr>
              <a:t>       </a:t>
            </a:r>
            <a:r>
              <a:rPr lang="en-US" b="0" i="0" dirty="0">
                <a:solidFill>
                  <a:srgbClr val="333333"/>
                </a:solidFill>
                <a:effectLst/>
                <a:latin typeface="Segoe UI" panose="020B0502040204020203" pitchFamily="34" charset="0"/>
              </a:rPr>
              <a:t>Tertiary hospital.</a:t>
            </a:r>
          </a:p>
        </p:txBody>
      </p:sp>
      <p:pic>
        <p:nvPicPr>
          <p:cNvPr id="10" name="Picture 9">
            <a:extLst>
              <a:ext uri="{FF2B5EF4-FFF2-40B4-BE49-F238E27FC236}">
                <a16:creationId xmlns:a16="http://schemas.microsoft.com/office/drawing/2014/main" id="{6E2FF9D3-54DA-D461-3529-E3D02AA11E55}"/>
              </a:ext>
            </a:extLst>
          </p:cNvPr>
          <p:cNvPicPr>
            <a:picLocks noChangeAspect="1"/>
          </p:cNvPicPr>
          <p:nvPr/>
        </p:nvPicPr>
        <p:blipFill>
          <a:blip r:embed="rId2"/>
          <a:stretch>
            <a:fillRect/>
          </a:stretch>
        </p:blipFill>
        <p:spPr>
          <a:xfrm>
            <a:off x="6567637" y="2039753"/>
            <a:ext cx="5011152" cy="3340768"/>
          </a:xfrm>
          <a:prstGeom prst="rect">
            <a:avLst/>
          </a:prstGeom>
        </p:spPr>
      </p:pic>
    </p:spTree>
    <p:extLst>
      <p:ext uri="{BB962C8B-B14F-4D97-AF65-F5344CB8AC3E}">
        <p14:creationId xmlns:p14="http://schemas.microsoft.com/office/powerpoint/2010/main" val="3418287383"/>
      </p:ext>
    </p:extLst>
  </p:cSld>
  <p:clrMapOvr>
    <a:masterClrMapping/>
  </p:clrMapOvr>
</p:sld>
</file>

<file path=ppt/theme/theme1.xml><?xml version="1.0" encoding="utf-8"?>
<a:theme xmlns:a="http://schemas.openxmlformats.org/drawingml/2006/main" name="Office Theme">
  <a:themeElements>
    <a:clrScheme name="Geometric Presentation">
      <a:dk1>
        <a:sysClr val="windowText" lastClr="000000"/>
      </a:dk1>
      <a:lt1>
        <a:sysClr val="window" lastClr="FFFFFF"/>
      </a:lt1>
      <a:dk2>
        <a:srgbClr val="44546A"/>
      </a:dk2>
      <a:lt2>
        <a:srgbClr val="ACCBF9"/>
      </a:lt2>
      <a:accent1>
        <a:srgbClr val="5C83C4"/>
      </a:accent1>
      <a:accent2>
        <a:srgbClr val="2C599D"/>
      </a:accent2>
      <a:accent3>
        <a:srgbClr val="1A3B70"/>
      </a:accent3>
      <a:accent4>
        <a:srgbClr val="FA6F1A"/>
      </a:accent4>
      <a:accent5>
        <a:srgbClr val="11224E"/>
      </a:accent5>
      <a:accent6>
        <a:srgbClr val="9D90A0"/>
      </a:accent6>
      <a:hlink>
        <a:srgbClr val="9454C3"/>
      </a:hlink>
      <a:folHlink>
        <a:srgbClr val="3EBBF0"/>
      </a:folHlink>
    </a:clrScheme>
    <a:fontScheme name="Custom 147">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16411253" id="{5000E699-39A3-4C58-94B9-0B3C1B8127D5}" vid="{3BD9240E-DAD8-40FF-BB07-A884733A09D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9692EF-E491-4513-B8BD-31EAD1D0D3B9}">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C251A51A-B68B-442A-BD90-BCE6CE09895E}">
  <ds:schemaRefs>
    <ds:schemaRef ds:uri="http://schemas.microsoft.com/sharepoint/v3/contenttype/forms"/>
  </ds:schemaRefs>
</ds:datastoreItem>
</file>

<file path=customXml/itemProps3.xml><?xml version="1.0" encoding="utf-8"?>
<ds:datastoreItem xmlns:ds="http://schemas.openxmlformats.org/officeDocument/2006/customXml" ds:itemID="{4AA173AC-68EC-4B0F-9B25-BEA2A07A10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Geometric presentation</Template>
  <TotalTime>0</TotalTime>
  <Words>345</Words>
  <Application>Microsoft Office PowerPoint</Application>
  <PresentationFormat>Widescreen</PresentationFormat>
  <Paragraphs>52</Paragraphs>
  <Slides>12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Biome Light</vt:lpstr>
      <vt:lpstr>Calibri</vt:lpstr>
      <vt:lpstr>Calibri Light</vt:lpstr>
      <vt:lpstr>Corbel</vt:lpstr>
      <vt:lpstr>Segoe UI</vt:lpstr>
      <vt:lpstr>Wingdings</vt:lpstr>
      <vt:lpstr>Office Theme</vt:lpstr>
      <vt:lpstr>Functions &amp; Classification of Hospitals</vt:lpstr>
      <vt:lpstr>Content</vt:lpstr>
      <vt:lpstr>Introduction</vt:lpstr>
      <vt:lpstr>Definition Of Hospital</vt:lpstr>
      <vt:lpstr>Functions Of Hospital</vt:lpstr>
      <vt:lpstr>Functions Of Hospital</vt:lpstr>
      <vt:lpstr>Classifications Of Hospital</vt:lpstr>
      <vt:lpstr>Classifications Of Hospital</vt:lpstr>
      <vt:lpstr>Cont..</vt:lpstr>
      <vt:lpstr>The Hospital is an organization that the skills and efforts widely divergent group of professionals, semi-professional and non-professional personnel to provide highly personalized services to individual &amp;patients. </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2022-06-19T12:58:40Z</dcterms:created>
  <dcterms:modified xsi:type="dcterms:W3CDTF">2022-06-27T09:11:24Z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