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89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3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52" autoAdjust="0"/>
    <p:restoredTop sz="94615" autoAdjust="0"/>
  </p:normalViewPr>
  <p:slideViewPr>
    <p:cSldViewPr>
      <p:cViewPr varScale="1">
        <p:scale>
          <a:sx n="81" d="100"/>
          <a:sy n="81" d="100"/>
        </p:scale>
        <p:origin x="-1008" y="-90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23/04/42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23/04/42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23/04/42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23/04/42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شكل حر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23/04/42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23/04/42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23/04/42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23/04/42</a:t>
            </a:fld>
            <a:endParaRPr lang="ar-SA"/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9" name="عنصر نائب للتذييل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23/04/42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23/04/42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B8ABB09-4A1D-463E-8065-109CC2B7EFAA}" type="datetimeFigureOut">
              <a:rPr lang="ar-SA" smtClean="0"/>
              <a:t>23/04/42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شكل حر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شكل حر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23/04/42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r" rtl="1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r" rtl="1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r" rtl="1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r" rtl="1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r" rtl="1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r" rtl="1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429064" y="2132856"/>
            <a:ext cx="6480048" cy="2301240"/>
          </a:xfrm>
        </p:spPr>
        <p:txBody>
          <a:bodyPr/>
          <a:lstStyle/>
          <a:p>
            <a:r>
              <a:rPr lang="en-US" b="1" dirty="0" smtClean="0"/>
              <a:t>NEUROLOGICAL EXAMINATION </a:t>
            </a:r>
            <a:endParaRPr lang="ar-SA" b="1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533400" y="4293096"/>
            <a:ext cx="6702896" cy="832056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DR. BASMA ELNAJI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2784859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741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78242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36104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53501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42091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55576" y="1556792"/>
            <a:ext cx="8229600" cy="4525963"/>
          </a:xfrm>
        </p:spPr>
        <p:txBody>
          <a:bodyPr/>
          <a:lstStyle/>
          <a:p>
            <a:endParaRPr lang="ar-SA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957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89543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75485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5763" y="-571500"/>
            <a:ext cx="8229600" cy="1143000"/>
          </a:xfrm>
        </p:spPr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1400"/>
            <a:ext cx="9252520" cy="702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44761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30294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30076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8568951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30810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118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92739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1829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144000" cy="6957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91130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02126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36368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27277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1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12805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525963"/>
          </a:xfrm>
        </p:spPr>
        <p:txBody>
          <a:bodyPr/>
          <a:lstStyle/>
          <a:p>
            <a:endParaRPr lang="ar-SA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957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62074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7146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353587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334" y="-171400"/>
            <a:ext cx="8981665" cy="702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038760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6199"/>
            <a:ext cx="9143999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96679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36940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143999" cy="6957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66048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4" y="0"/>
            <a:ext cx="9136606" cy="7118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604582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7494"/>
            <a:ext cx="9144000" cy="7085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19729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7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0284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1652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7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62507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82673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27813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144000" cy="7056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62134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2182"/>
            <a:ext cx="9144000" cy="7118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1998234"/>
      </p:ext>
    </p:extLst>
  </p:cSld>
  <p:clrMapOvr>
    <a:masterClrMapping/>
  </p:clrMapOvr>
</p:sld>
</file>

<file path=ppt/theme/theme1.xml><?xml version="1.0" encoding="utf-8"?>
<a:theme xmlns:a="http://schemas.openxmlformats.org/drawingml/2006/main" name="تقنية">
  <a:themeElements>
    <a:clrScheme name="تقنية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تقنية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تقنية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52</TotalTime>
  <Words>6</Words>
  <Application>Microsoft Office PowerPoint</Application>
  <PresentationFormat>عرض على الشاشة (3:4)‏</PresentationFormat>
  <Paragraphs>2</Paragraphs>
  <Slides>32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32</vt:i4>
      </vt:variant>
    </vt:vector>
  </HeadingPairs>
  <TitlesOfParts>
    <vt:vector size="33" baseType="lpstr">
      <vt:lpstr>تقنية</vt:lpstr>
      <vt:lpstr>NEUROLOGICAL EXAMINATION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alasaeel</dc:creator>
  <cp:lastModifiedBy>alasaeel</cp:lastModifiedBy>
  <cp:revision>13</cp:revision>
  <dcterms:created xsi:type="dcterms:W3CDTF">2020-12-08T05:06:14Z</dcterms:created>
  <dcterms:modified xsi:type="dcterms:W3CDTF">2020-12-08T06:06:41Z</dcterms:modified>
</cp:coreProperties>
</file>