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0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0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26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1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1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3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0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4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95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4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2B9D-341A-4150-BC21-1A663CD96749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0B1F8-0C38-4630-A0DA-C70047EE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3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94651" y="21322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Fundamentals of Public Engagement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418898" y="529789"/>
            <a:ext cx="393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Libyan International Medical University</a:t>
            </a:r>
            <a:endParaRPr lang="en-US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625210" y="799500"/>
            <a:ext cx="349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Faculty Of Business Administration</a:t>
            </a:r>
            <a:endParaRPr lang="en-US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5" y="216846"/>
            <a:ext cx="1333500" cy="13335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32230"/>
            <a:ext cx="1543050" cy="1152525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6355810" y="6019800"/>
            <a:ext cx="2735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Rudena_2886</a:t>
            </a:r>
          </a:p>
          <a:p>
            <a:r>
              <a:rPr lang="en-US" dirty="0" smtClean="0"/>
              <a:t>Rudena_2886@limu.edu.ly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86" y="3020211"/>
            <a:ext cx="2100250" cy="352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6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374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  <a:t>Table of Content</a:t>
            </a:r>
            <a:endParaRPr lang="en-US" sz="6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464127" y="1905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01</a:t>
            </a:r>
            <a:endParaRPr lang="en-US" sz="3600" b="1" dirty="0"/>
          </a:p>
        </p:txBody>
      </p:sp>
      <p:sp>
        <p:nvSpPr>
          <p:cNvPr id="5" name="شكل بيضاوي 4"/>
          <p:cNvSpPr/>
          <p:nvPr/>
        </p:nvSpPr>
        <p:spPr>
          <a:xfrm>
            <a:off x="464127" y="3200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02</a:t>
            </a:r>
            <a:endParaRPr lang="en-US" sz="3600" b="1" dirty="0"/>
          </a:p>
        </p:txBody>
      </p:sp>
      <p:sp>
        <p:nvSpPr>
          <p:cNvPr id="6" name="شكل بيضاوي 5"/>
          <p:cNvSpPr/>
          <p:nvPr/>
        </p:nvSpPr>
        <p:spPr>
          <a:xfrm>
            <a:off x="464127" y="4495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03</a:t>
            </a:r>
            <a:endParaRPr lang="en-US" sz="3600" b="1" dirty="0"/>
          </a:p>
        </p:txBody>
      </p:sp>
      <p:sp>
        <p:nvSpPr>
          <p:cNvPr id="7" name="شكل بيضاوي 6"/>
          <p:cNvSpPr/>
          <p:nvPr/>
        </p:nvSpPr>
        <p:spPr>
          <a:xfrm>
            <a:off x="429490" y="578427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04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676400" y="2069812"/>
            <a:ext cx="2309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Introduction</a:t>
            </a:r>
            <a:endParaRPr lang="en-US" sz="3200" b="1" dirty="0"/>
          </a:p>
        </p:txBody>
      </p:sp>
      <p:sp>
        <p:nvSpPr>
          <p:cNvPr id="10" name="مستطيل 9"/>
          <p:cNvSpPr/>
          <p:nvPr/>
        </p:nvSpPr>
        <p:spPr>
          <a:xfrm>
            <a:off x="1676400" y="3395990"/>
            <a:ext cx="5601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Fundamentals of public engagement</a:t>
            </a:r>
            <a:endParaRPr lang="en-US" sz="2800" b="1" dirty="0"/>
          </a:p>
        </p:txBody>
      </p:sp>
      <p:sp>
        <p:nvSpPr>
          <p:cNvPr id="11" name="مستطيل 10"/>
          <p:cNvSpPr/>
          <p:nvPr/>
        </p:nvSpPr>
        <p:spPr>
          <a:xfrm>
            <a:off x="1828800" y="4768334"/>
            <a:ext cx="1806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Conclusion</a:t>
            </a:r>
            <a:endParaRPr lang="en-US" sz="2800" b="1" dirty="0"/>
          </a:p>
        </p:txBody>
      </p:sp>
      <p:sp>
        <p:nvSpPr>
          <p:cNvPr id="12" name="مستطيل 11"/>
          <p:cNvSpPr/>
          <p:nvPr/>
        </p:nvSpPr>
        <p:spPr>
          <a:xfrm>
            <a:off x="1794164" y="5979863"/>
            <a:ext cx="1820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References</a:t>
            </a:r>
            <a:endParaRPr lang="en-US" sz="28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8686800" y="65030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1752600"/>
            <a:ext cx="86868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1">
                    <a:lumMod val="50000"/>
                  </a:schemeClr>
                </a:solidFill>
              </a:rPr>
              <a:t>Objective</a:t>
            </a:r>
            <a:endParaRPr lang="en-US" sz="8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90600" y="3105835"/>
            <a:ext cx="7315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/>
              <a:t>Define fundamentals of public engagement in government affairs.</a:t>
            </a:r>
            <a:endParaRPr lang="en-US" sz="3200" dirty="0"/>
          </a:p>
        </p:txBody>
      </p:sp>
      <p:sp>
        <p:nvSpPr>
          <p:cNvPr id="5" name="شكل بيضاوي 4"/>
          <p:cNvSpPr/>
          <p:nvPr/>
        </p:nvSpPr>
        <p:spPr>
          <a:xfrm>
            <a:off x="523009" y="3191755"/>
            <a:ext cx="381000" cy="3941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8686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7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403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90500" y="4419600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Engagement in the political and public policy processes is vital to business, serves the best interests of shareholders, employees, trade partners and consumers.</a:t>
            </a:r>
            <a:endParaRPr lang="en-US" sz="2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763000" y="6553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</a:rPr>
              <a:t>undamentals of public engagement</a:t>
            </a:r>
            <a:endParaRPr lang="en-US" sz="4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525963"/>
          </a:xfrm>
        </p:spPr>
        <p:txBody>
          <a:bodyPr/>
          <a:lstStyle/>
          <a:p>
            <a:pPr algn="just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 CAREFUL PLANNING AND PREPARATION: </a:t>
            </a:r>
            <a:r>
              <a:rPr lang="en-US" dirty="0" smtClean="0"/>
              <a:t>Through adequate and inclusive planning, ensure that the design, organization, and convening of the process serve both a clearly defined purpose and the needs of the participants.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630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INCLUSION AND DEMOGRAPHIC DIVERSITY: </a:t>
            </a:r>
            <a:r>
              <a:rPr lang="en-US" dirty="0" smtClean="0"/>
              <a:t>Equitably incorporate diverse people, voices, ideas, and information to lay the groundwork for quality outcomes and democratic legitimacy.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8392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66800"/>
            <a:ext cx="494462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49361"/>
            <a:ext cx="304800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7630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" name="مستطيل 1"/>
          <p:cNvSpPr/>
          <p:nvPr/>
        </p:nvSpPr>
        <p:spPr>
          <a:xfrm>
            <a:off x="685800" y="3429000"/>
            <a:ext cx="3962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public engagement is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a boat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involving stakeholder and citizens in the way government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operates.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References</a:t>
            </a:r>
            <a:endParaRPr lang="en-US" sz="5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267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AEC610/WC272: Getting engaged: "public" engagement practices for researchers. </a:t>
            </a:r>
            <a:r>
              <a:rPr lang="en-US" dirty="0" err="1" smtClean="0"/>
              <a:t>AskIFAS</a:t>
            </a:r>
            <a:r>
              <a:rPr lang="en-US" dirty="0" smtClean="0"/>
              <a:t> Powered by EDIS. (</a:t>
            </a:r>
            <a:r>
              <a:rPr lang="en-US" dirty="0" err="1" smtClean="0"/>
              <a:t>n.d.</a:t>
            </a:r>
            <a:r>
              <a:rPr lang="en-US" dirty="0" smtClean="0"/>
              <a:t>). Retrieved November 30, 2021, from https://edis.ifas.ufl.edu/publication/WC272. </a:t>
            </a:r>
          </a:p>
          <a:p>
            <a:r>
              <a:rPr lang="en-US" dirty="0" smtClean="0"/>
              <a:t>What is public engagement? - ca-ilg.org. (</a:t>
            </a:r>
            <a:r>
              <a:rPr lang="en-US" dirty="0" err="1" smtClean="0"/>
              <a:t>n.d.</a:t>
            </a:r>
            <a:r>
              <a:rPr lang="en-US" dirty="0" smtClean="0"/>
              <a:t>). Retrieved December 6, 2021, from https://www.ca-ilg.org/sites/main/files/file-attachments/what_is_public_engagement_jan_2012_1.pdf?1395852191. </a:t>
            </a:r>
          </a:p>
          <a:p>
            <a:r>
              <a:rPr lang="en-US" dirty="0" smtClean="0"/>
              <a:t>What is public engagement? NCCPE. (2019, June 21). Retrieved November 30, 2021, from https://www.publicengagement.ac.uk/about-engagement/what-public-engagement.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10600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6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52600"/>
            <a:ext cx="3557587" cy="402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9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237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نسق Office</vt:lpstr>
      <vt:lpstr>Fundamentals of Public Engagement</vt:lpstr>
      <vt:lpstr>Table of Content</vt:lpstr>
      <vt:lpstr>Objective</vt:lpstr>
      <vt:lpstr>PowerPoint Presentation</vt:lpstr>
      <vt:lpstr>Fundamentals of public engagement</vt:lpstr>
      <vt:lpstr>PowerPoint Presentation</vt:lpstr>
      <vt:lpstr>PowerPoint Presentation</vt:lpstr>
      <vt:lpstr>References</vt:lpstr>
      <vt:lpstr>PowerPoint Presentation</vt:lpstr>
    </vt:vector>
  </TitlesOfParts>
  <Company>Ahmed-Under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online</dc:creator>
  <cp:lastModifiedBy>Maher Fattouh</cp:lastModifiedBy>
  <cp:revision>12</cp:revision>
  <dcterms:created xsi:type="dcterms:W3CDTF">2021-12-07T04:14:54Z</dcterms:created>
  <dcterms:modified xsi:type="dcterms:W3CDTF">2022-02-01T07:10:47Z</dcterms:modified>
</cp:coreProperties>
</file>