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Lst>
  <p:notesMasterIdLst>
    <p:notesMasterId r:id="rId15"/>
  </p:notesMasterIdLst>
  <p:sldIdLst>
    <p:sldId id="256" r:id="rId2"/>
    <p:sldId id="257" r:id="rId3"/>
    <p:sldId id="259" r:id="rId4"/>
    <p:sldId id="260" r:id="rId5"/>
    <p:sldId id="261" r:id="rId6"/>
    <p:sldId id="264" r:id="rId7"/>
    <p:sldId id="268" r:id="rId8"/>
    <p:sldId id="266" r:id="rId9"/>
    <p:sldId id="265" r:id="rId10"/>
    <p:sldId id="286" r:id="rId11"/>
    <p:sldId id="287" r:id="rId12"/>
    <p:sldId id="285" r:id="rId13"/>
    <p:sldId id="288"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6279FA-F118-46F1-87DD-29381D5F2938}">
  <a:tblStyle styleId="{CB6279FA-F118-46F1-87DD-29381D5F293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4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3b2c16d98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3b2c16d98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17528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19727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1"/>
        <p:cNvGrpSpPr/>
        <p:nvPr/>
      </p:nvGrpSpPr>
      <p:grpSpPr>
        <a:xfrm>
          <a:off x="0" y="0"/>
          <a:ext cx="0" cy="0"/>
          <a:chOff x="0" y="0"/>
          <a:chExt cx="0" cy="0"/>
        </a:xfrm>
      </p:grpSpPr>
      <p:sp>
        <p:nvSpPr>
          <p:cNvPr id="1992" name="Google Shape;1992;g13a19fa08fc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3" name="Google Shape;1993;g13a19fa08fc_0_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32845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a19fa08fc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a19fa08fc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1fba705b9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1fba705b9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13a19fa08fc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13a19fa08fc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g13a4ffc62d3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7" name="Google Shape;427;g13a4ffc62d3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g13a4ffc62d3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8" name="Google Shape;598;g13a4ffc62d3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g13a4ffc62d3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2" name="Google Shape;802;g13a4ffc62d3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13a19fa08fc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7" name="Google Shape;737;g13a19fa08fc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Google Shape;678;g13a4ffc62d3_0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9" name="Google Shape;679;g13a4ffc62d3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408735" y="1827383"/>
            <a:ext cx="4282102" cy="3894602"/>
            <a:chOff x="2733900" y="2336300"/>
            <a:chExt cx="3035875" cy="2761150"/>
          </a:xfrm>
        </p:grpSpPr>
        <p:sp>
          <p:nvSpPr>
            <p:cNvPr id="10" name="Google Shape;10;p2"/>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Google Shape;13;p2"/>
          <p:cNvSpPr txBox="1">
            <a:spLocks noGrp="1"/>
          </p:cNvSpPr>
          <p:nvPr>
            <p:ph type="ctrTitle"/>
          </p:nvPr>
        </p:nvSpPr>
        <p:spPr>
          <a:xfrm>
            <a:off x="1955444" y="1462175"/>
            <a:ext cx="6430500" cy="13938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4" name="Google Shape;14;p2"/>
          <p:cNvSpPr txBox="1">
            <a:spLocks noGrp="1"/>
          </p:cNvSpPr>
          <p:nvPr>
            <p:ph type="subTitle" idx="1"/>
          </p:nvPr>
        </p:nvSpPr>
        <p:spPr>
          <a:xfrm>
            <a:off x="1955444" y="2947025"/>
            <a:ext cx="6430500" cy="315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800">
                <a:solidFill>
                  <a:schemeClr val="dk1"/>
                </a:solidFill>
                <a:latin typeface="Work Sans Medium"/>
                <a:ea typeface="Work Sans Medium"/>
                <a:cs typeface="Work Sans Medium"/>
                <a:sym typeface="Work Sans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152"/>
        <p:cNvGrpSpPr/>
        <p:nvPr/>
      </p:nvGrpSpPr>
      <p:grpSpPr>
        <a:xfrm>
          <a:off x="0" y="0"/>
          <a:ext cx="0" cy="0"/>
          <a:chOff x="0" y="0"/>
          <a:chExt cx="0" cy="0"/>
        </a:xfrm>
      </p:grpSpPr>
      <p:sp>
        <p:nvSpPr>
          <p:cNvPr id="153" name="Google Shape;153;p22"/>
          <p:cNvSpPr/>
          <p:nvPr/>
        </p:nvSpPr>
        <p:spPr>
          <a:xfrm>
            <a:off x="-785250" y="-475600"/>
            <a:ext cx="2560237" cy="2559990"/>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2"/>
          <p:cNvSpPr txBox="1">
            <a:spLocks noGrp="1"/>
          </p:cNvSpPr>
          <p:nvPr>
            <p:ph type="subTitle" idx="1"/>
          </p:nvPr>
        </p:nvSpPr>
        <p:spPr>
          <a:xfrm>
            <a:off x="720000" y="2425211"/>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5" name="Google Shape;155;p22"/>
          <p:cNvSpPr txBox="1">
            <a:spLocks noGrp="1"/>
          </p:cNvSpPr>
          <p:nvPr>
            <p:ph type="subTitle" idx="2"/>
          </p:nvPr>
        </p:nvSpPr>
        <p:spPr>
          <a:xfrm>
            <a:off x="3403800" y="2425211"/>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6" name="Google Shape;156;p22"/>
          <p:cNvSpPr txBox="1">
            <a:spLocks noGrp="1"/>
          </p:cNvSpPr>
          <p:nvPr>
            <p:ph type="subTitle" idx="3"/>
          </p:nvPr>
        </p:nvSpPr>
        <p:spPr>
          <a:xfrm>
            <a:off x="6087600" y="2425211"/>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7" name="Google Shape;157;p22"/>
          <p:cNvSpPr txBox="1">
            <a:spLocks noGrp="1"/>
          </p:cNvSpPr>
          <p:nvPr>
            <p:ph type="subTitle" idx="4"/>
          </p:nvPr>
        </p:nvSpPr>
        <p:spPr>
          <a:xfrm>
            <a:off x="720000" y="4123703"/>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8" name="Google Shape;158;p22"/>
          <p:cNvSpPr txBox="1">
            <a:spLocks noGrp="1"/>
          </p:cNvSpPr>
          <p:nvPr>
            <p:ph type="subTitle" idx="5"/>
          </p:nvPr>
        </p:nvSpPr>
        <p:spPr>
          <a:xfrm>
            <a:off x="3403800" y="4123703"/>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9" name="Google Shape;159;p22"/>
          <p:cNvSpPr txBox="1">
            <a:spLocks noGrp="1"/>
          </p:cNvSpPr>
          <p:nvPr>
            <p:ph type="subTitle" idx="6"/>
          </p:nvPr>
        </p:nvSpPr>
        <p:spPr>
          <a:xfrm>
            <a:off x="6087600" y="4123703"/>
            <a:ext cx="2336400" cy="4848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0" name="Google Shape;160;p22"/>
          <p:cNvSpPr txBox="1">
            <a:spLocks noGrp="1"/>
          </p:cNvSpPr>
          <p:nvPr>
            <p:ph type="subTitle" idx="7"/>
          </p:nvPr>
        </p:nvSpPr>
        <p:spPr>
          <a:xfrm>
            <a:off x="715100" y="185495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1" name="Google Shape;161;p22"/>
          <p:cNvSpPr txBox="1">
            <a:spLocks noGrp="1"/>
          </p:cNvSpPr>
          <p:nvPr>
            <p:ph type="subTitle" idx="8"/>
          </p:nvPr>
        </p:nvSpPr>
        <p:spPr>
          <a:xfrm>
            <a:off x="3403800" y="185495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2" name="Google Shape;162;p22"/>
          <p:cNvSpPr txBox="1">
            <a:spLocks noGrp="1"/>
          </p:cNvSpPr>
          <p:nvPr>
            <p:ph type="subTitle" idx="9"/>
          </p:nvPr>
        </p:nvSpPr>
        <p:spPr>
          <a:xfrm>
            <a:off x="6092500" y="185495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3" name="Google Shape;163;p22"/>
          <p:cNvSpPr txBox="1">
            <a:spLocks noGrp="1"/>
          </p:cNvSpPr>
          <p:nvPr>
            <p:ph type="subTitle" idx="13"/>
          </p:nvPr>
        </p:nvSpPr>
        <p:spPr>
          <a:xfrm>
            <a:off x="715100" y="354890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4" name="Google Shape;164;p22"/>
          <p:cNvSpPr txBox="1">
            <a:spLocks noGrp="1"/>
          </p:cNvSpPr>
          <p:nvPr>
            <p:ph type="subTitle" idx="14"/>
          </p:nvPr>
        </p:nvSpPr>
        <p:spPr>
          <a:xfrm>
            <a:off x="3403800" y="354890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5" name="Google Shape;165;p22"/>
          <p:cNvSpPr txBox="1">
            <a:spLocks noGrp="1"/>
          </p:cNvSpPr>
          <p:nvPr>
            <p:ph type="subTitle" idx="15"/>
          </p:nvPr>
        </p:nvSpPr>
        <p:spPr>
          <a:xfrm>
            <a:off x="6092500" y="3548900"/>
            <a:ext cx="2336400" cy="5727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66" name="Google Shape;166;p22"/>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500" b="1">
                <a:latin typeface="Ubuntu"/>
                <a:ea typeface="Ubuntu"/>
                <a:cs typeface="Ubuntu"/>
                <a:sym typeface="Ubuntu"/>
              </a:defRPr>
            </a:lvl1pPr>
            <a:lvl2pPr lvl="1" rtl="0">
              <a:spcBef>
                <a:spcPts val="0"/>
              </a:spcBef>
              <a:spcAft>
                <a:spcPts val="0"/>
              </a:spcAft>
              <a:buSzPts val="3500"/>
              <a:buFont typeface="Bebas Neue"/>
              <a:buNone/>
              <a:defRPr sz="3500">
                <a:latin typeface="Bebas Neue"/>
                <a:ea typeface="Bebas Neue"/>
                <a:cs typeface="Bebas Neue"/>
                <a:sym typeface="Bebas Neue"/>
              </a:defRPr>
            </a:lvl2pPr>
            <a:lvl3pPr lvl="2" rtl="0">
              <a:spcBef>
                <a:spcPts val="0"/>
              </a:spcBef>
              <a:spcAft>
                <a:spcPts val="0"/>
              </a:spcAft>
              <a:buSzPts val="3500"/>
              <a:buFont typeface="Bebas Neue"/>
              <a:buNone/>
              <a:defRPr sz="3500">
                <a:latin typeface="Bebas Neue"/>
                <a:ea typeface="Bebas Neue"/>
                <a:cs typeface="Bebas Neue"/>
                <a:sym typeface="Bebas Neue"/>
              </a:defRPr>
            </a:lvl3pPr>
            <a:lvl4pPr lvl="3" rtl="0">
              <a:spcBef>
                <a:spcPts val="0"/>
              </a:spcBef>
              <a:spcAft>
                <a:spcPts val="0"/>
              </a:spcAft>
              <a:buSzPts val="3500"/>
              <a:buFont typeface="Bebas Neue"/>
              <a:buNone/>
              <a:defRPr sz="3500">
                <a:latin typeface="Bebas Neue"/>
                <a:ea typeface="Bebas Neue"/>
                <a:cs typeface="Bebas Neue"/>
                <a:sym typeface="Bebas Neue"/>
              </a:defRPr>
            </a:lvl4pPr>
            <a:lvl5pPr lvl="4" rtl="0">
              <a:spcBef>
                <a:spcPts val="0"/>
              </a:spcBef>
              <a:spcAft>
                <a:spcPts val="0"/>
              </a:spcAft>
              <a:buSzPts val="3500"/>
              <a:buFont typeface="Bebas Neue"/>
              <a:buNone/>
              <a:defRPr sz="3500">
                <a:latin typeface="Bebas Neue"/>
                <a:ea typeface="Bebas Neue"/>
                <a:cs typeface="Bebas Neue"/>
                <a:sym typeface="Bebas Neue"/>
              </a:defRPr>
            </a:lvl5pPr>
            <a:lvl6pPr lvl="5" rtl="0">
              <a:spcBef>
                <a:spcPts val="0"/>
              </a:spcBef>
              <a:spcAft>
                <a:spcPts val="0"/>
              </a:spcAft>
              <a:buSzPts val="3500"/>
              <a:buFont typeface="Bebas Neue"/>
              <a:buNone/>
              <a:defRPr sz="3500">
                <a:latin typeface="Bebas Neue"/>
                <a:ea typeface="Bebas Neue"/>
                <a:cs typeface="Bebas Neue"/>
                <a:sym typeface="Bebas Neue"/>
              </a:defRPr>
            </a:lvl6pPr>
            <a:lvl7pPr lvl="6" rtl="0">
              <a:spcBef>
                <a:spcPts val="0"/>
              </a:spcBef>
              <a:spcAft>
                <a:spcPts val="0"/>
              </a:spcAft>
              <a:buSzPts val="3500"/>
              <a:buFont typeface="Bebas Neue"/>
              <a:buNone/>
              <a:defRPr sz="3500">
                <a:latin typeface="Bebas Neue"/>
                <a:ea typeface="Bebas Neue"/>
                <a:cs typeface="Bebas Neue"/>
                <a:sym typeface="Bebas Neue"/>
              </a:defRPr>
            </a:lvl7pPr>
            <a:lvl8pPr lvl="7" rtl="0">
              <a:spcBef>
                <a:spcPts val="0"/>
              </a:spcBef>
              <a:spcAft>
                <a:spcPts val="0"/>
              </a:spcAft>
              <a:buSzPts val="3500"/>
              <a:buFont typeface="Bebas Neue"/>
              <a:buNone/>
              <a:defRPr sz="3500">
                <a:latin typeface="Bebas Neue"/>
                <a:ea typeface="Bebas Neue"/>
                <a:cs typeface="Bebas Neue"/>
                <a:sym typeface="Bebas Neue"/>
              </a:defRPr>
            </a:lvl8pPr>
            <a:lvl9pPr lvl="8" rtl="0">
              <a:spcBef>
                <a:spcPts val="0"/>
              </a:spcBef>
              <a:spcAft>
                <a:spcPts val="0"/>
              </a:spcAft>
              <a:buSzPts val="3500"/>
              <a:buFont typeface="Bebas Neue"/>
              <a:buNone/>
              <a:defRPr sz="3500">
                <a:latin typeface="Bebas Neue"/>
                <a:ea typeface="Bebas Neue"/>
                <a:cs typeface="Bebas Neue"/>
                <a:sym typeface="Bebas Neu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88"/>
        <p:cNvGrpSpPr/>
        <p:nvPr/>
      </p:nvGrpSpPr>
      <p:grpSpPr>
        <a:xfrm>
          <a:off x="0" y="0"/>
          <a:ext cx="0" cy="0"/>
          <a:chOff x="0" y="0"/>
          <a:chExt cx="0" cy="0"/>
        </a:xfrm>
      </p:grpSpPr>
      <p:grpSp>
        <p:nvGrpSpPr>
          <p:cNvPr id="189" name="Google Shape;189;p25"/>
          <p:cNvGrpSpPr/>
          <p:nvPr/>
        </p:nvGrpSpPr>
        <p:grpSpPr>
          <a:xfrm rot="-5400000">
            <a:off x="2143456" y="362969"/>
            <a:ext cx="4857096" cy="4417564"/>
            <a:chOff x="2733900" y="2336300"/>
            <a:chExt cx="3035875" cy="2761150"/>
          </a:xfrm>
        </p:grpSpPr>
        <p:sp>
          <p:nvSpPr>
            <p:cNvPr id="190" name="Google Shape;190;p25"/>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5"/>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5"/>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93"/>
        <p:cNvGrpSpPr/>
        <p:nvPr/>
      </p:nvGrpSpPr>
      <p:grpSpPr>
        <a:xfrm>
          <a:off x="0" y="0"/>
          <a:ext cx="0" cy="0"/>
          <a:chOff x="0" y="0"/>
          <a:chExt cx="0" cy="0"/>
        </a:xfrm>
      </p:grpSpPr>
      <p:grpSp>
        <p:nvGrpSpPr>
          <p:cNvPr id="194" name="Google Shape;194;p26"/>
          <p:cNvGrpSpPr/>
          <p:nvPr/>
        </p:nvGrpSpPr>
        <p:grpSpPr>
          <a:xfrm>
            <a:off x="5992065" y="-982492"/>
            <a:ext cx="4282102" cy="3894602"/>
            <a:chOff x="2733900" y="2336300"/>
            <a:chExt cx="3035875" cy="2761150"/>
          </a:xfrm>
        </p:grpSpPr>
        <p:sp>
          <p:nvSpPr>
            <p:cNvPr id="195" name="Google Shape;195;p26"/>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6"/>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6"/>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8" name="Google Shape;198;p26"/>
          <p:cNvSpPr/>
          <p:nvPr/>
        </p:nvSpPr>
        <p:spPr>
          <a:xfrm>
            <a:off x="472050" y="2343800"/>
            <a:ext cx="2560237" cy="2559990"/>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grpSp>
        <p:nvGrpSpPr>
          <p:cNvPr id="16" name="Google Shape;16;p3"/>
          <p:cNvGrpSpPr/>
          <p:nvPr/>
        </p:nvGrpSpPr>
        <p:grpSpPr>
          <a:xfrm>
            <a:off x="2996551" y="1025029"/>
            <a:ext cx="3150896" cy="3150973"/>
            <a:chOff x="3974975" y="3012100"/>
            <a:chExt cx="1635300" cy="1635425"/>
          </a:xfrm>
        </p:grpSpPr>
        <p:sp>
          <p:nvSpPr>
            <p:cNvPr id="17" name="Google Shape;17;p3"/>
            <p:cNvSpPr/>
            <p:nvPr/>
          </p:nvSpPr>
          <p:spPr>
            <a:xfrm>
              <a:off x="4015725" y="3052975"/>
              <a:ext cx="1553825" cy="1553675"/>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3974975" y="3012100"/>
              <a:ext cx="1635300" cy="1635425"/>
            </a:xfrm>
            <a:custGeom>
              <a:avLst/>
              <a:gdLst/>
              <a:ahLst/>
              <a:cxnLst/>
              <a:rect l="l" t="t" r="r" b="b"/>
              <a:pathLst>
                <a:path w="65412" h="65417" extrusionOk="0">
                  <a:moveTo>
                    <a:pt x="32666" y="0"/>
                  </a:moveTo>
                  <a:lnTo>
                    <a:pt x="32666" y="138"/>
                  </a:lnTo>
                  <a:lnTo>
                    <a:pt x="32704" y="138"/>
                  </a:lnTo>
                  <a:cubicBezTo>
                    <a:pt x="32902" y="138"/>
                    <a:pt x="33094" y="143"/>
                    <a:pt x="33291" y="147"/>
                  </a:cubicBezTo>
                  <a:lnTo>
                    <a:pt x="33291" y="9"/>
                  </a:lnTo>
                  <a:cubicBezTo>
                    <a:pt x="33099" y="5"/>
                    <a:pt x="32902" y="0"/>
                    <a:pt x="32704" y="0"/>
                  </a:cubicBezTo>
                  <a:close/>
                  <a:moveTo>
                    <a:pt x="32042" y="9"/>
                  </a:moveTo>
                  <a:cubicBezTo>
                    <a:pt x="31832" y="13"/>
                    <a:pt x="31623" y="18"/>
                    <a:pt x="31414" y="26"/>
                  </a:cubicBezTo>
                  <a:lnTo>
                    <a:pt x="31422" y="163"/>
                  </a:lnTo>
                  <a:cubicBezTo>
                    <a:pt x="31627" y="155"/>
                    <a:pt x="31836" y="151"/>
                    <a:pt x="32042" y="147"/>
                  </a:cubicBezTo>
                  <a:lnTo>
                    <a:pt x="32042" y="9"/>
                  </a:lnTo>
                  <a:close/>
                  <a:moveTo>
                    <a:pt x="33920" y="26"/>
                  </a:moveTo>
                  <a:lnTo>
                    <a:pt x="33916" y="163"/>
                  </a:lnTo>
                  <a:cubicBezTo>
                    <a:pt x="34121" y="168"/>
                    <a:pt x="34331" y="181"/>
                    <a:pt x="34536" y="189"/>
                  </a:cubicBezTo>
                  <a:lnTo>
                    <a:pt x="34544" y="51"/>
                  </a:lnTo>
                  <a:cubicBezTo>
                    <a:pt x="34335" y="43"/>
                    <a:pt x="34130" y="30"/>
                    <a:pt x="33920" y="26"/>
                  </a:cubicBezTo>
                  <a:close/>
                  <a:moveTo>
                    <a:pt x="30789" y="59"/>
                  </a:moveTo>
                  <a:cubicBezTo>
                    <a:pt x="30579" y="68"/>
                    <a:pt x="30374" y="84"/>
                    <a:pt x="30164" y="101"/>
                  </a:cubicBezTo>
                  <a:lnTo>
                    <a:pt x="30176" y="235"/>
                  </a:lnTo>
                  <a:cubicBezTo>
                    <a:pt x="30383" y="223"/>
                    <a:pt x="30588" y="206"/>
                    <a:pt x="30797" y="194"/>
                  </a:cubicBezTo>
                  <a:lnTo>
                    <a:pt x="30789" y="59"/>
                  </a:lnTo>
                  <a:close/>
                  <a:moveTo>
                    <a:pt x="35169" y="93"/>
                  </a:moveTo>
                  <a:lnTo>
                    <a:pt x="35161" y="231"/>
                  </a:lnTo>
                  <a:cubicBezTo>
                    <a:pt x="35366" y="248"/>
                    <a:pt x="35576" y="264"/>
                    <a:pt x="35781" y="285"/>
                  </a:cubicBezTo>
                  <a:lnTo>
                    <a:pt x="35794" y="147"/>
                  </a:lnTo>
                  <a:cubicBezTo>
                    <a:pt x="35589" y="126"/>
                    <a:pt x="35378" y="109"/>
                    <a:pt x="35169" y="93"/>
                  </a:cubicBezTo>
                  <a:close/>
                  <a:moveTo>
                    <a:pt x="29540" y="151"/>
                  </a:moveTo>
                  <a:cubicBezTo>
                    <a:pt x="29330" y="173"/>
                    <a:pt x="29125" y="194"/>
                    <a:pt x="28919" y="219"/>
                  </a:cubicBezTo>
                  <a:lnTo>
                    <a:pt x="28932" y="357"/>
                  </a:lnTo>
                  <a:cubicBezTo>
                    <a:pt x="29141" y="331"/>
                    <a:pt x="29346" y="310"/>
                    <a:pt x="29553" y="289"/>
                  </a:cubicBezTo>
                  <a:lnTo>
                    <a:pt x="29540" y="151"/>
                  </a:lnTo>
                  <a:close/>
                  <a:moveTo>
                    <a:pt x="36419" y="210"/>
                  </a:moveTo>
                  <a:lnTo>
                    <a:pt x="36402" y="349"/>
                  </a:lnTo>
                  <a:cubicBezTo>
                    <a:pt x="36607" y="370"/>
                    <a:pt x="36816" y="395"/>
                    <a:pt x="37022" y="424"/>
                  </a:cubicBezTo>
                  <a:lnTo>
                    <a:pt x="37038" y="285"/>
                  </a:lnTo>
                  <a:cubicBezTo>
                    <a:pt x="36833" y="260"/>
                    <a:pt x="36624" y="235"/>
                    <a:pt x="36419" y="210"/>
                  </a:cubicBezTo>
                  <a:close/>
                  <a:moveTo>
                    <a:pt x="28295" y="298"/>
                  </a:moveTo>
                  <a:cubicBezTo>
                    <a:pt x="28089" y="323"/>
                    <a:pt x="27884" y="353"/>
                    <a:pt x="27674" y="386"/>
                  </a:cubicBezTo>
                  <a:lnTo>
                    <a:pt x="27696" y="525"/>
                  </a:lnTo>
                  <a:cubicBezTo>
                    <a:pt x="27901" y="490"/>
                    <a:pt x="28106" y="461"/>
                    <a:pt x="28315" y="432"/>
                  </a:cubicBezTo>
                  <a:lnTo>
                    <a:pt x="28295" y="298"/>
                  </a:lnTo>
                  <a:close/>
                  <a:moveTo>
                    <a:pt x="37659" y="374"/>
                  </a:moveTo>
                  <a:lnTo>
                    <a:pt x="37638" y="512"/>
                  </a:lnTo>
                  <a:cubicBezTo>
                    <a:pt x="37843" y="541"/>
                    <a:pt x="38048" y="575"/>
                    <a:pt x="38255" y="612"/>
                  </a:cubicBezTo>
                  <a:lnTo>
                    <a:pt x="38280" y="474"/>
                  </a:lnTo>
                  <a:cubicBezTo>
                    <a:pt x="38074" y="440"/>
                    <a:pt x="37864" y="407"/>
                    <a:pt x="37659" y="374"/>
                  </a:cubicBezTo>
                  <a:close/>
                  <a:moveTo>
                    <a:pt x="27058" y="486"/>
                  </a:moveTo>
                  <a:cubicBezTo>
                    <a:pt x="26852" y="525"/>
                    <a:pt x="26647" y="562"/>
                    <a:pt x="26442" y="600"/>
                  </a:cubicBezTo>
                  <a:lnTo>
                    <a:pt x="26467" y="738"/>
                  </a:lnTo>
                  <a:cubicBezTo>
                    <a:pt x="26672" y="697"/>
                    <a:pt x="26878" y="658"/>
                    <a:pt x="27083" y="625"/>
                  </a:cubicBezTo>
                  <a:lnTo>
                    <a:pt x="27058" y="486"/>
                  </a:lnTo>
                  <a:close/>
                  <a:moveTo>
                    <a:pt x="38895" y="587"/>
                  </a:moveTo>
                  <a:lnTo>
                    <a:pt x="38866" y="722"/>
                  </a:lnTo>
                  <a:cubicBezTo>
                    <a:pt x="39072" y="763"/>
                    <a:pt x="39277" y="801"/>
                    <a:pt x="39478" y="848"/>
                  </a:cubicBezTo>
                  <a:lnTo>
                    <a:pt x="39507" y="709"/>
                  </a:lnTo>
                  <a:cubicBezTo>
                    <a:pt x="39302" y="666"/>
                    <a:pt x="39101" y="625"/>
                    <a:pt x="38895" y="587"/>
                  </a:cubicBezTo>
                  <a:close/>
                  <a:moveTo>
                    <a:pt x="25825" y="726"/>
                  </a:moveTo>
                  <a:cubicBezTo>
                    <a:pt x="25624" y="772"/>
                    <a:pt x="25419" y="813"/>
                    <a:pt x="25218" y="864"/>
                  </a:cubicBezTo>
                  <a:lnTo>
                    <a:pt x="25247" y="998"/>
                  </a:lnTo>
                  <a:cubicBezTo>
                    <a:pt x="25448" y="952"/>
                    <a:pt x="25654" y="906"/>
                    <a:pt x="25856" y="860"/>
                  </a:cubicBezTo>
                  <a:lnTo>
                    <a:pt x="25825" y="726"/>
                  </a:lnTo>
                  <a:close/>
                  <a:moveTo>
                    <a:pt x="40120" y="848"/>
                  </a:moveTo>
                  <a:lnTo>
                    <a:pt x="40091" y="981"/>
                  </a:lnTo>
                  <a:cubicBezTo>
                    <a:pt x="40292" y="1028"/>
                    <a:pt x="40493" y="1078"/>
                    <a:pt x="40694" y="1128"/>
                  </a:cubicBezTo>
                  <a:lnTo>
                    <a:pt x="40727" y="993"/>
                  </a:lnTo>
                  <a:cubicBezTo>
                    <a:pt x="40526" y="943"/>
                    <a:pt x="40325" y="893"/>
                    <a:pt x="40120" y="848"/>
                  </a:cubicBezTo>
                  <a:close/>
                  <a:moveTo>
                    <a:pt x="24606" y="1011"/>
                  </a:moveTo>
                  <a:cubicBezTo>
                    <a:pt x="24405" y="1065"/>
                    <a:pt x="24204" y="1115"/>
                    <a:pt x="24002" y="1175"/>
                  </a:cubicBezTo>
                  <a:lnTo>
                    <a:pt x="24040" y="1304"/>
                  </a:lnTo>
                  <a:cubicBezTo>
                    <a:pt x="24241" y="1250"/>
                    <a:pt x="24438" y="1200"/>
                    <a:pt x="24643" y="1144"/>
                  </a:cubicBezTo>
                  <a:lnTo>
                    <a:pt x="24606" y="1011"/>
                  </a:lnTo>
                  <a:close/>
                  <a:moveTo>
                    <a:pt x="41335" y="1153"/>
                  </a:moveTo>
                  <a:lnTo>
                    <a:pt x="41298" y="1287"/>
                  </a:lnTo>
                  <a:cubicBezTo>
                    <a:pt x="41499" y="1342"/>
                    <a:pt x="41700" y="1396"/>
                    <a:pt x="41896" y="1455"/>
                  </a:cubicBezTo>
                  <a:lnTo>
                    <a:pt x="41939" y="1320"/>
                  </a:lnTo>
                  <a:cubicBezTo>
                    <a:pt x="41737" y="1262"/>
                    <a:pt x="41536" y="1208"/>
                    <a:pt x="41335" y="1153"/>
                  </a:cubicBezTo>
                  <a:close/>
                  <a:moveTo>
                    <a:pt x="23399" y="1346"/>
                  </a:moveTo>
                  <a:cubicBezTo>
                    <a:pt x="23198" y="1405"/>
                    <a:pt x="23000" y="1463"/>
                    <a:pt x="22799" y="1531"/>
                  </a:cubicBezTo>
                  <a:lnTo>
                    <a:pt x="22841" y="1660"/>
                  </a:lnTo>
                  <a:cubicBezTo>
                    <a:pt x="23043" y="1597"/>
                    <a:pt x="23240" y="1535"/>
                    <a:pt x="23441" y="1476"/>
                  </a:cubicBezTo>
                  <a:lnTo>
                    <a:pt x="23399" y="1346"/>
                  </a:lnTo>
                  <a:close/>
                  <a:moveTo>
                    <a:pt x="42538" y="1505"/>
                  </a:moveTo>
                  <a:lnTo>
                    <a:pt x="42496" y="1635"/>
                  </a:lnTo>
                  <a:cubicBezTo>
                    <a:pt x="42693" y="1698"/>
                    <a:pt x="42894" y="1765"/>
                    <a:pt x="43092" y="1832"/>
                  </a:cubicBezTo>
                  <a:lnTo>
                    <a:pt x="43134" y="1698"/>
                  </a:lnTo>
                  <a:cubicBezTo>
                    <a:pt x="42937" y="1631"/>
                    <a:pt x="42735" y="1568"/>
                    <a:pt x="42538" y="1505"/>
                  </a:cubicBezTo>
                  <a:close/>
                  <a:moveTo>
                    <a:pt x="22204" y="1723"/>
                  </a:moveTo>
                  <a:cubicBezTo>
                    <a:pt x="22008" y="1790"/>
                    <a:pt x="21810" y="1858"/>
                    <a:pt x="21613" y="1929"/>
                  </a:cubicBezTo>
                  <a:lnTo>
                    <a:pt x="21663" y="2059"/>
                  </a:lnTo>
                  <a:cubicBezTo>
                    <a:pt x="21857" y="1991"/>
                    <a:pt x="22053" y="1920"/>
                    <a:pt x="22250" y="1854"/>
                  </a:cubicBezTo>
                  <a:lnTo>
                    <a:pt x="22204" y="1723"/>
                  </a:lnTo>
                  <a:close/>
                  <a:moveTo>
                    <a:pt x="43728" y="1908"/>
                  </a:moveTo>
                  <a:lnTo>
                    <a:pt x="43682" y="2038"/>
                  </a:lnTo>
                  <a:cubicBezTo>
                    <a:pt x="43879" y="2105"/>
                    <a:pt x="44076" y="2181"/>
                    <a:pt x="44270" y="2251"/>
                  </a:cubicBezTo>
                  <a:lnTo>
                    <a:pt x="44320" y="2121"/>
                  </a:lnTo>
                  <a:cubicBezTo>
                    <a:pt x="44123" y="2050"/>
                    <a:pt x="43926" y="1974"/>
                    <a:pt x="43728" y="1908"/>
                  </a:cubicBezTo>
                  <a:close/>
                  <a:moveTo>
                    <a:pt x="21027" y="2146"/>
                  </a:moveTo>
                  <a:cubicBezTo>
                    <a:pt x="20833" y="2222"/>
                    <a:pt x="20636" y="2297"/>
                    <a:pt x="20443" y="2377"/>
                  </a:cubicBezTo>
                  <a:lnTo>
                    <a:pt x="20498" y="2507"/>
                  </a:lnTo>
                  <a:cubicBezTo>
                    <a:pt x="20687" y="2427"/>
                    <a:pt x="20884" y="2352"/>
                    <a:pt x="21077" y="2276"/>
                  </a:cubicBezTo>
                  <a:lnTo>
                    <a:pt x="21027" y="2146"/>
                  </a:lnTo>
                  <a:close/>
                  <a:moveTo>
                    <a:pt x="44902" y="2352"/>
                  </a:moveTo>
                  <a:lnTo>
                    <a:pt x="44852" y="2482"/>
                  </a:lnTo>
                  <a:cubicBezTo>
                    <a:pt x="45045" y="2558"/>
                    <a:pt x="45237" y="2637"/>
                    <a:pt x="45431" y="2721"/>
                  </a:cubicBezTo>
                  <a:lnTo>
                    <a:pt x="45485" y="2591"/>
                  </a:lnTo>
                  <a:cubicBezTo>
                    <a:pt x="45292" y="2511"/>
                    <a:pt x="45100" y="2432"/>
                    <a:pt x="44902" y="2352"/>
                  </a:cubicBezTo>
                  <a:close/>
                  <a:moveTo>
                    <a:pt x="19870" y="2616"/>
                  </a:moveTo>
                  <a:cubicBezTo>
                    <a:pt x="19677" y="2700"/>
                    <a:pt x="19487" y="2784"/>
                    <a:pt x="19295" y="2868"/>
                  </a:cubicBezTo>
                  <a:lnTo>
                    <a:pt x="19354" y="2993"/>
                  </a:lnTo>
                  <a:cubicBezTo>
                    <a:pt x="19543" y="2910"/>
                    <a:pt x="19731" y="2825"/>
                    <a:pt x="19924" y="2746"/>
                  </a:cubicBezTo>
                  <a:lnTo>
                    <a:pt x="19870" y="2616"/>
                  </a:lnTo>
                  <a:close/>
                  <a:moveTo>
                    <a:pt x="46059" y="2842"/>
                  </a:moveTo>
                  <a:lnTo>
                    <a:pt x="46005" y="2968"/>
                  </a:lnTo>
                  <a:cubicBezTo>
                    <a:pt x="46193" y="3056"/>
                    <a:pt x="46382" y="3140"/>
                    <a:pt x="46570" y="3232"/>
                  </a:cubicBezTo>
                  <a:lnTo>
                    <a:pt x="46630" y="3106"/>
                  </a:lnTo>
                  <a:cubicBezTo>
                    <a:pt x="46441" y="3019"/>
                    <a:pt x="46252" y="2930"/>
                    <a:pt x="46059" y="2842"/>
                  </a:cubicBezTo>
                  <a:close/>
                  <a:moveTo>
                    <a:pt x="18729" y="3131"/>
                  </a:moveTo>
                  <a:cubicBezTo>
                    <a:pt x="18541" y="3220"/>
                    <a:pt x="18352" y="3307"/>
                    <a:pt x="18168" y="3404"/>
                  </a:cubicBezTo>
                  <a:lnTo>
                    <a:pt x="18230" y="3526"/>
                  </a:lnTo>
                  <a:cubicBezTo>
                    <a:pt x="18415" y="3433"/>
                    <a:pt x="18599" y="3345"/>
                    <a:pt x="18788" y="3253"/>
                  </a:cubicBezTo>
                  <a:lnTo>
                    <a:pt x="18729" y="3131"/>
                  </a:lnTo>
                  <a:close/>
                  <a:moveTo>
                    <a:pt x="47195" y="3379"/>
                  </a:moveTo>
                  <a:lnTo>
                    <a:pt x="47137" y="3504"/>
                  </a:lnTo>
                  <a:cubicBezTo>
                    <a:pt x="47321" y="3597"/>
                    <a:pt x="47510" y="3690"/>
                    <a:pt x="47694" y="3785"/>
                  </a:cubicBezTo>
                  <a:lnTo>
                    <a:pt x="47756" y="3664"/>
                  </a:lnTo>
                  <a:cubicBezTo>
                    <a:pt x="47572" y="3568"/>
                    <a:pt x="47384" y="3471"/>
                    <a:pt x="47195" y="3379"/>
                  </a:cubicBezTo>
                  <a:close/>
                  <a:moveTo>
                    <a:pt x="17610" y="3685"/>
                  </a:moveTo>
                  <a:cubicBezTo>
                    <a:pt x="17425" y="3781"/>
                    <a:pt x="17241" y="3882"/>
                    <a:pt x="17061" y="3978"/>
                  </a:cubicBezTo>
                  <a:lnTo>
                    <a:pt x="17128" y="4100"/>
                  </a:lnTo>
                  <a:cubicBezTo>
                    <a:pt x="17308" y="4003"/>
                    <a:pt x="17493" y="3903"/>
                    <a:pt x="17673" y="3810"/>
                  </a:cubicBezTo>
                  <a:lnTo>
                    <a:pt x="17610" y="3685"/>
                  </a:lnTo>
                  <a:close/>
                  <a:moveTo>
                    <a:pt x="48310" y="3957"/>
                  </a:moveTo>
                  <a:lnTo>
                    <a:pt x="48243" y="4079"/>
                  </a:lnTo>
                  <a:cubicBezTo>
                    <a:pt x="48427" y="4179"/>
                    <a:pt x="48608" y="4280"/>
                    <a:pt x="48793" y="4385"/>
                  </a:cubicBezTo>
                  <a:lnTo>
                    <a:pt x="48859" y="4263"/>
                  </a:lnTo>
                  <a:cubicBezTo>
                    <a:pt x="48679" y="4158"/>
                    <a:pt x="48495" y="4058"/>
                    <a:pt x="48310" y="3957"/>
                  </a:cubicBezTo>
                  <a:close/>
                  <a:moveTo>
                    <a:pt x="16516" y="4284"/>
                  </a:moveTo>
                  <a:cubicBezTo>
                    <a:pt x="16332" y="4389"/>
                    <a:pt x="16152" y="4494"/>
                    <a:pt x="15975" y="4599"/>
                  </a:cubicBezTo>
                  <a:lnTo>
                    <a:pt x="16047" y="4721"/>
                  </a:lnTo>
                  <a:cubicBezTo>
                    <a:pt x="16223" y="4611"/>
                    <a:pt x="16403" y="4506"/>
                    <a:pt x="16583" y="4406"/>
                  </a:cubicBezTo>
                  <a:lnTo>
                    <a:pt x="16516" y="4284"/>
                  </a:lnTo>
                  <a:close/>
                  <a:moveTo>
                    <a:pt x="49400" y="4578"/>
                  </a:moveTo>
                  <a:lnTo>
                    <a:pt x="49333" y="4696"/>
                  </a:lnTo>
                  <a:cubicBezTo>
                    <a:pt x="49509" y="4804"/>
                    <a:pt x="49689" y="4913"/>
                    <a:pt x="49865" y="5023"/>
                  </a:cubicBezTo>
                  <a:lnTo>
                    <a:pt x="49936" y="4905"/>
                  </a:lnTo>
                  <a:cubicBezTo>
                    <a:pt x="49760" y="4796"/>
                    <a:pt x="49580" y="4687"/>
                    <a:pt x="49400" y="4578"/>
                  </a:cubicBezTo>
                  <a:close/>
                  <a:moveTo>
                    <a:pt x="15438" y="4926"/>
                  </a:moveTo>
                  <a:cubicBezTo>
                    <a:pt x="15262" y="5035"/>
                    <a:pt x="15086" y="5148"/>
                    <a:pt x="14915" y="5261"/>
                  </a:cubicBezTo>
                  <a:lnTo>
                    <a:pt x="14991" y="5379"/>
                  </a:lnTo>
                  <a:cubicBezTo>
                    <a:pt x="15162" y="5265"/>
                    <a:pt x="15338" y="5152"/>
                    <a:pt x="15514" y="5043"/>
                  </a:cubicBezTo>
                  <a:lnTo>
                    <a:pt x="15438" y="4926"/>
                  </a:lnTo>
                  <a:close/>
                  <a:moveTo>
                    <a:pt x="50469" y="5240"/>
                  </a:moveTo>
                  <a:lnTo>
                    <a:pt x="50393" y="5358"/>
                  </a:lnTo>
                  <a:cubicBezTo>
                    <a:pt x="50565" y="5470"/>
                    <a:pt x="50741" y="5584"/>
                    <a:pt x="50913" y="5702"/>
                  </a:cubicBezTo>
                  <a:lnTo>
                    <a:pt x="50989" y="5588"/>
                  </a:lnTo>
                  <a:cubicBezTo>
                    <a:pt x="50817" y="5470"/>
                    <a:pt x="50645" y="5353"/>
                    <a:pt x="50469" y="5240"/>
                  </a:cubicBezTo>
                  <a:close/>
                  <a:moveTo>
                    <a:pt x="14391" y="5605"/>
                  </a:moveTo>
                  <a:cubicBezTo>
                    <a:pt x="14219" y="5722"/>
                    <a:pt x="14047" y="5839"/>
                    <a:pt x="13875" y="5961"/>
                  </a:cubicBezTo>
                  <a:lnTo>
                    <a:pt x="13959" y="6074"/>
                  </a:lnTo>
                  <a:cubicBezTo>
                    <a:pt x="14126" y="5957"/>
                    <a:pt x="14298" y="5835"/>
                    <a:pt x="14470" y="5722"/>
                  </a:cubicBezTo>
                  <a:lnTo>
                    <a:pt x="14391" y="5605"/>
                  </a:lnTo>
                  <a:close/>
                  <a:moveTo>
                    <a:pt x="51509" y="5944"/>
                  </a:moveTo>
                  <a:lnTo>
                    <a:pt x="51428" y="6058"/>
                  </a:lnTo>
                  <a:cubicBezTo>
                    <a:pt x="51596" y="6174"/>
                    <a:pt x="51768" y="6296"/>
                    <a:pt x="51936" y="6418"/>
                  </a:cubicBezTo>
                  <a:lnTo>
                    <a:pt x="52016" y="6309"/>
                  </a:lnTo>
                  <a:cubicBezTo>
                    <a:pt x="51848" y="6183"/>
                    <a:pt x="51676" y="6062"/>
                    <a:pt x="51509" y="5944"/>
                  </a:cubicBezTo>
                  <a:close/>
                  <a:moveTo>
                    <a:pt x="13368" y="6325"/>
                  </a:moveTo>
                  <a:cubicBezTo>
                    <a:pt x="13200" y="6451"/>
                    <a:pt x="13033" y="6577"/>
                    <a:pt x="12869" y="6703"/>
                  </a:cubicBezTo>
                  <a:lnTo>
                    <a:pt x="12953" y="6812"/>
                  </a:lnTo>
                  <a:cubicBezTo>
                    <a:pt x="13116" y="6686"/>
                    <a:pt x="13284" y="6561"/>
                    <a:pt x="13451" y="6439"/>
                  </a:cubicBezTo>
                  <a:lnTo>
                    <a:pt x="13368" y="6325"/>
                  </a:lnTo>
                  <a:close/>
                  <a:moveTo>
                    <a:pt x="52519" y="6682"/>
                  </a:moveTo>
                  <a:lnTo>
                    <a:pt x="52434" y="6795"/>
                  </a:lnTo>
                  <a:cubicBezTo>
                    <a:pt x="52598" y="6921"/>
                    <a:pt x="52766" y="7047"/>
                    <a:pt x="52929" y="7176"/>
                  </a:cubicBezTo>
                  <a:lnTo>
                    <a:pt x="53013" y="7068"/>
                  </a:lnTo>
                  <a:cubicBezTo>
                    <a:pt x="52850" y="6938"/>
                    <a:pt x="52686" y="6812"/>
                    <a:pt x="52519" y="6682"/>
                  </a:cubicBezTo>
                  <a:close/>
                  <a:moveTo>
                    <a:pt x="12375" y="7089"/>
                  </a:moveTo>
                  <a:cubicBezTo>
                    <a:pt x="12211" y="7215"/>
                    <a:pt x="12052" y="7348"/>
                    <a:pt x="11888" y="7478"/>
                  </a:cubicBezTo>
                  <a:lnTo>
                    <a:pt x="11977" y="7588"/>
                  </a:lnTo>
                  <a:cubicBezTo>
                    <a:pt x="12135" y="7453"/>
                    <a:pt x="12299" y="7323"/>
                    <a:pt x="12462" y="7193"/>
                  </a:cubicBezTo>
                  <a:lnTo>
                    <a:pt x="12375" y="7089"/>
                  </a:lnTo>
                  <a:close/>
                  <a:moveTo>
                    <a:pt x="53500" y="7462"/>
                  </a:moveTo>
                  <a:lnTo>
                    <a:pt x="53411" y="7571"/>
                  </a:lnTo>
                  <a:cubicBezTo>
                    <a:pt x="53575" y="7701"/>
                    <a:pt x="53734" y="7834"/>
                    <a:pt x="53889" y="7969"/>
                  </a:cubicBezTo>
                  <a:lnTo>
                    <a:pt x="53982" y="7865"/>
                  </a:lnTo>
                  <a:cubicBezTo>
                    <a:pt x="53823" y="7730"/>
                    <a:pt x="53663" y="7596"/>
                    <a:pt x="53500" y="7462"/>
                  </a:cubicBezTo>
                  <a:close/>
                  <a:moveTo>
                    <a:pt x="11410" y="7885"/>
                  </a:moveTo>
                  <a:cubicBezTo>
                    <a:pt x="11251" y="8019"/>
                    <a:pt x="11096" y="8157"/>
                    <a:pt x="10941" y="8296"/>
                  </a:cubicBezTo>
                  <a:lnTo>
                    <a:pt x="11033" y="8401"/>
                  </a:lnTo>
                  <a:cubicBezTo>
                    <a:pt x="11188" y="8262"/>
                    <a:pt x="11344" y="8124"/>
                    <a:pt x="11499" y="7990"/>
                  </a:cubicBezTo>
                  <a:lnTo>
                    <a:pt x="11410" y="7885"/>
                  </a:lnTo>
                  <a:close/>
                  <a:moveTo>
                    <a:pt x="54451" y="8279"/>
                  </a:moveTo>
                  <a:lnTo>
                    <a:pt x="54359" y="8380"/>
                  </a:lnTo>
                  <a:cubicBezTo>
                    <a:pt x="54514" y="8518"/>
                    <a:pt x="54669" y="8660"/>
                    <a:pt x="54824" y="8803"/>
                  </a:cubicBezTo>
                  <a:lnTo>
                    <a:pt x="54916" y="8698"/>
                  </a:lnTo>
                  <a:cubicBezTo>
                    <a:pt x="54761" y="8556"/>
                    <a:pt x="54610" y="8418"/>
                    <a:pt x="54451" y="8279"/>
                  </a:cubicBezTo>
                  <a:close/>
                  <a:moveTo>
                    <a:pt x="10476" y="8720"/>
                  </a:moveTo>
                  <a:cubicBezTo>
                    <a:pt x="10325" y="8857"/>
                    <a:pt x="10170" y="9004"/>
                    <a:pt x="10019" y="9147"/>
                  </a:cubicBezTo>
                  <a:lnTo>
                    <a:pt x="10115" y="9248"/>
                  </a:lnTo>
                  <a:cubicBezTo>
                    <a:pt x="10266" y="9101"/>
                    <a:pt x="10417" y="8958"/>
                    <a:pt x="10568" y="8820"/>
                  </a:cubicBezTo>
                  <a:lnTo>
                    <a:pt x="10476" y="8720"/>
                  </a:lnTo>
                  <a:close/>
                  <a:moveTo>
                    <a:pt x="55373" y="9130"/>
                  </a:moveTo>
                  <a:lnTo>
                    <a:pt x="55276" y="9231"/>
                  </a:lnTo>
                  <a:cubicBezTo>
                    <a:pt x="55427" y="9374"/>
                    <a:pt x="55574" y="9519"/>
                    <a:pt x="55721" y="9666"/>
                  </a:cubicBezTo>
                  <a:lnTo>
                    <a:pt x="55818" y="9566"/>
                  </a:lnTo>
                  <a:cubicBezTo>
                    <a:pt x="55671" y="9419"/>
                    <a:pt x="55524" y="9273"/>
                    <a:pt x="55373" y="9130"/>
                  </a:cubicBezTo>
                  <a:close/>
                  <a:moveTo>
                    <a:pt x="9574" y="9587"/>
                  </a:moveTo>
                  <a:cubicBezTo>
                    <a:pt x="9427" y="9734"/>
                    <a:pt x="9281" y="9885"/>
                    <a:pt x="9135" y="10031"/>
                  </a:cubicBezTo>
                  <a:lnTo>
                    <a:pt x="9235" y="10128"/>
                  </a:lnTo>
                  <a:cubicBezTo>
                    <a:pt x="9377" y="9981"/>
                    <a:pt x="9524" y="9830"/>
                    <a:pt x="9671" y="9683"/>
                  </a:cubicBezTo>
                  <a:lnTo>
                    <a:pt x="9574" y="9587"/>
                  </a:lnTo>
                  <a:close/>
                  <a:moveTo>
                    <a:pt x="56257" y="10014"/>
                  </a:moveTo>
                  <a:lnTo>
                    <a:pt x="56157" y="10111"/>
                  </a:lnTo>
                  <a:cubicBezTo>
                    <a:pt x="56304" y="10262"/>
                    <a:pt x="56446" y="10413"/>
                    <a:pt x="56589" y="10564"/>
                  </a:cubicBezTo>
                  <a:lnTo>
                    <a:pt x="56690" y="10471"/>
                  </a:lnTo>
                  <a:cubicBezTo>
                    <a:pt x="56547" y="10316"/>
                    <a:pt x="56404" y="10165"/>
                    <a:pt x="56257" y="10014"/>
                  </a:cubicBezTo>
                  <a:close/>
                  <a:moveTo>
                    <a:pt x="8707" y="10488"/>
                  </a:moveTo>
                  <a:cubicBezTo>
                    <a:pt x="8564" y="10643"/>
                    <a:pt x="8421" y="10798"/>
                    <a:pt x="8283" y="10953"/>
                  </a:cubicBezTo>
                  <a:lnTo>
                    <a:pt x="8388" y="11046"/>
                  </a:lnTo>
                  <a:cubicBezTo>
                    <a:pt x="8527" y="10891"/>
                    <a:pt x="8665" y="10736"/>
                    <a:pt x="8808" y="10585"/>
                  </a:cubicBezTo>
                  <a:lnTo>
                    <a:pt x="8707" y="10488"/>
                  </a:lnTo>
                  <a:close/>
                  <a:moveTo>
                    <a:pt x="57108" y="10933"/>
                  </a:moveTo>
                  <a:lnTo>
                    <a:pt x="57008" y="11024"/>
                  </a:lnTo>
                  <a:cubicBezTo>
                    <a:pt x="57147" y="11179"/>
                    <a:pt x="57280" y="11335"/>
                    <a:pt x="57419" y="11494"/>
                  </a:cubicBezTo>
                  <a:lnTo>
                    <a:pt x="57524" y="11402"/>
                  </a:lnTo>
                  <a:cubicBezTo>
                    <a:pt x="57385" y="11247"/>
                    <a:pt x="57247" y="11088"/>
                    <a:pt x="57108" y="10933"/>
                  </a:cubicBezTo>
                  <a:close/>
                  <a:moveTo>
                    <a:pt x="7873" y="11423"/>
                  </a:moveTo>
                  <a:cubicBezTo>
                    <a:pt x="7734" y="11582"/>
                    <a:pt x="7600" y="11742"/>
                    <a:pt x="7466" y="11905"/>
                  </a:cubicBezTo>
                  <a:lnTo>
                    <a:pt x="7575" y="11993"/>
                  </a:lnTo>
                  <a:cubicBezTo>
                    <a:pt x="7705" y="11829"/>
                    <a:pt x="7839" y="11670"/>
                    <a:pt x="7978" y="11515"/>
                  </a:cubicBezTo>
                  <a:lnTo>
                    <a:pt x="7873" y="11423"/>
                  </a:lnTo>
                  <a:close/>
                  <a:moveTo>
                    <a:pt x="57926" y="11884"/>
                  </a:moveTo>
                  <a:lnTo>
                    <a:pt x="57822" y="11972"/>
                  </a:lnTo>
                  <a:cubicBezTo>
                    <a:pt x="57951" y="12131"/>
                    <a:pt x="58081" y="12291"/>
                    <a:pt x="58211" y="12454"/>
                  </a:cubicBezTo>
                  <a:lnTo>
                    <a:pt x="58320" y="12370"/>
                  </a:lnTo>
                  <a:cubicBezTo>
                    <a:pt x="58190" y="12206"/>
                    <a:pt x="58060" y="12043"/>
                    <a:pt x="57926" y="11884"/>
                  </a:cubicBezTo>
                  <a:close/>
                  <a:moveTo>
                    <a:pt x="7072" y="12392"/>
                  </a:moveTo>
                  <a:cubicBezTo>
                    <a:pt x="6942" y="12555"/>
                    <a:pt x="6817" y="12719"/>
                    <a:pt x="6686" y="12886"/>
                  </a:cubicBezTo>
                  <a:lnTo>
                    <a:pt x="6800" y="12970"/>
                  </a:lnTo>
                  <a:cubicBezTo>
                    <a:pt x="6925" y="12806"/>
                    <a:pt x="7051" y="12638"/>
                    <a:pt x="7181" y="12475"/>
                  </a:cubicBezTo>
                  <a:lnTo>
                    <a:pt x="7072" y="12392"/>
                  </a:lnTo>
                  <a:close/>
                  <a:moveTo>
                    <a:pt x="58706" y="12860"/>
                  </a:moveTo>
                  <a:lnTo>
                    <a:pt x="58596" y="12945"/>
                  </a:lnTo>
                  <a:cubicBezTo>
                    <a:pt x="58722" y="13112"/>
                    <a:pt x="58844" y="13276"/>
                    <a:pt x="58969" y="13443"/>
                  </a:cubicBezTo>
                  <a:lnTo>
                    <a:pt x="59079" y="13363"/>
                  </a:lnTo>
                  <a:cubicBezTo>
                    <a:pt x="58957" y="13196"/>
                    <a:pt x="58832" y="13028"/>
                    <a:pt x="58706" y="12860"/>
                  </a:cubicBezTo>
                  <a:close/>
                  <a:moveTo>
                    <a:pt x="6314" y="13389"/>
                  </a:moveTo>
                  <a:cubicBezTo>
                    <a:pt x="6188" y="13557"/>
                    <a:pt x="6066" y="13725"/>
                    <a:pt x="5949" y="13896"/>
                  </a:cubicBezTo>
                  <a:lnTo>
                    <a:pt x="6062" y="13976"/>
                  </a:lnTo>
                  <a:cubicBezTo>
                    <a:pt x="6179" y="13808"/>
                    <a:pt x="6301" y="13636"/>
                    <a:pt x="6422" y="13468"/>
                  </a:cubicBezTo>
                  <a:lnTo>
                    <a:pt x="6314" y="13389"/>
                  </a:lnTo>
                  <a:close/>
                  <a:moveTo>
                    <a:pt x="59447" y="13870"/>
                  </a:moveTo>
                  <a:lnTo>
                    <a:pt x="59335" y="13951"/>
                  </a:lnTo>
                  <a:cubicBezTo>
                    <a:pt x="59451" y="14118"/>
                    <a:pt x="59569" y="14290"/>
                    <a:pt x="59687" y="14462"/>
                  </a:cubicBezTo>
                  <a:lnTo>
                    <a:pt x="59799" y="14387"/>
                  </a:lnTo>
                  <a:cubicBezTo>
                    <a:pt x="59683" y="14210"/>
                    <a:pt x="59565" y="14038"/>
                    <a:pt x="59447" y="13870"/>
                  </a:cubicBezTo>
                  <a:close/>
                  <a:moveTo>
                    <a:pt x="5592" y="14412"/>
                  </a:moveTo>
                  <a:cubicBezTo>
                    <a:pt x="5475" y="14588"/>
                    <a:pt x="5358" y="14760"/>
                    <a:pt x="5244" y="14936"/>
                  </a:cubicBezTo>
                  <a:lnTo>
                    <a:pt x="5362" y="15011"/>
                  </a:lnTo>
                  <a:cubicBezTo>
                    <a:pt x="5475" y="14835"/>
                    <a:pt x="5588" y="14663"/>
                    <a:pt x="5705" y="14491"/>
                  </a:cubicBezTo>
                  <a:lnTo>
                    <a:pt x="5592" y="14412"/>
                  </a:lnTo>
                  <a:close/>
                  <a:moveTo>
                    <a:pt x="60147" y="14907"/>
                  </a:moveTo>
                  <a:lnTo>
                    <a:pt x="60030" y="14982"/>
                  </a:lnTo>
                  <a:cubicBezTo>
                    <a:pt x="60143" y="15153"/>
                    <a:pt x="60256" y="15329"/>
                    <a:pt x="60366" y="15505"/>
                  </a:cubicBezTo>
                  <a:lnTo>
                    <a:pt x="60482" y="15435"/>
                  </a:lnTo>
                  <a:cubicBezTo>
                    <a:pt x="60374" y="15254"/>
                    <a:pt x="60261" y="15078"/>
                    <a:pt x="60147" y="14907"/>
                  </a:cubicBezTo>
                  <a:close/>
                  <a:moveTo>
                    <a:pt x="4909" y="15464"/>
                  </a:moveTo>
                  <a:cubicBezTo>
                    <a:pt x="4796" y="15644"/>
                    <a:pt x="4687" y="15820"/>
                    <a:pt x="4582" y="16000"/>
                  </a:cubicBezTo>
                  <a:lnTo>
                    <a:pt x="4699" y="16072"/>
                  </a:lnTo>
                  <a:cubicBezTo>
                    <a:pt x="4809" y="15896"/>
                    <a:pt x="4917" y="15715"/>
                    <a:pt x="5026" y="15539"/>
                  </a:cubicBezTo>
                  <a:lnTo>
                    <a:pt x="4909" y="15464"/>
                  </a:lnTo>
                  <a:close/>
                  <a:moveTo>
                    <a:pt x="60809" y="15967"/>
                  </a:moveTo>
                  <a:lnTo>
                    <a:pt x="60689" y="16038"/>
                  </a:lnTo>
                  <a:cubicBezTo>
                    <a:pt x="60797" y="16214"/>
                    <a:pt x="60902" y="16395"/>
                    <a:pt x="61003" y="16575"/>
                  </a:cubicBezTo>
                  <a:lnTo>
                    <a:pt x="61124" y="16507"/>
                  </a:lnTo>
                  <a:cubicBezTo>
                    <a:pt x="61020" y="16327"/>
                    <a:pt x="60915" y="16147"/>
                    <a:pt x="60809" y="15967"/>
                  </a:cubicBezTo>
                  <a:close/>
                  <a:moveTo>
                    <a:pt x="4267" y="16545"/>
                  </a:moveTo>
                  <a:cubicBezTo>
                    <a:pt x="4163" y="16725"/>
                    <a:pt x="4062" y="16910"/>
                    <a:pt x="3962" y="17095"/>
                  </a:cubicBezTo>
                  <a:lnTo>
                    <a:pt x="4083" y="17157"/>
                  </a:lnTo>
                  <a:cubicBezTo>
                    <a:pt x="4180" y="16977"/>
                    <a:pt x="4285" y="16793"/>
                    <a:pt x="4385" y="16612"/>
                  </a:cubicBezTo>
                  <a:lnTo>
                    <a:pt x="4267" y="16545"/>
                  </a:lnTo>
                  <a:close/>
                  <a:moveTo>
                    <a:pt x="61430" y="17052"/>
                  </a:moveTo>
                  <a:lnTo>
                    <a:pt x="61308" y="17120"/>
                  </a:lnTo>
                  <a:cubicBezTo>
                    <a:pt x="61405" y="17300"/>
                    <a:pt x="61506" y="17484"/>
                    <a:pt x="61602" y="17668"/>
                  </a:cubicBezTo>
                  <a:lnTo>
                    <a:pt x="61724" y="17602"/>
                  </a:lnTo>
                  <a:cubicBezTo>
                    <a:pt x="61627" y="17417"/>
                    <a:pt x="61527" y="17233"/>
                    <a:pt x="61430" y="17052"/>
                  </a:cubicBezTo>
                  <a:close/>
                  <a:moveTo>
                    <a:pt x="3664" y="17648"/>
                  </a:moveTo>
                  <a:cubicBezTo>
                    <a:pt x="3567" y="17832"/>
                    <a:pt x="3476" y="18020"/>
                    <a:pt x="3383" y="18205"/>
                  </a:cubicBezTo>
                  <a:lnTo>
                    <a:pt x="3505" y="18268"/>
                  </a:lnTo>
                  <a:cubicBezTo>
                    <a:pt x="3597" y="18080"/>
                    <a:pt x="3693" y="17894"/>
                    <a:pt x="3790" y="17710"/>
                  </a:cubicBezTo>
                  <a:lnTo>
                    <a:pt x="3664" y="17648"/>
                  </a:lnTo>
                  <a:close/>
                  <a:moveTo>
                    <a:pt x="62005" y="18159"/>
                  </a:moveTo>
                  <a:lnTo>
                    <a:pt x="61883" y="18221"/>
                  </a:lnTo>
                  <a:cubicBezTo>
                    <a:pt x="61975" y="18407"/>
                    <a:pt x="62067" y="18595"/>
                    <a:pt x="62155" y="18780"/>
                  </a:cubicBezTo>
                  <a:lnTo>
                    <a:pt x="62281" y="18720"/>
                  </a:lnTo>
                  <a:cubicBezTo>
                    <a:pt x="62189" y="18532"/>
                    <a:pt x="62101" y="18347"/>
                    <a:pt x="62005" y="18159"/>
                  </a:cubicBezTo>
                  <a:close/>
                  <a:moveTo>
                    <a:pt x="3107" y="18771"/>
                  </a:moveTo>
                  <a:cubicBezTo>
                    <a:pt x="3019" y="18960"/>
                    <a:pt x="2930" y="19152"/>
                    <a:pt x="2847" y="19341"/>
                  </a:cubicBezTo>
                  <a:lnTo>
                    <a:pt x="2973" y="19399"/>
                  </a:lnTo>
                  <a:cubicBezTo>
                    <a:pt x="3056" y="19207"/>
                    <a:pt x="3145" y="19018"/>
                    <a:pt x="3232" y="18830"/>
                  </a:cubicBezTo>
                  <a:lnTo>
                    <a:pt x="3107" y="18771"/>
                  </a:lnTo>
                  <a:close/>
                  <a:moveTo>
                    <a:pt x="62541" y="19287"/>
                  </a:moveTo>
                  <a:lnTo>
                    <a:pt x="62415" y="19345"/>
                  </a:lnTo>
                  <a:cubicBezTo>
                    <a:pt x="62500" y="19534"/>
                    <a:pt x="62583" y="19722"/>
                    <a:pt x="62667" y="19916"/>
                  </a:cubicBezTo>
                  <a:lnTo>
                    <a:pt x="62792" y="19861"/>
                  </a:lnTo>
                  <a:cubicBezTo>
                    <a:pt x="62709" y="19668"/>
                    <a:pt x="62625" y="19475"/>
                    <a:pt x="62541" y="19287"/>
                  </a:cubicBezTo>
                  <a:close/>
                  <a:moveTo>
                    <a:pt x="2595" y="19920"/>
                  </a:moveTo>
                  <a:cubicBezTo>
                    <a:pt x="2511" y="20113"/>
                    <a:pt x="2431" y="20305"/>
                    <a:pt x="2352" y="20498"/>
                  </a:cubicBezTo>
                  <a:lnTo>
                    <a:pt x="2482" y="20552"/>
                  </a:lnTo>
                  <a:cubicBezTo>
                    <a:pt x="2561" y="20355"/>
                    <a:pt x="2642" y="20163"/>
                    <a:pt x="2721" y="19974"/>
                  </a:cubicBezTo>
                  <a:lnTo>
                    <a:pt x="2595" y="19920"/>
                  </a:lnTo>
                  <a:close/>
                  <a:moveTo>
                    <a:pt x="63032" y="20435"/>
                  </a:moveTo>
                  <a:lnTo>
                    <a:pt x="62902" y="20485"/>
                  </a:lnTo>
                  <a:cubicBezTo>
                    <a:pt x="62981" y="20678"/>
                    <a:pt x="63057" y="20875"/>
                    <a:pt x="63132" y="21068"/>
                  </a:cubicBezTo>
                  <a:lnTo>
                    <a:pt x="63262" y="21018"/>
                  </a:lnTo>
                  <a:cubicBezTo>
                    <a:pt x="63187" y="20825"/>
                    <a:pt x="63111" y="20628"/>
                    <a:pt x="63032" y="20435"/>
                  </a:cubicBezTo>
                  <a:close/>
                  <a:moveTo>
                    <a:pt x="2126" y="21085"/>
                  </a:moveTo>
                  <a:cubicBezTo>
                    <a:pt x="2050" y="21278"/>
                    <a:pt x="1979" y="21475"/>
                    <a:pt x="1907" y="21672"/>
                  </a:cubicBezTo>
                  <a:lnTo>
                    <a:pt x="2038" y="21722"/>
                  </a:lnTo>
                  <a:cubicBezTo>
                    <a:pt x="2109" y="21525"/>
                    <a:pt x="2180" y="21328"/>
                    <a:pt x="2255" y="21135"/>
                  </a:cubicBezTo>
                  <a:lnTo>
                    <a:pt x="2126" y="21085"/>
                  </a:lnTo>
                  <a:close/>
                  <a:moveTo>
                    <a:pt x="63480" y="21605"/>
                  </a:moveTo>
                  <a:lnTo>
                    <a:pt x="63350" y="21651"/>
                  </a:lnTo>
                  <a:cubicBezTo>
                    <a:pt x="63421" y="21848"/>
                    <a:pt x="63488" y="22044"/>
                    <a:pt x="63556" y="22241"/>
                  </a:cubicBezTo>
                  <a:lnTo>
                    <a:pt x="63686" y="22195"/>
                  </a:lnTo>
                  <a:cubicBezTo>
                    <a:pt x="63618" y="21999"/>
                    <a:pt x="63551" y="21802"/>
                    <a:pt x="63480" y="21605"/>
                  </a:cubicBezTo>
                  <a:close/>
                  <a:moveTo>
                    <a:pt x="1702" y="22267"/>
                  </a:moveTo>
                  <a:cubicBezTo>
                    <a:pt x="1636" y="22464"/>
                    <a:pt x="1568" y="22665"/>
                    <a:pt x="1505" y="22866"/>
                  </a:cubicBezTo>
                  <a:lnTo>
                    <a:pt x="1640" y="22908"/>
                  </a:lnTo>
                  <a:cubicBezTo>
                    <a:pt x="1702" y="22707"/>
                    <a:pt x="1766" y="22510"/>
                    <a:pt x="1832" y="22313"/>
                  </a:cubicBezTo>
                  <a:lnTo>
                    <a:pt x="1702" y="22267"/>
                  </a:lnTo>
                  <a:close/>
                  <a:moveTo>
                    <a:pt x="63883" y="22791"/>
                  </a:moveTo>
                  <a:lnTo>
                    <a:pt x="63752" y="22833"/>
                  </a:lnTo>
                  <a:cubicBezTo>
                    <a:pt x="63815" y="23034"/>
                    <a:pt x="63874" y="23231"/>
                    <a:pt x="63933" y="23433"/>
                  </a:cubicBezTo>
                  <a:lnTo>
                    <a:pt x="64067" y="23390"/>
                  </a:lnTo>
                  <a:cubicBezTo>
                    <a:pt x="64009" y="23189"/>
                    <a:pt x="63945" y="22992"/>
                    <a:pt x="63883" y="22791"/>
                  </a:cubicBezTo>
                  <a:close/>
                  <a:moveTo>
                    <a:pt x="1325" y="23466"/>
                  </a:moveTo>
                  <a:cubicBezTo>
                    <a:pt x="1267" y="23667"/>
                    <a:pt x="1208" y="23864"/>
                    <a:pt x="1153" y="24069"/>
                  </a:cubicBezTo>
                  <a:lnTo>
                    <a:pt x="1288" y="24103"/>
                  </a:lnTo>
                  <a:cubicBezTo>
                    <a:pt x="1342" y="23901"/>
                    <a:pt x="1396" y="23704"/>
                    <a:pt x="1455" y="23503"/>
                  </a:cubicBezTo>
                  <a:lnTo>
                    <a:pt x="1325" y="23466"/>
                  </a:lnTo>
                  <a:close/>
                  <a:moveTo>
                    <a:pt x="64239" y="23994"/>
                  </a:moveTo>
                  <a:lnTo>
                    <a:pt x="64104" y="24031"/>
                  </a:lnTo>
                  <a:cubicBezTo>
                    <a:pt x="64159" y="24228"/>
                    <a:pt x="64214" y="24430"/>
                    <a:pt x="64264" y="24631"/>
                  </a:cubicBezTo>
                  <a:lnTo>
                    <a:pt x="64398" y="24598"/>
                  </a:lnTo>
                  <a:cubicBezTo>
                    <a:pt x="64348" y="24396"/>
                    <a:pt x="64293" y="24195"/>
                    <a:pt x="64239" y="23994"/>
                  </a:cubicBezTo>
                  <a:close/>
                  <a:moveTo>
                    <a:pt x="994" y="24673"/>
                  </a:moveTo>
                  <a:cubicBezTo>
                    <a:pt x="944" y="24874"/>
                    <a:pt x="893" y="25079"/>
                    <a:pt x="847" y="25281"/>
                  </a:cubicBezTo>
                  <a:lnTo>
                    <a:pt x="982" y="25314"/>
                  </a:lnTo>
                  <a:cubicBezTo>
                    <a:pt x="1027" y="25109"/>
                    <a:pt x="1077" y="24907"/>
                    <a:pt x="1128" y="24706"/>
                  </a:cubicBezTo>
                  <a:lnTo>
                    <a:pt x="994" y="24673"/>
                  </a:lnTo>
                  <a:close/>
                  <a:moveTo>
                    <a:pt x="64549" y="25205"/>
                  </a:moveTo>
                  <a:lnTo>
                    <a:pt x="64415" y="25238"/>
                  </a:lnTo>
                  <a:cubicBezTo>
                    <a:pt x="64461" y="25440"/>
                    <a:pt x="64507" y="25646"/>
                    <a:pt x="64549" y="25847"/>
                  </a:cubicBezTo>
                  <a:lnTo>
                    <a:pt x="64688" y="25817"/>
                  </a:lnTo>
                  <a:cubicBezTo>
                    <a:pt x="64641" y="25612"/>
                    <a:pt x="64595" y="25410"/>
                    <a:pt x="64549" y="25205"/>
                  </a:cubicBezTo>
                  <a:close/>
                  <a:moveTo>
                    <a:pt x="709" y="25892"/>
                  </a:moveTo>
                  <a:cubicBezTo>
                    <a:pt x="667" y="26099"/>
                    <a:pt x="625" y="26304"/>
                    <a:pt x="587" y="26509"/>
                  </a:cubicBezTo>
                  <a:lnTo>
                    <a:pt x="721" y="26534"/>
                  </a:lnTo>
                  <a:cubicBezTo>
                    <a:pt x="759" y="26329"/>
                    <a:pt x="801" y="26128"/>
                    <a:pt x="843" y="25922"/>
                  </a:cubicBezTo>
                  <a:lnTo>
                    <a:pt x="709" y="25892"/>
                  </a:lnTo>
                  <a:close/>
                  <a:moveTo>
                    <a:pt x="64813" y="26434"/>
                  </a:moveTo>
                  <a:lnTo>
                    <a:pt x="64675" y="26459"/>
                  </a:lnTo>
                  <a:cubicBezTo>
                    <a:pt x="64717" y="26664"/>
                    <a:pt x="64754" y="26865"/>
                    <a:pt x="64788" y="27070"/>
                  </a:cubicBezTo>
                  <a:lnTo>
                    <a:pt x="64926" y="27049"/>
                  </a:lnTo>
                  <a:cubicBezTo>
                    <a:pt x="64889" y="26844"/>
                    <a:pt x="64851" y="26635"/>
                    <a:pt x="64813" y="26434"/>
                  </a:cubicBezTo>
                  <a:close/>
                  <a:moveTo>
                    <a:pt x="474" y="27125"/>
                  </a:moveTo>
                  <a:cubicBezTo>
                    <a:pt x="437" y="27331"/>
                    <a:pt x="403" y="27536"/>
                    <a:pt x="373" y="27741"/>
                  </a:cubicBezTo>
                  <a:lnTo>
                    <a:pt x="512" y="27762"/>
                  </a:lnTo>
                  <a:cubicBezTo>
                    <a:pt x="541" y="27557"/>
                    <a:pt x="574" y="27351"/>
                    <a:pt x="609" y="27146"/>
                  </a:cubicBezTo>
                  <a:lnTo>
                    <a:pt x="474" y="27125"/>
                  </a:lnTo>
                  <a:close/>
                  <a:moveTo>
                    <a:pt x="65027" y="27666"/>
                  </a:moveTo>
                  <a:lnTo>
                    <a:pt x="64889" y="27687"/>
                  </a:lnTo>
                  <a:cubicBezTo>
                    <a:pt x="64922" y="27892"/>
                    <a:pt x="64951" y="28097"/>
                    <a:pt x="64980" y="28303"/>
                  </a:cubicBezTo>
                  <a:lnTo>
                    <a:pt x="65115" y="28287"/>
                  </a:lnTo>
                  <a:cubicBezTo>
                    <a:pt x="65090" y="28080"/>
                    <a:pt x="65060" y="27871"/>
                    <a:pt x="65027" y="27666"/>
                  </a:cubicBezTo>
                  <a:close/>
                  <a:moveTo>
                    <a:pt x="286" y="28362"/>
                  </a:moveTo>
                  <a:cubicBezTo>
                    <a:pt x="256" y="28571"/>
                    <a:pt x="231" y="28777"/>
                    <a:pt x="210" y="28986"/>
                  </a:cubicBezTo>
                  <a:lnTo>
                    <a:pt x="344" y="28999"/>
                  </a:lnTo>
                  <a:cubicBezTo>
                    <a:pt x="369" y="28794"/>
                    <a:pt x="394" y="28588"/>
                    <a:pt x="423" y="28382"/>
                  </a:cubicBezTo>
                  <a:lnTo>
                    <a:pt x="286" y="28362"/>
                  </a:lnTo>
                  <a:close/>
                  <a:moveTo>
                    <a:pt x="65195" y="28906"/>
                  </a:moveTo>
                  <a:lnTo>
                    <a:pt x="65056" y="28923"/>
                  </a:lnTo>
                  <a:cubicBezTo>
                    <a:pt x="65081" y="29129"/>
                    <a:pt x="65102" y="29338"/>
                    <a:pt x="65123" y="29544"/>
                  </a:cubicBezTo>
                  <a:lnTo>
                    <a:pt x="65261" y="29531"/>
                  </a:lnTo>
                  <a:cubicBezTo>
                    <a:pt x="65241" y="29322"/>
                    <a:pt x="65220" y="29117"/>
                    <a:pt x="65195" y="28906"/>
                  </a:cubicBezTo>
                  <a:close/>
                  <a:moveTo>
                    <a:pt x="143" y="29607"/>
                  </a:moveTo>
                  <a:cubicBezTo>
                    <a:pt x="122" y="29816"/>
                    <a:pt x="106" y="30022"/>
                    <a:pt x="93" y="30231"/>
                  </a:cubicBezTo>
                  <a:lnTo>
                    <a:pt x="227" y="30243"/>
                  </a:lnTo>
                  <a:cubicBezTo>
                    <a:pt x="243" y="30034"/>
                    <a:pt x="261" y="29829"/>
                    <a:pt x="282" y="29620"/>
                  </a:cubicBezTo>
                  <a:lnTo>
                    <a:pt x="143" y="29607"/>
                  </a:lnTo>
                  <a:close/>
                  <a:moveTo>
                    <a:pt x="65316" y="30156"/>
                  </a:moveTo>
                  <a:lnTo>
                    <a:pt x="65178" y="30164"/>
                  </a:lnTo>
                  <a:cubicBezTo>
                    <a:pt x="65195" y="30374"/>
                    <a:pt x="65207" y="30579"/>
                    <a:pt x="65220" y="30789"/>
                  </a:cubicBezTo>
                  <a:lnTo>
                    <a:pt x="65358" y="30781"/>
                  </a:lnTo>
                  <a:cubicBezTo>
                    <a:pt x="65346" y="30570"/>
                    <a:pt x="65328" y="30361"/>
                    <a:pt x="65316" y="30156"/>
                  </a:cubicBezTo>
                  <a:close/>
                  <a:moveTo>
                    <a:pt x="51" y="30856"/>
                  </a:moveTo>
                  <a:cubicBezTo>
                    <a:pt x="38" y="31065"/>
                    <a:pt x="30" y="31274"/>
                    <a:pt x="21" y="31485"/>
                  </a:cubicBezTo>
                  <a:lnTo>
                    <a:pt x="160" y="31489"/>
                  </a:lnTo>
                  <a:cubicBezTo>
                    <a:pt x="168" y="31280"/>
                    <a:pt x="177" y="31073"/>
                    <a:pt x="189" y="30864"/>
                  </a:cubicBezTo>
                  <a:lnTo>
                    <a:pt x="51" y="30856"/>
                  </a:lnTo>
                  <a:close/>
                  <a:moveTo>
                    <a:pt x="65387" y="31405"/>
                  </a:moveTo>
                  <a:lnTo>
                    <a:pt x="65249" y="31409"/>
                  </a:lnTo>
                  <a:cubicBezTo>
                    <a:pt x="65257" y="31619"/>
                    <a:pt x="65261" y="31824"/>
                    <a:pt x="65266" y="32034"/>
                  </a:cubicBezTo>
                  <a:lnTo>
                    <a:pt x="65404" y="32029"/>
                  </a:lnTo>
                  <a:cubicBezTo>
                    <a:pt x="65400" y="31820"/>
                    <a:pt x="65396" y="31615"/>
                    <a:pt x="65387" y="31405"/>
                  </a:cubicBezTo>
                  <a:close/>
                  <a:moveTo>
                    <a:pt x="5" y="32109"/>
                  </a:moveTo>
                  <a:cubicBezTo>
                    <a:pt x="1" y="32311"/>
                    <a:pt x="1" y="32507"/>
                    <a:pt x="1" y="32708"/>
                  </a:cubicBezTo>
                  <a:lnTo>
                    <a:pt x="1" y="32733"/>
                  </a:lnTo>
                  <a:lnTo>
                    <a:pt x="139" y="32733"/>
                  </a:lnTo>
                  <a:lnTo>
                    <a:pt x="139" y="32708"/>
                  </a:lnTo>
                  <a:cubicBezTo>
                    <a:pt x="139" y="32507"/>
                    <a:pt x="139" y="32311"/>
                    <a:pt x="143" y="32109"/>
                  </a:cubicBezTo>
                  <a:close/>
                  <a:moveTo>
                    <a:pt x="65274" y="32658"/>
                  </a:moveTo>
                  <a:lnTo>
                    <a:pt x="65274" y="32708"/>
                  </a:lnTo>
                  <a:cubicBezTo>
                    <a:pt x="65274" y="32918"/>
                    <a:pt x="65274" y="33124"/>
                    <a:pt x="65270" y="33333"/>
                  </a:cubicBezTo>
                  <a:lnTo>
                    <a:pt x="65408" y="33337"/>
                  </a:lnTo>
                  <a:cubicBezTo>
                    <a:pt x="65412" y="33128"/>
                    <a:pt x="65412" y="32918"/>
                    <a:pt x="65412" y="32708"/>
                  </a:cubicBezTo>
                  <a:lnTo>
                    <a:pt x="65412" y="32658"/>
                  </a:lnTo>
                  <a:close/>
                  <a:moveTo>
                    <a:pt x="143" y="33358"/>
                  </a:moveTo>
                  <a:lnTo>
                    <a:pt x="5" y="33362"/>
                  </a:lnTo>
                  <a:cubicBezTo>
                    <a:pt x="9" y="33572"/>
                    <a:pt x="13" y="33777"/>
                    <a:pt x="21" y="33987"/>
                  </a:cubicBezTo>
                  <a:lnTo>
                    <a:pt x="160" y="33983"/>
                  </a:lnTo>
                  <a:cubicBezTo>
                    <a:pt x="152" y="33773"/>
                    <a:pt x="147" y="33568"/>
                    <a:pt x="143" y="33358"/>
                  </a:cubicBezTo>
                  <a:close/>
                  <a:moveTo>
                    <a:pt x="65249" y="33958"/>
                  </a:moveTo>
                  <a:cubicBezTo>
                    <a:pt x="65245" y="34163"/>
                    <a:pt x="65232" y="34373"/>
                    <a:pt x="65220" y="34578"/>
                  </a:cubicBezTo>
                  <a:lnTo>
                    <a:pt x="65358" y="34586"/>
                  </a:lnTo>
                  <a:cubicBezTo>
                    <a:pt x="65371" y="34381"/>
                    <a:pt x="65383" y="34172"/>
                    <a:pt x="65387" y="33962"/>
                  </a:cubicBezTo>
                  <a:lnTo>
                    <a:pt x="65249" y="33958"/>
                  </a:lnTo>
                  <a:close/>
                  <a:moveTo>
                    <a:pt x="189" y="34603"/>
                  </a:moveTo>
                  <a:lnTo>
                    <a:pt x="55" y="34611"/>
                  </a:lnTo>
                  <a:cubicBezTo>
                    <a:pt x="63" y="34821"/>
                    <a:pt x="80" y="35031"/>
                    <a:pt x="93" y="35236"/>
                  </a:cubicBezTo>
                  <a:lnTo>
                    <a:pt x="231" y="35228"/>
                  </a:lnTo>
                  <a:cubicBezTo>
                    <a:pt x="218" y="35018"/>
                    <a:pt x="202" y="34813"/>
                    <a:pt x="189" y="34603"/>
                  </a:cubicBezTo>
                  <a:close/>
                  <a:moveTo>
                    <a:pt x="65182" y="35203"/>
                  </a:moveTo>
                  <a:cubicBezTo>
                    <a:pt x="65165" y="35408"/>
                    <a:pt x="65148" y="35617"/>
                    <a:pt x="65127" y="35823"/>
                  </a:cubicBezTo>
                  <a:lnTo>
                    <a:pt x="65266" y="35836"/>
                  </a:lnTo>
                  <a:cubicBezTo>
                    <a:pt x="65286" y="35631"/>
                    <a:pt x="65303" y="35420"/>
                    <a:pt x="65320" y="35211"/>
                  </a:cubicBezTo>
                  <a:lnTo>
                    <a:pt x="65182" y="35203"/>
                  </a:lnTo>
                  <a:close/>
                  <a:moveTo>
                    <a:pt x="286" y="35848"/>
                  </a:moveTo>
                  <a:lnTo>
                    <a:pt x="147" y="35861"/>
                  </a:lnTo>
                  <a:cubicBezTo>
                    <a:pt x="168" y="36070"/>
                    <a:pt x="189" y="36275"/>
                    <a:pt x="214" y="36486"/>
                  </a:cubicBezTo>
                  <a:lnTo>
                    <a:pt x="353" y="36469"/>
                  </a:lnTo>
                  <a:cubicBezTo>
                    <a:pt x="328" y="36263"/>
                    <a:pt x="307" y="36053"/>
                    <a:pt x="286" y="35848"/>
                  </a:cubicBezTo>
                  <a:close/>
                  <a:moveTo>
                    <a:pt x="65065" y="36443"/>
                  </a:moveTo>
                  <a:cubicBezTo>
                    <a:pt x="65040" y="36649"/>
                    <a:pt x="65015" y="36858"/>
                    <a:pt x="64984" y="37064"/>
                  </a:cubicBezTo>
                  <a:lnTo>
                    <a:pt x="65123" y="37080"/>
                  </a:lnTo>
                  <a:cubicBezTo>
                    <a:pt x="65152" y="36875"/>
                    <a:pt x="65178" y="36666"/>
                    <a:pt x="65199" y="36460"/>
                  </a:cubicBezTo>
                  <a:lnTo>
                    <a:pt x="65065" y="36443"/>
                  </a:lnTo>
                  <a:close/>
                  <a:moveTo>
                    <a:pt x="429" y="37089"/>
                  </a:moveTo>
                  <a:lnTo>
                    <a:pt x="290" y="37105"/>
                  </a:lnTo>
                  <a:cubicBezTo>
                    <a:pt x="319" y="37316"/>
                    <a:pt x="348" y="37521"/>
                    <a:pt x="382" y="37726"/>
                  </a:cubicBezTo>
                  <a:lnTo>
                    <a:pt x="516" y="37705"/>
                  </a:lnTo>
                  <a:cubicBezTo>
                    <a:pt x="487" y="37500"/>
                    <a:pt x="458" y="37294"/>
                    <a:pt x="429" y="37089"/>
                  </a:cubicBezTo>
                  <a:close/>
                  <a:moveTo>
                    <a:pt x="64897" y="37680"/>
                  </a:moveTo>
                  <a:cubicBezTo>
                    <a:pt x="64868" y="37885"/>
                    <a:pt x="64834" y="38090"/>
                    <a:pt x="64796" y="38296"/>
                  </a:cubicBezTo>
                  <a:lnTo>
                    <a:pt x="64934" y="38322"/>
                  </a:lnTo>
                  <a:cubicBezTo>
                    <a:pt x="64968" y="38115"/>
                    <a:pt x="65002" y="37906"/>
                    <a:pt x="65035" y="37701"/>
                  </a:cubicBezTo>
                  <a:lnTo>
                    <a:pt x="64897" y="37680"/>
                  </a:lnTo>
                  <a:close/>
                  <a:moveTo>
                    <a:pt x="617" y="38322"/>
                  </a:moveTo>
                  <a:lnTo>
                    <a:pt x="483" y="38342"/>
                  </a:lnTo>
                  <a:cubicBezTo>
                    <a:pt x="516" y="38552"/>
                    <a:pt x="554" y="38757"/>
                    <a:pt x="596" y="38958"/>
                  </a:cubicBezTo>
                  <a:lnTo>
                    <a:pt x="730" y="38933"/>
                  </a:lnTo>
                  <a:cubicBezTo>
                    <a:pt x="692" y="38732"/>
                    <a:pt x="655" y="38527"/>
                    <a:pt x="617" y="38322"/>
                  </a:cubicBezTo>
                  <a:close/>
                  <a:moveTo>
                    <a:pt x="64683" y="38908"/>
                  </a:moveTo>
                  <a:cubicBezTo>
                    <a:pt x="64645" y="39113"/>
                    <a:pt x="64603" y="39319"/>
                    <a:pt x="64562" y="39520"/>
                  </a:cubicBezTo>
                  <a:lnTo>
                    <a:pt x="64696" y="39549"/>
                  </a:lnTo>
                  <a:cubicBezTo>
                    <a:pt x="64738" y="39344"/>
                    <a:pt x="64779" y="39143"/>
                    <a:pt x="64821" y="38937"/>
                  </a:cubicBezTo>
                  <a:lnTo>
                    <a:pt x="64683" y="38908"/>
                  </a:lnTo>
                  <a:close/>
                  <a:moveTo>
                    <a:pt x="856" y="39545"/>
                  </a:moveTo>
                  <a:lnTo>
                    <a:pt x="721" y="39574"/>
                  </a:lnTo>
                  <a:cubicBezTo>
                    <a:pt x="764" y="39780"/>
                    <a:pt x="810" y="39982"/>
                    <a:pt x="856" y="40187"/>
                  </a:cubicBezTo>
                  <a:lnTo>
                    <a:pt x="990" y="40153"/>
                  </a:lnTo>
                  <a:cubicBezTo>
                    <a:pt x="944" y="39951"/>
                    <a:pt x="897" y="39750"/>
                    <a:pt x="856" y="39545"/>
                  </a:cubicBezTo>
                  <a:close/>
                  <a:moveTo>
                    <a:pt x="64423" y="40127"/>
                  </a:moveTo>
                  <a:cubicBezTo>
                    <a:pt x="64377" y="40334"/>
                    <a:pt x="64326" y="40535"/>
                    <a:pt x="64276" y="40736"/>
                  </a:cubicBezTo>
                  <a:lnTo>
                    <a:pt x="64411" y="40769"/>
                  </a:lnTo>
                  <a:cubicBezTo>
                    <a:pt x="64465" y="40568"/>
                    <a:pt x="64512" y="40367"/>
                    <a:pt x="64562" y="40162"/>
                  </a:cubicBezTo>
                  <a:lnTo>
                    <a:pt x="64423" y="40127"/>
                  </a:lnTo>
                  <a:close/>
                  <a:moveTo>
                    <a:pt x="1141" y="40761"/>
                  </a:moveTo>
                  <a:lnTo>
                    <a:pt x="1007" y="40794"/>
                  </a:lnTo>
                  <a:cubicBezTo>
                    <a:pt x="1057" y="40996"/>
                    <a:pt x="1112" y="41197"/>
                    <a:pt x="1166" y="41398"/>
                  </a:cubicBezTo>
                  <a:lnTo>
                    <a:pt x="1300" y="41365"/>
                  </a:lnTo>
                  <a:cubicBezTo>
                    <a:pt x="1245" y="41164"/>
                    <a:pt x="1191" y="40962"/>
                    <a:pt x="1141" y="40761"/>
                  </a:cubicBezTo>
                  <a:close/>
                  <a:moveTo>
                    <a:pt x="64117" y="41340"/>
                  </a:moveTo>
                  <a:cubicBezTo>
                    <a:pt x="64063" y="41541"/>
                    <a:pt x="64009" y="41742"/>
                    <a:pt x="63949" y="41938"/>
                  </a:cubicBezTo>
                  <a:lnTo>
                    <a:pt x="64079" y="41976"/>
                  </a:lnTo>
                  <a:cubicBezTo>
                    <a:pt x="64138" y="41779"/>
                    <a:pt x="64197" y="41578"/>
                    <a:pt x="64251" y="41377"/>
                  </a:cubicBezTo>
                  <a:lnTo>
                    <a:pt x="64117" y="41340"/>
                  </a:lnTo>
                  <a:close/>
                  <a:moveTo>
                    <a:pt x="1472" y="41963"/>
                  </a:moveTo>
                  <a:lnTo>
                    <a:pt x="1338" y="42002"/>
                  </a:lnTo>
                  <a:cubicBezTo>
                    <a:pt x="1396" y="42203"/>
                    <a:pt x="1460" y="42404"/>
                    <a:pt x="1522" y="42601"/>
                  </a:cubicBezTo>
                  <a:lnTo>
                    <a:pt x="1652" y="42559"/>
                  </a:lnTo>
                  <a:cubicBezTo>
                    <a:pt x="1589" y="42362"/>
                    <a:pt x="1530" y="42161"/>
                    <a:pt x="1472" y="41963"/>
                  </a:cubicBezTo>
                  <a:close/>
                  <a:moveTo>
                    <a:pt x="63765" y="42534"/>
                  </a:moveTo>
                  <a:cubicBezTo>
                    <a:pt x="63702" y="42735"/>
                    <a:pt x="63639" y="42932"/>
                    <a:pt x="63572" y="43129"/>
                  </a:cubicBezTo>
                  <a:lnTo>
                    <a:pt x="63702" y="43176"/>
                  </a:lnTo>
                  <a:cubicBezTo>
                    <a:pt x="63769" y="42978"/>
                    <a:pt x="63837" y="42777"/>
                    <a:pt x="63899" y="42576"/>
                  </a:cubicBezTo>
                  <a:lnTo>
                    <a:pt x="63765" y="42534"/>
                  </a:lnTo>
                  <a:close/>
                  <a:moveTo>
                    <a:pt x="1849" y="43151"/>
                  </a:moveTo>
                  <a:lnTo>
                    <a:pt x="1715" y="43196"/>
                  </a:lnTo>
                  <a:cubicBezTo>
                    <a:pt x="1782" y="43393"/>
                    <a:pt x="1853" y="43590"/>
                    <a:pt x="1924" y="43787"/>
                  </a:cubicBezTo>
                  <a:lnTo>
                    <a:pt x="2054" y="43741"/>
                  </a:lnTo>
                  <a:cubicBezTo>
                    <a:pt x="1983" y="43544"/>
                    <a:pt x="1912" y="43352"/>
                    <a:pt x="1849" y="43151"/>
                  </a:cubicBezTo>
                  <a:close/>
                  <a:moveTo>
                    <a:pt x="63367" y="43720"/>
                  </a:moveTo>
                  <a:cubicBezTo>
                    <a:pt x="63295" y="43917"/>
                    <a:pt x="63224" y="44114"/>
                    <a:pt x="63148" y="44307"/>
                  </a:cubicBezTo>
                  <a:lnTo>
                    <a:pt x="63279" y="44358"/>
                  </a:lnTo>
                  <a:cubicBezTo>
                    <a:pt x="63350" y="44165"/>
                    <a:pt x="63425" y="43967"/>
                    <a:pt x="63497" y="43770"/>
                  </a:cubicBezTo>
                  <a:lnTo>
                    <a:pt x="63367" y="43720"/>
                  </a:lnTo>
                  <a:close/>
                  <a:moveTo>
                    <a:pt x="2269" y="44328"/>
                  </a:moveTo>
                  <a:lnTo>
                    <a:pt x="2143" y="44374"/>
                  </a:lnTo>
                  <a:cubicBezTo>
                    <a:pt x="2214" y="44571"/>
                    <a:pt x="2294" y="44764"/>
                    <a:pt x="2369" y="44956"/>
                  </a:cubicBezTo>
                  <a:lnTo>
                    <a:pt x="2499" y="44906"/>
                  </a:lnTo>
                  <a:cubicBezTo>
                    <a:pt x="2419" y="44714"/>
                    <a:pt x="2344" y="44521"/>
                    <a:pt x="2269" y="44328"/>
                  </a:cubicBezTo>
                  <a:close/>
                  <a:moveTo>
                    <a:pt x="62918" y="44894"/>
                  </a:moveTo>
                  <a:cubicBezTo>
                    <a:pt x="62843" y="45087"/>
                    <a:pt x="62763" y="45279"/>
                    <a:pt x="62680" y="45468"/>
                  </a:cubicBezTo>
                  <a:lnTo>
                    <a:pt x="62805" y="45523"/>
                  </a:lnTo>
                  <a:cubicBezTo>
                    <a:pt x="62889" y="45330"/>
                    <a:pt x="62968" y="45137"/>
                    <a:pt x="63048" y="44944"/>
                  </a:cubicBezTo>
                  <a:lnTo>
                    <a:pt x="62918" y="44894"/>
                  </a:lnTo>
                  <a:close/>
                  <a:moveTo>
                    <a:pt x="2737" y="45480"/>
                  </a:moveTo>
                  <a:lnTo>
                    <a:pt x="2608" y="45535"/>
                  </a:lnTo>
                  <a:cubicBezTo>
                    <a:pt x="2692" y="45728"/>
                    <a:pt x="2776" y="45917"/>
                    <a:pt x="2859" y="46105"/>
                  </a:cubicBezTo>
                  <a:lnTo>
                    <a:pt x="2985" y="46051"/>
                  </a:lnTo>
                  <a:cubicBezTo>
                    <a:pt x="2901" y="45862"/>
                    <a:pt x="2818" y="45670"/>
                    <a:pt x="2737" y="45480"/>
                  </a:cubicBezTo>
                  <a:close/>
                  <a:moveTo>
                    <a:pt x="62428" y="46043"/>
                  </a:moveTo>
                  <a:cubicBezTo>
                    <a:pt x="62344" y="46231"/>
                    <a:pt x="62256" y="46424"/>
                    <a:pt x="62168" y="46612"/>
                  </a:cubicBezTo>
                  <a:lnTo>
                    <a:pt x="62293" y="46672"/>
                  </a:lnTo>
                  <a:cubicBezTo>
                    <a:pt x="62382" y="46482"/>
                    <a:pt x="62469" y="46289"/>
                    <a:pt x="62554" y="46101"/>
                  </a:cubicBezTo>
                  <a:lnTo>
                    <a:pt x="62428" y="46043"/>
                  </a:lnTo>
                  <a:close/>
                  <a:moveTo>
                    <a:pt x="3245" y="46612"/>
                  </a:moveTo>
                  <a:lnTo>
                    <a:pt x="3120" y="46676"/>
                  </a:lnTo>
                  <a:cubicBezTo>
                    <a:pt x="3211" y="46860"/>
                    <a:pt x="3300" y="47049"/>
                    <a:pt x="3391" y="47237"/>
                  </a:cubicBezTo>
                  <a:lnTo>
                    <a:pt x="3517" y="47175"/>
                  </a:lnTo>
                  <a:cubicBezTo>
                    <a:pt x="3425" y="46989"/>
                    <a:pt x="3333" y="46801"/>
                    <a:pt x="3245" y="46612"/>
                  </a:cubicBezTo>
                  <a:close/>
                  <a:moveTo>
                    <a:pt x="61896" y="47175"/>
                  </a:moveTo>
                  <a:cubicBezTo>
                    <a:pt x="61803" y="47359"/>
                    <a:pt x="61707" y="47547"/>
                    <a:pt x="61610" y="47732"/>
                  </a:cubicBezTo>
                  <a:lnTo>
                    <a:pt x="61732" y="47794"/>
                  </a:lnTo>
                  <a:cubicBezTo>
                    <a:pt x="61829" y="47610"/>
                    <a:pt x="61925" y="47421"/>
                    <a:pt x="62017" y="47233"/>
                  </a:cubicBezTo>
                  <a:lnTo>
                    <a:pt x="61896" y="47175"/>
                  </a:lnTo>
                  <a:close/>
                  <a:moveTo>
                    <a:pt x="3799" y="47728"/>
                  </a:moveTo>
                  <a:lnTo>
                    <a:pt x="3677" y="47790"/>
                  </a:lnTo>
                  <a:cubicBezTo>
                    <a:pt x="3774" y="47979"/>
                    <a:pt x="3869" y="48159"/>
                    <a:pt x="3970" y="48344"/>
                  </a:cubicBezTo>
                  <a:lnTo>
                    <a:pt x="4091" y="48276"/>
                  </a:lnTo>
                  <a:cubicBezTo>
                    <a:pt x="3991" y="48096"/>
                    <a:pt x="3894" y="47912"/>
                    <a:pt x="3799" y="47728"/>
                  </a:cubicBezTo>
                  <a:close/>
                  <a:moveTo>
                    <a:pt x="61317" y="48281"/>
                  </a:moveTo>
                  <a:cubicBezTo>
                    <a:pt x="61217" y="48465"/>
                    <a:pt x="61116" y="48645"/>
                    <a:pt x="61011" y="48829"/>
                  </a:cubicBezTo>
                  <a:lnTo>
                    <a:pt x="61132" y="48897"/>
                  </a:lnTo>
                  <a:cubicBezTo>
                    <a:pt x="61237" y="48717"/>
                    <a:pt x="61338" y="48533"/>
                    <a:pt x="61438" y="48348"/>
                  </a:cubicBezTo>
                  <a:lnTo>
                    <a:pt x="61317" y="48281"/>
                  </a:lnTo>
                  <a:close/>
                  <a:moveTo>
                    <a:pt x="4393" y="48821"/>
                  </a:moveTo>
                  <a:lnTo>
                    <a:pt x="4277" y="48889"/>
                  </a:lnTo>
                  <a:cubicBezTo>
                    <a:pt x="4377" y="49069"/>
                    <a:pt x="4482" y="49249"/>
                    <a:pt x="4590" y="49429"/>
                  </a:cubicBezTo>
                  <a:lnTo>
                    <a:pt x="4708" y="49358"/>
                  </a:lnTo>
                  <a:cubicBezTo>
                    <a:pt x="4603" y="49182"/>
                    <a:pt x="4498" y="49001"/>
                    <a:pt x="4393" y="48821"/>
                  </a:cubicBezTo>
                  <a:close/>
                  <a:moveTo>
                    <a:pt x="60697" y="49367"/>
                  </a:moveTo>
                  <a:cubicBezTo>
                    <a:pt x="60592" y="49547"/>
                    <a:pt x="60482" y="49723"/>
                    <a:pt x="60374" y="49903"/>
                  </a:cubicBezTo>
                  <a:lnTo>
                    <a:pt x="60492" y="49974"/>
                  </a:lnTo>
                  <a:cubicBezTo>
                    <a:pt x="60600" y="49798"/>
                    <a:pt x="60709" y="49618"/>
                    <a:pt x="60814" y="49438"/>
                  </a:cubicBezTo>
                  <a:lnTo>
                    <a:pt x="60697" y="49367"/>
                  </a:lnTo>
                  <a:close/>
                  <a:moveTo>
                    <a:pt x="5031" y="49891"/>
                  </a:moveTo>
                  <a:lnTo>
                    <a:pt x="4913" y="49961"/>
                  </a:lnTo>
                  <a:cubicBezTo>
                    <a:pt x="5026" y="50142"/>
                    <a:pt x="5136" y="50313"/>
                    <a:pt x="5248" y="50489"/>
                  </a:cubicBezTo>
                  <a:lnTo>
                    <a:pt x="5366" y="50414"/>
                  </a:lnTo>
                  <a:cubicBezTo>
                    <a:pt x="5252" y="50243"/>
                    <a:pt x="5144" y="50067"/>
                    <a:pt x="5031" y="49891"/>
                  </a:cubicBezTo>
                  <a:close/>
                  <a:moveTo>
                    <a:pt x="60039" y="50427"/>
                  </a:moveTo>
                  <a:cubicBezTo>
                    <a:pt x="59921" y="50603"/>
                    <a:pt x="59808" y="50775"/>
                    <a:pt x="59691" y="50951"/>
                  </a:cubicBezTo>
                  <a:lnTo>
                    <a:pt x="59808" y="51027"/>
                  </a:lnTo>
                  <a:cubicBezTo>
                    <a:pt x="59921" y="50855"/>
                    <a:pt x="60039" y="50679"/>
                    <a:pt x="60152" y="50502"/>
                  </a:cubicBezTo>
                  <a:lnTo>
                    <a:pt x="60039" y="50427"/>
                  </a:lnTo>
                  <a:close/>
                  <a:moveTo>
                    <a:pt x="5710" y="50934"/>
                  </a:moveTo>
                  <a:lnTo>
                    <a:pt x="5596" y="51014"/>
                  </a:lnTo>
                  <a:cubicBezTo>
                    <a:pt x="5714" y="51186"/>
                    <a:pt x="5831" y="51358"/>
                    <a:pt x="5953" y="51526"/>
                  </a:cubicBezTo>
                  <a:lnTo>
                    <a:pt x="6062" y="51445"/>
                  </a:lnTo>
                  <a:cubicBezTo>
                    <a:pt x="5944" y="51278"/>
                    <a:pt x="5827" y="51106"/>
                    <a:pt x="5710" y="50934"/>
                  </a:cubicBezTo>
                  <a:close/>
                  <a:moveTo>
                    <a:pt x="59335" y="51462"/>
                  </a:moveTo>
                  <a:cubicBezTo>
                    <a:pt x="59217" y="51634"/>
                    <a:pt x="59095" y="51802"/>
                    <a:pt x="58969" y="51969"/>
                  </a:cubicBezTo>
                  <a:lnTo>
                    <a:pt x="59083" y="52049"/>
                  </a:lnTo>
                  <a:cubicBezTo>
                    <a:pt x="59209" y="51882"/>
                    <a:pt x="59331" y="51714"/>
                    <a:pt x="59447" y="51542"/>
                  </a:cubicBezTo>
                  <a:lnTo>
                    <a:pt x="59335" y="51462"/>
                  </a:lnTo>
                  <a:close/>
                  <a:moveTo>
                    <a:pt x="6426" y="51953"/>
                  </a:moveTo>
                  <a:lnTo>
                    <a:pt x="6318" y="52037"/>
                  </a:lnTo>
                  <a:cubicBezTo>
                    <a:pt x="6439" y="52205"/>
                    <a:pt x="6565" y="52372"/>
                    <a:pt x="6691" y="52536"/>
                  </a:cubicBezTo>
                  <a:lnTo>
                    <a:pt x="6800" y="52451"/>
                  </a:lnTo>
                  <a:cubicBezTo>
                    <a:pt x="6674" y="52288"/>
                    <a:pt x="6552" y="52120"/>
                    <a:pt x="6426" y="51953"/>
                  </a:cubicBezTo>
                  <a:close/>
                  <a:moveTo>
                    <a:pt x="58596" y="52468"/>
                  </a:moveTo>
                  <a:cubicBezTo>
                    <a:pt x="58470" y="52636"/>
                    <a:pt x="58341" y="52799"/>
                    <a:pt x="58215" y="52963"/>
                  </a:cubicBezTo>
                  <a:lnTo>
                    <a:pt x="58320" y="53047"/>
                  </a:lnTo>
                  <a:cubicBezTo>
                    <a:pt x="58450" y="52884"/>
                    <a:pt x="58580" y="52720"/>
                    <a:pt x="58706" y="52552"/>
                  </a:cubicBezTo>
                  <a:lnTo>
                    <a:pt x="58596" y="52468"/>
                  </a:lnTo>
                  <a:close/>
                  <a:moveTo>
                    <a:pt x="7185" y="52942"/>
                  </a:moveTo>
                  <a:lnTo>
                    <a:pt x="7076" y="53030"/>
                  </a:lnTo>
                  <a:cubicBezTo>
                    <a:pt x="7206" y="53194"/>
                    <a:pt x="7336" y="53357"/>
                    <a:pt x="7471" y="53516"/>
                  </a:cubicBezTo>
                  <a:lnTo>
                    <a:pt x="7575" y="53428"/>
                  </a:lnTo>
                  <a:cubicBezTo>
                    <a:pt x="7445" y="53269"/>
                    <a:pt x="7311" y="53105"/>
                    <a:pt x="7185" y="52942"/>
                  </a:cubicBezTo>
                  <a:close/>
                  <a:moveTo>
                    <a:pt x="57822" y="53445"/>
                  </a:moveTo>
                  <a:cubicBezTo>
                    <a:pt x="57687" y="53608"/>
                    <a:pt x="57553" y="53764"/>
                    <a:pt x="57419" y="53923"/>
                  </a:cubicBezTo>
                  <a:lnTo>
                    <a:pt x="57524" y="54015"/>
                  </a:lnTo>
                  <a:cubicBezTo>
                    <a:pt x="57658" y="53856"/>
                    <a:pt x="57791" y="53697"/>
                    <a:pt x="57926" y="53533"/>
                  </a:cubicBezTo>
                  <a:lnTo>
                    <a:pt x="57822" y="53445"/>
                  </a:lnTo>
                  <a:close/>
                  <a:moveTo>
                    <a:pt x="7978" y="53906"/>
                  </a:moveTo>
                  <a:lnTo>
                    <a:pt x="7873" y="53994"/>
                  </a:lnTo>
                  <a:cubicBezTo>
                    <a:pt x="8007" y="54153"/>
                    <a:pt x="8145" y="54308"/>
                    <a:pt x="8283" y="54468"/>
                  </a:cubicBezTo>
                  <a:lnTo>
                    <a:pt x="8388" y="54376"/>
                  </a:lnTo>
                  <a:cubicBezTo>
                    <a:pt x="8250" y="54221"/>
                    <a:pt x="8111" y="54061"/>
                    <a:pt x="7978" y="53906"/>
                  </a:cubicBezTo>
                  <a:close/>
                  <a:moveTo>
                    <a:pt x="57008" y="54393"/>
                  </a:moveTo>
                  <a:cubicBezTo>
                    <a:pt x="56870" y="54548"/>
                    <a:pt x="56727" y="54703"/>
                    <a:pt x="56589" y="54853"/>
                  </a:cubicBezTo>
                  <a:lnTo>
                    <a:pt x="56690" y="54950"/>
                  </a:lnTo>
                  <a:cubicBezTo>
                    <a:pt x="56832" y="54795"/>
                    <a:pt x="56971" y="54639"/>
                    <a:pt x="57108" y="54484"/>
                  </a:cubicBezTo>
                  <a:lnTo>
                    <a:pt x="57008" y="54393"/>
                  </a:lnTo>
                  <a:close/>
                  <a:moveTo>
                    <a:pt x="8808" y="54836"/>
                  </a:moveTo>
                  <a:lnTo>
                    <a:pt x="8707" y="54929"/>
                  </a:lnTo>
                  <a:cubicBezTo>
                    <a:pt x="8845" y="55084"/>
                    <a:pt x="8992" y="55235"/>
                    <a:pt x="9135" y="55386"/>
                  </a:cubicBezTo>
                  <a:lnTo>
                    <a:pt x="9235" y="55289"/>
                  </a:lnTo>
                  <a:cubicBezTo>
                    <a:pt x="9092" y="55138"/>
                    <a:pt x="8949" y="54987"/>
                    <a:pt x="8808" y="54836"/>
                  </a:cubicBezTo>
                  <a:close/>
                  <a:moveTo>
                    <a:pt x="56157" y="55306"/>
                  </a:moveTo>
                  <a:cubicBezTo>
                    <a:pt x="56015" y="55457"/>
                    <a:pt x="55868" y="55604"/>
                    <a:pt x="55721" y="55751"/>
                  </a:cubicBezTo>
                  <a:lnTo>
                    <a:pt x="55818" y="55851"/>
                  </a:lnTo>
                  <a:cubicBezTo>
                    <a:pt x="55969" y="55705"/>
                    <a:pt x="56115" y="55554"/>
                    <a:pt x="56257" y="55403"/>
                  </a:cubicBezTo>
                  <a:lnTo>
                    <a:pt x="56157" y="55306"/>
                  </a:lnTo>
                  <a:close/>
                  <a:moveTo>
                    <a:pt x="9671" y="55734"/>
                  </a:moveTo>
                  <a:lnTo>
                    <a:pt x="9574" y="55830"/>
                  </a:lnTo>
                  <a:cubicBezTo>
                    <a:pt x="9721" y="55981"/>
                    <a:pt x="9872" y="56123"/>
                    <a:pt x="10019" y="56270"/>
                  </a:cubicBezTo>
                  <a:lnTo>
                    <a:pt x="10115" y="56169"/>
                  </a:lnTo>
                  <a:cubicBezTo>
                    <a:pt x="9969" y="56028"/>
                    <a:pt x="9818" y="55881"/>
                    <a:pt x="9671" y="55734"/>
                  </a:cubicBezTo>
                  <a:close/>
                  <a:moveTo>
                    <a:pt x="55276" y="56190"/>
                  </a:moveTo>
                  <a:cubicBezTo>
                    <a:pt x="55125" y="56333"/>
                    <a:pt x="54975" y="56475"/>
                    <a:pt x="54824" y="56618"/>
                  </a:cubicBezTo>
                  <a:lnTo>
                    <a:pt x="54916" y="56719"/>
                  </a:lnTo>
                  <a:cubicBezTo>
                    <a:pt x="55071" y="56576"/>
                    <a:pt x="55222" y="56434"/>
                    <a:pt x="55373" y="56287"/>
                  </a:cubicBezTo>
                  <a:lnTo>
                    <a:pt x="55276" y="56190"/>
                  </a:lnTo>
                  <a:close/>
                  <a:moveTo>
                    <a:pt x="10572" y="56601"/>
                  </a:moveTo>
                  <a:lnTo>
                    <a:pt x="10476" y="56702"/>
                  </a:lnTo>
                  <a:cubicBezTo>
                    <a:pt x="10631" y="56844"/>
                    <a:pt x="10781" y="56983"/>
                    <a:pt x="10941" y="57121"/>
                  </a:cubicBezTo>
                  <a:lnTo>
                    <a:pt x="11033" y="57020"/>
                  </a:lnTo>
                  <a:cubicBezTo>
                    <a:pt x="10878" y="56883"/>
                    <a:pt x="10723" y="56740"/>
                    <a:pt x="10572" y="56601"/>
                  </a:cubicBezTo>
                  <a:close/>
                  <a:moveTo>
                    <a:pt x="54359" y="57038"/>
                  </a:moveTo>
                  <a:cubicBezTo>
                    <a:pt x="54204" y="57175"/>
                    <a:pt x="54049" y="57310"/>
                    <a:pt x="53893" y="57444"/>
                  </a:cubicBezTo>
                  <a:lnTo>
                    <a:pt x="53982" y="57553"/>
                  </a:lnTo>
                  <a:cubicBezTo>
                    <a:pt x="54141" y="57415"/>
                    <a:pt x="54296" y="57276"/>
                    <a:pt x="54451" y="57138"/>
                  </a:cubicBezTo>
                  <a:lnTo>
                    <a:pt x="54359" y="57038"/>
                  </a:lnTo>
                  <a:close/>
                  <a:moveTo>
                    <a:pt x="11503" y="57431"/>
                  </a:moveTo>
                  <a:lnTo>
                    <a:pt x="11410" y="57537"/>
                  </a:lnTo>
                  <a:cubicBezTo>
                    <a:pt x="11570" y="57670"/>
                    <a:pt x="11729" y="57804"/>
                    <a:pt x="11892" y="57939"/>
                  </a:cubicBezTo>
                  <a:lnTo>
                    <a:pt x="11981" y="57833"/>
                  </a:lnTo>
                  <a:cubicBezTo>
                    <a:pt x="11817" y="57699"/>
                    <a:pt x="11658" y="57566"/>
                    <a:pt x="11503" y="57431"/>
                  </a:cubicBezTo>
                  <a:close/>
                  <a:moveTo>
                    <a:pt x="53415" y="57846"/>
                  </a:moveTo>
                  <a:cubicBezTo>
                    <a:pt x="53252" y="57980"/>
                    <a:pt x="53093" y="58110"/>
                    <a:pt x="52929" y="58241"/>
                  </a:cubicBezTo>
                  <a:lnTo>
                    <a:pt x="53018" y="58349"/>
                  </a:lnTo>
                  <a:cubicBezTo>
                    <a:pt x="53181" y="58220"/>
                    <a:pt x="53340" y="58085"/>
                    <a:pt x="53504" y="57955"/>
                  </a:cubicBezTo>
                  <a:lnTo>
                    <a:pt x="53415" y="57846"/>
                  </a:lnTo>
                  <a:close/>
                  <a:moveTo>
                    <a:pt x="12462" y="58224"/>
                  </a:moveTo>
                  <a:lnTo>
                    <a:pt x="12379" y="58332"/>
                  </a:lnTo>
                  <a:cubicBezTo>
                    <a:pt x="12542" y="58462"/>
                    <a:pt x="12706" y="58593"/>
                    <a:pt x="12873" y="58719"/>
                  </a:cubicBezTo>
                  <a:lnTo>
                    <a:pt x="12957" y="58609"/>
                  </a:lnTo>
                  <a:cubicBezTo>
                    <a:pt x="12789" y="58483"/>
                    <a:pt x="12626" y="58353"/>
                    <a:pt x="12462" y="58224"/>
                  </a:cubicBezTo>
                  <a:close/>
                  <a:moveTo>
                    <a:pt x="52439" y="58622"/>
                  </a:moveTo>
                  <a:cubicBezTo>
                    <a:pt x="52271" y="58748"/>
                    <a:pt x="52107" y="58874"/>
                    <a:pt x="51940" y="58995"/>
                  </a:cubicBezTo>
                  <a:lnTo>
                    <a:pt x="52020" y="59108"/>
                  </a:lnTo>
                  <a:cubicBezTo>
                    <a:pt x="52188" y="58982"/>
                    <a:pt x="52355" y="58856"/>
                    <a:pt x="52523" y="58731"/>
                  </a:cubicBezTo>
                  <a:lnTo>
                    <a:pt x="52439" y="58622"/>
                  </a:lnTo>
                  <a:close/>
                  <a:moveTo>
                    <a:pt x="13456" y="58982"/>
                  </a:moveTo>
                  <a:lnTo>
                    <a:pt x="13372" y="59096"/>
                  </a:lnTo>
                  <a:cubicBezTo>
                    <a:pt x="13544" y="59217"/>
                    <a:pt x="13712" y="59338"/>
                    <a:pt x="13884" y="59460"/>
                  </a:cubicBezTo>
                  <a:lnTo>
                    <a:pt x="13963" y="59347"/>
                  </a:lnTo>
                  <a:cubicBezTo>
                    <a:pt x="13791" y="59226"/>
                    <a:pt x="13623" y="59104"/>
                    <a:pt x="13456" y="58982"/>
                  </a:cubicBezTo>
                  <a:close/>
                  <a:moveTo>
                    <a:pt x="51433" y="59359"/>
                  </a:moveTo>
                  <a:cubicBezTo>
                    <a:pt x="51265" y="59477"/>
                    <a:pt x="51093" y="59594"/>
                    <a:pt x="50921" y="59712"/>
                  </a:cubicBezTo>
                  <a:lnTo>
                    <a:pt x="50997" y="59825"/>
                  </a:lnTo>
                  <a:cubicBezTo>
                    <a:pt x="51169" y="59712"/>
                    <a:pt x="51341" y="59590"/>
                    <a:pt x="51513" y="59473"/>
                  </a:cubicBezTo>
                  <a:lnTo>
                    <a:pt x="51433" y="59359"/>
                  </a:lnTo>
                  <a:close/>
                  <a:moveTo>
                    <a:pt x="14474" y="59703"/>
                  </a:moveTo>
                  <a:lnTo>
                    <a:pt x="14399" y="59816"/>
                  </a:lnTo>
                  <a:cubicBezTo>
                    <a:pt x="14571" y="59934"/>
                    <a:pt x="14747" y="60052"/>
                    <a:pt x="14923" y="60164"/>
                  </a:cubicBezTo>
                  <a:lnTo>
                    <a:pt x="14999" y="60047"/>
                  </a:lnTo>
                  <a:cubicBezTo>
                    <a:pt x="14823" y="59934"/>
                    <a:pt x="14651" y="59820"/>
                    <a:pt x="14474" y="59703"/>
                  </a:cubicBezTo>
                  <a:close/>
                  <a:moveTo>
                    <a:pt x="50402" y="60056"/>
                  </a:moveTo>
                  <a:cubicBezTo>
                    <a:pt x="50226" y="60168"/>
                    <a:pt x="50054" y="60282"/>
                    <a:pt x="49874" y="60391"/>
                  </a:cubicBezTo>
                  <a:lnTo>
                    <a:pt x="49950" y="60508"/>
                  </a:lnTo>
                  <a:cubicBezTo>
                    <a:pt x="50126" y="60395"/>
                    <a:pt x="50302" y="60286"/>
                    <a:pt x="50478" y="60172"/>
                  </a:cubicBezTo>
                  <a:lnTo>
                    <a:pt x="50402" y="60056"/>
                  </a:lnTo>
                  <a:close/>
                  <a:moveTo>
                    <a:pt x="15523" y="60383"/>
                  </a:moveTo>
                  <a:lnTo>
                    <a:pt x="15451" y="60499"/>
                  </a:lnTo>
                  <a:cubicBezTo>
                    <a:pt x="15627" y="60609"/>
                    <a:pt x="15807" y="60718"/>
                    <a:pt x="15988" y="60826"/>
                  </a:cubicBezTo>
                  <a:lnTo>
                    <a:pt x="16059" y="60709"/>
                  </a:lnTo>
                  <a:cubicBezTo>
                    <a:pt x="15879" y="60600"/>
                    <a:pt x="15703" y="60491"/>
                    <a:pt x="15523" y="60383"/>
                  </a:cubicBezTo>
                  <a:close/>
                  <a:moveTo>
                    <a:pt x="49346" y="60714"/>
                  </a:moveTo>
                  <a:cubicBezTo>
                    <a:pt x="49165" y="60818"/>
                    <a:pt x="48985" y="60923"/>
                    <a:pt x="48805" y="61027"/>
                  </a:cubicBezTo>
                  <a:lnTo>
                    <a:pt x="48876" y="61145"/>
                  </a:lnTo>
                  <a:cubicBezTo>
                    <a:pt x="49056" y="61044"/>
                    <a:pt x="49236" y="60940"/>
                    <a:pt x="49416" y="60831"/>
                  </a:cubicBezTo>
                  <a:lnTo>
                    <a:pt x="49346" y="60714"/>
                  </a:lnTo>
                  <a:close/>
                  <a:moveTo>
                    <a:pt x="16600" y="61023"/>
                  </a:moveTo>
                  <a:lnTo>
                    <a:pt x="16529" y="61141"/>
                  </a:lnTo>
                  <a:cubicBezTo>
                    <a:pt x="16713" y="61246"/>
                    <a:pt x="16893" y="61346"/>
                    <a:pt x="17078" y="61447"/>
                  </a:cubicBezTo>
                  <a:lnTo>
                    <a:pt x="17144" y="61325"/>
                  </a:lnTo>
                  <a:cubicBezTo>
                    <a:pt x="16960" y="61225"/>
                    <a:pt x="16780" y="61124"/>
                    <a:pt x="16600" y="61023"/>
                  </a:cubicBezTo>
                  <a:close/>
                  <a:moveTo>
                    <a:pt x="48264" y="61329"/>
                  </a:moveTo>
                  <a:cubicBezTo>
                    <a:pt x="48079" y="61426"/>
                    <a:pt x="47899" y="61526"/>
                    <a:pt x="47715" y="61623"/>
                  </a:cubicBezTo>
                  <a:lnTo>
                    <a:pt x="47778" y="61745"/>
                  </a:lnTo>
                  <a:cubicBezTo>
                    <a:pt x="47963" y="61648"/>
                    <a:pt x="48147" y="61552"/>
                    <a:pt x="48327" y="61451"/>
                  </a:cubicBezTo>
                  <a:lnTo>
                    <a:pt x="48264" y="61329"/>
                  </a:lnTo>
                  <a:close/>
                  <a:moveTo>
                    <a:pt x="17694" y="61619"/>
                  </a:moveTo>
                  <a:lnTo>
                    <a:pt x="17631" y="61745"/>
                  </a:lnTo>
                  <a:cubicBezTo>
                    <a:pt x="17815" y="61841"/>
                    <a:pt x="18004" y="61933"/>
                    <a:pt x="18193" y="62025"/>
                  </a:cubicBezTo>
                  <a:lnTo>
                    <a:pt x="18251" y="61904"/>
                  </a:lnTo>
                  <a:cubicBezTo>
                    <a:pt x="18067" y="61812"/>
                    <a:pt x="17878" y="61716"/>
                    <a:pt x="17694" y="61619"/>
                  </a:cubicBezTo>
                  <a:close/>
                  <a:moveTo>
                    <a:pt x="47158" y="61904"/>
                  </a:moveTo>
                  <a:cubicBezTo>
                    <a:pt x="46973" y="61996"/>
                    <a:pt x="46789" y="62084"/>
                    <a:pt x="46600" y="62172"/>
                  </a:cubicBezTo>
                  <a:lnTo>
                    <a:pt x="46659" y="62298"/>
                  </a:lnTo>
                  <a:cubicBezTo>
                    <a:pt x="46847" y="62209"/>
                    <a:pt x="47036" y="62118"/>
                    <a:pt x="47220" y="62025"/>
                  </a:cubicBezTo>
                  <a:lnTo>
                    <a:pt x="47158" y="61904"/>
                  </a:lnTo>
                  <a:close/>
                  <a:moveTo>
                    <a:pt x="18817" y="62176"/>
                  </a:moveTo>
                  <a:lnTo>
                    <a:pt x="18758" y="62302"/>
                  </a:lnTo>
                  <a:cubicBezTo>
                    <a:pt x="18947" y="62391"/>
                    <a:pt x="19135" y="62478"/>
                    <a:pt x="19328" y="62562"/>
                  </a:cubicBezTo>
                  <a:lnTo>
                    <a:pt x="19383" y="62436"/>
                  </a:lnTo>
                  <a:cubicBezTo>
                    <a:pt x="19195" y="62352"/>
                    <a:pt x="19006" y="62265"/>
                    <a:pt x="18817" y="62176"/>
                  </a:cubicBezTo>
                  <a:close/>
                  <a:moveTo>
                    <a:pt x="46034" y="62432"/>
                  </a:moveTo>
                  <a:cubicBezTo>
                    <a:pt x="45845" y="62520"/>
                    <a:pt x="45657" y="62604"/>
                    <a:pt x="45464" y="62683"/>
                  </a:cubicBezTo>
                  <a:lnTo>
                    <a:pt x="45518" y="62809"/>
                  </a:lnTo>
                  <a:cubicBezTo>
                    <a:pt x="45711" y="62730"/>
                    <a:pt x="45900" y="62646"/>
                    <a:pt x="46092" y="62562"/>
                  </a:cubicBezTo>
                  <a:lnTo>
                    <a:pt x="46034" y="62432"/>
                  </a:lnTo>
                  <a:close/>
                  <a:moveTo>
                    <a:pt x="19957" y="62687"/>
                  </a:moveTo>
                  <a:lnTo>
                    <a:pt x="19903" y="62813"/>
                  </a:lnTo>
                  <a:cubicBezTo>
                    <a:pt x="20096" y="62898"/>
                    <a:pt x="20288" y="62977"/>
                    <a:pt x="20481" y="63057"/>
                  </a:cubicBezTo>
                  <a:lnTo>
                    <a:pt x="20536" y="62927"/>
                  </a:lnTo>
                  <a:cubicBezTo>
                    <a:pt x="20343" y="62851"/>
                    <a:pt x="20150" y="62772"/>
                    <a:pt x="19957" y="62687"/>
                  </a:cubicBezTo>
                  <a:close/>
                  <a:moveTo>
                    <a:pt x="44889" y="62923"/>
                  </a:moveTo>
                  <a:cubicBezTo>
                    <a:pt x="44697" y="62998"/>
                    <a:pt x="44504" y="63074"/>
                    <a:pt x="44311" y="63149"/>
                  </a:cubicBezTo>
                  <a:lnTo>
                    <a:pt x="44361" y="63279"/>
                  </a:lnTo>
                  <a:cubicBezTo>
                    <a:pt x="44554" y="63203"/>
                    <a:pt x="44751" y="63128"/>
                    <a:pt x="44945" y="63048"/>
                  </a:cubicBezTo>
                  <a:lnTo>
                    <a:pt x="44889" y="62923"/>
                  </a:lnTo>
                  <a:close/>
                  <a:moveTo>
                    <a:pt x="21118" y="63157"/>
                  </a:moveTo>
                  <a:lnTo>
                    <a:pt x="21068" y="63287"/>
                  </a:lnTo>
                  <a:cubicBezTo>
                    <a:pt x="21265" y="63358"/>
                    <a:pt x="21462" y="63434"/>
                    <a:pt x="21659" y="63505"/>
                  </a:cubicBezTo>
                  <a:lnTo>
                    <a:pt x="21706" y="63371"/>
                  </a:lnTo>
                  <a:cubicBezTo>
                    <a:pt x="21509" y="63304"/>
                    <a:pt x="21311" y="63229"/>
                    <a:pt x="21118" y="63157"/>
                  </a:cubicBezTo>
                  <a:close/>
                  <a:moveTo>
                    <a:pt x="43724" y="63366"/>
                  </a:moveTo>
                  <a:cubicBezTo>
                    <a:pt x="43531" y="63438"/>
                    <a:pt x="43335" y="63505"/>
                    <a:pt x="43138" y="63573"/>
                  </a:cubicBezTo>
                  <a:lnTo>
                    <a:pt x="43179" y="63702"/>
                  </a:lnTo>
                  <a:cubicBezTo>
                    <a:pt x="43380" y="63635"/>
                    <a:pt x="43577" y="63568"/>
                    <a:pt x="43771" y="63497"/>
                  </a:cubicBezTo>
                  <a:lnTo>
                    <a:pt x="43724" y="63366"/>
                  </a:lnTo>
                  <a:close/>
                  <a:moveTo>
                    <a:pt x="22296" y="63581"/>
                  </a:moveTo>
                  <a:lnTo>
                    <a:pt x="22250" y="63710"/>
                  </a:lnTo>
                  <a:cubicBezTo>
                    <a:pt x="22451" y="63778"/>
                    <a:pt x="22648" y="63840"/>
                    <a:pt x="22850" y="63904"/>
                  </a:cubicBezTo>
                  <a:lnTo>
                    <a:pt x="22892" y="63774"/>
                  </a:lnTo>
                  <a:cubicBezTo>
                    <a:pt x="22691" y="63710"/>
                    <a:pt x="22493" y="63643"/>
                    <a:pt x="22296" y="63581"/>
                  </a:cubicBezTo>
                  <a:close/>
                  <a:moveTo>
                    <a:pt x="42542" y="63765"/>
                  </a:moveTo>
                  <a:cubicBezTo>
                    <a:pt x="42345" y="63828"/>
                    <a:pt x="42148" y="63891"/>
                    <a:pt x="41947" y="63950"/>
                  </a:cubicBezTo>
                  <a:lnTo>
                    <a:pt x="41985" y="64080"/>
                  </a:lnTo>
                  <a:cubicBezTo>
                    <a:pt x="42186" y="64020"/>
                    <a:pt x="42387" y="63962"/>
                    <a:pt x="42585" y="63900"/>
                  </a:cubicBezTo>
                  <a:lnTo>
                    <a:pt x="42542" y="63765"/>
                  </a:lnTo>
                  <a:close/>
                  <a:moveTo>
                    <a:pt x="23486" y="63954"/>
                  </a:moveTo>
                  <a:lnTo>
                    <a:pt x="23449" y="64088"/>
                  </a:lnTo>
                  <a:cubicBezTo>
                    <a:pt x="23650" y="64146"/>
                    <a:pt x="23852" y="64205"/>
                    <a:pt x="24053" y="64260"/>
                  </a:cubicBezTo>
                  <a:lnTo>
                    <a:pt x="24086" y="64126"/>
                  </a:lnTo>
                  <a:cubicBezTo>
                    <a:pt x="23889" y="64071"/>
                    <a:pt x="23688" y="64012"/>
                    <a:pt x="23486" y="63954"/>
                  </a:cubicBezTo>
                  <a:close/>
                  <a:moveTo>
                    <a:pt x="41348" y="64117"/>
                  </a:moveTo>
                  <a:cubicBezTo>
                    <a:pt x="41147" y="64176"/>
                    <a:pt x="40946" y="64227"/>
                    <a:pt x="40745" y="64277"/>
                  </a:cubicBezTo>
                  <a:lnTo>
                    <a:pt x="40778" y="64411"/>
                  </a:lnTo>
                  <a:cubicBezTo>
                    <a:pt x="40979" y="64360"/>
                    <a:pt x="41184" y="64306"/>
                    <a:pt x="41385" y="64252"/>
                  </a:cubicBezTo>
                  <a:lnTo>
                    <a:pt x="41348" y="64117"/>
                  </a:lnTo>
                  <a:close/>
                  <a:moveTo>
                    <a:pt x="24690" y="64285"/>
                  </a:moveTo>
                  <a:lnTo>
                    <a:pt x="24656" y="64419"/>
                  </a:lnTo>
                  <a:cubicBezTo>
                    <a:pt x="24862" y="64469"/>
                    <a:pt x="25063" y="64519"/>
                    <a:pt x="25268" y="64566"/>
                  </a:cubicBezTo>
                  <a:lnTo>
                    <a:pt x="25297" y="64432"/>
                  </a:lnTo>
                  <a:cubicBezTo>
                    <a:pt x="25096" y="64385"/>
                    <a:pt x="24891" y="64335"/>
                    <a:pt x="24690" y="64285"/>
                  </a:cubicBezTo>
                  <a:close/>
                  <a:moveTo>
                    <a:pt x="40136" y="64428"/>
                  </a:moveTo>
                  <a:cubicBezTo>
                    <a:pt x="39935" y="64473"/>
                    <a:pt x="39733" y="64519"/>
                    <a:pt x="39528" y="64562"/>
                  </a:cubicBezTo>
                  <a:lnTo>
                    <a:pt x="39557" y="64695"/>
                  </a:lnTo>
                  <a:cubicBezTo>
                    <a:pt x="39764" y="64654"/>
                    <a:pt x="39965" y="64608"/>
                    <a:pt x="40170" y="64562"/>
                  </a:cubicBezTo>
                  <a:lnTo>
                    <a:pt x="40136" y="64428"/>
                  </a:lnTo>
                  <a:close/>
                  <a:moveTo>
                    <a:pt x="25906" y="64566"/>
                  </a:moveTo>
                  <a:lnTo>
                    <a:pt x="25876" y="64704"/>
                  </a:lnTo>
                  <a:cubicBezTo>
                    <a:pt x="26082" y="64746"/>
                    <a:pt x="26287" y="64788"/>
                    <a:pt x="26492" y="64825"/>
                  </a:cubicBezTo>
                  <a:lnTo>
                    <a:pt x="26517" y="64691"/>
                  </a:lnTo>
                  <a:cubicBezTo>
                    <a:pt x="26312" y="64649"/>
                    <a:pt x="26111" y="64612"/>
                    <a:pt x="25906" y="64566"/>
                  </a:cubicBezTo>
                  <a:close/>
                  <a:moveTo>
                    <a:pt x="38917" y="64687"/>
                  </a:moveTo>
                  <a:cubicBezTo>
                    <a:pt x="38715" y="64725"/>
                    <a:pt x="38510" y="64763"/>
                    <a:pt x="38305" y="64796"/>
                  </a:cubicBezTo>
                  <a:lnTo>
                    <a:pt x="38330" y="64935"/>
                  </a:lnTo>
                  <a:cubicBezTo>
                    <a:pt x="38535" y="64897"/>
                    <a:pt x="38741" y="64863"/>
                    <a:pt x="38946" y="64821"/>
                  </a:cubicBezTo>
                  <a:lnTo>
                    <a:pt x="38917" y="64687"/>
                  </a:lnTo>
                  <a:close/>
                  <a:moveTo>
                    <a:pt x="27129" y="64805"/>
                  </a:moveTo>
                  <a:lnTo>
                    <a:pt x="27108" y="64939"/>
                  </a:lnTo>
                  <a:cubicBezTo>
                    <a:pt x="27314" y="64972"/>
                    <a:pt x="27519" y="65006"/>
                    <a:pt x="27725" y="65039"/>
                  </a:cubicBezTo>
                  <a:lnTo>
                    <a:pt x="27746" y="64901"/>
                  </a:lnTo>
                  <a:cubicBezTo>
                    <a:pt x="27541" y="64871"/>
                    <a:pt x="27334" y="64838"/>
                    <a:pt x="27129" y="64805"/>
                  </a:cubicBezTo>
                  <a:close/>
                  <a:moveTo>
                    <a:pt x="37688" y="64901"/>
                  </a:moveTo>
                  <a:cubicBezTo>
                    <a:pt x="37483" y="64931"/>
                    <a:pt x="37278" y="64960"/>
                    <a:pt x="37073" y="64989"/>
                  </a:cubicBezTo>
                  <a:lnTo>
                    <a:pt x="37089" y="65123"/>
                  </a:lnTo>
                  <a:cubicBezTo>
                    <a:pt x="37299" y="65098"/>
                    <a:pt x="37504" y="65069"/>
                    <a:pt x="37709" y="65035"/>
                  </a:cubicBezTo>
                  <a:lnTo>
                    <a:pt x="37688" y="64901"/>
                  </a:lnTo>
                  <a:close/>
                  <a:moveTo>
                    <a:pt x="28366" y="64989"/>
                  </a:moveTo>
                  <a:lnTo>
                    <a:pt x="28345" y="65127"/>
                  </a:lnTo>
                  <a:cubicBezTo>
                    <a:pt x="28555" y="65157"/>
                    <a:pt x="28760" y="65182"/>
                    <a:pt x="28969" y="65202"/>
                  </a:cubicBezTo>
                  <a:lnTo>
                    <a:pt x="28982" y="65069"/>
                  </a:lnTo>
                  <a:cubicBezTo>
                    <a:pt x="28777" y="65043"/>
                    <a:pt x="28572" y="65018"/>
                    <a:pt x="28366" y="64989"/>
                  </a:cubicBezTo>
                  <a:close/>
                  <a:moveTo>
                    <a:pt x="36452" y="65065"/>
                  </a:moveTo>
                  <a:cubicBezTo>
                    <a:pt x="36247" y="65090"/>
                    <a:pt x="36041" y="65111"/>
                    <a:pt x="35831" y="65132"/>
                  </a:cubicBezTo>
                  <a:lnTo>
                    <a:pt x="35844" y="65266"/>
                  </a:lnTo>
                  <a:cubicBezTo>
                    <a:pt x="36053" y="65249"/>
                    <a:pt x="36259" y="65223"/>
                    <a:pt x="36469" y="65202"/>
                  </a:cubicBezTo>
                  <a:lnTo>
                    <a:pt x="36452" y="65065"/>
                  </a:lnTo>
                  <a:close/>
                  <a:moveTo>
                    <a:pt x="29603" y="65132"/>
                  </a:moveTo>
                  <a:lnTo>
                    <a:pt x="29590" y="65270"/>
                  </a:lnTo>
                  <a:cubicBezTo>
                    <a:pt x="29799" y="65291"/>
                    <a:pt x="30005" y="65308"/>
                    <a:pt x="30215" y="65324"/>
                  </a:cubicBezTo>
                  <a:lnTo>
                    <a:pt x="30227" y="65186"/>
                  </a:lnTo>
                  <a:cubicBezTo>
                    <a:pt x="30017" y="65169"/>
                    <a:pt x="29812" y="65152"/>
                    <a:pt x="29603" y="65132"/>
                  </a:cubicBezTo>
                  <a:close/>
                  <a:moveTo>
                    <a:pt x="35211" y="65182"/>
                  </a:moveTo>
                  <a:cubicBezTo>
                    <a:pt x="35001" y="65198"/>
                    <a:pt x="34796" y="65211"/>
                    <a:pt x="34587" y="65223"/>
                  </a:cubicBezTo>
                  <a:lnTo>
                    <a:pt x="34595" y="65362"/>
                  </a:lnTo>
                  <a:cubicBezTo>
                    <a:pt x="34804" y="65349"/>
                    <a:pt x="35014" y="65337"/>
                    <a:pt x="35219" y="65320"/>
                  </a:cubicBezTo>
                  <a:lnTo>
                    <a:pt x="35211" y="65182"/>
                  </a:lnTo>
                  <a:close/>
                  <a:moveTo>
                    <a:pt x="30847" y="65223"/>
                  </a:moveTo>
                  <a:lnTo>
                    <a:pt x="30839" y="65362"/>
                  </a:lnTo>
                  <a:cubicBezTo>
                    <a:pt x="31049" y="65374"/>
                    <a:pt x="31258" y="65387"/>
                    <a:pt x="31468" y="65391"/>
                  </a:cubicBezTo>
                  <a:lnTo>
                    <a:pt x="31472" y="65253"/>
                  </a:lnTo>
                  <a:cubicBezTo>
                    <a:pt x="31263" y="65249"/>
                    <a:pt x="31057" y="65237"/>
                    <a:pt x="30847" y="65223"/>
                  </a:cubicBezTo>
                  <a:close/>
                  <a:moveTo>
                    <a:pt x="33966" y="65253"/>
                  </a:moveTo>
                  <a:cubicBezTo>
                    <a:pt x="33757" y="65262"/>
                    <a:pt x="33552" y="65266"/>
                    <a:pt x="33341" y="65270"/>
                  </a:cubicBezTo>
                  <a:lnTo>
                    <a:pt x="33345" y="65409"/>
                  </a:lnTo>
                  <a:cubicBezTo>
                    <a:pt x="33556" y="65404"/>
                    <a:pt x="33761" y="65400"/>
                    <a:pt x="33970" y="65391"/>
                  </a:cubicBezTo>
                  <a:lnTo>
                    <a:pt x="33966" y="65253"/>
                  </a:lnTo>
                  <a:close/>
                  <a:moveTo>
                    <a:pt x="32097" y="65274"/>
                  </a:moveTo>
                  <a:lnTo>
                    <a:pt x="32093" y="65413"/>
                  </a:lnTo>
                  <a:cubicBezTo>
                    <a:pt x="32298" y="65413"/>
                    <a:pt x="32499" y="65417"/>
                    <a:pt x="32704" y="65417"/>
                  </a:cubicBezTo>
                  <a:lnTo>
                    <a:pt x="32717" y="65417"/>
                  </a:lnTo>
                  <a:lnTo>
                    <a:pt x="32704" y="65278"/>
                  </a:lnTo>
                  <a:cubicBezTo>
                    <a:pt x="32503" y="65278"/>
                    <a:pt x="32298" y="65274"/>
                    <a:pt x="32097" y="65274"/>
                  </a:cubicBez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19;p3"/>
          <p:cNvSpPr txBox="1">
            <a:spLocks noGrp="1"/>
          </p:cNvSpPr>
          <p:nvPr>
            <p:ph type="title"/>
          </p:nvPr>
        </p:nvSpPr>
        <p:spPr>
          <a:xfrm>
            <a:off x="1076975" y="2505700"/>
            <a:ext cx="49860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0" name="Google Shape;20;p3"/>
          <p:cNvSpPr txBox="1">
            <a:spLocks noGrp="1"/>
          </p:cNvSpPr>
          <p:nvPr>
            <p:ph type="title" idx="2" hasCustomPrompt="1"/>
          </p:nvPr>
        </p:nvSpPr>
        <p:spPr>
          <a:xfrm>
            <a:off x="2939200" y="1652071"/>
            <a:ext cx="1213200" cy="713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6000"/>
              <a:buNone/>
              <a:defRPr sz="48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1" name="Google Shape;21;p3"/>
          <p:cNvSpPr txBox="1">
            <a:spLocks noGrp="1"/>
          </p:cNvSpPr>
          <p:nvPr>
            <p:ph type="subTitle" idx="1"/>
          </p:nvPr>
        </p:nvSpPr>
        <p:spPr>
          <a:xfrm>
            <a:off x="1389875" y="3458250"/>
            <a:ext cx="4360200" cy="353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grpSp>
        <p:nvGrpSpPr>
          <p:cNvPr id="23" name="Google Shape;23;p4"/>
          <p:cNvGrpSpPr/>
          <p:nvPr/>
        </p:nvGrpSpPr>
        <p:grpSpPr>
          <a:xfrm>
            <a:off x="7554955" y="3746672"/>
            <a:ext cx="2247556" cy="2247565"/>
            <a:chOff x="3974975" y="3012100"/>
            <a:chExt cx="1635300" cy="1635425"/>
          </a:xfrm>
        </p:grpSpPr>
        <p:sp>
          <p:nvSpPr>
            <p:cNvPr id="24" name="Google Shape;24;p4"/>
            <p:cNvSpPr/>
            <p:nvPr/>
          </p:nvSpPr>
          <p:spPr>
            <a:xfrm>
              <a:off x="4015725" y="3052975"/>
              <a:ext cx="1553825" cy="1553675"/>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p:nvPr/>
          </p:nvSpPr>
          <p:spPr>
            <a:xfrm>
              <a:off x="3974975" y="3012100"/>
              <a:ext cx="1635300" cy="1635425"/>
            </a:xfrm>
            <a:custGeom>
              <a:avLst/>
              <a:gdLst/>
              <a:ahLst/>
              <a:cxnLst/>
              <a:rect l="l" t="t" r="r" b="b"/>
              <a:pathLst>
                <a:path w="65412" h="65417" extrusionOk="0">
                  <a:moveTo>
                    <a:pt x="32666" y="0"/>
                  </a:moveTo>
                  <a:lnTo>
                    <a:pt x="32666" y="138"/>
                  </a:lnTo>
                  <a:lnTo>
                    <a:pt x="32704" y="138"/>
                  </a:lnTo>
                  <a:cubicBezTo>
                    <a:pt x="32902" y="138"/>
                    <a:pt x="33094" y="143"/>
                    <a:pt x="33291" y="147"/>
                  </a:cubicBezTo>
                  <a:lnTo>
                    <a:pt x="33291" y="9"/>
                  </a:lnTo>
                  <a:cubicBezTo>
                    <a:pt x="33099" y="5"/>
                    <a:pt x="32902" y="0"/>
                    <a:pt x="32704" y="0"/>
                  </a:cubicBezTo>
                  <a:close/>
                  <a:moveTo>
                    <a:pt x="32042" y="9"/>
                  </a:moveTo>
                  <a:cubicBezTo>
                    <a:pt x="31832" y="13"/>
                    <a:pt x="31623" y="18"/>
                    <a:pt x="31414" y="26"/>
                  </a:cubicBezTo>
                  <a:lnTo>
                    <a:pt x="31422" y="163"/>
                  </a:lnTo>
                  <a:cubicBezTo>
                    <a:pt x="31627" y="155"/>
                    <a:pt x="31836" y="151"/>
                    <a:pt x="32042" y="147"/>
                  </a:cubicBezTo>
                  <a:lnTo>
                    <a:pt x="32042" y="9"/>
                  </a:lnTo>
                  <a:close/>
                  <a:moveTo>
                    <a:pt x="33920" y="26"/>
                  </a:moveTo>
                  <a:lnTo>
                    <a:pt x="33916" y="163"/>
                  </a:lnTo>
                  <a:cubicBezTo>
                    <a:pt x="34121" y="168"/>
                    <a:pt x="34331" y="181"/>
                    <a:pt x="34536" y="189"/>
                  </a:cubicBezTo>
                  <a:lnTo>
                    <a:pt x="34544" y="51"/>
                  </a:lnTo>
                  <a:cubicBezTo>
                    <a:pt x="34335" y="43"/>
                    <a:pt x="34130" y="30"/>
                    <a:pt x="33920" y="26"/>
                  </a:cubicBezTo>
                  <a:close/>
                  <a:moveTo>
                    <a:pt x="30789" y="59"/>
                  </a:moveTo>
                  <a:cubicBezTo>
                    <a:pt x="30579" y="68"/>
                    <a:pt x="30374" y="84"/>
                    <a:pt x="30164" y="101"/>
                  </a:cubicBezTo>
                  <a:lnTo>
                    <a:pt x="30176" y="235"/>
                  </a:lnTo>
                  <a:cubicBezTo>
                    <a:pt x="30383" y="223"/>
                    <a:pt x="30588" y="206"/>
                    <a:pt x="30797" y="194"/>
                  </a:cubicBezTo>
                  <a:lnTo>
                    <a:pt x="30789" y="59"/>
                  </a:lnTo>
                  <a:close/>
                  <a:moveTo>
                    <a:pt x="35169" y="93"/>
                  </a:moveTo>
                  <a:lnTo>
                    <a:pt x="35161" y="231"/>
                  </a:lnTo>
                  <a:cubicBezTo>
                    <a:pt x="35366" y="248"/>
                    <a:pt x="35576" y="264"/>
                    <a:pt x="35781" y="285"/>
                  </a:cubicBezTo>
                  <a:lnTo>
                    <a:pt x="35794" y="147"/>
                  </a:lnTo>
                  <a:cubicBezTo>
                    <a:pt x="35589" y="126"/>
                    <a:pt x="35378" y="109"/>
                    <a:pt x="35169" y="93"/>
                  </a:cubicBezTo>
                  <a:close/>
                  <a:moveTo>
                    <a:pt x="29540" y="151"/>
                  </a:moveTo>
                  <a:cubicBezTo>
                    <a:pt x="29330" y="173"/>
                    <a:pt x="29125" y="194"/>
                    <a:pt x="28919" y="219"/>
                  </a:cubicBezTo>
                  <a:lnTo>
                    <a:pt x="28932" y="357"/>
                  </a:lnTo>
                  <a:cubicBezTo>
                    <a:pt x="29141" y="331"/>
                    <a:pt x="29346" y="310"/>
                    <a:pt x="29553" y="289"/>
                  </a:cubicBezTo>
                  <a:lnTo>
                    <a:pt x="29540" y="151"/>
                  </a:lnTo>
                  <a:close/>
                  <a:moveTo>
                    <a:pt x="36419" y="210"/>
                  </a:moveTo>
                  <a:lnTo>
                    <a:pt x="36402" y="349"/>
                  </a:lnTo>
                  <a:cubicBezTo>
                    <a:pt x="36607" y="370"/>
                    <a:pt x="36816" y="395"/>
                    <a:pt x="37022" y="424"/>
                  </a:cubicBezTo>
                  <a:lnTo>
                    <a:pt x="37038" y="285"/>
                  </a:lnTo>
                  <a:cubicBezTo>
                    <a:pt x="36833" y="260"/>
                    <a:pt x="36624" y="235"/>
                    <a:pt x="36419" y="210"/>
                  </a:cubicBezTo>
                  <a:close/>
                  <a:moveTo>
                    <a:pt x="28295" y="298"/>
                  </a:moveTo>
                  <a:cubicBezTo>
                    <a:pt x="28089" y="323"/>
                    <a:pt x="27884" y="353"/>
                    <a:pt x="27674" y="386"/>
                  </a:cubicBezTo>
                  <a:lnTo>
                    <a:pt x="27696" y="525"/>
                  </a:lnTo>
                  <a:cubicBezTo>
                    <a:pt x="27901" y="490"/>
                    <a:pt x="28106" y="461"/>
                    <a:pt x="28315" y="432"/>
                  </a:cubicBezTo>
                  <a:lnTo>
                    <a:pt x="28295" y="298"/>
                  </a:lnTo>
                  <a:close/>
                  <a:moveTo>
                    <a:pt x="37659" y="374"/>
                  </a:moveTo>
                  <a:lnTo>
                    <a:pt x="37638" y="512"/>
                  </a:lnTo>
                  <a:cubicBezTo>
                    <a:pt x="37843" y="541"/>
                    <a:pt x="38048" y="575"/>
                    <a:pt x="38255" y="612"/>
                  </a:cubicBezTo>
                  <a:lnTo>
                    <a:pt x="38280" y="474"/>
                  </a:lnTo>
                  <a:cubicBezTo>
                    <a:pt x="38074" y="440"/>
                    <a:pt x="37864" y="407"/>
                    <a:pt x="37659" y="374"/>
                  </a:cubicBezTo>
                  <a:close/>
                  <a:moveTo>
                    <a:pt x="27058" y="486"/>
                  </a:moveTo>
                  <a:cubicBezTo>
                    <a:pt x="26852" y="525"/>
                    <a:pt x="26647" y="562"/>
                    <a:pt x="26442" y="600"/>
                  </a:cubicBezTo>
                  <a:lnTo>
                    <a:pt x="26467" y="738"/>
                  </a:lnTo>
                  <a:cubicBezTo>
                    <a:pt x="26672" y="697"/>
                    <a:pt x="26878" y="658"/>
                    <a:pt x="27083" y="625"/>
                  </a:cubicBezTo>
                  <a:lnTo>
                    <a:pt x="27058" y="486"/>
                  </a:lnTo>
                  <a:close/>
                  <a:moveTo>
                    <a:pt x="38895" y="587"/>
                  </a:moveTo>
                  <a:lnTo>
                    <a:pt x="38866" y="722"/>
                  </a:lnTo>
                  <a:cubicBezTo>
                    <a:pt x="39072" y="763"/>
                    <a:pt x="39277" y="801"/>
                    <a:pt x="39478" y="848"/>
                  </a:cubicBezTo>
                  <a:lnTo>
                    <a:pt x="39507" y="709"/>
                  </a:lnTo>
                  <a:cubicBezTo>
                    <a:pt x="39302" y="666"/>
                    <a:pt x="39101" y="625"/>
                    <a:pt x="38895" y="587"/>
                  </a:cubicBezTo>
                  <a:close/>
                  <a:moveTo>
                    <a:pt x="25825" y="726"/>
                  </a:moveTo>
                  <a:cubicBezTo>
                    <a:pt x="25624" y="772"/>
                    <a:pt x="25419" y="813"/>
                    <a:pt x="25218" y="864"/>
                  </a:cubicBezTo>
                  <a:lnTo>
                    <a:pt x="25247" y="998"/>
                  </a:lnTo>
                  <a:cubicBezTo>
                    <a:pt x="25448" y="952"/>
                    <a:pt x="25654" y="906"/>
                    <a:pt x="25856" y="860"/>
                  </a:cubicBezTo>
                  <a:lnTo>
                    <a:pt x="25825" y="726"/>
                  </a:lnTo>
                  <a:close/>
                  <a:moveTo>
                    <a:pt x="40120" y="848"/>
                  </a:moveTo>
                  <a:lnTo>
                    <a:pt x="40091" y="981"/>
                  </a:lnTo>
                  <a:cubicBezTo>
                    <a:pt x="40292" y="1028"/>
                    <a:pt x="40493" y="1078"/>
                    <a:pt x="40694" y="1128"/>
                  </a:cubicBezTo>
                  <a:lnTo>
                    <a:pt x="40727" y="993"/>
                  </a:lnTo>
                  <a:cubicBezTo>
                    <a:pt x="40526" y="943"/>
                    <a:pt x="40325" y="893"/>
                    <a:pt x="40120" y="848"/>
                  </a:cubicBezTo>
                  <a:close/>
                  <a:moveTo>
                    <a:pt x="24606" y="1011"/>
                  </a:moveTo>
                  <a:cubicBezTo>
                    <a:pt x="24405" y="1065"/>
                    <a:pt x="24204" y="1115"/>
                    <a:pt x="24002" y="1175"/>
                  </a:cubicBezTo>
                  <a:lnTo>
                    <a:pt x="24040" y="1304"/>
                  </a:lnTo>
                  <a:cubicBezTo>
                    <a:pt x="24241" y="1250"/>
                    <a:pt x="24438" y="1200"/>
                    <a:pt x="24643" y="1144"/>
                  </a:cubicBezTo>
                  <a:lnTo>
                    <a:pt x="24606" y="1011"/>
                  </a:lnTo>
                  <a:close/>
                  <a:moveTo>
                    <a:pt x="41335" y="1153"/>
                  </a:moveTo>
                  <a:lnTo>
                    <a:pt x="41298" y="1287"/>
                  </a:lnTo>
                  <a:cubicBezTo>
                    <a:pt x="41499" y="1342"/>
                    <a:pt x="41700" y="1396"/>
                    <a:pt x="41896" y="1455"/>
                  </a:cubicBezTo>
                  <a:lnTo>
                    <a:pt x="41939" y="1320"/>
                  </a:lnTo>
                  <a:cubicBezTo>
                    <a:pt x="41737" y="1262"/>
                    <a:pt x="41536" y="1208"/>
                    <a:pt x="41335" y="1153"/>
                  </a:cubicBezTo>
                  <a:close/>
                  <a:moveTo>
                    <a:pt x="23399" y="1346"/>
                  </a:moveTo>
                  <a:cubicBezTo>
                    <a:pt x="23198" y="1405"/>
                    <a:pt x="23000" y="1463"/>
                    <a:pt x="22799" y="1531"/>
                  </a:cubicBezTo>
                  <a:lnTo>
                    <a:pt x="22841" y="1660"/>
                  </a:lnTo>
                  <a:cubicBezTo>
                    <a:pt x="23043" y="1597"/>
                    <a:pt x="23240" y="1535"/>
                    <a:pt x="23441" y="1476"/>
                  </a:cubicBezTo>
                  <a:lnTo>
                    <a:pt x="23399" y="1346"/>
                  </a:lnTo>
                  <a:close/>
                  <a:moveTo>
                    <a:pt x="42538" y="1505"/>
                  </a:moveTo>
                  <a:lnTo>
                    <a:pt x="42496" y="1635"/>
                  </a:lnTo>
                  <a:cubicBezTo>
                    <a:pt x="42693" y="1698"/>
                    <a:pt x="42894" y="1765"/>
                    <a:pt x="43092" y="1832"/>
                  </a:cubicBezTo>
                  <a:lnTo>
                    <a:pt x="43134" y="1698"/>
                  </a:lnTo>
                  <a:cubicBezTo>
                    <a:pt x="42937" y="1631"/>
                    <a:pt x="42735" y="1568"/>
                    <a:pt x="42538" y="1505"/>
                  </a:cubicBezTo>
                  <a:close/>
                  <a:moveTo>
                    <a:pt x="22204" y="1723"/>
                  </a:moveTo>
                  <a:cubicBezTo>
                    <a:pt x="22008" y="1790"/>
                    <a:pt x="21810" y="1858"/>
                    <a:pt x="21613" y="1929"/>
                  </a:cubicBezTo>
                  <a:lnTo>
                    <a:pt x="21663" y="2059"/>
                  </a:lnTo>
                  <a:cubicBezTo>
                    <a:pt x="21857" y="1991"/>
                    <a:pt x="22053" y="1920"/>
                    <a:pt x="22250" y="1854"/>
                  </a:cubicBezTo>
                  <a:lnTo>
                    <a:pt x="22204" y="1723"/>
                  </a:lnTo>
                  <a:close/>
                  <a:moveTo>
                    <a:pt x="43728" y="1908"/>
                  </a:moveTo>
                  <a:lnTo>
                    <a:pt x="43682" y="2038"/>
                  </a:lnTo>
                  <a:cubicBezTo>
                    <a:pt x="43879" y="2105"/>
                    <a:pt x="44076" y="2181"/>
                    <a:pt x="44270" y="2251"/>
                  </a:cubicBezTo>
                  <a:lnTo>
                    <a:pt x="44320" y="2121"/>
                  </a:lnTo>
                  <a:cubicBezTo>
                    <a:pt x="44123" y="2050"/>
                    <a:pt x="43926" y="1974"/>
                    <a:pt x="43728" y="1908"/>
                  </a:cubicBezTo>
                  <a:close/>
                  <a:moveTo>
                    <a:pt x="21027" y="2146"/>
                  </a:moveTo>
                  <a:cubicBezTo>
                    <a:pt x="20833" y="2222"/>
                    <a:pt x="20636" y="2297"/>
                    <a:pt x="20443" y="2377"/>
                  </a:cubicBezTo>
                  <a:lnTo>
                    <a:pt x="20498" y="2507"/>
                  </a:lnTo>
                  <a:cubicBezTo>
                    <a:pt x="20687" y="2427"/>
                    <a:pt x="20884" y="2352"/>
                    <a:pt x="21077" y="2276"/>
                  </a:cubicBezTo>
                  <a:lnTo>
                    <a:pt x="21027" y="2146"/>
                  </a:lnTo>
                  <a:close/>
                  <a:moveTo>
                    <a:pt x="44902" y="2352"/>
                  </a:moveTo>
                  <a:lnTo>
                    <a:pt x="44852" y="2482"/>
                  </a:lnTo>
                  <a:cubicBezTo>
                    <a:pt x="45045" y="2558"/>
                    <a:pt x="45237" y="2637"/>
                    <a:pt x="45431" y="2721"/>
                  </a:cubicBezTo>
                  <a:lnTo>
                    <a:pt x="45485" y="2591"/>
                  </a:lnTo>
                  <a:cubicBezTo>
                    <a:pt x="45292" y="2511"/>
                    <a:pt x="45100" y="2432"/>
                    <a:pt x="44902" y="2352"/>
                  </a:cubicBezTo>
                  <a:close/>
                  <a:moveTo>
                    <a:pt x="19870" y="2616"/>
                  </a:moveTo>
                  <a:cubicBezTo>
                    <a:pt x="19677" y="2700"/>
                    <a:pt x="19487" y="2784"/>
                    <a:pt x="19295" y="2868"/>
                  </a:cubicBezTo>
                  <a:lnTo>
                    <a:pt x="19354" y="2993"/>
                  </a:lnTo>
                  <a:cubicBezTo>
                    <a:pt x="19543" y="2910"/>
                    <a:pt x="19731" y="2825"/>
                    <a:pt x="19924" y="2746"/>
                  </a:cubicBezTo>
                  <a:lnTo>
                    <a:pt x="19870" y="2616"/>
                  </a:lnTo>
                  <a:close/>
                  <a:moveTo>
                    <a:pt x="46059" y="2842"/>
                  </a:moveTo>
                  <a:lnTo>
                    <a:pt x="46005" y="2968"/>
                  </a:lnTo>
                  <a:cubicBezTo>
                    <a:pt x="46193" y="3056"/>
                    <a:pt x="46382" y="3140"/>
                    <a:pt x="46570" y="3232"/>
                  </a:cubicBezTo>
                  <a:lnTo>
                    <a:pt x="46630" y="3106"/>
                  </a:lnTo>
                  <a:cubicBezTo>
                    <a:pt x="46441" y="3019"/>
                    <a:pt x="46252" y="2930"/>
                    <a:pt x="46059" y="2842"/>
                  </a:cubicBezTo>
                  <a:close/>
                  <a:moveTo>
                    <a:pt x="18729" y="3131"/>
                  </a:moveTo>
                  <a:cubicBezTo>
                    <a:pt x="18541" y="3220"/>
                    <a:pt x="18352" y="3307"/>
                    <a:pt x="18168" y="3404"/>
                  </a:cubicBezTo>
                  <a:lnTo>
                    <a:pt x="18230" y="3526"/>
                  </a:lnTo>
                  <a:cubicBezTo>
                    <a:pt x="18415" y="3433"/>
                    <a:pt x="18599" y="3345"/>
                    <a:pt x="18788" y="3253"/>
                  </a:cubicBezTo>
                  <a:lnTo>
                    <a:pt x="18729" y="3131"/>
                  </a:lnTo>
                  <a:close/>
                  <a:moveTo>
                    <a:pt x="47195" y="3379"/>
                  </a:moveTo>
                  <a:lnTo>
                    <a:pt x="47137" y="3504"/>
                  </a:lnTo>
                  <a:cubicBezTo>
                    <a:pt x="47321" y="3597"/>
                    <a:pt x="47510" y="3690"/>
                    <a:pt x="47694" y="3785"/>
                  </a:cubicBezTo>
                  <a:lnTo>
                    <a:pt x="47756" y="3664"/>
                  </a:lnTo>
                  <a:cubicBezTo>
                    <a:pt x="47572" y="3568"/>
                    <a:pt x="47384" y="3471"/>
                    <a:pt x="47195" y="3379"/>
                  </a:cubicBezTo>
                  <a:close/>
                  <a:moveTo>
                    <a:pt x="17610" y="3685"/>
                  </a:moveTo>
                  <a:cubicBezTo>
                    <a:pt x="17425" y="3781"/>
                    <a:pt x="17241" y="3882"/>
                    <a:pt x="17061" y="3978"/>
                  </a:cubicBezTo>
                  <a:lnTo>
                    <a:pt x="17128" y="4100"/>
                  </a:lnTo>
                  <a:cubicBezTo>
                    <a:pt x="17308" y="4003"/>
                    <a:pt x="17493" y="3903"/>
                    <a:pt x="17673" y="3810"/>
                  </a:cubicBezTo>
                  <a:lnTo>
                    <a:pt x="17610" y="3685"/>
                  </a:lnTo>
                  <a:close/>
                  <a:moveTo>
                    <a:pt x="48310" y="3957"/>
                  </a:moveTo>
                  <a:lnTo>
                    <a:pt x="48243" y="4079"/>
                  </a:lnTo>
                  <a:cubicBezTo>
                    <a:pt x="48427" y="4179"/>
                    <a:pt x="48608" y="4280"/>
                    <a:pt x="48793" y="4385"/>
                  </a:cubicBezTo>
                  <a:lnTo>
                    <a:pt x="48859" y="4263"/>
                  </a:lnTo>
                  <a:cubicBezTo>
                    <a:pt x="48679" y="4158"/>
                    <a:pt x="48495" y="4058"/>
                    <a:pt x="48310" y="3957"/>
                  </a:cubicBezTo>
                  <a:close/>
                  <a:moveTo>
                    <a:pt x="16516" y="4284"/>
                  </a:moveTo>
                  <a:cubicBezTo>
                    <a:pt x="16332" y="4389"/>
                    <a:pt x="16152" y="4494"/>
                    <a:pt x="15975" y="4599"/>
                  </a:cubicBezTo>
                  <a:lnTo>
                    <a:pt x="16047" y="4721"/>
                  </a:lnTo>
                  <a:cubicBezTo>
                    <a:pt x="16223" y="4611"/>
                    <a:pt x="16403" y="4506"/>
                    <a:pt x="16583" y="4406"/>
                  </a:cubicBezTo>
                  <a:lnTo>
                    <a:pt x="16516" y="4284"/>
                  </a:lnTo>
                  <a:close/>
                  <a:moveTo>
                    <a:pt x="49400" y="4578"/>
                  </a:moveTo>
                  <a:lnTo>
                    <a:pt x="49333" y="4696"/>
                  </a:lnTo>
                  <a:cubicBezTo>
                    <a:pt x="49509" y="4804"/>
                    <a:pt x="49689" y="4913"/>
                    <a:pt x="49865" y="5023"/>
                  </a:cubicBezTo>
                  <a:lnTo>
                    <a:pt x="49936" y="4905"/>
                  </a:lnTo>
                  <a:cubicBezTo>
                    <a:pt x="49760" y="4796"/>
                    <a:pt x="49580" y="4687"/>
                    <a:pt x="49400" y="4578"/>
                  </a:cubicBezTo>
                  <a:close/>
                  <a:moveTo>
                    <a:pt x="15438" y="4926"/>
                  </a:moveTo>
                  <a:cubicBezTo>
                    <a:pt x="15262" y="5035"/>
                    <a:pt x="15086" y="5148"/>
                    <a:pt x="14915" y="5261"/>
                  </a:cubicBezTo>
                  <a:lnTo>
                    <a:pt x="14991" y="5379"/>
                  </a:lnTo>
                  <a:cubicBezTo>
                    <a:pt x="15162" y="5265"/>
                    <a:pt x="15338" y="5152"/>
                    <a:pt x="15514" y="5043"/>
                  </a:cubicBezTo>
                  <a:lnTo>
                    <a:pt x="15438" y="4926"/>
                  </a:lnTo>
                  <a:close/>
                  <a:moveTo>
                    <a:pt x="50469" y="5240"/>
                  </a:moveTo>
                  <a:lnTo>
                    <a:pt x="50393" y="5358"/>
                  </a:lnTo>
                  <a:cubicBezTo>
                    <a:pt x="50565" y="5470"/>
                    <a:pt x="50741" y="5584"/>
                    <a:pt x="50913" y="5702"/>
                  </a:cubicBezTo>
                  <a:lnTo>
                    <a:pt x="50989" y="5588"/>
                  </a:lnTo>
                  <a:cubicBezTo>
                    <a:pt x="50817" y="5470"/>
                    <a:pt x="50645" y="5353"/>
                    <a:pt x="50469" y="5240"/>
                  </a:cubicBezTo>
                  <a:close/>
                  <a:moveTo>
                    <a:pt x="14391" y="5605"/>
                  </a:moveTo>
                  <a:cubicBezTo>
                    <a:pt x="14219" y="5722"/>
                    <a:pt x="14047" y="5839"/>
                    <a:pt x="13875" y="5961"/>
                  </a:cubicBezTo>
                  <a:lnTo>
                    <a:pt x="13959" y="6074"/>
                  </a:lnTo>
                  <a:cubicBezTo>
                    <a:pt x="14126" y="5957"/>
                    <a:pt x="14298" y="5835"/>
                    <a:pt x="14470" y="5722"/>
                  </a:cubicBezTo>
                  <a:lnTo>
                    <a:pt x="14391" y="5605"/>
                  </a:lnTo>
                  <a:close/>
                  <a:moveTo>
                    <a:pt x="51509" y="5944"/>
                  </a:moveTo>
                  <a:lnTo>
                    <a:pt x="51428" y="6058"/>
                  </a:lnTo>
                  <a:cubicBezTo>
                    <a:pt x="51596" y="6174"/>
                    <a:pt x="51768" y="6296"/>
                    <a:pt x="51936" y="6418"/>
                  </a:cubicBezTo>
                  <a:lnTo>
                    <a:pt x="52016" y="6309"/>
                  </a:lnTo>
                  <a:cubicBezTo>
                    <a:pt x="51848" y="6183"/>
                    <a:pt x="51676" y="6062"/>
                    <a:pt x="51509" y="5944"/>
                  </a:cubicBezTo>
                  <a:close/>
                  <a:moveTo>
                    <a:pt x="13368" y="6325"/>
                  </a:moveTo>
                  <a:cubicBezTo>
                    <a:pt x="13200" y="6451"/>
                    <a:pt x="13033" y="6577"/>
                    <a:pt x="12869" y="6703"/>
                  </a:cubicBezTo>
                  <a:lnTo>
                    <a:pt x="12953" y="6812"/>
                  </a:lnTo>
                  <a:cubicBezTo>
                    <a:pt x="13116" y="6686"/>
                    <a:pt x="13284" y="6561"/>
                    <a:pt x="13451" y="6439"/>
                  </a:cubicBezTo>
                  <a:lnTo>
                    <a:pt x="13368" y="6325"/>
                  </a:lnTo>
                  <a:close/>
                  <a:moveTo>
                    <a:pt x="52519" y="6682"/>
                  </a:moveTo>
                  <a:lnTo>
                    <a:pt x="52434" y="6795"/>
                  </a:lnTo>
                  <a:cubicBezTo>
                    <a:pt x="52598" y="6921"/>
                    <a:pt x="52766" y="7047"/>
                    <a:pt x="52929" y="7176"/>
                  </a:cubicBezTo>
                  <a:lnTo>
                    <a:pt x="53013" y="7068"/>
                  </a:lnTo>
                  <a:cubicBezTo>
                    <a:pt x="52850" y="6938"/>
                    <a:pt x="52686" y="6812"/>
                    <a:pt x="52519" y="6682"/>
                  </a:cubicBezTo>
                  <a:close/>
                  <a:moveTo>
                    <a:pt x="12375" y="7089"/>
                  </a:moveTo>
                  <a:cubicBezTo>
                    <a:pt x="12211" y="7215"/>
                    <a:pt x="12052" y="7348"/>
                    <a:pt x="11888" y="7478"/>
                  </a:cubicBezTo>
                  <a:lnTo>
                    <a:pt x="11977" y="7588"/>
                  </a:lnTo>
                  <a:cubicBezTo>
                    <a:pt x="12135" y="7453"/>
                    <a:pt x="12299" y="7323"/>
                    <a:pt x="12462" y="7193"/>
                  </a:cubicBezTo>
                  <a:lnTo>
                    <a:pt x="12375" y="7089"/>
                  </a:lnTo>
                  <a:close/>
                  <a:moveTo>
                    <a:pt x="53500" y="7462"/>
                  </a:moveTo>
                  <a:lnTo>
                    <a:pt x="53411" y="7571"/>
                  </a:lnTo>
                  <a:cubicBezTo>
                    <a:pt x="53575" y="7701"/>
                    <a:pt x="53734" y="7834"/>
                    <a:pt x="53889" y="7969"/>
                  </a:cubicBezTo>
                  <a:lnTo>
                    <a:pt x="53982" y="7865"/>
                  </a:lnTo>
                  <a:cubicBezTo>
                    <a:pt x="53823" y="7730"/>
                    <a:pt x="53663" y="7596"/>
                    <a:pt x="53500" y="7462"/>
                  </a:cubicBezTo>
                  <a:close/>
                  <a:moveTo>
                    <a:pt x="11410" y="7885"/>
                  </a:moveTo>
                  <a:cubicBezTo>
                    <a:pt x="11251" y="8019"/>
                    <a:pt x="11096" y="8157"/>
                    <a:pt x="10941" y="8296"/>
                  </a:cubicBezTo>
                  <a:lnTo>
                    <a:pt x="11033" y="8401"/>
                  </a:lnTo>
                  <a:cubicBezTo>
                    <a:pt x="11188" y="8262"/>
                    <a:pt x="11344" y="8124"/>
                    <a:pt x="11499" y="7990"/>
                  </a:cubicBezTo>
                  <a:lnTo>
                    <a:pt x="11410" y="7885"/>
                  </a:lnTo>
                  <a:close/>
                  <a:moveTo>
                    <a:pt x="54451" y="8279"/>
                  </a:moveTo>
                  <a:lnTo>
                    <a:pt x="54359" y="8380"/>
                  </a:lnTo>
                  <a:cubicBezTo>
                    <a:pt x="54514" y="8518"/>
                    <a:pt x="54669" y="8660"/>
                    <a:pt x="54824" y="8803"/>
                  </a:cubicBezTo>
                  <a:lnTo>
                    <a:pt x="54916" y="8698"/>
                  </a:lnTo>
                  <a:cubicBezTo>
                    <a:pt x="54761" y="8556"/>
                    <a:pt x="54610" y="8418"/>
                    <a:pt x="54451" y="8279"/>
                  </a:cubicBezTo>
                  <a:close/>
                  <a:moveTo>
                    <a:pt x="10476" y="8720"/>
                  </a:moveTo>
                  <a:cubicBezTo>
                    <a:pt x="10325" y="8857"/>
                    <a:pt x="10170" y="9004"/>
                    <a:pt x="10019" y="9147"/>
                  </a:cubicBezTo>
                  <a:lnTo>
                    <a:pt x="10115" y="9248"/>
                  </a:lnTo>
                  <a:cubicBezTo>
                    <a:pt x="10266" y="9101"/>
                    <a:pt x="10417" y="8958"/>
                    <a:pt x="10568" y="8820"/>
                  </a:cubicBezTo>
                  <a:lnTo>
                    <a:pt x="10476" y="8720"/>
                  </a:lnTo>
                  <a:close/>
                  <a:moveTo>
                    <a:pt x="55373" y="9130"/>
                  </a:moveTo>
                  <a:lnTo>
                    <a:pt x="55276" y="9231"/>
                  </a:lnTo>
                  <a:cubicBezTo>
                    <a:pt x="55427" y="9374"/>
                    <a:pt x="55574" y="9519"/>
                    <a:pt x="55721" y="9666"/>
                  </a:cubicBezTo>
                  <a:lnTo>
                    <a:pt x="55818" y="9566"/>
                  </a:lnTo>
                  <a:cubicBezTo>
                    <a:pt x="55671" y="9419"/>
                    <a:pt x="55524" y="9273"/>
                    <a:pt x="55373" y="9130"/>
                  </a:cubicBezTo>
                  <a:close/>
                  <a:moveTo>
                    <a:pt x="9574" y="9587"/>
                  </a:moveTo>
                  <a:cubicBezTo>
                    <a:pt x="9427" y="9734"/>
                    <a:pt x="9281" y="9885"/>
                    <a:pt x="9135" y="10031"/>
                  </a:cubicBezTo>
                  <a:lnTo>
                    <a:pt x="9235" y="10128"/>
                  </a:lnTo>
                  <a:cubicBezTo>
                    <a:pt x="9377" y="9981"/>
                    <a:pt x="9524" y="9830"/>
                    <a:pt x="9671" y="9683"/>
                  </a:cubicBezTo>
                  <a:lnTo>
                    <a:pt x="9574" y="9587"/>
                  </a:lnTo>
                  <a:close/>
                  <a:moveTo>
                    <a:pt x="56257" y="10014"/>
                  </a:moveTo>
                  <a:lnTo>
                    <a:pt x="56157" y="10111"/>
                  </a:lnTo>
                  <a:cubicBezTo>
                    <a:pt x="56304" y="10262"/>
                    <a:pt x="56446" y="10413"/>
                    <a:pt x="56589" y="10564"/>
                  </a:cubicBezTo>
                  <a:lnTo>
                    <a:pt x="56690" y="10471"/>
                  </a:lnTo>
                  <a:cubicBezTo>
                    <a:pt x="56547" y="10316"/>
                    <a:pt x="56404" y="10165"/>
                    <a:pt x="56257" y="10014"/>
                  </a:cubicBezTo>
                  <a:close/>
                  <a:moveTo>
                    <a:pt x="8707" y="10488"/>
                  </a:moveTo>
                  <a:cubicBezTo>
                    <a:pt x="8564" y="10643"/>
                    <a:pt x="8421" y="10798"/>
                    <a:pt x="8283" y="10953"/>
                  </a:cubicBezTo>
                  <a:lnTo>
                    <a:pt x="8388" y="11046"/>
                  </a:lnTo>
                  <a:cubicBezTo>
                    <a:pt x="8527" y="10891"/>
                    <a:pt x="8665" y="10736"/>
                    <a:pt x="8808" y="10585"/>
                  </a:cubicBezTo>
                  <a:lnTo>
                    <a:pt x="8707" y="10488"/>
                  </a:lnTo>
                  <a:close/>
                  <a:moveTo>
                    <a:pt x="57108" y="10933"/>
                  </a:moveTo>
                  <a:lnTo>
                    <a:pt x="57008" y="11024"/>
                  </a:lnTo>
                  <a:cubicBezTo>
                    <a:pt x="57147" y="11179"/>
                    <a:pt x="57280" y="11335"/>
                    <a:pt x="57419" y="11494"/>
                  </a:cubicBezTo>
                  <a:lnTo>
                    <a:pt x="57524" y="11402"/>
                  </a:lnTo>
                  <a:cubicBezTo>
                    <a:pt x="57385" y="11247"/>
                    <a:pt x="57247" y="11088"/>
                    <a:pt x="57108" y="10933"/>
                  </a:cubicBezTo>
                  <a:close/>
                  <a:moveTo>
                    <a:pt x="7873" y="11423"/>
                  </a:moveTo>
                  <a:cubicBezTo>
                    <a:pt x="7734" y="11582"/>
                    <a:pt x="7600" y="11742"/>
                    <a:pt x="7466" y="11905"/>
                  </a:cubicBezTo>
                  <a:lnTo>
                    <a:pt x="7575" y="11993"/>
                  </a:lnTo>
                  <a:cubicBezTo>
                    <a:pt x="7705" y="11829"/>
                    <a:pt x="7839" y="11670"/>
                    <a:pt x="7978" y="11515"/>
                  </a:cubicBezTo>
                  <a:lnTo>
                    <a:pt x="7873" y="11423"/>
                  </a:lnTo>
                  <a:close/>
                  <a:moveTo>
                    <a:pt x="57926" y="11884"/>
                  </a:moveTo>
                  <a:lnTo>
                    <a:pt x="57822" y="11972"/>
                  </a:lnTo>
                  <a:cubicBezTo>
                    <a:pt x="57951" y="12131"/>
                    <a:pt x="58081" y="12291"/>
                    <a:pt x="58211" y="12454"/>
                  </a:cubicBezTo>
                  <a:lnTo>
                    <a:pt x="58320" y="12370"/>
                  </a:lnTo>
                  <a:cubicBezTo>
                    <a:pt x="58190" y="12206"/>
                    <a:pt x="58060" y="12043"/>
                    <a:pt x="57926" y="11884"/>
                  </a:cubicBezTo>
                  <a:close/>
                  <a:moveTo>
                    <a:pt x="7072" y="12392"/>
                  </a:moveTo>
                  <a:cubicBezTo>
                    <a:pt x="6942" y="12555"/>
                    <a:pt x="6817" y="12719"/>
                    <a:pt x="6686" y="12886"/>
                  </a:cubicBezTo>
                  <a:lnTo>
                    <a:pt x="6800" y="12970"/>
                  </a:lnTo>
                  <a:cubicBezTo>
                    <a:pt x="6925" y="12806"/>
                    <a:pt x="7051" y="12638"/>
                    <a:pt x="7181" y="12475"/>
                  </a:cubicBezTo>
                  <a:lnTo>
                    <a:pt x="7072" y="12392"/>
                  </a:lnTo>
                  <a:close/>
                  <a:moveTo>
                    <a:pt x="58706" y="12860"/>
                  </a:moveTo>
                  <a:lnTo>
                    <a:pt x="58596" y="12945"/>
                  </a:lnTo>
                  <a:cubicBezTo>
                    <a:pt x="58722" y="13112"/>
                    <a:pt x="58844" y="13276"/>
                    <a:pt x="58969" y="13443"/>
                  </a:cubicBezTo>
                  <a:lnTo>
                    <a:pt x="59079" y="13363"/>
                  </a:lnTo>
                  <a:cubicBezTo>
                    <a:pt x="58957" y="13196"/>
                    <a:pt x="58832" y="13028"/>
                    <a:pt x="58706" y="12860"/>
                  </a:cubicBezTo>
                  <a:close/>
                  <a:moveTo>
                    <a:pt x="6314" y="13389"/>
                  </a:moveTo>
                  <a:cubicBezTo>
                    <a:pt x="6188" y="13557"/>
                    <a:pt x="6066" y="13725"/>
                    <a:pt x="5949" y="13896"/>
                  </a:cubicBezTo>
                  <a:lnTo>
                    <a:pt x="6062" y="13976"/>
                  </a:lnTo>
                  <a:cubicBezTo>
                    <a:pt x="6179" y="13808"/>
                    <a:pt x="6301" y="13636"/>
                    <a:pt x="6422" y="13468"/>
                  </a:cubicBezTo>
                  <a:lnTo>
                    <a:pt x="6314" y="13389"/>
                  </a:lnTo>
                  <a:close/>
                  <a:moveTo>
                    <a:pt x="59447" y="13870"/>
                  </a:moveTo>
                  <a:lnTo>
                    <a:pt x="59335" y="13951"/>
                  </a:lnTo>
                  <a:cubicBezTo>
                    <a:pt x="59451" y="14118"/>
                    <a:pt x="59569" y="14290"/>
                    <a:pt x="59687" y="14462"/>
                  </a:cubicBezTo>
                  <a:lnTo>
                    <a:pt x="59799" y="14387"/>
                  </a:lnTo>
                  <a:cubicBezTo>
                    <a:pt x="59683" y="14210"/>
                    <a:pt x="59565" y="14038"/>
                    <a:pt x="59447" y="13870"/>
                  </a:cubicBezTo>
                  <a:close/>
                  <a:moveTo>
                    <a:pt x="5592" y="14412"/>
                  </a:moveTo>
                  <a:cubicBezTo>
                    <a:pt x="5475" y="14588"/>
                    <a:pt x="5358" y="14760"/>
                    <a:pt x="5244" y="14936"/>
                  </a:cubicBezTo>
                  <a:lnTo>
                    <a:pt x="5362" y="15011"/>
                  </a:lnTo>
                  <a:cubicBezTo>
                    <a:pt x="5475" y="14835"/>
                    <a:pt x="5588" y="14663"/>
                    <a:pt x="5705" y="14491"/>
                  </a:cubicBezTo>
                  <a:lnTo>
                    <a:pt x="5592" y="14412"/>
                  </a:lnTo>
                  <a:close/>
                  <a:moveTo>
                    <a:pt x="60147" y="14907"/>
                  </a:moveTo>
                  <a:lnTo>
                    <a:pt x="60030" y="14982"/>
                  </a:lnTo>
                  <a:cubicBezTo>
                    <a:pt x="60143" y="15153"/>
                    <a:pt x="60256" y="15329"/>
                    <a:pt x="60366" y="15505"/>
                  </a:cubicBezTo>
                  <a:lnTo>
                    <a:pt x="60482" y="15435"/>
                  </a:lnTo>
                  <a:cubicBezTo>
                    <a:pt x="60374" y="15254"/>
                    <a:pt x="60261" y="15078"/>
                    <a:pt x="60147" y="14907"/>
                  </a:cubicBezTo>
                  <a:close/>
                  <a:moveTo>
                    <a:pt x="4909" y="15464"/>
                  </a:moveTo>
                  <a:cubicBezTo>
                    <a:pt x="4796" y="15644"/>
                    <a:pt x="4687" y="15820"/>
                    <a:pt x="4582" y="16000"/>
                  </a:cubicBezTo>
                  <a:lnTo>
                    <a:pt x="4699" y="16072"/>
                  </a:lnTo>
                  <a:cubicBezTo>
                    <a:pt x="4809" y="15896"/>
                    <a:pt x="4917" y="15715"/>
                    <a:pt x="5026" y="15539"/>
                  </a:cubicBezTo>
                  <a:lnTo>
                    <a:pt x="4909" y="15464"/>
                  </a:lnTo>
                  <a:close/>
                  <a:moveTo>
                    <a:pt x="60809" y="15967"/>
                  </a:moveTo>
                  <a:lnTo>
                    <a:pt x="60689" y="16038"/>
                  </a:lnTo>
                  <a:cubicBezTo>
                    <a:pt x="60797" y="16214"/>
                    <a:pt x="60902" y="16395"/>
                    <a:pt x="61003" y="16575"/>
                  </a:cubicBezTo>
                  <a:lnTo>
                    <a:pt x="61124" y="16507"/>
                  </a:lnTo>
                  <a:cubicBezTo>
                    <a:pt x="61020" y="16327"/>
                    <a:pt x="60915" y="16147"/>
                    <a:pt x="60809" y="15967"/>
                  </a:cubicBezTo>
                  <a:close/>
                  <a:moveTo>
                    <a:pt x="4267" y="16545"/>
                  </a:moveTo>
                  <a:cubicBezTo>
                    <a:pt x="4163" y="16725"/>
                    <a:pt x="4062" y="16910"/>
                    <a:pt x="3962" y="17095"/>
                  </a:cubicBezTo>
                  <a:lnTo>
                    <a:pt x="4083" y="17157"/>
                  </a:lnTo>
                  <a:cubicBezTo>
                    <a:pt x="4180" y="16977"/>
                    <a:pt x="4285" y="16793"/>
                    <a:pt x="4385" y="16612"/>
                  </a:cubicBezTo>
                  <a:lnTo>
                    <a:pt x="4267" y="16545"/>
                  </a:lnTo>
                  <a:close/>
                  <a:moveTo>
                    <a:pt x="61430" y="17052"/>
                  </a:moveTo>
                  <a:lnTo>
                    <a:pt x="61308" y="17120"/>
                  </a:lnTo>
                  <a:cubicBezTo>
                    <a:pt x="61405" y="17300"/>
                    <a:pt x="61506" y="17484"/>
                    <a:pt x="61602" y="17668"/>
                  </a:cubicBezTo>
                  <a:lnTo>
                    <a:pt x="61724" y="17602"/>
                  </a:lnTo>
                  <a:cubicBezTo>
                    <a:pt x="61627" y="17417"/>
                    <a:pt x="61527" y="17233"/>
                    <a:pt x="61430" y="17052"/>
                  </a:cubicBezTo>
                  <a:close/>
                  <a:moveTo>
                    <a:pt x="3664" y="17648"/>
                  </a:moveTo>
                  <a:cubicBezTo>
                    <a:pt x="3567" y="17832"/>
                    <a:pt x="3476" y="18020"/>
                    <a:pt x="3383" y="18205"/>
                  </a:cubicBezTo>
                  <a:lnTo>
                    <a:pt x="3505" y="18268"/>
                  </a:lnTo>
                  <a:cubicBezTo>
                    <a:pt x="3597" y="18080"/>
                    <a:pt x="3693" y="17894"/>
                    <a:pt x="3790" y="17710"/>
                  </a:cubicBezTo>
                  <a:lnTo>
                    <a:pt x="3664" y="17648"/>
                  </a:lnTo>
                  <a:close/>
                  <a:moveTo>
                    <a:pt x="62005" y="18159"/>
                  </a:moveTo>
                  <a:lnTo>
                    <a:pt x="61883" y="18221"/>
                  </a:lnTo>
                  <a:cubicBezTo>
                    <a:pt x="61975" y="18407"/>
                    <a:pt x="62067" y="18595"/>
                    <a:pt x="62155" y="18780"/>
                  </a:cubicBezTo>
                  <a:lnTo>
                    <a:pt x="62281" y="18720"/>
                  </a:lnTo>
                  <a:cubicBezTo>
                    <a:pt x="62189" y="18532"/>
                    <a:pt x="62101" y="18347"/>
                    <a:pt x="62005" y="18159"/>
                  </a:cubicBezTo>
                  <a:close/>
                  <a:moveTo>
                    <a:pt x="3107" y="18771"/>
                  </a:moveTo>
                  <a:cubicBezTo>
                    <a:pt x="3019" y="18960"/>
                    <a:pt x="2930" y="19152"/>
                    <a:pt x="2847" y="19341"/>
                  </a:cubicBezTo>
                  <a:lnTo>
                    <a:pt x="2973" y="19399"/>
                  </a:lnTo>
                  <a:cubicBezTo>
                    <a:pt x="3056" y="19207"/>
                    <a:pt x="3145" y="19018"/>
                    <a:pt x="3232" y="18830"/>
                  </a:cubicBezTo>
                  <a:lnTo>
                    <a:pt x="3107" y="18771"/>
                  </a:lnTo>
                  <a:close/>
                  <a:moveTo>
                    <a:pt x="62541" y="19287"/>
                  </a:moveTo>
                  <a:lnTo>
                    <a:pt x="62415" y="19345"/>
                  </a:lnTo>
                  <a:cubicBezTo>
                    <a:pt x="62500" y="19534"/>
                    <a:pt x="62583" y="19722"/>
                    <a:pt x="62667" y="19916"/>
                  </a:cubicBezTo>
                  <a:lnTo>
                    <a:pt x="62792" y="19861"/>
                  </a:lnTo>
                  <a:cubicBezTo>
                    <a:pt x="62709" y="19668"/>
                    <a:pt x="62625" y="19475"/>
                    <a:pt x="62541" y="19287"/>
                  </a:cubicBezTo>
                  <a:close/>
                  <a:moveTo>
                    <a:pt x="2595" y="19920"/>
                  </a:moveTo>
                  <a:cubicBezTo>
                    <a:pt x="2511" y="20113"/>
                    <a:pt x="2431" y="20305"/>
                    <a:pt x="2352" y="20498"/>
                  </a:cubicBezTo>
                  <a:lnTo>
                    <a:pt x="2482" y="20552"/>
                  </a:lnTo>
                  <a:cubicBezTo>
                    <a:pt x="2561" y="20355"/>
                    <a:pt x="2642" y="20163"/>
                    <a:pt x="2721" y="19974"/>
                  </a:cubicBezTo>
                  <a:lnTo>
                    <a:pt x="2595" y="19920"/>
                  </a:lnTo>
                  <a:close/>
                  <a:moveTo>
                    <a:pt x="63032" y="20435"/>
                  </a:moveTo>
                  <a:lnTo>
                    <a:pt x="62902" y="20485"/>
                  </a:lnTo>
                  <a:cubicBezTo>
                    <a:pt x="62981" y="20678"/>
                    <a:pt x="63057" y="20875"/>
                    <a:pt x="63132" y="21068"/>
                  </a:cubicBezTo>
                  <a:lnTo>
                    <a:pt x="63262" y="21018"/>
                  </a:lnTo>
                  <a:cubicBezTo>
                    <a:pt x="63187" y="20825"/>
                    <a:pt x="63111" y="20628"/>
                    <a:pt x="63032" y="20435"/>
                  </a:cubicBezTo>
                  <a:close/>
                  <a:moveTo>
                    <a:pt x="2126" y="21085"/>
                  </a:moveTo>
                  <a:cubicBezTo>
                    <a:pt x="2050" y="21278"/>
                    <a:pt x="1979" y="21475"/>
                    <a:pt x="1907" y="21672"/>
                  </a:cubicBezTo>
                  <a:lnTo>
                    <a:pt x="2038" y="21722"/>
                  </a:lnTo>
                  <a:cubicBezTo>
                    <a:pt x="2109" y="21525"/>
                    <a:pt x="2180" y="21328"/>
                    <a:pt x="2255" y="21135"/>
                  </a:cubicBezTo>
                  <a:lnTo>
                    <a:pt x="2126" y="21085"/>
                  </a:lnTo>
                  <a:close/>
                  <a:moveTo>
                    <a:pt x="63480" y="21605"/>
                  </a:moveTo>
                  <a:lnTo>
                    <a:pt x="63350" y="21651"/>
                  </a:lnTo>
                  <a:cubicBezTo>
                    <a:pt x="63421" y="21848"/>
                    <a:pt x="63488" y="22044"/>
                    <a:pt x="63556" y="22241"/>
                  </a:cubicBezTo>
                  <a:lnTo>
                    <a:pt x="63686" y="22195"/>
                  </a:lnTo>
                  <a:cubicBezTo>
                    <a:pt x="63618" y="21999"/>
                    <a:pt x="63551" y="21802"/>
                    <a:pt x="63480" y="21605"/>
                  </a:cubicBezTo>
                  <a:close/>
                  <a:moveTo>
                    <a:pt x="1702" y="22267"/>
                  </a:moveTo>
                  <a:cubicBezTo>
                    <a:pt x="1636" y="22464"/>
                    <a:pt x="1568" y="22665"/>
                    <a:pt x="1505" y="22866"/>
                  </a:cubicBezTo>
                  <a:lnTo>
                    <a:pt x="1640" y="22908"/>
                  </a:lnTo>
                  <a:cubicBezTo>
                    <a:pt x="1702" y="22707"/>
                    <a:pt x="1766" y="22510"/>
                    <a:pt x="1832" y="22313"/>
                  </a:cubicBezTo>
                  <a:lnTo>
                    <a:pt x="1702" y="22267"/>
                  </a:lnTo>
                  <a:close/>
                  <a:moveTo>
                    <a:pt x="63883" y="22791"/>
                  </a:moveTo>
                  <a:lnTo>
                    <a:pt x="63752" y="22833"/>
                  </a:lnTo>
                  <a:cubicBezTo>
                    <a:pt x="63815" y="23034"/>
                    <a:pt x="63874" y="23231"/>
                    <a:pt x="63933" y="23433"/>
                  </a:cubicBezTo>
                  <a:lnTo>
                    <a:pt x="64067" y="23390"/>
                  </a:lnTo>
                  <a:cubicBezTo>
                    <a:pt x="64009" y="23189"/>
                    <a:pt x="63945" y="22992"/>
                    <a:pt x="63883" y="22791"/>
                  </a:cubicBezTo>
                  <a:close/>
                  <a:moveTo>
                    <a:pt x="1325" y="23466"/>
                  </a:moveTo>
                  <a:cubicBezTo>
                    <a:pt x="1267" y="23667"/>
                    <a:pt x="1208" y="23864"/>
                    <a:pt x="1153" y="24069"/>
                  </a:cubicBezTo>
                  <a:lnTo>
                    <a:pt x="1288" y="24103"/>
                  </a:lnTo>
                  <a:cubicBezTo>
                    <a:pt x="1342" y="23901"/>
                    <a:pt x="1396" y="23704"/>
                    <a:pt x="1455" y="23503"/>
                  </a:cubicBezTo>
                  <a:lnTo>
                    <a:pt x="1325" y="23466"/>
                  </a:lnTo>
                  <a:close/>
                  <a:moveTo>
                    <a:pt x="64239" y="23994"/>
                  </a:moveTo>
                  <a:lnTo>
                    <a:pt x="64104" y="24031"/>
                  </a:lnTo>
                  <a:cubicBezTo>
                    <a:pt x="64159" y="24228"/>
                    <a:pt x="64214" y="24430"/>
                    <a:pt x="64264" y="24631"/>
                  </a:cubicBezTo>
                  <a:lnTo>
                    <a:pt x="64398" y="24598"/>
                  </a:lnTo>
                  <a:cubicBezTo>
                    <a:pt x="64348" y="24396"/>
                    <a:pt x="64293" y="24195"/>
                    <a:pt x="64239" y="23994"/>
                  </a:cubicBezTo>
                  <a:close/>
                  <a:moveTo>
                    <a:pt x="994" y="24673"/>
                  </a:moveTo>
                  <a:cubicBezTo>
                    <a:pt x="944" y="24874"/>
                    <a:pt x="893" y="25079"/>
                    <a:pt x="847" y="25281"/>
                  </a:cubicBezTo>
                  <a:lnTo>
                    <a:pt x="982" y="25314"/>
                  </a:lnTo>
                  <a:cubicBezTo>
                    <a:pt x="1027" y="25109"/>
                    <a:pt x="1077" y="24907"/>
                    <a:pt x="1128" y="24706"/>
                  </a:cubicBezTo>
                  <a:lnTo>
                    <a:pt x="994" y="24673"/>
                  </a:lnTo>
                  <a:close/>
                  <a:moveTo>
                    <a:pt x="64549" y="25205"/>
                  </a:moveTo>
                  <a:lnTo>
                    <a:pt x="64415" y="25238"/>
                  </a:lnTo>
                  <a:cubicBezTo>
                    <a:pt x="64461" y="25440"/>
                    <a:pt x="64507" y="25646"/>
                    <a:pt x="64549" y="25847"/>
                  </a:cubicBezTo>
                  <a:lnTo>
                    <a:pt x="64688" y="25817"/>
                  </a:lnTo>
                  <a:cubicBezTo>
                    <a:pt x="64641" y="25612"/>
                    <a:pt x="64595" y="25410"/>
                    <a:pt x="64549" y="25205"/>
                  </a:cubicBezTo>
                  <a:close/>
                  <a:moveTo>
                    <a:pt x="709" y="25892"/>
                  </a:moveTo>
                  <a:cubicBezTo>
                    <a:pt x="667" y="26099"/>
                    <a:pt x="625" y="26304"/>
                    <a:pt x="587" y="26509"/>
                  </a:cubicBezTo>
                  <a:lnTo>
                    <a:pt x="721" y="26534"/>
                  </a:lnTo>
                  <a:cubicBezTo>
                    <a:pt x="759" y="26329"/>
                    <a:pt x="801" y="26128"/>
                    <a:pt x="843" y="25922"/>
                  </a:cubicBezTo>
                  <a:lnTo>
                    <a:pt x="709" y="25892"/>
                  </a:lnTo>
                  <a:close/>
                  <a:moveTo>
                    <a:pt x="64813" y="26434"/>
                  </a:moveTo>
                  <a:lnTo>
                    <a:pt x="64675" y="26459"/>
                  </a:lnTo>
                  <a:cubicBezTo>
                    <a:pt x="64717" y="26664"/>
                    <a:pt x="64754" y="26865"/>
                    <a:pt x="64788" y="27070"/>
                  </a:cubicBezTo>
                  <a:lnTo>
                    <a:pt x="64926" y="27049"/>
                  </a:lnTo>
                  <a:cubicBezTo>
                    <a:pt x="64889" y="26844"/>
                    <a:pt x="64851" y="26635"/>
                    <a:pt x="64813" y="26434"/>
                  </a:cubicBezTo>
                  <a:close/>
                  <a:moveTo>
                    <a:pt x="474" y="27125"/>
                  </a:moveTo>
                  <a:cubicBezTo>
                    <a:pt x="437" y="27331"/>
                    <a:pt x="403" y="27536"/>
                    <a:pt x="373" y="27741"/>
                  </a:cubicBezTo>
                  <a:lnTo>
                    <a:pt x="512" y="27762"/>
                  </a:lnTo>
                  <a:cubicBezTo>
                    <a:pt x="541" y="27557"/>
                    <a:pt x="574" y="27351"/>
                    <a:pt x="609" y="27146"/>
                  </a:cubicBezTo>
                  <a:lnTo>
                    <a:pt x="474" y="27125"/>
                  </a:lnTo>
                  <a:close/>
                  <a:moveTo>
                    <a:pt x="65027" y="27666"/>
                  </a:moveTo>
                  <a:lnTo>
                    <a:pt x="64889" y="27687"/>
                  </a:lnTo>
                  <a:cubicBezTo>
                    <a:pt x="64922" y="27892"/>
                    <a:pt x="64951" y="28097"/>
                    <a:pt x="64980" y="28303"/>
                  </a:cubicBezTo>
                  <a:lnTo>
                    <a:pt x="65115" y="28287"/>
                  </a:lnTo>
                  <a:cubicBezTo>
                    <a:pt x="65090" y="28080"/>
                    <a:pt x="65060" y="27871"/>
                    <a:pt x="65027" y="27666"/>
                  </a:cubicBezTo>
                  <a:close/>
                  <a:moveTo>
                    <a:pt x="286" y="28362"/>
                  </a:moveTo>
                  <a:cubicBezTo>
                    <a:pt x="256" y="28571"/>
                    <a:pt x="231" y="28777"/>
                    <a:pt x="210" y="28986"/>
                  </a:cubicBezTo>
                  <a:lnTo>
                    <a:pt x="344" y="28999"/>
                  </a:lnTo>
                  <a:cubicBezTo>
                    <a:pt x="369" y="28794"/>
                    <a:pt x="394" y="28588"/>
                    <a:pt x="423" y="28382"/>
                  </a:cubicBezTo>
                  <a:lnTo>
                    <a:pt x="286" y="28362"/>
                  </a:lnTo>
                  <a:close/>
                  <a:moveTo>
                    <a:pt x="65195" y="28906"/>
                  </a:moveTo>
                  <a:lnTo>
                    <a:pt x="65056" y="28923"/>
                  </a:lnTo>
                  <a:cubicBezTo>
                    <a:pt x="65081" y="29129"/>
                    <a:pt x="65102" y="29338"/>
                    <a:pt x="65123" y="29544"/>
                  </a:cubicBezTo>
                  <a:lnTo>
                    <a:pt x="65261" y="29531"/>
                  </a:lnTo>
                  <a:cubicBezTo>
                    <a:pt x="65241" y="29322"/>
                    <a:pt x="65220" y="29117"/>
                    <a:pt x="65195" y="28906"/>
                  </a:cubicBezTo>
                  <a:close/>
                  <a:moveTo>
                    <a:pt x="143" y="29607"/>
                  </a:moveTo>
                  <a:cubicBezTo>
                    <a:pt x="122" y="29816"/>
                    <a:pt x="106" y="30022"/>
                    <a:pt x="93" y="30231"/>
                  </a:cubicBezTo>
                  <a:lnTo>
                    <a:pt x="227" y="30243"/>
                  </a:lnTo>
                  <a:cubicBezTo>
                    <a:pt x="243" y="30034"/>
                    <a:pt x="261" y="29829"/>
                    <a:pt x="282" y="29620"/>
                  </a:cubicBezTo>
                  <a:lnTo>
                    <a:pt x="143" y="29607"/>
                  </a:lnTo>
                  <a:close/>
                  <a:moveTo>
                    <a:pt x="65316" y="30156"/>
                  </a:moveTo>
                  <a:lnTo>
                    <a:pt x="65178" y="30164"/>
                  </a:lnTo>
                  <a:cubicBezTo>
                    <a:pt x="65195" y="30374"/>
                    <a:pt x="65207" y="30579"/>
                    <a:pt x="65220" y="30789"/>
                  </a:cubicBezTo>
                  <a:lnTo>
                    <a:pt x="65358" y="30781"/>
                  </a:lnTo>
                  <a:cubicBezTo>
                    <a:pt x="65346" y="30570"/>
                    <a:pt x="65328" y="30361"/>
                    <a:pt x="65316" y="30156"/>
                  </a:cubicBezTo>
                  <a:close/>
                  <a:moveTo>
                    <a:pt x="51" y="30856"/>
                  </a:moveTo>
                  <a:cubicBezTo>
                    <a:pt x="38" y="31065"/>
                    <a:pt x="30" y="31274"/>
                    <a:pt x="21" y="31485"/>
                  </a:cubicBezTo>
                  <a:lnTo>
                    <a:pt x="160" y="31489"/>
                  </a:lnTo>
                  <a:cubicBezTo>
                    <a:pt x="168" y="31280"/>
                    <a:pt x="177" y="31073"/>
                    <a:pt x="189" y="30864"/>
                  </a:cubicBezTo>
                  <a:lnTo>
                    <a:pt x="51" y="30856"/>
                  </a:lnTo>
                  <a:close/>
                  <a:moveTo>
                    <a:pt x="65387" y="31405"/>
                  </a:moveTo>
                  <a:lnTo>
                    <a:pt x="65249" y="31409"/>
                  </a:lnTo>
                  <a:cubicBezTo>
                    <a:pt x="65257" y="31619"/>
                    <a:pt x="65261" y="31824"/>
                    <a:pt x="65266" y="32034"/>
                  </a:cubicBezTo>
                  <a:lnTo>
                    <a:pt x="65404" y="32029"/>
                  </a:lnTo>
                  <a:cubicBezTo>
                    <a:pt x="65400" y="31820"/>
                    <a:pt x="65396" y="31615"/>
                    <a:pt x="65387" y="31405"/>
                  </a:cubicBezTo>
                  <a:close/>
                  <a:moveTo>
                    <a:pt x="5" y="32109"/>
                  </a:moveTo>
                  <a:cubicBezTo>
                    <a:pt x="1" y="32311"/>
                    <a:pt x="1" y="32507"/>
                    <a:pt x="1" y="32708"/>
                  </a:cubicBezTo>
                  <a:lnTo>
                    <a:pt x="1" y="32733"/>
                  </a:lnTo>
                  <a:lnTo>
                    <a:pt x="139" y="32733"/>
                  </a:lnTo>
                  <a:lnTo>
                    <a:pt x="139" y="32708"/>
                  </a:lnTo>
                  <a:cubicBezTo>
                    <a:pt x="139" y="32507"/>
                    <a:pt x="139" y="32311"/>
                    <a:pt x="143" y="32109"/>
                  </a:cubicBezTo>
                  <a:close/>
                  <a:moveTo>
                    <a:pt x="65274" y="32658"/>
                  </a:moveTo>
                  <a:lnTo>
                    <a:pt x="65274" y="32708"/>
                  </a:lnTo>
                  <a:cubicBezTo>
                    <a:pt x="65274" y="32918"/>
                    <a:pt x="65274" y="33124"/>
                    <a:pt x="65270" y="33333"/>
                  </a:cubicBezTo>
                  <a:lnTo>
                    <a:pt x="65408" y="33337"/>
                  </a:lnTo>
                  <a:cubicBezTo>
                    <a:pt x="65412" y="33128"/>
                    <a:pt x="65412" y="32918"/>
                    <a:pt x="65412" y="32708"/>
                  </a:cubicBezTo>
                  <a:lnTo>
                    <a:pt x="65412" y="32658"/>
                  </a:lnTo>
                  <a:close/>
                  <a:moveTo>
                    <a:pt x="143" y="33358"/>
                  </a:moveTo>
                  <a:lnTo>
                    <a:pt x="5" y="33362"/>
                  </a:lnTo>
                  <a:cubicBezTo>
                    <a:pt x="9" y="33572"/>
                    <a:pt x="13" y="33777"/>
                    <a:pt x="21" y="33987"/>
                  </a:cubicBezTo>
                  <a:lnTo>
                    <a:pt x="160" y="33983"/>
                  </a:lnTo>
                  <a:cubicBezTo>
                    <a:pt x="152" y="33773"/>
                    <a:pt x="147" y="33568"/>
                    <a:pt x="143" y="33358"/>
                  </a:cubicBezTo>
                  <a:close/>
                  <a:moveTo>
                    <a:pt x="65249" y="33958"/>
                  </a:moveTo>
                  <a:cubicBezTo>
                    <a:pt x="65245" y="34163"/>
                    <a:pt x="65232" y="34373"/>
                    <a:pt x="65220" y="34578"/>
                  </a:cubicBezTo>
                  <a:lnTo>
                    <a:pt x="65358" y="34586"/>
                  </a:lnTo>
                  <a:cubicBezTo>
                    <a:pt x="65371" y="34381"/>
                    <a:pt x="65383" y="34172"/>
                    <a:pt x="65387" y="33962"/>
                  </a:cubicBezTo>
                  <a:lnTo>
                    <a:pt x="65249" y="33958"/>
                  </a:lnTo>
                  <a:close/>
                  <a:moveTo>
                    <a:pt x="189" y="34603"/>
                  </a:moveTo>
                  <a:lnTo>
                    <a:pt x="55" y="34611"/>
                  </a:lnTo>
                  <a:cubicBezTo>
                    <a:pt x="63" y="34821"/>
                    <a:pt x="80" y="35031"/>
                    <a:pt x="93" y="35236"/>
                  </a:cubicBezTo>
                  <a:lnTo>
                    <a:pt x="231" y="35228"/>
                  </a:lnTo>
                  <a:cubicBezTo>
                    <a:pt x="218" y="35018"/>
                    <a:pt x="202" y="34813"/>
                    <a:pt x="189" y="34603"/>
                  </a:cubicBezTo>
                  <a:close/>
                  <a:moveTo>
                    <a:pt x="65182" y="35203"/>
                  </a:moveTo>
                  <a:cubicBezTo>
                    <a:pt x="65165" y="35408"/>
                    <a:pt x="65148" y="35617"/>
                    <a:pt x="65127" y="35823"/>
                  </a:cubicBezTo>
                  <a:lnTo>
                    <a:pt x="65266" y="35836"/>
                  </a:lnTo>
                  <a:cubicBezTo>
                    <a:pt x="65286" y="35631"/>
                    <a:pt x="65303" y="35420"/>
                    <a:pt x="65320" y="35211"/>
                  </a:cubicBezTo>
                  <a:lnTo>
                    <a:pt x="65182" y="35203"/>
                  </a:lnTo>
                  <a:close/>
                  <a:moveTo>
                    <a:pt x="286" y="35848"/>
                  </a:moveTo>
                  <a:lnTo>
                    <a:pt x="147" y="35861"/>
                  </a:lnTo>
                  <a:cubicBezTo>
                    <a:pt x="168" y="36070"/>
                    <a:pt x="189" y="36275"/>
                    <a:pt x="214" y="36486"/>
                  </a:cubicBezTo>
                  <a:lnTo>
                    <a:pt x="353" y="36469"/>
                  </a:lnTo>
                  <a:cubicBezTo>
                    <a:pt x="328" y="36263"/>
                    <a:pt x="307" y="36053"/>
                    <a:pt x="286" y="35848"/>
                  </a:cubicBezTo>
                  <a:close/>
                  <a:moveTo>
                    <a:pt x="65065" y="36443"/>
                  </a:moveTo>
                  <a:cubicBezTo>
                    <a:pt x="65040" y="36649"/>
                    <a:pt x="65015" y="36858"/>
                    <a:pt x="64984" y="37064"/>
                  </a:cubicBezTo>
                  <a:lnTo>
                    <a:pt x="65123" y="37080"/>
                  </a:lnTo>
                  <a:cubicBezTo>
                    <a:pt x="65152" y="36875"/>
                    <a:pt x="65178" y="36666"/>
                    <a:pt x="65199" y="36460"/>
                  </a:cubicBezTo>
                  <a:lnTo>
                    <a:pt x="65065" y="36443"/>
                  </a:lnTo>
                  <a:close/>
                  <a:moveTo>
                    <a:pt x="429" y="37089"/>
                  </a:moveTo>
                  <a:lnTo>
                    <a:pt x="290" y="37105"/>
                  </a:lnTo>
                  <a:cubicBezTo>
                    <a:pt x="319" y="37316"/>
                    <a:pt x="348" y="37521"/>
                    <a:pt x="382" y="37726"/>
                  </a:cubicBezTo>
                  <a:lnTo>
                    <a:pt x="516" y="37705"/>
                  </a:lnTo>
                  <a:cubicBezTo>
                    <a:pt x="487" y="37500"/>
                    <a:pt x="458" y="37294"/>
                    <a:pt x="429" y="37089"/>
                  </a:cubicBezTo>
                  <a:close/>
                  <a:moveTo>
                    <a:pt x="64897" y="37680"/>
                  </a:moveTo>
                  <a:cubicBezTo>
                    <a:pt x="64868" y="37885"/>
                    <a:pt x="64834" y="38090"/>
                    <a:pt x="64796" y="38296"/>
                  </a:cubicBezTo>
                  <a:lnTo>
                    <a:pt x="64934" y="38322"/>
                  </a:lnTo>
                  <a:cubicBezTo>
                    <a:pt x="64968" y="38115"/>
                    <a:pt x="65002" y="37906"/>
                    <a:pt x="65035" y="37701"/>
                  </a:cubicBezTo>
                  <a:lnTo>
                    <a:pt x="64897" y="37680"/>
                  </a:lnTo>
                  <a:close/>
                  <a:moveTo>
                    <a:pt x="617" y="38322"/>
                  </a:moveTo>
                  <a:lnTo>
                    <a:pt x="483" y="38342"/>
                  </a:lnTo>
                  <a:cubicBezTo>
                    <a:pt x="516" y="38552"/>
                    <a:pt x="554" y="38757"/>
                    <a:pt x="596" y="38958"/>
                  </a:cubicBezTo>
                  <a:lnTo>
                    <a:pt x="730" y="38933"/>
                  </a:lnTo>
                  <a:cubicBezTo>
                    <a:pt x="692" y="38732"/>
                    <a:pt x="655" y="38527"/>
                    <a:pt x="617" y="38322"/>
                  </a:cubicBezTo>
                  <a:close/>
                  <a:moveTo>
                    <a:pt x="64683" y="38908"/>
                  </a:moveTo>
                  <a:cubicBezTo>
                    <a:pt x="64645" y="39113"/>
                    <a:pt x="64603" y="39319"/>
                    <a:pt x="64562" y="39520"/>
                  </a:cubicBezTo>
                  <a:lnTo>
                    <a:pt x="64696" y="39549"/>
                  </a:lnTo>
                  <a:cubicBezTo>
                    <a:pt x="64738" y="39344"/>
                    <a:pt x="64779" y="39143"/>
                    <a:pt x="64821" y="38937"/>
                  </a:cubicBezTo>
                  <a:lnTo>
                    <a:pt x="64683" y="38908"/>
                  </a:lnTo>
                  <a:close/>
                  <a:moveTo>
                    <a:pt x="856" y="39545"/>
                  </a:moveTo>
                  <a:lnTo>
                    <a:pt x="721" y="39574"/>
                  </a:lnTo>
                  <a:cubicBezTo>
                    <a:pt x="764" y="39780"/>
                    <a:pt x="810" y="39982"/>
                    <a:pt x="856" y="40187"/>
                  </a:cubicBezTo>
                  <a:lnTo>
                    <a:pt x="990" y="40153"/>
                  </a:lnTo>
                  <a:cubicBezTo>
                    <a:pt x="944" y="39951"/>
                    <a:pt x="897" y="39750"/>
                    <a:pt x="856" y="39545"/>
                  </a:cubicBezTo>
                  <a:close/>
                  <a:moveTo>
                    <a:pt x="64423" y="40127"/>
                  </a:moveTo>
                  <a:cubicBezTo>
                    <a:pt x="64377" y="40334"/>
                    <a:pt x="64326" y="40535"/>
                    <a:pt x="64276" y="40736"/>
                  </a:cubicBezTo>
                  <a:lnTo>
                    <a:pt x="64411" y="40769"/>
                  </a:lnTo>
                  <a:cubicBezTo>
                    <a:pt x="64465" y="40568"/>
                    <a:pt x="64512" y="40367"/>
                    <a:pt x="64562" y="40162"/>
                  </a:cubicBezTo>
                  <a:lnTo>
                    <a:pt x="64423" y="40127"/>
                  </a:lnTo>
                  <a:close/>
                  <a:moveTo>
                    <a:pt x="1141" y="40761"/>
                  </a:moveTo>
                  <a:lnTo>
                    <a:pt x="1007" y="40794"/>
                  </a:lnTo>
                  <a:cubicBezTo>
                    <a:pt x="1057" y="40996"/>
                    <a:pt x="1112" y="41197"/>
                    <a:pt x="1166" y="41398"/>
                  </a:cubicBezTo>
                  <a:lnTo>
                    <a:pt x="1300" y="41365"/>
                  </a:lnTo>
                  <a:cubicBezTo>
                    <a:pt x="1245" y="41164"/>
                    <a:pt x="1191" y="40962"/>
                    <a:pt x="1141" y="40761"/>
                  </a:cubicBezTo>
                  <a:close/>
                  <a:moveTo>
                    <a:pt x="64117" y="41340"/>
                  </a:moveTo>
                  <a:cubicBezTo>
                    <a:pt x="64063" y="41541"/>
                    <a:pt x="64009" y="41742"/>
                    <a:pt x="63949" y="41938"/>
                  </a:cubicBezTo>
                  <a:lnTo>
                    <a:pt x="64079" y="41976"/>
                  </a:lnTo>
                  <a:cubicBezTo>
                    <a:pt x="64138" y="41779"/>
                    <a:pt x="64197" y="41578"/>
                    <a:pt x="64251" y="41377"/>
                  </a:cubicBezTo>
                  <a:lnTo>
                    <a:pt x="64117" y="41340"/>
                  </a:lnTo>
                  <a:close/>
                  <a:moveTo>
                    <a:pt x="1472" y="41963"/>
                  </a:moveTo>
                  <a:lnTo>
                    <a:pt x="1338" y="42002"/>
                  </a:lnTo>
                  <a:cubicBezTo>
                    <a:pt x="1396" y="42203"/>
                    <a:pt x="1460" y="42404"/>
                    <a:pt x="1522" y="42601"/>
                  </a:cubicBezTo>
                  <a:lnTo>
                    <a:pt x="1652" y="42559"/>
                  </a:lnTo>
                  <a:cubicBezTo>
                    <a:pt x="1589" y="42362"/>
                    <a:pt x="1530" y="42161"/>
                    <a:pt x="1472" y="41963"/>
                  </a:cubicBezTo>
                  <a:close/>
                  <a:moveTo>
                    <a:pt x="63765" y="42534"/>
                  </a:moveTo>
                  <a:cubicBezTo>
                    <a:pt x="63702" y="42735"/>
                    <a:pt x="63639" y="42932"/>
                    <a:pt x="63572" y="43129"/>
                  </a:cubicBezTo>
                  <a:lnTo>
                    <a:pt x="63702" y="43176"/>
                  </a:lnTo>
                  <a:cubicBezTo>
                    <a:pt x="63769" y="42978"/>
                    <a:pt x="63837" y="42777"/>
                    <a:pt x="63899" y="42576"/>
                  </a:cubicBezTo>
                  <a:lnTo>
                    <a:pt x="63765" y="42534"/>
                  </a:lnTo>
                  <a:close/>
                  <a:moveTo>
                    <a:pt x="1849" y="43151"/>
                  </a:moveTo>
                  <a:lnTo>
                    <a:pt x="1715" y="43196"/>
                  </a:lnTo>
                  <a:cubicBezTo>
                    <a:pt x="1782" y="43393"/>
                    <a:pt x="1853" y="43590"/>
                    <a:pt x="1924" y="43787"/>
                  </a:cubicBezTo>
                  <a:lnTo>
                    <a:pt x="2054" y="43741"/>
                  </a:lnTo>
                  <a:cubicBezTo>
                    <a:pt x="1983" y="43544"/>
                    <a:pt x="1912" y="43352"/>
                    <a:pt x="1849" y="43151"/>
                  </a:cubicBezTo>
                  <a:close/>
                  <a:moveTo>
                    <a:pt x="63367" y="43720"/>
                  </a:moveTo>
                  <a:cubicBezTo>
                    <a:pt x="63295" y="43917"/>
                    <a:pt x="63224" y="44114"/>
                    <a:pt x="63148" y="44307"/>
                  </a:cubicBezTo>
                  <a:lnTo>
                    <a:pt x="63279" y="44358"/>
                  </a:lnTo>
                  <a:cubicBezTo>
                    <a:pt x="63350" y="44165"/>
                    <a:pt x="63425" y="43967"/>
                    <a:pt x="63497" y="43770"/>
                  </a:cubicBezTo>
                  <a:lnTo>
                    <a:pt x="63367" y="43720"/>
                  </a:lnTo>
                  <a:close/>
                  <a:moveTo>
                    <a:pt x="2269" y="44328"/>
                  </a:moveTo>
                  <a:lnTo>
                    <a:pt x="2143" y="44374"/>
                  </a:lnTo>
                  <a:cubicBezTo>
                    <a:pt x="2214" y="44571"/>
                    <a:pt x="2294" y="44764"/>
                    <a:pt x="2369" y="44956"/>
                  </a:cubicBezTo>
                  <a:lnTo>
                    <a:pt x="2499" y="44906"/>
                  </a:lnTo>
                  <a:cubicBezTo>
                    <a:pt x="2419" y="44714"/>
                    <a:pt x="2344" y="44521"/>
                    <a:pt x="2269" y="44328"/>
                  </a:cubicBezTo>
                  <a:close/>
                  <a:moveTo>
                    <a:pt x="62918" y="44894"/>
                  </a:moveTo>
                  <a:cubicBezTo>
                    <a:pt x="62843" y="45087"/>
                    <a:pt x="62763" y="45279"/>
                    <a:pt x="62680" y="45468"/>
                  </a:cubicBezTo>
                  <a:lnTo>
                    <a:pt x="62805" y="45523"/>
                  </a:lnTo>
                  <a:cubicBezTo>
                    <a:pt x="62889" y="45330"/>
                    <a:pt x="62968" y="45137"/>
                    <a:pt x="63048" y="44944"/>
                  </a:cubicBezTo>
                  <a:lnTo>
                    <a:pt x="62918" y="44894"/>
                  </a:lnTo>
                  <a:close/>
                  <a:moveTo>
                    <a:pt x="2737" y="45480"/>
                  </a:moveTo>
                  <a:lnTo>
                    <a:pt x="2608" y="45535"/>
                  </a:lnTo>
                  <a:cubicBezTo>
                    <a:pt x="2692" y="45728"/>
                    <a:pt x="2776" y="45917"/>
                    <a:pt x="2859" y="46105"/>
                  </a:cubicBezTo>
                  <a:lnTo>
                    <a:pt x="2985" y="46051"/>
                  </a:lnTo>
                  <a:cubicBezTo>
                    <a:pt x="2901" y="45862"/>
                    <a:pt x="2818" y="45670"/>
                    <a:pt x="2737" y="45480"/>
                  </a:cubicBezTo>
                  <a:close/>
                  <a:moveTo>
                    <a:pt x="62428" y="46043"/>
                  </a:moveTo>
                  <a:cubicBezTo>
                    <a:pt x="62344" y="46231"/>
                    <a:pt x="62256" y="46424"/>
                    <a:pt x="62168" y="46612"/>
                  </a:cubicBezTo>
                  <a:lnTo>
                    <a:pt x="62293" y="46672"/>
                  </a:lnTo>
                  <a:cubicBezTo>
                    <a:pt x="62382" y="46482"/>
                    <a:pt x="62469" y="46289"/>
                    <a:pt x="62554" y="46101"/>
                  </a:cubicBezTo>
                  <a:lnTo>
                    <a:pt x="62428" y="46043"/>
                  </a:lnTo>
                  <a:close/>
                  <a:moveTo>
                    <a:pt x="3245" y="46612"/>
                  </a:moveTo>
                  <a:lnTo>
                    <a:pt x="3120" y="46676"/>
                  </a:lnTo>
                  <a:cubicBezTo>
                    <a:pt x="3211" y="46860"/>
                    <a:pt x="3300" y="47049"/>
                    <a:pt x="3391" y="47237"/>
                  </a:cubicBezTo>
                  <a:lnTo>
                    <a:pt x="3517" y="47175"/>
                  </a:lnTo>
                  <a:cubicBezTo>
                    <a:pt x="3425" y="46989"/>
                    <a:pt x="3333" y="46801"/>
                    <a:pt x="3245" y="46612"/>
                  </a:cubicBezTo>
                  <a:close/>
                  <a:moveTo>
                    <a:pt x="61896" y="47175"/>
                  </a:moveTo>
                  <a:cubicBezTo>
                    <a:pt x="61803" y="47359"/>
                    <a:pt x="61707" y="47547"/>
                    <a:pt x="61610" y="47732"/>
                  </a:cubicBezTo>
                  <a:lnTo>
                    <a:pt x="61732" y="47794"/>
                  </a:lnTo>
                  <a:cubicBezTo>
                    <a:pt x="61829" y="47610"/>
                    <a:pt x="61925" y="47421"/>
                    <a:pt x="62017" y="47233"/>
                  </a:cubicBezTo>
                  <a:lnTo>
                    <a:pt x="61896" y="47175"/>
                  </a:lnTo>
                  <a:close/>
                  <a:moveTo>
                    <a:pt x="3799" y="47728"/>
                  </a:moveTo>
                  <a:lnTo>
                    <a:pt x="3677" y="47790"/>
                  </a:lnTo>
                  <a:cubicBezTo>
                    <a:pt x="3774" y="47979"/>
                    <a:pt x="3869" y="48159"/>
                    <a:pt x="3970" y="48344"/>
                  </a:cubicBezTo>
                  <a:lnTo>
                    <a:pt x="4091" y="48276"/>
                  </a:lnTo>
                  <a:cubicBezTo>
                    <a:pt x="3991" y="48096"/>
                    <a:pt x="3894" y="47912"/>
                    <a:pt x="3799" y="47728"/>
                  </a:cubicBezTo>
                  <a:close/>
                  <a:moveTo>
                    <a:pt x="61317" y="48281"/>
                  </a:moveTo>
                  <a:cubicBezTo>
                    <a:pt x="61217" y="48465"/>
                    <a:pt x="61116" y="48645"/>
                    <a:pt x="61011" y="48829"/>
                  </a:cubicBezTo>
                  <a:lnTo>
                    <a:pt x="61132" y="48897"/>
                  </a:lnTo>
                  <a:cubicBezTo>
                    <a:pt x="61237" y="48717"/>
                    <a:pt x="61338" y="48533"/>
                    <a:pt x="61438" y="48348"/>
                  </a:cubicBezTo>
                  <a:lnTo>
                    <a:pt x="61317" y="48281"/>
                  </a:lnTo>
                  <a:close/>
                  <a:moveTo>
                    <a:pt x="4393" y="48821"/>
                  </a:moveTo>
                  <a:lnTo>
                    <a:pt x="4277" y="48889"/>
                  </a:lnTo>
                  <a:cubicBezTo>
                    <a:pt x="4377" y="49069"/>
                    <a:pt x="4482" y="49249"/>
                    <a:pt x="4590" y="49429"/>
                  </a:cubicBezTo>
                  <a:lnTo>
                    <a:pt x="4708" y="49358"/>
                  </a:lnTo>
                  <a:cubicBezTo>
                    <a:pt x="4603" y="49182"/>
                    <a:pt x="4498" y="49001"/>
                    <a:pt x="4393" y="48821"/>
                  </a:cubicBezTo>
                  <a:close/>
                  <a:moveTo>
                    <a:pt x="60697" y="49367"/>
                  </a:moveTo>
                  <a:cubicBezTo>
                    <a:pt x="60592" y="49547"/>
                    <a:pt x="60482" y="49723"/>
                    <a:pt x="60374" y="49903"/>
                  </a:cubicBezTo>
                  <a:lnTo>
                    <a:pt x="60492" y="49974"/>
                  </a:lnTo>
                  <a:cubicBezTo>
                    <a:pt x="60600" y="49798"/>
                    <a:pt x="60709" y="49618"/>
                    <a:pt x="60814" y="49438"/>
                  </a:cubicBezTo>
                  <a:lnTo>
                    <a:pt x="60697" y="49367"/>
                  </a:lnTo>
                  <a:close/>
                  <a:moveTo>
                    <a:pt x="5031" y="49891"/>
                  </a:moveTo>
                  <a:lnTo>
                    <a:pt x="4913" y="49961"/>
                  </a:lnTo>
                  <a:cubicBezTo>
                    <a:pt x="5026" y="50142"/>
                    <a:pt x="5136" y="50313"/>
                    <a:pt x="5248" y="50489"/>
                  </a:cubicBezTo>
                  <a:lnTo>
                    <a:pt x="5366" y="50414"/>
                  </a:lnTo>
                  <a:cubicBezTo>
                    <a:pt x="5252" y="50243"/>
                    <a:pt x="5144" y="50067"/>
                    <a:pt x="5031" y="49891"/>
                  </a:cubicBezTo>
                  <a:close/>
                  <a:moveTo>
                    <a:pt x="60039" y="50427"/>
                  </a:moveTo>
                  <a:cubicBezTo>
                    <a:pt x="59921" y="50603"/>
                    <a:pt x="59808" y="50775"/>
                    <a:pt x="59691" y="50951"/>
                  </a:cubicBezTo>
                  <a:lnTo>
                    <a:pt x="59808" y="51027"/>
                  </a:lnTo>
                  <a:cubicBezTo>
                    <a:pt x="59921" y="50855"/>
                    <a:pt x="60039" y="50679"/>
                    <a:pt x="60152" y="50502"/>
                  </a:cubicBezTo>
                  <a:lnTo>
                    <a:pt x="60039" y="50427"/>
                  </a:lnTo>
                  <a:close/>
                  <a:moveTo>
                    <a:pt x="5710" y="50934"/>
                  </a:moveTo>
                  <a:lnTo>
                    <a:pt x="5596" y="51014"/>
                  </a:lnTo>
                  <a:cubicBezTo>
                    <a:pt x="5714" y="51186"/>
                    <a:pt x="5831" y="51358"/>
                    <a:pt x="5953" y="51526"/>
                  </a:cubicBezTo>
                  <a:lnTo>
                    <a:pt x="6062" y="51445"/>
                  </a:lnTo>
                  <a:cubicBezTo>
                    <a:pt x="5944" y="51278"/>
                    <a:pt x="5827" y="51106"/>
                    <a:pt x="5710" y="50934"/>
                  </a:cubicBezTo>
                  <a:close/>
                  <a:moveTo>
                    <a:pt x="59335" y="51462"/>
                  </a:moveTo>
                  <a:cubicBezTo>
                    <a:pt x="59217" y="51634"/>
                    <a:pt x="59095" y="51802"/>
                    <a:pt x="58969" y="51969"/>
                  </a:cubicBezTo>
                  <a:lnTo>
                    <a:pt x="59083" y="52049"/>
                  </a:lnTo>
                  <a:cubicBezTo>
                    <a:pt x="59209" y="51882"/>
                    <a:pt x="59331" y="51714"/>
                    <a:pt x="59447" y="51542"/>
                  </a:cubicBezTo>
                  <a:lnTo>
                    <a:pt x="59335" y="51462"/>
                  </a:lnTo>
                  <a:close/>
                  <a:moveTo>
                    <a:pt x="6426" y="51953"/>
                  </a:moveTo>
                  <a:lnTo>
                    <a:pt x="6318" y="52037"/>
                  </a:lnTo>
                  <a:cubicBezTo>
                    <a:pt x="6439" y="52205"/>
                    <a:pt x="6565" y="52372"/>
                    <a:pt x="6691" y="52536"/>
                  </a:cubicBezTo>
                  <a:lnTo>
                    <a:pt x="6800" y="52451"/>
                  </a:lnTo>
                  <a:cubicBezTo>
                    <a:pt x="6674" y="52288"/>
                    <a:pt x="6552" y="52120"/>
                    <a:pt x="6426" y="51953"/>
                  </a:cubicBezTo>
                  <a:close/>
                  <a:moveTo>
                    <a:pt x="58596" y="52468"/>
                  </a:moveTo>
                  <a:cubicBezTo>
                    <a:pt x="58470" y="52636"/>
                    <a:pt x="58341" y="52799"/>
                    <a:pt x="58215" y="52963"/>
                  </a:cubicBezTo>
                  <a:lnTo>
                    <a:pt x="58320" y="53047"/>
                  </a:lnTo>
                  <a:cubicBezTo>
                    <a:pt x="58450" y="52884"/>
                    <a:pt x="58580" y="52720"/>
                    <a:pt x="58706" y="52552"/>
                  </a:cubicBezTo>
                  <a:lnTo>
                    <a:pt x="58596" y="52468"/>
                  </a:lnTo>
                  <a:close/>
                  <a:moveTo>
                    <a:pt x="7185" y="52942"/>
                  </a:moveTo>
                  <a:lnTo>
                    <a:pt x="7076" y="53030"/>
                  </a:lnTo>
                  <a:cubicBezTo>
                    <a:pt x="7206" y="53194"/>
                    <a:pt x="7336" y="53357"/>
                    <a:pt x="7471" y="53516"/>
                  </a:cubicBezTo>
                  <a:lnTo>
                    <a:pt x="7575" y="53428"/>
                  </a:lnTo>
                  <a:cubicBezTo>
                    <a:pt x="7445" y="53269"/>
                    <a:pt x="7311" y="53105"/>
                    <a:pt x="7185" y="52942"/>
                  </a:cubicBezTo>
                  <a:close/>
                  <a:moveTo>
                    <a:pt x="57822" y="53445"/>
                  </a:moveTo>
                  <a:cubicBezTo>
                    <a:pt x="57687" y="53608"/>
                    <a:pt x="57553" y="53764"/>
                    <a:pt x="57419" y="53923"/>
                  </a:cubicBezTo>
                  <a:lnTo>
                    <a:pt x="57524" y="54015"/>
                  </a:lnTo>
                  <a:cubicBezTo>
                    <a:pt x="57658" y="53856"/>
                    <a:pt x="57791" y="53697"/>
                    <a:pt x="57926" y="53533"/>
                  </a:cubicBezTo>
                  <a:lnTo>
                    <a:pt x="57822" y="53445"/>
                  </a:lnTo>
                  <a:close/>
                  <a:moveTo>
                    <a:pt x="7978" y="53906"/>
                  </a:moveTo>
                  <a:lnTo>
                    <a:pt x="7873" y="53994"/>
                  </a:lnTo>
                  <a:cubicBezTo>
                    <a:pt x="8007" y="54153"/>
                    <a:pt x="8145" y="54308"/>
                    <a:pt x="8283" y="54468"/>
                  </a:cubicBezTo>
                  <a:lnTo>
                    <a:pt x="8388" y="54376"/>
                  </a:lnTo>
                  <a:cubicBezTo>
                    <a:pt x="8250" y="54221"/>
                    <a:pt x="8111" y="54061"/>
                    <a:pt x="7978" y="53906"/>
                  </a:cubicBezTo>
                  <a:close/>
                  <a:moveTo>
                    <a:pt x="57008" y="54393"/>
                  </a:moveTo>
                  <a:cubicBezTo>
                    <a:pt x="56870" y="54548"/>
                    <a:pt x="56727" y="54703"/>
                    <a:pt x="56589" y="54853"/>
                  </a:cubicBezTo>
                  <a:lnTo>
                    <a:pt x="56690" y="54950"/>
                  </a:lnTo>
                  <a:cubicBezTo>
                    <a:pt x="56832" y="54795"/>
                    <a:pt x="56971" y="54639"/>
                    <a:pt x="57108" y="54484"/>
                  </a:cubicBezTo>
                  <a:lnTo>
                    <a:pt x="57008" y="54393"/>
                  </a:lnTo>
                  <a:close/>
                  <a:moveTo>
                    <a:pt x="8808" y="54836"/>
                  </a:moveTo>
                  <a:lnTo>
                    <a:pt x="8707" y="54929"/>
                  </a:lnTo>
                  <a:cubicBezTo>
                    <a:pt x="8845" y="55084"/>
                    <a:pt x="8992" y="55235"/>
                    <a:pt x="9135" y="55386"/>
                  </a:cubicBezTo>
                  <a:lnTo>
                    <a:pt x="9235" y="55289"/>
                  </a:lnTo>
                  <a:cubicBezTo>
                    <a:pt x="9092" y="55138"/>
                    <a:pt x="8949" y="54987"/>
                    <a:pt x="8808" y="54836"/>
                  </a:cubicBezTo>
                  <a:close/>
                  <a:moveTo>
                    <a:pt x="56157" y="55306"/>
                  </a:moveTo>
                  <a:cubicBezTo>
                    <a:pt x="56015" y="55457"/>
                    <a:pt x="55868" y="55604"/>
                    <a:pt x="55721" y="55751"/>
                  </a:cubicBezTo>
                  <a:lnTo>
                    <a:pt x="55818" y="55851"/>
                  </a:lnTo>
                  <a:cubicBezTo>
                    <a:pt x="55969" y="55705"/>
                    <a:pt x="56115" y="55554"/>
                    <a:pt x="56257" y="55403"/>
                  </a:cubicBezTo>
                  <a:lnTo>
                    <a:pt x="56157" y="55306"/>
                  </a:lnTo>
                  <a:close/>
                  <a:moveTo>
                    <a:pt x="9671" y="55734"/>
                  </a:moveTo>
                  <a:lnTo>
                    <a:pt x="9574" y="55830"/>
                  </a:lnTo>
                  <a:cubicBezTo>
                    <a:pt x="9721" y="55981"/>
                    <a:pt x="9872" y="56123"/>
                    <a:pt x="10019" y="56270"/>
                  </a:cubicBezTo>
                  <a:lnTo>
                    <a:pt x="10115" y="56169"/>
                  </a:lnTo>
                  <a:cubicBezTo>
                    <a:pt x="9969" y="56028"/>
                    <a:pt x="9818" y="55881"/>
                    <a:pt x="9671" y="55734"/>
                  </a:cubicBezTo>
                  <a:close/>
                  <a:moveTo>
                    <a:pt x="55276" y="56190"/>
                  </a:moveTo>
                  <a:cubicBezTo>
                    <a:pt x="55125" y="56333"/>
                    <a:pt x="54975" y="56475"/>
                    <a:pt x="54824" y="56618"/>
                  </a:cubicBezTo>
                  <a:lnTo>
                    <a:pt x="54916" y="56719"/>
                  </a:lnTo>
                  <a:cubicBezTo>
                    <a:pt x="55071" y="56576"/>
                    <a:pt x="55222" y="56434"/>
                    <a:pt x="55373" y="56287"/>
                  </a:cubicBezTo>
                  <a:lnTo>
                    <a:pt x="55276" y="56190"/>
                  </a:lnTo>
                  <a:close/>
                  <a:moveTo>
                    <a:pt x="10572" y="56601"/>
                  </a:moveTo>
                  <a:lnTo>
                    <a:pt x="10476" y="56702"/>
                  </a:lnTo>
                  <a:cubicBezTo>
                    <a:pt x="10631" y="56844"/>
                    <a:pt x="10781" y="56983"/>
                    <a:pt x="10941" y="57121"/>
                  </a:cubicBezTo>
                  <a:lnTo>
                    <a:pt x="11033" y="57020"/>
                  </a:lnTo>
                  <a:cubicBezTo>
                    <a:pt x="10878" y="56883"/>
                    <a:pt x="10723" y="56740"/>
                    <a:pt x="10572" y="56601"/>
                  </a:cubicBezTo>
                  <a:close/>
                  <a:moveTo>
                    <a:pt x="54359" y="57038"/>
                  </a:moveTo>
                  <a:cubicBezTo>
                    <a:pt x="54204" y="57175"/>
                    <a:pt x="54049" y="57310"/>
                    <a:pt x="53893" y="57444"/>
                  </a:cubicBezTo>
                  <a:lnTo>
                    <a:pt x="53982" y="57553"/>
                  </a:lnTo>
                  <a:cubicBezTo>
                    <a:pt x="54141" y="57415"/>
                    <a:pt x="54296" y="57276"/>
                    <a:pt x="54451" y="57138"/>
                  </a:cubicBezTo>
                  <a:lnTo>
                    <a:pt x="54359" y="57038"/>
                  </a:lnTo>
                  <a:close/>
                  <a:moveTo>
                    <a:pt x="11503" y="57431"/>
                  </a:moveTo>
                  <a:lnTo>
                    <a:pt x="11410" y="57537"/>
                  </a:lnTo>
                  <a:cubicBezTo>
                    <a:pt x="11570" y="57670"/>
                    <a:pt x="11729" y="57804"/>
                    <a:pt x="11892" y="57939"/>
                  </a:cubicBezTo>
                  <a:lnTo>
                    <a:pt x="11981" y="57833"/>
                  </a:lnTo>
                  <a:cubicBezTo>
                    <a:pt x="11817" y="57699"/>
                    <a:pt x="11658" y="57566"/>
                    <a:pt x="11503" y="57431"/>
                  </a:cubicBezTo>
                  <a:close/>
                  <a:moveTo>
                    <a:pt x="53415" y="57846"/>
                  </a:moveTo>
                  <a:cubicBezTo>
                    <a:pt x="53252" y="57980"/>
                    <a:pt x="53093" y="58110"/>
                    <a:pt x="52929" y="58241"/>
                  </a:cubicBezTo>
                  <a:lnTo>
                    <a:pt x="53018" y="58349"/>
                  </a:lnTo>
                  <a:cubicBezTo>
                    <a:pt x="53181" y="58220"/>
                    <a:pt x="53340" y="58085"/>
                    <a:pt x="53504" y="57955"/>
                  </a:cubicBezTo>
                  <a:lnTo>
                    <a:pt x="53415" y="57846"/>
                  </a:lnTo>
                  <a:close/>
                  <a:moveTo>
                    <a:pt x="12462" y="58224"/>
                  </a:moveTo>
                  <a:lnTo>
                    <a:pt x="12379" y="58332"/>
                  </a:lnTo>
                  <a:cubicBezTo>
                    <a:pt x="12542" y="58462"/>
                    <a:pt x="12706" y="58593"/>
                    <a:pt x="12873" y="58719"/>
                  </a:cubicBezTo>
                  <a:lnTo>
                    <a:pt x="12957" y="58609"/>
                  </a:lnTo>
                  <a:cubicBezTo>
                    <a:pt x="12789" y="58483"/>
                    <a:pt x="12626" y="58353"/>
                    <a:pt x="12462" y="58224"/>
                  </a:cubicBezTo>
                  <a:close/>
                  <a:moveTo>
                    <a:pt x="52439" y="58622"/>
                  </a:moveTo>
                  <a:cubicBezTo>
                    <a:pt x="52271" y="58748"/>
                    <a:pt x="52107" y="58874"/>
                    <a:pt x="51940" y="58995"/>
                  </a:cubicBezTo>
                  <a:lnTo>
                    <a:pt x="52020" y="59108"/>
                  </a:lnTo>
                  <a:cubicBezTo>
                    <a:pt x="52188" y="58982"/>
                    <a:pt x="52355" y="58856"/>
                    <a:pt x="52523" y="58731"/>
                  </a:cubicBezTo>
                  <a:lnTo>
                    <a:pt x="52439" y="58622"/>
                  </a:lnTo>
                  <a:close/>
                  <a:moveTo>
                    <a:pt x="13456" y="58982"/>
                  </a:moveTo>
                  <a:lnTo>
                    <a:pt x="13372" y="59096"/>
                  </a:lnTo>
                  <a:cubicBezTo>
                    <a:pt x="13544" y="59217"/>
                    <a:pt x="13712" y="59338"/>
                    <a:pt x="13884" y="59460"/>
                  </a:cubicBezTo>
                  <a:lnTo>
                    <a:pt x="13963" y="59347"/>
                  </a:lnTo>
                  <a:cubicBezTo>
                    <a:pt x="13791" y="59226"/>
                    <a:pt x="13623" y="59104"/>
                    <a:pt x="13456" y="58982"/>
                  </a:cubicBezTo>
                  <a:close/>
                  <a:moveTo>
                    <a:pt x="51433" y="59359"/>
                  </a:moveTo>
                  <a:cubicBezTo>
                    <a:pt x="51265" y="59477"/>
                    <a:pt x="51093" y="59594"/>
                    <a:pt x="50921" y="59712"/>
                  </a:cubicBezTo>
                  <a:lnTo>
                    <a:pt x="50997" y="59825"/>
                  </a:lnTo>
                  <a:cubicBezTo>
                    <a:pt x="51169" y="59712"/>
                    <a:pt x="51341" y="59590"/>
                    <a:pt x="51513" y="59473"/>
                  </a:cubicBezTo>
                  <a:lnTo>
                    <a:pt x="51433" y="59359"/>
                  </a:lnTo>
                  <a:close/>
                  <a:moveTo>
                    <a:pt x="14474" y="59703"/>
                  </a:moveTo>
                  <a:lnTo>
                    <a:pt x="14399" y="59816"/>
                  </a:lnTo>
                  <a:cubicBezTo>
                    <a:pt x="14571" y="59934"/>
                    <a:pt x="14747" y="60052"/>
                    <a:pt x="14923" y="60164"/>
                  </a:cubicBezTo>
                  <a:lnTo>
                    <a:pt x="14999" y="60047"/>
                  </a:lnTo>
                  <a:cubicBezTo>
                    <a:pt x="14823" y="59934"/>
                    <a:pt x="14651" y="59820"/>
                    <a:pt x="14474" y="59703"/>
                  </a:cubicBezTo>
                  <a:close/>
                  <a:moveTo>
                    <a:pt x="50402" y="60056"/>
                  </a:moveTo>
                  <a:cubicBezTo>
                    <a:pt x="50226" y="60168"/>
                    <a:pt x="50054" y="60282"/>
                    <a:pt x="49874" y="60391"/>
                  </a:cubicBezTo>
                  <a:lnTo>
                    <a:pt x="49950" y="60508"/>
                  </a:lnTo>
                  <a:cubicBezTo>
                    <a:pt x="50126" y="60395"/>
                    <a:pt x="50302" y="60286"/>
                    <a:pt x="50478" y="60172"/>
                  </a:cubicBezTo>
                  <a:lnTo>
                    <a:pt x="50402" y="60056"/>
                  </a:lnTo>
                  <a:close/>
                  <a:moveTo>
                    <a:pt x="15523" y="60383"/>
                  </a:moveTo>
                  <a:lnTo>
                    <a:pt x="15451" y="60499"/>
                  </a:lnTo>
                  <a:cubicBezTo>
                    <a:pt x="15627" y="60609"/>
                    <a:pt x="15807" y="60718"/>
                    <a:pt x="15988" y="60826"/>
                  </a:cubicBezTo>
                  <a:lnTo>
                    <a:pt x="16059" y="60709"/>
                  </a:lnTo>
                  <a:cubicBezTo>
                    <a:pt x="15879" y="60600"/>
                    <a:pt x="15703" y="60491"/>
                    <a:pt x="15523" y="60383"/>
                  </a:cubicBezTo>
                  <a:close/>
                  <a:moveTo>
                    <a:pt x="49346" y="60714"/>
                  </a:moveTo>
                  <a:cubicBezTo>
                    <a:pt x="49165" y="60818"/>
                    <a:pt x="48985" y="60923"/>
                    <a:pt x="48805" y="61027"/>
                  </a:cubicBezTo>
                  <a:lnTo>
                    <a:pt x="48876" y="61145"/>
                  </a:lnTo>
                  <a:cubicBezTo>
                    <a:pt x="49056" y="61044"/>
                    <a:pt x="49236" y="60940"/>
                    <a:pt x="49416" y="60831"/>
                  </a:cubicBezTo>
                  <a:lnTo>
                    <a:pt x="49346" y="60714"/>
                  </a:lnTo>
                  <a:close/>
                  <a:moveTo>
                    <a:pt x="16600" y="61023"/>
                  </a:moveTo>
                  <a:lnTo>
                    <a:pt x="16529" y="61141"/>
                  </a:lnTo>
                  <a:cubicBezTo>
                    <a:pt x="16713" y="61246"/>
                    <a:pt x="16893" y="61346"/>
                    <a:pt x="17078" y="61447"/>
                  </a:cubicBezTo>
                  <a:lnTo>
                    <a:pt x="17144" y="61325"/>
                  </a:lnTo>
                  <a:cubicBezTo>
                    <a:pt x="16960" y="61225"/>
                    <a:pt x="16780" y="61124"/>
                    <a:pt x="16600" y="61023"/>
                  </a:cubicBezTo>
                  <a:close/>
                  <a:moveTo>
                    <a:pt x="48264" y="61329"/>
                  </a:moveTo>
                  <a:cubicBezTo>
                    <a:pt x="48079" y="61426"/>
                    <a:pt x="47899" y="61526"/>
                    <a:pt x="47715" y="61623"/>
                  </a:cubicBezTo>
                  <a:lnTo>
                    <a:pt x="47778" y="61745"/>
                  </a:lnTo>
                  <a:cubicBezTo>
                    <a:pt x="47963" y="61648"/>
                    <a:pt x="48147" y="61552"/>
                    <a:pt x="48327" y="61451"/>
                  </a:cubicBezTo>
                  <a:lnTo>
                    <a:pt x="48264" y="61329"/>
                  </a:lnTo>
                  <a:close/>
                  <a:moveTo>
                    <a:pt x="17694" y="61619"/>
                  </a:moveTo>
                  <a:lnTo>
                    <a:pt x="17631" y="61745"/>
                  </a:lnTo>
                  <a:cubicBezTo>
                    <a:pt x="17815" y="61841"/>
                    <a:pt x="18004" y="61933"/>
                    <a:pt x="18193" y="62025"/>
                  </a:cubicBezTo>
                  <a:lnTo>
                    <a:pt x="18251" y="61904"/>
                  </a:lnTo>
                  <a:cubicBezTo>
                    <a:pt x="18067" y="61812"/>
                    <a:pt x="17878" y="61716"/>
                    <a:pt x="17694" y="61619"/>
                  </a:cubicBezTo>
                  <a:close/>
                  <a:moveTo>
                    <a:pt x="47158" y="61904"/>
                  </a:moveTo>
                  <a:cubicBezTo>
                    <a:pt x="46973" y="61996"/>
                    <a:pt x="46789" y="62084"/>
                    <a:pt x="46600" y="62172"/>
                  </a:cubicBezTo>
                  <a:lnTo>
                    <a:pt x="46659" y="62298"/>
                  </a:lnTo>
                  <a:cubicBezTo>
                    <a:pt x="46847" y="62209"/>
                    <a:pt x="47036" y="62118"/>
                    <a:pt x="47220" y="62025"/>
                  </a:cubicBezTo>
                  <a:lnTo>
                    <a:pt x="47158" y="61904"/>
                  </a:lnTo>
                  <a:close/>
                  <a:moveTo>
                    <a:pt x="18817" y="62176"/>
                  </a:moveTo>
                  <a:lnTo>
                    <a:pt x="18758" y="62302"/>
                  </a:lnTo>
                  <a:cubicBezTo>
                    <a:pt x="18947" y="62391"/>
                    <a:pt x="19135" y="62478"/>
                    <a:pt x="19328" y="62562"/>
                  </a:cubicBezTo>
                  <a:lnTo>
                    <a:pt x="19383" y="62436"/>
                  </a:lnTo>
                  <a:cubicBezTo>
                    <a:pt x="19195" y="62352"/>
                    <a:pt x="19006" y="62265"/>
                    <a:pt x="18817" y="62176"/>
                  </a:cubicBezTo>
                  <a:close/>
                  <a:moveTo>
                    <a:pt x="46034" y="62432"/>
                  </a:moveTo>
                  <a:cubicBezTo>
                    <a:pt x="45845" y="62520"/>
                    <a:pt x="45657" y="62604"/>
                    <a:pt x="45464" y="62683"/>
                  </a:cubicBezTo>
                  <a:lnTo>
                    <a:pt x="45518" y="62809"/>
                  </a:lnTo>
                  <a:cubicBezTo>
                    <a:pt x="45711" y="62730"/>
                    <a:pt x="45900" y="62646"/>
                    <a:pt x="46092" y="62562"/>
                  </a:cubicBezTo>
                  <a:lnTo>
                    <a:pt x="46034" y="62432"/>
                  </a:lnTo>
                  <a:close/>
                  <a:moveTo>
                    <a:pt x="19957" y="62687"/>
                  </a:moveTo>
                  <a:lnTo>
                    <a:pt x="19903" y="62813"/>
                  </a:lnTo>
                  <a:cubicBezTo>
                    <a:pt x="20096" y="62898"/>
                    <a:pt x="20288" y="62977"/>
                    <a:pt x="20481" y="63057"/>
                  </a:cubicBezTo>
                  <a:lnTo>
                    <a:pt x="20536" y="62927"/>
                  </a:lnTo>
                  <a:cubicBezTo>
                    <a:pt x="20343" y="62851"/>
                    <a:pt x="20150" y="62772"/>
                    <a:pt x="19957" y="62687"/>
                  </a:cubicBezTo>
                  <a:close/>
                  <a:moveTo>
                    <a:pt x="44889" y="62923"/>
                  </a:moveTo>
                  <a:cubicBezTo>
                    <a:pt x="44697" y="62998"/>
                    <a:pt x="44504" y="63074"/>
                    <a:pt x="44311" y="63149"/>
                  </a:cubicBezTo>
                  <a:lnTo>
                    <a:pt x="44361" y="63279"/>
                  </a:lnTo>
                  <a:cubicBezTo>
                    <a:pt x="44554" y="63203"/>
                    <a:pt x="44751" y="63128"/>
                    <a:pt x="44945" y="63048"/>
                  </a:cubicBezTo>
                  <a:lnTo>
                    <a:pt x="44889" y="62923"/>
                  </a:lnTo>
                  <a:close/>
                  <a:moveTo>
                    <a:pt x="21118" y="63157"/>
                  </a:moveTo>
                  <a:lnTo>
                    <a:pt x="21068" y="63287"/>
                  </a:lnTo>
                  <a:cubicBezTo>
                    <a:pt x="21265" y="63358"/>
                    <a:pt x="21462" y="63434"/>
                    <a:pt x="21659" y="63505"/>
                  </a:cubicBezTo>
                  <a:lnTo>
                    <a:pt x="21706" y="63371"/>
                  </a:lnTo>
                  <a:cubicBezTo>
                    <a:pt x="21509" y="63304"/>
                    <a:pt x="21311" y="63229"/>
                    <a:pt x="21118" y="63157"/>
                  </a:cubicBezTo>
                  <a:close/>
                  <a:moveTo>
                    <a:pt x="43724" y="63366"/>
                  </a:moveTo>
                  <a:cubicBezTo>
                    <a:pt x="43531" y="63438"/>
                    <a:pt x="43335" y="63505"/>
                    <a:pt x="43138" y="63573"/>
                  </a:cubicBezTo>
                  <a:lnTo>
                    <a:pt x="43179" y="63702"/>
                  </a:lnTo>
                  <a:cubicBezTo>
                    <a:pt x="43380" y="63635"/>
                    <a:pt x="43577" y="63568"/>
                    <a:pt x="43771" y="63497"/>
                  </a:cubicBezTo>
                  <a:lnTo>
                    <a:pt x="43724" y="63366"/>
                  </a:lnTo>
                  <a:close/>
                  <a:moveTo>
                    <a:pt x="22296" y="63581"/>
                  </a:moveTo>
                  <a:lnTo>
                    <a:pt x="22250" y="63710"/>
                  </a:lnTo>
                  <a:cubicBezTo>
                    <a:pt x="22451" y="63778"/>
                    <a:pt x="22648" y="63840"/>
                    <a:pt x="22850" y="63904"/>
                  </a:cubicBezTo>
                  <a:lnTo>
                    <a:pt x="22892" y="63774"/>
                  </a:lnTo>
                  <a:cubicBezTo>
                    <a:pt x="22691" y="63710"/>
                    <a:pt x="22493" y="63643"/>
                    <a:pt x="22296" y="63581"/>
                  </a:cubicBezTo>
                  <a:close/>
                  <a:moveTo>
                    <a:pt x="42542" y="63765"/>
                  </a:moveTo>
                  <a:cubicBezTo>
                    <a:pt x="42345" y="63828"/>
                    <a:pt x="42148" y="63891"/>
                    <a:pt x="41947" y="63950"/>
                  </a:cubicBezTo>
                  <a:lnTo>
                    <a:pt x="41985" y="64080"/>
                  </a:lnTo>
                  <a:cubicBezTo>
                    <a:pt x="42186" y="64020"/>
                    <a:pt x="42387" y="63962"/>
                    <a:pt x="42585" y="63900"/>
                  </a:cubicBezTo>
                  <a:lnTo>
                    <a:pt x="42542" y="63765"/>
                  </a:lnTo>
                  <a:close/>
                  <a:moveTo>
                    <a:pt x="23486" y="63954"/>
                  </a:moveTo>
                  <a:lnTo>
                    <a:pt x="23449" y="64088"/>
                  </a:lnTo>
                  <a:cubicBezTo>
                    <a:pt x="23650" y="64146"/>
                    <a:pt x="23852" y="64205"/>
                    <a:pt x="24053" y="64260"/>
                  </a:cubicBezTo>
                  <a:lnTo>
                    <a:pt x="24086" y="64126"/>
                  </a:lnTo>
                  <a:cubicBezTo>
                    <a:pt x="23889" y="64071"/>
                    <a:pt x="23688" y="64012"/>
                    <a:pt x="23486" y="63954"/>
                  </a:cubicBezTo>
                  <a:close/>
                  <a:moveTo>
                    <a:pt x="41348" y="64117"/>
                  </a:moveTo>
                  <a:cubicBezTo>
                    <a:pt x="41147" y="64176"/>
                    <a:pt x="40946" y="64227"/>
                    <a:pt x="40745" y="64277"/>
                  </a:cubicBezTo>
                  <a:lnTo>
                    <a:pt x="40778" y="64411"/>
                  </a:lnTo>
                  <a:cubicBezTo>
                    <a:pt x="40979" y="64360"/>
                    <a:pt x="41184" y="64306"/>
                    <a:pt x="41385" y="64252"/>
                  </a:cubicBezTo>
                  <a:lnTo>
                    <a:pt x="41348" y="64117"/>
                  </a:lnTo>
                  <a:close/>
                  <a:moveTo>
                    <a:pt x="24690" y="64285"/>
                  </a:moveTo>
                  <a:lnTo>
                    <a:pt x="24656" y="64419"/>
                  </a:lnTo>
                  <a:cubicBezTo>
                    <a:pt x="24862" y="64469"/>
                    <a:pt x="25063" y="64519"/>
                    <a:pt x="25268" y="64566"/>
                  </a:cubicBezTo>
                  <a:lnTo>
                    <a:pt x="25297" y="64432"/>
                  </a:lnTo>
                  <a:cubicBezTo>
                    <a:pt x="25096" y="64385"/>
                    <a:pt x="24891" y="64335"/>
                    <a:pt x="24690" y="64285"/>
                  </a:cubicBezTo>
                  <a:close/>
                  <a:moveTo>
                    <a:pt x="40136" y="64428"/>
                  </a:moveTo>
                  <a:cubicBezTo>
                    <a:pt x="39935" y="64473"/>
                    <a:pt x="39733" y="64519"/>
                    <a:pt x="39528" y="64562"/>
                  </a:cubicBezTo>
                  <a:lnTo>
                    <a:pt x="39557" y="64695"/>
                  </a:lnTo>
                  <a:cubicBezTo>
                    <a:pt x="39764" y="64654"/>
                    <a:pt x="39965" y="64608"/>
                    <a:pt x="40170" y="64562"/>
                  </a:cubicBezTo>
                  <a:lnTo>
                    <a:pt x="40136" y="64428"/>
                  </a:lnTo>
                  <a:close/>
                  <a:moveTo>
                    <a:pt x="25906" y="64566"/>
                  </a:moveTo>
                  <a:lnTo>
                    <a:pt x="25876" y="64704"/>
                  </a:lnTo>
                  <a:cubicBezTo>
                    <a:pt x="26082" y="64746"/>
                    <a:pt x="26287" y="64788"/>
                    <a:pt x="26492" y="64825"/>
                  </a:cubicBezTo>
                  <a:lnTo>
                    <a:pt x="26517" y="64691"/>
                  </a:lnTo>
                  <a:cubicBezTo>
                    <a:pt x="26312" y="64649"/>
                    <a:pt x="26111" y="64612"/>
                    <a:pt x="25906" y="64566"/>
                  </a:cubicBezTo>
                  <a:close/>
                  <a:moveTo>
                    <a:pt x="38917" y="64687"/>
                  </a:moveTo>
                  <a:cubicBezTo>
                    <a:pt x="38715" y="64725"/>
                    <a:pt x="38510" y="64763"/>
                    <a:pt x="38305" y="64796"/>
                  </a:cubicBezTo>
                  <a:lnTo>
                    <a:pt x="38330" y="64935"/>
                  </a:lnTo>
                  <a:cubicBezTo>
                    <a:pt x="38535" y="64897"/>
                    <a:pt x="38741" y="64863"/>
                    <a:pt x="38946" y="64821"/>
                  </a:cubicBezTo>
                  <a:lnTo>
                    <a:pt x="38917" y="64687"/>
                  </a:lnTo>
                  <a:close/>
                  <a:moveTo>
                    <a:pt x="27129" y="64805"/>
                  </a:moveTo>
                  <a:lnTo>
                    <a:pt x="27108" y="64939"/>
                  </a:lnTo>
                  <a:cubicBezTo>
                    <a:pt x="27314" y="64972"/>
                    <a:pt x="27519" y="65006"/>
                    <a:pt x="27725" y="65039"/>
                  </a:cubicBezTo>
                  <a:lnTo>
                    <a:pt x="27746" y="64901"/>
                  </a:lnTo>
                  <a:cubicBezTo>
                    <a:pt x="27541" y="64871"/>
                    <a:pt x="27334" y="64838"/>
                    <a:pt x="27129" y="64805"/>
                  </a:cubicBezTo>
                  <a:close/>
                  <a:moveTo>
                    <a:pt x="37688" y="64901"/>
                  </a:moveTo>
                  <a:cubicBezTo>
                    <a:pt x="37483" y="64931"/>
                    <a:pt x="37278" y="64960"/>
                    <a:pt x="37073" y="64989"/>
                  </a:cubicBezTo>
                  <a:lnTo>
                    <a:pt x="37089" y="65123"/>
                  </a:lnTo>
                  <a:cubicBezTo>
                    <a:pt x="37299" y="65098"/>
                    <a:pt x="37504" y="65069"/>
                    <a:pt x="37709" y="65035"/>
                  </a:cubicBezTo>
                  <a:lnTo>
                    <a:pt x="37688" y="64901"/>
                  </a:lnTo>
                  <a:close/>
                  <a:moveTo>
                    <a:pt x="28366" y="64989"/>
                  </a:moveTo>
                  <a:lnTo>
                    <a:pt x="28345" y="65127"/>
                  </a:lnTo>
                  <a:cubicBezTo>
                    <a:pt x="28555" y="65157"/>
                    <a:pt x="28760" y="65182"/>
                    <a:pt x="28969" y="65202"/>
                  </a:cubicBezTo>
                  <a:lnTo>
                    <a:pt x="28982" y="65069"/>
                  </a:lnTo>
                  <a:cubicBezTo>
                    <a:pt x="28777" y="65043"/>
                    <a:pt x="28572" y="65018"/>
                    <a:pt x="28366" y="64989"/>
                  </a:cubicBezTo>
                  <a:close/>
                  <a:moveTo>
                    <a:pt x="36452" y="65065"/>
                  </a:moveTo>
                  <a:cubicBezTo>
                    <a:pt x="36247" y="65090"/>
                    <a:pt x="36041" y="65111"/>
                    <a:pt x="35831" y="65132"/>
                  </a:cubicBezTo>
                  <a:lnTo>
                    <a:pt x="35844" y="65266"/>
                  </a:lnTo>
                  <a:cubicBezTo>
                    <a:pt x="36053" y="65249"/>
                    <a:pt x="36259" y="65223"/>
                    <a:pt x="36469" y="65202"/>
                  </a:cubicBezTo>
                  <a:lnTo>
                    <a:pt x="36452" y="65065"/>
                  </a:lnTo>
                  <a:close/>
                  <a:moveTo>
                    <a:pt x="29603" y="65132"/>
                  </a:moveTo>
                  <a:lnTo>
                    <a:pt x="29590" y="65270"/>
                  </a:lnTo>
                  <a:cubicBezTo>
                    <a:pt x="29799" y="65291"/>
                    <a:pt x="30005" y="65308"/>
                    <a:pt x="30215" y="65324"/>
                  </a:cubicBezTo>
                  <a:lnTo>
                    <a:pt x="30227" y="65186"/>
                  </a:lnTo>
                  <a:cubicBezTo>
                    <a:pt x="30017" y="65169"/>
                    <a:pt x="29812" y="65152"/>
                    <a:pt x="29603" y="65132"/>
                  </a:cubicBezTo>
                  <a:close/>
                  <a:moveTo>
                    <a:pt x="35211" y="65182"/>
                  </a:moveTo>
                  <a:cubicBezTo>
                    <a:pt x="35001" y="65198"/>
                    <a:pt x="34796" y="65211"/>
                    <a:pt x="34587" y="65223"/>
                  </a:cubicBezTo>
                  <a:lnTo>
                    <a:pt x="34595" y="65362"/>
                  </a:lnTo>
                  <a:cubicBezTo>
                    <a:pt x="34804" y="65349"/>
                    <a:pt x="35014" y="65337"/>
                    <a:pt x="35219" y="65320"/>
                  </a:cubicBezTo>
                  <a:lnTo>
                    <a:pt x="35211" y="65182"/>
                  </a:lnTo>
                  <a:close/>
                  <a:moveTo>
                    <a:pt x="30847" y="65223"/>
                  </a:moveTo>
                  <a:lnTo>
                    <a:pt x="30839" y="65362"/>
                  </a:lnTo>
                  <a:cubicBezTo>
                    <a:pt x="31049" y="65374"/>
                    <a:pt x="31258" y="65387"/>
                    <a:pt x="31468" y="65391"/>
                  </a:cubicBezTo>
                  <a:lnTo>
                    <a:pt x="31472" y="65253"/>
                  </a:lnTo>
                  <a:cubicBezTo>
                    <a:pt x="31263" y="65249"/>
                    <a:pt x="31057" y="65237"/>
                    <a:pt x="30847" y="65223"/>
                  </a:cubicBezTo>
                  <a:close/>
                  <a:moveTo>
                    <a:pt x="33966" y="65253"/>
                  </a:moveTo>
                  <a:cubicBezTo>
                    <a:pt x="33757" y="65262"/>
                    <a:pt x="33552" y="65266"/>
                    <a:pt x="33341" y="65270"/>
                  </a:cubicBezTo>
                  <a:lnTo>
                    <a:pt x="33345" y="65409"/>
                  </a:lnTo>
                  <a:cubicBezTo>
                    <a:pt x="33556" y="65404"/>
                    <a:pt x="33761" y="65400"/>
                    <a:pt x="33970" y="65391"/>
                  </a:cubicBezTo>
                  <a:lnTo>
                    <a:pt x="33966" y="65253"/>
                  </a:lnTo>
                  <a:close/>
                  <a:moveTo>
                    <a:pt x="32097" y="65274"/>
                  </a:moveTo>
                  <a:lnTo>
                    <a:pt x="32093" y="65413"/>
                  </a:lnTo>
                  <a:cubicBezTo>
                    <a:pt x="32298" y="65413"/>
                    <a:pt x="32499" y="65417"/>
                    <a:pt x="32704" y="65417"/>
                  </a:cubicBezTo>
                  <a:lnTo>
                    <a:pt x="32717" y="65417"/>
                  </a:lnTo>
                  <a:lnTo>
                    <a:pt x="32704" y="65278"/>
                  </a:lnTo>
                  <a:cubicBezTo>
                    <a:pt x="32503" y="65278"/>
                    <a:pt x="32298" y="65274"/>
                    <a:pt x="32097" y="65274"/>
                  </a:cubicBez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4"/>
          <p:cNvSpPr/>
          <p:nvPr/>
        </p:nvSpPr>
        <p:spPr>
          <a:xfrm rot="5400000" flipH="1">
            <a:off x="-806225" y="-983975"/>
            <a:ext cx="2880910" cy="259699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SzPts val="1400"/>
              <a:buChar char="●"/>
              <a:defRPr sz="1400"/>
            </a:lvl1pPr>
            <a:lvl2pPr marL="914400" lvl="1" indent="-317500" rtl="0">
              <a:lnSpc>
                <a:spcPct val="115000"/>
              </a:lnSpc>
              <a:spcBef>
                <a:spcPts val="0"/>
              </a:spcBef>
              <a:spcAft>
                <a:spcPts val="0"/>
              </a:spcAft>
              <a:buSzPts val="1400"/>
              <a:buChar char="○"/>
              <a:defRPr/>
            </a:lvl2pPr>
            <a:lvl3pPr marL="1371600" lvl="2" indent="-317500" rtl="0">
              <a:lnSpc>
                <a:spcPct val="115000"/>
              </a:lnSpc>
              <a:spcBef>
                <a:spcPts val="0"/>
              </a:spcBef>
              <a:spcAft>
                <a:spcPts val="0"/>
              </a:spcAft>
              <a:buSzPts val="1400"/>
              <a:buChar char="■"/>
              <a:defRPr/>
            </a:lvl3pPr>
            <a:lvl4pPr marL="1828800" lvl="3" indent="-317500" rtl="0">
              <a:lnSpc>
                <a:spcPct val="115000"/>
              </a:lnSpc>
              <a:spcBef>
                <a:spcPts val="0"/>
              </a:spcBef>
              <a:spcAft>
                <a:spcPts val="0"/>
              </a:spcAft>
              <a:buSzPts val="1400"/>
              <a:buChar char="●"/>
              <a:defRPr/>
            </a:lvl4pPr>
            <a:lvl5pPr marL="2286000" lvl="4" indent="-317500" rtl="0">
              <a:lnSpc>
                <a:spcPct val="115000"/>
              </a:lnSpc>
              <a:spcBef>
                <a:spcPts val="0"/>
              </a:spcBef>
              <a:spcAft>
                <a:spcPts val="0"/>
              </a:spcAft>
              <a:buSzPts val="1400"/>
              <a:buChar char="○"/>
              <a:defRPr/>
            </a:lvl5pPr>
            <a:lvl6pPr marL="2743200" lvl="5" indent="-317500" rtl="0">
              <a:lnSpc>
                <a:spcPct val="115000"/>
              </a:lnSpc>
              <a:spcBef>
                <a:spcPts val="0"/>
              </a:spcBef>
              <a:spcAft>
                <a:spcPts val="0"/>
              </a:spcAft>
              <a:buSzPts val="1400"/>
              <a:buChar char="■"/>
              <a:defRPr/>
            </a:lvl6pPr>
            <a:lvl7pPr marL="3200400" lvl="6" indent="-317500" rtl="0">
              <a:lnSpc>
                <a:spcPct val="115000"/>
              </a:lnSpc>
              <a:spcBef>
                <a:spcPts val="0"/>
              </a:spcBef>
              <a:spcAft>
                <a:spcPts val="0"/>
              </a:spcAft>
              <a:buSzPts val="1400"/>
              <a:buChar char="●"/>
              <a:defRPr/>
            </a:lvl7pPr>
            <a:lvl8pPr marL="3657600" lvl="7" indent="-317500" rtl="0">
              <a:lnSpc>
                <a:spcPct val="115000"/>
              </a:lnSpc>
              <a:spcBef>
                <a:spcPts val="0"/>
              </a:spcBef>
              <a:spcAft>
                <a:spcPts val="0"/>
              </a:spcAft>
              <a:buSzPts val="1400"/>
              <a:buChar char="○"/>
              <a:defRPr/>
            </a:lvl8pPr>
            <a:lvl9pPr marL="4114800" lvl="8" indent="-317500" rtl="0">
              <a:lnSpc>
                <a:spcPct val="115000"/>
              </a:lnSpc>
              <a:spcBef>
                <a:spcPts val="0"/>
              </a:spcBef>
              <a:spcAft>
                <a:spcPts val="0"/>
              </a:spcAft>
              <a:buSzPts val="1400"/>
              <a:buChar char="■"/>
              <a:defRPr/>
            </a:lvl9pPr>
          </a:lstStyle>
          <a:p>
            <a:endParaRPr/>
          </a:p>
        </p:txBody>
      </p:sp>
      <p:sp>
        <p:nvSpPr>
          <p:cNvPr id="28" name="Google Shape;28;p4"/>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500" b="1">
                <a:latin typeface="Ubuntu"/>
                <a:ea typeface="Ubuntu"/>
                <a:cs typeface="Ubuntu"/>
                <a:sym typeface="Ubuntu"/>
              </a:defRPr>
            </a:lvl1pPr>
            <a:lvl2pPr lvl="1" rtl="0">
              <a:spcBef>
                <a:spcPts val="0"/>
              </a:spcBef>
              <a:spcAft>
                <a:spcPts val="0"/>
              </a:spcAft>
              <a:buSzPts val="3500"/>
              <a:buFont typeface="Bebas Neue"/>
              <a:buNone/>
              <a:defRPr sz="3500">
                <a:latin typeface="Bebas Neue"/>
                <a:ea typeface="Bebas Neue"/>
                <a:cs typeface="Bebas Neue"/>
                <a:sym typeface="Bebas Neue"/>
              </a:defRPr>
            </a:lvl2pPr>
            <a:lvl3pPr lvl="2" rtl="0">
              <a:spcBef>
                <a:spcPts val="0"/>
              </a:spcBef>
              <a:spcAft>
                <a:spcPts val="0"/>
              </a:spcAft>
              <a:buSzPts val="3500"/>
              <a:buFont typeface="Bebas Neue"/>
              <a:buNone/>
              <a:defRPr sz="3500">
                <a:latin typeface="Bebas Neue"/>
                <a:ea typeface="Bebas Neue"/>
                <a:cs typeface="Bebas Neue"/>
                <a:sym typeface="Bebas Neue"/>
              </a:defRPr>
            </a:lvl3pPr>
            <a:lvl4pPr lvl="3" rtl="0">
              <a:spcBef>
                <a:spcPts val="0"/>
              </a:spcBef>
              <a:spcAft>
                <a:spcPts val="0"/>
              </a:spcAft>
              <a:buSzPts val="3500"/>
              <a:buFont typeface="Bebas Neue"/>
              <a:buNone/>
              <a:defRPr sz="3500">
                <a:latin typeface="Bebas Neue"/>
                <a:ea typeface="Bebas Neue"/>
                <a:cs typeface="Bebas Neue"/>
                <a:sym typeface="Bebas Neue"/>
              </a:defRPr>
            </a:lvl4pPr>
            <a:lvl5pPr lvl="4" rtl="0">
              <a:spcBef>
                <a:spcPts val="0"/>
              </a:spcBef>
              <a:spcAft>
                <a:spcPts val="0"/>
              </a:spcAft>
              <a:buSzPts val="3500"/>
              <a:buFont typeface="Bebas Neue"/>
              <a:buNone/>
              <a:defRPr sz="3500">
                <a:latin typeface="Bebas Neue"/>
                <a:ea typeface="Bebas Neue"/>
                <a:cs typeface="Bebas Neue"/>
                <a:sym typeface="Bebas Neue"/>
              </a:defRPr>
            </a:lvl5pPr>
            <a:lvl6pPr lvl="5" rtl="0">
              <a:spcBef>
                <a:spcPts val="0"/>
              </a:spcBef>
              <a:spcAft>
                <a:spcPts val="0"/>
              </a:spcAft>
              <a:buSzPts val="3500"/>
              <a:buFont typeface="Bebas Neue"/>
              <a:buNone/>
              <a:defRPr sz="3500">
                <a:latin typeface="Bebas Neue"/>
                <a:ea typeface="Bebas Neue"/>
                <a:cs typeface="Bebas Neue"/>
                <a:sym typeface="Bebas Neue"/>
              </a:defRPr>
            </a:lvl6pPr>
            <a:lvl7pPr lvl="6" rtl="0">
              <a:spcBef>
                <a:spcPts val="0"/>
              </a:spcBef>
              <a:spcAft>
                <a:spcPts val="0"/>
              </a:spcAft>
              <a:buSzPts val="3500"/>
              <a:buFont typeface="Bebas Neue"/>
              <a:buNone/>
              <a:defRPr sz="3500">
                <a:latin typeface="Bebas Neue"/>
                <a:ea typeface="Bebas Neue"/>
                <a:cs typeface="Bebas Neue"/>
                <a:sym typeface="Bebas Neue"/>
              </a:defRPr>
            </a:lvl7pPr>
            <a:lvl8pPr lvl="7" rtl="0">
              <a:spcBef>
                <a:spcPts val="0"/>
              </a:spcBef>
              <a:spcAft>
                <a:spcPts val="0"/>
              </a:spcAft>
              <a:buSzPts val="3500"/>
              <a:buFont typeface="Bebas Neue"/>
              <a:buNone/>
              <a:defRPr sz="3500">
                <a:latin typeface="Bebas Neue"/>
                <a:ea typeface="Bebas Neue"/>
                <a:cs typeface="Bebas Neue"/>
                <a:sym typeface="Bebas Neue"/>
              </a:defRPr>
            </a:lvl8pPr>
            <a:lvl9pPr lvl="8" rtl="0">
              <a:spcBef>
                <a:spcPts val="0"/>
              </a:spcBef>
              <a:spcAft>
                <a:spcPts val="0"/>
              </a:spcAft>
              <a:buSzPts val="3500"/>
              <a:buFont typeface="Bebas Neue"/>
              <a:buNone/>
              <a:defRPr sz="3500">
                <a:latin typeface="Bebas Neue"/>
                <a:ea typeface="Bebas Neue"/>
                <a:cs typeface="Bebas Neue"/>
                <a:sym typeface="Bebas Neu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1"/>
        <p:cNvGrpSpPr/>
        <p:nvPr/>
      </p:nvGrpSpPr>
      <p:grpSpPr>
        <a:xfrm>
          <a:off x="0" y="0"/>
          <a:ext cx="0" cy="0"/>
          <a:chOff x="0" y="0"/>
          <a:chExt cx="0" cy="0"/>
        </a:xfrm>
      </p:grpSpPr>
      <p:sp>
        <p:nvSpPr>
          <p:cNvPr id="52" name="Google Shape;52;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7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53" name="Google Shape;53;p8"/>
          <p:cNvSpPr/>
          <p:nvPr/>
        </p:nvSpPr>
        <p:spPr>
          <a:xfrm flipH="1">
            <a:off x="1659591" y="398975"/>
            <a:ext cx="5824822" cy="4435843"/>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9"/>
          <p:cNvSpPr/>
          <p:nvPr/>
        </p:nvSpPr>
        <p:spPr>
          <a:xfrm rot="2700000" flipH="1">
            <a:off x="6001240" y="1877182"/>
            <a:ext cx="4288655" cy="3866006"/>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9"/>
          <p:cNvSpPr txBox="1">
            <a:spLocks noGrp="1"/>
          </p:cNvSpPr>
          <p:nvPr>
            <p:ph type="subTitle" idx="1"/>
          </p:nvPr>
        </p:nvSpPr>
        <p:spPr>
          <a:xfrm>
            <a:off x="715100" y="2544049"/>
            <a:ext cx="4851300" cy="1452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57" name="Google Shape;57;p9"/>
          <p:cNvSpPr txBox="1">
            <a:spLocks noGrp="1"/>
          </p:cNvSpPr>
          <p:nvPr>
            <p:ph type="title"/>
          </p:nvPr>
        </p:nvSpPr>
        <p:spPr>
          <a:xfrm>
            <a:off x="715100" y="1301650"/>
            <a:ext cx="48513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200" b="1">
                <a:latin typeface="Ubuntu"/>
                <a:ea typeface="Ubuntu"/>
                <a:cs typeface="Ubuntu"/>
                <a:sym typeface="Ubuntu"/>
              </a:defRPr>
            </a:lvl1pPr>
            <a:lvl2pPr lvl="1"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2pPr>
            <a:lvl3pPr lvl="2"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3pPr>
            <a:lvl4pPr lvl="3"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4pPr>
            <a:lvl5pPr lvl="4"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5pPr>
            <a:lvl6pPr lvl="5"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6pPr>
            <a:lvl7pPr lvl="6"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7pPr>
            <a:lvl8pPr lvl="7"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8pPr>
            <a:lvl9pPr lvl="8" algn="ctr"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87"/>
        <p:cNvGrpSpPr/>
        <p:nvPr/>
      </p:nvGrpSpPr>
      <p:grpSpPr>
        <a:xfrm>
          <a:off x="0" y="0"/>
          <a:ext cx="0" cy="0"/>
          <a:chOff x="0" y="0"/>
          <a:chExt cx="0" cy="0"/>
        </a:xfrm>
      </p:grpSpPr>
      <p:grpSp>
        <p:nvGrpSpPr>
          <p:cNvPr id="88" name="Google Shape;88;p15"/>
          <p:cNvGrpSpPr/>
          <p:nvPr/>
        </p:nvGrpSpPr>
        <p:grpSpPr>
          <a:xfrm rot="-5400000">
            <a:off x="-679107" y="919544"/>
            <a:ext cx="4847382" cy="4408728"/>
            <a:chOff x="2733900" y="2336300"/>
            <a:chExt cx="3035875" cy="2761150"/>
          </a:xfrm>
        </p:grpSpPr>
        <p:sp>
          <p:nvSpPr>
            <p:cNvPr id="89" name="Google Shape;89;p15"/>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2733900" y="2380075"/>
              <a:ext cx="3014450" cy="271737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5"/>
          <p:cNvSpPr txBox="1">
            <a:spLocks noGrp="1"/>
          </p:cNvSpPr>
          <p:nvPr>
            <p:ph type="title"/>
          </p:nvPr>
        </p:nvSpPr>
        <p:spPr>
          <a:xfrm>
            <a:off x="3054100" y="3175950"/>
            <a:ext cx="53748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1800">
                <a:latin typeface="Work Sans"/>
                <a:ea typeface="Work Sans"/>
                <a:cs typeface="Work Sans"/>
                <a:sym typeface="Work Sans"/>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93" name="Google Shape;93;p15"/>
          <p:cNvSpPr txBox="1">
            <a:spLocks noGrp="1"/>
          </p:cNvSpPr>
          <p:nvPr>
            <p:ph type="subTitle" idx="1"/>
          </p:nvPr>
        </p:nvSpPr>
        <p:spPr>
          <a:xfrm>
            <a:off x="3054350" y="1549825"/>
            <a:ext cx="5374800" cy="1626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94"/>
        <p:cNvGrpSpPr/>
        <p:nvPr/>
      </p:nvGrpSpPr>
      <p:grpSpPr>
        <a:xfrm>
          <a:off x="0" y="0"/>
          <a:ext cx="0" cy="0"/>
          <a:chOff x="0" y="0"/>
          <a:chExt cx="0" cy="0"/>
        </a:xfrm>
      </p:grpSpPr>
      <p:grpSp>
        <p:nvGrpSpPr>
          <p:cNvPr id="95" name="Google Shape;95;p16"/>
          <p:cNvGrpSpPr/>
          <p:nvPr/>
        </p:nvGrpSpPr>
        <p:grpSpPr>
          <a:xfrm>
            <a:off x="7259010" y="3169392"/>
            <a:ext cx="2596693" cy="2596891"/>
            <a:chOff x="3974975" y="3012100"/>
            <a:chExt cx="1635300" cy="1635425"/>
          </a:xfrm>
        </p:grpSpPr>
        <p:sp>
          <p:nvSpPr>
            <p:cNvPr id="96" name="Google Shape;96;p16"/>
            <p:cNvSpPr/>
            <p:nvPr/>
          </p:nvSpPr>
          <p:spPr>
            <a:xfrm>
              <a:off x="4015725" y="3052975"/>
              <a:ext cx="1553825" cy="1553675"/>
            </a:xfrm>
            <a:custGeom>
              <a:avLst/>
              <a:gdLst/>
              <a:ahLst/>
              <a:cxnLst/>
              <a:rect l="l" t="t" r="r" b="b"/>
              <a:pathLst>
                <a:path w="62153" h="62147" extrusionOk="0">
                  <a:moveTo>
                    <a:pt x="31074" y="0"/>
                  </a:moveTo>
                  <a:cubicBezTo>
                    <a:pt x="13914" y="0"/>
                    <a:pt x="1" y="13912"/>
                    <a:pt x="1" y="31073"/>
                  </a:cubicBezTo>
                  <a:cubicBezTo>
                    <a:pt x="1" y="48235"/>
                    <a:pt x="13914" y="62147"/>
                    <a:pt x="31074" y="62147"/>
                  </a:cubicBezTo>
                  <a:cubicBezTo>
                    <a:pt x="48239" y="62147"/>
                    <a:pt x="62152" y="48235"/>
                    <a:pt x="62152" y="31073"/>
                  </a:cubicBezTo>
                  <a:cubicBezTo>
                    <a:pt x="62152" y="13912"/>
                    <a:pt x="48239" y="0"/>
                    <a:pt x="31074" y="0"/>
                  </a:cubicBez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6"/>
            <p:cNvSpPr/>
            <p:nvPr/>
          </p:nvSpPr>
          <p:spPr>
            <a:xfrm>
              <a:off x="3974975" y="3012100"/>
              <a:ext cx="1635300" cy="1635425"/>
            </a:xfrm>
            <a:custGeom>
              <a:avLst/>
              <a:gdLst/>
              <a:ahLst/>
              <a:cxnLst/>
              <a:rect l="l" t="t" r="r" b="b"/>
              <a:pathLst>
                <a:path w="65412" h="65417" extrusionOk="0">
                  <a:moveTo>
                    <a:pt x="32666" y="0"/>
                  </a:moveTo>
                  <a:lnTo>
                    <a:pt x="32666" y="138"/>
                  </a:lnTo>
                  <a:lnTo>
                    <a:pt x="32704" y="138"/>
                  </a:lnTo>
                  <a:cubicBezTo>
                    <a:pt x="32902" y="138"/>
                    <a:pt x="33094" y="143"/>
                    <a:pt x="33291" y="147"/>
                  </a:cubicBezTo>
                  <a:lnTo>
                    <a:pt x="33291" y="9"/>
                  </a:lnTo>
                  <a:cubicBezTo>
                    <a:pt x="33099" y="5"/>
                    <a:pt x="32902" y="0"/>
                    <a:pt x="32704" y="0"/>
                  </a:cubicBezTo>
                  <a:close/>
                  <a:moveTo>
                    <a:pt x="32042" y="9"/>
                  </a:moveTo>
                  <a:cubicBezTo>
                    <a:pt x="31832" y="13"/>
                    <a:pt x="31623" y="18"/>
                    <a:pt x="31414" y="26"/>
                  </a:cubicBezTo>
                  <a:lnTo>
                    <a:pt x="31422" y="163"/>
                  </a:lnTo>
                  <a:cubicBezTo>
                    <a:pt x="31627" y="155"/>
                    <a:pt x="31836" y="151"/>
                    <a:pt x="32042" y="147"/>
                  </a:cubicBezTo>
                  <a:lnTo>
                    <a:pt x="32042" y="9"/>
                  </a:lnTo>
                  <a:close/>
                  <a:moveTo>
                    <a:pt x="33920" y="26"/>
                  </a:moveTo>
                  <a:lnTo>
                    <a:pt x="33916" y="163"/>
                  </a:lnTo>
                  <a:cubicBezTo>
                    <a:pt x="34121" y="168"/>
                    <a:pt x="34331" y="181"/>
                    <a:pt x="34536" y="189"/>
                  </a:cubicBezTo>
                  <a:lnTo>
                    <a:pt x="34544" y="51"/>
                  </a:lnTo>
                  <a:cubicBezTo>
                    <a:pt x="34335" y="43"/>
                    <a:pt x="34130" y="30"/>
                    <a:pt x="33920" y="26"/>
                  </a:cubicBezTo>
                  <a:close/>
                  <a:moveTo>
                    <a:pt x="30789" y="59"/>
                  </a:moveTo>
                  <a:cubicBezTo>
                    <a:pt x="30579" y="68"/>
                    <a:pt x="30374" y="84"/>
                    <a:pt x="30164" y="101"/>
                  </a:cubicBezTo>
                  <a:lnTo>
                    <a:pt x="30176" y="235"/>
                  </a:lnTo>
                  <a:cubicBezTo>
                    <a:pt x="30383" y="223"/>
                    <a:pt x="30588" y="206"/>
                    <a:pt x="30797" y="194"/>
                  </a:cubicBezTo>
                  <a:lnTo>
                    <a:pt x="30789" y="59"/>
                  </a:lnTo>
                  <a:close/>
                  <a:moveTo>
                    <a:pt x="35169" y="93"/>
                  </a:moveTo>
                  <a:lnTo>
                    <a:pt x="35161" y="231"/>
                  </a:lnTo>
                  <a:cubicBezTo>
                    <a:pt x="35366" y="248"/>
                    <a:pt x="35576" y="264"/>
                    <a:pt x="35781" y="285"/>
                  </a:cubicBezTo>
                  <a:lnTo>
                    <a:pt x="35794" y="147"/>
                  </a:lnTo>
                  <a:cubicBezTo>
                    <a:pt x="35589" y="126"/>
                    <a:pt x="35378" y="109"/>
                    <a:pt x="35169" y="93"/>
                  </a:cubicBezTo>
                  <a:close/>
                  <a:moveTo>
                    <a:pt x="29540" y="151"/>
                  </a:moveTo>
                  <a:cubicBezTo>
                    <a:pt x="29330" y="173"/>
                    <a:pt x="29125" y="194"/>
                    <a:pt x="28919" y="219"/>
                  </a:cubicBezTo>
                  <a:lnTo>
                    <a:pt x="28932" y="357"/>
                  </a:lnTo>
                  <a:cubicBezTo>
                    <a:pt x="29141" y="331"/>
                    <a:pt x="29346" y="310"/>
                    <a:pt x="29553" y="289"/>
                  </a:cubicBezTo>
                  <a:lnTo>
                    <a:pt x="29540" y="151"/>
                  </a:lnTo>
                  <a:close/>
                  <a:moveTo>
                    <a:pt x="36419" y="210"/>
                  </a:moveTo>
                  <a:lnTo>
                    <a:pt x="36402" y="349"/>
                  </a:lnTo>
                  <a:cubicBezTo>
                    <a:pt x="36607" y="370"/>
                    <a:pt x="36816" y="395"/>
                    <a:pt x="37022" y="424"/>
                  </a:cubicBezTo>
                  <a:lnTo>
                    <a:pt x="37038" y="285"/>
                  </a:lnTo>
                  <a:cubicBezTo>
                    <a:pt x="36833" y="260"/>
                    <a:pt x="36624" y="235"/>
                    <a:pt x="36419" y="210"/>
                  </a:cubicBezTo>
                  <a:close/>
                  <a:moveTo>
                    <a:pt x="28295" y="298"/>
                  </a:moveTo>
                  <a:cubicBezTo>
                    <a:pt x="28089" y="323"/>
                    <a:pt x="27884" y="353"/>
                    <a:pt x="27674" y="386"/>
                  </a:cubicBezTo>
                  <a:lnTo>
                    <a:pt x="27696" y="525"/>
                  </a:lnTo>
                  <a:cubicBezTo>
                    <a:pt x="27901" y="490"/>
                    <a:pt x="28106" y="461"/>
                    <a:pt x="28315" y="432"/>
                  </a:cubicBezTo>
                  <a:lnTo>
                    <a:pt x="28295" y="298"/>
                  </a:lnTo>
                  <a:close/>
                  <a:moveTo>
                    <a:pt x="37659" y="374"/>
                  </a:moveTo>
                  <a:lnTo>
                    <a:pt x="37638" y="512"/>
                  </a:lnTo>
                  <a:cubicBezTo>
                    <a:pt x="37843" y="541"/>
                    <a:pt x="38048" y="575"/>
                    <a:pt x="38255" y="612"/>
                  </a:cubicBezTo>
                  <a:lnTo>
                    <a:pt x="38280" y="474"/>
                  </a:lnTo>
                  <a:cubicBezTo>
                    <a:pt x="38074" y="440"/>
                    <a:pt x="37864" y="407"/>
                    <a:pt x="37659" y="374"/>
                  </a:cubicBezTo>
                  <a:close/>
                  <a:moveTo>
                    <a:pt x="27058" y="486"/>
                  </a:moveTo>
                  <a:cubicBezTo>
                    <a:pt x="26852" y="525"/>
                    <a:pt x="26647" y="562"/>
                    <a:pt x="26442" y="600"/>
                  </a:cubicBezTo>
                  <a:lnTo>
                    <a:pt x="26467" y="738"/>
                  </a:lnTo>
                  <a:cubicBezTo>
                    <a:pt x="26672" y="697"/>
                    <a:pt x="26878" y="658"/>
                    <a:pt x="27083" y="625"/>
                  </a:cubicBezTo>
                  <a:lnTo>
                    <a:pt x="27058" y="486"/>
                  </a:lnTo>
                  <a:close/>
                  <a:moveTo>
                    <a:pt x="38895" y="587"/>
                  </a:moveTo>
                  <a:lnTo>
                    <a:pt x="38866" y="722"/>
                  </a:lnTo>
                  <a:cubicBezTo>
                    <a:pt x="39072" y="763"/>
                    <a:pt x="39277" y="801"/>
                    <a:pt x="39478" y="848"/>
                  </a:cubicBezTo>
                  <a:lnTo>
                    <a:pt x="39507" y="709"/>
                  </a:lnTo>
                  <a:cubicBezTo>
                    <a:pt x="39302" y="666"/>
                    <a:pt x="39101" y="625"/>
                    <a:pt x="38895" y="587"/>
                  </a:cubicBezTo>
                  <a:close/>
                  <a:moveTo>
                    <a:pt x="25825" y="726"/>
                  </a:moveTo>
                  <a:cubicBezTo>
                    <a:pt x="25624" y="772"/>
                    <a:pt x="25419" y="813"/>
                    <a:pt x="25218" y="864"/>
                  </a:cubicBezTo>
                  <a:lnTo>
                    <a:pt x="25247" y="998"/>
                  </a:lnTo>
                  <a:cubicBezTo>
                    <a:pt x="25448" y="952"/>
                    <a:pt x="25654" y="906"/>
                    <a:pt x="25856" y="860"/>
                  </a:cubicBezTo>
                  <a:lnTo>
                    <a:pt x="25825" y="726"/>
                  </a:lnTo>
                  <a:close/>
                  <a:moveTo>
                    <a:pt x="40120" y="848"/>
                  </a:moveTo>
                  <a:lnTo>
                    <a:pt x="40091" y="981"/>
                  </a:lnTo>
                  <a:cubicBezTo>
                    <a:pt x="40292" y="1028"/>
                    <a:pt x="40493" y="1078"/>
                    <a:pt x="40694" y="1128"/>
                  </a:cubicBezTo>
                  <a:lnTo>
                    <a:pt x="40727" y="993"/>
                  </a:lnTo>
                  <a:cubicBezTo>
                    <a:pt x="40526" y="943"/>
                    <a:pt x="40325" y="893"/>
                    <a:pt x="40120" y="848"/>
                  </a:cubicBezTo>
                  <a:close/>
                  <a:moveTo>
                    <a:pt x="24606" y="1011"/>
                  </a:moveTo>
                  <a:cubicBezTo>
                    <a:pt x="24405" y="1065"/>
                    <a:pt x="24204" y="1115"/>
                    <a:pt x="24002" y="1175"/>
                  </a:cubicBezTo>
                  <a:lnTo>
                    <a:pt x="24040" y="1304"/>
                  </a:lnTo>
                  <a:cubicBezTo>
                    <a:pt x="24241" y="1250"/>
                    <a:pt x="24438" y="1200"/>
                    <a:pt x="24643" y="1144"/>
                  </a:cubicBezTo>
                  <a:lnTo>
                    <a:pt x="24606" y="1011"/>
                  </a:lnTo>
                  <a:close/>
                  <a:moveTo>
                    <a:pt x="41335" y="1153"/>
                  </a:moveTo>
                  <a:lnTo>
                    <a:pt x="41298" y="1287"/>
                  </a:lnTo>
                  <a:cubicBezTo>
                    <a:pt x="41499" y="1342"/>
                    <a:pt x="41700" y="1396"/>
                    <a:pt x="41896" y="1455"/>
                  </a:cubicBezTo>
                  <a:lnTo>
                    <a:pt x="41939" y="1320"/>
                  </a:lnTo>
                  <a:cubicBezTo>
                    <a:pt x="41737" y="1262"/>
                    <a:pt x="41536" y="1208"/>
                    <a:pt x="41335" y="1153"/>
                  </a:cubicBezTo>
                  <a:close/>
                  <a:moveTo>
                    <a:pt x="23399" y="1346"/>
                  </a:moveTo>
                  <a:cubicBezTo>
                    <a:pt x="23198" y="1405"/>
                    <a:pt x="23000" y="1463"/>
                    <a:pt x="22799" y="1531"/>
                  </a:cubicBezTo>
                  <a:lnTo>
                    <a:pt x="22841" y="1660"/>
                  </a:lnTo>
                  <a:cubicBezTo>
                    <a:pt x="23043" y="1597"/>
                    <a:pt x="23240" y="1535"/>
                    <a:pt x="23441" y="1476"/>
                  </a:cubicBezTo>
                  <a:lnTo>
                    <a:pt x="23399" y="1346"/>
                  </a:lnTo>
                  <a:close/>
                  <a:moveTo>
                    <a:pt x="42538" y="1505"/>
                  </a:moveTo>
                  <a:lnTo>
                    <a:pt x="42496" y="1635"/>
                  </a:lnTo>
                  <a:cubicBezTo>
                    <a:pt x="42693" y="1698"/>
                    <a:pt x="42894" y="1765"/>
                    <a:pt x="43092" y="1832"/>
                  </a:cubicBezTo>
                  <a:lnTo>
                    <a:pt x="43134" y="1698"/>
                  </a:lnTo>
                  <a:cubicBezTo>
                    <a:pt x="42937" y="1631"/>
                    <a:pt x="42735" y="1568"/>
                    <a:pt x="42538" y="1505"/>
                  </a:cubicBezTo>
                  <a:close/>
                  <a:moveTo>
                    <a:pt x="22204" y="1723"/>
                  </a:moveTo>
                  <a:cubicBezTo>
                    <a:pt x="22008" y="1790"/>
                    <a:pt x="21810" y="1858"/>
                    <a:pt x="21613" y="1929"/>
                  </a:cubicBezTo>
                  <a:lnTo>
                    <a:pt x="21663" y="2059"/>
                  </a:lnTo>
                  <a:cubicBezTo>
                    <a:pt x="21857" y="1991"/>
                    <a:pt x="22053" y="1920"/>
                    <a:pt x="22250" y="1854"/>
                  </a:cubicBezTo>
                  <a:lnTo>
                    <a:pt x="22204" y="1723"/>
                  </a:lnTo>
                  <a:close/>
                  <a:moveTo>
                    <a:pt x="43728" y="1908"/>
                  </a:moveTo>
                  <a:lnTo>
                    <a:pt x="43682" y="2038"/>
                  </a:lnTo>
                  <a:cubicBezTo>
                    <a:pt x="43879" y="2105"/>
                    <a:pt x="44076" y="2181"/>
                    <a:pt x="44270" y="2251"/>
                  </a:cubicBezTo>
                  <a:lnTo>
                    <a:pt x="44320" y="2121"/>
                  </a:lnTo>
                  <a:cubicBezTo>
                    <a:pt x="44123" y="2050"/>
                    <a:pt x="43926" y="1974"/>
                    <a:pt x="43728" y="1908"/>
                  </a:cubicBezTo>
                  <a:close/>
                  <a:moveTo>
                    <a:pt x="21027" y="2146"/>
                  </a:moveTo>
                  <a:cubicBezTo>
                    <a:pt x="20833" y="2222"/>
                    <a:pt x="20636" y="2297"/>
                    <a:pt x="20443" y="2377"/>
                  </a:cubicBezTo>
                  <a:lnTo>
                    <a:pt x="20498" y="2507"/>
                  </a:lnTo>
                  <a:cubicBezTo>
                    <a:pt x="20687" y="2427"/>
                    <a:pt x="20884" y="2352"/>
                    <a:pt x="21077" y="2276"/>
                  </a:cubicBezTo>
                  <a:lnTo>
                    <a:pt x="21027" y="2146"/>
                  </a:lnTo>
                  <a:close/>
                  <a:moveTo>
                    <a:pt x="44902" y="2352"/>
                  </a:moveTo>
                  <a:lnTo>
                    <a:pt x="44852" y="2482"/>
                  </a:lnTo>
                  <a:cubicBezTo>
                    <a:pt x="45045" y="2558"/>
                    <a:pt x="45237" y="2637"/>
                    <a:pt x="45431" y="2721"/>
                  </a:cubicBezTo>
                  <a:lnTo>
                    <a:pt x="45485" y="2591"/>
                  </a:lnTo>
                  <a:cubicBezTo>
                    <a:pt x="45292" y="2511"/>
                    <a:pt x="45100" y="2432"/>
                    <a:pt x="44902" y="2352"/>
                  </a:cubicBezTo>
                  <a:close/>
                  <a:moveTo>
                    <a:pt x="19870" y="2616"/>
                  </a:moveTo>
                  <a:cubicBezTo>
                    <a:pt x="19677" y="2700"/>
                    <a:pt x="19487" y="2784"/>
                    <a:pt x="19295" y="2868"/>
                  </a:cubicBezTo>
                  <a:lnTo>
                    <a:pt x="19354" y="2993"/>
                  </a:lnTo>
                  <a:cubicBezTo>
                    <a:pt x="19543" y="2910"/>
                    <a:pt x="19731" y="2825"/>
                    <a:pt x="19924" y="2746"/>
                  </a:cubicBezTo>
                  <a:lnTo>
                    <a:pt x="19870" y="2616"/>
                  </a:lnTo>
                  <a:close/>
                  <a:moveTo>
                    <a:pt x="46059" y="2842"/>
                  </a:moveTo>
                  <a:lnTo>
                    <a:pt x="46005" y="2968"/>
                  </a:lnTo>
                  <a:cubicBezTo>
                    <a:pt x="46193" y="3056"/>
                    <a:pt x="46382" y="3140"/>
                    <a:pt x="46570" y="3232"/>
                  </a:cubicBezTo>
                  <a:lnTo>
                    <a:pt x="46630" y="3106"/>
                  </a:lnTo>
                  <a:cubicBezTo>
                    <a:pt x="46441" y="3019"/>
                    <a:pt x="46252" y="2930"/>
                    <a:pt x="46059" y="2842"/>
                  </a:cubicBezTo>
                  <a:close/>
                  <a:moveTo>
                    <a:pt x="18729" y="3131"/>
                  </a:moveTo>
                  <a:cubicBezTo>
                    <a:pt x="18541" y="3220"/>
                    <a:pt x="18352" y="3307"/>
                    <a:pt x="18168" y="3404"/>
                  </a:cubicBezTo>
                  <a:lnTo>
                    <a:pt x="18230" y="3526"/>
                  </a:lnTo>
                  <a:cubicBezTo>
                    <a:pt x="18415" y="3433"/>
                    <a:pt x="18599" y="3345"/>
                    <a:pt x="18788" y="3253"/>
                  </a:cubicBezTo>
                  <a:lnTo>
                    <a:pt x="18729" y="3131"/>
                  </a:lnTo>
                  <a:close/>
                  <a:moveTo>
                    <a:pt x="47195" y="3379"/>
                  </a:moveTo>
                  <a:lnTo>
                    <a:pt x="47137" y="3504"/>
                  </a:lnTo>
                  <a:cubicBezTo>
                    <a:pt x="47321" y="3597"/>
                    <a:pt x="47510" y="3690"/>
                    <a:pt x="47694" y="3785"/>
                  </a:cubicBezTo>
                  <a:lnTo>
                    <a:pt x="47756" y="3664"/>
                  </a:lnTo>
                  <a:cubicBezTo>
                    <a:pt x="47572" y="3568"/>
                    <a:pt x="47384" y="3471"/>
                    <a:pt x="47195" y="3379"/>
                  </a:cubicBezTo>
                  <a:close/>
                  <a:moveTo>
                    <a:pt x="17610" y="3685"/>
                  </a:moveTo>
                  <a:cubicBezTo>
                    <a:pt x="17425" y="3781"/>
                    <a:pt x="17241" y="3882"/>
                    <a:pt x="17061" y="3978"/>
                  </a:cubicBezTo>
                  <a:lnTo>
                    <a:pt x="17128" y="4100"/>
                  </a:lnTo>
                  <a:cubicBezTo>
                    <a:pt x="17308" y="4003"/>
                    <a:pt x="17493" y="3903"/>
                    <a:pt x="17673" y="3810"/>
                  </a:cubicBezTo>
                  <a:lnTo>
                    <a:pt x="17610" y="3685"/>
                  </a:lnTo>
                  <a:close/>
                  <a:moveTo>
                    <a:pt x="48310" y="3957"/>
                  </a:moveTo>
                  <a:lnTo>
                    <a:pt x="48243" y="4079"/>
                  </a:lnTo>
                  <a:cubicBezTo>
                    <a:pt x="48427" y="4179"/>
                    <a:pt x="48608" y="4280"/>
                    <a:pt x="48793" y="4385"/>
                  </a:cubicBezTo>
                  <a:lnTo>
                    <a:pt x="48859" y="4263"/>
                  </a:lnTo>
                  <a:cubicBezTo>
                    <a:pt x="48679" y="4158"/>
                    <a:pt x="48495" y="4058"/>
                    <a:pt x="48310" y="3957"/>
                  </a:cubicBezTo>
                  <a:close/>
                  <a:moveTo>
                    <a:pt x="16516" y="4284"/>
                  </a:moveTo>
                  <a:cubicBezTo>
                    <a:pt x="16332" y="4389"/>
                    <a:pt x="16152" y="4494"/>
                    <a:pt x="15975" y="4599"/>
                  </a:cubicBezTo>
                  <a:lnTo>
                    <a:pt x="16047" y="4721"/>
                  </a:lnTo>
                  <a:cubicBezTo>
                    <a:pt x="16223" y="4611"/>
                    <a:pt x="16403" y="4506"/>
                    <a:pt x="16583" y="4406"/>
                  </a:cubicBezTo>
                  <a:lnTo>
                    <a:pt x="16516" y="4284"/>
                  </a:lnTo>
                  <a:close/>
                  <a:moveTo>
                    <a:pt x="49400" y="4578"/>
                  </a:moveTo>
                  <a:lnTo>
                    <a:pt x="49333" y="4696"/>
                  </a:lnTo>
                  <a:cubicBezTo>
                    <a:pt x="49509" y="4804"/>
                    <a:pt x="49689" y="4913"/>
                    <a:pt x="49865" y="5023"/>
                  </a:cubicBezTo>
                  <a:lnTo>
                    <a:pt x="49936" y="4905"/>
                  </a:lnTo>
                  <a:cubicBezTo>
                    <a:pt x="49760" y="4796"/>
                    <a:pt x="49580" y="4687"/>
                    <a:pt x="49400" y="4578"/>
                  </a:cubicBezTo>
                  <a:close/>
                  <a:moveTo>
                    <a:pt x="15438" y="4926"/>
                  </a:moveTo>
                  <a:cubicBezTo>
                    <a:pt x="15262" y="5035"/>
                    <a:pt x="15086" y="5148"/>
                    <a:pt x="14915" y="5261"/>
                  </a:cubicBezTo>
                  <a:lnTo>
                    <a:pt x="14991" y="5379"/>
                  </a:lnTo>
                  <a:cubicBezTo>
                    <a:pt x="15162" y="5265"/>
                    <a:pt x="15338" y="5152"/>
                    <a:pt x="15514" y="5043"/>
                  </a:cubicBezTo>
                  <a:lnTo>
                    <a:pt x="15438" y="4926"/>
                  </a:lnTo>
                  <a:close/>
                  <a:moveTo>
                    <a:pt x="50469" y="5240"/>
                  </a:moveTo>
                  <a:lnTo>
                    <a:pt x="50393" y="5358"/>
                  </a:lnTo>
                  <a:cubicBezTo>
                    <a:pt x="50565" y="5470"/>
                    <a:pt x="50741" y="5584"/>
                    <a:pt x="50913" y="5702"/>
                  </a:cubicBezTo>
                  <a:lnTo>
                    <a:pt x="50989" y="5588"/>
                  </a:lnTo>
                  <a:cubicBezTo>
                    <a:pt x="50817" y="5470"/>
                    <a:pt x="50645" y="5353"/>
                    <a:pt x="50469" y="5240"/>
                  </a:cubicBezTo>
                  <a:close/>
                  <a:moveTo>
                    <a:pt x="14391" y="5605"/>
                  </a:moveTo>
                  <a:cubicBezTo>
                    <a:pt x="14219" y="5722"/>
                    <a:pt x="14047" y="5839"/>
                    <a:pt x="13875" y="5961"/>
                  </a:cubicBezTo>
                  <a:lnTo>
                    <a:pt x="13959" y="6074"/>
                  </a:lnTo>
                  <a:cubicBezTo>
                    <a:pt x="14126" y="5957"/>
                    <a:pt x="14298" y="5835"/>
                    <a:pt x="14470" y="5722"/>
                  </a:cubicBezTo>
                  <a:lnTo>
                    <a:pt x="14391" y="5605"/>
                  </a:lnTo>
                  <a:close/>
                  <a:moveTo>
                    <a:pt x="51509" y="5944"/>
                  </a:moveTo>
                  <a:lnTo>
                    <a:pt x="51428" y="6058"/>
                  </a:lnTo>
                  <a:cubicBezTo>
                    <a:pt x="51596" y="6174"/>
                    <a:pt x="51768" y="6296"/>
                    <a:pt x="51936" y="6418"/>
                  </a:cubicBezTo>
                  <a:lnTo>
                    <a:pt x="52016" y="6309"/>
                  </a:lnTo>
                  <a:cubicBezTo>
                    <a:pt x="51848" y="6183"/>
                    <a:pt x="51676" y="6062"/>
                    <a:pt x="51509" y="5944"/>
                  </a:cubicBezTo>
                  <a:close/>
                  <a:moveTo>
                    <a:pt x="13368" y="6325"/>
                  </a:moveTo>
                  <a:cubicBezTo>
                    <a:pt x="13200" y="6451"/>
                    <a:pt x="13033" y="6577"/>
                    <a:pt x="12869" y="6703"/>
                  </a:cubicBezTo>
                  <a:lnTo>
                    <a:pt x="12953" y="6812"/>
                  </a:lnTo>
                  <a:cubicBezTo>
                    <a:pt x="13116" y="6686"/>
                    <a:pt x="13284" y="6561"/>
                    <a:pt x="13451" y="6439"/>
                  </a:cubicBezTo>
                  <a:lnTo>
                    <a:pt x="13368" y="6325"/>
                  </a:lnTo>
                  <a:close/>
                  <a:moveTo>
                    <a:pt x="52519" y="6682"/>
                  </a:moveTo>
                  <a:lnTo>
                    <a:pt x="52434" y="6795"/>
                  </a:lnTo>
                  <a:cubicBezTo>
                    <a:pt x="52598" y="6921"/>
                    <a:pt x="52766" y="7047"/>
                    <a:pt x="52929" y="7176"/>
                  </a:cubicBezTo>
                  <a:lnTo>
                    <a:pt x="53013" y="7068"/>
                  </a:lnTo>
                  <a:cubicBezTo>
                    <a:pt x="52850" y="6938"/>
                    <a:pt x="52686" y="6812"/>
                    <a:pt x="52519" y="6682"/>
                  </a:cubicBezTo>
                  <a:close/>
                  <a:moveTo>
                    <a:pt x="12375" y="7089"/>
                  </a:moveTo>
                  <a:cubicBezTo>
                    <a:pt x="12211" y="7215"/>
                    <a:pt x="12052" y="7348"/>
                    <a:pt x="11888" y="7478"/>
                  </a:cubicBezTo>
                  <a:lnTo>
                    <a:pt x="11977" y="7588"/>
                  </a:lnTo>
                  <a:cubicBezTo>
                    <a:pt x="12135" y="7453"/>
                    <a:pt x="12299" y="7323"/>
                    <a:pt x="12462" y="7193"/>
                  </a:cubicBezTo>
                  <a:lnTo>
                    <a:pt x="12375" y="7089"/>
                  </a:lnTo>
                  <a:close/>
                  <a:moveTo>
                    <a:pt x="53500" y="7462"/>
                  </a:moveTo>
                  <a:lnTo>
                    <a:pt x="53411" y="7571"/>
                  </a:lnTo>
                  <a:cubicBezTo>
                    <a:pt x="53575" y="7701"/>
                    <a:pt x="53734" y="7834"/>
                    <a:pt x="53889" y="7969"/>
                  </a:cubicBezTo>
                  <a:lnTo>
                    <a:pt x="53982" y="7865"/>
                  </a:lnTo>
                  <a:cubicBezTo>
                    <a:pt x="53823" y="7730"/>
                    <a:pt x="53663" y="7596"/>
                    <a:pt x="53500" y="7462"/>
                  </a:cubicBezTo>
                  <a:close/>
                  <a:moveTo>
                    <a:pt x="11410" y="7885"/>
                  </a:moveTo>
                  <a:cubicBezTo>
                    <a:pt x="11251" y="8019"/>
                    <a:pt x="11096" y="8157"/>
                    <a:pt x="10941" y="8296"/>
                  </a:cubicBezTo>
                  <a:lnTo>
                    <a:pt x="11033" y="8401"/>
                  </a:lnTo>
                  <a:cubicBezTo>
                    <a:pt x="11188" y="8262"/>
                    <a:pt x="11344" y="8124"/>
                    <a:pt x="11499" y="7990"/>
                  </a:cubicBezTo>
                  <a:lnTo>
                    <a:pt x="11410" y="7885"/>
                  </a:lnTo>
                  <a:close/>
                  <a:moveTo>
                    <a:pt x="54451" y="8279"/>
                  </a:moveTo>
                  <a:lnTo>
                    <a:pt x="54359" y="8380"/>
                  </a:lnTo>
                  <a:cubicBezTo>
                    <a:pt x="54514" y="8518"/>
                    <a:pt x="54669" y="8660"/>
                    <a:pt x="54824" y="8803"/>
                  </a:cubicBezTo>
                  <a:lnTo>
                    <a:pt x="54916" y="8698"/>
                  </a:lnTo>
                  <a:cubicBezTo>
                    <a:pt x="54761" y="8556"/>
                    <a:pt x="54610" y="8418"/>
                    <a:pt x="54451" y="8279"/>
                  </a:cubicBezTo>
                  <a:close/>
                  <a:moveTo>
                    <a:pt x="10476" y="8720"/>
                  </a:moveTo>
                  <a:cubicBezTo>
                    <a:pt x="10325" y="8857"/>
                    <a:pt x="10170" y="9004"/>
                    <a:pt x="10019" y="9147"/>
                  </a:cubicBezTo>
                  <a:lnTo>
                    <a:pt x="10115" y="9248"/>
                  </a:lnTo>
                  <a:cubicBezTo>
                    <a:pt x="10266" y="9101"/>
                    <a:pt x="10417" y="8958"/>
                    <a:pt x="10568" y="8820"/>
                  </a:cubicBezTo>
                  <a:lnTo>
                    <a:pt x="10476" y="8720"/>
                  </a:lnTo>
                  <a:close/>
                  <a:moveTo>
                    <a:pt x="55373" y="9130"/>
                  </a:moveTo>
                  <a:lnTo>
                    <a:pt x="55276" y="9231"/>
                  </a:lnTo>
                  <a:cubicBezTo>
                    <a:pt x="55427" y="9374"/>
                    <a:pt x="55574" y="9519"/>
                    <a:pt x="55721" y="9666"/>
                  </a:cubicBezTo>
                  <a:lnTo>
                    <a:pt x="55818" y="9566"/>
                  </a:lnTo>
                  <a:cubicBezTo>
                    <a:pt x="55671" y="9419"/>
                    <a:pt x="55524" y="9273"/>
                    <a:pt x="55373" y="9130"/>
                  </a:cubicBezTo>
                  <a:close/>
                  <a:moveTo>
                    <a:pt x="9574" y="9587"/>
                  </a:moveTo>
                  <a:cubicBezTo>
                    <a:pt x="9427" y="9734"/>
                    <a:pt x="9281" y="9885"/>
                    <a:pt x="9135" y="10031"/>
                  </a:cubicBezTo>
                  <a:lnTo>
                    <a:pt x="9235" y="10128"/>
                  </a:lnTo>
                  <a:cubicBezTo>
                    <a:pt x="9377" y="9981"/>
                    <a:pt x="9524" y="9830"/>
                    <a:pt x="9671" y="9683"/>
                  </a:cubicBezTo>
                  <a:lnTo>
                    <a:pt x="9574" y="9587"/>
                  </a:lnTo>
                  <a:close/>
                  <a:moveTo>
                    <a:pt x="56257" y="10014"/>
                  </a:moveTo>
                  <a:lnTo>
                    <a:pt x="56157" y="10111"/>
                  </a:lnTo>
                  <a:cubicBezTo>
                    <a:pt x="56304" y="10262"/>
                    <a:pt x="56446" y="10413"/>
                    <a:pt x="56589" y="10564"/>
                  </a:cubicBezTo>
                  <a:lnTo>
                    <a:pt x="56690" y="10471"/>
                  </a:lnTo>
                  <a:cubicBezTo>
                    <a:pt x="56547" y="10316"/>
                    <a:pt x="56404" y="10165"/>
                    <a:pt x="56257" y="10014"/>
                  </a:cubicBezTo>
                  <a:close/>
                  <a:moveTo>
                    <a:pt x="8707" y="10488"/>
                  </a:moveTo>
                  <a:cubicBezTo>
                    <a:pt x="8564" y="10643"/>
                    <a:pt x="8421" y="10798"/>
                    <a:pt x="8283" y="10953"/>
                  </a:cubicBezTo>
                  <a:lnTo>
                    <a:pt x="8388" y="11046"/>
                  </a:lnTo>
                  <a:cubicBezTo>
                    <a:pt x="8527" y="10891"/>
                    <a:pt x="8665" y="10736"/>
                    <a:pt x="8808" y="10585"/>
                  </a:cubicBezTo>
                  <a:lnTo>
                    <a:pt x="8707" y="10488"/>
                  </a:lnTo>
                  <a:close/>
                  <a:moveTo>
                    <a:pt x="57108" y="10933"/>
                  </a:moveTo>
                  <a:lnTo>
                    <a:pt x="57008" y="11024"/>
                  </a:lnTo>
                  <a:cubicBezTo>
                    <a:pt x="57147" y="11179"/>
                    <a:pt x="57280" y="11335"/>
                    <a:pt x="57419" y="11494"/>
                  </a:cubicBezTo>
                  <a:lnTo>
                    <a:pt x="57524" y="11402"/>
                  </a:lnTo>
                  <a:cubicBezTo>
                    <a:pt x="57385" y="11247"/>
                    <a:pt x="57247" y="11088"/>
                    <a:pt x="57108" y="10933"/>
                  </a:cubicBezTo>
                  <a:close/>
                  <a:moveTo>
                    <a:pt x="7873" y="11423"/>
                  </a:moveTo>
                  <a:cubicBezTo>
                    <a:pt x="7734" y="11582"/>
                    <a:pt x="7600" y="11742"/>
                    <a:pt x="7466" y="11905"/>
                  </a:cubicBezTo>
                  <a:lnTo>
                    <a:pt x="7575" y="11993"/>
                  </a:lnTo>
                  <a:cubicBezTo>
                    <a:pt x="7705" y="11829"/>
                    <a:pt x="7839" y="11670"/>
                    <a:pt x="7978" y="11515"/>
                  </a:cubicBezTo>
                  <a:lnTo>
                    <a:pt x="7873" y="11423"/>
                  </a:lnTo>
                  <a:close/>
                  <a:moveTo>
                    <a:pt x="57926" y="11884"/>
                  </a:moveTo>
                  <a:lnTo>
                    <a:pt x="57822" y="11972"/>
                  </a:lnTo>
                  <a:cubicBezTo>
                    <a:pt x="57951" y="12131"/>
                    <a:pt x="58081" y="12291"/>
                    <a:pt x="58211" y="12454"/>
                  </a:cubicBezTo>
                  <a:lnTo>
                    <a:pt x="58320" y="12370"/>
                  </a:lnTo>
                  <a:cubicBezTo>
                    <a:pt x="58190" y="12206"/>
                    <a:pt x="58060" y="12043"/>
                    <a:pt x="57926" y="11884"/>
                  </a:cubicBezTo>
                  <a:close/>
                  <a:moveTo>
                    <a:pt x="7072" y="12392"/>
                  </a:moveTo>
                  <a:cubicBezTo>
                    <a:pt x="6942" y="12555"/>
                    <a:pt x="6817" y="12719"/>
                    <a:pt x="6686" y="12886"/>
                  </a:cubicBezTo>
                  <a:lnTo>
                    <a:pt x="6800" y="12970"/>
                  </a:lnTo>
                  <a:cubicBezTo>
                    <a:pt x="6925" y="12806"/>
                    <a:pt x="7051" y="12638"/>
                    <a:pt x="7181" y="12475"/>
                  </a:cubicBezTo>
                  <a:lnTo>
                    <a:pt x="7072" y="12392"/>
                  </a:lnTo>
                  <a:close/>
                  <a:moveTo>
                    <a:pt x="58706" y="12860"/>
                  </a:moveTo>
                  <a:lnTo>
                    <a:pt x="58596" y="12945"/>
                  </a:lnTo>
                  <a:cubicBezTo>
                    <a:pt x="58722" y="13112"/>
                    <a:pt x="58844" y="13276"/>
                    <a:pt x="58969" y="13443"/>
                  </a:cubicBezTo>
                  <a:lnTo>
                    <a:pt x="59079" y="13363"/>
                  </a:lnTo>
                  <a:cubicBezTo>
                    <a:pt x="58957" y="13196"/>
                    <a:pt x="58832" y="13028"/>
                    <a:pt x="58706" y="12860"/>
                  </a:cubicBezTo>
                  <a:close/>
                  <a:moveTo>
                    <a:pt x="6314" y="13389"/>
                  </a:moveTo>
                  <a:cubicBezTo>
                    <a:pt x="6188" y="13557"/>
                    <a:pt x="6066" y="13725"/>
                    <a:pt x="5949" y="13896"/>
                  </a:cubicBezTo>
                  <a:lnTo>
                    <a:pt x="6062" y="13976"/>
                  </a:lnTo>
                  <a:cubicBezTo>
                    <a:pt x="6179" y="13808"/>
                    <a:pt x="6301" y="13636"/>
                    <a:pt x="6422" y="13468"/>
                  </a:cubicBezTo>
                  <a:lnTo>
                    <a:pt x="6314" y="13389"/>
                  </a:lnTo>
                  <a:close/>
                  <a:moveTo>
                    <a:pt x="59447" y="13870"/>
                  </a:moveTo>
                  <a:lnTo>
                    <a:pt x="59335" y="13951"/>
                  </a:lnTo>
                  <a:cubicBezTo>
                    <a:pt x="59451" y="14118"/>
                    <a:pt x="59569" y="14290"/>
                    <a:pt x="59687" y="14462"/>
                  </a:cubicBezTo>
                  <a:lnTo>
                    <a:pt x="59799" y="14387"/>
                  </a:lnTo>
                  <a:cubicBezTo>
                    <a:pt x="59683" y="14210"/>
                    <a:pt x="59565" y="14038"/>
                    <a:pt x="59447" y="13870"/>
                  </a:cubicBezTo>
                  <a:close/>
                  <a:moveTo>
                    <a:pt x="5592" y="14412"/>
                  </a:moveTo>
                  <a:cubicBezTo>
                    <a:pt x="5475" y="14588"/>
                    <a:pt x="5358" y="14760"/>
                    <a:pt x="5244" y="14936"/>
                  </a:cubicBezTo>
                  <a:lnTo>
                    <a:pt x="5362" y="15011"/>
                  </a:lnTo>
                  <a:cubicBezTo>
                    <a:pt x="5475" y="14835"/>
                    <a:pt x="5588" y="14663"/>
                    <a:pt x="5705" y="14491"/>
                  </a:cubicBezTo>
                  <a:lnTo>
                    <a:pt x="5592" y="14412"/>
                  </a:lnTo>
                  <a:close/>
                  <a:moveTo>
                    <a:pt x="60147" y="14907"/>
                  </a:moveTo>
                  <a:lnTo>
                    <a:pt x="60030" y="14982"/>
                  </a:lnTo>
                  <a:cubicBezTo>
                    <a:pt x="60143" y="15153"/>
                    <a:pt x="60256" y="15329"/>
                    <a:pt x="60366" y="15505"/>
                  </a:cubicBezTo>
                  <a:lnTo>
                    <a:pt x="60482" y="15435"/>
                  </a:lnTo>
                  <a:cubicBezTo>
                    <a:pt x="60374" y="15254"/>
                    <a:pt x="60261" y="15078"/>
                    <a:pt x="60147" y="14907"/>
                  </a:cubicBezTo>
                  <a:close/>
                  <a:moveTo>
                    <a:pt x="4909" y="15464"/>
                  </a:moveTo>
                  <a:cubicBezTo>
                    <a:pt x="4796" y="15644"/>
                    <a:pt x="4687" y="15820"/>
                    <a:pt x="4582" y="16000"/>
                  </a:cubicBezTo>
                  <a:lnTo>
                    <a:pt x="4699" y="16072"/>
                  </a:lnTo>
                  <a:cubicBezTo>
                    <a:pt x="4809" y="15896"/>
                    <a:pt x="4917" y="15715"/>
                    <a:pt x="5026" y="15539"/>
                  </a:cubicBezTo>
                  <a:lnTo>
                    <a:pt x="4909" y="15464"/>
                  </a:lnTo>
                  <a:close/>
                  <a:moveTo>
                    <a:pt x="60809" y="15967"/>
                  </a:moveTo>
                  <a:lnTo>
                    <a:pt x="60689" y="16038"/>
                  </a:lnTo>
                  <a:cubicBezTo>
                    <a:pt x="60797" y="16214"/>
                    <a:pt x="60902" y="16395"/>
                    <a:pt x="61003" y="16575"/>
                  </a:cubicBezTo>
                  <a:lnTo>
                    <a:pt x="61124" y="16507"/>
                  </a:lnTo>
                  <a:cubicBezTo>
                    <a:pt x="61020" y="16327"/>
                    <a:pt x="60915" y="16147"/>
                    <a:pt x="60809" y="15967"/>
                  </a:cubicBezTo>
                  <a:close/>
                  <a:moveTo>
                    <a:pt x="4267" y="16545"/>
                  </a:moveTo>
                  <a:cubicBezTo>
                    <a:pt x="4163" y="16725"/>
                    <a:pt x="4062" y="16910"/>
                    <a:pt x="3962" y="17095"/>
                  </a:cubicBezTo>
                  <a:lnTo>
                    <a:pt x="4083" y="17157"/>
                  </a:lnTo>
                  <a:cubicBezTo>
                    <a:pt x="4180" y="16977"/>
                    <a:pt x="4285" y="16793"/>
                    <a:pt x="4385" y="16612"/>
                  </a:cubicBezTo>
                  <a:lnTo>
                    <a:pt x="4267" y="16545"/>
                  </a:lnTo>
                  <a:close/>
                  <a:moveTo>
                    <a:pt x="61430" y="17052"/>
                  </a:moveTo>
                  <a:lnTo>
                    <a:pt x="61308" y="17120"/>
                  </a:lnTo>
                  <a:cubicBezTo>
                    <a:pt x="61405" y="17300"/>
                    <a:pt x="61506" y="17484"/>
                    <a:pt x="61602" y="17668"/>
                  </a:cubicBezTo>
                  <a:lnTo>
                    <a:pt x="61724" y="17602"/>
                  </a:lnTo>
                  <a:cubicBezTo>
                    <a:pt x="61627" y="17417"/>
                    <a:pt x="61527" y="17233"/>
                    <a:pt x="61430" y="17052"/>
                  </a:cubicBezTo>
                  <a:close/>
                  <a:moveTo>
                    <a:pt x="3664" y="17648"/>
                  </a:moveTo>
                  <a:cubicBezTo>
                    <a:pt x="3567" y="17832"/>
                    <a:pt x="3476" y="18020"/>
                    <a:pt x="3383" y="18205"/>
                  </a:cubicBezTo>
                  <a:lnTo>
                    <a:pt x="3505" y="18268"/>
                  </a:lnTo>
                  <a:cubicBezTo>
                    <a:pt x="3597" y="18080"/>
                    <a:pt x="3693" y="17894"/>
                    <a:pt x="3790" y="17710"/>
                  </a:cubicBezTo>
                  <a:lnTo>
                    <a:pt x="3664" y="17648"/>
                  </a:lnTo>
                  <a:close/>
                  <a:moveTo>
                    <a:pt x="62005" y="18159"/>
                  </a:moveTo>
                  <a:lnTo>
                    <a:pt x="61883" y="18221"/>
                  </a:lnTo>
                  <a:cubicBezTo>
                    <a:pt x="61975" y="18407"/>
                    <a:pt x="62067" y="18595"/>
                    <a:pt x="62155" y="18780"/>
                  </a:cubicBezTo>
                  <a:lnTo>
                    <a:pt x="62281" y="18720"/>
                  </a:lnTo>
                  <a:cubicBezTo>
                    <a:pt x="62189" y="18532"/>
                    <a:pt x="62101" y="18347"/>
                    <a:pt x="62005" y="18159"/>
                  </a:cubicBezTo>
                  <a:close/>
                  <a:moveTo>
                    <a:pt x="3107" y="18771"/>
                  </a:moveTo>
                  <a:cubicBezTo>
                    <a:pt x="3019" y="18960"/>
                    <a:pt x="2930" y="19152"/>
                    <a:pt x="2847" y="19341"/>
                  </a:cubicBezTo>
                  <a:lnTo>
                    <a:pt x="2973" y="19399"/>
                  </a:lnTo>
                  <a:cubicBezTo>
                    <a:pt x="3056" y="19207"/>
                    <a:pt x="3145" y="19018"/>
                    <a:pt x="3232" y="18830"/>
                  </a:cubicBezTo>
                  <a:lnTo>
                    <a:pt x="3107" y="18771"/>
                  </a:lnTo>
                  <a:close/>
                  <a:moveTo>
                    <a:pt x="62541" y="19287"/>
                  </a:moveTo>
                  <a:lnTo>
                    <a:pt x="62415" y="19345"/>
                  </a:lnTo>
                  <a:cubicBezTo>
                    <a:pt x="62500" y="19534"/>
                    <a:pt x="62583" y="19722"/>
                    <a:pt x="62667" y="19916"/>
                  </a:cubicBezTo>
                  <a:lnTo>
                    <a:pt x="62792" y="19861"/>
                  </a:lnTo>
                  <a:cubicBezTo>
                    <a:pt x="62709" y="19668"/>
                    <a:pt x="62625" y="19475"/>
                    <a:pt x="62541" y="19287"/>
                  </a:cubicBezTo>
                  <a:close/>
                  <a:moveTo>
                    <a:pt x="2595" y="19920"/>
                  </a:moveTo>
                  <a:cubicBezTo>
                    <a:pt x="2511" y="20113"/>
                    <a:pt x="2431" y="20305"/>
                    <a:pt x="2352" y="20498"/>
                  </a:cubicBezTo>
                  <a:lnTo>
                    <a:pt x="2482" y="20552"/>
                  </a:lnTo>
                  <a:cubicBezTo>
                    <a:pt x="2561" y="20355"/>
                    <a:pt x="2642" y="20163"/>
                    <a:pt x="2721" y="19974"/>
                  </a:cubicBezTo>
                  <a:lnTo>
                    <a:pt x="2595" y="19920"/>
                  </a:lnTo>
                  <a:close/>
                  <a:moveTo>
                    <a:pt x="63032" y="20435"/>
                  </a:moveTo>
                  <a:lnTo>
                    <a:pt x="62902" y="20485"/>
                  </a:lnTo>
                  <a:cubicBezTo>
                    <a:pt x="62981" y="20678"/>
                    <a:pt x="63057" y="20875"/>
                    <a:pt x="63132" y="21068"/>
                  </a:cubicBezTo>
                  <a:lnTo>
                    <a:pt x="63262" y="21018"/>
                  </a:lnTo>
                  <a:cubicBezTo>
                    <a:pt x="63187" y="20825"/>
                    <a:pt x="63111" y="20628"/>
                    <a:pt x="63032" y="20435"/>
                  </a:cubicBezTo>
                  <a:close/>
                  <a:moveTo>
                    <a:pt x="2126" y="21085"/>
                  </a:moveTo>
                  <a:cubicBezTo>
                    <a:pt x="2050" y="21278"/>
                    <a:pt x="1979" y="21475"/>
                    <a:pt x="1907" y="21672"/>
                  </a:cubicBezTo>
                  <a:lnTo>
                    <a:pt x="2038" y="21722"/>
                  </a:lnTo>
                  <a:cubicBezTo>
                    <a:pt x="2109" y="21525"/>
                    <a:pt x="2180" y="21328"/>
                    <a:pt x="2255" y="21135"/>
                  </a:cubicBezTo>
                  <a:lnTo>
                    <a:pt x="2126" y="21085"/>
                  </a:lnTo>
                  <a:close/>
                  <a:moveTo>
                    <a:pt x="63480" y="21605"/>
                  </a:moveTo>
                  <a:lnTo>
                    <a:pt x="63350" y="21651"/>
                  </a:lnTo>
                  <a:cubicBezTo>
                    <a:pt x="63421" y="21848"/>
                    <a:pt x="63488" y="22044"/>
                    <a:pt x="63556" y="22241"/>
                  </a:cubicBezTo>
                  <a:lnTo>
                    <a:pt x="63686" y="22195"/>
                  </a:lnTo>
                  <a:cubicBezTo>
                    <a:pt x="63618" y="21999"/>
                    <a:pt x="63551" y="21802"/>
                    <a:pt x="63480" y="21605"/>
                  </a:cubicBezTo>
                  <a:close/>
                  <a:moveTo>
                    <a:pt x="1702" y="22267"/>
                  </a:moveTo>
                  <a:cubicBezTo>
                    <a:pt x="1636" y="22464"/>
                    <a:pt x="1568" y="22665"/>
                    <a:pt x="1505" y="22866"/>
                  </a:cubicBezTo>
                  <a:lnTo>
                    <a:pt x="1640" y="22908"/>
                  </a:lnTo>
                  <a:cubicBezTo>
                    <a:pt x="1702" y="22707"/>
                    <a:pt x="1766" y="22510"/>
                    <a:pt x="1832" y="22313"/>
                  </a:cubicBezTo>
                  <a:lnTo>
                    <a:pt x="1702" y="22267"/>
                  </a:lnTo>
                  <a:close/>
                  <a:moveTo>
                    <a:pt x="63883" y="22791"/>
                  </a:moveTo>
                  <a:lnTo>
                    <a:pt x="63752" y="22833"/>
                  </a:lnTo>
                  <a:cubicBezTo>
                    <a:pt x="63815" y="23034"/>
                    <a:pt x="63874" y="23231"/>
                    <a:pt x="63933" y="23433"/>
                  </a:cubicBezTo>
                  <a:lnTo>
                    <a:pt x="64067" y="23390"/>
                  </a:lnTo>
                  <a:cubicBezTo>
                    <a:pt x="64009" y="23189"/>
                    <a:pt x="63945" y="22992"/>
                    <a:pt x="63883" y="22791"/>
                  </a:cubicBezTo>
                  <a:close/>
                  <a:moveTo>
                    <a:pt x="1325" y="23466"/>
                  </a:moveTo>
                  <a:cubicBezTo>
                    <a:pt x="1267" y="23667"/>
                    <a:pt x="1208" y="23864"/>
                    <a:pt x="1153" y="24069"/>
                  </a:cubicBezTo>
                  <a:lnTo>
                    <a:pt x="1288" y="24103"/>
                  </a:lnTo>
                  <a:cubicBezTo>
                    <a:pt x="1342" y="23901"/>
                    <a:pt x="1396" y="23704"/>
                    <a:pt x="1455" y="23503"/>
                  </a:cubicBezTo>
                  <a:lnTo>
                    <a:pt x="1325" y="23466"/>
                  </a:lnTo>
                  <a:close/>
                  <a:moveTo>
                    <a:pt x="64239" y="23994"/>
                  </a:moveTo>
                  <a:lnTo>
                    <a:pt x="64104" y="24031"/>
                  </a:lnTo>
                  <a:cubicBezTo>
                    <a:pt x="64159" y="24228"/>
                    <a:pt x="64214" y="24430"/>
                    <a:pt x="64264" y="24631"/>
                  </a:cubicBezTo>
                  <a:lnTo>
                    <a:pt x="64398" y="24598"/>
                  </a:lnTo>
                  <a:cubicBezTo>
                    <a:pt x="64348" y="24396"/>
                    <a:pt x="64293" y="24195"/>
                    <a:pt x="64239" y="23994"/>
                  </a:cubicBezTo>
                  <a:close/>
                  <a:moveTo>
                    <a:pt x="994" y="24673"/>
                  </a:moveTo>
                  <a:cubicBezTo>
                    <a:pt x="944" y="24874"/>
                    <a:pt x="893" y="25079"/>
                    <a:pt x="847" y="25281"/>
                  </a:cubicBezTo>
                  <a:lnTo>
                    <a:pt x="982" y="25314"/>
                  </a:lnTo>
                  <a:cubicBezTo>
                    <a:pt x="1027" y="25109"/>
                    <a:pt x="1077" y="24907"/>
                    <a:pt x="1128" y="24706"/>
                  </a:cubicBezTo>
                  <a:lnTo>
                    <a:pt x="994" y="24673"/>
                  </a:lnTo>
                  <a:close/>
                  <a:moveTo>
                    <a:pt x="64549" y="25205"/>
                  </a:moveTo>
                  <a:lnTo>
                    <a:pt x="64415" y="25238"/>
                  </a:lnTo>
                  <a:cubicBezTo>
                    <a:pt x="64461" y="25440"/>
                    <a:pt x="64507" y="25646"/>
                    <a:pt x="64549" y="25847"/>
                  </a:cubicBezTo>
                  <a:lnTo>
                    <a:pt x="64688" y="25817"/>
                  </a:lnTo>
                  <a:cubicBezTo>
                    <a:pt x="64641" y="25612"/>
                    <a:pt x="64595" y="25410"/>
                    <a:pt x="64549" y="25205"/>
                  </a:cubicBezTo>
                  <a:close/>
                  <a:moveTo>
                    <a:pt x="709" y="25892"/>
                  </a:moveTo>
                  <a:cubicBezTo>
                    <a:pt x="667" y="26099"/>
                    <a:pt x="625" y="26304"/>
                    <a:pt x="587" y="26509"/>
                  </a:cubicBezTo>
                  <a:lnTo>
                    <a:pt x="721" y="26534"/>
                  </a:lnTo>
                  <a:cubicBezTo>
                    <a:pt x="759" y="26329"/>
                    <a:pt x="801" y="26128"/>
                    <a:pt x="843" y="25922"/>
                  </a:cubicBezTo>
                  <a:lnTo>
                    <a:pt x="709" y="25892"/>
                  </a:lnTo>
                  <a:close/>
                  <a:moveTo>
                    <a:pt x="64813" y="26434"/>
                  </a:moveTo>
                  <a:lnTo>
                    <a:pt x="64675" y="26459"/>
                  </a:lnTo>
                  <a:cubicBezTo>
                    <a:pt x="64717" y="26664"/>
                    <a:pt x="64754" y="26865"/>
                    <a:pt x="64788" y="27070"/>
                  </a:cubicBezTo>
                  <a:lnTo>
                    <a:pt x="64926" y="27049"/>
                  </a:lnTo>
                  <a:cubicBezTo>
                    <a:pt x="64889" y="26844"/>
                    <a:pt x="64851" y="26635"/>
                    <a:pt x="64813" y="26434"/>
                  </a:cubicBezTo>
                  <a:close/>
                  <a:moveTo>
                    <a:pt x="474" y="27125"/>
                  </a:moveTo>
                  <a:cubicBezTo>
                    <a:pt x="437" y="27331"/>
                    <a:pt x="403" y="27536"/>
                    <a:pt x="373" y="27741"/>
                  </a:cubicBezTo>
                  <a:lnTo>
                    <a:pt x="512" y="27762"/>
                  </a:lnTo>
                  <a:cubicBezTo>
                    <a:pt x="541" y="27557"/>
                    <a:pt x="574" y="27351"/>
                    <a:pt x="609" y="27146"/>
                  </a:cubicBezTo>
                  <a:lnTo>
                    <a:pt x="474" y="27125"/>
                  </a:lnTo>
                  <a:close/>
                  <a:moveTo>
                    <a:pt x="65027" y="27666"/>
                  </a:moveTo>
                  <a:lnTo>
                    <a:pt x="64889" y="27687"/>
                  </a:lnTo>
                  <a:cubicBezTo>
                    <a:pt x="64922" y="27892"/>
                    <a:pt x="64951" y="28097"/>
                    <a:pt x="64980" y="28303"/>
                  </a:cubicBezTo>
                  <a:lnTo>
                    <a:pt x="65115" y="28287"/>
                  </a:lnTo>
                  <a:cubicBezTo>
                    <a:pt x="65090" y="28080"/>
                    <a:pt x="65060" y="27871"/>
                    <a:pt x="65027" y="27666"/>
                  </a:cubicBezTo>
                  <a:close/>
                  <a:moveTo>
                    <a:pt x="286" y="28362"/>
                  </a:moveTo>
                  <a:cubicBezTo>
                    <a:pt x="256" y="28571"/>
                    <a:pt x="231" y="28777"/>
                    <a:pt x="210" y="28986"/>
                  </a:cubicBezTo>
                  <a:lnTo>
                    <a:pt x="344" y="28999"/>
                  </a:lnTo>
                  <a:cubicBezTo>
                    <a:pt x="369" y="28794"/>
                    <a:pt x="394" y="28588"/>
                    <a:pt x="423" y="28382"/>
                  </a:cubicBezTo>
                  <a:lnTo>
                    <a:pt x="286" y="28362"/>
                  </a:lnTo>
                  <a:close/>
                  <a:moveTo>
                    <a:pt x="65195" y="28906"/>
                  </a:moveTo>
                  <a:lnTo>
                    <a:pt x="65056" y="28923"/>
                  </a:lnTo>
                  <a:cubicBezTo>
                    <a:pt x="65081" y="29129"/>
                    <a:pt x="65102" y="29338"/>
                    <a:pt x="65123" y="29544"/>
                  </a:cubicBezTo>
                  <a:lnTo>
                    <a:pt x="65261" y="29531"/>
                  </a:lnTo>
                  <a:cubicBezTo>
                    <a:pt x="65241" y="29322"/>
                    <a:pt x="65220" y="29117"/>
                    <a:pt x="65195" y="28906"/>
                  </a:cubicBezTo>
                  <a:close/>
                  <a:moveTo>
                    <a:pt x="143" y="29607"/>
                  </a:moveTo>
                  <a:cubicBezTo>
                    <a:pt x="122" y="29816"/>
                    <a:pt x="106" y="30022"/>
                    <a:pt x="93" y="30231"/>
                  </a:cubicBezTo>
                  <a:lnTo>
                    <a:pt x="227" y="30243"/>
                  </a:lnTo>
                  <a:cubicBezTo>
                    <a:pt x="243" y="30034"/>
                    <a:pt x="261" y="29829"/>
                    <a:pt x="282" y="29620"/>
                  </a:cubicBezTo>
                  <a:lnTo>
                    <a:pt x="143" y="29607"/>
                  </a:lnTo>
                  <a:close/>
                  <a:moveTo>
                    <a:pt x="65316" y="30156"/>
                  </a:moveTo>
                  <a:lnTo>
                    <a:pt x="65178" y="30164"/>
                  </a:lnTo>
                  <a:cubicBezTo>
                    <a:pt x="65195" y="30374"/>
                    <a:pt x="65207" y="30579"/>
                    <a:pt x="65220" y="30789"/>
                  </a:cubicBezTo>
                  <a:lnTo>
                    <a:pt x="65358" y="30781"/>
                  </a:lnTo>
                  <a:cubicBezTo>
                    <a:pt x="65346" y="30570"/>
                    <a:pt x="65328" y="30361"/>
                    <a:pt x="65316" y="30156"/>
                  </a:cubicBezTo>
                  <a:close/>
                  <a:moveTo>
                    <a:pt x="51" y="30856"/>
                  </a:moveTo>
                  <a:cubicBezTo>
                    <a:pt x="38" y="31065"/>
                    <a:pt x="30" y="31274"/>
                    <a:pt x="21" y="31485"/>
                  </a:cubicBezTo>
                  <a:lnTo>
                    <a:pt x="160" y="31489"/>
                  </a:lnTo>
                  <a:cubicBezTo>
                    <a:pt x="168" y="31280"/>
                    <a:pt x="177" y="31073"/>
                    <a:pt x="189" y="30864"/>
                  </a:cubicBezTo>
                  <a:lnTo>
                    <a:pt x="51" y="30856"/>
                  </a:lnTo>
                  <a:close/>
                  <a:moveTo>
                    <a:pt x="65387" y="31405"/>
                  </a:moveTo>
                  <a:lnTo>
                    <a:pt x="65249" y="31409"/>
                  </a:lnTo>
                  <a:cubicBezTo>
                    <a:pt x="65257" y="31619"/>
                    <a:pt x="65261" y="31824"/>
                    <a:pt x="65266" y="32034"/>
                  </a:cubicBezTo>
                  <a:lnTo>
                    <a:pt x="65404" y="32029"/>
                  </a:lnTo>
                  <a:cubicBezTo>
                    <a:pt x="65400" y="31820"/>
                    <a:pt x="65396" y="31615"/>
                    <a:pt x="65387" y="31405"/>
                  </a:cubicBezTo>
                  <a:close/>
                  <a:moveTo>
                    <a:pt x="5" y="32109"/>
                  </a:moveTo>
                  <a:cubicBezTo>
                    <a:pt x="1" y="32311"/>
                    <a:pt x="1" y="32507"/>
                    <a:pt x="1" y="32708"/>
                  </a:cubicBezTo>
                  <a:lnTo>
                    <a:pt x="1" y="32733"/>
                  </a:lnTo>
                  <a:lnTo>
                    <a:pt x="139" y="32733"/>
                  </a:lnTo>
                  <a:lnTo>
                    <a:pt x="139" y="32708"/>
                  </a:lnTo>
                  <a:cubicBezTo>
                    <a:pt x="139" y="32507"/>
                    <a:pt x="139" y="32311"/>
                    <a:pt x="143" y="32109"/>
                  </a:cubicBezTo>
                  <a:close/>
                  <a:moveTo>
                    <a:pt x="65274" y="32658"/>
                  </a:moveTo>
                  <a:lnTo>
                    <a:pt x="65274" y="32708"/>
                  </a:lnTo>
                  <a:cubicBezTo>
                    <a:pt x="65274" y="32918"/>
                    <a:pt x="65274" y="33124"/>
                    <a:pt x="65270" y="33333"/>
                  </a:cubicBezTo>
                  <a:lnTo>
                    <a:pt x="65408" y="33337"/>
                  </a:lnTo>
                  <a:cubicBezTo>
                    <a:pt x="65412" y="33128"/>
                    <a:pt x="65412" y="32918"/>
                    <a:pt x="65412" y="32708"/>
                  </a:cubicBezTo>
                  <a:lnTo>
                    <a:pt x="65412" y="32658"/>
                  </a:lnTo>
                  <a:close/>
                  <a:moveTo>
                    <a:pt x="143" y="33358"/>
                  </a:moveTo>
                  <a:lnTo>
                    <a:pt x="5" y="33362"/>
                  </a:lnTo>
                  <a:cubicBezTo>
                    <a:pt x="9" y="33572"/>
                    <a:pt x="13" y="33777"/>
                    <a:pt x="21" y="33987"/>
                  </a:cubicBezTo>
                  <a:lnTo>
                    <a:pt x="160" y="33983"/>
                  </a:lnTo>
                  <a:cubicBezTo>
                    <a:pt x="152" y="33773"/>
                    <a:pt x="147" y="33568"/>
                    <a:pt x="143" y="33358"/>
                  </a:cubicBezTo>
                  <a:close/>
                  <a:moveTo>
                    <a:pt x="65249" y="33958"/>
                  </a:moveTo>
                  <a:cubicBezTo>
                    <a:pt x="65245" y="34163"/>
                    <a:pt x="65232" y="34373"/>
                    <a:pt x="65220" y="34578"/>
                  </a:cubicBezTo>
                  <a:lnTo>
                    <a:pt x="65358" y="34586"/>
                  </a:lnTo>
                  <a:cubicBezTo>
                    <a:pt x="65371" y="34381"/>
                    <a:pt x="65383" y="34172"/>
                    <a:pt x="65387" y="33962"/>
                  </a:cubicBezTo>
                  <a:lnTo>
                    <a:pt x="65249" y="33958"/>
                  </a:lnTo>
                  <a:close/>
                  <a:moveTo>
                    <a:pt x="189" y="34603"/>
                  </a:moveTo>
                  <a:lnTo>
                    <a:pt x="55" y="34611"/>
                  </a:lnTo>
                  <a:cubicBezTo>
                    <a:pt x="63" y="34821"/>
                    <a:pt x="80" y="35031"/>
                    <a:pt x="93" y="35236"/>
                  </a:cubicBezTo>
                  <a:lnTo>
                    <a:pt x="231" y="35228"/>
                  </a:lnTo>
                  <a:cubicBezTo>
                    <a:pt x="218" y="35018"/>
                    <a:pt x="202" y="34813"/>
                    <a:pt x="189" y="34603"/>
                  </a:cubicBezTo>
                  <a:close/>
                  <a:moveTo>
                    <a:pt x="65182" y="35203"/>
                  </a:moveTo>
                  <a:cubicBezTo>
                    <a:pt x="65165" y="35408"/>
                    <a:pt x="65148" y="35617"/>
                    <a:pt x="65127" y="35823"/>
                  </a:cubicBezTo>
                  <a:lnTo>
                    <a:pt x="65266" y="35836"/>
                  </a:lnTo>
                  <a:cubicBezTo>
                    <a:pt x="65286" y="35631"/>
                    <a:pt x="65303" y="35420"/>
                    <a:pt x="65320" y="35211"/>
                  </a:cubicBezTo>
                  <a:lnTo>
                    <a:pt x="65182" y="35203"/>
                  </a:lnTo>
                  <a:close/>
                  <a:moveTo>
                    <a:pt x="286" y="35848"/>
                  </a:moveTo>
                  <a:lnTo>
                    <a:pt x="147" y="35861"/>
                  </a:lnTo>
                  <a:cubicBezTo>
                    <a:pt x="168" y="36070"/>
                    <a:pt x="189" y="36275"/>
                    <a:pt x="214" y="36486"/>
                  </a:cubicBezTo>
                  <a:lnTo>
                    <a:pt x="353" y="36469"/>
                  </a:lnTo>
                  <a:cubicBezTo>
                    <a:pt x="328" y="36263"/>
                    <a:pt x="307" y="36053"/>
                    <a:pt x="286" y="35848"/>
                  </a:cubicBezTo>
                  <a:close/>
                  <a:moveTo>
                    <a:pt x="65065" y="36443"/>
                  </a:moveTo>
                  <a:cubicBezTo>
                    <a:pt x="65040" y="36649"/>
                    <a:pt x="65015" y="36858"/>
                    <a:pt x="64984" y="37064"/>
                  </a:cubicBezTo>
                  <a:lnTo>
                    <a:pt x="65123" y="37080"/>
                  </a:lnTo>
                  <a:cubicBezTo>
                    <a:pt x="65152" y="36875"/>
                    <a:pt x="65178" y="36666"/>
                    <a:pt x="65199" y="36460"/>
                  </a:cubicBezTo>
                  <a:lnTo>
                    <a:pt x="65065" y="36443"/>
                  </a:lnTo>
                  <a:close/>
                  <a:moveTo>
                    <a:pt x="429" y="37089"/>
                  </a:moveTo>
                  <a:lnTo>
                    <a:pt x="290" y="37105"/>
                  </a:lnTo>
                  <a:cubicBezTo>
                    <a:pt x="319" y="37316"/>
                    <a:pt x="348" y="37521"/>
                    <a:pt x="382" y="37726"/>
                  </a:cubicBezTo>
                  <a:lnTo>
                    <a:pt x="516" y="37705"/>
                  </a:lnTo>
                  <a:cubicBezTo>
                    <a:pt x="487" y="37500"/>
                    <a:pt x="458" y="37294"/>
                    <a:pt x="429" y="37089"/>
                  </a:cubicBezTo>
                  <a:close/>
                  <a:moveTo>
                    <a:pt x="64897" y="37680"/>
                  </a:moveTo>
                  <a:cubicBezTo>
                    <a:pt x="64868" y="37885"/>
                    <a:pt x="64834" y="38090"/>
                    <a:pt x="64796" y="38296"/>
                  </a:cubicBezTo>
                  <a:lnTo>
                    <a:pt x="64934" y="38322"/>
                  </a:lnTo>
                  <a:cubicBezTo>
                    <a:pt x="64968" y="38115"/>
                    <a:pt x="65002" y="37906"/>
                    <a:pt x="65035" y="37701"/>
                  </a:cubicBezTo>
                  <a:lnTo>
                    <a:pt x="64897" y="37680"/>
                  </a:lnTo>
                  <a:close/>
                  <a:moveTo>
                    <a:pt x="617" y="38322"/>
                  </a:moveTo>
                  <a:lnTo>
                    <a:pt x="483" y="38342"/>
                  </a:lnTo>
                  <a:cubicBezTo>
                    <a:pt x="516" y="38552"/>
                    <a:pt x="554" y="38757"/>
                    <a:pt x="596" y="38958"/>
                  </a:cubicBezTo>
                  <a:lnTo>
                    <a:pt x="730" y="38933"/>
                  </a:lnTo>
                  <a:cubicBezTo>
                    <a:pt x="692" y="38732"/>
                    <a:pt x="655" y="38527"/>
                    <a:pt x="617" y="38322"/>
                  </a:cubicBezTo>
                  <a:close/>
                  <a:moveTo>
                    <a:pt x="64683" y="38908"/>
                  </a:moveTo>
                  <a:cubicBezTo>
                    <a:pt x="64645" y="39113"/>
                    <a:pt x="64603" y="39319"/>
                    <a:pt x="64562" y="39520"/>
                  </a:cubicBezTo>
                  <a:lnTo>
                    <a:pt x="64696" y="39549"/>
                  </a:lnTo>
                  <a:cubicBezTo>
                    <a:pt x="64738" y="39344"/>
                    <a:pt x="64779" y="39143"/>
                    <a:pt x="64821" y="38937"/>
                  </a:cubicBezTo>
                  <a:lnTo>
                    <a:pt x="64683" y="38908"/>
                  </a:lnTo>
                  <a:close/>
                  <a:moveTo>
                    <a:pt x="856" y="39545"/>
                  </a:moveTo>
                  <a:lnTo>
                    <a:pt x="721" y="39574"/>
                  </a:lnTo>
                  <a:cubicBezTo>
                    <a:pt x="764" y="39780"/>
                    <a:pt x="810" y="39982"/>
                    <a:pt x="856" y="40187"/>
                  </a:cubicBezTo>
                  <a:lnTo>
                    <a:pt x="990" y="40153"/>
                  </a:lnTo>
                  <a:cubicBezTo>
                    <a:pt x="944" y="39951"/>
                    <a:pt x="897" y="39750"/>
                    <a:pt x="856" y="39545"/>
                  </a:cubicBezTo>
                  <a:close/>
                  <a:moveTo>
                    <a:pt x="64423" y="40127"/>
                  </a:moveTo>
                  <a:cubicBezTo>
                    <a:pt x="64377" y="40334"/>
                    <a:pt x="64326" y="40535"/>
                    <a:pt x="64276" y="40736"/>
                  </a:cubicBezTo>
                  <a:lnTo>
                    <a:pt x="64411" y="40769"/>
                  </a:lnTo>
                  <a:cubicBezTo>
                    <a:pt x="64465" y="40568"/>
                    <a:pt x="64512" y="40367"/>
                    <a:pt x="64562" y="40162"/>
                  </a:cubicBezTo>
                  <a:lnTo>
                    <a:pt x="64423" y="40127"/>
                  </a:lnTo>
                  <a:close/>
                  <a:moveTo>
                    <a:pt x="1141" y="40761"/>
                  </a:moveTo>
                  <a:lnTo>
                    <a:pt x="1007" y="40794"/>
                  </a:lnTo>
                  <a:cubicBezTo>
                    <a:pt x="1057" y="40996"/>
                    <a:pt x="1112" y="41197"/>
                    <a:pt x="1166" y="41398"/>
                  </a:cubicBezTo>
                  <a:lnTo>
                    <a:pt x="1300" y="41365"/>
                  </a:lnTo>
                  <a:cubicBezTo>
                    <a:pt x="1245" y="41164"/>
                    <a:pt x="1191" y="40962"/>
                    <a:pt x="1141" y="40761"/>
                  </a:cubicBezTo>
                  <a:close/>
                  <a:moveTo>
                    <a:pt x="64117" y="41340"/>
                  </a:moveTo>
                  <a:cubicBezTo>
                    <a:pt x="64063" y="41541"/>
                    <a:pt x="64009" y="41742"/>
                    <a:pt x="63949" y="41938"/>
                  </a:cubicBezTo>
                  <a:lnTo>
                    <a:pt x="64079" y="41976"/>
                  </a:lnTo>
                  <a:cubicBezTo>
                    <a:pt x="64138" y="41779"/>
                    <a:pt x="64197" y="41578"/>
                    <a:pt x="64251" y="41377"/>
                  </a:cubicBezTo>
                  <a:lnTo>
                    <a:pt x="64117" y="41340"/>
                  </a:lnTo>
                  <a:close/>
                  <a:moveTo>
                    <a:pt x="1472" y="41963"/>
                  </a:moveTo>
                  <a:lnTo>
                    <a:pt x="1338" y="42002"/>
                  </a:lnTo>
                  <a:cubicBezTo>
                    <a:pt x="1396" y="42203"/>
                    <a:pt x="1460" y="42404"/>
                    <a:pt x="1522" y="42601"/>
                  </a:cubicBezTo>
                  <a:lnTo>
                    <a:pt x="1652" y="42559"/>
                  </a:lnTo>
                  <a:cubicBezTo>
                    <a:pt x="1589" y="42362"/>
                    <a:pt x="1530" y="42161"/>
                    <a:pt x="1472" y="41963"/>
                  </a:cubicBezTo>
                  <a:close/>
                  <a:moveTo>
                    <a:pt x="63765" y="42534"/>
                  </a:moveTo>
                  <a:cubicBezTo>
                    <a:pt x="63702" y="42735"/>
                    <a:pt x="63639" y="42932"/>
                    <a:pt x="63572" y="43129"/>
                  </a:cubicBezTo>
                  <a:lnTo>
                    <a:pt x="63702" y="43176"/>
                  </a:lnTo>
                  <a:cubicBezTo>
                    <a:pt x="63769" y="42978"/>
                    <a:pt x="63837" y="42777"/>
                    <a:pt x="63899" y="42576"/>
                  </a:cubicBezTo>
                  <a:lnTo>
                    <a:pt x="63765" y="42534"/>
                  </a:lnTo>
                  <a:close/>
                  <a:moveTo>
                    <a:pt x="1849" y="43151"/>
                  </a:moveTo>
                  <a:lnTo>
                    <a:pt x="1715" y="43196"/>
                  </a:lnTo>
                  <a:cubicBezTo>
                    <a:pt x="1782" y="43393"/>
                    <a:pt x="1853" y="43590"/>
                    <a:pt x="1924" y="43787"/>
                  </a:cubicBezTo>
                  <a:lnTo>
                    <a:pt x="2054" y="43741"/>
                  </a:lnTo>
                  <a:cubicBezTo>
                    <a:pt x="1983" y="43544"/>
                    <a:pt x="1912" y="43352"/>
                    <a:pt x="1849" y="43151"/>
                  </a:cubicBezTo>
                  <a:close/>
                  <a:moveTo>
                    <a:pt x="63367" y="43720"/>
                  </a:moveTo>
                  <a:cubicBezTo>
                    <a:pt x="63295" y="43917"/>
                    <a:pt x="63224" y="44114"/>
                    <a:pt x="63148" y="44307"/>
                  </a:cubicBezTo>
                  <a:lnTo>
                    <a:pt x="63279" y="44358"/>
                  </a:lnTo>
                  <a:cubicBezTo>
                    <a:pt x="63350" y="44165"/>
                    <a:pt x="63425" y="43967"/>
                    <a:pt x="63497" y="43770"/>
                  </a:cubicBezTo>
                  <a:lnTo>
                    <a:pt x="63367" y="43720"/>
                  </a:lnTo>
                  <a:close/>
                  <a:moveTo>
                    <a:pt x="2269" y="44328"/>
                  </a:moveTo>
                  <a:lnTo>
                    <a:pt x="2143" y="44374"/>
                  </a:lnTo>
                  <a:cubicBezTo>
                    <a:pt x="2214" y="44571"/>
                    <a:pt x="2294" y="44764"/>
                    <a:pt x="2369" y="44956"/>
                  </a:cubicBezTo>
                  <a:lnTo>
                    <a:pt x="2499" y="44906"/>
                  </a:lnTo>
                  <a:cubicBezTo>
                    <a:pt x="2419" y="44714"/>
                    <a:pt x="2344" y="44521"/>
                    <a:pt x="2269" y="44328"/>
                  </a:cubicBezTo>
                  <a:close/>
                  <a:moveTo>
                    <a:pt x="62918" y="44894"/>
                  </a:moveTo>
                  <a:cubicBezTo>
                    <a:pt x="62843" y="45087"/>
                    <a:pt x="62763" y="45279"/>
                    <a:pt x="62680" y="45468"/>
                  </a:cubicBezTo>
                  <a:lnTo>
                    <a:pt x="62805" y="45523"/>
                  </a:lnTo>
                  <a:cubicBezTo>
                    <a:pt x="62889" y="45330"/>
                    <a:pt x="62968" y="45137"/>
                    <a:pt x="63048" y="44944"/>
                  </a:cubicBezTo>
                  <a:lnTo>
                    <a:pt x="62918" y="44894"/>
                  </a:lnTo>
                  <a:close/>
                  <a:moveTo>
                    <a:pt x="2737" y="45480"/>
                  </a:moveTo>
                  <a:lnTo>
                    <a:pt x="2608" y="45535"/>
                  </a:lnTo>
                  <a:cubicBezTo>
                    <a:pt x="2692" y="45728"/>
                    <a:pt x="2776" y="45917"/>
                    <a:pt x="2859" y="46105"/>
                  </a:cubicBezTo>
                  <a:lnTo>
                    <a:pt x="2985" y="46051"/>
                  </a:lnTo>
                  <a:cubicBezTo>
                    <a:pt x="2901" y="45862"/>
                    <a:pt x="2818" y="45670"/>
                    <a:pt x="2737" y="45480"/>
                  </a:cubicBezTo>
                  <a:close/>
                  <a:moveTo>
                    <a:pt x="62428" y="46043"/>
                  </a:moveTo>
                  <a:cubicBezTo>
                    <a:pt x="62344" y="46231"/>
                    <a:pt x="62256" y="46424"/>
                    <a:pt x="62168" y="46612"/>
                  </a:cubicBezTo>
                  <a:lnTo>
                    <a:pt x="62293" y="46672"/>
                  </a:lnTo>
                  <a:cubicBezTo>
                    <a:pt x="62382" y="46482"/>
                    <a:pt x="62469" y="46289"/>
                    <a:pt x="62554" y="46101"/>
                  </a:cubicBezTo>
                  <a:lnTo>
                    <a:pt x="62428" y="46043"/>
                  </a:lnTo>
                  <a:close/>
                  <a:moveTo>
                    <a:pt x="3245" y="46612"/>
                  </a:moveTo>
                  <a:lnTo>
                    <a:pt x="3120" y="46676"/>
                  </a:lnTo>
                  <a:cubicBezTo>
                    <a:pt x="3211" y="46860"/>
                    <a:pt x="3300" y="47049"/>
                    <a:pt x="3391" y="47237"/>
                  </a:cubicBezTo>
                  <a:lnTo>
                    <a:pt x="3517" y="47175"/>
                  </a:lnTo>
                  <a:cubicBezTo>
                    <a:pt x="3425" y="46989"/>
                    <a:pt x="3333" y="46801"/>
                    <a:pt x="3245" y="46612"/>
                  </a:cubicBezTo>
                  <a:close/>
                  <a:moveTo>
                    <a:pt x="61896" y="47175"/>
                  </a:moveTo>
                  <a:cubicBezTo>
                    <a:pt x="61803" y="47359"/>
                    <a:pt x="61707" y="47547"/>
                    <a:pt x="61610" y="47732"/>
                  </a:cubicBezTo>
                  <a:lnTo>
                    <a:pt x="61732" y="47794"/>
                  </a:lnTo>
                  <a:cubicBezTo>
                    <a:pt x="61829" y="47610"/>
                    <a:pt x="61925" y="47421"/>
                    <a:pt x="62017" y="47233"/>
                  </a:cubicBezTo>
                  <a:lnTo>
                    <a:pt x="61896" y="47175"/>
                  </a:lnTo>
                  <a:close/>
                  <a:moveTo>
                    <a:pt x="3799" y="47728"/>
                  </a:moveTo>
                  <a:lnTo>
                    <a:pt x="3677" y="47790"/>
                  </a:lnTo>
                  <a:cubicBezTo>
                    <a:pt x="3774" y="47979"/>
                    <a:pt x="3869" y="48159"/>
                    <a:pt x="3970" y="48344"/>
                  </a:cubicBezTo>
                  <a:lnTo>
                    <a:pt x="4091" y="48276"/>
                  </a:lnTo>
                  <a:cubicBezTo>
                    <a:pt x="3991" y="48096"/>
                    <a:pt x="3894" y="47912"/>
                    <a:pt x="3799" y="47728"/>
                  </a:cubicBezTo>
                  <a:close/>
                  <a:moveTo>
                    <a:pt x="61317" y="48281"/>
                  </a:moveTo>
                  <a:cubicBezTo>
                    <a:pt x="61217" y="48465"/>
                    <a:pt x="61116" y="48645"/>
                    <a:pt x="61011" y="48829"/>
                  </a:cubicBezTo>
                  <a:lnTo>
                    <a:pt x="61132" y="48897"/>
                  </a:lnTo>
                  <a:cubicBezTo>
                    <a:pt x="61237" y="48717"/>
                    <a:pt x="61338" y="48533"/>
                    <a:pt x="61438" y="48348"/>
                  </a:cubicBezTo>
                  <a:lnTo>
                    <a:pt x="61317" y="48281"/>
                  </a:lnTo>
                  <a:close/>
                  <a:moveTo>
                    <a:pt x="4393" y="48821"/>
                  </a:moveTo>
                  <a:lnTo>
                    <a:pt x="4277" y="48889"/>
                  </a:lnTo>
                  <a:cubicBezTo>
                    <a:pt x="4377" y="49069"/>
                    <a:pt x="4482" y="49249"/>
                    <a:pt x="4590" y="49429"/>
                  </a:cubicBezTo>
                  <a:lnTo>
                    <a:pt x="4708" y="49358"/>
                  </a:lnTo>
                  <a:cubicBezTo>
                    <a:pt x="4603" y="49182"/>
                    <a:pt x="4498" y="49001"/>
                    <a:pt x="4393" y="48821"/>
                  </a:cubicBezTo>
                  <a:close/>
                  <a:moveTo>
                    <a:pt x="60697" y="49367"/>
                  </a:moveTo>
                  <a:cubicBezTo>
                    <a:pt x="60592" y="49547"/>
                    <a:pt x="60482" y="49723"/>
                    <a:pt x="60374" y="49903"/>
                  </a:cubicBezTo>
                  <a:lnTo>
                    <a:pt x="60492" y="49974"/>
                  </a:lnTo>
                  <a:cubicBezTo>
                    <a:pt x="60600" y="49798"/>
                    <a:pt x="60709" y="49618"/>
                    <a:pt x="60814" y="49438"/>
                  </a:cubicBezTo>
                  <a:lnTo>
                    <a:pt x="60697" y="49367"/>
                  </a:lnTo>
                  <a:close/>
                  <a:moveTo>
                    <a:pt x="5031" y="49891"/>
                  </a:moveTo>
                  <a:lnTo>
                    <a:pt x="4913" y="49961"/>
                  </a:lnTo>
                  <a:cubicBezTo>
                    <a:pt x="5026" y="50142"/>
                    <a:pt x="5136" y="50313"/>
                    <a:pt x="5248" y="50489"/>
                  </a:cubicBezTo>
                  <a:lnTo>
                    <a:pt x="5366" y="50414"/>
                  </a:lnTo>
                  <a:cubicBezTo>
                    <a:pt x="5252" y="50243"/>
                    <a:pt x="5144" y="50067"/>
                    <a:pt x="5031" y="49891"/>
                  </a:cubicBezTo>
                  <a:close/>
                  <a:moveTo>
                    <a:pt x="60039" y="50427"/>
                  </a:moveTo>
                  <a:cubicBezTo>
                    <a:pt x="59921" y="50603"/>
                    <a:pt x="59808" y="50775"/>
                    <a:pt x="59691" y="50951"/>
                  </a:cubicBezTo>
                  <a:lnTo>
                    <a:pt x="59808" y="51027"/>
                  </a:lnTo>
                  <a:cubicBezTo>
                    <a:pt x="59921" y="50855"/>
                    <a:pt x="60039" y="50679"/>
                    <a:pt x="60152" y="50502"/>
                  </a:cubicBezTo>
                  <a:lnTo>
                    <a:pt x="60039" y="50427"/>
                  </a:lnTo>
                  <a:close/>
                  <a:moveTo>
                    <a:pt x="5710" y="50934"/>
                  </a:moveTo>
                  <a:lnTo>
                    <a:pt x="5596" y="51014"/>
                  </a:lnTo>
                  <a:cubicBezTo>
                    <a:pt x="5714" y="51186"/>
                    <a:pt x="5831" y="51358"/>
                    <a:pt x="5953" y="51526"/>
                  </a:cubicBezTo>
                  <a:lnTo>
                    <a:pt x="6062" y="51445"/>
                  </a:lnTo>
                  <a:cubicBezTo>
                    <a:pt x="5944" y="51278"/>
                    <a:pt x="5827" y="51106"/>
                    <a:pt x="5710" y="50934"/>
                  </a:cubicBezTo>
                  <a:close/>
                  <a:moveTo>
                    <a:pt x="59335" y="51462"/>
                  </a:moveTo>
                  <a:cubicBezTo>
                    <a:pt x="59217" y="51634"/>
                    <a:pt x="59095" y="51802"/>
                    <a:pt x="58969" y="51969"/>
                  </a:cubicBezTo>
                  <a:lnTo>
                    <a:pt x="59083" y="52049"/>
                  </a:lnTo>
                  <a:cubicBezTo>
                    <a:pt x="59209" y="51882"/>
                    <a:pt x="59331" y="51714"/>
                    <a:pt x="59447" y="51542"/>
                  </a:cubicBezTo>
                  <a:lnTo>
                    <a:pt x="59335" y="51462"/>
                  </a:lnTo>
                  <a:close/>
                  <a:moveTo>
                    <a:pt x="6426" y="51953"/>
                  </a:moveTo>
                  <a:lnTo>
                    <a:pt x="6318" y="52037"/>
                  </a:lnTo>
                  <a:cubicBezTo>
                    <a:pt x="6439" y="52205"/>
                    <a:pt x="6565" y="52372"/>
                    <a:pt x="6691" y="52536"/>
                  </a:cubicBezTo>
                  <a:lnTo>
                    <a:pt x="6800" y="52451"/>
                  </a:lnTo>
                  <a:cubicBezTo>
                    <a:pt x="6674" y="52288"/>
                    <a:pt x="6552" y="52120"/>
                    <a:pt x="6426" y="51953"/>
                  </a:cubicBezTo>
                  <a:close/>
                  <a:moveTo>
                    <a:pt x="58596" y="52468"/>
                  </a:moveTo>
                  <a:cubicBezTo>
                    <a:pt x="58470" y="52636"/>
                    <a:pt x="58341" y="52799"/>
                    <a:pt x="58215" y="52963"/>
                  </a:cubicBezTo>
                  <a:lnTo>
                    <a:pt x="58320" y="53047"/>
                  </a:lnTo>
                  <a:cubicBezTo>
                    <a:pt x="58450" y="52884"/>
                    <a:pt x="58580" y="52720"/>
                    <a:pt x="58706" y="52552"/>
                  </a:cubicBezTo>
                  <a:lnTo>
                    <a:pt x="58596" y="52468"/>
                  </a:lnTo>
                  <a:close/>
                  <a:moveTo>
                    <a:pt x="7185" y="52942"/>
                  </a:moveTo>
                  <a:lnTo>
                    <a:pt x="7076" y="53030"/>
                  </a:lnTo>
                  <a:cubicBezTo>
                    <a:pt x="7206" y="53194"/>
                    <a:pt x="7336" y="53357"/>
                    <a:pt x="7471" y="53516"/>
                  </a:cubicBezTo>
                  <a:lnTo>
                    <a:pt x="7575" y="53428"/>
                  </a:lnTo>
                  <a:cubicBezTo>
                    <a:pt x="7445" y="53269"/>
                    <a:pt x="7311" y="53105"/>
                    <a:pt x="7185" y="52942"/>
                  </a:cubicBezTo>
                  <a:close/>
                  <a:moveTo>
                    <a:pt x="57822" y="53445"/>
                  </a:moveTo>
                  <a:cubicBezTo>
                    <a:pt x="57687" y="53608"/>
                    <a:pt x="57553" y="53764"/>
                    <a:pt x="57419" y="53923"/>
                  </a:cubicBezTo>
                  <a:lnTo>
                    <a:pt x="57524" y="54015"/>
                  </a:lnTo>
                  <a:cubicBezTo>
                    <a:pt x="57658" y="53856"/>
                    <a:pt x="57791" y="53697"/>
                    <a:pt x="57926" y="53533"/>
                  </a:cubicBezTo>
                  <a:lnTo>
                    <a:pt x="57822" y="53445"/>
                  </a:lnTo>
                  <a:close/>
                  <a:moveTo>
                    <a:pt x="7978" y="53906"/>
                  </a:moveTo>
                  <a:lnTo>
                    <a:pt x="7873" y="53994"/>
                  </a:lnTo>
                  <a:cubicBezTo>
                    <a:pt x="8007" y="54153"/>
                    <a:pt x="8145" y="54308"/>
                    <a:pt x="8283" y="54468"/>
                  </a:cubicBezTo>
                  <a:lnTo>
                    <a:pt x="8388" y="54376"/>
                  </a:lnTo>
                  <a:cubicBezTo>
                    <a:pt x="8250" y="54221"/>
                    <a:pt x="8111" y="54061"/>
                    <a:pt x="7978" y="53906"/>
                  </a:cubicBezTo>
                  <a:close/>
                  <a:moveTo>
                    <a:pt x="57008" y="54393"/>
                  </a:moveTo>
                  <a:cubicBezTo>
                    <a:pt x="56870" y="54548"/>
                    <a:pt x="56727" y="54703"/>
                    <a:pt x="56589" y="54853"/>
                  </a:cubicBezTo>
                  <a:lnTo>
                    <a:pt x="56690" y="54950"/>
                  </a:lnTo>
                  <a:cubicBezTo>
                    <a:pt x="56832" y="54795"/>
                    <a:pt x="56971" y="54639"/>
                    <a:pt x="57108" y="54484"/>
                  </a:cubicBezTo>
                  <a:lnTo>
                    <a:pt x="57008" y="54393"/>
                  </a:lnTo>
                  <a:close/>
                  <a:moveTo>
                    <a:pt x="8808" y="54836"/>
                  </a:moveTo>
                  <a:lnTo>
                    <a:pt x="8707" y="54929"/>
                  </a:lnTo>
                  <a:cubicBezTo>
                    <a:pt x="8845" y="55084"/>
                    <a:pt x="8992" y="55235"/>
                    <a:pt x="9135" y="55386"/>
                  </a:cubicBezTo>
                  <a:lnTo>
                    <a:pt x="9235" y="55289"/>
                  </a:lnTo>
                  <a:cubicBezTo>
                    <a:pt x="9092" y="55138"/>
                    <a:pt x="8949" y="54987"/>
                    <a:pt x="8808" y="54836"/>
                  </a:cubicBezTo>
                  <a:close/>
                  <a:moveTo>
                    <a:pt x="56157" y="55306"/>
                  </a:moveTo>
                  <a:cubicBezTo>
                    <a:pt x="56015" y="55457"/>
                    <a:pt x="55868" y="55604"/>
                    <a:pt x="55721" y="55751"/>
                  </a:cubicBezTo>
                  <a:lnTo>
                    <a:pt x="55818" y="55851"/>
                  </a:lnTo>
                  <a:cubicBezTo>
                    <a:pt x="55969" y="55705"/>
                    <a:pt x="56115" y="55554"/>
                    <a:pt x="56257" y="55403"/>
                  </a:cubicBezTo>
                  <a:lnTo>
                    <a:pt x="56157" y="55306"/>
                  </a:lnTo>
                  <a:close/>
                  <a:moveTo>
                    <a:pt x="9671" y="55734"/>
                  </a:moveTo>
                  <a:lnTo>
                    <a:pt x="9574" y="55830"/>
                  </a:lnTo>
                  <a:cubicBezTo>
                    <a:pt x="9721" y="55981"/>
                    <a:pt x="9872" y="56123"/>
                    <a:pt x="10019" y="56270"/>
                  </a:cubicBezTo>
                  <a:lnTo>
                    <a:pt x="10115" y="56169"/>
                  </a:lnTo>
                  <a:cubicBezTo>
                    <a:pt x="9969" y="56028"/>
                    <a:pt x="9818" y="55881"/>
                    <a:pt x="9671" y="55734"/>
                  </a:cubicBezTo>
                  <a:close/>
                  <a:moveTo>
                    <a:pt x="55276" y="56190"/>
                  </a:moveTo>
                  <a:cubicBezTo>
                    <a:pt x="55125" y="56333"/>
                    <a:pt x="54975" y="56475"/>
                    <a:pt x="54824" y="56618"/>
                  </a:cubicBezTo>
                  <a:lnTo>
                    <a:pt x="54916" y="56719"/>
                  </a:lnTo>
                  <a:cubicBezTo>
                    <a:pt x="55071" y="56576"/>
                    <a:pt x="55222" y="56434"/>
                    <a:pt x="55373" y="56287"/>
                  </a:cubicBezTo>
                  <a:lnTo>
                    <a:pt x="55276" y="56190"/>
                  </a:lnTo>
                  <a:close/>
                  <a:moveTo>
                    <a:pt x="10572" y="56601"/>
                  </a:moveTo>
                  <a:lnTo>
                    <a:pt x="10476" y="56702"/>
                  </a:lnTo>
                  <a:cubicBezTo>
                    <a:pt x="10631" y="56844"/>
                    <a:pt x="10781" y="56983"/>
                    <a:pt x="10941" y="57121"/>
                  </a:cubicBezTo>
                  <a:lnTo>
                    <a:pt x="11033" y="57020"/>
                  </a:lnTo>
                  <a:cubicBezTo>
                    <a:pt x="10878" y="56883"/>
                    <a:pt x="10723" y="56740"/>
                    <a:pt x="10572" y="56601"/>
                  </a:cubicBezTo>
                  <a:close/>
                  <a:moveTo>
                    <a:pt x="54359" y="57038"/>
                  </a:moveTo>
                  <a:cubicBezTo>
                    <a:pt x="54204" y="57175"/>
                    <a:pt x="54049" y="57310"/>
                    <a:pt x="53893" y="57444"/>
                  </a:cubicBezTo>
                  <a:lnTo>
                    <a:pt x="53982" y="57553"/>
                  </a:lnTo>
                  <a:cubicBezTo>
                    <a:pt x="54141" y="57415"/>
                    <a:pt x="54296" y="57276"/>
                    <a:pt x="54451" y="57138"/>
                  </a:cubicBezTo>
                  <a:lnTo>
                    <a:pt x="54359" y="57038"/>
                  </a:lnTo>
                  <a:close/>
                  <a:moveTo>
                    <a:pt x="11503" y="57431"/>
                  </a:moveTo>
                  <a:lnTo>
                    <a:pt x="11410" y="57537"/>
                  </a:lnTo>
                  <a:cubicBezTo>
                    <a:pt x="11570" y="57670"/>
                    <a:pt x="11729" y="57804"/>
                    <a:pt x="11892" y="57939"/>
                  </a:cubicBezTo>
                  <a:lnTo>
                    <a:pt x="11981" y="57833"/>
                  </a:lnTo>
                  <a:cubicBezTo>
                    <a:pt x="11817" y="57699"/>
                    <a:pt x="11658" y="57566"/>
                    <a:pt x="11503" y="57431"/>
                  </a:cubicBezTo>
                  <a:close/>
                  <a:moveTo>
                    <a:pt x="53415" y="57846"/>
                  </a:moveTo>
                  <a:cubicBezTo>
                    <a:pt x="53252" y="57980"/>
                    <a:pt x="53093" y="58110"/>
                    <a:pt x="52929" y="58241"/>
                  </a:cubicBezTo>
                  <a:lnTo>
                    <a:pt x="53018" y="58349"/>
                  </a:lnTo>
                  <a:cubicBezTo>
                    <a:pt x="53181" y="58220"/>
                    <a:pt x="53340" y="58085"/>
                    <a:pt x="53504" y="57955"/>
                  </a:cubicBezTo>
                  <a:lnTo>
                    <a:pt x="53415" y="57846"/>
                  </a:lnTo>
                  <a:close/>
                  <a:moveTo>
                    <a:pt x="12462" y="58224"/>
                  </a:moveTo>
                  <a:lnTo>
                    <a:pt x="12379" y="58332"/>
                  </a:lnTo>
                  <a:cubicBezTo>
                    <a:pt x="12542" y="58462"/>
                    <a:pt x="12706" y="58593"/>
                    <a:pt x="12873" y="58719"/>
                  </a:cubicBezTo>
                  <a:lnTo>
                    <a:pt x="12957" y="58609"/>
                  </a:lnTo>
                  <a:cubicBezTo>
                    <a:pt x="12789" y="58483"/>
                    <a:pt x="12626" y="58353"/>
                    <a:pt x="12462" y="58224"/>
                  </a:cubicBezTo>
                  <a:close/>
                  <a:moveTo>
                    <a:pt x="52439" y="58622"/>
                  </a:moveTo>
                  <a:cubicBezTo>
                    <a:pt x="52271" y="58748"/>
                    <a:pt x="52107" y="58874"/>
                    <a:pt x="51940" y="58995"/>
                  </a:cubicBezTo>
                  <a:lnTo>
                    <a:pt x="52020" y="59108"/>
                  </a:lnTo>
                  <a:cubicBezTo>
                    <a:pt x="52188" y="58982"/>
                    <a:pt x="52355" y="58856"/>
                    <a:pt x="52523" y="58731"/>
                  </a:cubicBezTo>
                  <a:lnTo>
                    <a:pt x="52439" y="58622"/>
                  </a:lnTo>
                  <a:close/>
                  <a:moveTo>
                    <a:pt x="13456" y="58982"/>
                  </a:moveTo>
                  <a:lnTo>
                    <a:pt x="13372" y="59096"/>
                  </a:lnTo>
                  <a:cubicBezTo>
                    <a:pt x="13544" y="59217"/>
                    <a:pt x="13712" y="59338"/>
                    <a:pt x="13884" y="59460"/>
                  </a:cubicBezTo>
                  <a:lnTo>
                    <a:pt x="13963" y="59347"/>
                  </a:lnTo>
                  <a:cubicBezTo>
                    <a:pt x="13791" y="59226"/>
                    <a:pt x="13623" y="59104"/>
                    <a:pt x="13456" y="58982"/>
                  </a:cubicBezTo>
                  <a:close/>
                  <a:moveTo>
                    <a:pt x="51433" y="59359"/>
                  </a:moveTo>
                  <a:cubicBezTo>
                    <a:pt x="51265" y="59477"/>
                    <a:pt x="51093" y="59594"/>
                    <a:pt x="50921" y="59712"/>
                  </a:cubicBezTo>
                  <a:lnTo>
                    <a:pt x="50997" y="59825"/>
                  </a:lnTo>
                  <a:cubicBezTo>
                    <a:pt x="51169" y="59712"/>
                    <a:pt x="51341" y="59590"/>
                    <a:pt x="51513" y="59473"/>
                  </a:cubicBezTo>
                  <a:lnTo>
                    <a:pt x="51433" y="59359"/>
                  </a:lnTo>
                  <a:close/>
                  <a:moveTo>
                    <a:pt x="14474" y="59703"/>
                  </a:moveTo>
                  <a:lnTo>
                    <a:pt x="14399" y="59816"/>
                  </a:lnTo>
                  <a:cubicBezTo>
                    <a:pt x="14571" y="59934"/>
                    <a:pt x="14747" y="60052"/>
                    <a:pt x="14923" y="60164"/>
                  </a:cubicBezTo>
                  <a:lnTo>
                    <a:pt x="14999" y="60047"/>
                  </a:lnTo>
                  <a:cubicBezTo>
                    <a:pt x="14823" y="59934"/>
                    <a:pt x="14651" y="59820"/>
                    <a:pt x="14474" y="59703"/>
                  </a:cubicBezTo>
                  <a:close/>
                  <a:moveTo>
                    <a:pt x="50402" y="60056"/>
                  </a:moveTo>
                  <a:cubicBezTo>
                    <a:pt x="50226" y="60168"/>
                    <a:pt x="50054" y="60282"/>
                    <a:pt x="49874" y="60391"/>
                  </a:cubicBezTo>
                  <a:lnTo>
                    <a:pt x="49950" y="60508"/>
                  </a:lnTo>
                  <a:cubicBezTo>
                    <a:pt x="50126" y="60395"/>
                    <a:pt x="50302" y="60286"/>
                    <a:pt x="50478" y="60172"/>
                  </a:cubicBezTo>
                  <a:lnTo>
                    <a:pt x="50402" y="60056"/>
                  </a:lnTo>
                  <a:close/>
                  <a:moveTo>
                    <a:pt x="15523" y="60383"/>
                  </a:moveTo>
                  <a:lnTo>
                    <a:pt x="15451" y="60499"/>
                  </a:lnTo>
                  <a:cubicBezTo>
                    <a:pt x="15627" y="60609"/>
                    <a:pt x="15807" y="60718"/>
                    <a:pt x="15988" y="60826"/>
                  </a:cubicBezTo>
                  <a:lnTo>
                    <a:pt x="16059" y="60709"/>
                  </a:lnTo>
                  <a:cubicBezTo>
                    <a:pt x="15879" y="60600"/>
                    <a:pt x="15703" y="60491"/>
                    <a:pt x="15523" y="60383"/>
                  </a:cubicBezTo>
                  <a:close/>
                  <a:moveTo>
                    <a:pt x="49346" y="60714"/>
                  </a:moveTo>
                  <a:cubicBezTo>
                    <a:pt x="49165" y="60818"/>
                    <a:pt x="48985" y="60923"/>
                    <a:pt x="48805" y="61027"/>
                  </a:cubicBezTo>
                  <a:lnTo>
                    <a:pt x="48876" y="61145"/>
                  </a:lnTo>
                  <a:cubicBezTo>
                    <a:pt x="49056" y="61044"/>
                    <a:pt x="49236" y="60940"/>
                    <a:pt x="49416" y="60831"/>
                  </a:cubicBezTo>
                  <a:lnTo>
                    <a:pt x="49346" y="60714"/>
                  </a:lnTo>
                  <a:close/>
                  <a:moveTo>
                    <a:pt x="16600" y="61023"/>
                  </a:moveTo>
                  <a:lnTo>
                    <a:pt x="16529" y="61141"/>
                  </a:lnTo>
                  <a:cubicBezTo>
                    <a:pt x="16713" y="61246"/>
                    <a:pt x="16893" y="61346"/>
                    <a:pt x="17078" y="61447"/>
                  </a:cubicBezTo>
                  <a:lnTo>
                    <a:pt x="17144" y="61325"/>
                  </a:lnTo>
                  <a:cubicBezTo>
                    <a:pt x="16960" y="61225"/>
                    <a:pt x="16780" y="61124"/>
                    <a:pt x="16600" y="61023"/>
                  </a:cubicBezTo>
                  <a:close/>
                  <a:moveTo>
                    <a:pt x="48264" y="61329"/>
                  </a:moveTo>
                  <a:cubicBezTo>
                    <a:pt x="48079" y="61426"/>
                    <a:pt x="47899" y="61526"/>
                    <a:pt x="47715" y="61623"/>
                  </a:cubicBezTo>
                  <a:lnTo>
                    <a:pt x="47778" y="61745"/>
                  </a:lnTo>
                  <a:cubicBezTo>
                    <a:pt x="47963" y="61648"/>
                    <a:pt x="48147" y="61552"/>
                    <a:pt x="48327" y="61451"/>
                  </a:cubicBezTo>
                  <a:lnTo>
                    <a:pt x="48264" y="61329"/>
                  </a:lnTo>
                  <a:close/>
                  <a:moveTo>
                    <a:pt x="17694" y="61619"/>
                  </a:moveTo>
                  <a:lnTo>
                    <a:pt x="17631" y="61745"/>
                  </a:lnTo>
                  <a:cubicBezTo>
                    <a:pt x="17815" y="61841"/>
                    <a:pt x="18004" y="61933"/>
                    <a:pt x="18193" y="62025"/>
                  </a:cubicBezTo>
                  <a:lnTo>
                    <a:pt x="18251" y="61904"/>
                  </a:lnTo>
                  <a:cubicBezTo>
                    <a:pt x="18067" y="61812"/>
                    <a:pt x="17878" y="61716"/>
                    <a:pt x="17694" y="61619"/>
                  </a:cubicBezTo>
                  <a:close/>
                  <a:moveTo>
                    <a:pt x="47158" y="61904"/>
                  </a:moveTo>
                  <a:cubicBezTo>
                    <a:pt x="46973" y="61996"/>
                    <a:pt x="46789" y="62084"/>
                    <a:pt x="46600" y="62172"/>
                  </a:cubicBezTo>
                  <a:lnTo>
                    <a:pt x="46659" y="62298"/>
                  </a:lnTo>
                  <a:cubicBezTo>
                    <a:pt x="46847" y="62209"/>
                    <a:pt x="47036" y="62118"/>
                    <a:pt x="47220" y="62025"/>
                  </a:cubicBezTo>
                  <a:lnTo>
                    <a:pt x="47158" y="61904"/>
                  </a:lnTo>
                  <a:close/>
                  <a:moveTo>
                    <a:pt x="18817" y="62176"/>
                  </a:moveTo>
                  <a:lnTo>
                    <a:pt x="18758" y="62302"/>
                  </a:lnTo>
                  <a:cubicBezTo>
                    <a:pt x="18947" y="62391"/>
                    <a:pt x="19135" y="62478"/>
                    <a:pt x="19328" y="62562"/>
                  </a:cubicBezTo>
                  <a:lnTo>
                    <a:pt x="19383" y="62436"/>
                  </a:lnTo>
                  <a:cubicBezTo>
                    <a:pt x="19195" y="62352"/>
                    <a:pt x="19006" y="62265"/>
                    <a:pt x="18817" y="62176"/>
                  </a:cubicBezTo>
                  <a:close/>
                  <a:moveTo>
                    <a:pt x="46034" y="62432"/>
                  </a:moveTo>
                  <a:cubicBezTo>
                    <a:pt x="45845" y="62520"/>
                    <a:pt x="45657" y="62604"/>
                    <a:pt x="45464" y="62683"/>
                  </a:cubicBezTo>
                  <a:lnTo>
                    <a:pt x="45518" y="62809"/>
                  </a:lnTo>
                  <a:cubicBezTo>
                    <a:pt x="45711" y="62730"/>
                    <a:pt x="45900" y="62646"/>
                    <a:pt x="46092" y="62562"/>
                  </a:cubicBezTo>
                  <a:lnTo>
                    <a:pt x="46034" y="62432"/>
                  </a:lnTo>
                  <a:close/>
                  <a:moveTo>
                    <a:pt x="19957" y="62687"/>
                  </a:moveTo>
                  <a:lnTo>
                    <a:pt x="19903" y="62813"/>
                  </a:lnTo>
                  <a:cubicBezTo>
                    <a:pt x="20096" y="62898"/>
                    <a:pt x="20288" y="62977"/>
                    <a:pt x="20481" y="63057"/>
                  </a:cubicBezTo>
                  <a:lnTo>
                    <a:pt x="20536" y="62927"/>
                  </a:lnTo>
                  <a:cubicBezTo>
                    <a:pt x="20343" y="62851"/>
                    <a:pt x="20150" y="62772"/>
                    <a:pt x="19957" y="62687"/>
                  </a:cubicBezTo>
                  <a:close/>
                  <a:moveTo>
                    <a:pt x="44889" y="62923"/>
                  </a:moveTo>
                  <a:cubicBezTo>
                    <a:pt x="44697" y="62998"/>
                    <a:pt x="44504" y="63074"/>
                    <a:pt x="44311" y="63149"/>
                  </a:cubicBezTo>
                  <a:lnTo>
                    <a:pt x="44361" y="63279"/>
                  </a:lnTo>
                  <a:cubicBezTo>
                    <a:pt x="44554" y="63203"/>
                    <a:pt x="44751" y="63128"/>
                    <a:pt x="44945" y="63048"/>
                  </a:cubicBezTo>
                  <a:lnTo>
                    <a:pt x="44889" y="62923"/>
                  </a:lnTo>
                  <a:close/>
                  <a:moveTo>
                    <a:pt x="21118" y="63157"/>
                  </a:moveTo>
                  <a:lnTo>
                    <a:pt x="21068" y="63287"/>
                  </a:lnTo>
                  <a:cubicBezTo>
                    <a:pt x="21265" y="63358"/>
                    <a:pt x="21462" y="63434"/>
                    <a:pt x="21659" y="63505"/>
                  </a:cubicBezTo>
                  <a:lnTo>
                    <a:pt x="21706" y="63371"/>
                  </a:lnTo>
                  <a:cubicBezTo>
                    <a:pt x="21509" y="63304"/>
                    <a:pt x="21311" y="63229"/>
                    <a:pt x="21118" y="63157"/>
                  </a:cubicBezTo>
                  <a:close/>
                  <a:moveTo>
                    <a:pt x="43724" y="63366"/>
                  </a:moveTo>
                  <a:cubicBezTo>
                    <a:pt x="43531" y="63438"/>
                    <a:pt x="43335" y="63505"/>
                    <a:pt x="43138" y="63573"/>
                  </a:cubicBezTo>
                  <a:lnTo>
                    <a:pt x="43179" y="63702"/>
                  </a:lnTo>
                  <a:cubicBezTo>
                    <a:pt x="43380" y="63635"/>
                    <a:pt x="43577" y="63568"/>
                    <a:pt x="43771" y="63497"/>
                  </a:cubicBezTo>
                  <a:lnTo>
                    <a:pt x="43724" y="63366"/>
                  </a:lnTo>
                  <a:close/>
                  <a:moveTo>
                    <a:pt x="22296" y="63581"/>
                  </a:moveTo>
                  <a:lnTo>
                    <a:pt x="22250" y="63710"/>
                  </a:lnTo>
                  <a:cubicBezTo>
                    <a:pt x="22451" y="63778"/>
                    <a:pt x="22648" y="63840"/>
                    <a:pt x="22850" y="63904"/>
                  </a:cubicBezTo>
                  <a:lnTo>
                    <a:pt x="22892" y="63774"/>
                  </a:lnTo>
                  <a:cubicBezTo>
                    <a:pt x="22691" y="63710"/>
                    <a:pt x="22493" y="63643"/>
                    <a:pt x="22296" y="63581"/>
                  </a:cubicBezTo>
                  <a:close/>
                  <a:moveTo>
                    <a:pt x="42542" y="63765"/>
                  </a:moveTo>
                  <a:cubicBezTo>
                    <a:pt x="42345" y="63828"/>
                    <a:pt x="42148" y="63891"/>
                    <a:pt x="41947" y="63950"/>
                  </a:cubicBezTo>
                  <a:lnTo>
                    <a:pt x="41985" y="64080"/>
                  </a:lnTo>
                  <a:cubicBezTo>
                    <a:pt x="42186" y="64020"/>
                    <a:pt x="42387" y="63962"/>
                    <a:pt x="42585" y="63900"/>
                  </a:cubicBezTo>
                  <a:lnTo>
                    <a:pt x="42542" y="63765"/>
                  </a:lnTo>
                  <a:close/>
                  <a:moveTo>
                    <a:pt x="23486" y="63954"/>
                  </a:moveTo>
                  <a:lnTo>
                    <a:pt x="23449" y="64088"/>
                  </a:lnTo>
                  <a:cubicBezTo>
                    <a:pt x="23650" y="64146"/>
                    <a:pt x="23852" y="64205"/>
                    <a:pt x="24053" y="64260"/>
                  </a:cubicBezTo>
                  <a:lnTo>
                    <a:pt x="24086" y="64126"/>
                  </a:lnTo>
                  <a:cubicBezTo>
                    <a:pt x="23889" y="64071"/>
                    <a:pt x="23688" y="64012"/>
                    <a:pt x="23486" y="63954"/>
                  </a:cubicBezTo>
                  <a:close/>
                  <a:moveTo>
                    <a:pt x="41348" y="64117"/>
                  </a:moveTo>
                  <a:cubicBezTo>
                    <a:pt x="41147" y="64176"/>
                    <a:pt x="40946" y="64227"/>
                    <a:pt x="40745" y="64277"/>
                  </a:cubicBezTo>
                  <a:lnTo>
                    <a:pt x="40778" y="64411"/>
                  </a:lnTo>
                  <a:cubicBezTo>
                    <a:pt x="40979" y="64360"/>
                    <a:pt x="41184" y="64306"/>
                    <a:pt x="41385" y="64252"/>
                  </a:cubicBezTo>
                  <a:lnTo>
                    <a:pt x="41348" y="64117"/>
                  </a:lnTo>
                  <a:close/>
                  <a:moveTo>
                    <a:pt x="24690" y="64285"/>
                  </a:moveTo>
                  <a:lnTo>
                    <a:pt x="24656" y="64419"/>
                  </a:lnTo>
                  <a:cubicBezTo>
                    <a:pt x="24862" y="64469"/>
                    <a:pt x="25063" y="64519"/>
                    <a:pt x="25268" y="64566"/>
                  </a:cubicBezTo>
                  <a:lnTo>
                    <a:pt x="25297" y="64432"/>
                  </a:lnTo>
                  <a:cubicBezTo>
                    <a:pt x="25096" y="64385"/>
                    <a:pt x="24891" y="64335"/>
                    <a:pt x="24690" y="64285"/>
                  </a:cubicBezTo>
                  <a:close/>
                  <a:moveTo>
                    <a:pt x="40136" y="64428"/>
                  </a:moveTo>
                  <a:cubicBezTo>
                    <a:pt x="39935" y="64473"/>
                    <a:pt x="39733" y="64519"/>
                    <a:pt x="39528" y="64562"/>
                  </a:cubicBezTo>
                  <a:lnTo>
                    <a:pt x="39557" y="64695"/>
                  </a:lnTo>
                  <a:cubicBezTo>
                    <a:pt x="39764" y="64654"/>
                    <a:pt x="39965" y="64608"/>
                    <a:pt x="40170" y="64562"/>
                  </a:cubicBezTo>
                  <a:lnTo>
                    <a:pt x="40136" y="64428"/>
                  </a:lnTo>
                  <a:close/>
                  <a:moveTo>
                    <a:pt x="25906" y="64566"/>
                  </a:moveTo>
                  <a:lnTo>
                    <a:pt x="25876" y="64704"/>
                  </a:lnTo>
                  <a:cubicBezTo>
                    <a:pt x="26082" y="64746"/>
                    <a:pt x="26287" y="64788"/>
                    <a:pt x="26492" y="64825"/>
                  </a:cubicBezTo>
                  <a:lnTo>
                    <a:pt x="26517" y="64691"/>
                  </a:lnTo>
                  <a:cubicBezTo>
                    <a:pt x="26312" y="64649"/>
                    <a:pt x="26111" y="64612"/>
                    <a:pt x="25906" y="64566"/>
                  </a:cubicBezTo>
                  <a:close/>
                  <a:moveTo>
                    <a:pt x="38917" y="64687"/>
                  </a:moveTo>
                  <a:cubicBezTo>
                    <a:pt x="38715" y="64725"/>
                    <a:pt x="38510" y="64763"/>
                    <a:pt x="38305" y="64796"/>
                  </a:cubicBezTo>
                  <a:lnTo>
                    <a:pt x="38330" y="64935"/>
                  </a:lnTo>
                  <a:cubicBezTo>
                    <a:pt x="38535" y="64897"/>
                    <a:pt x="38741" y="64863"/>
                    <a:pt x="38946" y="64821"/>
                  </a:cubicBezTo>
                  <a:lnTo>
                    <a:pt x="38917" y="64687"/>
                  </a:lnTo>
                  <a:close/>
                  <a:moveTo>
                    <a:pt x="27129" y="64805"/>
                  </a:moveTo>
                  <a:lnTo>
                    <a:pt x="27108" y="64939"/>
                  </a:lnTo>
                  <a:cubicBezTo>
                    <a:pt x="27314" y="64972"/>
                    <a:pt x="27519" y="65006"/>
                    <a:pt x="27725" y="65039"/>
                  </a:cubicBezTo>
                  <a:lnTo>
                    <a:pt x="27746" y="64901"/>
                  </a:lnTo>
                  <a:cubicBezTo>
                    <a:pt x="27541" y="64871"/>
                    <a:pt x="27334" y="64838"/>
                    <a:pt x="27129" y="64805"/>
                  </a:cubicBezTo>
                  <a:close/>
                  <a:moveTo>
                    <a:pt x="37688" y="64901"/>
                  </a:moveTo>
                  <a:cubicBezTo>
                    <a:pt x="37483" y="64931"/>
                    <a:pt x="37278" y="64960"/>
                    <a:pt x="37073" y="64989"/>
                  </a:cubicBezTo>
                  <a:lnTo>
                    <a:pt x="37089" y="65123"/>
                  </a:lnTo>
                  <a:cubicBezTo>
                    <a:pt x="37299" y="65098"/>
                    <a:pt x="37504" y="65069"/>
                    <a:pt x="37709" y="65035"/>
                  </a:cubicBezTo>
                  <a:lnTo>
                    <a:pt x="37688" y="64901"/>
                  </a:lnTo>
                  <a:close/>
                  <a:moveTo>
                    <a:pt x="28366" y="64989"/>
                  </a:moveTo>
                  <a:lnTo>
                    <a:pt x="28345" y="65127"/>
                  </a:lnTo>
                  <a:cubicBezTo>
                    <a:pt x="28555" y="65157"/>
                    <a:pt x="28760" y="65182"/>
                    <a:pt x="28969" y="65202"/>
                  </a:cubicBezTo>
                  <a:lnTo>
                    <a:pt x="28982" y="65069"/>
                  </a:lnTo>
                  <a:cubicBezTo>
                    <a:pt x="28777" y="65043"/>
                    <a:pt x="28572" y="65018"/>
                    <a:pt x="28366" y="64989"/>
                  </a:cubicBezTo>
                  <a:close/>
                  <a:moveTo>
                    <a:pt x="36452" y="65065"/>
                  </a:moveTo>
                  <a:cubicBezTo>
                    <a:pt x="36247" y="65090"/>
                    <a:pt x="36041" y="65111"/>
                    <a:pt x="35831" y="65132"/>
                  </a:cubicBezTo>
                  <a:lnTo>
                    <a:pt x="35844" y="65266"/>
                  </a:lnTo>
                  <a:cubicBezTo>
                    <a:pt x="36053" y="65249"/>
                    <a:pt x="36259" y="65223"/>
                    <a:pt x="36469" y="65202"/>
                  </a:cubicBezTo>
                  <a:lnTo>
                    <a:pt x="36452" y="65065"/>
                  </a:lnTo>
                  <a:close/>
                  <a:moveTo>
                    <a:pt x="29603" y="65132"/>
                  </a:moveTo>
                  <a:lnTo>
                    <a:pt x="29590" y="65270"/>
                  </a:lnTo>
                  <a:cubicBezTo>
                    <a:pt x="29799" y="65291"/>
                    <a:pt x="30005" y="65308"/>
                    <a:pt x="30215" y="65324"/>
                  </a:cubicBezTo>
                  <a:lnTo>
                    <a:pt x="30227" y="65186"/>
                  </a:lnTo>
                  <a:cubicBezTo>
                    <a:pt x="30017" y="65169"/>
                    <a:pt x="29812" y="65152"/>
                    <a:pt x="29603" y="65132"/>
                  </a:cubicBezTo>
                  <a:close/>
                  <a:moveTo>
                    <a:pt x="35211" y="65182"/>
                  </a:moveTo>
                  <a:cubicBezTo>
                    <a:pt x="35001" y="65198"/>
                    <a:pt x="34796" y="65211"/>
                    <a:pt x="34587" y="65223"/>
                  </a:cubicBezTo>
                  <a:lnTo>
                    <a:pt x="34595" y="65362"/>
                  </a:lnTo>
                  <a:cubicBezTo>
                    <a:pt x="34804" y="65349"/>
                    <a:pt x="35014" y="65337"/>
                    <a:pt x="35219" y="65320"/>
                  </a:cubicBezTo>
                  <a:lnTo>
                    <a:pt x="35211" y="65182"/>
                  </a:lnTo>
                  <a:close/>
                  <a:moveTo>
                    <a:pt x="30847" y="65223"/>
                  </a:moveTo>
                  <a:lnTo>
                    <a:pt x="30839" y="65362"/>
                  </a:lnTo>
                  <a:cubicBezTo>
                    <a:pt x="31049" y="65374"/>
                    <a:pt x="31258" y="65387"/>
                    <a:pt x="31468" y="65391"/>
                  </a:cubicBezTo>
                  <a:lnTo>
                    <a:pt x="31472" y="65253"/>
                  </a:lnTo>
                  <a:cubicBezTo>
                    <a:pt x="31263" y="65249"/>
                    <a:pt x="31057" y="65237"/>
                    <a:pt x="30847" y="65223"/>
                  </a:cubicBezTo>
                  <a:close/>
                  <a:moveTo>
                    <a:pt x="33966" y="65253"/>
                  </a:moveTo>
                  <a:cubicBezTo>
                    <a:pt x="33757" y="65262"/>
                    <a:pt x="33552" y="65266"/>
                    <a:pt x="33341" y="65270"/>
                  </a:cubicBezTo>
                  <a:lnTo>
                    <a:pt x="33345" y="65409"/>
                  </a:lnTo>
                  <a:cubicBezTo>
                    <a:pt x="33556" y="65404"/>
                    <a:pt x="33761" y="65400"/>
                    <a:pt x="33970" y="65391"/>
                  </a:cubicBezTo>
                  <a:lnTo>
                    <a:pt x="33966" y="65253"/>
                  </a:lnTo>
                  <a:close/>
                  <a:moveTo>
                    <a:pt x="32097" y="65274"/>
                  </a:moveTo>
                  <a:lnTo>
                    <a:pt x="32093" y="65413"/>
                  </a:lnTo>
                  <a:cubicBezTo>
                    <a:pt x="32298" y="65413"/>
                    <a:pt x="32499" y="65417"/>
                    <a:pt x="32704" y="65417"/>
                  </a:cubicBezTo>
                  <a:lnTo>
                    <a:pt x="32717" y="65417"/>
                  </a:lnTo>
                  <a:lnTo>
                    <a:pt x="32704" y="65278"/>
                  </a:lnTo>
                  <a:cubicBezTo>
                    <a:pt x="32503" y="65278"/>
                    <a:pt x="32298" y="65274"/>
                    <a:pt x="32097" y="65274"/>
                  </a:cubicBez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 name="Google Shape;98;p16"/>
          <p:cNvSpPr/>
          <p:nvPr/>
        </p:nvSpPr>
        <p:spPr>
          <a:xfrm>
            <a:off x="35150" y="928225"/>
            <a:ext cx="2880910" cy="259699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6"/>
          <p:cNvSpPr txBox="1">
            <a:spLocks noGrp="1"/>
          </p:cNvSpPr>
          <p:nvPr>
            <p:ph type="subTitle" idx="1"/>
          </p:nvPr>
        </p:nvSpPr>
        <p:spPr>
          <a:xfrm>
            <a:off x="720575" y="2278400"/>
            <a:ext cx="4936200" cy="1354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0" name="Google Shape;100;p16"/>
          <p:cNvSpPr txBox="1">
            <a:spLocks noGrp="1"/>
          </p:cNvSpPr>
          <p:nvPr>
            <p:ph type="title"/>
          </p:nvPr>
        </p:nvSpPr>
        <p:spPr>
          <a:xfrm>
            <a:off x="715100" y="1770450"/>
            <a:ext cx="49362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Font typeface="Ubuntu"/>
              <a:buNone/>
              <a:defRPr sz="3200" b="1">
                <a:latin typeface="Ubuntu"/>
                <a:ea typeface="Ubuntu"/>
                <a:cs typeface="Ubuntu"/>
                <a:sym typeface="Ubuntu"/>
              </a:defRPr>
            </a:lvl1pPr>
            <a:lvl2pPr lvl="1"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2pPr>
            <a:lvl3pPr lvl="2"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3pPr>
            <a:lvl4pPr lvl="3"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4pPr>
            <a:lvl5pPr lvl="4"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5pPr>
            <a:lvl6pPr lvl="5"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6pPr>
            <a:lvl7pPr lvl="6"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7pPr>
            <a:lvl8pPr lvl="7"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8pPr>
            <a:lvl9pPr lvl="8" rtl="0">
              <a:spcBef>
                <a:spcPts val="0"/>
              </a:spcBef>
              <a:spcAft>
                <a:spcPts val="0"/>
              </a:spcAft>
              <a:buClr>
                <a:schemeClr val="accent4"/>
              </a:buClr>
              <a:buSzPts val="3500"/>
              <a:buFont typeface="Bebas Neue"/>
              <a:buNone/>
              <a:defRPr sz="3500">
                <a:solidFill>
                  <a:schemeClr val="accent4"/>
                </a:solidFill>
                <a:latin typeface="Bebas Neue"/>
                <a:ea typeface="Bebas Neue"/>
                <a:cs typeface="Bebas Neue"/>
                <a:sym typeface="Bebas Neu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117"/>
        <p:cNvGrpSpPr/>
        <p:nvPr/>
      </p:nvGrpSpPr>
      <p:grpSpPr>
        <a:xfrm>
          <a:off x="0" y="0"/>
          <a:ext cx="0" cy="0"/>
          <a:chOff x="0" y="0"/>
          <a:chExt cx="0" cy="0"/>
        </a:xfrm>
      </p:grpSpPr>
      <p:sp>
        <p:nvSpPr>
          <p:cNvPr id="118" name="Google Shape;118;p19"/>
          <p:cNvSpPr/>
          <p:nvPr/>
        </p:nvSpPr>
        <p:spPr>
          <a:xfrm>
            <a:off x="6690053" y="-1388870"/>
            <a:ext cx="3651102" cy="3291285"/>
          </a:xfrm>
          <a:custGeom>
            <a:avLst/>
            <a:gdLst/>
            <a:ahLst/>
            <a:cxnLst/>
            <a:rect l="l" t="t" r="r" b="b"/>
            <a:pathLst>
              <a:path w="120578" h="108695" extrusionOk="0">
                <a:moveTo>
                  <a:pt x="26671" y="3992"/>
                </a:moveTo>
                <a:cubicBezTo>
                  <a:pt x="27240" y="3998"/>
                  <a:pt x="27816" y="4035"/>
                  <a:pt x="28380" y="4086"/>
                </a:cubicBezTo>
                <a:lnTo>
                  <a:pt x="28337" y="4494"/>
                </a:lnTo>
                <a:cubicBezTo>
                  <a:pt x="27789" y="4442"/>
                  <a:pt x="27225" y="4411"/>
                  <a:pt x="26666" y="4400"/>
                </a:cubicBezTo>
                <a:lnTo>
                  <a:pt x="26671" y="3992"/>
                </a:lnTo>
                <a:close/>
                <a:moveTo>
                  <a:pt x="24963" y="4030"/>
                </a:moveTo>
                <a:lnTo>
                  <a:pt x="24988" y="4442"/>
                </a:lnTo>
                <a:cubicBezTo>
                  <a:pt x="24435" y="4474"/>
                  <a:pt x="23875" y="4531"/>
                  <a:pt x="23316" y="4604"/>
                </a:cubicBezTo>
                <a:lnTo>
                  <a:pt x="23258" y="4196"/>
                </a:lnTo>
                <a:cubicBezTo>
                  <a:pt x="23828" y="4124"/>
                  <a:pt x="24403" y="4066"/>
                  <a:pt x="24963" y="4030"/>
                </a:cubicBezTo>
                <a:close/>
                <a:moveTo>
                  <a:pt x="30073" y="4322"/>
                </a:moveTo>
                <a:cubicBezTo>
                  <a:pt x="30637" y="4421"/>
                  <a:pt x="31195" y="4546"/>
                  <a:pt x="31739" y="4693"/>
                </a:cubicBezTo>
                <a:lnTo>
                  <a:pt x="31634" y="5089"/>
                </a:lnTo>
                <a:cubicBezTo>
                  <a:pt x="31101" y="4949"/>
                  <a:pt x="30553" y="4824"/>
                  <a:pt x="29999" y="4724"/>
                </a:cubicBezTo>
                <a:lnTo>
                  <a:pt x="30073" y="4322"/>
                </a:lnTo>
                <a:close/>
                <a:moveTo>
                  <a:pt x="21577" y="4489"/>
                </a:moveTo>
                <a:lnTo>
                  <a:pt x="21659" y="4891"/>
                </a:lnTo>
                <a:cubicBezTo>
                  <a:pt x="21121" y="5007"/>
                  <a:pt x="20573" y="5137"/>
                  <a:pt x="20029" y="5294"/>
                </a:cubicBezTo>
                <a:lnTo>
                  <a:pt x="19920" y="4896"/>
                </a:lnTo>
                <a:cubicBezTo>
                  <a:pt x="20468" y="4739"/>
                  <a:pt x="21027" y="4604"/>
                  <a:pt x="21577" y="4489"/>
                </a:cubicBezTo>
                <a:close/>
                <a:moveTo>
                  <a:pt x="33370" y="5210"/>
                </a:moveTo>
                <a:cubicBezTo>
                  <a:pt x="33876" y="5393"/>
                  <a:pt x="34399" y="5597"/>
                  <a:pt x="34957" y="5837"/>
                </a:cubicBezTo>
                <a:lnTo>
                  <a:pt x="34796" y="6218"/>
                </a:lnTo>
                <a:cubicBezTo>
                  <a:pt x="34243" y="5978"/>
                  <a:pt x="33730" y="5774"/>
                  <a:pt x="33233" y="5597"/>
                </a:cubicBezTo>
                <a:lnTo>
                  <a:pt x="33370" y="5210"/>
                </a:lnTo>
                <a:close/>
                <a:moveTo>
                  <a:pt x="18295" y="5419"/>
                </a:moveTo>
                <a:lnTo>
                  <a:pt x="18430" y="5805"/>
                </a:lnTo>
                <a:cubicBezTo>
                  <a:pt x="17909" y="5989"/>
                  <a:pt x="17386" y="6198"/>
                  <a:pt x="16868" y="6417"/>
                </a:cubicBezTo>
                <a:lnTo>
                  <a:pt x="16706" y="6041"/>
                </a:lnTo>
                <a:cubicBezTo>
                  <a:pt x="17229" y="5817"/>
                  <a:pt x="17762" y="5607"/>
                  <a:pt x="18295" y="5419"/>
                </a:cubicBezTo>
                <a:close/>
                <a:moveTo>
                  <a:pt x="36510" y="6543"/>
                </a:moveTo>
                <a:cubicBezTo>
                  <a:pt x="37016" y="6789"/>
                  <a:pt x="37523" y="7039"/>
                  <a:pt x="38036" y="7290"/>
                </a:cubicBezTo>
                <a:lnTo>
                  <a:pt x="37853" y="7655"/>
                </a:lnTo>
                <a:cubicBezTo>
                  <a:pt x="37346" y="7404"/>
                  <a:pt x="36838" y="7159"/>
                  <a:pt x="36332" y="6914"/>
                </a:cubicBezTo>
                <a:lnTo>
                  <a:pt x="36510" y="6543"/>
                </a:lnTo>
                <a:close/>
                <a:moveTo>
                  <a:pt x="15160" y="6767"/>
                </a:moveTo>
                <a:lnTo>
                  <a:pt x="15348" y="7133"/>
                </a:lnTo>
                <a:cubicBezTo>
                  <a:pt x="14851" y="7389"/>
                  <a:pt x="14355" y="7660"/>
                  <a:pt x="13874" y="7942"/>
                </a:cubicBezTo>
                <a:lnTo>
                  <a:pt x="13665" y="7592"/>
                </a:lnTo>
                <a:cubicBezTo>
                  <a:pt x="14151" y="7305"/>
                  <a:pt x="14658" y="7028"/>
                  <a:pt x="15160" y="6767"/>
                </a:cubicBezTo>
                <a:close/>
                <a:moveTo>
                  <a:pt x="39551" y="8036"/>
                </a:moveTo>
                <a:cubicBezTo>
                  <a:pt x="40058" y="8287"/>
                  <a:pt x="40564" y="8528"/>
                  <a:pt x="41077" y="8764"/>
                </a:cubicBezTo>
                <a:lnTo>
                  <a:pt x="40904" y="9134"/>
                </a:lnTo>
                <a:cubicBezTo>
                  <a:pt x="40392" y="8899"/>
                  <a:pt x="39879" y="8658"/>
                  <a:pt x="39368" y="8408"/>
                </a:cubicBezTo>
                <a:lnTo>
                  <a:pt x="39551" y="8036"/>
                </a:lnTo>
                <a:close/>
                <a:moveTo>
                  <a:pt x="12223" y="8507"/>
                </a:moveTo>
                <a:lnTo>
                  <a:pt x="12459" y="8846"/>
                </a:lnTo>
                <a:cubicBezTo>
                  <a:pt x="11998" y="9160"/>
                  <a:pt x="11538" y="9495"/>
                  <a:pt x="11099" y="9840"/>
                </a:cubicBezTo>
                <a:lnTo>
                  <a:pt x="10848" y="9516"/>
                </a:lnTo>
                <a:cubicBezTo>
                  <a:pt x="11294" y="9165"/>
                  <a:pt x="11758" y="8826"/>
                  <a:pt x="12223" y="8507"/>
                </a:cubicBezTo>
                <a:close/>
                <a:moveTo>
                  <a:pt x="42623" y="9422"/>
                </a:moveTo>
                <a:cubicBezTo>
                  <a:pt x="43178" y="9642"/>
                  <a:pt x="43694" y="9823"/>
                  <a:pt x="44206" y="9980"/>
                </a:cubicBezTo>
                <a:lnTo>
                  <a:pt x="44087" y="10373"/>
                </a:lnTo>
                <a:cubicBezTo>
                  <a:pt x="43564" y="10211"/>
                  <a:pt x="43036" y="10023"/>
                  <a:pt x="42472" y="9803"/>
                </a:cubicBezTo>
                <a:lnTo>
                  <a:pt x="42623" y="9422"/>
                </a:lnTo>
                <a:close/>
                <a:moveTo>
                  <a:pt x="54056" y="9579"/>
                </a:moveTo>
                <a:lnTo>
                  <a:pt x="54182" y="9970"/>
                </a:lnTo>
                <a:cubicBezTo>
                  <a:pt x="53617" y="10148"/>
                  <a:pt x="53068" y="10305"/>
                  <a:pt x="52540" y="10440"/>
                </a:cubicBezTo>
                <a:lnTo>
                  <a:pt x="52441" y="10043"/>
                </a:lnTo>
                <a:cubicBezTo>
                  <a:pt x="52959" y="9912"/>
                  <a:pt x="53502" y="9756"/>
                  <a:pt x="54056" y="9579"/>
                </a:cubicBezTo>
                <a:close/>
                <a:moveTo>
                  <a:pt x="50801" y="10394"/>
                </a:moveTo>
                <a:lnTo>
                  <a:pt x="50869" y="10795"/>
                </a:lnTo>
                <a:cubicBezTo>
                  <a:pt x="50288" y="10901"/>
                  <a:pt x="49714" y="10968"/>
                  <a:pt x="49171" y="11010"/>
                </a:cubicBezTo>
                <a:lnTo>
                  <a:pt x="49139" y="10602"/>
                </a:lnTo>
                <a:cubicBezTo>
                  <a:pt x="49672" y="10561"/>
                  <a:pt x="50232" y="10493"/>
                  <a:pt x="50801" y="10394"/>
                </a:cubicBezTo>
                <a:close/>
                <a:moveTo>
                  <a:pt x="45826" y="10404"/>
                </a:moveTo>
                <a:lnTo>
                  <a:pt x="45930" y="10425"/>
                </a:lnTo>
                <a:cubicBezTo>
                  <a:pt x="46422" y="10524"/>
                  <a:pt x="46940" y="10592"/>
                  <a:pt x="47473" y="10618"/>
                </a:cubicBezTo>
                <a:lnTo>
                  <a:pt x="47451" y="11031"/>
                </a:lnTo>
                <a:cubicBezTo>
                  <a:pt x="46897" y="11000"/>
                  <a:pt x="46359" y="10932"/>
                  <a:pt x="45847" y="10827"/>
                </a:cubicBezTo>
                <a:lnTo>
                  <a:pt x="45742" y="10807"/>
                </a:lnTo>
                <a:lnTo>
                  <a:pt x="45826" y="10404"/>
                </a:lnTo>
                <a:close/>
                <a:moveTo>
                  <a:pt x="110007" y="11203"/>
                </a:moveTo>
                <a:cubicBezTo>
                  <a:pt x="110200" y="11721"/>
                  <a:pt x="110378" y="12269"/>
                  <a:pt x="110530" y="12833"/>
                </a:cubicBezTo>
                <a:lnTo>
                  <a:pt x="110132" y="12943"/>
                </a:lnTo>
                <a:cubicBezTo>
                  <a:pt x="109987" y="12389"/>
                  <a:pt x="109814" y="11851"/>
                  <a:pt x="109621" y="11350"/>
                </a:cubicBezTo>
                <a:lnTo>
                  <a:pt x="110007" y="11203"/>
                </a:lnTo>
                <a:close/>
                <a:moveTo>
                  <a:pt x="110911" y="14501"/>
                </a:moveTo>
                <a:cubicBezTo>
                  <a:pt x="111015" y="15039"/>
                  <a:pt x="111099" y="15603"/>
                  <a:pt x="111172" y="16188"/>
                </a:cubicBezTo>
                <a:lnTo>
                  <a:pt x="110764" y="16235"/>
                </a:lnTo>
                <a:cubicBezTo>
                  <a:pt x="110696" y="15666"/>
                  <a:pt x="110607" y="15107"/>
                  <a:pt x="110508" y="14579"/>
                </a:cubicBezTo>
                <a:lnTo>
                  <a:pt x="110911" y="14501"/>
                </a:lnTo>
                <a:close/>
                <a:moveTo>
                  <a:pt x="111335" y="17887"/>
                </a:moveTo>
                <a:cubicBezTo>
                  <a:pt x="111371" y="18430"/>
                  <a:pt x="111398" y="19004"/>
                  <a:pt x="111413" y="19585"/>
                </a:cubicBezTo>
                <a:lnTo>
                  <a:pt x="111000" y="19595"/>
                </a:lnTo>
                <a:cubicBezTo>
                  <a:pt x="110984" y="19021"/>
                  <a:pt x="110959" y="18451"/>
                  <a:pt x="110921" y="17912"/>
                </a:cubicBezTo>
                <a:lnTo>
                  <a:pt x="111335" y="17887"/>
                </a:lnTo>
                <a:close/>
                <a:moveTo>
                  <a:pt x="111015" y="21283"/>
                </a:moveTo>
                <a:lnTo>
                  <a:pt x="111423" y="21288"/>
                </a:lnTo>
                <a:cubicBezTo>
                  <a:pt x="111423" y="21847"/>
                  <a:pt x="111408" y="22416"/>
                  <a:pt x="111391" y="22986"/>
                </a:cubicBezTo>
                <a:lnTo>
                  <a:pt x="110979" y="22971"/>
                </a:lnTo>
                <a:cubicBezTo>
                  <a:pt x="111000" y="22406"/>
                  <a:pt x="111010" y="21842"/>
                  <a:pt x="111015" y="21283"/>
                </a:cubicBezTo>
                <a:close/>
                <a:moveTo>
                  <a:pt x="110906" y="24664"/>
                </a:moveTo>
                <a:lnTo>
                  <a:pt x="111313" y="24684"/>
                </a:lnTo>
                <a:cubicBezTo>
                  <a:pt x="111287" y="25248"/>
                  <a:pt x="111251" y="25812"/>
                  <a:pt x="111214" y="26377"/>
                </a:cubicBezTo>
                <a:lnTo>
                  <a:pt x="110807" y="26352"/>
                </a:lnTo>
                <a:cubicBezTo>
                  <a:pt x="110843" y="25787"/>
                  <a:pt x="110875" y="25223"/>
                  <a:pt x="110906" y="24664"/>
                </a:cubicBezTo>
                <a:close/>
                <a:moveTo>
                  <a:pt x="110686" y="28038"/>
                </a:moveTo>
                <a:lnTo>
                  <a:pt x="111094" y="28070"/>
                </a:lnTo>
                <a:lnTo>
                  <a:pt x="110974" y="29763"/>
                </a:lnTo>
                <a:lnTo>
                  <a:pt x="110561" y="29731"/>
                </a:lnTo>
                <a:lnTo>
                  <a:pt x="110686" y="28038"/>
                </a:lnTo>
                <a:close/>
                <a:moveTo>
                  <a:pt x="110441" y="31419"/>
                </a:moveTo>
                <a:lnTo>
                  <a:pt x="110848" y="31451"/>
                </a:lnTo>
                <a:cubicBezTo>
                  <a:pt x="110812" y="32015"/>
                  <a:pt x="110775" y="32574"/>
                  <a:pt x="110739" y="33139"/>
                </a:cubicBezTo>
                <a:lnTo>
                  <a:pt x="110332" y="33112"/>
                </a:lnTo>
                <a:cubicBezTo>
                  <a:pt x="110363" y="32548"/>
                  <a:pt x="110399" y="31984"/>
                  <a:pt x="110441" y="31419"/>
                </a:cubicBezTo>
                <a:close/>
                <a:moveTo>
                  <a:pt x="110243" y="34805"/>
                </a:moveTo>
                <a:lnTo>
                  <a:pt x="110650" y="34826"/>
                </a:lnTo>
                <a:cubicBezTo>
                  <a:pt x="110624" y="35391"/>
                  <a:pt x="110607" y="35955"/>
                  <a:pt x="110592" y="36514"/>
                </a:cubicBezTo>
                <a:lnTo>
                  <a:pt x="110185" y="36503"/>
                </a:lnTo>
                <a:cubicBezTo>
                  <a:pt x="110195" y="35945"/>
                  <a:pt x="110216" y="35374"/>
                  <a:pt x="110243" y="34805"/>
                </a:cubicBezTo>
                <a:close/>
                <a:moveTo>
                  <a:pt x="110582" y="38202"/>
                </a:moveTo>
                <a:cubicBezTo>
                  <a:pt x="110582" y="38782"/>
                  <a:pt x="110597" y="39346"/>
                  <a:pt x="110624" y="39884"/>
                </a:cubicBezTo>
                <a:lnTo>
                  <a:pt x="110211" y="39905"/>
                </a:lnTo>
                <a:cubicBezTo>
                  <a:pt x="110190" y="39362"/>
                  <a:pt x="110175" y="38787"/>
                  <a:pt x="110169" y="38202"/>
                </a:cubicBezTo>
                <a:close/>
                <a:moveTo>
                  <a:pt x="110733" y="41567"/>
                </a:moveTo>
                <a:cubicBezTo>
                  <a:pt x="110791" y="42141"/>
                  <a:pt x="110858" y="42706"/>
                  <a:pt x="110937" y="43234"/>
                </a:cubicBezTo>
                <a:lnTo>
                  <a:pt x="110530" y="43296"/>
                </a:lnTo>
                <a:cubicBezTo>
                  <a:pt x="110451" y="42758"/>
                  <a:pt x="110383" y="42189"/>
                  <a:pt x="110325" y="41603"/>
                </a:cubicBezTo>
                <a:lnTo>
                  <a:pt x="110733" y="41567"/>
                </a:lnTo>
                <a:close/>
                <a:moveTo>
                  <a:pt x="6616" y="58229"/>
                </a:moveTo>
                <a:cubicBezTo>
                  <a:pt x="6695" y="58805"/>
                  <a:pt x="6758" y="59374"/>
                  <a:pt x="6794" y="59929"/>
                </a:cubicBezTo>
                <a:lnTo>
                  <a:pt x="6386" y="59960"/>
                </a:lnTo>
                <a:cubicBezTo>
                  <a:pt x="6350" y="59416"/>
                  <a:pt x="6287" y="58851"/>
                  <a:pt x="6208" y="58287"/>
                </a:cubicBezTo>
                <a:lnTo>
                  <a:pt x="6616" y="58229"/>
                </a:lnTo>
                <a:close/>
                <a:moveTo>
                  <a:pt x="6428" y="61632"/>
                </a:moveTo>
                <a:lnTo>
                  <a:pt x="6842" y="61642"/>
                </a:lnTo>
                <a:cubicBezTo>
                  <a:pt x="6830" y="62191"/>
                  <a:pt x="6799" y="62750"/>
                  <a:pt x="6741" y="63346"/>
                </a:cubicBezTo>
                <a:lnTo>
                  <a:pt x="6334" y="63308"/>
                </a:lnTo>
                <a:cubicBezTo>
                  <a:pt x="6386" y="62719"/>
                  <a:pt x="6418" y="62175"/>
                  <a:pt x="6428" y="61632"/>
                </a:cubicBezTo>
                <a:close/>
                <a:moveTo>
                  <a:pt x="6126" y="64976"/>
                </a:moveTo>
                <a:lnTo>
                  <a:pt x="6528" y="65039"/>
                </a:lnTo>
                <a:cubicBezTo>
                  <a:pt x="6449" y="65560"/>
                  <a:pt x="6355" y="66110"/>
                  <a:pt x="6235" y="66715"/>
                </a:cubicBezTo>
                <a:lnTo>
                  <a:pt x="5832" y="66638"/>
                </a:lnTo>
                <a:cubicBezTo>
                  <a:pt x="5948" y="66036"/>
                  <a:pt x="6047" y="65493"/>
                  <a:pt x="6126" y="64976"/>
                </a:cubicBezTo>
                <a:close/>
                <a:moveTo>
                  <a:pt x="5499" y="68293"/>
                </a:moveTo>
                <a:lnTo>
                  <a:pt x="5901" y="68377"/>
                </a:lnTo>
                <a:lnTo>
                  <a:pt x="5545" y="70034"/>
                </a:lnTo>
                <a:lnTo>
                  <a:pt x="5142" y="69950"/>
                </a:lnTo>
                <a:lnTo>
                  <a:pt x="5499" y="68293"/>
                </a:lnTo>
                <a:close/>
                <a:moveTo>
                  <a:pt x="4804" y="71611"/>
                </a:moveTo>
                <a:lnTo>
                  <a:pt x="5205" y="71690"/>
                </a:lnTo>
                <a:cubicBezTo>
                  <a:pt x="5127" y="72093"/>
                  <a:pt x="5055" y="72489"/>
                  <a:pt x="4986" y="72892"/>
                </a:cubicBezTo>
                <a:cubicBezTo>
                  <a:pt x="4961" y="73043"/>
                  <a:pt x="4939" y="73200"/>
                  <a:pt x="4913" y="73352"/>
                </a:cubicBezTo>
                <a:lnTo>
                  <a:pt x="4510" y="73294"/>
                </a:lnTo>
                <a:cubicBezTo>
                  <a:pt x="4532" y="73137"/>
                  <a:pt x="4558" y="72981"/>
                  <a:pt x="4584" y="72824"/>
                </a:cubicBezTo>
                <a:cubicBezTo>
                  <a:pt x="4652" y="72421"/>
                  <a:pt x="4725" y="72014"/>
                  <a:pt x="4804" y="71611"/>
                </a:cubicBezTo>
                <a:close/>
                <a:moveTo>
                  <a:pt x="4317" y="74987"/>
                </a:moveTo>
                <a:lnTo>
                  <a:pt x="4725" y="75018"/>
                </a:lnTo>
                <a:cubicBezTo>
                  <a:pt x="4683" y="75573"/>
                  <a:pt x="4657" y="76137"/>
                  <a:pt x="4652" y="76701"/>
                </a:cubicBezTo>
                <a:lnTo>
                  <a:pt x="4240" y="76695"/>
                </a:lnTo>
                <a:cubicBezTo>
                  <a:pt x="4245" y="76126"/>
                  <a:pt x="4271" y="75551"/>
                  <a:pt x="4317" y="74987"/>
                </a:cubicBezTo>
                <a:close/>
                <a:moveTo>
                  <a:pt x="4688" y="78378"/>
                </a:moveTo>
                <a:cubicBezTo>
                  <a:pt x="4720" y="78937"/>
                  <a:pt x="4766" y="79502"/>
                  <a:pt x="4835" y="80056"/>
                </a:cubicBezTo>
                <a:lnTo>
                  <a:pt x="4428" y="80102"/>
                </a:lnTo>
                <a:cubicBezTo>
                  <a:pt x="4359" y="79543"/>
                  <a:pt x="4307" y="78969"/>
                  <a:pt x="4276" y="78404"/>
                </a:cubicBezTo>
                <a:lnTo>
                  <a:pt x="4688" y="78378"/>
                </a:lnTo>
                <a:close/>
                <a:moveTo>
                  <a:pt x="5091" y="81711"/>
                </a:moveTo>
                <a:cubicBezTo>
                  <a:pt x="5190" y="82261"/>
                  <a:pt x="5315" y="82809"/>
                  <a:pt x="5451" y="83358"/>
                </a:cubicBezTo>
                <a:lnTo>
                  <a:pt x="5055" y="83457"/>
                </a:lnTo>
                <a:cubicBezTo>
                  <a:pt x="4913" y="82903"/>
                  <a:pt x="4793" y="82345"/>
                  <a:pt x="4688" y="81790"/>
                </a:cubicBezTo>
                <a:lnTo>
                  <a:pt x="5091" y="81711"/>
                </a:lnTo>
                <a:close/>
                <a:moveTo>
                  <a:pt x="5911" y="84972"/>
                </a:moveTo>
                <a:cubicBezTo>
                  <a:pt x="6078" y="85505"/>
                  <a:pt x="6266" y="86038"/>
                  <a:pt x="6470" y="86561"/>
                </a:cubicBezTo>
                <a:lnTo>
                  <a:pt x="6089" y="86707"/>
                </a:lnTo>
                <a:cubicBezTo>
                  <a:pt x="5885" y="86179"/>
                  <a:pt x="5692" y="85636"/>
                  <a:pt x="5519" y="85097"/>
                </a:cubicBezTo>
                <a:lnTo>
                  <a:pt x="5911" y="84972"/>
                </a:lnTo>
                <a:close/>
                <a:moveTo>
                  <a:pt x="7124" y="88107"/>
                </a:moveTo>
                <a:cubicBezTo>
                  <a:pt x="7353" y="88615"/>
                  <a:pt x="7604" y="89121"/>
                  <a:pt x="7865" y="89618"/>
                </a:cubicBezTo>
                <a:lnTo>
                  <a:pt x="7505" y="89806"/>
                </a:lnTo>
                <a:cubicBezTo>
                  <a:pt x="7238" y="89304"/>
                  <a:pt x="6982" y="88792"/>
                  <a:pt x="6748" y="88280"/>
                </a:cubicBezTo>
                <a:lnTo>
                  <a:pt x="7124" y="88107"/>
                </a:lnTo>
                <a:close/>
                <a:moveTo>
                  <a:pt x="60665" y="99969"/>
                </a:moveTo>
                <a:cubicBezTo>
                  <a:pt x="61230" y="100005"/>
                  <a:pt x="61800" y="100058"/>
                  <a:pt x="62358" y="100109"/>
                </a:cubicBezTo>
                <a:lnTo>
                  <a:pt x="62322" y="100522"/>
                </a:lnTo>
                <a:cubicBezTo>
                  <a:pt x="61762" y="100465"/>
                  <a:pt x="61198" y="100418"/>
                  <a:pt x="60640" y="100376"/>
                </a:cubicBezTo>
                <a:lnTo>
                  <a:pt x="60665" y="99969"/>
                </a:lnTo>
                <a:close/>
                <a:moveTo>
                  <a:pt x="64051" y="100309"/>
                </a:moveTo>
                <a:cubicBezTo>
                  <a:pt x="64610" y="100386"/>
                  <a:pt x="65175" y="100470"/>
                  <a:pt x="65734" y="100560"/>
                </a:cubicBezTo>
                <a:lnTo>
                  <a:pt x="65666" y="100967"/>
                </a:lnTo>
                <a:cubicBezTo>
                  <a:pt x="65112" y="100873"/>
                  <a:pt x="64553" y="100789"/>
                  <a:pt x="63995" y="100716"/>
                </a:cubicBezTo>
                <a:lnTo>
                  <a:pt x="64051" y="100309"/>
                </a:lnTo>
                <a:close/>
                <a:moveTo>
                  <a:pt x="67406" y="100862"/>
                </a:moveTo>
                <a:cubicBezTo>
                  <a:pt x="67960" y="100972"/>
                  <a:pt x="68514" y="101092"/>
                  <a:pt x="69067" y="101218"/>
                </a:cubicBezTo>
                <a:lnTo>
                  <a:pt x="68979" y="101614"/>
                </a:lnTo>
                <a:cubicBezTo>
                  <a:pt x="68430" y="101489"/>
                  <a:pt x="67876" y="101375"/>
                  <a:pt x="67328" y="101264"/>
                </a:cubicBezTo>
                <a:lnTo>
                  <a:pt x="67406" y="100862"/>
                </a:lnTo>
                <a:close/>
                <a:moveTo>
                  <a:pt x="70719" y="101604"/>
                </a:moveTo>
                <a:cubicBezTo>
                  <a:pt x="71268" y="101740"/>
                  <a:pt x="71816" y="101876"/>
                  <a:pt x="72365" y="102022"/>
                </a:cubicBezTo>
                <a:lnTo>
                  <a:pt x="72265" y="102419"/>
                </a:lnTo>
                <a:cubicBezTo>
                  <a:pt x="71717" y="102273"/>
                  <a:pt x="71168" y="102137"/>
                  <a:pt x="70625" y="102002"/>
                </a:cubicBezTo>
                <a:lnTo>
                  <a:pt x="70719" y="101604"/>
                </a:lnTo>
                <a:close/>
                <a:moveTo>
                  <a:pt x="74006" y="102451"/>
                </a:moveTo>
                <a:lnTo>
                  <a:pt x="75641" y="102890"/>
                </a:lnTo>
                <a:lnTo>
                  <a:pt x="75537" y="103287"/>
                </a:lnTo>
                <a:lnTo>
                  <a:pt x="73902" y="102848"/>
                </a:lnTo>
                <a:lnTo>
                  <a:pt x="74006" y="102451"/>
                </a:lnTo>
                <a:close/>
                <a:moveTo>
                  <a:pt x="77276" y="103323"/>
                </a:moveTo>
                <a:cubicBezTo>
                  <a:pt x="77826" y="103464"/>
                  <a:pt x="78369" y="103606"/>
                  <a:pt x="78918" y="103741"/>
                </a:cubicBezTo>
                <a:lnTo>
                  <a:pt x="78817" y="104139"/>
                </a:lnTo>
                <a:cubicBezTo>
                  <a:pt x="78269" y="104002"/>
                  <a:pt x="77720" y="103861"/>
                  <a:pt x="77177" y="103720"/>
                </a:cubicBezTo>
                <a:lnTo>
                  <a:pt x="77276" y="103323"/>
                </a:lnTo>
                <a:close/>
                <a:moveTo>
                  <a:pt x="98841" y="104008"/>
                </a:moveTo>
                <a:lnTo>
                  <a:pt x="98966" y="104399"/>
                </a:lnTo>
                <a:cubicBezTo>
                  <a:pt x="98428" y="104572"/>
                  <a:pt x="97879" y="104734"/>
                  <a:pt x="97331" y="104875"/>
                </a:cubicBezTo>
                <a:lnTo>
                  <a:pt x="97227" y="104478"/>
                </a:lnTo>
                <a:cubicBezTo>
                  <a:pt x="97770" y="104337"/>
                  <a:pt x="98313" y="104180"/>
                  <a:pt x="98841" y="104008"/>
                </a:cubicBezTo>
                <a:close/>
                <a:moveTo>
                  <a:pt x="80563" y="104139"/>
                </a:moveTo>
                <a:cubicBezTo>
                  <a:pt x="81112" y="104264"/>
                  <a:pt x="81660" y="104384"/>
                  <a:pt x="82215" y="104493"/>
                </a:cubicBezTo>
                <a:lnTo>
                  <a:pt x="82131" y="104896"/>
                </a:lnTo>
                <a:cubicBezTo>
                  <a:pt x="81576" y="104786"/>
                  <a:pt x="81023" y="104660"/>
                  <a:pt x="80469" y="104535"/>
                </a:cubicBezTo>
                <a:lnTo>
                  <a:pt x="80563" y="104139"/>
                </a:lnTo>
                <a:close/>
                <a:moveTo>
                  <a:pt x="83871" y="104807"/>
                </a:moveTo>
                <a:cubicBezTo>
                  <a:pt x="84441" y="104901"/>
                  <a:pt x="85005" y="104990"/>
                  <a:pt x="85538" y="105058"/>
                </a:cubicBezTo>
                <a:lnTo>
                  <a:pt x="85485" y="105465"/>
                </a:lnTo>
                <a:cubicBezTo>
                  <a:pt x="84942" y="105393"/>
                  <a:pt x="84378" y="105309"/>
                  <a:pt x="83802" y="105209"/>
                </a:cubicBezTo>
                <a:lnTo>
                  <a:pt x="83871" y="104807"/>
                </a:lnTo>
                <a:close/>
                <a:moveTo>
                  <a:pt x="95585" y="104843"/>
                </a:moveTo>
                <a:lnTo>
                  <a:pt x="95664" y="105246"/>
                </a:lnTo>
                <a:cubicBezTo>
                  <a:pt x="95110" y="105356"/>
                  <a:pt x="94541" y="105444"/>
                  <a:pt x="93981" y="105523"/>
                </a:cubicBezTo>
                <a:lnTo>
                  <a:pt x="93929" y="105115"/>
                </a:lnTo>
                <a:cubicBezTo>
                  <a:pt x="94478" y="105043"/>
                  <a:pt x="95037" y="104949"/>
                  <a:pt x="95585" y="104843"/>
                </a:cubicBezTo>
                <a:close/>
                <a:moveTo>
                  <a:pt x="87210" y="105241"/>
                </a:moveTo>
                <a:cubicBezTo>
                  <a:pt x="87340" y="105256"/>
                  <a:pt x="87470" y="105267"/>
                  <a:pt x="87602" y="105272"/>
                </a:cubicBezTo>
                <a:cubicBezTo>
                  <a:pt x="88035" y="105309"/>
                  <a:pt x="88464" y="105330"/>
                  <a:pt x="88892" y="105345"/>
                </a:cubicBezTo>
                <a:lnTo>
                  <a:pt x="88876" y="105758"/>
                </a:lnTo>
                <a:cubicBezTo>
                  <a:pt x="88442" y="105742"/>
                  <a:pt x="88010" y="105716"/>
                  <a:pt x="87571" y="105685"/>
                </a:cubicBezTo>
                <a:cubicBezTo>
                  <a:pt x="87439" y="105675"/>
                  <a:pt x="87309" y="105663"/>
                  <a:pt x="87178" y="105648"/>
                </a:cubicBezTo>
                <a:lnTo>
                  <a:pt x="87210" y="105241"/>
                </a:lnTo>
                <a:close/>
                <a:moveTo>
                  <a:pt x="92257" y="105287"/>
                </a:moveTo>
                <a:lnTo>
                  <a:pt x="92283" y="105695"/>
                </a:lnTo>
                <a:cubicBezTo>
                  <a:pt x="91724" y="105737"/>
                  <a:pt x="91155" y="105764"/>
                  <a:pt x="90580" y="105774"/>
                </a:cubicBezTo>
                <a:lnTo>
                  <a:pt x="90574" y="105361"/>
                </a:lnTo>
                <a:cubicBezTo>
                  <a:pt x="91138" y="105350"/>
                  <a:pt x="91703" y="105325"/>
                  <a:pt x="92257" y="105287"/>
                </a:cubicBezTo>
                <a:close/>
                <a:moveTo>
                  <a:pt x="30418" y="0"/>
                </a:moveTo>
                <a:cubicBezTo>
                  <a:pt x="23321" y="0"/>
                  <a:pt x="16084" y="3256"/>
                  <a:pt x="11345" y="8502"/>
                </a:cubicBezTo>
                <a:cubicBezTo>
                  <a:pt x="10718" y="9196"/>
                  <a:pt x="10134" y="9917"/>
                  <a:pt x="9584" y="10665"/>
                </a:cubicBezTo>
                <a:lnTo>
                  <a:pt x="9809" y="10916"/>
                </a:lnTo>
                <a:cubicBezTo>
                  <a:pt x="9417" y="11261"/>
                  <a:pt x="9036" y="11622"/>
                  <a:pt x="8670" y="11987"/>
                </a:cubicBezTo>
                <a:cubicBezTo>
                  <a:pt x="4040" y="19115"/>
                  <a:pt x="2687" y="28139"/>
                  <a:pt x="3941" y="36546"/>
                </a:cubicBezTo>
                <a:cubicBezTo>
                  <a:pt x="4824" y="42471"/>
                  <a:pt x="6888" y="48365"/>
                  <a:pt x="6109" y="54300"/>
                </a:cubicBezTo>
                <a:cubicBezTo>
                  <a:pt x="6073" y="54578"/>
                  <a:pt x="6032" y="54855"/>
                  <a:pt x="5984" y="55132"/>
                </a:cubicBezTo>
                <a:cubicBezTo>
                  <a:pt x="6109" y="55617"/>
                  <a:pt x="6220" y="56092"/>
                  <a:pt x="6314" y="56553"/>
                </a:cubicBezTo>
                <a:lnTo>
                  <a:pt x="5916" y="56637"/>
                </a:lnTo>
                <a:cubicBezTo>
                  <a:pt x="5875" y="56459"/>
                  <a:pt x="5838" y="56276"/>
                  <a:pt x="5796" y="56087"/>
                </a:cubicBezTo>
                <a:cubicBezTo>
                  <a:pt x="5086" y="59322"/>
                  <a:pt x="3712" y="62415"/>
                  <a:pt x="2728" y="65597"/>
                </a:cubicBezTo>
                <a:cubicBezTo>
                  <a:pt x="1" y="74449"/>
                  <a:pt x="2458" y="84376"/>
                  <a:pt x="8456" y="91227"/>
                </a:cubicBezTo>
                <a:lnTo>
                  <a:pt x="8701" y="91075"/>
                </a:lnTo>
                <a:cubicBezTo>
                  <a:pt x="8984" y="91540"/>
                  <a:pt x="9281" y="92001"/>
                  <a:pt x="9589" y="92440"/>
                </a:cubicBezTo>
                <a:cubicBezTo>
                  <a:pt x="13363" y="96238"/>
                  <a:pt x="18321" y="98887"/>
                  <a:pt x="24131" y="99545"/>
                </a:cubicBezTo>
                <a:cubicBezTo>
                  <a:pt x="25270" y="99675"/>
                  <a:pt x="26410" y="99728"/>
                  <a:pt x="27553" y="99728"/>
                </a:cubicBezTo>
                <a:cubicBezTo>
                  <a:pt x="31964" y="99728"/>
                  <a:pt x="36394" y="98934"/>
                  <a:pt x="40820" y="98678"/>
                </a:cubicBezTo>
                <a:cubicBezTo>
                  <a:pt x="41866" y="98616"/>
                  <a:pt x="42910" y="98584"/>
                  <a:pt x="43955" y="98584"/>
                </a:cubicBezTo>
                <a:cubicBezTo>
                  <a:pt x="48445" y="98584"/>
                  <a:pt x="52928" y="99142"/>
                  <a:pt x="57264" y="100230"/>
                </a:cubicBezTo>
                <a:lnTo>
                  <a:pt x="57269" y="99832"/>
                </a:lnTo>
                <a:cubicBezTo>
                  <a:pt x="57839" y="99838"/>
                  <a:pt x="58403" y="99853"/>
                  <a:pt x="58967" y="99875"/>
                </a:cubicBezTo>
                <a:lnTo>
                  <a:pt x="58952" y="100282"/>
                </a:lnTo>
                <a:cubicBezTo>
                  <a:pt x="58408" y="100261"/>
                  <a:pt x="57865" y="100251"/>
                  <a:pt x="57317" y="100246"/>
                </a:cubicBezTo>
                <a:lnTo>
                  <a:pt x="57317" y="100246"/>
                </a:lnTo>
                <a:cubicBezTo>
                  <a:pt x="58414" y="100522"/>
                  <a:pt x="59505" y="100835"/>
                  <a:pt x="60582" y="101180"/>
                </a:cubicBezTo>
                <a:cubicBezTo>
                  <a:pt x="67307" y="103338"/>
                  <a:pt x="73588" y="106808"/>
                  <a:pt x="80522" y="108219"/>
                </a:cubicBezTo>
                <a:cubicBezTo>
                  <a:pt x="82109" y="108543"/>
                  <a:pt x="83672" y="108694"/>
                  <a:pt x="85203" y="108694"/>
                </a:cubicBezTo>
                <a:cubicBezTo>
                  <a:pt x="90721" y="108694"/>
                  <a:pt x="95852" y="106719"/>
                  <a:pt x="100502" y="103637"/>
                </a:cubicBezTo>
                <a:lnTo>
                  <a:pt x="100425" y="103444"/>
                </a:lnTo>
                <a:cubicBezTo>
                  <a:pt x="100727" y="103328"/>
                  <a:pt x="101030" y="103203"/>
                  <a:pt x="101334" y="103073"/>
                </a:cubicBezTo>
                <a:cubicBezTo>
                  <a:pt x="104474" y="100878"/>
                  <a:pt x="107390" y="98187"/>
                  <a:pt x="110049" y="95293"/>
                </a:cubicBezTo>
                <a:cubicBezTo>
                  <a:pt x="117912" y="86734"/>
                  <a:pt x="120577" y="74010"/>
                  <a:pt x="116790" y="63168"/>
                </a:cubicBezTo>
                <a:cubicBezTo>
                  <a:pt x="115498" y="59478"/>
                  <a:pt x="113529" y="56020"/>
                  <a:pt x="112437" y="52268"/>
                </a:cubicBezTo>
                <a:cubicBezTo>
                  <a:pt x="111878" y="50360"/>
                  <a:pt x="111658" y="48438"/>
                  <a:pt x="111663" y="46510"/>
                </a:cubicBezTo>
                <a:lnTo>
                  <a:pt x="111663" y="46510"/>
                </a:lnTo>
                <a:lnTo>
                  <a:pt x="111287" y="46624"/>
                </a:lnTo>
                <a:cubicBezTo>
                  <a:pt x="111120" y="46097"/>
                  <a:pt x="110974" y="45543"/>
                  <a:pt x="110843" y="44974"/>
                </a:cubicBezTo>
                <a:lnTo>
                  <a:pt x="111246" y="44885"/>
                </a:lnTo>
                <a:cubicBezTo>
                  <a:pt x="111366" y="45423"/>
                  <a:pt x="111507" y="45951"/>
                  <a:pt x="111663" y="46458"/>
                </a:cubicBezTo>
                <a:cubicBezTo>
                  <a:pt x="111711" y="35991"/>
                  <a:pt x="118367" y="25363"/>
                  <a:pt x="113853" y="15462"/>
                </a:cubicBezTo>
                <a:cubicBezTo>
                  <a:pt x="112657" y="12833"/>
                  <a:pt x="110937" y="10582"/>
                  <a:pt x="108837" y="8752"/>
                </a:cubicBezTo>
                <a:lnTo>
                  <a:pt x="108837" y="8752"/>
                </a:lnTo>
                <a:cubicBezTo>
                  <a:pt x="109009" y="9035"/>
                  <a:pt x="109165" y="9333"/>
                  <a:pt x="109317" y="9630"/>
                </a:cubicBezTo>
                <a:lnTo>
                  <a:pt x="108952" y="9818"/>
                </a:lnTo>
                <a:cubicBezTo>
                  <a:pt x="108701" y="9317"/>
                  <a:pt x="108419" y="8831"/>
                  <a:pt x="108116" y="8371"/>
                </a:cubicBezTo>
                <a:lnTo>
                  <a:pt x="108267" y="8272"/>
                </a:lnTo>
                <a:cubicBezTo>
                  <a:pt x="105347" y="5904"/>
                  <a:pt x="101756" y="4301"/>
                  <a:pt x="97843" y="3580"/>
                </a:cubicBezTo>
                <a:cubicBezTo>
                  <a:pt x="95528" y="3152"/>
                  <a:pt x="92937" y="2964"/>
                  <a:pt x="90251" y="2964"/>
                </a:cubicBezTo>
                <a:cubicBezTo>
                  <a:pt x="84723" y="2964"/>
                  <a:pt x="78797" y="3758"/>
                  <a:pt x="74083" y="4876"/>
                </a:cubicBezTo>
                <a:cubicBezTo>
                  <a:pt x="68582" y="6182"/>
                  <a:pt x="61559" y="9558"/>
                  <a:pt x="55598" y="9558"/>
                </a:cubicBezTo>
                <a:cubicBezTo>
                  <a:pt x="54250" y="9558"/>
                  <a:pt x="52959" y="9384"/>
                  <a:pt x="51746" y="8983"/>
                </a:cubicBezTo>
                <a:cubicBezTo>
                  <a:pt x="47179" y="7441"/>
                  <a:pt x="43621" y="3929"/>
                  <a:pt x="39264" y="1898"/>
                </a:cubicBezTo>
                <a:cubicBezTo>
                  <a:pt x="36478" y="601"/>
                  <a:pt x="33459" y="0"/>
                  <a:pt x="30418" y="0"/>
                </a:cubicBezTo>
                <a:close/>
              </a:path>
            </a:pathLst>
          </a:custGeom>
          <a:solidFill>
            <a:srgbClr val="E1F4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9"/>
          <p:cNvSpPr txBox="1">
            <a:spLocks noGrp="1"/>
          </p:cNvSpPr>
          <p:nvPr>
            <p:ph type="subTitle" idx="1"/>
          </p:nvPr>
        </p:nvSpPr>
        <p:spPr>
          <a:xfrm>
            <a:off x="720000" y="2990825"/>
            <a:ext cx="2336400" cy="3936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0" name="Google Shape;120;p19"/>
          <p:cNvSpPr txBox="1">
            <a:spLocks noGrp="1"/>
          </p:cNvSpPr>
          <p:nvPr>
            <p:ph type="subTitle" idx="2"/>
          </p:nvPr>
        </p:nvSpPr>
        <p:spPr>
          <a:xfrm>
            <a:off x="720000" y="3398021"/>
            <a:ext cx="2336400" cy="86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1" name="Google Shape;121;p19"/>
          <p:cNvSpPr txBox="1">
            <a:spLocks noGrp="1"/>
          </p:cNvSpPr>
          <p:nvPr>
            <p:ph type="subTitle" idx="3"/>
          </p:nvPr>
        </p:nvSpPr>
        <p:spPr>
          <a:xfrm>
            <a:off x="3403800" y="3398021"/>
            <a:ext cx="2336400" cy="86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2" name="Google Shape;122;p19"/>
          <p:cNvSpPr txBox="1">
            <a:spLocks noGrp="1"/>
          </p:cNvSpPr>
          <p:nvPr>
            <p:ph type="subTitle" idx="4"/>
          </p:nvPr>
        </p:nvSpPr>
        <p:spPr>
          <a:xfrm>
            <a:off x="6087600" y="3398021"/>
            <a:ext cx="2336400" cy="86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3" name="Google Shape;123;p19"/>
          <p:cNvSpPr txBox="1">
            <a:spLocks noGrp="1"/>
          </p:cNvSpPr>
          <p:nvPr>
            <p:ph type="subTitle" idx="5"/>
          </p:nvPr>
        </p:nvSpPr>
        <p:spPr>
          <a:xfrm>
            <a:off x="3403800" y="2990825"/>
            <a:ext cx="2336400" cy="3936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4" name="Google Shape;124;p19"/>
          <p:cNvSpPr txBox="1">
            <a:spLocks noGrp="1"/>
          </p:cNvSpPr>
          <p:nvPr>
            <p:ph type="subTitle" idx="6"/>
          </p:nvPr>
        </p:nvSpPr>
        <p:spPr>
          <a:xfrm>
            <a:off x="6087600" y="2990825"/>
            <a:ext cx="2336400" cy="393600"/>
          </a:xfrm>
          <a:prstGeom prst="rect">
            <a:avLst/>
          </a:prstGeom>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Bebas Neue"/>
              <a:buNone/>
              <a:defRPr sz="1800" b="1">
                <a:solidFill>
                  <a:schemeClr val="accent1"/>
                </a:solidFill>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125" name="Google Shape;125;p19"/>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Font typeface="Ubuntu"/>
              <a:buNone/>
              <a:defRPr sz="3500" b="1">
                <a:latin typeface="Ubuntu"/>
                <a:ea typeface="Ubuntu"/>
                <a:cs typeface="Ubuntu"/>
                <a:sym typeface="Ubuntu"/>
              </a:defRPr>
            </a:lvl1pPr>
            <a:lvl2pPr lvl="1" rtl="0">
              <a:spcBef>
                <a:spcPts val="0"/>
              </a:spcBef>
              <a:spcAft>
                <a:spcPts val="0"/>
              </a:spcAft>
              <a:buSzPts val="3500"/>
              <a:buFont typeface="Bebas Neue"/>
              <a:buNone/>
              <a:defRPr sz="3500">
                <a:latin typeface="Bebas Neue"/>
                <a:ea typeface="Bebas Neue"/>
                <a:cs typeface="Bebas Neue"/>
                <a:sym typeface="Bebas Neue"/>
              </a:defRPr>
            </a:lvl2pPr>
            <a:lvl3pPr lvl="2" rtl="0">
              <a:spcBef>
                <a:spcPts val="0"/>
              </a:spcBef>
              <a:spcAft>
                <a:spcPts val="0"/>
              </a:spcAft>
              <a:buSzPts val="3500"/>
              <a:buFont typeface="Bebas Neue"/>
              <a:buNone/>
              <a:defRPr sz="3500">
                <a:latin typeface="Bebas Neue"/>
                <a:ea typeface="Bebas Neue"/>
                <a:cs typeface="Bebas Neue"/>
                <a:sym typeface="Bebas Neue"/>
              </a:defRPr>
            </a:lvl3pPr>
            <a:lvl4pPr lvl="3" rtl="0">
              <a:spcBef>
                <a:spcPts val="0"/>
              </a:spcBef>
              <a:spcAft>
                <a:spcPts val="0"/>
              </a:spcAft>
              <a:buSzPts val="3500"/>
              <a:buFont typeface="Bebas Neue"/>
              <a:buNone/>
              <a:defRPr sz="3500">
                <a:latin typeface="Bebas Neue"/>
                <a:ea typeface="Bebas Neue"/>
                <a:cs typeface="Bebas Neue"/>
                <a:sym typeface="Bebas Neue"/>
              </a:defRPr>
            </a:lvl4pPr>
            <a:lvl5pPr lvl="4" rtl="0">
              <a:spcBef>
                <a:spcPts val="0"/>
              </a:spcBef>
              <a:spcAft>
                <a:spcPts val="0"/>
              </a:spcAft>
              <a:buSzPts val="3500"/>
              <a:buFont typeface="Bebas Neue"/>
              <a:buNone/>
              <a:defRPr sz="3500">
                <a:latin typeface="Bebas Neue"/>
                <a:ea typeface="Bebas Neue"/>
                <a:cs typeface="Bebas Neue"/>
                <a:sym typeface="Bebas Neue"/>
              </a:defRPr>
            </a:lvl5pPr>
            <a:lvl6pPr lvl="5" rtl="0">
              <a:spcBef>
                <a:spcPts val="0"/>
              </a:spcBef>
              <a:spcAft>
                <a:spcPts val="0"/>
              </a:spcAft>
              <a:buSzPts val="3500"/>
              <a:buFont typeface="Bebas Neue"/>
              <a:buNone/>
              <a:defRPr sz="3500">
                <a:latin typeface="Bebas Neue"/>
                <a:ea typeface="Bebas Neue"/>
                <a:cs typeface="Bebas Neue"/>
                <a:sym typeface="Bebas Neue"/>
              </a:defRPr>
            </a:lvl6pPr>
            <a:lvl7pPr lvl="6" rtl="0">
              <a:spcBef>
                <a:spcPts val="0"/>
              </a:spcBef>
              <a:spcAft>
                <a:spcPts val="0"/>
              </a:spcAft>
              <a:buSzPts val="3500"/>
              <a:buFont typeface="Bebas Neue"/>
              <a:buNone/>
              <a:defRPr sz="3500">
                <a:latin typeface="Bebas Neue"/>
                <a:ea typeface="Bebas Neue"/>
                <a:cs typeface="Bebas Neue"/>
                <a:sym typeface="Bebas Neue"/>
              </a:defRPr>
            </a:lvl7pPr>
            <a:lvl8pPr lvl="7" rtl="0">
              <a:spcBef>
                <a:spcPts val="0"/>
              </a:spcBef>
              <a:spcAft>
                <a:spcPts val="0"/>
              </a:spcAft>
              <a:buSzPts val="3500"/>
              <a:buFont typeface="Bebas Neue"/>
              <a:buNone/>
              <a:defRPr sz="3500">
                <a:latin typeface="Bebas Neue"/>
                <a:ea typeface="Bebas Neue"/>
                <a:cs typeface="Bebas Neue"/>
                <a:sym typeface="Bebas Neue"/>
              </a:defRPr>
            </a:lvl8pPr>
            <a:lvl9pPr lvl="8" rtl="0">
              <a:spcBef>
                <a:spcPts val="0"/>
              </a:spcBef>
              <a:spcAft>
                <a:spcPts val="0"/>
              </a:spcAft>
              <a:buSzPts val="3500"/>
              <a:buFont typeface="Bebas Neue"/>
              <a:buNone/>
              <a:defRPr sz="3500">
                <a:latin typeface="Bebas Neue"/>
                <a:ea typeface="Bebas Neue"/>
                <a:cs typeface="Bebas Neue"/>
                <a:sym typeface="Bebas Neu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45025"/>
            <a:ext cx="77139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accent2"/>
              </a:buClr>
              <a:buSzPts val="3500"/>
              <a:buFont typeface="Ubuntu"/>
              <a:buNone/>
              <a:defRPr sz="3500" b="1">
                <a:solidFill>
                  <a:schemeClr val="accent2"/>
                </a:solidFill>
                <a:latin typeface="Ubuntu"/>
                <a:ea typeface="Ubuntu"/>
                <a:cs typeface="Ubuntu"/>
                <a:sym typeface="Ubuntu"/>
              </a:defRPr>
            </a:lvl1pPr>
            <a:lvl2pPr lvl="1"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2pPr>
            <a:lvl3pPr lvl="2"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3pPr>
            <a:lvl4pPr lvl="3"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4pPr>
            <a:lvl5pPr lvl="4"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5pPr>
            <a:lvl6pPr lvl="5"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6pPr>
            <a:lvl7pPr lvl="6"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7pPr>
            <a:lvl8pPr lvl="7"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8pPr>
            <a:lvl9pPr lvl="8" rtl="0">
              <a:spcBef>
                <a:spcPts val="0"/>
              </a:spcBef>
              <a:spcAft>
                <a:spcPts val="0"/>
              </a:spcAft>
              <a:buClr>
                <a:schemeClr val="accent2"/>
              </a:buClr>
              <a:buSzPts val="3500"/>
              <a:buFont typeface="Bebas Neue"/>
              <a:buNone/>
              <a:defRPr sz="3500">
                <a:solidFill>
                  <a:schemeClr val="accent2"/>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715100" y="1152475"/>
            <a:ext cx="7713900" cy="34560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1pPr>
            <a:lvl2pPr marL="914400" lvl="1"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2pPr>
            <a:lvl3pPr marL="1371600" lvl="2"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3pPr>
            <a:lvl4pPr marL="1828800" lvl="3"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4pPr>
            <a:lvl5pPr marL="2286000" lvl="4"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5pPr>
            <a:lvl6pPr marL="2743200" lvl="5"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6pPr>
            <a:lvl7pPr marL="3200400" lvl="6"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7pPr>
            <a:lvl8pPr marL="3657600" lvl="7" indent="-317500">
              <a:lnSpc>
                <a:spcPct val="100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8pPr>
            <a:lvl9pPr marL="4114800" lvl="8" indent="-317500">
              <a:lnSpc>
                <a:spcPct val="100000"/>
              </a:lnSpc>
              <a:spcBef>
                <a:spcPts val="1600"/>
              </a:spcBef>
              <a:spcAft>
                <a:spcPts val="1600"/>
              </a:spcAft>
              <a:buClr>
                <a:schemeClr val="dk1"/>
              </a:buClr>
              <a:buSzPts val="1400"/>
              <a:buFont typeface="Work Sans"/>
              <a:buChar char="■"/>
              <a:defRPr>
                <a:solidFill>
                  <a:schemeClr val="dk1"/>
                </a:solidFill>
                <a:latin typeface="Work Sans"/>
                <a:ea typeface="Work Sans"/>
                <a:cs typeface="Work Sans"/>
                <a:sym typeface="Work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4" r:id="rId4"/>
    <p:sldLayoutId id="2147483655" r:id="rId5"/>
    <p:sldLayoutId id="2147483658" r:id="rId6"/>
    <p:sldLayoutId id="2147483661" r:id="rId7"/>
    <p:sldLayoutId id="2147483662" r:id="rId8"/>
    <p:sldLayoutId id="2147483665" r:id="rId9"/>
    <p:sldLayoutId id="2147483668" r:id="rId10"/>
    <p:sldLayoutId id="2147483671" r:id="rId11"/>
    <p:sldLayoutId id="2147483672"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grpSp>
        <p:nvGrpSpPr>
          <p:cNvPr id="209" name="Google Shape;209;p30"/>
          <p:cNvGrpSpPr/>
          <p:nvPr/>
        </p:nvGrpSpPr>
        <p:grpSpPr>
          <a:xfrm>
            <a:off x="5725689" y="30493"/>
            <a:ext cx="2940080" cy="1393760"/>
            <a:chOff x="2707875" y="1586441"/>
            <a:chExt cx="1455125" cy="689809"/>
          </a:xfrm>
        </p:grpSpPr>
        <p:sp>
          <p:nvSpPr>
            <p:cNvPr id="210" name="Google Shape;210;p30"/>
            <p:cNvSpPr/>
            <p:nvPr/>
          </p:nvSpPr>
          <p:spPr>
            <a:xfrm>
              <a:off x="3981225" y="2197250"/>
              <a:ext cx="181775" cy="79000"/>
            </a:xfrm>
            <a:custGeom>
              <a:avLst/>
              <a:gdLst/>
              <a:ahLst/>
              <a:cxnLst/>
              <a:rect l="l" t="t" r="r" b="b"/>
              <a:pathLst>
                <a:path w="7271" h="3160" extrusionOk="0">
                  <a:moveTo>
                    <a:pt x="0" y="0"/>
                  </a:moveTo>
                  <a:lnTo>
                    <a:pt x="0" y="3160"/>
                  </a:lnTo>
                  <a:lnTo>
                    <a:pt x="7270" y="3160"/>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0"/>
            <p:cNvSpPr/>
            <p:nvPr/>
          </p:nvSpPr>
          <p:spPr>
            <a:xfrm>
              <a:off x="3890400" y="2110300"/>
              <a:ext cx="181775" cy="79150"/>
            </a:xfrm>
            <a:custGeom>
              <a:avLst/>
              <a:gdLst/>
              <a:ahLst/>
              <a:cxnLst/>
              <a:rect l="l" t="t" r="r" b="b"/>
              <a:pathLst>
                <a:path w="7271" h="3166" extrusionOk="0">
                  <a:moveTo>
                    <a:pt x="0" y="0"/>
                  </a:moveTo>
                  <a:lnTo>
                    <a:pt x="0" y="3165"/>
                  </a:lnTo>
                  <a:lnTo>
                    <a:pt x="7270" y="3165"/>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0"/>
            <p:cNvSpPr/>
            <p:nvPr/>
          </p:nvSpPr>
          <p:spPr>
            <a:xfrm>
              <a:off x="3568500" y="1673241"/>
              <a:ext cx="181800" cy="79050"/>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0"/>
            <p:cNvSpPr/>
            <p:nvPr/>
          </p:nvSpPr>
          <p:spPr>
            <a:xfrm>
              <a:off x="3477675" y="1586441"/>
              <a:ext cx="181800" cy="79025"/>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0"/>
            <p:cNvSpPr/>
            <p:nvPr/>
          </p:nvSpPr>
          <p:spPr>
            <a:xfrm>
              <a:off x="2994650" y="1909750"/>
              <a:ext cx="181675" cy="79025"/>
            </a:xfrm>
            <a:custGeom>
              <a:avLst/>
              <a:gdLst/>
              <a:ahLst/>
              <a:cxnLst/>
              <a:rect l="l" t="t" r="r" b="b"/>
              <a:pathLst>
                <a:path w="7267" h="3161" extrusionOk="0">
                  <a:moveTo>
                    <a:pt x="1" y="0"/>
                  </a:moveTo>
                  <a:lnTo>
                    <a:pt x="1" y="3161"/>
                  </a:lnTo>
                  <a:lnTo>
                    <a:pt x="7267" y="3161"/>
                  </a:lnTo>
                  <a:lnTo>
                    <a:pt x="7267"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0"/>
            <p:cNvSpPr/>
            <p:nvPr/>
          </p:nvSpPr>
          <p:spPr>
            <a:xfrm>
              <a:off x="2798825" y="1909750"/>
              <a:ext cx="181650" cy="79025"/>
            </a:xfrm>
            <a:custGeom>
              <a:avLst/>
              <a:gdLst/>
              <a:ahLst/>
              <a:cxnLst/>
              <a:rect l="l" t="t" r="r" b="b"/>
              <a:pathLst>
                <a:path w="7266" h="3161" extrusionOk="0">
                  <a:moveTo>
                    <a:pt x="0" y="0"/>
                  </a:moveTo>
                  <a:lnTo>
                    <a:pt x="0" y="3161"/>
                  </a:lnTo>
                  <a:lnTo>
                    <a:pt x="7266" y="3161"/>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0"/>
            <p:cNvSpPr/>
            <p:nvPr/>
          </p:nvSpPr>
          <p:spPr>
            <a:xfrm>
              <a:off x="2898000" y="2003075"/>
              <a:ext cx="181675" cy="79150"/>
            </a:xfrm>
            <a:custGeom>
              <a:avLst/>
              <a:gdLst/>
              <a:ahLst/>
              <a:cxnLst/>
              <a:rect l="l" t="t" r="r" b="b"/>
              <a:pathLst>
                <a:path w="7267" h="3166" extrusionOk="0">
                  <a:moveTo>
                    <a:pt x="1" y="0"/>
                  </a:moveTo>
                  <a:lnTo>
                    <a:pt x="1" y="3165"/>
                  </a:lnTo>
                  <a:lnTo>
                    <a:pt x="7266" y="3165"/>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0"/>
            <p:cNvSpPr/>
            <p:nvPr/>
          </p:nvSpPr>
          <p:spPr>
            <a:xfrm>
              <a:off x="2707875" y="1822800"/>
              <a:ext cx="181800" cy="79050"/>
            </a:xfrm>
            <a:custGeom>
              <a:avLst/>
              <a:gdLst/>
              <a:ahLst/>
              <a:cxnLst/>
              <a:rect l="l" t="t" r="r" b="b"/>
              <a:pathLst>
                <a:path w="7272" h="3162" extrusionOk="0">
                  <a:moveTo>
                    <a:pt x="1" y="1"/>
                  </a:moveTo>
                  <a:lnTo>
                    <a:pt x="1" y="3161"/>
                  </a:lnTo>
                  <a:lnTo>
                    <a:pt x="7271" y="3161"/>
                  </a:lnTo>
                  <a:lnTo>
                    <a:pt x="7271"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8" name="Google Shape;218;p30"/>
          <p:cNvSpPr/>
          <p:nvPr/>
        </p:nvSpPr>
        <p:spPr>
          <a:xfrm>
            <a:off x="1887245" y="1259366"/>
            <a:ext cx="6516900" cy="2518800"/>
          </a:xfrm>
          <a:prstGeom prst="round2DiagRect">
            <a:avLst>
              <a:gd name="adj1" fmla="val 16667"/>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546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highlight>
                <a:srgbClr val="F3F3F3"/>
              </a:highlight>
            </a:endParaRPr>
          </a:p>
        </p:txBody>
      </p:sp>
      <p:sp>
        <p:nvSpPr>
          <p:cNvPr id="220" name="Google Shape;220;p30"/>
          <p:cNvSpPr txBox="1">
            <a:spLocks noGrp="1"/>
          </p:cNvSpPr>
          <p:nvPr>
            <p:ph type="subTitle" idx="1"/>
          </p:nvPr>
        </p:nvSpPr>
        <p:spPr>
          <a:xfrm>
            <a:off x="2496059" y="3933298"/>
            <a:ext cx="5325626" cy="1210202"/>
          </a:xfrm>
          <a:prstGeom prst="rect">
            <a:avLst/>
          </a:prstGeom>
        </p:spPr>
        <p:txBody>
          <a:bodyPr spcFirstLastPara="1" wrap="square" lIns="91425" tIns="91425" rIns="91425" bIns="91425" anchor="ctr" anchorCtr="0">
            <a:noAutofit/>
          </a:bodyPr>
          <a:lstStyle/>
          <a:p>
            <a:pPr marL="0" lvl="0" indent="0"/>
            <a:r>
              <a:rPr lang="en-US" sz="1400" dirty="0"/>
              <a:t> Student name:  Rabeia </a:t>
            </a:r>
            <a:r>
              <a:rPr lang="en-US" sz="1400" dirty="0" err="1" smtClean="0"/>
              <a:t>Elmansoury</a:t>
            </a:r>
            <a:endParaRPr lang="en-US" sz="1400" dirty="0" smtClean="0"/>
          </a:p>
          <a:p>
            <a:pPr marL="0" lvl="0" indent="0"/>
            <a:r>
              <a:rPr lang="en-US" sz="1400" dirty="0" smtClean="0"/>
              <a:t>  Student number: 3483    </a:t>
            </a:r>
          </a:p>
          <a:p>
            <a:pPr marL="0" lvl="0" indent="0"/>
            <a:r>
              <a:rPr lang="en-US" sz="1400" dirty="0" smtClean="0"/>
              <a:t>    </a:t>
            </a:r>
            <a:r>
              <a:rPr lang="en-US" sz="1400" dirty="0"/>
              <a:t>Gmail:  Rabeia_3483@limu.edu.ly </a:t>
            </a:r>
            <a:endParaRPr sz="1400" dirty="0"/>
          </a:p>
        </p:txBody>
      </p:sp>
      <p:sp>
        <p:nvSpPr>
          <p:cNvPr id="221" name="Google Shape;221;p30"/>
          <p:cNvSpPr txBox="1">
            <a:spLocks noGrp="1"/>
          </p:cNvSpPr>
          <p:nvPr>
            <p:ph type="ctrTitle"/>
          </p:nvPr>
        </p:nvSpPr>
        <p:spPr>
          <a:xfrm>
            <a:off x="2115927" y="1358453"/>
            <a:ext cx="6448701" cy="200730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800" dirty="0" smtClean="0">
                <a:solidFill>
                  <a:schemeClr val="accent2"/>
                </a:solidFill>
              </a:rPr>
              <a:t>The Principles of Nonverbal Communication</a:t>
            </a:r>
            <a:endParaRPr sz="3800" dirty="0">
              <a:solidFill>
                <a:schemeClr val="accent2"/>
              </a:solidFill>
            </a:endParaRPr>
          </a:p>
        </p:txBody>
      </p:sp>
      <p:sp>
        <p:nvSpPr>
          <p:cNvPr id="222" name="Google Shape;222;p30"/>
          <p:cNvSpPr/>
          <p:nvPr/>
        </p:nvSpPr>
        <p:spPr>
          <a:xfrm>
            <a:off x="10484" y="1259318"/>
            <a:ext cx="548707" cy="54870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0"/>
          <p:cNvSpPr/>
          <p:nvPr/>
        </p:nvSpPr>
        <p:spPr>
          <a:xfrm>
            <a:off x="592001" y="1694827"/>
            <a:ext cx="453600" cy="453600"/>
          </a:xfrm>
          <a:prstGeom prst="star8">
            <a:avLst>
              <a:gd name="adj" fmla="val 168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0"/>
          <p:cNvSpPr/>
          <p:nvPr/>
        </p:nvSpPr>
        <p:spPr>
          <a:xfrm>
            <a:off x="21473" y="1739674"/>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0"/>
          <p:cNvSpPr/>
          <p:nvPr/>
        </p:nvSpPr>
        <p:spPr>
          <a:xfrm>
            <a:off x="253616" y="2406571"/>
            <a:ext cx="2071975" cy="2653700"/>
          </a:xfrm>
          <a:custGeom>
            <a:avLst/>
            <a:gdLst/>
            <a:ahLst/>
            <a:cxnLst/>
            <a:rect l="l" t="t" r="r" b="b"/>
            <a:pathLst>
              <a:path w="82879" h="106148" extrusionOk="0">
                <a:moveTo>
                  <a:pt x="20720" y="2397"/>
                </a:moveTo>
                <a:cubicBezTo>
                  <a:pt x="19164" y="2492"/>
                  <a:pt x="17704" y="904"/>
                  <a:pt x="16339" y="682"/>
                </a:cubicBezTo>
                <a:cubicBezTo>
                  <a:pt x="14974" y="460"/>
                  <a:pt x="13482" y="396"/>
                  <a:pt x="12529" y="1063"/>
                </a:cubicBezTo>
                <a:cubicBezTo>
                  <a:pt x="11577" y="1730"/>
                  <a:pt x="11100" y="1730"/>
                  <a:pt x="10624" y="4683"/>
                </a:cubicBezTo>
                <a:cubicBezTo>
                  <a:pt x="10148" y="7636"/>
                  <a:pt x="9862" y="15446"/>
                  <a:pt x="9671" y="18780"/>
                </a:cubicBezTo>
                <a:cubicBezTo>
                  <a:pt x="9481" y="22114"/>
                  <a:pt x="9799" y="23002"/>
                  <a:pt x="9481" y="24685"/>
                </a:cubicBezTo>
                <a:cubicBezTo>
                  <a:pt x="9164" y="26368"/>
                  <a:pt x="8973" y="27543"/>
                  <a:pt x="7766" y="28876"/>
                </a:cubicBezTo>
                <a:cubicBezTo>
                  <a:pt x="6560" y="30210"/>
                  <a:pt x="2528" y="31162"/>
                  <a:pt x="2242" y="32686"/>
                </a:cubicBezTo>
                <a:cubicBezTo>
                  <a:pt x="1956" y="34210"/>
                  <a:pt x="4814" y="36877"/>
                  <a:pt x="6052" y="38020"/>
                </a:cubicBezTo>
                <a:cubicBezTo>
                  <a:pt x="7290" y="39163"/>
                  <a:pt x="9227" y="38623"/>
                  <a:pt x="9671" y="39544"/>
                </a:cubicBezTo>
                <a:cubicBezTo>
                  <a:pt x="10116" y="40465"/>
                  <a:pt x="9830" y="40370"/>
                  <a:pt x="8719" y="43545"/>
                </a:cubicBezTo>
                <a:cubicBezTo>
                  <a:pt x="7608" y="46720"/>
                  <a:pt x="3798" y="55451"/>
                  <a:pt x="3004" y="58594"/>
                </a:cubicBezTo>
                <a:cubicBezTo>
                  <a:pt x="2210" y="61737"/>
                  <a:pt x="3194" y="61261"/>
                  <a:pt x="3956" y="62404"/>
                </a:cubicBezTo>
                <a:cubicBezTo>
                  <a:pt x="4718" y="63547"/>
                  <a:pt x="6878" y="64531"/>
                  <a:pt x="7576" y="65452"/>
                </a:cubicBezTo>
                <a:cubicBezTo>
                  <a:pt x="8275" y="66373"/>
                  <a:pt x="9385" y="65230"/>
                  <a:pt x="8147" y="67929"/>
                </a:cubicBezTo>
                <a:cubicBezTo>
                  <a:pt x="6909" y="70628"/>
                  <a:pt x="972" y="78597"/>
                  <a:pt x="146" y="81645"/>
                </a:cubicBezTo>
                <a:cubicBezTo>
                  <a:pt x="-679" y="84693"/>
                  <a:pt x="2337" y="85296"/>
                  <a:pt x="3194" y="86217"/>
                </a:cubicBezTo>
                <a:cubicBezTo>
                  <a:pt x="4051" y="87138"/>
                  <a:pt x="5163" y="86248"/>
                  <a:pt x="5290" y="87169"/>
                </a:cubicBezTo>
                <a:cubicBezTo>
                  <a:pt x="5417" y="88090"/>
                  <a:pt x="4559" y="89519"/>
                  <a:pt x="3956" y="91741"/>
                </a:cubicBezTo>
                <a:cubicBezTo>
                  <a:pt x="3353" y="93964"/>
                  <a:pt x="1829" y="98472"/>
                  <a:pt x="1670" y="100504"/>
                </a:cubicBezTo>
                <a:cubicBezTo>
                  <a:pt x="1511" y="102536"/>
                  <a:pt x="2083" y="103330"/>
                  <a:pt x="3004" y="103933"/>
                </a:cubicBezTo>
                <a:cubicBezTo>
                  <a:pt x="3925" y="104536"/>
                  <a:pt x="274" y="103775"/>
                  <a:pt x="7195" y="104124"/>
                </a:cubicBezTo>
                <a:cubicBezTo>
                  <a:pt x="14117" y="104473"/>
                  <a:pt x="37739" y="106505"/>
                  <a:pt x="44533" y="106029"/>
                </a:cubicBezTo>
                <a:cubicBezTo>
                  <a:pt x="51328" y="105553"/>
                  <a:pt x="47454" y="107172"/>
                  <a:pt x="47962" y="101266"/>
                </a:cubicBezTo>
                <a:cubicBezTo>
                  <a:pt x="48470" y="95361"/>
                  <a:pt x="48661" y="77867"/>
                  <a:pt x="47581" y="70596"/>
                </a:cubicBezTo>
                <a:cubicBezTo>
                  <a:pt x="46502" y="63325"/>
                  <a:pt x="42565" y="60658"/>
                  <a:pt x="41485" y="57642"/>
                </a:cubicBezTo>
                <a:cubicBezTo>
                  <a:pt x="40406" y="54626"/>
                  <a:pt x="40850" y="54086"/>
                  <a:pt x="41104" y="52498"/>
                </a:cubicBezTo>
                <a:cubicBezTo>
                  <a:pt x="41358" y="50911"/>
                  <a:pt x="42565" y="49165"/>
                  <a:pt x="43009" y="48117"/>
                </a:cubicBezTo>
                <a:cubicBezTo>
                  <a:pt x="43454" y="47069"/>
                  <a:pt x="43041" y="46466"/>
                  <a:pt x="43771" y="46212"/>
                </a:cubicBezTo>
                <a:cubicBezTo>
                  <a:pt x="44501" y="45958"/>
                  <a:pt x="44691" y="46149"/>
                  <a:pt x="47390" y="46593"/>
                </a:cubicBezTo>
                <a:cubicBezTo>
                  <a:pt x="50089" y="47038"/>
                  <a:pt x="57360" y="48974"/>
                  <a:pt x="59963" y="48879"/>
                </a:cubicBezTo>
                <a:cubicBezTo>
                  <a:pt x="62567" y="48784"/>
                  <a:pt x="61074" y="49228"/>
                  <a:pt x="63011" y="46021"/>
                </a:cubicBezTo>
                <a:cubicBezTo>
                  <a:pt x="64948" y="42814"/>
                  <a:pt x="69235" y="32813"/>
                  <a:pt x="71584" y="29638"/>
                </a:cubicBezTo>
                <a:cubicBezTo>
                  <a:pt x="73934" y="26463"/>
                  <a:pt x="75648" y="27701"/>
                  <a:pt x="77108" y="26971"/>
                </a:cubicBezTo>
                <a:cubicBezTo>
                  <a:pt x="78569" y="26241"/>
                  <a:pt x="79426" y="25987"/>
                  <a:pt x="80347" y="25257"/>
                </a:cubicBezTo>
                <a:cubicBezTo>
                  <a:pt x="81268" y="24527"/>
                  <a:pt x="82316" y="24082"/>
                  <a:pt x="82633" y="22590"/>
                </a:cubicBezTo>
                <a:cubicBezTo>
                  <a:pt x="82951" y="21098"/>
                  <a:pt x="82982" y="17478"/>
                  <a:pt x="82252" y="16303"/>
                </a:cubicBezTo>
                <a:cubicBezTo>
                  <a:pt x="81522" y="15128"/>
                  <a:pt x="79489" y="15287"/>
                  <a:pt x="78251" y="15541"/>
                </a:cubicBezTo>
                <a:cubicBezTo>
                  <a:pt x="77013" y="15795"/>
                  <a:pt x="76187" y="17383"/>
                  <a:pt x="74822" y="17827"/>
                </a:cubicBezTo>
                <a:cubicBezTo>
                  <a:pt x="73457" y="18272"/>
                  <a:pt x="71394" y="17637"/>
                  <a:pt x="70060" y="18208"/>
                </a:cubicBezTo>
                <a:cubicBezTo>
                  <a:pt x="68727" y="18780"/>
                  <a:pt x="67678" y="20081"/>
                  <a:pt x="66821" y="21256"/>
                </a:cubicBezTo>
                <a:cubicBezTo>
                  <a:pt x="65964" y="22431"/>
                  <a:pt x="66726" y="22908"/>
                  <a:pt x="64916" y="25257"/>
                </a:cubicBezTo>
                <a:cubicBezTo>
                  <a:pt x="63106" y="27607"/>
                  <a:pt x="58471" y="33639"/>
                  <a:pt x="55963" y="35353"/>
                </a:cubicBezTo>
                <a:cubicBezTo>
                  <a:pt x="53455" y="37068"/>
                  <a:pt x="52820" y="36433"/>
                  <a:pt x="49867" y="35544"/>
                </a:cubicBezTo>
                <a:cubicBezTo>
                  <a:pt x="46914" y="34655"/>
                  <a:pt x="40183" y="31956"/>
                  <a:pt x="38246" y="30019"/>
                </a:cubicBezTo>
                <a:cubicBezTo>
                  <a:pt x="36309" y="28082"/>
                  <a:pt x="37802" y="25828"/>
                  <a:pt x="38246" y="23923"/>
                </a:cubicBezTo>
                <a:cubicBezTo>
                  <a:pt x="38691" y="22018"/>
                  <a:pt x="40659" y="20970"/>
                  <a:pt x="40913" y="18589"/>
                </a:cubicBezTo>
                <a:cubicBezTo>
                  <a:pt x="41167" y="16208"/>
                  <a:pt x="40437" y="12081"/>
                  <a:pt x="39770" y="9636"/>
                </a:cubicBezTo>
                <a:cubicBezTo>
                  <a:pt x="39103" y="7191"/>
                  <a:pt x="38120" y="5350"/>
                  <a:pt x="36913" y="3921"/>
                </a:cubicBezTo>
                <a:cubicBezTo>
                  <a:pt x="35707" y="2492"/>
                  <a:pt x="34404" y="1698"/>
                  <a:pt x="32531" y="1063"/>
                </a:cubicBezTo>
                <a:cubicBezTo>
                  <a:pt x="30658" y="428"/>
                  <a:pt x="27642" y="-111"/>
                  <a:pt x="25673" y="111"/>
                </a:cubicBezTo>
                <a:cubicBezTo>
                  <a:pt x="23705" y="333"/>
                  <a:pt x="22276" y="2302"/>
                  <a:pt x="20720" y="2397"/>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226" name="Google Shape;226;p30"/>
          <p:cNvGrpSpPr/>
          <p:nvPr/>
        </p:nvGrpSpPr>
        <p:grpSpPr>
          <a:xfrm>
            <a:off x="300247" y="2469617"/>
            <a:ext cx="1998477" cy="2518666"/>
            <a:chOff x="122" y="2852317"/>
            <a:chExt cx="1998477" cy="2518666"/>
          </a:xfrm>
        </p:grpSpPr>
        <p:sp>
          <p:nvSpPr>
            <p:cNvPr id="227" name="Google Shape;227;p30"/>
            <p:cNvSpPr/>
            <p:nvPr/>
          </p:nvSpPr>
          <p:spPr>
            <a:xfrm flipH="1">
              <a:off x="808464" y="3203439"/>
              <a:ext cx="100532" cy="127151"/>
            </a:xfrm>
            <a:custGeom>
              <a:avLst/>
              <a:gdLst/>
              <a:ahLst/>
              <a:cxnLst/>
              <a:rect l="l" t="t" r="r" b="b"/>
              <a:pathLst>
                <a:path w="2655" h="3358" extrusionOk="0">
                  <a:moveTo>
                    <a:pt x="1146" y="0"/>
                  </a:moveTo>
                  <a:cubicBezTo>
                    <a:pt x="468" y="0"/>
                    <a:pt x="0" y="855"/>
                    <a:pt x="39" y="1573"/>
                  </a:cubicBezTo>
                  <a:cubicBezTo>
                    <a:pt x="64" y="2018"/>
                    <a:pt x="256" y="2441"/>
                    <a:pt x="525" y="2776"/>
                  </a:cubicBezTo>
                  <a:cubicBezTo>
                    <a:pt x="709" y="3002"/>
                    <a:pt x="935" y="3192"/>
                    <a:pt x="1196" y="3288"/>
                  </a:cubicBezTo>
                  <a:cubicBezTo>
                    <a:pt x="1312" y="3334"/>
                    <a:pt x="1435" y="3358"/>
                    <a:pt x="1556" y="3358"/>
                  </a:cubicBezTo>
                  <a:cubicBezTo>
                    <a:pt x="1701" y="3358"/>
                    <a:pt x="1845" y="3323"/>
                    <a:pt x="1971" y="3250"/>
                  </a:cubicBezTo>
                  <a:cubicBezTo>
                    <a:pt x="2185" y="3124"/>
                    <a:pt x="2340" y="2902"/>
                    <a:pt x="2436" y="2650"/>
                  </a:cubicBezTo>
                  <a:cubicBezTo>
                    <a:pt x="2655" y="2076"/>
                    <a:pt x="2566" y="1377"/>
                    <a:pt x="2264" y="823"/>
                  </a:cubicBezTo>
                  <a:cubicBezTo>
                    <a:pt x="2055" y="441"/>
                    <a:pt x="1728" y="110"/>
                    <a:pt x="1338" y="23"/>
                  </a:cubicBezTo>
                  <a:cubicBezTo>
                    <a:pt x="1272" y="8"/>
                    <a:pt x="1209" y="0"/>
                    <a:pt x="1146" y="0"/>
                  </a:cubicBezTo>
                  <a:close/>
                </a:path>
              </a:pathLst>
            </a:custGeom>
            <a:solidFill>
              <a:srgbClr val="FF67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0"/>
            <p:cNvSpPr/>
            <p:nvPr/>
          </p:nvSpPr>
          <p:spPr>
            <a:xfrm flipH="1">
              <a:off x="427088" y="2906350"/>
              <a:ext cx="54450" cy="74783"/>
            </a:xfrm>
            <a:custGeom>
              <a:avLst/>
              <a:gdLst/>
              <a:ahLst/>
              <a:cxnLst/>
              <a:rect l="l" t="t" r="r" b="b"/>
              <a:pathLst>
                <a:path w="1438" h="1975" extrusionOk="0">
                  <a:moveTo>
                    <a:pt x="968" y="1"/>
                  </a:moveTo>
                  <a:cubicBezTo>
                    <a:pt x="625" y="324"/>
                    <a:pt x="310" y="684"/>
                    <a:pt x="0" y="1044"/>
                  </a:cubicBezTo>
                  <a:cubicBezTo>
                    <a:pt x="206" y="1304"/>
                    <a:pt x="248" y="1719"/>
                    <a:pt x="453" y="1974"/>
                  </a:cubicBezTo>
                  <a:cubicBezTo>
                    <a:pt x="747" y="1669"/>
                    <a:pt x="1074" y="1463"/>
                    <a:pt x="1438" y="1266"/>
                  </a:cubicBezTo>
                  <a:cubicBezTo>
                    <a:pt x="1312" y="835"/>
                    <a:pt x="1153" y="411"/>
                    <a:pt x="968" y="1"/>
                  </a:cubicBezTo>
                  <a:close/>
                </a:path>
              </a:pathLst>
            </a:custGeom>
            <a:solidFill>
              <a:srgbClr val="CA7D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0"/>
            <p:cNvSpPr/>
            <p:nvPr/>
          </p:nvSpPr>
          <p:spPr>
            <a:xfrm flipH="1">
              <a:off x="104706" y="2867766"/>
              <a:ext cx="344306" cy="864799"/>
            </a:xfrm>
            <a:custGeom>
              <a:avLst/>
              <a:gdLst/>
              <a:ahLst/>
              <a:cxnLst/>
              <a:rect l="l" t="t" r="r" b="b"/>
              <a:pathLst>
                <a:path w="9093" h="22839" extrusionOk="0">
                  <a:moveTo>
                    <a:pt x="2309" y="1"/>
                  </a:moveTo>
                  <a:cubicBezTo>
                    <a:pt x="1797" y="1"/>
                    <a:pt x="1277" y="181"/>
                    <a:pt x="830" y="462"/>
                  </a:cubicBezTo>
                  <a:cubicBezTo>
                    <a:pt x="571" y="621"/>
                    <a:pt x="335" y="814"/>
                    <a:pt x="109" y="1020"/>
                  </a:cubicBezTo>
                  <a:cubicBezTo>
                    <a:pt x="294" y="1430"/>
                    <a:pt x="453" y="1854"/>
                    <a:pt x="579" y="2285"/>
                  </a:cubicBezTo>
                  <a:cubicBezTo>
                    <a:pt x="604" y="2269"/>
                    <a:pt x="633" y="2256"/>
                    <a:pt x="662" y="2239"/>
                  </a:cubicBezTo>
                  <a:cubicBezTo>
                    <a:pt x="803" y="2164"/>
                    <a:pt x="952" y="2099"/>
                    <a:pt x="1105" y="2099"/>
                  </a:cubicBezTo>
                  <a:cubicBezTo>
                    <a:pt x="1123" y="2099"/>
                    <a:pt x="1140" y="2099"/>
                    <a:pt x="1157" y="2101"/>
                  </a:cubicBezTo>
                  <a:cubicBezTo>
                    <a:pt x="1426" y="2130"/>
                    <a:pt x="1631" y="2370"/>
                    <a:pt x="1765" y="2612"/>
                  </a:cubicBezTo>
                  <a:cubicBezTo>
                    <a:pt x="2189" y="3384"/>
                    <a:pt x="2197" y="4331"/>
                    <a:pt x="2117" y="5224"/>
                  </a:cubicBezTo>
                  <a:cubicBezTo>
                    <a:pt x="1769" y="9101"/>
                    <a:pt x="0" y="12769"/>
                    <a:pt x="0" y="16663"/>
                  </a:cubicBezTo>
                  <a:cubicBezTo>
                    <a:pt x="0" y="17791"/>
                    <a:pt x="155" y="18939"/>
                    <a:pt x="633" y="19950"/>
                  </a:cubicBezTo>
                  <a:cubicBezTo>
                    <a:pt x="1372" y="21513"/>
                    <a:pt x="2893" y="22628"/>
                    <a:pt x="4536" y="22812"/>
                  </a:cubicBezTo>
                  <a:cubicBezTo>
                    <a:pt x="4697" y="22830"/>
                    <a:pt x="4859" y="22838"/>
                    <a:pt x="5021" y="22838"/>
                  </a:cubicBezTo>
                  <a:cubicBezTo>
                    <a:pt x="6506" y="22838"/>
                    <a:pt x="7987" y="22104"/>
                    <a:pt x="8917" y="20871"/>
                  </a:cubicBezTo>
                  <a:lnTo>
                    <a:pt x="8917" y="20871"/>
                  </a:lnTo>
                  <a:cubicBezTo>
                    <a:pt x="8763" y="20911"/>
                    <a:pt x="8605" y="20929"/>
                    <a:pt x="8447" y="20929"/>
                  </a:cubicBezTo>
                  <a:cubicBezTo>
                    <a:pt x="7952" y="20929"/>
                    <a:pt x="7451" y="20747"/>
                    <a:pt x="7035" y="20461"/>
                  </a:cubicBezTo>
                  <a:cubicBezTo>
                    <a:pt x="6481" y="20088"/>
                    <a:pt x="6062" y="19517"/>
                    <a:pt x="5789" y="18888"/>
                  </a:cubicBezTo>
                  <a:lnTo>
                    <a:pt x="5789" y="18888"/>
                  </a:lnTo>
                  <a:cubicBezTo>
                    <a:pt x="6301" y="19477"/>
                    <a:pt x="7077" y="19756"/>
                    <a:pt x="7855" y="19756"/>
                  </a:cubicBezTo>
                  <a:cubicBezTo>
                    <a:pt x="8281" y="19756"/>
                    <a:pt x="8708" y="19672"/>
                    <a:pt x="9093" y="19509"/>
                  </a:cubicBezTo>
                  <a:cubicBezTo>
                    <a:pt x="8045" y="19211"/>
                    <a:pt x="7240" y="18315"/>
                    <a:pt x="6686" y="17329"/>
                  </a:cubicBezTo>
                  <a:cubicBezTo>
                    <a:pt x="5500" y="15216"/>
                    <a:pt x="5274" y="12668"/>
                    <a:pt x="5249" y="10212"/>
                  </a:cubicBezTo>
                  <a:cubicBezTo>
                    <a:pt x="5228" y="7760"/>
                    <a:pt x="5375" y="5266"/>
                    <a:pt x="4833" y="2881"/>
                  </a:cubicBezTo>
                  <a:cubicBezTo>
                    <a:pt x="4578" y="1745"/>
                    <a:pt x="4050" y="521"/>
                    <a:pt x="3010" y="126"/>
                  </a:cubicBezTo>
                  <a:cubicBezTo>
                    <a:pt x="2784" y="40"/>
                    <a:pt x="2547" y="1"/>
                    <a:pt x="230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0"/>
            <p:cNvSpPr/>
            <p:nvPr/>
          </p:nvSpPr>
          <p:spPr>
            <a:xfrm flipH="1">
              <a:off x="402173" y="2855498"/>
              <a:ext cx="527270" cy="448625"/>
            </a:xfrm>
            <a:custGeom>
              <a:avLst/>
              <a:gdLst/>
              <a:ahLst/>
              <a:cxnLst/>
              <a:rect l="l" t="t" r="r" b="b"/>
              <a:pathLst>
                <a:path w="13925" h="11848" extrusionOk="0">
                  <a:moveTo>
                    <a:pt x="7395" y="0"/>
                  </a:moveTo>
                  <a:cubicBezTo>
                    <a:pt x="4231" y="0"/>
                    <a:pt x="2126" y="1831"/>
                    <a:pt x="1446" y="2777"/>
                  </a:cubicBezTo>
                  <a:cubicBezTo>
                    <a:pt x="675" y="3846"/>
                    <a:pt x="1" y="5112"/>
                    <a:pt x="67" y="6491"/>
                  </a:cubicBezTo>
                  <a:cubicBezTo>
                    <a:pt x="130" y="7724"/>
                    <a:pt x="734" y="8868"/>
                    <a:pt x="1560" y="9680"/>
                  </a:cubicBezTo>
                  <a:cubicBezTo>
                    <a:pt x="2381" y="10490"/>
                    <a:pt x="3412" y="10997"/>
                    <a:pt x="4464" y="11332"/>
                  </a:cubicBezTo>
                  <a:cubicBezTo>
                    <a:pt x="5548" y="11676"/>
                    <a:pt x="6672" y="11848"/>
                    <a:pt x="7797" y="11848"/>
                  </a:cubicBezTo>
                  <a:cubicBezTo>
                    <a:pt x="8743" y="11848"/>
                    <a:pt x="9688" y="11726"/>
                    <a:pt x="10609" y="11483"/>
                  </a:cubicBezTo>
                  <a:cubicBezTo>
                    <a:pt x="10713" y="11530"/>
                    <a:pt x="10763" y="11551"/>
                    <a:pt x="10806" y="11551"/>
                  </a:cubicBezTo>
                  <a:cubicBezTo>
                    <a:pt x="10860" y="11551"/>
                    <a:pt x="10904" y="11517"/>
                    <a:pt x="11033" y="11454"/>
                  </a:cubicBezTo>
                  <a:cubicBezTo>
                    <a:pt x="11347" y="11295"/>
                    <a:pt x="11661" y="11139"/>
                    <a:pt x="11947" y="10926"/>
                  </a:cubicBezTo>
                  <a:cubicBezTo>
                    <a:pt x="12303" y="10657"/>
                    <a:pt x="12605" y="10305"/>
                    <a:pt x="12861" y="9920"/>
                  </a:cubicBezTo>
                  <a:cubicBezTo>
                    <a:pt x="13577" y="8834"/>
                    <a:pt x="13925" y="7455"/>
                    <a:pt x="13867" y="6105"/>
                  </a:cubicBezTo>
                  <a:cubicBezTo>
                    <a:pt x="13808" y="4751"/>
                    <a:pt x="13350" y="3435"/>
                    <a:pt x="12613" y="2367"/>
                  </a:cubicBezTo>
                  <a:cubicBezTo>
                    <a:pt x="12315" y="1934"/>
                    <a:pt x="11976" y="1541"/>
                    <a:pt x="11578" y="1226"/>
                  </a:cubicBezTo>
                  <a:cubicBezTo>
                    <a:pt x="11129" y="874"/>
                    <a:pt x="10634" y="593"/>
                    <a:pt x="10106" y="430"/>
                  </a:cubicBezTo>
                  <a:cubicBezTo>
                    <a:pt x="9133" y="127"/>
                    <a:pt x="8227" y="0"/>
                    <a:pt x="7395"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0"/>
            <p:cNvSpPr/>
            <p:nvPr/>
          </p:nvSpPr>
          <p:spPr>
            <a:xfrm flipH="1">
              <a:off x="437539" y="2870644"/>
              <a:ext cx="451919" cy="626287"/>
            </a:xfrm>
            <a:custGeom>
              <a:avLst/>
              <a:gdLst/>
              <a:ahLst/>
              <a:cxnLst/>
              <a:rect l="l" t="t" r="r" b="b"/>
              <a:pathLst>
                <a:path w="11935" h="16540" extrusionOk="0">
                  <a:moveTo>
                    <a:pt x="6753" y="0"/>
                  </a:moveTo>
                  <a:cubicBezTo>
                    <a:pt x="5934" y="0"/>
                    <a:pt x="5128" y="233"/>
                    <a:pt x="4377" y="562"/>
                  </a:cubicBezTo>
                  <a:cubicBezTo>
                    <a:pt x="2746" y="1279"/>
                    <a:pt x="1300" y="2515"/>
                    <a:pt x="609" y="4142"/>
                  </a:cubicBezTo>
                  <a:cubicBezTo>
                    <a:pt x="1" y="5583"/>
                    <a:pt x="21" y="7210"/>
                    <a:pt x="227" y="8761"/>
                  </a:cubicBezTo>
                  <a:cubicBezTo>
                    <a:pt x="386" y="9939"/>
                    <a:pt x="93" y="16353"/>
                    <a:pt x="4142" y="16533"/>
                  </a:cubicBezTo>
                  <a:cubicBezTo>
                    <a:pt x="4234" y="16537"/>
                    <a:pt x="4326" y="16539"/>
                    <a:pt x="4416" y="16539"/>
                  </a:cubicBezTo>
                  <a:cubicBezTo>
                    <a:pt x="9603" y="16539"/>
                    <a:pt x="11361" y="9807"/>
                    <a:pt x="11679" y="7726"/>
                  </a:cubicBezTo>
                  <a:cubicBezTo>
                    <a:pt x="11934" y="6045"/>
                    <a:pt x="11805" y="4263"/>
                    <a:pt x="11008" y="2758"/>
                  </a:cubicBezTo>
                  <a:cubicBezTo>
                    <a:pt x="10212" y="1253"/>
                    <a:pt x="8669" y="80"/>
                    <a:pt x="6955" y="5"/>
                  </a:cubicBezTo>
                  <a:cubicBezTo>
                    <a:pt x="6887" y="2"/>
                    <a:pt x="6820" y="0"/>
                    <a:pt x="6753"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0"/>
            <p:cNvSpPr/>
            <p:nvPr/>
          </p:nvSpPr>
          <p:spPr>
            <a:xfrm flipH="1">
              <a:off x="424210" y="2852317"/>
              <a:ext cx="484634" cy="411176"/>
            </a:xfrm>
            <a:custGeom>
              <a:avLst/>
              <a:gdLst/>
              <a:ahLst/>
              <a:cxnLst/>
              <a:rect l="l" t="t" r="r" b="b"/>
              <a:pathLst>
                <a:path w="12799" h="10859" extrusionOk="0">
                  <a:moveTo>
                    <a:pt x="7318" y="0"/>
                  </a:moveTo>
                  <a:cubicBezTo>
                    <a:pt x="7210" y="0"/>
                    <a:pt x="7101" y="4"/>
                    <a:pt x="6993" y="11"/>
                  </a:cubicBezTo>
                  <a:cubicBezTo>
                    <a:pt x="6247" y="61"/>
                    <a:pt x="5518" y="283"/>
                    <a:pt x="4805" y="530"/>
                  </a:cubicBezTo>
                  <a:cubicBezTo>
                    <a:pt x="4143" y="761"/>
                    <a:pt x="3481" y="1017"/>
                    <a:pt x="2902" y="1428"/>
                  </a:cubicBezTo>
                  <a:cubicBezTo>
                    <a:pt x="1955" y="2103"/>
                    <a:pt x="1293" y="3138"/>
                    <a:pt x="734" y="4190"/>
                  </a:cubicBezTo>
                  <a:cubicBezTo>
                    <a:pt x="270" y="5070"/>
                    <a:pt x="1" y="6017"/>
                    <a:pt x="35" y="7023"/>
                  </a:cubicBezTo>
                  <a:cubicBezTo>
                    <a:pt x="503" y="7369"/>
                    <a:pt x="1080" y="7458"/>
                    <a:pt x="1660" y="7458"/>
                  </a:cubicBezTo>
                  <a:cubicBezTo>
                    <a:pt x="1874" y="7458"/>
                    <a:pt x="2089" y="7446"/>
                    <a:pt x="2299" y="7430"/>
                  </a:cubicBezTo>
                  <a:cubicBezTo>
                    <a:pt x="3669" y="7325"/>
                    <a:pt x="5035" y="7108"/>
                    <a:pt x="6377" y="6785"/>
                  </a:cubicBezTo>
                  <a:cubicBezTo>
                    <a:pt x="7492" y="6516"/>
                    <a:pt x="8766" y="6243"/>
                    <a:pt x="9525" y="5343"/>
                  </a:cubicBezTo>
                  <a:lnTo>
                    <a:pt x="9525" y="5343"/>
                  </a:lnTo>
                  <a:cubicBezTo>
                    <a:pt x="9391" y="6403"/>
                    <a:pt x="9461" y="7506"/>
                    <a:pt x="9831" y="8503"/>
                  </a:cubicBezTo>
                  <a:cubicBezTo>
                    <a:pt x="10200" y="9497"/>
                    <a:pt x="10883" y="10381"/>
                    <a:pt x="11788" y="10859"/>
                  </a:cubicBezTo>
                  <a:cubicBezTo>
                    <a:pt x="12312" y="9337"/>
                    <a:pt x="12798" y="7627"/>
                    <a:pt x="12719" y="6009"/>
                  </a:cubicBezTo>
                  <a:cubicBezTo>
                    <a:pt x="12643" y="4391"/>
                    <a:pt x="12098" y="2761"/>
                    <a:pt x="11017" y="1612"/>
                  </a:cubicBezTo>
                  <a:cubicBezTo>
                    <a:pt x="10054" y="583"/>
                    <a:pt x="8688" y="0"/>
                    <a:pt x="731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0"/>
            <p:cNvSpPr/>
            <p:nvPr/>
          </p:nvSpPr>
          <p:spPr>
            <a:xfrm flipH="1">
              <a:off x="425309" y="3208929"/>
              <a:ext cx="100986" cy="129839"/>
            </a:xfrm>
            <a:custGeom>
              <a:avLst/>
              <a:gdLst/>
              <a:ahLst/>
              <a:cxnLst/>
              <a:rect l="l" t="t" r="r" b="b"/>
              <a:pathLst>
                <a:path w="2667" h="3429" extrusionOk="0">
                  <a:moveTo>
                    <a:pt x="1527" y="0"/>
                  </a:moveTo>
                  <a:cubicBezTo>
                    <a:pt x="1463" y="0"/>
                    <a:pt x="1397" y="8"/>
                    <a:pt x="1329" y="25"/>
                  </a:cubicBezTo>
                  <a:cubicBezTo>
                    <a:pt x="939" y="120"/>
                    <a:pt x="612" y="456"/>
                    <a:pt x="399" y="849"/>
                  </a:cubicBezTo>
                  <a:cubicBezTo>
                    <a:pt x="97" y="1412"/>
                    <a:pt x="0" y="2128"/>
                    <a:pt x="219" y="2716"/>
                  </a:cubicBezTo>
                  <a:cubicBezTo>
                    <a:pt x="310" y="2967"/>
                    <a:pt x="461" y="3198"/>
                    <a:pt x="675" y="3323"/>
                  </a:cubicBezTo>
                  <a:cubicBezTo>
                    <a:pt x="801" y="3395"/>
                    <a:pt x="942" y="3428"/>
                    <a:pt x="1086" y="3428"/>
                  </a:cubicBezTo>
                  <a:cubicBezTo>
                    <a:pt x="1210" y="3428"/>
                    <a:pt x="1336" y="3403"/>
                    <a:pt x="1455" y="3356"/>
                  </a:cubicBezTo>
                  <a:cubicBezTo>
                    <a:pt x="1715" y="3256"/>
                    <a:pt x="1941" y="3059"/>
                    <a:pt x="2130" y="2828"/>
                  </a:cubicBezTo>
                  <a:cubicBezTo>
                    <a:pt x="2402" y="2484"/>
                    <a:pt x="2595" y="2049"/>
                    <a:pt x="2624" y="1600"/>
                  </a:cubicBezTo>
                  <a:cubicBezTo>
                    <a:pt x="2666" y="868"/>
                    <a:pt x="2205" y="0"/>
                    <a:pt x="1527"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0"/>
            <p:cNvSpPr/>
            <p:nvPr/>
          </p:nvSpPr>
          <p:spPr>
            <a:xfrm flipH="1">
              <a:off x="426937" y="3232519"/>
              <a:ext cx="80463" cy="89248"/>
            </a:xfrm>
            <a:custGeom>
              <a:avLst/>
              <a:gdLst/>
              <a:ahLst/>
              <a:cxnLst/>
              <a:rect l="l" t="t" r="r" b="b"/>
              <a:pathLst>
                <a:path w="2125" h="2357" extrusionOk="0">
                  <a:moveTo>
                    <a:pt x="1153" y="0"/>
                  </a:moveTo>
                  <a:cubicBezTo>
                    <a:pt x="1103" y="0"/>
                    <a:pt x="1048" y="5"/>
                    <a:pt x="997" y="21"/>
                  </a:cubicBezTo>
                  <a:cubicBezTo>
                    <a:pt x="742" y="85"/>
                    <a:pt x="536" y="286"/>
                    <a:pt x="394" y="516"/>
                  </a:cubicBezTo>
                  <a:cubicBezTo>
                    <a:pt x="256" y="751"/>
                    <a:pt x="172" y="1019"/>
                    <a:pt x="92" y="1283"/>
                  </a:cubicBezTo>
                  <a:cubicBezTo>
                    <a:pt x="260" y="1375"/>
                    <a:pt x="415" y="1505"/>
                    <a:pt x="545" y="1652"/>
                  </a:cubicBezTo>
                  <a:cubicBezTo>
                    <a:pt x="566" y="1681"/>
                    <a:pt x="591" y="1706"/>
                    <a:pt x="595" y="1741"/>
                  </a:cubicBezTo>
                  <a:cubicBezTo>
                    <a:pt x="608" y="1803"/>
                    <a:pt x="562" y="1857"/>
                    <a:pt x="515" y="1895"/>
                  </a:cubicBezTo>
                  <a:cubicBezTo>
                    <a:pt x="374" y="2029"/>
                    <a:pt x="188" y="2118"/>
                    <a:pt x="0" y="2151"/>
                  </a:cubicBezTo>
                  <a:cubicBezTo>
                    <a:pt x="0" y="2151"/>
                    <a:pt x="218" y="2356"/>
                    <a:pt x="545" y="2356"/>
                  </a:cubicBezTo>
                  <a:cubicBezTo>
                    <a:pt x="784" y="2356"/>
                    <a:pt x="1090" y="2244"/>
                    <a:pt x="1409" y="1849"/>
                  </a:cubicBezTo>
                  <a:cubicBezTo>
                    <a:pt x="2125" y="977"/>
                    <a:pt x="1681" y="294"/>
                    <a:pt x="1681" y="294"/>
                  </a:cubicBezTo>
                  <a:cubicBezTo>
                    <a:pt x="1576" y="101"/>
                    <a:pt x="1366" y="0"/>
                    <a:pt x="1153" y="0"/>
                  </a:cubicBezTo>
                  <a:close/>
                </a:path>
              </a:pathLst>
            </a:custGeom>
            <a:solidFill>
              <a:srgbClr val="FF47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0"/>
            <p:cNvSpPr/>
            <p:nvPr/>
          </p:nvSpPr>
          <p:spPr>
            <a:xfrm flipH="1">
              <a:off x="443711" y="3232330"/>
              <a:ext cx="63689" cy="81637"/>
            </a:xfrm>
            <a:custGeom>
              <a:avLst/>
              <a:gdLst/>
              <a:ahLst/>
              <a:cxnLst/>
              <a:rect l="l" t="t" r="r" b="b"/>
              <a:pathLst>
                <a:path w="1682" h="2156" extrusionOk="0">
                  <a:moveTo>
                    <a:pt x="1154" y="1"/>
                  </a:moveTo>
                  <a:cubicBezTo>
                    <a:pt x="1063" y="1"/>
                    <a:pt x="972" y="18"/>
                    <a:pt x="885" y="55"/>
                  </a:cubicBezTo>
                  <a:cubicBezTo>
                    <a:pt x="838" y="77"/>
                    <a:pt x="792" y="98"/>
                    <a:pt x="751" y="127"/>
                  </a:cubicBezTo>
                  <a:cubicBezTo>
                    <a:pt x="709" y="152"/>
                    <a:pt x="670" y="186"/>
                    <a:pt x="633" y="219"/>
                  </a:cubicBezTo>
                  <a:cubicBezTo>
                    <a:pt x="591" y="253"/>
                    <a:pt x="558" y="291"/>
                    <a:pt x="524" y="328"/>
                  </a:cubicBezTo>
                  <a:cubicBezTo>
                    <a:pt x="490" y="366"/>
                    <a:pt x="461" y="408"/>
                    <a:pt x="432" y="450"/>
                  </a:cubicBezTo>
                  <a:cubicBezTo>
                    <a:pt x="374" y="533"/>
                    <a:pt x="327" y="622"/>
                    <a:pt x="285" y="714"/>
                  </a:cubicBezTo>
                  <a:cubicBezTo>
                    <a:pt x="201" y="898"/>
                    <a:pt x="142" y="1092"/>
                    <a:pt x="84" y="1284"/>
                  </a:cubicBezTo>
                  <a:lnTo>
                    <a:pt x="84" y="1293"/>
                  </a:lnTo>
                  <a:lnTo>
                    <a:pt x="88" y="1293"/>
                  </a:lnTo>
                  <a:cubicBezTo>
                    <a:pt x="192" y="1351"/>
                    <a:pt x="293" y="1423"/>
                    <a:pt x="382" y="1502"/>
                  </a:cubicBezTo>
                  <a:cubicBezTo>
                    <a:pt x="428" y="1544"/>
                    <a:pt x="469" y="1586"/>
                    <a:pt x="511" y="1632"/>
                  </a:cubicBezTo>
                  <a:cubicBezTo>
                    <a:pt x="532" y="1653"/>
                    <a:pt x="554" y="1674"/>
                    <a:pt x="570" y="1699"/>
                  </a:cubicBezTo>
                  <a:cubicBezTo>
                    <a:pt x="587" y="1724"/>
                    <a:pt x="595" y="1754"/>
                    <a:pt x="591" y="1783"/>
                  </a:cubicBezTo>
                  <a:cubicBezTo>
                    <a:pt x="587" y="1812"/>
                    <a:pt x="570" y="1837"/>
                    <a:pt x="550" y="1858"/>
                  </a:cubicBezTo>
                  <a:cubicBezTo>
                    <a:pt x="532" y="1883"/>
                    <a:pt x="507" y="1900"/>
                    <a:pt x="486" y="1922"/>
                  </a:cubicBezTo>
                  <a:cubicBezTo>
                    <a:pt x="440" y="1963"/>
                    <a:pt x="390" y="1997"/>
                    <a:pt x="339" y="2026"/>
                  </a:cubicBezTo>
                  <a:cubicBezTo>
                    <a:pt x="285" y="2059"/>
                    <a:pt x="231" y="2085"/>
                    <a:pt x="176" y="2106"/>
                  </a:cubicBezTo>
                  <a:cubicBezTo>
                    <a:pt x="117" y="2127"/>
                    <a:pt x="59" y="2143"/>
                    <a:pt x="0" y="2156"/>
                  </a:cubicBezTo>
                  <a:cubicBezTo>
                    <a:pt x="59" y="2143"/>
                    <a:pt x="122" y="2131"/>
                    <a:pt x="176" y="2110"/>
                  </a:cubicBezTo>
                  <a:cubicBezTo>
                    <a:pt x="235" y="2089"/>
                    <a:pt x="289" y="2063"/>
                    <a:pt x="343" y="2034"/>
                  </a:cubicBezTo>
                  <a:cubicBezTo>
                    <a:pt x="394" y="2005"/>
                    <a:pt x="444" y="1967"/>
                    <a:pt x="490" y="1930"/>
                  </a:cubicBezTo>
                  <a:cubicBezTo>
                    <a:pt x="515" y="1908"/>
                    <a:pt x="541" y="1891"/>
                    <a:pt x="558" y="1866"/>
                  </a:cubicBezTo>
                  <a:cubicBezTo>
                    <a:pt x="579" y="1841"/>
                    <a:pt x="595" y="1816"/>
                    <a:pt x="600" y="1783"/>
                  </a:cubicBezTo>
                  <a:cubicBezTo>
                    <a:pt x="604" y="1766"/>
                    <a:pt x="604" y="1754"/>
                    <a:pt x="600" y="1736"/>
                  </a:cubicBezTo>
                  <a:cubicBezTo>
                    <a:pt x="595" y="1720"/>
                    <a:pt x="587" y="1707"/>
                    <a:pt x="579" y="1695"/>
                  </a:cubicBezTo>
                  <a:cubicBezTo>
                    <a:pt x="562" y="1665"/>
                    <a:pt x="541" y="1645"/>
                    <a:pt x="519" y="1624"/>
                  </a:cubicBezTo>
                  <a:cubicBezTo>
                    <a:pt x="482" y="1578"/>
                    <a:pt x="436" y="1535"/>
                    <a:pt x="394" y="1494"/>
                  </a:cubicBezTo>
                  <a:cubicBezTo>
                    <a:pt x="304" y="1411"/>
                    <a:pt x="205" y="1341"/>
                    <a:pt x="102" y="1283"/>
                  </a:cubicBezTo>
                  <a:lnTo>
                    <a:pt x="102" y="1283"/>
                  </a:lnTo>
                  <a:cubicBezTo>
                    <a:pt x="160" y="1092"/>
                    <a:pt x="218" y="901"/>
                    <a:pt x="302" y="722"/>
                  </a:cubicBezTo>
                  <a:cubicBezTo>
                    <a:pt x="343" y="630"/>
                    <a:pt x="390" y="542"/>
                    <a:pt x="444" y="458"/>
                  </a:cubicBezTo>
                  <a:cubicBezTo>
                    <a:pt x="474" y="417"/>
                    <a:pt x="503" y="374"/>
                    <a:pt x="536" y="337"/>
                  </a:cubicBezTo>
                  <a:cubicBezTo>
                    <a:pt x="570" y="299"/>
                    <a:pt x="604" y="266"/>
                    <a:pt x="641" y="231"/>
                  </a:cubicBezTo>
                  <a:cubicBezTo>
                    <a:pt x="679" y="198"/>
                    <a:pt x="717" y="165"/>
                    <a:pt x="759" y="140"/>
                  </a:cubicBezTo>
                  <a:cubicBezTo>
                    <a:pt x="801" y="111"/>
                    <a:pt x="846" y="86"/>
                    <a:pt x="893" y="68"/>
                  </a:cubicBezTo>
                  <a:cubicBezTo>
                    <a:pt x="973" y="30"/>
                    <a:pt x="1062" y="9"/>
                    <a:pt x="1153" y="9"/>
                  </a:cubicBezTo>
                  <a:cubicBezTo>
                    <a:pt x="1163" y="9"/>
                    <a:pt x="1173" y="10"/>
                    <a:pt x="1182" y="10"/>
                  </a:cubicBezTo>
                  <a:cubicBezTo>
                    <a:pt x="1233" y="14"/>
                    <a:pt x="1283" y="18"/>
                    <a:pt x="1329" y="35"/>
                  </a:cubicBezTo>
                  <a:cubicBezTo>
                    <a:pt x="1380" y="47"/>
                    <a:pt x="1425" y="64"/>
                    <a:pt x="1471" y="90"/>
                  </a:cubicBezTo>
                  <a:cubicBezTo>
                    <a:pt x="1513" y="115"/>
                    <a:pt x="1556" y="144"/>
                    <a:pt x="1589" y="177"/>
                  </a:cubicBezTo>
                  <a:cubicBezTo>
                    <a:pt x="1626" y="215"/>
                    <a:pt x="1656" y="253"/>
                    <a:pt x="1681" y="299"/>
                  </a:cubicBezTo>
                  <a:cubicBezTo>
                    <a:pt x="1656" y="253"/>
                    <a:pt x="1626" y="211"/>
                    <a:pt x="1593" y="177"/>
                  </a:cubicBezTo>
                  <a:cubicBezTo>
                    <a:pt x="1556" y="140"/>
                    <a:pt x="1517" y="111"/>
                    <a:pt x="1471" y="86"/>
                  </a:cubicBezTo>
                  <a:cubicBezTo>
                    <a:pt x="1430" y="60"/>
                    <a:pt x="1380" y="39"/>
                    <a:pt x="1333" y="26"/>
                  </a:cubicBezTo>
                  <a:cubicBezTo>
                    <a:pt x="1283" y="10"/>
                    <a:pt x="1233" y="5"/>
                    <a:pt x="1182" y="1"/>
                  </a:cubicBezTo>
                  <a:cubicBezTo>
                    <a:pt x="1173" y="1"/>
                    <a:pt x="1163" y="1"/>
                    <a:pt x="115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0"/>
            <p:cNvSpPr/>
            <p:nvPr/>
          </p:nvSpPr>
          <p:spPr>
            <a:xfrm flipH="1">
              <a:off x="694036" y="3374589"/>
              <a:ext cx="59221" cy="32488"/>
            </a:xfrm>
            <a:custGeom>
              <a:avLst/>
              <a:gdLst/>
              <a:ahLst/>
              <a:cxnLst/>
              <a:rect l="l" t="t" r="r" b="b"/>
              <a:pathLst>
                <a:path w="1564" h="858" extrusionOk="0">
                  <a:moveTo>
                    <a:pt x="1564" y="1"/>
                  </a:moveTo>
                  <a:lnTo>
                    <a:pt x="1564" y="1"/>
                  </a:lnTo>
                  <a:cubicBezTo>
                    <a:pt x="964" y="34"/>
                    <a:pt x="382" y="353"/>
                    <a:pt x="0" y="847"/>
                  </a:cubicBezTo>
                  <a:cubicBezTo>
                    <a:pt x="38" y="853"/>
                    <a:pt x="75" y="857"/>
                    <a:pt x="113" y="857"/>
                  </a:cubicBezTo>
                  <a:cubicBezTo>
                    <a:pt x="127" y="857"/>
                    <a:pt x="141" y="857"/>
                    <a:pt x="155" y="856"/>
                  </a:cubicBezTo>
                  <a:cubicBezTo>
                    <a:pt x="755" y="843"/>
                    <a:pt x="1258" y="378"/>
                    <a:pt x="1564" y="1"/>
                  </a:cubicBezTo>
                  <a:close/>
                </a:path>
              </a:pathLst>
            </a:custGeom>
            <a:solidFill>
              <a:srgbClr val="CC43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0"/>
            <p:cNvSpPr/>
            <p:nvPr/>
          </p:nvSpPr>
          <p:spPr>
            <a:xfrm flipH="1">
              <a:off x="681503" y="3352854"/>
              <a:ext cx="122077" cy="53806"/>
            </a:xfrm>
            <a:custGeom>
              <a:avLst/>
              <a:gdLst/>
              <a:ahLst/>
              <a:cxnLst/>
              <a:rect l="l" t="t" r="r" b="b"/>
              <a:pathLst>
                <a:path w="3224" h="1421" extrusionOk="0">
                  <a:moveTo>
                    <a:pt x="1" y="0"/>
                  </a:moveTo>
                  <a:cubicBezTo>
                    <a:pt x="1" y="0"/>
                    <a:pt x="424" y="1308"/>
                    <a:pt x="1329" y="1421"/>
                  </a:cubicBezTo>
                  <a:cubicBezTo>
                    <a:pt x="1711" y="927"/>
                    <a:pt x="2293" y="608"/>
                    <a:pt x="2893" y="575"/>
                  </a:cubicBezTo>
                  <a:cubicBezTo>
                    <a:pt x="3102" y="314"/>
                    <a:pt x="3224" y="101"/>
                    <a:pt x="3224" y="101"/>
                  </a:cubicBezTo>
                  <a:lnTo>
                    <a:pt x="3224" y="101"/>
                  </a:lnTo>
                  <a:cubicBezTo>
                    <a:pt x="3224" y="101"/>
                    <a:pt x="2176" y="534"/>
                    <a:pt x="1505" y="534"/>
                  </a:cubicBezTo>
                  <a:cubicBezTo>
                    <a:pt x="1483" y="534"/>
                    <a:pt x="1463" y="533"/>
                    <a:pt x="1442" y="532"/>
                  </a:cubicBezTo>
                  <a:cubicBezTo>
                    <a:pt x="776" y="503"/>
                    <a:pt x="1" y="0"/>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0"/>
            <p:cNvSpPr/>
            <p:nvPr/>
          </p:nvSpPr>
          <p:spPr>
            <a:xfrm flipH="1">
              <a:off x="761020" y="3154858"/>
              <a:ext cx="96215" cy="30254"/>
            </a:xfrm>
            <a:custGeom>
              <a:avLst/>
              <a:gdLst/>
              <a:ahLst/>
              <a:cxnLst/>
              <a:rect l="l" t="t" r="r" b="b"/>
              <a:pathLst>
                <a:path w="2541" h="799" extrusionOk="0">
                  <a:moveTo>
                    <a:pt x="1780" y="0"/>
                  </a:moveTo>
                  <a:cubicBezTo>
                    <a:pt x="1691" y="0"/>
                    <a:pt x="1604" y="6"/>
                    <a:pt x="1514" y="19"/>
                  </a:cubicBezTo>
                  <a:cubicBezTo>
                    <a:pt x="1400" y="31"/>
                    <a:pt x="1288" y="56"/>
                    <a:pt x="1174" y="85"/>
                  </a:cubicBezTo>
                  <a:cubicBezTo>
                    <a:pt x="948" y="145"/>
                    <a:pt x="734" y="236"/>
                    <a:pt x="537" y="358"/>
                  </a:cubicBezTo>
                  <a:cubicBezTo>
                    <a:pt x="336" y="480"/>
                    <a:pt x="156" y="627"/>
                    <a:pt x="0" y="799"/>
                  </a:cubicBezTo>
                  <a:lnTo>
                    <a:pt x="5" y="799"/>
                  </a:lnTo>
                  <a:cubicBezTo>
                    <a:pt x="319" y="459"/>
                    <a:pt x="734" y="220"/>
                    <a:pt x="1178" y="102"/>
                  </a:cubicBezTo>
                  <a:cubicBezTo>
                    <a:pt x="1288" y="73"/>
                    <a:pt x="1404" y="52"/>
                    <a:pt x="1518" y="39"/>
                  </a:cubicBezTo>
                  <a:cubicBezTo>
                    <a:pt x="1611" y="29"/>
                    <a:pt x="1707" y="22"/>
                    <a:pt x="1801" y="22"/>
                  </a:cubicBezTo>
                  <a:cubicBezTo>
                    <a:pt x="1821" y="22"/>
                    <a:pt x="1841" y="22"/>
                    <a:pt x="1861" y="23"/>
                  </a:cubicBezTo>
                  <a:cubicBezTo>
                    <a:pt x="2093" y="27"/>
                    <a:pt x="2323" y="64"/>
                    <a:pt x="2540" y="132"/>
                  </a:cubicBezTo>
                  <a:cubicBezTo>
                    <a:pt x="2327" y="52"/>
                    <a:pt x="2093" y="10"/>
                    <a:pt x="1861" y="2"/>
                  </a:cubicBezTo>
                  <a:cubicBezTo>
                    <a:pt x="1834" y="1"/>
                    <a:pt x="1807" y="0"/>
                    <a:pt x="1780"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0"/>
            <p:cNvSpPr/>
            <p:nvPr/>
          </p:nvSpPr>
          <p:spPr>
            <a:xfrm flipH="1">
              <a:off x="592937" y="3155161"/>
              <a:ext cx="114807" cy="39948"/>
            </a:xfrm>
            <a:custGeom>
              <a:avLst/>
              <a:gdLst/>
              <a:ahLst/>
              <a:cxnLst/>
              <a:rect l="l" t="t" r="r" b="b"/>
              <a:pathLst>
                <a:path w="3032" h="1055" extrusionOk="0">
                  <a:moveTo>
                    <a:pt x="563" y="1"/>
                  </a:moveTo>
                  <a:cubicBezTo>
                    <a:pt x="373" y="1"/>
                    <a:pt x="184" y="17"/>
                    <a:pt x="1" y="48"/>
                  </a:cubicBezTo>
                  <a:lnTo>
                    <a:pt x="1" y="52"/>
                  </a:lnTo>
                  <a:cubicBezTo>
                    <a:pt x="162" y="30"/>
                    <a:pt x="325" y="18"/>
                    <a:pt x="487" y="18"/>
                  </a:cubicBezTo>
                  <a:cubicBezTo>
                    <a:pt x="599" y="18"/>
                    <a:pt x="711" y="24"/>
                    <a:pt x="823" y="36"/>
                  </a:cubicBezTo>
                  <a:cubicBezTo>
                    <a:pt x="894" y="44"/>
                    <a:pt x="961" y="48"/>
                    <a:pt x="1028" y="56"/>
                  </a:cubicBezTo>
                  <a:cubicBezTo>
                    <a:pt x="1095" y="69"/>
                    <a:pt x="1167" y="81"/>
                    <a:pt x="1233" y="94"/>
                  </a:cubicBezTo>
                  <a:cubicBezTo>
                    <a:pt x="1300" y="112"/>
                    <a:pt x="1368" y="124"/>
                    <a:pt x="1434" y="141"/>
                  </a:cubicBezTo>
                  <a:cubicBezTo>
                    <a:pt x="1498" y="162"/>
                    <a:pt x="1565" y="178"/>
                    <a:pt x="1631" y="199"/>
                  </a:cubicBezTo>
                  <a:cubicBezTo>
                    <a:pt x="2156" y="371"/>
                    <a:pt x="2637" y="665"/>
                    <a:pt x="3032" y="1054"/>
                  </a:cubicBezTo>
                  <a:lnTo>
                    <a:pt x="3032" y="1050"/>
                  </a:lnTo>
                  <a:cubicBezTo>
                    <a:pt x="2839" y="857"/>
                    <a:pt x="2621" y="681"/>
                    <a:pt x="2386" y="539"/>
                  </a:cubicBezTo>
                  <a:cubicBezTo>
                    <a:pt x="2152" y="392"/>
                    <a:pt x="1900" y="275"/>
                    <a:pt x="1635" y="182"/>
                  </a:cubicBezTo>
                  <a:cubicBezTo>
                    <a:pt x="1569" y="162"/>
                    <a:pt x="1506" y="145"/>
                    <a:pt x="1439" y="124"/>
                  </a:cubicBezTo>
                  <a:cubicBezTo>
                    <a:pt x="1372" y="107"/>
                    <a:pt x="1304" y="90"/>
                    <a:pt x="1238" y="73"/>
                  </a:cubicBezTo>
                  <a:cubicBezTo>
                    <a:pt x="1171" y="61"/>
                    <a:pt x="1099" y="48"/>
                    <a:pt x="1032" y="36"/>
                  </a:cubicBezTo>
                  <a:cubicBezTo>
                    <a:pt x="965" y="27"/>
                    <a:pt x="894" y="19"/>
                    <a:pt x="827" y="11"/>
                  </a:cubicBezTo>
                  <a:cubicBezTo>
                    <a:pt x="739" y="4"/>
                    <a:pt x="651" y="1"/>
                    <a:pt x="563"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0"/>
            <p:cNvSpPr/>
            <p:nvPr/>
          </p:nvSpPr>
          <p:spPr>
            <a:xfrm flipH="1">
              <a:off x="736407" y="3193140"/>
              <a:ext cx="41008" cy="142221"/>
            </a:xfrm>
            <a:custGeom>
              <a:avLst/>
              <a:gdLst/>
              <a:ahLst/>
              <a:cxnLst/>
              <a:rect l="l" t="t" r="r" b="b"/>
              <a:pathLst>
                <a:path w="1083" h="3756" extrusionOk="0">
                  <a:moveTo>
                    <a:pt x="1074" y="1"/>
                  </a:moveTo>
                  <a:lnTo>
                    <a:pt x="1074" y="1"/>
                  </a:lnTo>
                  <a:cubicBezTo>
                    <a:pt x="1078" y="265"/>
                    <a:pt x="1057" y="533"/>
                    <a:pt x="1011" y="794"/>
                  </a:cubicBezTo>
                  <a:cubicBezTo>
                    <a:pt x="969" y="1053"/>
                    <a:pt x="898" y="1309"/>
                    <a:pt x="809" y="1560"/>
                  </a:cubicBezTo>
                  <a:cubicBezTo>
                    <a:pt x="718" y="1808"/>
                    <a:pt x="604" y="2046"/>
                    <a:pt x="470" y="2278"/>
                  </a:cubicBezTo>
                  <a:cubicBezTo>
                    <a:pt x="337" y="2504"/>
                    <a:pt x="181" y="2717"/>
                    <a:pt x="5" y="2914"/>
                  </a:cubicBezTo>
                  <a:lnTo>
                    <a:pt x="1" y="2918"/>
                  </a:lnTo>
                  <a:lnTo>
                    <a:pt x="5" y="2922"/>
                  </a:lnTo>
                  <a:cubicBezTo>
                    <a:pt x="135" y="3090"/>
                    <a:pt x="281" y="3249"/>
                    <a:pt x="441" y="3392"/>
                  </a:cubicBezTo>
                  <a:cubicBezTo>
                    <a:pt x="521" y="3464"/>
                    <a:pt x="604" y="3526"/>
                    <a:pt x="693" y="3589"/>
                  </a:cubicBezTo>
                  <a:cubicBezTo>
                    <a:pt x="780" y="3647"/>
                    <a:pt x="871" y="3705"/>
                    <a:pt x="963" y="3755"/>
                  </a:cubicBezTo>
                  <a:lnTo>
                    <a:pt x="963" y="3755"/>
                  </a:lnTo>
                  <a:cubicBezTo>
                    <a:pt x="871" y="3705"/>
                    <a:pt x="780" y="3647"/>
                    <a:pt x="697" y="3585"/>
                  </a:cubicBezTo>
                  <a:cubicBezTo>
                    <a:pt x="608" y="3522"/>
                    <a:pt x="525" y="3455"/>
                    <a:pt x="445" y="3384"/>
                  </a:cubicBezTo>
                  <a:cubicBezTo>
                    <a:pt x="288" y="3242"/>
                    <a:pt x="146" y="3089"/>
                    <a:pt x="17" y="2919"/>
                  </a:cubicBezTo>
                  <a:lnTo>
                    <a:pt x="17" y="2919"/>
                  </a:lnTo>
                  <a:cubicBezTo>
                    <a:pt x="192" y="2723"/>
                    <a:pt x="350" y="2510"/>
                    <a:pt x="483" y="2282"/>
                  </a:cubicBezTo>
                  <a:cubicBezTo>
                    <a:pt x="621" y="2055"/>
                    <a:pt x="730" y="1812"/>
                    <a:pt x="823" y="1564"/>
                  </a:cubicBezTo>
                  <a:cubicBezTo>
                    <a:pt x="910" y="1313"/>
                    <a:pt x="977" y="1057"/>
                    <a:pt x="1020" y="794"/>
                  </a:cubicBezTo>
                  <a:cubicBezTo>
                    <a:pt x="1066" y="533"/>
                    <a:pt x="1082" y="265"/>
                    <a:pt x="107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0"/>
            <p:cNvSpPr/>
            <p:nvPr/>
          </p:nvSpPr>
          <p:spPr>
            <a:xfrm flipH="1">
              <a:off x="263284" y="2912219"/>
              <a:ext cx="121925" cy="638745"/>
            </a:xfrm>
            <a:custGeom>
              <a:avLst/>
              <a:gdLst/>
              <a:ahLst/>
              <a:cxnLst/>
              <a:rect l="l" t="t" r="r" b="b"/>
              <a:pathLst>
                <a:path w="3220" h="16869" extrusionOk="0">
                  <a:moveTo>
                    <a:pt x="227" y="1"/>
                  </a:moveTo>
                  <a:cubicBezTo>
                    <a:pt x="151" y="1"/>
                    <a:pt x="76" y="9"/>
                    <a:pt x="1" y="18"/>
                  </a:cubicBezTo>
                  <a:cubicBezTo>
                    <a:pt x="76" y="9"/>
                    <a:pt x="151" y="5"/>
                    <a:pt x="227" y="5"/>
                  </a:cubicBezTo>
                  <a:lnTo>
                    <a:pt x="332" y="5"/>
                  </a:lnTo>
                  <a:cubicBezTo>
                    <a:pt x="298" y="5"/>
                    <a:pt x="260" y="1"/>
                    <a:pt x="227" y="1"/>
                  </a:cubicBezTo>
                  <a:close/>
                  <a:moveTo>
                    <a:pt x="332" y="5"/>
                  </a:moveTo>
                  <a:lnTo>
                    <a:pt x="332" y="5"/>
                  </a:lnTo>
                  <a:cubicBezTo>
                    <a:pt x="441" y="14"/>
                    <a:pt x="550" y="34"/>
                    <a:pt x="654" y="64"/>
                  </a:cubicBezTo>
                  <a:cubicBezTo>
                    <a:pt x="869" y="118"/>
                    <a:pt x="1070" y="219"/>
                    <a:pt x="1250" y="341"/>
                  </a:cubicBezTo>
                  <a:cubicBezTo>
                    <a:pt x="1434" y="466"/>
                    <a:pt x="1598" y="612"/>
                    <a:pt x="1744" y="780"/>
                  </a:cubicBezTo>
                  <a:cubicBezTo>
                    <a:pt x="1891" y="944"/>
                    <a:pt x="2017" y="1128"/>
                    <a:pt x="2121" y="1321"/>
                  </a:cubicBezTo>
                  <a:cubicBezTo>
                    <a:pt x="2336" y="1707"/>
                    <a:pt x="2473" y="2130"/>
                    <a:pt x="2566" y="2562"/>
                  </a:cubicBezTo>
                  <a:cubicBezTo>
                    <a:pt x="2654" y="2993"/>
                    <a:pt x="2700" y="3434"/>
                    <a:pt x="2721" y="3874"/>
                  </a:cubicBezTo>
                  <a:cubicBezTo>
                    <a:pt x="2738" y="4314"/>
                    <a:pt x="2734" y="4754"/>
                    <a:pt x="2717" y="5195"/>
                  </a:cubicBezTo>
                  <a:cubicBezTo>
                    <a:pt x="2680" y="6079"/>
                    <a:pt x="2574" y="6955"/>
                    <a:pt x="2465" y="7826"/>
                  </a:cubicBezTo>
                  <a:cubicBezTo>
                    <a:pt x="2353" y="8703"/>
                    <a:pt x="2231" y="9579"/>
                    <a:pt x="2155" y="10455"/>
                  </a:cubicBezTo>
                  <a:cubicBezTo>
                    <a:pt x="2080" y="11335"/>
                    <a:pt x="2042" y="12220"/>
                    <a:pt x="2105" y="13100"/>
                  </a:cubicBezTo>
                  <a:cubicBezTo>
                    <a:pt x="2163" y="13980"/>
                    <a:pt x="2336" y="14856"/>
                    <a:pt x="2641" y="15682"/>
                  </a:cubicBezTo>
                  <a:cubicBezTo>
                    <a:pt x="2796" y="16097"/>
                    <a:pt x="2989" y="16495"/>
                    <a:pt x="3220" y="16868"/>
                  </a:cubicBezTo>
                  <a:cubicBezTo>
                    <a:pt x="2989" y="16495"/>
                    <a:pt x="2796" y="16093"/>
                    <a:pt x="2645" y="15682"/>
                  </a:cubicBezTo>
                  <a:cubicBezTo>
                    <a:pt x="2336" y="14852"/>
                    <a:pt x="2172" y="13980"/>
                    <a:pt x="2113" y="13100"/>
                  </a:cubicBezTo>
                  <a:cubicBezTo>
                    <a:pt x="2051" y="12220"/>
                    <a:pt x="2084" y="11335"/>
                    <a:pt x="2163" y="10459"/>
                  </a:cubicBezTo>
                  <a:cubicBezTo>
                    <a:pt x="2243" y="9579"/>
                    <a:pt x="2365" y="8703"/>
                    <a:pt x="2473" y="7830"/>
                  </a:cubicBezTo>
                  <a:cubicBezTo>
                    <a:pt x="2587" y="6955"/>
                    <a:pt x="2688" y="6079"/>
                    <a:pt x="2725" y="5195"/>
                  </a:cubicBezTo>
                  <a:cubicBezTo>
                    <a:pt x="2742" y="4754"/>
                    <a:pt x="2746" y="4314"/>
                    <a:pt x="2725" y="3874"/>
                  </a:cubicBezTo>
                  <a:cubicBezTo>
                    <a:pt x="2705" y="3434"/>
                    <a:pt x="2662" y="2993"/>
                    <a:pt x="2570" y="2562"/>
                  </a:cubicBezTo>
                  <a:cubicBezTo>
                    <a:pt x="2478" y="2130"/>
                    <a:pt x="2340" y="1707"/>
                    <a:pt x="2126" y="1316"/>
                  </a:cubicBezTo>
                  <a:cubicBezTo>
                    <a:pt x="2021" y="1124"/>
                    <a:pt x="1891" y="944"/>
                    <a:pt x="1744" y="776"/>
                  </a:cubicBezTo>
                  <a:cubicBezTo>
                    <a:pt x="1602" y="612"/>
                    <a:pt x="1434" y="461"/>
                    <a:pt x="1254" y="341"/>
                  </a:cubicBezTo>
                  <a:cubicBezTo>
                    <a:pt x="1070" y="215"/>
                    <a:pt x="869" y="118"/>
                    <a:pt x="654" y="59"/>
                  </a:cubicBezTo>
                  <a:cubicBezTo>
                    <a:pt x="550" y="30"/>
                    <a:pt x="441" y="14"/>
                    <a:pt x="332" y="5"/>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0"/>
            <p:cNvSpPr/>
            <p:nvPr/>
          </p:nvSpPr>
          <p:spPr>
            <a:xfrm flipH="1">
              <a:off x="431670" y="2956824"/>
              <a:ext cx="1287" cy="1136"/>
            </a:xfrm>
            <a:custGeom>
              <a:avLst/>
              <a:gdLst/>
              <a:ahLst/>
              <a:cxnLst/>
              <a:rect l="l" t="t" r="r" b="b"/>
              <a:pathLst>
                <a:path w="34" h="30" extrusionOk="0">
                  <a:moveTo>
                    <a:pt x="33" y="1"/>
                  </a:moveTo>
                  <a:lnTo>
                    <a:pt x="33" y="1"/>
                  </a:lnTo>
                  <a:cubicBezTo>
                    <a:pt x="21" y="9"/>
                    <a:pt x="12" y="18"/>
                    <a:pt x="0" y="30"/>
                  </a:cubicBezTo>
                  <a:cubicBezTo>
                    <a:pt x="12" y="18"/>
                    <a:pt x="21" y="9"/>
                    <a:pt x="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0"/>
            <p:cNvSpPr/>
            <p:nvPr/>
          </p:nvSpPr>
          <p:spPr>
            <a:xfrm flipH="1">
              <a:off x="427391" y="2953341"/>
              <a:ext cx="4317" cy="3521"/>
            </a:xfrm>
            <a:custGeom>
              <a:avLst/>
              <a:gdLst/>
              <a:ahLst/>
              <a:cxnLst/>
              <a:rect l="l" t="t" r="r" b="b"/>
              <a:pathLst>
                <a:path w="114" h="93" extrusionOk="0">
                  <a:moveTo>
                    <a:pt x="114" y="0"/>
                  </a:moveTo>
                  <a:cubicBezTo>
                    <a:pt x="76" y="29"/>
                    <a:pt x="34" y="59"/>
                    <a:pt x="0" y="93"/>
                  </a:cubicBezTo>
                  <a:lnTo>
                    <a:pt x="0" y="93"/>
                  </a:lnTo>
                  <a:cubicBezTo>
                    <a:pt x="34" y="59"/>
                    <a:pt x="76" y="29"/>
                    <a:pt x="114" y="0"/>
                  </a:cubicBezTo>
                  <a:close/>
                </a:path>
              </a:pathLst>
            </a:custGeom>
            <a:solidFill>
              <a:srgbClr val="DAA5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0"/>
            <p:cNvSpPr/>
            <p:nvPr/>
          </p:nvSpPr>
          <p:spPr>
            <a:xfrm flipH="1">
              <a:off x="151734" y="2945843"/>
              <a:ext cx="275695" cy="734278"/>
            </a:xfrm>
            <a:custGeom>
              <a:avLst/>
              <a:gdLst/>
              <a:ahLst/>
              <a:cxnLst/>
              <a:rect l="l" t="t" r="r" b="b"/>
              <a:pathLst>
                <a:path w="7281" h="19392" extrusionOk="0">
                  <a:moveTo>
                    <a:pt x="663" y="1"/>
                  </a:moveTo>
                  <a:cubicBezTo>
                    <a:pt x="634" y="1"/>
                    <a:pt x="600" y="6"/>
                    <a:pt x="566" y="6"/>
                  </a:cubicBezTo>
                  <a:cubicBezTo>
                    <a:pt x="600" y="6"/>
                    <a:pt x="633" y="1"/>
                    <a:pt x="666" y="1"/>
                  </a:cubicBezTo>
                  <a:lnTo>
                    <a:pt x="666" y="1"/>
                  </a:lnTo>
                  <a:cubicBezTo>
                    <a:pt x="665" y="1"/>
                    <a:pt x="664" y="1"/>
                    <a:pt x="663" y="1"/>
                  </a:cubicBezTo>
                  <a:close/>
                  <a:moveTo>
                    <a:pt x="559" y="7"/>
                  </a:moveTo>
                  <a:cubicBezTo>
                    <a:pt x="431" y="19"/>
                    <a:pt x="300" y="48"/>
                    <a:pt x="181" y="101"/>
                  </a:cubicBezTo>
                  <a:cubicBezTo>
                    <a:pt x="118" y="127"/>
                    <a:pt x="59" y="161"/>
                    <a:pt x="1" y="198"/>
                  </a:cubicBezTo>
                  <a:cubicBezTo>
                    <a:pt x="59" y="161"/>
                    <a:pt x="118" y="127"/>
                    <a:pt x="185" y="101"/>
                  </a:cubicBezTo>
                  <a:cubicBezTo>
                    <a:pt x="300" y="48"/>
                    <a:pt x="431" y="19"/>
                    <a:pt x="559" y="7"/>
                  </a:cubicBezTo>
                  <a:close/>
                  <a:moveTo>
                    <a:pt x="667" y="1"/>
                  </a:moveTo>
                  <a:cubicBezTo>
                    <a:pt x="666" y="1"/>
                    <a:pt x="666" y="1"/>
                    <a:pt x="666" y="1"/>
                  </a:cubicBezTo>
                  <a:lnTo>
                    <a:pt x="666" y="1"/>
                  </a:lnTo>
                  <a:cubicBezTo>
                    <a:pt x="899" y="1"/>
                    <a:pt x="1129" y="65"/>
                    <a:pt x="1325" y="182"/>
                  </a:cubicBezTo>
                  <a:cubicBezTo>
                    <a:pt x="1556" y="316"/>
                    <a:pt x="1748" y="504"/>
                    <a:pt x="1908" y="714"/>
                  </a:cubicBezTo>
                  <a:cubicBezTo>
                    <a:pt x="1752" y="500"/>
                    <a:pt x="1556" y="312"/>
                    <a:pt x="1330" y="182"/>
                  </a:cubicBezTo>
                  <a:cubicBezTo>
                    <a:pt x="1129" y="64"/>
                    <a:pt x="897" y="1"/>
                    <a:pt x="667" y="1"/>
                  </a:cubicBezTo>
                  <a:close/>
                  <a:moveTo>
                    <a:pt x="1908" y="714"/>
                  </a:moveTo>
                  <a:cubicBezTo>
                    <a:pt x="1988" y="823"/>
                    <a:pt x="2054" y="931"/>
                    <a:pt x="2118" y="1049"/>
                  </a:cubicBezTo>
                  <a:cubicBezTo>
                    <a:pt x="2059" y="931"/>
                    <a:pt x="1988" y="819"/>
                    <a:pt x="1908" y="714"/>
                  </a:cubicBezTo>
                  <a:close/>
                  <a:moveTo>
                    <a:pt x="2118" y="1049"/>
                  </a:moveTo>
                  <a:lnTo>
                    <a:pt x="2139" y="1095"/>
                  </a:lnTo>
                  <a:lnTo>
                    <a:pt x="2164" y="1138"/>
                  </a:lnTo>
                  <a:lnTo>
                    <a:pt x="2143" y="1095"/>
                  </a:lnTo>
                  <a:lnTo>
                    <a:pt x="2118" y="1049"/>
                  </a:lnTo>
                  <a:close/>
                  <a:moveTo>
                    <a:pt x="2185" y="1183"/>
                  </a:moveTo>
                  <a:cubicBezTo>
                    <a:pt x="2189" y="1200"/>
                    <a:pt x="2197" y="1213"/>
                    <a:pt x="2201" y="1229"/>
                  </a:cubicBezTo>
                  <a:lnTo>
                    <a:pt x="2222" y="1275"/>
                  </a:lnTo>
                  <a:cubicBezTo>
                    <a:pt x="2230" y="1289"/>
                    <a:pt x="2235" y="1305"/>
                    <a:pt x="2239" y="1322"/>
                  </a:cubicBezTo>
                  <a:lnTo>
                    <a:pt x="2277" y="1414"/>
                  </a:lnTo>
                  <a:lnTo>
                    <a:pt x="2243" y="1322"/>
                  </a:lnTo>
                  <a:cubicBezTo>
                    <a:pt x="2239" y="1305"/>
                    <a:pt x="2230" y="1289"/>
                    <a:pt x="2226" y="1271"/>
                  </a:cubicBezTo>
                  <a:lnTo>
                    <a:pt x="2205" y="1229"/>
                  </a:lnTo>
                  <a:cubicBezTo>
                    <a:pt x="2197" y="1213"/>
                    <a:pt x="2193" y="1196"/>
                    <a:pt x="2185" y="1183"/>
                  </a:cubicBezTo>
                  <a:close/>
                  <a:moveTo>
                    <a:pt x="2277" y="1416"/>
                  </a:moveTo>
                  <a:cubicBezTo>
                    <a:pt x="2369" y="1662"/>
                    <a:pt x="2432" y="1922"/>
                    <a:pt x="2470" y="2181"/>
                  </a:cubicBezTo>
                  <a:cubicBezTo>
                    <a:pt x="2512" y="2440"/>
                    <a:pt x="2524" y="2705"/>
                    <a:pt x="2524" y="2969"/>
                  </a:cubicBezTo>
                  <a:cubicBezTo>
                    <a:pt x="2520" y="3233"/>
                    <a:pt x="2503" y="3497"/>
                    <a:pt x="2474" y="3761"/>
                  </a:cubicBezTo>
                  <a:cubicBezTo>
                    <a:pt x="2449" y="4025"/>
                    <a:pt x="2406" y="4285"/>
                    <a:pt x="2365" y="4545"/>
                  </a:cubicBezTo>
                  <a:cubicBezTo>
                    <a:pt x="2180" y="5589"/>
                    <a:pt x="1946" y="6620"/>
                    <a:pt x="1736" y="7656"/>
                  </a:cubicBezTo>
                  <a:cubicBezTo>
                    <a:pt x="1522" y="8691"/>
                    <a:pt x="1334" y="9734"/>
                    <a:pt x="1237" y="10790"/>
                  </a:cubicBezTo>
                  <a:cubicBezTo>
                    <a:pt x="1212" y="11051"/>
                    <a:pt x="1191" y="11314"/>
                    <a:pt x="1183" y="11579"/>
                  </a:cubicBezTo>
                  <a:cubicBezTo>
                    <a:pt x="1174" y="11713"/>
                    <a:pt x="1174" y="11843"/>
                    <a:pt x="1170" y="11977"/>
                  </a:cubicBezTo>
                  <a:cubicBezTo>
                    <a:pt x="1166" y="12044"/>
                    <a:pt x="1170" y="12107"/>
                    <a:pt x="1166" y="12174"/>
                  </a:cubicBezTo>
                  <a:lnTo>
                    <a:pt x="1166" y="12274"/>
                  </a:lnTo>
                  <a:lnTo>
                    <a:pt x="1166" y="12375"/>
                  </a:lnTo>
                  <a:cubicBezTo>
                    <a:pt x="1174" y="12903"/>
                    <a:pt x="1208" y="13431"/>
                    <a:pt x="1288" y="13955"/>
                  </a:cubicBezTo>
                  <a:cubicBezTo>
                    <a:pt x="1325" y="14216"/>
                    <a:pt x="1375" y="14475"/>
                    <a:pt x="1434" y="14735"/>
                  </a:cubicBezTo>
                  <a:lnTo>
                    <a:pt x="1481" y="14928"/>
                  </a:lnTo>
                  <a:cubicBezTo>
                    <a:pt x="1489" y="14957"/>
                    <a:pt x="1497" y="14990"/>
                    <a:pt x="1506" y="15025"/>
                  </a:cubicBezTo>
                  <a:lnTo>
                    <a:pt x="1535" y="15116"/>
                  </a:lnTo>
                  <a:lnTo>
                    <a:pt x="1589" y="15309"/>
                  </a:lnTo>
                  <a:lnTo>
                    <a:pt x="1648" y="15499"/>
                  </a:lnTo>
                  <a:lnTo>
                    <a:pt x="1682" y="15590"/>
                  </a:lnTo>
                  <a:lnTo>
                    <a:pt x="1715" y="15687"/>
                  </a:lnTo>
                  <a:lnTo>
                    <a:pt x="1783" y="15871"/>
                  </a:lnTo>
                  <a:lnTo>
                    <a:pt x="1858" y="16056"/>
                  </a:lnTo>
                  <a:lnTo>
                    <a:pt x="1895" y="16147"/>
                  </a:lnTo>
                  <a:lnTo>
                    <a:pt x="1937" y="16236"/>
                  </a:lnTo>
                  <a:lnTo>
                    <a:pt x="2017" y="16416"/>
                  </a:lnTo>
                  <a:lnTo>
                    <a:pt x="2110" y="16596"/>
                  </a:lnTo>
                  <a:lnTo>
                    <a:pt x="2151" y="16685"/>
                  </a:lnTo>
                  <a:lnTo>
                    <a:pt x="2201" y="16768"/>
                  </a:lnTo>
                  <a:lnTo>
                    <a:pt x="2298" y="16944"/>
                  </a:lnTo>
                  <a:cubicBezTo>
                    <a:pt x="2570" y="17397"/>
                    <a:pt x="2889" y="17824"/>
                    <a:pt x="3270" y="18190"/>
                  </a:cubicBezTo>
                  <a:cubicBezTo>
                    <a:pt x="3648" y="18558"/>
                    <a:pt x="4096" y="18860"/>
                    <a:pt x="4582" y="19070"/>
                  </a:cubicBezTo>
                  <a:cubicBezTo>
                    <a:pt x="4096" y="18860"/>
                    <a:pt x="3652" y="18558"/>
                    <a:pt x="3274" y="18185"/>
                  </a:cubicBezTo>
                  <a:cubicBezTo>
                    <a:pt x="2889" y="17820"/>
                    <a:pt x="2574" y="17393"/>
                    <a:pt x="2302" y="16940"/>
                  </a:cubicBezTo>
                  <a:lnTo>
                    <a:pt x="2205" y="16768"/>
                  </a:lnTo>
                  <a:lnTo>
                    <a:pt x="2155" y="16681"/>
                  </a:lnTo>
                  <a:lnTo>
                    <a:pt x="2114" y="16592"/>
                  </a:lnTo>
                  <a:lnTo>
                    <a:pt x="2025" y="16416"/>
                  </a:lnTo>
                  <a:lnTo>
                    <a:pt x="1942" y="16236"/>
                  </a:lnTo>
                  <a:lnTo>
                    <a:pt x="1899" y="16143"/>
                  </a:lnTo>
                  <a:lnTo>
                    <a:pt x="1862" y="16052"/>
                  </a:lnTo>
                  <a:lnTo>
                    <a:pt x="1787" y="15867"/>
                  </a:lnTo>
                  <a:lnTo>
                    <a:pt x="1719" y="15683"/>
                  </a:lnTo>
                  <a:lnTo>
                    <a:pt x="1686" y="15590"/>
                  </a:lnTo>
                  <a:lnTo>
                    <a:pt x="1657" y="15493"/>
                  </a:lnTo>
                  <a:lnTo>
                    <a:pt x="1593" y="15305"/>
                  </a:lnTo>
                  <a:lnTo>
                    <a:pt x="1539" y="15116"/>
                  </a:lnTo>
                  <a:lnTo>
                    <a:pt x="1514" y="15021"/>
                  </a:lnTo>
                  <a:cubicBezTo>
                    <a:pt x="1506" y="14990"/>
                    <a:pt x="1497" y="14957"/>
                    <a:pt x="1489" y="14924"/>
                  </a:cubicBezTo>
                  <a:lnTo>
                    <a:pt x="1438" y="14731"/>
                  </a:lnTo>
                  <a:cubicBezTo>
                    <a:pt x="1384" y="14475"/>
                    <a:pt x="1330" y="14216"/>
                    <a:pt x="1296" y="13951"/>
                  </a:cubicBezTo>
                  <a:cubicBezTo>
                    <a:pt x="1216" y="13431"/>
                    <a:pt x="1183" y="12903"/>
                    <a:pt x="1179" y="12375"/>
                  </a:cubicBezTo>
                  <a:cubicBezTo>
                    <a:pt x="1174" y="12342"/>
                    <a:pt x="1174" y="12308"/>
                    <a:pt x="1174" y="12274"/>
                  </a:cubicBezTo>
                  <a:lnTo>
                    <a:pt x="1179" y="12174"/>
                  </a:lnTo>
                  <a:lnTo>
                    <a:pt x="1179" y="11977"/>
                  </a:lnTo>
                  <a:cubicBezTo>
                    <a:pt x="1183" y="11843"/>
                    <a:pt x="1187" y="11713"/>
                    <a:pt x="1191" y="11579"/>
                  </a:cubicBezTo>
                  <a:cubicBezTo>
                    <a:pt x="1204" y="11314"/>
                    <a:pt x="1224" y="11055"/>
                    <a:pt x="1245" y="10790"/>
                  </a:cubicBezTo>
                  <a:cubicBezTo>
                    <a:pt x="1346" y="9734"/>
                    <a:pt x="1531" y="8695"/>
                    <a:pt x="1744" y="7660"/>
                  </a:cubicBezTo>
                  <a:cubicBezTo>
                    <a:pt x="1954" y="6620"/>
                    <a:pt x="2185" y="5589"/>
                    <a:pt x="2369" y="4549"/>
                  </a:cubicBezTo>
                  <a:cubicBezTo>
                    <a:pt x="2411" y="4285"/>
                    <a:pt x="2453" y="4025"/>
                    <a:pt x="2478" y="3761"/>
                  </a:cubicBezTo>
                  <a:cubicBezTo>
                    <a:pt x="2507" y="3502"/>
                    <a:pt x="2524" y="3237"/>
                    <a:pt x="2528" y="2969"/>
                  </a:cubicBezTo>
                  <a:cubicBezTo>
                    <a:pt x="2528" y="2705"/>
                    <a:pt x="2516" y="2440"/>
                    <a:pt x="2474" y="2181"/>
                  </a:cubicBezTo>
                  <a:cubicBezTo>
                    <a:pt x="2432" y="1918"/>
                    <a:pt x="2369" y="1662"/>
                    <a:pt x="2277" y="1416"/>
                  </a:cubicBezTo>
                  <a:close/>
                  <a:moveTo>
                    <a:pt x="4582" y="19070"/>
                  </a:moveTo>
                  <a:cubicBezTo>
                    <a:pt x="5056" y="19275"/>
                    <a:pt x="5575" y="19392"/>
                    <a:pt x="6095" y="19392"/>
                  </a:cubicBezTo>
                  <a:lnTo>
                    <a:pt x="6099" y="19392"/>
                  </a:lnTo>
                  <a:cubicBezTo>
                    <a:pt x="5580" y="19392"/>
                    <a:pt x="5060" y="19275"/>
                    <a:pt x="4582" y="19070"/>
                  </a:cubicBezTo>
                  <a:close/>
                  <a:moveTo>
                    <a:pt x="7281" y="19176"/>
                  </a:moveTo>
                  <a:cubicBezTo>
                    <a:pt x="7157" y="19222"/>
                    <a:pt x="7032" y="19262"/>
                    <a:pt x="6908" y="19291"/>
                  </a:cubicBezTo>
                  <a:cubicBezTo>
                    <a:pt x="6778" y="19325"/>
                    <a:pt x="6649" y="19351"/>
                    <a:pt x="6519" y="19363"/>
                  </a:cubicBezTo>
                  <a:cubicBezTo>
                    <a:pt x="6385" y="19380"/>
                    <a:pt x="6254" y="19388"/>
                    <a:pt x="6120" y="19392"/>
                  </a:cubicBezTo>
                  <a:cubicBezTo>
                    <a:pt x="6254" y="19392"/>
                    <a:pt x="6389" y="19380"/>
                    <a:pt x="6519" y="19367"/>
                  </a:cubicBezTo>
                  <a:cubicBezTo>
                    <a:pt x="6649" y="19351"/>
                    <a:pt x="6778" y="19325"/>
                    <a:pt x="6908" y="19296"/>
                  </a:cubicBezTo>
                  <a:cubicBezTo>
                    <a:pt x="7032" y="19262"/>
                    <a:pt x="7157" y="19222"/>
                    <a:pt x="7281" y="19176"/>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0"/>
            <p:cNvSpPr/>
            <p:nvPr/>
          </p:nvSpPr>
          <p:spPr>
            <a:xfrm flipH="1">
              <a:off x="453101" y="2943647"/>
              <a:ext cx="7800" cy="12268"/>
            </a:xfrm>
            <a:custGeom>
              <a:avLst/>
              <a:gdLst/>
              <a:ahLst/>
              <a:cxnLst/>
              <a:rect l="l" t="t" r="r" b="b"/>
              <a:pathLst>
                <a:path w="206" h="324" extrusionOk="0">
                  <a:moveTo>
                    <a:pt x="206" y="0"/>
                  </a:moveTo>
                  <a:lnTo>
                    <a:pt x="55" y="240"/>
                  </a:lnTo>
                  <a:lnTo>
                    <a:pt x="1" y="319"/>
                  </a:lnTo>
                  <a:cubicBezTo>
                    <a:pt x="5" y="319"/>
                    <a:pt x="5" y="323"/>
                    <a:pt x="5" y="323"/>
                  </a:cubicBezTo>
                  <a:lnTo>
                    <a:pt x="59" y="240"/>
                  </a:lnTo>
                  <a:lnTo>
                    <a:pt x="206" y="0"/>
                  </a:ln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0"/>
            <p:cNvSpPr/>
            <p:nvPr/>
          </p:nvSpPr>
          <p:spPr>
            <a:xfrm flipH="1">
              <a:off x="548180" y="3054781"/>
              <a:ext cx="1287" cy="1287"/>
            </a:xfrm>
            <a:custGeom>
              <a:avLst/>
              <a:gdLst/>
              <a:ahLst/>
              <a:cxnLst/>
              <a:rect l="l" t="t" r="r" b="b"/>
              <a:pathLst>
                <a:path w="34" h="34" extrusionOk="0">
                  <a:moveTo>
                    <a:pt x="34" y="0"/>
                  </a:moveTo>
                  <a:lnTo>
                    <a:pt x="26" y="8"/>
                  </a:lnTo>
                  <a:lnTo>
                    <a:pt x="1" y="33"/>
                  </a:lnTo>
                  <a:cubicBezTo>
                    <a:pt x="13" y="25"/>
                    <a:pt x="21" y="16"/>
                    <a:pt x="34" y="8"/>
                  </a:cubicBezTo>
                  <a:lnTo>
                    <a:pt x="34" y="0"/>
                  </a:lnTo>
                  <a:close/>
                </a:path>
              </a:pathLst>
            </a:custGeom>
            <a:solidFill>
              <a:srgbClr val="FFAC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30"/>
            <p:cNvSpPr/>
            <p:nvPr/>
          </p:nvSpPr>
          <p:spPr>
            <a:xfrm flipH="1">
              <a:off x="460712" y="2955726"/>
              <a:ext cx="97502" cy="107309"/>
            </a:xfrm>
            <a:custGeom>
              <a:avLst/>
              <a:gdLst/>
              <a:ahLst/>
              <a:cxnLst/>
              <a:rect l="l" t="t" r="r" b="b"/>
              <a:pathLst>
                <a:path w="2575" h="2834" extrusionOk="0">
                  <a:moveTo>
                    <a:pt x="2571" y="0"/>
                  </a:moveTo>
                  <a:lnTo>
                    <a:pt x="2470" y="155"/>
                  </a:lnTo>
                  <a:lnTo>
                    <a:pt x="2310" y="386"/>
                  </a:lnTo>
                  <a:lnTo>
                    <a:pt x="2143" y="612"/>
                  </a:lnTo>
                  <a:cubicBezTo>
                    <a:pt x="1921" y="914"/>
                    <a:pt x="1681" y="1204"/>
                    <a:pt x="1430" y="1484"/>
                  </a:cubicBezTo>
                  <a:cubicBezTo>
                    <a:pt x="1182" y="1765"/>
                    <a:pt x="919" y="2029"/>
                    <a:pt x="642" y="2285"/>
                  </a:cubicBezTo>
                  <a:cubicBezTo>
                    <a:pt x="575" y="2347"/>
                    <a:pt x="503" y="2411"/>
                    <a:pt x="433" y="2473"/>
                  </a:cubicBezTo>
                  <a:lnTo>
                    <a:pt x="265" y="2616"/>
                  </a:lnTo>
                  <a:lnTo>
                    <a:pt x="265" y="2624"/>
                  </a:lnTo>
                  <a:cubicBezTo>
                    <a:pt x="323" y="2574"/>
                    <a:pt x="378" y="2528"/>
                    <a:pt x="437" y="2477"/>
                  </a:cubicBezTo>
                  <a:cubicBezTo>
                    <a:pt x="508" y="2415"/>
                    <a:pt x="579" y="2351"/>
                    <a:pt x="646" y="2289"/>
                  </a:cubicBezTo>
                  <a:cubicBezTo>
                    <a:pt x="696" y="2243"/>
                    <a:pt x="747" y="2197"/>
                    <a:pt x="793" y="2150"/>
                  </a:cubicBezTo>
                  <a:cubicBezTo>
                    <a:pt x="1019" y="1941"/>
                    <a:pt x="1233" y="1719"/>
                    <a:pt x="1439" y="1492"/>
                  </a:cubicBezTo>
                  <a:cubicBezTo>
                    <a:pt x="1690" y="1212"/>
                    <a:pt x="1929" y="918"/>
                    <a:pt x="2151" y="616"/>
                  </a:cubicBezTo>
                  <a:lnTo>
                    <a:pt x="2314" y="390"/>
                  </a:lnTo>
                  <a:lnTo>
                    <a:pt x="2474" y="159"/>
                  </a:lnTo>
                  <a:lnTo>
                    <a:pt x="2575" y="4"/>
                  </a:lnTo>
                  <a:cubicBezTo>
                    <a:pt x="2575" y="4"/>
                    <a:pt x="2575" y="0"/>
                    <a:pt x="2571" y="0"/>
                  </a:cubicBezTo>
                  <a:close/>
                  <a:moveTo>
                    <a:pt x="257" y="2624"/>
                  </a:moveTo>
                  <a:lnTo>
                    <a:pt x="219" y="2653"/>
                  </a:lnTo>
                  <a:lnTo>
                    <a:pt x="0" y="2833"/>
                  </a:lnTo>
                  <a:lnTo>
                    <a:pt x="223" y="2657"/>
                  </a:lnTo>
                  <a:cubicBezTo>
                    <a:pt x="227" y="2657"/>
                    <a:pt x="227" y="2653"/>
                    <a:pt x="232" y="2649"/>
                  </a:cubicBezTo>
                  <a:lnTo>
                    <a:pt x="257" y="2624"/>
                  </a:ln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0"/>
            <p:cNvSpPr/>
            <p:nvPr/>
          </p:nvSpPr>
          <p:spPr>
            <a:xfrm flipH="1">
              <a:off x="420083" y="3168717"/>
              <a:ext cx="15297" cy="10337"/>
            </a:xfrm>
            <a:custGeom>
              <a:avLst/>
              <a:gdLst/>
              <a:ahLst/>
              <a:cxnLst/>
              <a:rect l="l" t="t" r="r" b="b"/>
              <a:pathLst>
                <a:path w="404" h="273" extrusionOk="0">
                  <a:moveTo>
                    <a:pt x="1" y="0"/>
                  </a:moveTo>
                  <a:lnTo>
                    <a:pt x="1" y="5"/>
                  </a:lnTo>
                  <a:cubicBezTo>
                    <a:pt x="131" y="101"/>
                    <a:pt x="265" y="193"/>
                    <a:pt x="403" y="273"/>
                  </a:cubicBezTo>
                  <a:cubicBezTo>
                    <a:pt x="265" y="189"/>
                    <a:pt x="131" y="97"/>
                    <a:pt x="1"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0"/>
            <p:cNvSpPr/>
            <p:nvPr/>
          </p:nvSpPr>
          <p:spPr>
            <a:xfrm flipH="1">
              <a:off x="435343" y="3037136"/>
              <a:ext cx="92883" cy="131808"/>
            </a:xfrm>
            <a:custGeom>
              <a:avLst/>
              <a:gdLst/>
              <a:ahLst/>
              <a:cxnLst/>
              <a:rect l="l" t="t" r="r" b="b"/>
              <a:pathLst>
                <a:path w="2453" h="3481" extrusionOk="0">
                  <a:moveTo>
                    <a:pt x="1" y="0"/>
                  </a:moveTo>
                  <a:lnTo>
                    <a:pt x="1" y="0"/>
                  </a:lnTo>
                  <a:cubicBezTo>
                    <a:pt x="63" y="189"/>
                    <a:pt x="135" y="378"/>
                    <a:pt x="214" y="563"/>
                  </a:cubicBezTo>
                  <a:cubicBezTo>
                    <a:pt x="295" y="747"/>
                    <a:pt x="382" y="927"/>
                    <a:pt x="475" y="1103"/>
                  </a:cubicBezTo>
                  <a:cubicBezTo>
                    <a:pt x="663" y="1455"/>
                    <a:pt x="877" y="1795"/>
                    <a:pt x="1116" y="2117"/>
                  </a:cubicBezTo>
                  <a:cubicBezTo>
                    <a:pt x="1355" y="2440"/>
                    <a:pt x="1619" y="2742"/>
                    <a:pt x="1908" y="3018"/>
                  </a:cubicBezTo>
                  <a:cubicBezTo>
                    <a:pt x="2050" y="3157"/>
                    <a:pt x="2201" y="3291"/>
                    <a:pt x="2361" y="3413"/>
                  </a:cubicBezTo>
                  <a:cubicBezTo>
                    <a:pt x="2390" y="3434"/>
                    <a:pt x="2419" y="3459"/>
                    <a:pt x="2453" y="3480"/>
                  </a:cubicBezTo>
                  <a:lnTo>
                    <a:pt x="2453" y="3475"/>
                  </a:lnTo>
                  <a:cubicBezTo>
                    <a:pt x="2423" y="3455"/>
                    <a:pt x="2394" y="3430"/>
                    <a:pt x="2365" y="3409"/>
                  </a:cubicBezTo>
                  <a:cubicBezTo>
                    <a:pt x="2206" y="3283"/>
                    <a:pt x="2055" y="3153"/>
                    <a:pt x="1912" y="3014"/>
                  </a:cubicBezTo>
                  <a:cubicBezTo>
                    <a:pt x="1623" y="2738"/>
                    <a:pt x="1363" y="2432"/>
                    <a:pt x="1125" y="2113"/>
                  </a:cubicBezTo>
                  <a:cubicBezTo>
                    <a:pt x="885" y="1790"/>
                    <a:pt x="672" y="1451"/>
                    <a:pt x="483" y="1099"/>
                  </a:cubicBezTo>
                  <a:cubicBezTo>
                    <a:pt x="386" y="923"/>
                    <a:pt x="299" y="743"/>
                    <a:pt x="219" y="558"/>
                  </a:cubicBezTo>
                  <a:cubicBezTo>
                    <a:pt x="139" y="378"/>
                    <a:pt x="68" y="189"/>
                    <a:pt x="1"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0"/>
            <p:cNvSpPr/>
            <p:nvPr/>
          </p:nvSpPr>
          <p:spPr>
            <a:xfrm flipH="1">
              <a:off x="411033" y="3065838"/>
              <a:ext cx="17191" cy="9580"/>
            </a:xfrm>
            <a:custGeom>
              <a:avLst/>
              <a:gdLst/>
              <a:ahLst/>
              <a:cxnLst/>
              <a:rect l="l" t="t" r="r" b="b"/>
              <a:pathLst>
                <a:path w="454" h="253" extrusionOk="0">
                  <a:moveTo>
                    <a:pt x="1" y="1"/>
                  </a:moveTo>
                  <a:lnTo>
                    <a:pt x="1" y="10"/>
                  </a:lnTo>
                  <a:cubicBezTo>
                    <a:pt x="43" y="35"/>
                    <a:pt x="80" y="56"/>
                    <a:pt x="118" y="81"/>
                  </a:cubicBezTo>
                  <a:cubicBezTo>
                    <a:pt x="173" y="110"/>
                    <a:pt x="227" y="140"/>
                    <a:pt x="285" y="173"/>
                  </a:cubicBezTo>
                  <a:cubicBezTo>
                    <a:pt x="340" y="198"/>
                    <a:pt x="399" y="227"/>
                    <a:pt x="453" y="252"/>
                  </a:cubicBezTo>
                  <a:cubicBezTo>
                    <a:pt x="399" y="223"/>
                    <a:pt x="340" y="198"/>
                    <a:pt x="285" y="169"/>
                  </a:cubicBezTo>
                  <a:cubicBezTo>
                    <a:pt x="231" y="140"/>
                    <a:pt x="177" y="106"/>
                    <a:pt x="123" y="76"/>
                  </a:cubicBezTo>
                  <a:cubicBezTo>
                    <a:pt x="80" y="51"/>
                    <a:pt x="43" y="26"/>
                    <a:pt x="1" y="1"/>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0"/>
            <p:cNvSpPr/>
            <p:nvPr/>
          </p:nvSpPr>
          <p:spPr>
            <a:xfrm flipH="1">
              <a:off x="428186" y="2994424"/>
              <a:ext cx="59562" cy="71792"/>
            </a:xfrm>
            <a:custGeom>
              <a:avLst/>
              <a:gdLst/>
              <a:ahLst/>
              <a:cxnLst/>
              <a:rect l="l" t="t" r="r" b="b"/>
              <a:pathLst>
                <a:path w="1573" h="1896" extrusionOk="0">
                  <a:moveTo>
                    <a:pt x="0" y="1"/>
                  </a:moveTo>
                  <a:lnTo>
                    <a:pt x="76" y="173"/>
                  </a:lnTo>
                  <a:lnTo>
                    <a:pt x="160" y="341"/>
                  </a:lnTo>
                  <a:cubicBezTo>
                    <a:pt x="190" y="395"/>
                    <a:pt x="223" y="449"/>
                    <a:pt x="252" y="504"/>
                  </a:cubicBezTo>
                  <a:cubicBezTo>
                    <a:pt x="286" y="559"/>
                    <a:pt x="319" y="613"/>
                    <a:pt x="352" y="663"/>
                  </a:cubicBezTo>
                  <a:cubicBezTo>
                    <a:pt x="487" y="877"/>
                    <a:pt x="642" y="1074"/>
                    <a:pt x="814" y="1258"/>
                  </a:cubicBezTo>
                  <a:cubicBezTo>
                    <a:pt x="986" y="1443"/>
                    <a:pt x="1174" y="1610"/>
                    <a:pt x="1376" y="1757"/>
                  </a:cubicBezTo>
                  <a:lnTo>
                    <a:pt x="1397" y="1774"/>
                  </a:lnTo>
                  <a:lnTo>
                    <a:pt x="1414" y="1786"/>
                  </a:lnTo>
                  <a:lnTo>
                    <a:pt x="1455" y="1811"/>
                  </a:lnTo>
                  <a:lnTo>
                    <a:pt x="1531" y="1867"/>
                  </a:lnTo>
                  <a:cubicBezTo>
                    <a:pt x="1548" y="1875"/>
                    <a:pt x="1560" y="1887"/>
                    <a:pt x="1573" y="1896"/>
                  </a:cubicBezTo>
                  <a:lnTo>
                    <a:pt x="1573" y="1887"/>
                  </a:lnTo>
                  <a:cubicBezTo>
                    <a:pt x="1560" y="1879"/>
                    <a:pt x="1548" y="1871"/>
                    <a:pt x="1535" y="1862"/>
                  </a:cubicBezTo>
                  <a:lnTo>
                    <a:pt x="1455" y="1807"/>
                  </a:lnTo>
                  <a:lnTo>
                    <a:pt x="1418" y="1782"/>
                  </a:lnTo>
                  <a:lnTo>
                    <a:pt x="1401" y="1766"/>
                  </a:lnTo>
                  <a:lnTo>
                    <a:pt x="1380" y="1753"/>
                  </a:lnTo>
                  <a:cubicBezTo>
                    <a:pt x="1178" y="1602"/>
                    <a:pt x="990" y="1434"/>
                    <a:pt x="822" y="1250"/>
                  </a:cubicBezTo>
                  <a:cubicBezTo>
                    <a:pt x="650" y="1070"/>
                    <a:pt x="495" y="873"/>
                    <a:pt x="358" y="659"/>
                  </a:cubicBezTo>
                  <a:cubicBezTo>
                    <a:pt x="323" y="609"/>
                    <a:pt x="290" y="554"/>
                    <a:pt x="257" y="499"/>
                  </a:cubicBezTo>
                  <a:cubicBezTo>
                    <a:pt x="227" y="445"/>
                    <a:pt x="194" y="391"/>
                    <a:pt x="164" y="337"/>
                  </a:cubicBezTo>
                  <a:lnTo>
                    <a:pt x="81" y="169"/>
                  </a:lnTo>
                  <a:lnTo>
                    <a:pt x="0" y="1"/>
                  </a:ln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0"/>
            <p:cNvSpPr/>
            <p:nvPr/>
          </p:nvSpPr>
          <p:spPr>
            <a:xfrm flipH="1">
              <a:off x="485968" y="2908546"/>
              <a:ext cx="415568" cy="111020"/>
            </a:xfrm>
            <a:custGeom>
              <a:avLst/>
              <a:gdLst/>
              <a:ahLst/>
              <a:cxnLst/>
              <a:rect l="l" t="t" r="r" b="b"/>
              <a:pathLst>
                <a:path w="10975" h="2932" extrusionOk="0">
                  <a:moveTo>
                    <a:pt x="10975" y="1"/>
                  </a:moveTo>
                  <a:cubicBezTo>
                    <a:pt x="10933" y="51"/>
                    <a:pt x="10891" y="102"/>
                    <a:pt x="10849" y="152"/>
                  </a:cubicBezTo>
                  <a:cubicBezTo>
                    <a:pt x="10895" y="102"/>
                    <a:pt x="10937" y="51"/>
                    <a:pt x="10975" y="1"/>
                  </a:cubicBezTo>
                  <a:close/>
                  <a:moveTo>
                    <a:pt x="1" y="2660"/>
                  </a:moveTo>
                  <a:cubicBezTo>
                    <a:pt x="136" y="2759"/>
                    <a:pt x="280" y="2849"/>
                    <a:pt x="425" y="2931"/>
                  </a:cubicBezTo>
                  <a:lnTo>
                    <a:pt x="429" y="2931"/>
                  </a:lnTo>
                  <a:cubicBezTo>
                    <a:pt x="280" y="2849"/>
                    <a:pt x="136" y="2759"/>
                    <a:pt x="1" y="266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0"/>
            <p:cNvSpPr/>
            <p:nvPr/>
          </p:nvSpPr>
          <p:spPr>
            <a:xfrm flipH="1">
              <a:off x="490777" y="2914340"/>
              <a:ext cx="394705" cy="130293"/>
            </a:xfrm>
            <a:custGeom>
              <a:avLst/>
              <a:gdLst/>
              <a:ahLst/>
              <a:cxnLst/>
              <a:rect l="l" t="t" r="r" b="b"/>
              <a:pathLst>
                <a:path w="10424" h="3441" extrusionOk="0">
                  <a:moveTo>
                    <a:pt x="10424" y="0"/>
                  </a:moveTo>
                  <a:cubicBezTo>
                    <a:pt x="10135" y="336"/>
                    <a:pt x="9817" y="641"/>
                    <a:pt x="9473" y="921"/>
                  </a:cubicBezTo>
                  <a:cubicBezTo>
                    <a:pt x="9080" y="1244"/>
                    <a:pt x="8660" y="1529"/>
                    <a:pt x="8221" y="1781"/>
                  </a:cubicBezTo>
                  <a:cubicBezTo>
                    <a:pt x="7780" y="2036"/>
                    <a:pt x="7323" y="2258"/>
                    <a:pt x="6854" y="2452"/>
                  </a:cubicBezTo>
                  <a:cubicBezTo>
                    <a:pt x="6385" y="2649"/>
                    <a:pt x="5907" y="2816"/>
                    <a:pt x="5420" y="2967"/>
                  </a:cubicBezTo>
                  <a:cubicBezTo>
                    <a:pt x="4934" y="3113"/>
                    <a:pt x="4439" y="3239"/>
                    <a:pt x="3940" y="3323"/>
                  </a:cubicBezTo>
                  <a:cubicBezTo>
                    <a:pt x="3522" y="3394"/>
                    <a:pt x="3094" y="3432"/>
                    <a:pt x="2671" y="3432"/>
                  </a:cubicBezTo>
                  <a:cubicBezTo>
                    <a:pt x="2587" y="3432"/>
                    <a:pt x="2507" y="3432"/>
                    <a:pt x="2423" y="3428"/>
                  </a:cubicBezTo>
                  <a:cubicBezTo>
                    <a:pt x="1916" y="3411"/>
                    <a:pt x="1413" y="3328"/>
                    <a:pt x="927" y="3177"/>
                  </a:cubicBezTo>
                  <a:cubicBezTo>
                    <a:pt x="608" y="3076"/>
                    <a:pt x="298" y="2941"/>
                    <a:pt x="5" y="2778"/>
                  </a:cubicBezTo>
                  <a:lnTo>
                    <a:pt x="1" y="2778"/>
                  </a:lnTo>
                  <a:cubicBezTo>
                    <a:pt x="293" y="2945"/>
                    <a:pt x="604" y="3076"/>
                    <a:pt x="927" y="3181"/>
                  </a:cubicBezTo>
                  <a:cubicBezTo>
                    <a:pt x="1409" y="3332"/>
                    <a:pt x="1916" y="3415"/>
                    <a:pt x="2423" y="3436"/>
                  </a:cubicBezTo>
                  <a:cubicBezTo>
                    <a:pt x="2507" y="3440"/>
                    <a:pt x="2591" y="3440"/>
                    <a:pt x="2679" y="3440"/>
                  </a:cubicBezTo>
                  <a:cubicBezTo>
                    <a:pt x="3102" y="3440"/>
                    <a:pt x="3526" y="3403"/>
                    <a:pt x="3940" y="3332"/>
                  </a:cubicBezTo>
                  <a:cubicBezTo>
                    <a:pt x="4443" y="3247"/>
                    <a:pt x="4938" y="3127"/>
                    <a:pt x="5424" y="2976"/>
                  </a:cubicBezTo>
                  <a:cubicBezTo>
                    <a:pt x="5907" y="2825"/>
                    <a:pt x="6389" y="2657"/>
                    <a:pt x="6858" y="2460"/>
                  </a:cubicBezTo>
                  <a:cubicBezTo>
                    <a:pt x="7323" y="2262"/>
                    <a:pt x="7784" y="2045"/>
                    <a:pt x="8225" y="1789"/>
                  </a:cubicBezTo>
                  <a:cubicBezTo>
                    <a:pt x="8664" y="1533"/>
                    <a:pt x="9084" y="1248"/>
                    <a:pt x="9478" y="925"/>
                  </a:cubicBezTo>
                  <a:cubicBezTo>
                    <a:pt x="9817" y="645"/>
                    <a:pt x="10135" y="336"/>
                    <a:pt x="10424"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0"/>
            <p:cNvSpPr/>
            <p:nvPr/>
          </p:nvSpPr>
          <p:spPr>
            <a:xfrm flipH="1">
              <a:off x="798922" y="2901466"/>
              <a:ext cx="7990" cy="5074"/>
            </a:xfrm>
            <a:custGeom>
              <a:avLst/>
              <a:gdLst/>
              <a:ahLst/>
              <a:cxnLst/>
              <a:rect l="l" t="t" r="r" b="b"/>
              <a:pathLst>
                <a:path w="211" h="134" extrusionOk="0">
                  <a:moveTo>
                    <a:pt x="0" y="0"/>
                  </a:moveTo>
                  <a:lnTo>
                    <a:pt x="0" y="0"/>
                  </a:lnTo>
                  <a:cubicBezTo>
                    <a:pt x="68" y="46"/>
                    <a:pt x="135" y="91"/>
                    <a:pt x="205" y="134"/>
                  </a:cubicBezTo>
                  <a:lnTo>
                    <a:pt x="210" y="134"/>
                  </a:lnTo>
                  <a:cubicBezTo>
                    <a:pt x="139" y="91"/>
                    <a:pt x="68" y="46"/>
                    <a:pt x="0" y="0"/>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0"/>
            <p:cNvSpPr/>
            <p:nvPr/>
          </p:nvSpPr>
          <p:spPr>
            <a:xfrm flipH="1">
              <a:off x="567529" y="2869848"/>
              <a:ext cx="231620" cy="50020"/>
            </a:xfrm>
            <a:custGeom>
              <a:avLst/>
              <a:gdLst/>
              <a:ahLst/>
              <a:cxnLst/>
              <a:rect l="l" t="t" r="r" b="b"/>
              <a:pathLst>
                <a:path w="6117" h="1321" extrusionOk="0">
                  <a:moveTo>
                    <a:pt x="6117" y="1"/>
                  </a:moveTo>
                  <a:cubicBezTo>
                    <a:pt x="5877" y="143"/>
                    <a:pt x="5634" y="277"/>
                    <a:pt x="5387" y="398"/>
                  </a:cubicBezTo>
                  <a:cubicBezTo>
                    <a:pt x="5136" y="516"/>
                    <a:pt x="4884" y="630"/>
                    <a:pt x="4624" y="730"/>
                  </a:cubicBezTo>
                  <a:cubicBezTo>
                    <a:pt x="4557" y="755"/>
                    <a:pt x="4494" y="775"/>
                    <a:pt x="4427" y="801"/>
                  </a:cubicBezTo>
                  <a:lnTo>
                    <a:pt x="4331" y="835"/>
                  </a:lnTo>
                  <a:lnTo>
                    <a:pt x="4230" y="868"/>
                  </a:lnTo>
                  <a:lnTo>
                    <a:pt x="4134" y="901"/>
                  </a:lnTo>
                  <a:cubicBezTo>
                    <a:pt x="4100" y="910"/>
                    <a:pt x="4067" y="922"/>
                    <a:pt x="4033" y="931"/>
                  </a:cubicBezTo>
                  <a:lnTo>
                    <a:pt x="3832" y="990"/>
                  </a:lnTo>
                  <a:cubicBezTo>
                    <a:pt x="3798" y="998"/>
                    <a:pt x="3765" y="1007"/>
                    <a:pt x="3732" y="1019"/>
                  </a:cubicBezTo>
                  <a:lnTo>
                    <a:pt x="3631" y="1044"/>
                  </a:lnTo>
                  <a:lnTo>
                    <a:pt x="3530" y="1069"/>
                  </a:lnTo>
                  <a:lnTo>
                    <a:pt x="3430" y="1090"/>
                  </a:lnTo>
                  <a:lnTo>
                    <a:pt x="3329" y="1116"/>
                  </a:lnTo>
                  <a:cubicBezTo>
                    <a:pt x="3295" y="1124"/>
                    <a:pt x="3262" y="1133"/>
                    <a:pt x="3224" y="1137"/>
                  </a:cubicBezTo>
                  <a:lnTo>
                    <a:pt x="3023" y="1174"/>
                  </a:lnTo>
                  <a:cubicBezTo>
                    <a:pt x="2751" y="1224"/>
                    <a:pt x="2474" y="1262"/>
                    <a:pt x="2197" y="1288"/>
                  </a:cubicBezTo>
                  <a:cubicBezTo>
                    <a:pt x="2130" y="1292"/>
                    <a:pt x="2059" y="1296"/>
                    <a:pt x="1987" y="1300"/>
                  </a:cubicBezTo>
                  <a:lnTo>
                    <a:pt x="1886" y="1309"/>
                  </a:lnTo>
                  <a:lnTo>
                    <a:pt x="1782" y="1313"/>
                  </a:lnTo>
                  <a:cubicBezTo>
                    <a:pt x="1710" y="1313"/>
                    <a:pt x="1640" y="1317"/>
                    <a:pt x="1565" y="1317"/>
                  </a:cubicBezTo>
                  <a:cubicBezTo>
                    <a:pt x="1497" y="1317"/>
                    <a:pt x="1434" y="1313"/>
                    <a:pt x="1367" y="1313"/>
                  </a:cubicBezTo>
                  <a:cubicBezTo>
                    <a:pt x="1229" y="1304"/>
                    <a:pt x="1091" y="1296"/>
                    <a:pt x="952" y="1274"/>
                  </a:cubicBezTo>
                  <a:cubicBezTo>
                    <a:pt x="814" y="1253"/>
                    <a:pt x="679" y="1228"/>
                    <a:pt x="545" y="1191"/>
                  </a:cubicBezTo>
                  <a:cubicBezTo>
                    <a:pt x="412" y="1153"/>
                    <a:pt x="282" y="1102"/>
                    <a:pt x="156" y="1044"/>
                  </a:cubicBezTo>
                  <a:cubicBezTo>
                    <a:pt x="101" y="1019"/>
                    <a:pt x="51" y="994"/>
                    <a:pt x="5" y="969"/>
                  </a:cubicBezTo>
                  <a:lnTo>
                    <a:pt x="0" y="969"/>
                  </a:lnTo>
                  <a:cubicBezTo>
                    <a:pt x="51" y="998"/>
                    <a:pt x="101" y="1023"/>
                    <a:pt x="151" y="1048"/>
                  </a:cubicBezTo>
                  <a:cubicBezTo>
                    <a:pt x="277" y="1107"/>
                    <a:pt x="412" y="1153"/>
                    <a:pt x="541" y="1195"/>
                  </a:cubicBezTo>
                  <a:cubicBezTo>
                    <a:pt x="675" y="1233"/>
                    <a:pt x="814" y="1258"/>
                    <a:pt x="952" y="1278"/>
                  </a:cubicBezTo>
                  <a:cubicBezTo>
                    <a:pt x="1087" y="1300"/>
                    <a:pt x="1225" y="1313"/>
                    <a:pt x="1367" y="1317"/>
                  </a:cubicBezTo>
                  <a:cubicBezTo>
                    <a:pt x="1434" y="1321"/>
                    <a:pt x="1505" y="1321"/>
                    <a:pt x="1577" y="1321"/>
                  </a:cubicBezTo>
                  <a:lnTo>
                    <a:pt x="1782" y="1321"/>
                  </a:lnTo>
                  <a:lnTo>
                    <a:pt x="1886" y="1317"/>
                  </a:lnTo>
                  <a:lnTo>
                    <a:pt x="1992" y="1309"/>
                  </a:lnTo>
                  <a:cubicBezTo>
                    <a:pt x="2059" y="1304"/>
                    <a:pt x="2130" y="1300"/>
                    <a:pt x="2197" y="1296"/>
                  </a:cubicBezTo>
                  <a:lnTo>
                    <a:pt x="2407" y="1274"/>
                  </a:lnTo>
                  <a:cubicBezTo>
                    <a:pt x="2440" y="1270"/>
                    <a:pt x="2474" y="1266"/>
                    <a:pt x="2507" y="1262"/>
                  </a:cubicBezTo>
                  <a:lnTo>
                    <a:pt x="2612" y="1249"/>
                  </a:lnTo>
                  <a:lnTo>
                    <a:pt x="2716" y="1237"/>
                  </a:lnTo>
                  <a:lnTo>
                    <a:pt x="2817" y="1220"/>
                  </a:lnTo>
                  <a:lnTo>
                    <a:pt x="2923" y="1203"/>
                  </a:lnTo>
                  <a:cubicBezTo>
                    <a:pt x="2956" y="1199"/>
                    <a:pt x="2989" y="1195"/>
                    <a:pt x="3023" y="1187"/>
                  </a:cubicBezTo>
                  <a:lnTo>
                    <a:pt x="3229" y="1145"/>
                  </a:lnTo>
                  <a:cubicBezTo>
                    <a:pt x="3262" y="1141"/>
                    <a:pt x="3295" y="1133"/>
                    <a:pt x="3329" y="1124"/>
                  </a:cubicBezTo>
                  <a:lnTo>
                    <a:pt x="3430" y="1102"/>
                  </a:lnTo>
                  <a:lnTo>
                    <a:pt x="3534" y="1077"/>
                  </a:lnTo>
                  <a:lnTo>
                    <a:pt x="3635" y="1052"/>
                  </a:lnTo>
                  <a:lnTo>
                    <a:pt x="3736" y="1027"/>
                  </a:lnTo>
                  <a:cubicBezTo>
                    <a:pt x="3769" y="1015"/>
                    <a:pt x="3803" y="1007"/>
                    <a:pt x="3836" y="998"/>
                  </a:cubicBezTo>
                  <a:lnTo>
                    <a:pt x="4033" y="939"/>
                  </a:lnTo>
                  <a:cubicBezTo>
                    <a:pt x="4067" y="931"/>
                    <a:pt x="4100" y="918"/>
                    <a:pt x="4134" y="910"/>
                  </a:cubicBezTo>
                  <a:lnTo>
                    <a:pt x="4235" y="876"/>
                  </a:lnTo>
                  <a:lnTo>
                    <a:pt x="4331" y="843"/>
                  </a:lnTo>
                  <a:lnTo>
                    <a:pt x="4432" y="810"/>
                  </a:lnTo>
                  <a:cubicBezTo>
                    <a:pt x="4494" y="785"/>
                    <a:pt x="4561" y="759"/>
                    <a:pt x="4624" y="734"/>
                  </a:cubicBezTo>
                  <a:cubicBezTo>
                    <a:pt x="4884" y="638"/>
                    <a:pt x="5140" y="524"/>
                    <a:pt x="5387" y="403"/>
                  </a:cubicBezTo>
                  <a:cubicBezTo>
                    <a:pt x="5639" y="277"/>
                    <a:pt x="5881" y="143"/>
                    <a:pt x="6117" y="1"/>
                  </a:cubicBezTo>
                  <a:close/>
                </a:path>
              </a:pathLst>
            </a:custGeom>
            <a:solidFill>
              <a:srgbClr val="566C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0"/>
            <p:cNvSpPr/>
            <p:nvPr/>
          </p:nvSpPr>
          <p:spPr>
            <a:xfrm flipH="1">
              <a:off x="625160" y="3303630"/>
              <a:ext cx="59221" cy="30368"/>
            </a:xfrm>
            <a:custGeom>
              <a:avLst/>
              <a:gdLst/>
              <a:ahLst/>
              <a:cxnLst/>
              <a:rect l="l" t="t" r="r" b="b"/>
              <a:pathLst>
                <a:path w="1564" h="802" extrusionOk="0">
                  <a:moveTo>
                    <a:pt x="747" y="0"/>
                  </a:moveTo>
                  <a:cubicBezTo>
                    <a:pt x="339" y="0"/>
                    <a:pt x="12" y="164"/>
                    <a:pt x="4" y="378"/>
                  </a:cubicBezTo>
                  <a:cubicBezTo>
                    <a:pt x="0" y="596"/>
                    <a:pt x="339" y="788"/>
                    <a:pt x="772" y="801"/>
                  </a:cubicBezTo>
                  <a:lnTo>
                    <a:pt x="817" y="801"/>
                  </a:lnTo>
                  <a:cubicBezTo>
                    <a:pt x="1225" y="801"/>
                    <a:pt x="1552" y="637"/>
                    <a:pt x="1560" y="424"/>
                  </a:cubicBezTo>
                  <a:cubicBezTo>
                    <a:pt x="1564" y="202"/>
                    <a:pt x="1220" y="13"/>
                    <a:pt x="792" y="0"/>
                  </a:cubicBezTo>
                  <a:close/>
                </a:path>
              </a:pathLst>
            </a:custGeom>
            <a:solidFill>
              <a:srgbClr val="F84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0"/>
            <p:cNvSpPr/>
            <p:nvPr/>
          </p:nvSpPr>
          <p:spPr>
            <a:xfrm flipH="1">
              <a:off x="796272" y="3298404"/>
              <a:ext cx="46347" cy="30519"/>
            </a:xfrm>
            <a:custGeom>
              <a:avLst/>
              <a:gdLst/>
              <a:ahLst/>
              <a:cxnLst/>
              <a:rect l="l" t="t" r="r" b="b"/>
              <a:pathLst>
                <a:path w="1224" h="806" extrusionOk="0">
                  <a:moveTo>
                    <a:pt x="595" y="1"/>
                  </a:moveTo>
                  <a:cubicBezTo>
                    <a:pt x="273" y="1"/>
                    <a:pt x="12" y="168"/>
                    <a:pt x="8" y="382"/>
                  </a:cubicBezTo>
                  <a:cubicBezTo>
                    <a:pt x="0" y="604"/>
                    <a:pt x="268" y="792"/>
                    <a:pt x="604" y="805"/>
                  </a:cubicBezTo>
                  <a:lnTo>
                    <a:pt x="633" y="805"/>
                  </a:lnTo>
                  <a:cubicBezTo>
                    <a:pt x="952" y="805"/>
                    <a:pt x="1212" y="637"/>
                    <a:pt x="1220" y="419"/>
                  </a:cubicBezTo>
                  <a:cubicBezTo>
                    <a:pt x="1224" y="202"/>
                    <a:pt x="960" y="13"/>
                    <a:pt x="625" y="1"/>
                  </a:cubicBezTo>
                  <a:close/>
                </a:path>
              </a:pathLst>
            </a:custGeom>
            <a:solidFill>
              <a:srgbClr val="F84F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30"/>
            <p:cNvSpPr/>
            <p:nvPr/>
          </p:nvSpPr>
          <p:spPr>
            <a:xfrm flipH="1">
              <a:off x="789911" y="3200713"/>
              <a:ext cx="38282" cy="34381"/>
            </a:xfrm>
            <a:custGeom>
              <a:avLst/>
              <a:gdLst/>
              <a:ahLst/>
              <a:cxnLst/>
              <a:rect l="l" t="t" r="r" b="b"/>
              <a:pathLst>
                <a:path w="1011" h="908" extrusionOk="0">
                  <a:moveTo>
                    <a:pt x="506" y="0"/>
                  </a:moveTo>
                  <a:cubicBezTo>
                    <a:pt x="464" y="0"/>
                    <a:pt x="421" y="6"/>
                    <a:pt x="378" y="19"/>
                  </a:cubicBezTo>
                  <a:cubicBezTo>
                    <a:pt x="138" y="86"/>
                    <a:pt x="1" y="342"/>
                    <a:pt x="68" y="581"/>
                  </a:cubicBezTo>
                  <a:cubicBezTo>
                    <a:pt x="126" y="779"/>
                    <a:pt x="309" y="908"/>
                    <a:pt x="508" y="908"/>
                  </a:cubicBezTo>
                  <a:cubicBezTo>
                    <a:pt x="550" y="908"/>
                    <a:pt x="592" y="902"/>
                    <a:pt x="633" y="890"/>
                  </a:cubicBezTo>
                  <a:cubicBezTo>
                    <a:pt x="873" y="820"/>
                    <a:pt x="1011" y="568"/>
                    <a:pt x="939" y="325"/>
                  </a:cubicBezTo>
                  <a:cubicBezTo>
                    <a:pt x="885" y="128"/>
                    <a:pt x="702" y="0"/>
                    <a:pt x="50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0"/>
            <p:cNvSpPr/>
            <p:nvPr/>
          </p:nvSpPr>
          <p:spPr>
            <a:xfrm flipH="1">
              <a:off x="645153" y="3211656"/>
              <a:ext cx="38282" cy="34457"/>
            </a:xfrm>
            <a:custGeom>
              <a:avLst/>
              <a:gdLst/>
              <a:ahLst/>
              <a:cxnLst/>
              <a:rect l="l" t="t" r="r" b="b"/>
              <a:pathLst>
                <a:path w="1011" h="910" extrusionOk="0">
                  <a:moveTo>
                    <a:pt x="507" y="0"/>
                  </a:moveTo>
                  <a:cubicBezTo>
                    <a:pt x="465" y="0"/>
                    <a:pt x="421" y="6"/>
                    <a:pt x="378" y="19"/>
                  </a:cubicBezTo>
                  <a:cubicBezTo>
                    <a:pt x="138" y="90"/>
                    <a:pt x="0" y="342"/>
                    <a:pt x="72" y="585"/>
                  </a:cubicBezTo>
                  <a:cubicBezTo>
                    <a:pt x="126" y="781"/>
                    <a:pt x="306" y="910"/>
                    <a:pt x="503" y="910"/>
                  </a:cubicBezTo>
                  <a:cubicBezTo>
                    <a:pt x="546" y="910"/>
                    <a:pt x="590" y="904"/>
                    <a:pt x="633" y="891"/>
                  </a:cubicBezTo>
                  <a:cubicBezTo>
                    <a:pt x="873" y="820"/>
                    <a:pt x="1011" y="568"/>
                    <a:pt x="943" y="330"/>
                  </a:cubicBezTo>
                  <a:cubicBezTo>
                    <a:pt x="885" y="130"/>
                    <a:pt x="705" y="0"/>
                    <a:pt x="507"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0"/>
            <p:cNvSpPr/>
            <p:nvPr/>
          </p:nvSpPr>
          <p:spPr>
            <a:xfrm flipH="1">
              <a:off x="519592" y="3321729"/>
              <a:ext cx="221472" cy="595389"/>
            </a:xfrm>
            <a:custGeom>
              <a:avLst/>
              <a:gdLst/>
              <a:ahLst/>
              <a:cxnLst/>
              <a:rect l="l" t="t" r="r" b="b"/>
              <a:pathLst>
                <a:path w="5849" h="15724" extrusionOk="0">
                  <a:moveTo>
                    <a:pt x="5216" y="0"/>
                  </a:moveTo>
                  <a:lnTo>
                    <a:pt x="1242" y="3177"/>
                  </a:lnTo>
                  <a:lnTo>
                    <a:pt x="462" y="6590"/>
                  </a:lnTo>
                  <a:cubicBezTo>
                    <a:pt x="462" y="6590"/>
                    <a:pt x="290" y="6619"/>
                    <a:pt x="0" y="6665"/>
                  </a:cubicBezTo>
                  <a:lnTo>
                    <a:pt x="294" y="15723"/>
                  </a:lnTo>
                  <a:lnTo>
                    <a:pt x="5848" y="5421"/>
                  </a:lnTo>
                  <a:cubicBezTo>
                    <a:pt x="4809" y="3370"/>
                    <a:pt x="5216" y="1"/>
                    <a:pt x="5216"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30"/>
            <p:cNvSpPr/>
            <p:nvPr/>
          </p:nvSpPr>
          <p:spPr>
            <a:xfrm flipH="1">
              <a:off x="49461" y="3406963"/>
              <a:ext cx="1673898" cy="1964020"/>
            </a:xfrm>
            <a:custGeom>
              <a:avLst/>
              <a:gdLst/>
              <a:ahLst/>
              <a:cxnLst/>
              <a:rect l="l" t="t" r="r" b="b"/>
              <a:pathLst>
                <a:path w="44207" h="51869" extrusionOk="0">
                  <a:moveTo>
                    <a:pt x="1966" y="1"/>
                  </a:moveTo>
                  <a:lnTo>
                    <a:pt x="0" y="1413"/>
                  </a:lnTo>
                  <a:lnTo>
                    <a:pt x="7265" y="14596"/>
                  </a:lnTo>
                  <a:cubicBezTo>
                    <a:pt x="7265" y="14596"/>
                    <a:pt x="10811" y="14189"/>
                    <a:pt x="12512" y="13853"/>
                  </a:cubicBezTo>
                  <a:cubicBezTo>
                    <a:pt x="14210" y="13523"/>
                    <a:pt x="19458" y="11808"/>
                    <a:pt x="19459" y="11808"/>
                  </a:cubicBezTo>
                  <a:lnTo>
                    <a:pt x="19459" y="11808"/>
                  </a:lnTo>
                  <a:cubicBezTo>
                    <a:pt x="19459" y="11808"/>
                    <a:pt x="19215" y="12294"/>
                    <a:pt x="19362" y="13853"/>
                  </a:cubicBezTo>
                  <a:cubicBezTo>
                    <a:pt x="19504" y="15418"/>
                    <a:pt x="21156" y="17341"/>
                    <a:pt x="21156" y="17341"/>
                  </a:cubicBezTo>
                  <a:lnTo>
                    <a:pt x="21030" y="22706"/>
                  </a:lnTo>
                  <a:cubicBezTo>
                    <a:pt x="21030" y="22706"/>
                    <a:pt x="19517" y="24027"/>
                    <a:pt x="17421" y="29858"/>
                  </a:cubicBezTo>
                  <a:cubicBezTo>
                    <a:pt x="15329" y="35689"/>
                    <a:pt x="17421" y="51869"/>
                    <a:pt x="17421" y="51869"/>
                  </a:cubicBezTo>
                  <a:lnTo>
                    <a:pt x="44207" y="50397"/>
                  </a:lnTo>
                  <a:lnTo>
                    <a:pt x="37482" y="24350"/>
                  </a:lnTo>
                  <a:cubicBezTo>
                    <a:pt x="37482" y="24350"/>
                    <a:pt x="40006" y="11837"/>
                    <a:pt x="38191" y="8572"/>
                  </a:cubicBezTo>
                  <a:cubicBezTo>
                    <a:pt x="36376" y="5302"/>
                    <a:pt x="34896" y="5785"/>
                    <a:pt x="32725" y="4288"/>
                  </a:cubicBezTo>
                  <a:cubicBezTo>
                    <a:pt x="32327" y="4016"/>
                    <a:pt x="32025" y="3626"/>
                    <a:pt x="31790" y="3170"/>
                  </a:cubicBezTo>
                  <a:lnTo>
                    <a:pt x="26236" y="13472"/>
                  </a:lnTo>
                  <a:lnTo>
                    <a:pt x="25942" y="4414"/>
                  </a:lnTo>
                  <a:cubicBezTo>
                    <a:pt x="25398" y="4503"/>
                    <a:pt x="24421" y="4658"/>
                    <a:pt x="23268" y="4812"/>
                  </a:cubicBezTo>
                  <a:cubicBezTo>
                    <a:pt x="21491" y="5056"/>
                    <a:pt x="10324" y="9914"/>
                    <a:pt x="10324" y="9914"/>
                  </a:cubicBezTo>
                  <a:lnTo>
                    <a:pt x="1966" y="1"/>
                  </a:ln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0"/>
            <p:cNvSpPr/>
            <p:nvPr/>
          </p:nvSpPr>
          <p:spPr>
            <a:xfrm flipH="1">
              <a:off x="573247" y="3426312"/>
              <a:ext cx="140366" cy="100986"/>
            </a:xfrm>
            <a:custGeom>
              <a:avLst/>
              <a:gdLst/>
              <a:ahLst/>
              <a:cxnLst/>
              <a:rect l="l" t="t" r="r" b="b"/>
              <a:pathLst>
                <a:path w="3707" h="2667" extrusionOk="0">
                  <a:moveTo>
                    <a:pt x="3707" y="1"/>
                  </a:moveTo>
                  <a:lnTo>
                    <a:pt x="3707" y="1"/>
                  </a:lnTo>
                  <a:cubicBezTo>
                    <a:pt x="3707" y="1"/>
                    <a:pt x="3086" y="868"/>
                    <a:pt x="2202" y="1305"/>
                  </a:cubicBezTo>
                  <a:cubicBezTo>
                    <a:pt x="1115" y="1834"/>
                    <a:pt x="289" y="1849"/>
                    <a:pt x="198" y="1849"/>
                  </a:cubicBezTo>
                  <a:cubicBezTo>
                    <a:pt x="193" y="1849"/>
                    <a:pt x="190" y="1849"/>
                    <a:pt x="190" y="1849"/>
                  </a:cubicBezTo>
                  <a:lnTo>
                    <a:pt x="1" y="2667"/>
                  </a:lnTo>
                  <a:cubicBezTo>
                    <a:pt x="1" y="2667"/>
                    <a:pt x="1279" y="2327"/>
                    <a:pt x="2202" y="1694"/>
                  </a:cubicBezTo>
                  <a:cubicBezTo>
                    <a:pt x="3204" y="1007"/>
                    <a:pt x="3707" y="1"/>
                    <a:pt x="370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0"/>
            <p:cNvSpPr/>
            <p:nvPr/>
          </p:nvSpPr>
          <p:spPr>
            <a:xfrm flipH="1">
              <a:off x="320574" y="4266726"/>
              <a:ext cx="606484" cy="63954"/>
            </a:xfrm>
            <a:custGeom>
              <a:avLst/>
              <a:gdLst/>
              <a:ahLst/>
              <a:cxnLst/>
              <a:rect l="l" t="t" r="r" b="b"/>
              <a:pathLst>
                <a:path w="16017" h="1689" extrusionOk="0">
                  <a:moveTo>
                    <a:pt x="0" y="0"/>
                  </a:moveTo>
                  <a:cubicBezTo>
                    <a:pt x="50" y="68"/>
                    <a:pt x="118" y="126"/>
                    <a:pt x="180" y="186"/>
                  </a:cubicBezTo>
                  <a:lnTo>
                    <a:pt x="281" y="265"/>
                  </a:lnTo>
                  <a:lnTo>
                    <a:pt x="281" y="265"/>
                  </a:lnTo>
                  <a:lnTo>
                    <a:pt x="180" y="182"/>
                  </a:lnTo>
                  <a:cubicBezTo>
                    <a:pt x="118" y="126"/>
                    <a:pt x="54" y="68"/>
                    <a:pt x="0" y="0"/>
                  </a:cubicBezTo>
                  <a:close/>
                  <a:moveTo>
                    <a:pt x="281" y="265"/>
                  </a:moveTo>
                  <a:cubicBezTo>
                    <a:pt x="315" y="290"/>
                    <a:pt x="352" y="315"/>
                    <a:pt x="385" y="340"/>
                  </a:cubicBezTo>
                  <a:cubicBezTo>
                    <a:pt x="402" y="353"/>
                    <a:pt x="420" y="366"/>
                    <a:pt x="441" y="378"/>
                  </a:cubicBezTo>
                  <a:lnTo>
                    <a:pt x="491" y="412"/>
                  </a:lnTo>
                  <a:lnTo>
                    <a:pt x="600" y="478"/>
                  </a:lnTo>
                  <a:cubicBezTo>
                    <a:pt x="675" y="521"/>
                    <a:pt x="751" y="563"/>
                    <a:pt x="826" y="604"/>
                  </a:cubicBezTo>
                  <a:cubicBezTo>
                    <a:pt x="1132" y="764"/>
                    <a:pt x="1451" y="890"/>
                    <a:pt x="1774" y="1006"/>
                  </a:cubicBezTo>
                  <a:cubicBezTo>
                    <a:pt x="2422" y="1225"/>
                    <a:pt x="3094" y="1376"/>
                    <a:pt x="3769" y="1493"/>
                  </a:cubicBezTo>
                  <a:lnTo>
                    <a:pt x="4276" y="1573"/>
                  </a:lnTo>
                  <a:cubicBezTo>
                    <a:pt x="4318" y="1581"/>
                    <a:pt x="4359" y="1585"/>
                    <a:pt x="4405" y="1594"/>
                  </a:cubicBezTo>
                  <a:lnTo>
                    <a:pt x="4531" y="1606"/>
                  </a:lnTo>
                  <a:lnTo>
                    <a:pt x="4661" y="1623"/>
                  </a:lnTo>
                  <a:cubicBezTo>
                    <a:pt x="4703" y="1627"/>
                    <a:pt x="4745" y="1631"/>
                    <a:pt x="4787" y="1635"/>
                  </a:cubicBezTo>
                  <a:lnTo>
                    <a:pt x="5043" y="1656"/>
                  </a:lnTo>
                  <a:lnTo>
                    <a:pt x="5106" y="1660"/>
                  </a:lnTo>
                  <a:lnTo>
                    <a:pt x="5173" y="1665"/>
                  </a:lnTo>
                  <a:lnTo>
                    <a:pt x="5299" y="1669"/>
                  </a:lnTo>
                  <a:lnTo>
                    <a:pt x="5428" y="1677"/>
                  </a:lnTo>
                  <a:cubicBezTo>
                    <a:pt x="5471" y="1677"/>
                    <a:pt x="5516" y="1681"/>
                    <a:pt x="5558" y="1681"/>
                  </a:cubicBezTo>
                  <a:lnTo>
                    <a:pt x="5814" y="1686"/>
                  </a:lnTo>
                  <a:cubicBezTo>
                    <a:pt x="5927" y="1688"/>
                    <a:pt x="6039" y="1689"/>
                    <a:pt x="6152" y="1689"/>
                  </a:cubicBezTo>
                  <a:cubicBezTo>
                    <a:pt x="6726" y="1689"/>
                    <a:pt x="7298" y="1662"/>
                    <a:pt x="7872" y="1627"/>
                  </a:cubicBezTo>
                  <a:cubicBezTo>
                    <a:pt x="8555" y="1585"/>
                    <a:pt x="9238" y="1523"/>
                    <a:pt x="9917" y="1447"/>
                  </a:cubicBezTo>
                  <a:cubicBezTo>
                    <a:pt x="10601" y="1376"/>
                    <a:pt x="11280" y="1288"/>
                    <a:pt x="11960" y="1196"/>
                  </a:cubicBezTo>
                  <a:cubicBezTo>
                    <a:pt x="13318" y="1006"/>
                    <a:pt x="14671" y="789"/>
                    <a:pt x="16017" y="534"/>
                  </a:cubicBezTo>
                  <a:lnTo>
                    <a:pt x="16017" y="534"/>
                  </a:lnTo>
                  <a:cubicBezTo>
                    <a:pt x="15346" y="659"/>
                    <a:pt x="14667" y="772"/>
                    <a:pt x="13992" y="881"/>
                  </a:cubicBezTo>
                  <a:cubicBezTo>
                    <a:pt x="13318" y="990"/>
                    <a:pt x="12639" y="1091"/>
                    <a:pt x="11960" y="1182"/>
                  </a:cubicBezTo>
                  <a:cubicBezTo>
                    <a:pt x="11280" y="1275"/>
                    <a:pt x="10601" y="1364"/>
                    <a:pt x="9917" y="1434"/>
                  </a:cubicBezTo>
                  <a:cubicBezTo>
                    <a:pt x="9234" y="1505"/>
                    <a:pt x="8551" y="1569"/>
                    <a:pt x="7868" y="1610"/>
                  </a:cubicBezTo>
                  <a:cubicBezTo>
                    <a:pt x="7270" y="1651"/>
                    <a:pt x="6671" y="1675"/>
                    <a:pt x="6070" y="1675"/>
                  </a:cubicBezTo>
                  <a:cubicBezTo>
                    <a:pt x="5984" y="1675"/>
                    <a:pt x="5899" y="1674"/>
                    <a:pt x="5814" y="1673"/>
                  </a:cubicBezTo>
                  <a:lnTo>
                    <a:pt x="5558" y="1665"/>
                  </a:lnTo>
                  <a:cubicBezTo>
                    <a:pt x="5516" y="1665"/>
                    <a:pt x="5471" y="1665"/>
                    <a:pt x="5428" y="1660"/>
                  </a:cubicBezTo>
                  <a:lnTo>
                    <a:pt x="5303" y="1656"/>
                  </a:lnTo>
                  <a:lnTo>
                    <a:pt x="5173" y="1648"/>
                  </a:lnTo>
                  <a:lnTo>
                    <a:pt x="5110" y="1648"/>
                  </a:lnTo>
                  <a:lnTo>
                    <a:pt x="5043" y="1644"/>
                  </a:lnTo>
                  <a:lnTo>
                    <a:pt x="4787" y="1623"/>
                  </a:lnTo>
                  <a:cubicBezTo>
                    <a:pt x="4745" y="1619"/>
                    <a:pt x="4703" y="1615"/>
                    <a:pt x="4661" y="1610"/>
                  </a:cubicBezTo>
                  <a:lnTo>
                    <a:pt x="4531" y="1594"/>
                  </a:lnTo>
                  <a:lnTo>
                    <a:pt x="4405" y="1581"/>
                  </a:lnTo>
                  <a:cubicBezTo>
                    <a:pt x="4364" y="1577"/>
                    <a:pt x="4322" y="1569"/>
                    <a:pt x="4280" y="1560"/>
                  </a:cubicBezTo>
                  <a:lnTo>
                    <a:pt x="3769" y="1484"/>
                  </a:lnTo>
                  <a:cubicBezTo>
                    <a:pt x="3094" y="1368"/>
                    <a:pt x="2422" y="1217"/>
                    <a:pt x="1774" y="998"/>
                  </a:cubicBezTo>
                  <a:cubicBezTo>
                    <a:pt x="1451" y="881"/>
                    <a:pt x="1132" y="760"/>
                    <a:pt x="826" y="600"/>
                  </a:cubicBezTo>
                  <a:cubicBezTo>
                    <a:pt x="755" y="559"/>
                    <a:pt x="679" y="521"/>
                    <a:pt x="604" y="474"/>
                  </a:cubicBezTo>
                  <a:lnTo>
                    <a:pt x="495" y="408"/>
                  </a:lnTo>
                  <a:lnTo>
                    <a:pt x="441" y="374"/>
                  </a:lnTo>
                  <a:cubicBezTo>
                    <a:pt x="424" y="362"/>
                    <a:pt x="402" y="349"/>
                    <a:pt x="385" y="336"/>
                  </a:cubicBezTo>
                  <a:cubicBezTo>
                    <a:pt x="352" y="311"/>
                    <a:pt x="315" y="290"/>
                    <a:pt x="281" y="265"/>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0"/>
            <p:cNvSpPr/>
            <p:nvPr/>
          </p:nvSpPr>
          <p:spPr>
            <a:xfrm flipH="1">
              <a:off x="729895" y="3917081"/>
              <a:ext cx="31163" cy="409661"/>
            </a:xfrm>
            <a:custGeom>
              <a:avLst/>
              <a:gdLst/>
              <a:ahLst/>
              <a:cxnLst/>
              <a:rect l="l" t="t" r="r" b="b"/>
              <a:pathLst>
                <a:path w="823" h="10819" extrusionOk="0">
                  <a:moveTo>
                    <a:pt x="822" y="0"/>
                  </a:moveTo>
                  <a:lnTo>
                    <a:pt x="713" y="1350"/>
                  </a:lnTo>
                  <a:lnTo>
                    <a:pt x="609" y="2704"/>
                  </a:lnTo>
                  <a:lnTo>
                    <a:pt x="403" y="5408"/>
                  </a:lnTo>
                  <a:lnTo>
                    <a:pt x="201" y="8112"/>
                  </a:lnTo>
                  <a:lnTo>
                    <a:pt x="101" y="9466"/>
                  </a:lnTo>
                  <a:lnTo>
                    <a:pt x="0" y="10819"/>
                  </a:lnTo>
                  <a:lnTo>
                    <a:pt x="110" y="9466"/>
                  </a:lnTo>
                  <a:lnTo>
                    <a:pt x="215" y="8116"/>
                  </a:lnTo>
                  <a:lnTo>
                    <a:pt x="420" y="5408"/>
                  </a:lnTo>
                  <a:lnTo>
                    <a:pt x="621" y="2704"/>
                  </a:lnTo>
                  <a:lnTo>
                    <a:pt x="722" y="1350"/>
                  </a:lnTo>
                  <a:lnTo>
                    <a:pt x="822"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0"/>
            <p:cNvSpPr/>
            <p:nvPr/>
          </p:nvSpPr>
          <p:spPr>
            <a:xfrm flipH="1">
              <a:off x="883399" y="3697085"/>
              <a:ext cx="105416" cy="160169"/>
            </a:xfrm>
            <a:custGeom>
              <a:avLst/>
              <a:gdLst/>
              <a:ahLst/>
              <a:cxnLst/>
              <a:rect l="l" t="t" r="r" b="b"/>
              <a:pathLst>
                <a:path w="2784" h="4230" extrusionOk="0">
                  <a:moveTo>
                    <a:pt x="2784" y="0"/>
                  </a:moveTo>
                  <a:lnTo>
                    <a:pt x="2550" y="215"/>
                  </a:lnTo>
                  <a:lnTo>
                    <a:pt x="2318" y="441"/>
                  </a:lnTo>
                  <a:lnTo>
                    <a:pt x="2101" y="671"/>
                  </a:lnTo>
                  <a:lnTo>
                    <a:pt x="1887" y="910"/>
                  </a:lnTo>
                  <a:cubicBezTo>
                    <a:pt x="1606" y="1233"/>
                    <a:pt x="1346" y="1573"/>
                    <a:pt x="1111" y="1929"/>
                  </a:cubicBezTo>
                  <a:cubicBezTo>
                    <a:pt x="877" y="2289"/>
                    <a:pt x="667" y="2658"/>
                    <a:pt x="478" y="3044"/>
                  </a:cubicBezTo>
                  <a:lnTo>
                    <a:pt x="344" y="3333"/>
                  </a:lnTo>
                  <a:lnTo>
                    <a:pt x="219" y="3631"/>
                  </a:lnTo>
                  <a:lnTo>
                    <a:pt x="105" y="3928"/>
                  </a:lnTo>
                  <a:lnTo>
                    <a:pt x="0" y="4230"/>
                  </a:lnTo>
                  <a:lnTo>
                    <a:pt x="110" y="3928"/>
                  </a:lnTo>
                  <a:lnTo>
                    <a:pt x="227" y="3631"/>
                  </a:lnTo>
                  <a:lnTo>
                    <a:pt x="352" y="3337"/>
                  </a:lnTo>
                  <a:lnTo>
                    <a:pt x="491" y="3048"/>
                  </a:lnTo>
                  <a:cubicBezTo>
                    <a:pt x="679" y="2666"/>
                    <a:pt x="890" y="2298"/>
                    <a:pt x="1128" y="1941"/>
                  </a:cubicBezTo>
                  <a:cubicBezTo>
                    <a:pt x="1358" y="1585"/>
                    <a:pt x="1619" y="1242"/>
                    <a:pt x="1896" y="919"/>
                  </a:cubicBezTo>
                  <a:lnTo>
                    <a:pt x="2105" y="680"/>
                  </a:lnTo>
                  <a:lnTo>
                    <a:pt x="2327" y="445"/>
                  </a:lnTo>
                  <a:lnTo>
                    <a:pt x="2554" y="219"/>
                  </a:lnTo>
                  <a:lnTo>
                    <a:pt x="2784"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0"/>
            <p:cNvSpPr/>
            <p:nvPr/>
          </p:nvSpPr>
          <p:spPr>
            <a:xfrm flipH="1">
              <a:off x="1287949" y="3778836"/>
              <a:ext cx="47180" cy="73345"/>
            </a:xfrm>
            <a:custGeom>
              <a:avLst/>
              <a:gdLst/>
              <a:ahLst/>
              <a:cxnLst/>
              <a:rect l="l" t="t" r="r" b="b"/>
              <a:pathLst>
                <a:path w="1246" h="1937" extrusionOk="0">
                  <a:moveTo>
                    <a:pt x="1" y="0"/>
                  </a:moveTo>
                  <a:lnTo>
                    <a:pt x="1" y="0"/>
                  </a:lnTo>
                  <a:cubicBezTo>
                    <a:pt x="105" y="159"/>
                    <a:pt x="214" y="319"/>
                    <a:pt x="318" y="478"/>
                  </a:cubicBezTo>
                  <a:cubicBezTo>
                    <a:pt x="423" y="642"/>
                    <a:pt x="533" y="801"/>
                    <a:pt x="633" y="960"/>
                  </a:cubicBezTo>
                  <a:cubicBezTo>
                    <a:pt x="738" y="1124"/>
                    <a:pt x="843" y="1287"/>
                    <a:pt x="943" y="1447"/>
                  </a:cubicBezTo>
                  <a:cubicBezTo>
                    <a:pt x="994" y="1531"/>
                    <a:pt x="1044" y="1610"/>
                    <a:pt x="1094" y="1694"/>
                  </a:cubicBezTo>
                  <a:lnTo>
                    <a:pt x="1245" y="1937"/>
                  </a:lnTo>
                  <a:cubicBezTo>
                    <a:pt x="1199" y="1853"/>
                    <a:pt x="1148" y="1774"/>
                    <a:pt x="1102" y="1689"/>
                  </a:cubicBezTo>
                  <a:cubicBezTo>
                    <a:pt x="1052" y="1606"/>
                    <a:pt x="1002" y="1522"/>
                    <a:pt x="956" y="1442"/>
                  </a:cubicBezTo>
                  <a:cubicBezTo>
                    <a:pt x="856" y="1279"/>
                    <a:pt x="750" y="1115"/>
                    <a:pt x="649" y="952"/>
                  </a:cubicBezTo>
                  <a:cubicBezTo>
                    <a:pt x="545" y="793"/>
                    <a:pt x="440" y="629"/>
                    <a:pt x="332" y="474"/>
                  </a:cubicBezTo>
                  <a:cubicBezTo>
                    <a:pt x="222" y="315"/>
                    <a:pt x="113" y="155"/>
                    <a:pt x="1"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0"/>
            <p:cNvSpPr/>
            <p:nvPr/>
          </p:nvSpPr>
          <p:spPr>
            <a:xfrm flipH="1">
              <a:off x="1591096" y="3476786"/>
              <a:ext cx="91974" cy="55283"/>
            </a:xfrm>
            <a:custGeom>
              <a:avLst/>
              <a:gdLst/>
              <a:ahLst/>
              <a:cxnLst/>
              <a:rect l="l" t="t" r="r" b="b"/>
              <a:pathLst>
                <a:path w="2429" h="1460" extrusionOk="0">
                  <a:moveTo>
                    <a:pt x="2415" y="1"/>
                  </a:moveTo>
                  <a:cubicBezTo>
                    <a:pt x="1799" y="730"/>
                    <a:pt x="935" y="1245"/>
                    <a:pt x="1" y="1442"/>
                  </a:cubicBezTo>
                  <a:lnTo>
                    <a:pt x="5" y="1459"/>
                  </a:lnTo>
                  <a:cubicBezTo>
                    <a:pt x="944" y="1258"/>
                    <a:pt x="1811" y="742"/>
                    <a:pt x="2428" y="13"/>
                  </a:cubicBezTo>
                  <a:lnTo>
                    <a:pt x="2415" y="1"/>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0"/>
            <p:cNvSpPr/>
            <p:nvPr/>
          </p:nvSpPr>
          <p:spPr>
            <a:xfrm flipH="1">
              <a:off x="484075" y="3569177"/>
              <a:ext cx="319846" cy="437947"/>
            </a:xfrm>
            <a:custGeom>
              <a:avLst/>
              <a:gdLst/>
              <a:ahLst/>
              <a:cxnLst/>
              <a:rect l="l" t="t" r="r" b="b"/>
              <a:pathLst>
                <a:path w="8447" h="11566" extrusionOk="0">
                  <a:moveTo>
                    <a:pt x="8435" y="0"/>
                  </a:moveTo>
                  <a:lnTo>
                    <a:pt x="1778" y="11515"/>
                  </a:lnTo>
                  <a:lnTo>
                    <a:pt x="18" y="382"/>
                  </a:lnTo>
                  <a:lnTo>
                    <a:pt x="0" y="386"/>
                  </a:lnTo>
                  <a:lnTo>
                    <a:pt x="1770" y="11565"/>
                  </a:lnTo>
                  <a:lnTo>
                    <a:pt x="8447" y="8"/>
                  </a:lnTo>
                  <a:lnTo>
                    <a:pt x="8435"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0"/>
            <p:cNvSpPr/>
            <p:nvPr/>
          </p:nvSpPr>
          <p:spPr>
            <a:xfrm flipH="1">
              <a:off x="122" y="4173389"/>
              <a:ext cx="760935" cy="895432"/>
            </a:xfrm>
            <a:custGeom>
              <a:avLst/>
              <a:gdLst/>
              <a:ahLst/>
              <a:cxnLst/>
              <a:rect l="l" t="t" r="r" b="b"/>
              <a:pathLst>
                <a:path w="20096" h="23648" extrusionOk="0">
                  <a:moveTo>
                    <a:pt x="9998" y="1"/>
                  </a:moveTo>
                  <a:lnTo>
                    <a:pt x="0" y="5589"/>
                  </a:lnTo>
                  <a:lnTo>
                    <a:pt x="10099" y="23647"/>
                  </a:lnTo>
                  <a:lnTo>
                    <a:pt x="20095" y="18055"/>
                  </a:lnTo>
                  <a:lnTo>
                    <a:pt x="9998"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0"/>
            <p:cNvSpPr/>
            <p:nvPr/>
          </p:nvSpPr>
          <p:spPr>
            <a:xfrm flipH="1">
              <a:off x="491042" y="4196676"/>
              <a:ext cx="192392" cy="133285"/>
            </a:xfrm>
            <a:custGeom>
              <a:avLst/>
              <a:gdLst/>
              <a:ahLst/>
              <a:cxnLst/>
              <a:rect l="l" t="t" r="r" b="b"/>
              <a:pathLst>
                <a:path w="5081" h="3520" extrusionOk="0">
                  <a:moveTo>
                    <a:pt x="4486" y="0"/>
                  </a:moveTo>
                  <a:cubicBezTo>
                    <a:pt x="4473" y="0"/>
                    <a:pt x="4460" y="4"/>
                    <a:pt x="4448" y="10"/>
                  </a:cubicBezTo>
                  <a:lnTo>
                    <a:pt x="51" y="2471"/>
                  </a:lnTo>
                  <a:cubicBezTo>
                    <a:pt x="13" y="2492"/>
                    <a:pt x="0" y="2539"/>
                    <a:pt x="22" y="2572"/>
                  </a:cubicBezTo>
                  <a:lnTo>
                    <a:pt x="550" y="3519"/>
                  </a:lnTo>
                  <a:lnTo>
                    <a:pt x="5081" y="987"/>
                  </a:lnTo>
                  <a:lnTo>
                    <a:pt x="4553" y="40"/>
                  </a:lnTo>
                  <a:cubicBezTo>
                    <a:pt x="4538" y="14"/>
                    <a:pt x="4513" y="0"/>
                    <a:pt x="4486"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0"/>
            <p:cNvSpPr/>
            <p:nvPr/>
          </p:nvSpPr>
          <p:spPr>
            <a:xfrm flipH="1">
              <a:off x="84221" y="3731504"/>
              <a:ext cx="462218" cy="889525"/>
            </a:xfrm>
            <a:custGeom>
              <a:avLst/>
              <a:gdLst/>
              <a:ahLst/>
              <a:cxnLst/>
              <a:rect l="l" t="t" r="r" b="b"/>
              <a:pathLst>
                <a:path w="12207" h="23492" extrusionOk="0">
                  <a:moveTo>
                    <a:pt x="7109" y="1"/>
                  </a:moveTo>
                  <a:lnTo>
                    <a:pt x="6007" y="14978"/>
                  </a:lnTo>
                  <a:lnTo>
                    <a:pt x="0" y="21492"/>
                  </a:lnTo>
                  <a:lnTo>
                    <a:pt x="2544" y="23491"/>
                  </a:lnTo>
                  <a:lnTo>
                    <a:pt x="12206" y="14518"/>
                  </a:lnTo>
                  <a:lnTo>
                    <a:pt x="7109" y="1"/>
                  </a:ln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0"/>
            <p:cNvSpPr/>
            <p:nvPr/>
          </p:nvSpPr>
          <p:spPr>
            <a:xfrm flipH="1">
              <a:off x="261807" y="3876262"/>
              <a:ext cx="158314" cy="354000"/>
            </a:xfrm>
            <a:custGeom>
              <a:avLst/>
              <a:gdLst/>
              <a:ahLst/>
              <a:cxnLst/>
              <a:rect l="l" t="t" r="r" b="b"/>
              <a:pathLst>
                <a:path w="4181" h="9349" extrusionOk="0">
                  <a:moveTo>
                    <a:pt x="0" y="1"/>
                  </a:moveTo>
                  <a:lnTo>
                    <a:pt x="520" y="1171"/>
                  </a:lnTo>
                  <a:lnTo>
                    <a:pt x="1040" y="2340"/>
                  </a:lnTo>
                  <a:lnTo>
                    <a:pt x="2084" y="4679"/>
                  </a:lnTo>
                  <a:lnTo>
                    <a:pt x="3132" y="7014"/>
                  </a:lnTo>
                  <a:lnTo>
                    <a:pt x="3656" y="8184"/>
                  </a:lnTo>
                  <a:lnTo>
                    <a:pt x="4180" y="9349"/>
                  </a:lnTo>
                  <a:lnTo>
                    <a:pt x="3664" y="8180"/>
                  </a:lnTo>
                  <a:lnTo>
                    <a:pt x="3140" y="7010"/>
                  </a:lnTo>
                  <a:lnTo>
                    <a:pt x="2101" y="4671"/>
                  </a:lnTo>
                  <a:lnTo>
                    <a:pt x="1052" y="2336"/>
                  </a:lnTo>
                  <a:lnTo>
                    <a:pt x="528" y="1167"/>
                  </a:lnTo>
                  <a:lnTo>
                    <a:pt x="0" y="1"/>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0"/>
            <p:cNvSpPr/>
            <p:nvPr/>
          </p:nvSpPr>
          <p:spPr>
            <a:xfrm flipH="1">
              <a:off x="450072" y="4545299"/>
              <a:ext cx="270205" cy="262859"/>
            </a:xfrm>
            <a:custGeom>
              <a:avLst/>
              <a:gdLst/>
              <a:ahLst/>
              <a:cxnLst/>
              <a:rect l="l" t="t" r="r" b="b"/>
              <a:pathLst>
                <a:path w="7136" h="6942" extrusionOk="0">
                  <a:moveTo>
                    <a:pt x="4591" y="0"/>
                  </a:moveTo>
                  <a:lnTo>
                    <a:pt x="910" y="2612"/>
                  </a:lnTo>
                  <a:cubicBezTo>
                    <a:pt x="815" y="2662"/>
                    <a:pt x="739" y="2742"/>
                    <a:pt x="689" y="2834"/>
                  </a:cubicBezTo>
                  <a:lnTo>
                    <a:pt x="93" y="4007"/>
                  </a:lnTo>
                  <a:cubicBezTo>
                    <a:pt x="1" y="4179"/>
                    <a:pt x="22" y="4389"/>
                    <a:pt x="144" y="4545"/>
                  </a:cubicBezTo>
                  <a:lnTo>
                    <a:pt x="231" y="4661"/>
                  </a:lnTo>
                  <a:cubicBezTo>
                    <a:pt x="331" y="4788"/>
                    <a:pt x="480" y="4858"/>
                    <a:pt x="632" y="4858"/>
                  </a:cubicBezTo>
                  <a:cubicBezTo>
                    <a:pt x="692" y="4858"/>
                    <a:pt x="752" y="4848"/>
                    <a:pt x="809" y="4825"/>
                  </a:cubicBezTo>
                  <a:lnTo>
                    <a:pt x="869" y="4804"/>
                  </a:lnTo>
                  <a:cubicBezTo>
                    <a:pt x="929" y="4781"/>
                    <a:pt x="990" y="4770"/>
                    <a:pt x="1049" y="4770"/>
                  </a:cubicBezTo>
                  <a:cubicBezTo>
                    <a:pt x="1299" y="4770"/>
                    <a:pt x="1524" y="4961"/>
                    <a:pt x="1548" y="5228"/>
                  </a:cubicBezTo>
                  <a:cubicBezTo>
                    <a:pt x="1569" y="5445"/>
                    <a:pt x="1724" y="5626"/>
                    <a:pt x="1937" y="5676"/>
                  </a:cubicBezTo>
                  <a:lnTo>
                    <a:pt x="2117" y="5718"/>
                  </a:lnTo>
                  <a:cubicBezTo>
                    <a:pt x="2273" y="5756"/>
                    <a:pt x="2407" y="5864"/>
                    <a:pt x="2469" y="6011"/>
                  </a:cubicBezTo>
                  <a:lnTo>
                    <a:pt x="2570" y="6255"/>
                  </a:lnTo>
                  <a:cubicBezTo>
                    <a:pt x="2651" y="6443"/>
                    <a:pt x="2831" y="6561"/>
                    <a:pt x="3036" y="6561"/>
                  </a:cubicBezTo>
                  <a:lnTo>
                    <a:pt x="3237" y="6561"/>
                  </a:lnTo>
                  <a:cubicBezTo>
                    <a:pt x="3375" y="6561"/>
                    <a:pt x="3514" y="6623"/>
                    <a:pt x="3606" y="6724"/>
                  </a:cubicBezTo>
                  <a:lnTo>
                    <a:pt x="3657" y="6778"/>
                  </a:lnTo>
                  <a:cubicBezTo>
                    <a:pt x="3757" y="6888"/>
                    <a:pt x="3893" y="6941"/>
                    <a:pt x="4027" y="6941"/>
                  </a:cubicBezTo>
                  <a:cubicBezTo>
                    <a:pt x="4200" y="6941"/>
                    <a:pt x="4371" y="6854"/>
                    <a:pt x="4465" y="6686"/>
                  </a:cubicBezTo>
                  <a:lnTo>
                    <a:pt x="7135" y="1999"/>
                  </a:lnTo>
                  <a:lnTo>
                    <a:pt x="4591" y="0"/>
                  </a:ln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0"/>
            <p:cNvSpPr/>
            <p:nvPr/>
          </p:nvSpPr>
          <p:spPr>
            <a:xfrm flipH="1">
              <a:off x="400090" y="4481004"/>
              <a:ext cx="85916" cy="93716"/>
            </a:xfrm>
            <a:custGeom>
              <a:avLst/>
              <a:gdLst/>
              <a:ahLst/>
              <a:cxnLst/>
              <a:rect l="l" t="t" r="r" b="b"/>
              <a:pathLst>
                <a:path w="2269" h="2475" extrusionOk="0">
                  <a:moveTo>
                    <a:pt x="5" y="0"/>
                  </a:moveTo>
                  <a:lnTo>
                    <a:pt x="1" y="17"/>
                  </a:lnTo>
                  <a:cubicBezTo>
                    <a:pt x="1024" y="512"/>
                    <a:pt x="1850" y="1409"/>
                    <a:pt x="2252" y="2474"/>
                  </a:cubicBezTo>
                  <a:lnTo>
                    <a:pt x="2268" y="2465"/>
                  </a:lnTo>
                  <a:cubicBezTo>
                    <a:pt x="1862" y="1397"/>
                    <a:pt x="1036" y="495"/>
                    <a:pt x="5"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0"/>
            <p:cNvSpPr/>
            <p:nvPr/>
          </p:nvSpPr>
          <p:spPr>
            <a:xfrm flipH="1">
              <a:off x="176119" y="4184408"/>
              <a:ext cx="168613" cy="142032"/>
            </a:xfrm>
            <a:custGeom>
              <a:avLst/>
              <a:gdLst/>
              <a:ahLst/>
              <a:cxnLst/>
              <a:rect l="l" t="t" r="r" b="b"/>
              <a:pathLst>
                <a:path w="4453" h="3751" extrusionOk="0">
                  <a:moveTo>
                    <a:pt x="4453" y="0"/>
                  </a:moveTo>
                  <a:cubicBezTo>
                    <a:pt x="4332" y="21"/>
                    <a:pt x="4208" y="46"/>
                    <a:pt x="4087" y="75"/>
                  </a:cubicBezTo>
                  <a:cubicBezTo>
                    <a:pt x="3966" y="104"/>
                    <a:pt x="3844" y="137"/>
                    <a:pt x="3727" y="171"/>
                  </a:cubicBezTo>
                  <a:cubicBezTo>
                    <a:pt x="3488" y="247"/>
                    <a:pt x="3253" y="338"/>
                    <a:pt x="3031" y="452"/>
                  </a:cubicBezTo>
                  <a:cubicBezTo>
                    <a:pt x="2922" y="510"/>
                    <a:pt x="2813" y="574"/>
                    <a:pt x="2708" y="649"/>
                  </a:cubicBezTo>
                  <a:cubicBezTo>
                    <a:pt x="2683" y="665"/>
                    <a:pt x="2658" y="687"/>
                    <a:pt x="2633" y="704"/>
                  </a:cubicBezTo>
                  <a:cubicBezTo>
                    <a:pt x="2612" y="725"/>
                    <a:pt x="2586" y="746"/>
                    <a:pt x="2561" y="762"/>
                  </a:cubicBezTo>
                  <a:lnTo>
                    <a:pt x="2423" y="892"/>
                  </a:lnTo>
                  <a:lnTo>
                    <a:pt x="2294" y="1027"/>
                  </a:lnTo>
                  <a:cubicBezTo>
                    <a:pt x="2269" y="1048"/>
                    <a:pt x="2247" y="1068"/>
                    <a:pt x="2226" y="1093"/>
                  </a:cubicBezTo>
                  <a:lnTo>
                    <a:pt x="2164" y="1160"/>
                  </a:lnTo>
                  <a:cubicBezTo>
                    <a:pt x="2075" y="1253"/>
                    <a:pt x="1992" y="1344"/>
                    <a:pt x="1907" y="1437"/>
                  </a:cubicBezTo>
                  <a:cubicBezTo>
                    <a:pt x="1576" y="1810"/>
                    <a:pt x="1258" y="2196"/>
                    <a:pt x="940" y="2582"/>
                  </a:cubicBezTo>
                  <a:cubicBezTo>
                    <a:pt x="781" y="2774"/>
                    <a:pt x="621" y="2971"/>
                    <a:pt x="466" y="3164"/>
                  </a:cubicBezTo>
                  <a:cubicBezTo>
                    <a:pt x="311" y="3362"/>
                    <a:pt x="156" y="3554"/>
                    <a:pt x="1" y="3751"/>
                  </a:cubicBezTo>
                  <a:cubicBezTo>
                    <a:pt x="156" y="3558"/>
                    <a:pt x="315" y="3366"/>
                    <a:pt x="474" y="3168"/>
                  </a:cubicBezTo>
                  <a:cubicBezTo>
                    <a:pt x="630" y="2975"/>
                    <a:pt x="789" y="2783"/>
                    <a:pt x="948" y="2590"/>
                  </a:cubicBezTo>
                  <a:cubicBezTo>
                    <a:pt x="1267" y="2205"/>
                    <a:pt x="1589" y="1822"/>
                    <a:pt x="1920" y="1450"/>
                  </a:cubicBezTo>
                  <a:cubicBezTo>
                    <a:pt x="2004" y="1358"/>
                    <a:pt x="2088" y="1261"/>
                    <a:pt x="2172" y="1173"/>
                  </a:cubicBezTo>
                  <a:lnTo>
                    <a:pt x="2239" y="1102"/>
                  </a:lnTo>
                  <a:cubicBezTo>
                    <a:pt x="2259" y="1081"/>
                    <a:pt x="2281" y="1056"/>
                    <a:pt x="2302" y="1035"/>
                  </a:cubicBezTo>
                  <a:lnTo>
                    <a:pt x="2436" y="901"/>
                  </a:lnTo>
                  <a:lnTo>
                    <a:pt x="2570" y="775"/>
                  </a:lnTo>
                  <a:cubicBezTo>
                    <a:pt x="2595" y="754"/>
                    <a:pt x="2621" y="733"/>
                    <a:pt x="2642" y="716"/>
                  </a:cubicBezTo>
                  <a:cubicBezTo>
                    <a:pt x="2667" y="696"/>
                    <a:pt x="2692" y="678"/>
                    <a:pt x="2717" y="657"/>
                  </a:cubicBezTo>
                  <a:cubicBezTo>
                    <a:pt x="2818" y="586"/>
                    <a:pt x="2926" y="524"/>
                    <a:pt x="3035" y="464"/>
                  </a:cubicBezTo>
                  <a:cubicBezTo>
                    <a:pt x="3257" y="348"/>
                    <a:pt x="3492" y="255"/>
                    <a:pt x="3731" y="179"/>
                  </a:cubicBezTo>
                  <a:cubicBezTo>
                    <a:pt x="3849" y="142"/>
                    <a:pt x="3970" y="108"/>
                    <a:pt x="4091" y="79"/>
                  </a:cubicBezTo>
                  <a:cubicBezTo>
                    <a:pt x="4208" y="46"/>
                    <a:pt x="4332" y="21"/>
                    <a:pt x="4453" y="0"/>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0"/>
            <p:cNvSpPr/>
            <p:nvPr/>
          </p:nvSpPr>
          <p:spPr>
            <a:xfrm flipH="1">
              <a:off x="1648878" y="3207491"/>
              <a:ext cx="349721" cy="253014"/>
            </a:xfrm>
            <a:custGeom>
              <a:avLst/>
              <a:gdLst/>
              <a:ahLst/>
              <a:cxnLst/>
              <a:rect l="l" t="t" r="r" b="b"/>
              <a:pathLst>
                <a:path w="9236" h="6682" extrusionOk="0">
                  <a:moveTo>
                    <a:pt x="1303" y="1"/>
                  </a:moveTo>
                  <a:cubicBezTo>
                    <a:pt x="1297" y="1"/>
                    <a:pt x="1292" y="2"/>
                    <a:pt x="1288" y="3"/>
                  </a:cubicBezTo>
                  <a:cubicBezTo>
                    <a:pt x="1049" y="83"/>
                    <a:pt x="1270" y="959"/>
                    <a:pt x="1610" y="1332"/>
                  </a:cubicBezTo>
                  <a:cubicBezTo>
                    <a:pt x="1950" y="1709"/>
                    <a:pt x="3949" y="3462"/>
                    <a:pt x="3949" y="3462"/>
                  </a:cubicBezTo>
                  <a:cubicBezTo>
                    <a:pt x="3949" y="3462"/>
                    <a:pt x="757" y="940"/>
                    <a:pt x="427" y="940"/>
                  </a:cubicBezTo>
                  <a:cubicBezTo>
                    <a:pt x="421" y="940"/>
                    <a:pt x="415" y="941"/>
                    <a:pt x="411" y="943"/>
                  </a:cubicBezTo>
                  <a:cubicBezTo>
                    <a:pt x="185" y="1043"/>
                    <a:pt x="1" y="2715"/>
                    <a:pt x="935" y="3721"/>
                  </a:cubicBezTo>
                  <a:cubicBezTo>
                    <a:pt x="1866" y="4727"/>
                    <a:pt x="3371" y="5553"/>
                    <a:pt x="3949" y="5733"/>
                  </a:cubicBezTo>
                  <a:cubicBezTo>
                    <a:pt x="4532" y="5909"/>
                    <a:pt x="6909" y="6262"/>
                    <a:pt x="6909" y="6262"/>
                  </a:cubicBezTo>
                  <a:lnTo>
                    <a:pt x="7269" y="6681"/>
                  </a:lnTo>
                  <a:lnTo>
                    <a:pt x="9235" y="5269"/>
                  </a:lnTo>
                  <a:cubicBezTo>
                    <a:pt x="9235" y="5269"/>
                    <a:pt x="8455" y="3151"/>
                    <a:pt x="7747" y="2648"/>
                  </a:cubicBezTo>
                  <a:cubicBezTo>
                    <a:pt x="7050" y="2150"/>
                    <a:pt x="5373" y="1591"/>
                    <a:pt x="5021" y="1591"/>
                  </a:cubicBezTo>
                  <a:cubicBezTo>
                    <a:pt x="5017" y="1591"/>
                    <a:pt x="5013" y="1592"/>
                    <a:pt x="5010" y="1592"/>
                  </a:cubicBezTo>
                  <a:cubicBezTo>
                    <a:pt x="4687" y="1609"/>
                    <a:pt x="4872" y="2267"/>
                    <a:pt x="5010" y="2392"/>
                  </a:cubicBezTo>
                  <a:cubicBezTo>
                    <a:pt x="5153" y="2518"/>
                    <a:pt x="6155" y="3185"/>
                    <a:pt x="6155" y="3185"/>
                  </a:cubicBezTo>
                  <a:cubicBezTo>
                    <a:pt x="6155" y="3185"/>
                    <a:pt x="4490" y="2615"/>
                    <a:pt x="4108" y="2326"/>
                  </a:cubicBezTo>
                  <a:cubicBezTo>
                    <a:pt x="3734" y="2038"/>
                    <a:pt x="1608" y="1"/>
                    <a:pt x="1303"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0"/>
            <p:cNvSpPr/>
            <p:nvPr/>
          </p:nvSpPr>
          <p:spPr>
            <a:xfrm flipH="1">
              <a:off x="1738883" y="3327598"/>
              <a:ext cx="26884" cy="67173"/>
            </a:xfrm>
            <a:custGeom>
              <a:avLst/>
              <a:gdLst/>
              <a:ahLst/>
              <a:cxnLst/>
              <a:rect l="l" t="t" r="r" b="b"/>
              <a:pathLst>
                <a:path w="710" h="1774" extrusionOk="0">
                  <a:moveTo>
                    <a:pt x="1" y="0"/>
                  </a:moveTo>
                  <a:lnTo>
                    <a:pt x="1" y="130"/>
                  </a:lnTo>
                  <a:lnTo>
                    <a:pt x="10" y="261"/>
                  </a:lnTo>
                  <a:lnTo>
                    <a:pt x="26" y="390"/>
                  </a:lnTo>
                  <a:lnTo>
                    <a:pt x="51" y="520"/>
                  </a:lnTo>
                  <a:cubicBezTo>
                    <a:pt x="85" y="692"/>
                    <a:pt x="139" y="855"/>
                    <a:pt x="207" y="1019"/>
                  </a:cubicBezTo>
                  <a:cubicBezTo>
                    <a:pt x="273" y="1178"/>
                    <a:pt x="362" y="1329"/>
                    <a:pt x="458" y="1472"/>
                  </a:cubicBezTo>
                  <a:lnTo>
                    <a:pt x="538" y="1577"/>
                  </a:lnTo>
                  <a:lnTo>
                    <a:pt x="621" y="1677"/>
                  </a:lnTo>
                  <a:lnTo>
                    <a:pt x="710" y="1774"/>
                  </a:lnTo>
                  <a:lnTo>
                    <a:pt x="625" y="1673"/>
                  </a:lnTo>
                  <a:lnTo>
                    <a:pt x="542" y="1573"/>
                  </a:lnTo>
                  <a:lnTo>
                    <a:pt x="466" y="1468"/>
                  </a:lnTo>
                  <a:cubicBezTo>
                    <a:pt x="370" y="1325"/>
                    <a:pt x="286" y="1174"/>
                    <a:pt x="219" y="1010"/>
                  </a:cubicBezTo>
                  <a:cubicBezTo>
                    <a:pt x="147" y="855"/>
                    <a:pt x="97" y="688"/>
                    <a:pt x="60" y="520"/>
                  </a:cubicBezTo>
                  <a:lnTo>
                    <a:pt x="35" y="390"/>
                  </a:lnTo>
                  <a:lnTo>
                    <a:pt x="18" y="261"/>
                  </a:lnTo>
                  <a:lnTo>
                    <a:pt x="6" y="130"/>
                  </a:lnTo>
                  <a:lnTo>
                    <a:pt x="1"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0"/>
            <p:cNvSpPr/>
            <p:nvPr/>
          </p:nvSpPr>
          <p:spPr>
            <a:xfrm flipH="1">
              <a:off x="1858575" y="3312642"/>
              <a:ext cx="121622" cy="79289"/>
            </a:xfrm>
            <a:custGeom>
              <a:avLst/>
              <a:gdLst/>
              <a:ahLst/>
              <a:cxnLst/>
              <a:rect l="l" t="t" r="r" b="b"/>
              <a:pathLst>
                <a:path w="3212" h="2094" extrusionOk="0">
                  <a:moveTo>
                    <a:pt x="64" y="31"/>
                  </a:moveTo>
                  <a:cubicBezTo>
                    <a:pt x="56" y="36"/>
                    <a:pt x="49" y="41"/>
                    <a:pt x="42" y="48"/>
                  </a:cubicBezTo>
                  <a:lnTo>
                    <a:pt x="42" y="48"/>
                  </a:lnTo>
                  <a:cubicBezTo>
                    <a:pt x="49" y="42"/>
                    <a:pt x="57" y="36"/>
                    <a:pt x="64" y="31"/>
                  </a:cubicBezTo>
                  <a:close/>
                  <a:moveTo>
                    <a:pt x="42" y="48"/>
                  </a:moveTo>
                  <a:cubicBezTo>
                    <a:pt x="33" y="55"/>
                    <a:pt x="25" y="63"/>
                    <a:pt x="18" y="72"/>
                  </a:cubicBezTo>
                  <a:cubicBezTo>
                    <a:pt x="5" y="89"/>
                    <a:pt x="1" y="110"/>
                    <a:pt x="1" y="132"/>
                  </a:cubicBezTo>
                  <a:cubicBezTo>
                    <a:pt x="1" y="99"/>
                    <a:pt x="18" y="69"/>
                    <a:pt x="42" y="48"/>
                  </a:cubicBezTo>
                  <a:close/>
                  <a:moveTo>
                    <a:pt x="163" y="1"/>
                  </a:moveTo>
                  <a:cubicBezTo>
                    <a:pt x="128" y="1"/>
                    <a:pt x="93" y="13"/>
                    <a:pt x="64" y="31"/>
                  </a:cubicBezTo>
                  <a:cubicBezTo>
                    <a:pt x="92" y="13"/>
                    <a:pt x="126" y="5"/>
                    <a:pt x="160" y="5"/>
                  </a:cubicBezTo>
                  <a:cubicBezTo>
                    <a:pt x="167" y="5"/>
                    <a:pt x="174" y="5"/>
                    <a:pt x="181" y="6"/>
                  </a:cubicBezTo>
                  <a:cubicBezTo>
                    <a:pt x="223" y="10"/>
                    <a:pt x="261" y="27"/>
                    <a:pt x="295" y="47"/>
                  </a:cubicBezTo>
                  <a:cubicBezTo>
                    <a:pt x="328" y="68"/>
                    <a:pt x="362" y="97"/>
                    <a:pt x="391" y="122"/>
                  </a:cubicBezTo>
                  <a:lnTo>
                    <a:pt x="571" y="290"/>
                  </a:lnTo>
                  <a:cubicBezTo>
                    <a:pt x="634" y="345"/>
                    <a:pt x="693" y="399"/>
                    <a:pt x="755" y="454"/>
                  </a:cubicBezTo>
                  <a:cubicBezTo>
                    <a:pt x="1003" y="672"/>
                    <a:pt x="1258" y="877"/>
                    <a:pt x="1527" y="1074"/>
                  </a:cubicBezTo>
                  <a:cubicBezTo>
                    <a:pt x="1790" y="1267"/>
                    <a:pt x="2063" y="1447"/>
                    <a:pt x="2344" y="1619"/>
                  </a:cubicBezTo>
                  <a:lnTo>
                    <a:pt x="2453" y="1682"/>
                  </a:lnTo>
                  <a:lnTo>
                    <a:pt x="2558" y="1745"/>
                  </a:lnTo>
                  <a:cubicBezTo>
                    <a:pt x="2629" y="1787"/>
                    <a:pt x="2701" y="1825"/>
                    <a:pt x="2771" y="1867"/>
                  </a:cubicBezTo>
                  <a:cubicBezTo>
                    <a:pt x="2843" y="1908"/>
                    <a:pt x="2918" y="1942"/>
                    <a:pt x="2990" y="1984"/>
                  </a:cubicBezTo>
                  <a:cubicBezTo>
                    <a:pt x="3065" y="2022"/>
                    <a:pt x="3137" y="2055"/>
                    <a:pt x="3212" y="2093"/>
                  </a:cubicBezTo>
                  <a:cubicBezTo>
                    <a:pt x="3137" y="2055"/>
                    <a:pt x="3065" y="2018"/>
                    <a:pt x="2994" y="1980"/>
                  </a:cubicBezTo>
                  <a:cubicBezTo>
                    <a:pt x="2918" y="1942"/>
                    <a:pt x="2847" y="1900"/>
                    <a:pt x="2776" y="1863"/>
                  </a:cubicBezTo>
                  <a:lnTo>
                    <a:pt x="2667" y="1800"/>
                  </a:lnTo>
                  <a:cubicBezTo>
                    <a:pt x="2634" y="1778"/>
                    <a:pt x="2595" y="1757"/>
                    <a:pt x="2562" y="1737"/>
                  </a:cubicBezTo>
                  <a:lnTo>
                    <a:pt x="2457" y="1678"/>
                  </a:lnTo>
                  <a:lnTo>
                    <a:pt x="2349" y="1611"/>
                  </a:lnTo>
                  <a:cubicBezTo>
                    <a:pt x="2072" y="1439"/>
                    <a:pt x="1795" y="1259"/>
                    <a:pt x="1531" y="1062"/>
                  </a:cubicBezTo>
                  <a:cubicBezTo>
                    <a:pt x="1267" y="869"/>
                    <a:pt x="1011" y="664"/>
                    <a:pt x="759" y="449"/>
                  </a:cubicBezTo>
                  <a:cubicBezTo>
                    <a:pt x="697" y="395"/>
                    <a:pt x="639" y="341"/>
                    <a:pt x="575" y="286"/>
                  </a:cubicBezTo>
                  <a:lnTo>
                    <a:pt x="395" y="118"/>
                  </a:lnTo>
                  <a:cubicBezTo>
                    <a:pt x="366" y="93"/>
                    <a:pt x="332" y="64"/>
                    <a:pt x="299" y="43"/>
                  </a:cubicBezTo>
                  <a:cubicBezTo>
                    <a:pt x="261" y="22"/>
                    <a:pt x="223" y="6"/>
                    <a:pt x="181" y="2"/>
                  </a:cubicBezTo>
                  <a:cubicBezTo>
                    <a:pt x="175" y="1"/>
                    <a:pt x="169" y="1"/>
                    <a:pt x="163"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0"/>
            <p:cNvSpPr/>
            <p:nvPr/>
          </p:nvSpPr>
          <p:spPr>
            <a:xfrm flipH="1">
              <a:off x="1862512" y="3271217"/>
              <a:ext cx="124803" cy="87355"/>
            </a:xfrm>
            <a:custGeom>
              <a:avLst/>
              <a:gdLst/>
              <a:ahLst/>
              <a:cxnLst/>
              <a:rect l="l" t="t" r="r" b="b"/>
              <a:pathLst>
                <a:path w="3296" h="2307" extrusionOk="0">
                  <a:moveTo>
                    <a:pt x="206" y="0"/>
                  </a:moveTo>
                  <a:cubicBezTo>
                    <a:pt x="200" y="0"/>
                    <a:pt x="195" y="1"/>
                    <a:pt x="189" y="1"/>
                  </a:cubicBezTo>
                  <a:cubicBezTo>
                    <a:pt x="148" y="9"/>
                    <a:pt x="105" y="30"/>
                    <a:pt x="76" y="65"/>
                  </a:cubicBezTo>
                  <a:cubicBezTo>
                    <a:pt x="42" y="98"/>
                    <a:pt x="22" y="135"/>
                    <a:pt x="1" y="177"/>
                  </a:cubicBezTo>
                  <a:cubicBezTo>
                    <a:pt x="22" y="140"/>
                    <a:pt x="47" y="98"/>
                    <a:pt x="76" y="69"/>
                  </a:cubicBezTo>
                  <a:cubicBezTo>
                    <a:pt x="105" y="34"/>
                    <a:pt x="148" y="14"/>
                    <a:pt x="193" y="5"/>
                  </a:cubicBezTo>
                  <a:cubicBezTo>
                    <a:pt x="198" y="5"/>
                    <a:pt x="203" y="5"/>
                    <a:pt x="208" y="5"/>
                  </a:cubicBezTo>
                  <a:cubicBezTo>
                    <a:pt x="246" y="5"/>
                    <a:pt x="286" y="17"/>
                    <a:pt x="319" y="39"/>
                  </a:cubicBezTo>
                  <a:cubicBezTo>
                    <a:pt x="357" y="60"/>
                    <a:pt x="386" y="94"/>
                    <a:pt x="419" y="123"/>
                  </a:cubicBezTo>
                  <a:lnTo>
                    <a:pt x="516" y="216"/>
                  </a:lnTo>
                  <a:cubicBezTo>
                    <a:pt x="583" y="274"/>
                    <a:pt x="651" y="336"/>
                    <a:pt x="717" y="396"/>
                  </a:cubicBezTo>
                  <a:cubicBezTo>
                    <a:pt x="982" y="634"/>
                    <a:pt x="1258" y="856"/>
                    <a:pt x="1543" y="1075"/>
                  </a:cubicBezTo>
                  <a:cubicBezTo>
                    <a:pt x="1824" y="1292"/>
                    <a:pt x="2117" y="1502"/>
                    <a:pt x="2411" y="1707"/>
                  </a:cubicBezTo>
                  <a:cubicBezTo>
                    <a:pt x="2557" y="1808"/>
                    <a:pt x="2704" y="1909"/>
                    <a:pt x="2851" y="2009"/>
                  </a:cubicBezTo>
                  <a:lnTo>
                    <a:pt x="3295" y="2307"/>
                  </a:lnTo>
                  <a:lnTo>
                    <a:pt x="2855" y="2005"/>
                  </a:lnTo>
                  <a:cubicBezTo>
                    <a:pt x="2708" y="1905"/>
                    <a:pt x="2562" y="1800"/>
                    <a:pt x="2415" y="1699"/>
                  </a:cubicBezTo>
                  <a:cubicBezTo>
                    <a:pt x="2121" y="1493"/>
                    <a:pt x="1833" y="1284"/>
                    <a:pt x="1551" y="1066"/>
                  </a:cubicBezTo>
                  <a:cubicBezTo>
                    <a:pt x="1266" y="848"/>
                    <a:pt x="990" y="626"/>
                    <a:pt x="721" y="387"/>
                  </a:cubicBezTo>
                  <a:cubicBezTo>
                    <a:pt x="655" y="328"/>
                    <a:pt x="587" y="270"/>
                    <a:pt x="525" y="210"/>
                  </a:cubicBezTo>
                  <a:lnTo>
                    <a:pt x="424" y="119"/>
                  </a:lnTo>
                  <a:cubicBezTo>
                    <a:pt x="390" y="85"/>
                    <a:pt x="361" y="56"/>
                    <a:pt x="319" y="34"/>
                  </a:cubicBezTo>
                  <a:cubicBezTo>
                    <a:pt x="286" y="12"/>
                    <a:pt x="247" y="0"/>
                    <a:pt x="20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0"/>
            <p:cNvSpPr/>
            <p:nvPr/>
          </p:nvSpPr>
          <p:spPr>
            <a:xfrm flipH="1">
              <a:off x="722774" y="3167942"/>
              <a:ext cx="88575" cy="174975"/>
            </a:xfrm>
            <a:custGeom>
              <a:avLst/>
              <a:gdLst/>
              <a:ahLst/>
              <a:cxnLst/>
              <a:rect l="l" t="t" r="r" b="b"/>
              <a:pathLst>
                <a:path w="3543" h="6999" extrusionOk="0">
                  <a:moveTo>
                    <a:pt x="3449" y="1"/>
                  </a:moveTo>
                  <a:cubicBezTo>
                    <a:pt x="3303" y="1035"/>
                    <a:pt x="2927" y="2002"/>
                    <a:pt x="2368" y="2844"/>
                  </a:cubicBezTo>
                  <a:cubicBezTo>
                    <a:pt x="2091" y="3261"/>
                    <a:pt x="1761" y="3644"/>
                    <a:pt x="1396" y="3989"/>
                  </a:cubicBezTo>
                  <a:cubicBezTo>
                    <a:pt x="1030" y="4333"/>
                    <a:pt x="622" y="4631"/>
                    <a:pt x="178" y="4871"/>
                  </a:cubicBezTo>
                  <a:lnTo>
                    <a:pt x="0" y="4970"/>
                  </a:lnTo>
                  <a:lnTo>
                    <a:pt x="116" y="5122"/>
                  </a:lnTo>
                  <a:cubicBezTo>
                    <a:pt x="591" y="5764"/>
                    <a:pt x="1077" y="6396"/>
                    <a:pt x="1604" y="6998"/>
                  </a:cubicBezTo>
                  <a:cubicBezTo>
                    <a:pt x="1265" y="6346"/>
                    <a:pt x="889" y="5721"/>
                    <a:pt x="503" y="5098"/>
                  </a:cubicBezTo>
                  <a:lnTo>
                    <a:pt x="503" y="5098"/>
                  </a:lnTo>
                  <a:cubicBezTo>
                    <a:pt x="925" y="4883"/>
                    <a:pt x="1322" y="4610"/>
                    <a:pt x="1673" y="4291"/>
                  </a:cubicBezTo>
                  <a:cubicBezTo>
                    <a:pt x="2074" y="3931"/>
                    <a:pt x="2414" y="3507"/>
                    <a:pt x="2691" y="3048"/>
                  </a:cubicBezTo>
                  <a:cubicBezTo>
                    <a:pt x="3246" y="2133"/>
                    <a:pt x="3543" y="1047"/>
                    <a:pt x="344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1" name="Google Shape;281;p30"/>
          <p:cNvSpPr/>
          <p:nvPr/>
        </p:nvSpPr>
        <p:spPr>
          <a:xfrm>
            <a:off x="8224150" y="44037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7577918" y="15003"/>
            <a:ext cx="1292464" cy="1225402"/>
          </a:xfrm>
          <a:prstGeom prst="rect">
            <a:avLst/>
          </a:prstGeom>
        </p:spPr>
      </p:pic>
      <p:pic>
        <p:nvPicPr>
          <p:cNvPr id="3" name="Picture 2"/>
          <p:cNvPicPr>
            <a:picLocks noChangeAspect="1"/>
          </p:cNvPicPr>
          <p:nvPr/>
        </p:nvPicPr>
        <p:blipFill>
          <a:blip r:embed="rId4"/>
          <a:stretch>
            <a:fillRect/>
          </a:stretch>
        </p:blipFill>
        <p:spPr>
          <a:xfrm>
            <a:off x="0" y="-49834"/>
            <a:ext cx="1603387" cy="1109568"/>
          </a:xfrm>
          <a:prstGeom prst="rect">
            <a:avLst/>
          </a:prstGeom>
        </p:spPr>
      </p:pic>
      <p:sp>
        <p:nvSpPr>
          <p:cNvPr id="4" name="Rectangle 3"/>
          <p:cNvSpPr/>
          <p:nvPr/>
        </p:nvSpPr>
        <p:spPr>
          <a:xfrm>
            <a:off x="2496059" y="320189"/>
            <a:ext cx="4572000" cy="523220"/>
          </a:xfrm>
          <a:prstGeom prst="rect">
            <a:avLst/>
          </a:prstGeom>
        </p:spPr>
        <p:txBody>
          <a:bodyPr>
            <a:spAutoFit/>
          </a:bodyPr>
          <a:lstStyle/>
          <a:p>
            <a:r>
              <a:rPr lang="en-US" dirty="0"/>
              <a:t>Libyan International Medical University</a:t>
            </a:r>
          </a:p>
          <a:p>
            <a:r>
              <a:rPr lang="en-US" dirty="0"/>
              <a:t>    Faculty of Business Administration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42"/>
          <p:cNvSpPr/>
          <p:nvPr/>
        </p:nvSpPr>
        <p:spPr>
          <a:xfrm>
            <a:off x="227869" y="1870537"/>
            <a:ext cx="6708190" cy="2991395"/>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883866" y="2024500"/>
            <a:ext cx="5709424" cy="1576041"/>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a:t>Regardless of the fact that people frequently explain and express their emotions vocally, nonverbal cues can convey a significant amount of your emotional experience. For instance, your facial expressions significantly convey your level of enjoyment or unhappiness. eye movements and gestures. People frequently use nonverbal cues to convey uncomfortable sentiments that they would find difficult to express verbally.</a:t>
            </a:r>
          </a:p>
        </p:txBody>
      </p:sp>
      <p:sp>
        <p:nvSpPr>
          <p:cNvPr id="821" name="Google Shape;821;p42"/>
          <p:cNvSpPr txBox="1">
            <a:spLocks noGrp="1"/>
          </p:cNvSpPr>
          <p:nvPr>
            <p:ph type="title"/>
          </p:nvPr>
        </p:nvSpPr>
        <p:spPr>
          <a:xfrm>
            <a:off x="1127099" y="215508"/>
            <a:ext cx="7161973" cy="572700"/>
          </a:xfrm>
          <a:prstGeom prst="rect">
            <a:avLst/>
          </a:prstGeom>
        </p:spPr>
        <p:txBody>
          <a:bodyPr spcFirstLastPara="1" wrap="square" lIns="91425" tIns="91425" rIns="91425" bIns="91425" anchor="t" anchorCtr="0">
            <a:noAutofit/>
          </a:bodyPr>
          <a:lstStyle/>
          <a:p>
            <a:pPr lvl="0"/>
            <a:r>
              <a:rPr lang="en-US" b="0" dirty="0" smtClean="0"/>
              <a:t>5-Nonverbal </a:t>
            </a:r>
            <a:r>
              <a:rPr lang="en-US" b="0" dirty="0"/>
              <a:t>Messages </a:t>
            </a:r>
            <a:r>
              <a:rPr lang="en-US" b="0" dirty="0" smtClean="0"/>
              <a:t>Are Crucial for </a:t>
            </a:r>
            <a:r>
              <a:rPr lang="en-US" b="0" dirty="0"/>
              <a:t>Expressing Emotions</a:t>
            </a:r>
          </a:p>
        </p:txBody>
      </p:sp>
      <p:sp>
        <p:nvSpPr>
          <p:cNvPr id="2" name="Rectangle 1"/>
          <p:cNvSpPr/>
          <p:nvPr/>
        </p:nvSpPr>
        <p:spPr>
          <a:xfrm>
            <a:off x="7675753" y="4469489"/>
            <a:ext cx="709429" cy="307777"/>
          </a:xfrm>
          <a:prstGeom prst="rect">
            <a:avLst/>
          </a:prstGeom>
        </p:spPr>
        <p:txBody>
          <a:bodyPr wrap="square">
            <a:spAutoFit/>
          </a:bodyPr>
          <a:lstStyle/>
          <a:p>
            <a:r>
              <a:rPr lang="en-US" dirty="0" smtClean="0"/>
              <a:t>10</a:t>
            </a:r>
            <a:endParaRPr lang="en-US" dirty="0"/>
          </a:p>
        </p:txBody>
      </p:sp>
    </p:spTree>
    <p:extLst>
      <p:ext uri="{BB962C8B-B14F-4D97-AF65-F5344CB8AC3E}">
        <p14:creationId xmlns:p14="http://schemas.microsoft.com/office/powerpoint/2010/main" val="855028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42"/>
          <p:cNvSpPr/>
          <p:nvPr/>
        </p:nvSpPr>
        <p:spPr>
          <a:xfrm>
            <a:off x="228080" y="2028834"/>
            <a:ext cx="6708190" cy="2991395"/>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lvl="0"/>
            <a:endParaRPr lang="en-US" dirty="0"/>
          </a:p>
        </p:txBody>
      </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546337" y="2682911"/>
            <a:ext cx="5709424" cy="1576041"/>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smtClean="0"/>
              <a:t>Being </a:t>
            </a:r>
            <a:r>
              <a:rPr lang="en-US" sz="1800" dirty="0"/>
              <a:t>able to communicate and receive messages through nonverbal means is crucial for effective communication</a:t>
            </a:r>
            <a:r>
              <a:rPr lang="en-US" sz="1800" dirty="0" smtClean="0"/>
              <a:t>. And understanding </a:t>
            </a:r>
            <a:r>
              <a:rPr lang="en-US" sz="1800" dirty="0"/>
              <a:t>the </a:t>
            </a:r>
            <a:r>
              <a:rPr lang="en-US" sz="1800" dirty="0" smtClean="0"/>
              <a:t> principles </a:t>
            </a:r>
            <a:r>
              <a:rPr lang="en-US" sz="1800" dirty="0"/>
              <a:t>of </a:t>
            </a:r>
            <a:r>
              <a:rPr lang="en-US" sz="1800" dirty="0" smtClean="0"/>
              <a:t>nonverbal communication could help you in having a better communication in your relationships with friends family.</a:t>
            </a:r>
            <a:endParaRPr lang="en-US" sz="1800" dirty="0"/>
          </a:p>
        </p:txBody>
      </p:sp>
      <p:sp>
        <p:nvSpPr>
          <p:cNvPr id="821" name="Google Shape;821;p42"/>
          <p:cNvSpPr txBox="1">
            <a:spLocks noGrp="1"/>
          </p:cNvSpPr>
          <p:nvPr>
            <p:ph type="title"/>
          </p:nvPr>
        </p:nvSpPr>
        <p:spPr>
          <a:xfrm>
            <a:off x="702937" y="980470"/>
            <a:ext cx="7161973" cy="572700"/>
          </a:xfrm>
          <a:prstGeom prst="rect">
            <a:avLst/>
          </a:prstGeom>
        </p:spPr>
        <p:txBody>
          <a:bodyPr spcFirstLastPara="1" wrap="square" lIns="91425" tIns="91425" rIns="91425" bIns="91425" anchor="t" anchorCtr="0">
            <a:noAutofit/>
          </a:bodyPr>
          <a:lstStyle/>
          <a:p>
            <a:pPr lvl="0"/>
            <a:r>
              <a:rPr lang="en-US" dirty="0"/>
              <a:t>Conclusion</a:t>
            </a:r>
          </a:p>
        </p:txBody>
      </p:sp>
      <p:sp>
        <p:nvSpPr>
          <p:cNvPr id="2" name="Rectangle 1"/>
          <p:cNvSpPr/>
          <p:nvPr/>
        </p:nvSpPr>
        <p:spPr>
          <a:xfrm>
            <a:off x="7817195" y="4469489"/>
            <a:ext cx="383438" cy="307777"/>
          </a:xfrm>
          <a:prstGeom prst="rect">
            <a:avLst/>
          </a:prstGeom>
        </p:spPr>
        <p:txBody>
          <a:bodyPr wrap="none">
            <a:spAutoFit/>
          </a:bodyPr>
          <a:lstStyle/>
          <a:p>
            <a:r>
              <a:rPr lang="en-US" dirty="0" smtClean="0"/>
              <a:t>11</a:t>
            </a:r>
            <a:endParaRPr lang="en-US" dirty="0"/>
          </a:p>
        </p:txBody>
      </p:sp>
    </p:spTree>
    <p:extLst>
      <p:ext uri="{BB962C8B-B14F-4D97-AF65-F5344CB8AC3E}">
        <p14:creationId xmlns:p14="http://schemas.microsoft.com/office/powerpoint/2010/main" val="325961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4"/>
        <p:cNvGrpSpPr/>
        <p:nvPr/>
      </p:nvGrpSpPr>
      <p:grpSpPr>
        <a:xfrm>
          <a:off x="0" y="0"/>
          <a:ext cx="0" cy="0"/>
          <a:chOff x="0" y="0"/>
          <a:chExt cx="0" cy="0"/>
        </a:xfrm>
      </p:grpSpPr>
      <p:sp>
        <p:nvSpPr>
          <p:cNvPr id="1995" name="Google Shape;1995;p59"/>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RESOURCES</a:t>
            </a:r>
            <a:endParaRPr/>
          </a:p>
        </p:txBody>
      </p:sp>
      <p:sp>
        <p:nvSpPr>
          <p:cNvPr id="1996" name="Google Shape;1996;p59"/>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p>
            <a:pPr marL="0" lvl="0" indent="0">
              <a:buNone/>
            </a:pPr>
            <a:r>
              <a:rPr lang="en-US" dirty="0" smtClean="0"/>
              <a:t>Joseph </a:t>
            </a:r>
            <a:r>
              <a:rPr lang="en-US" dirty="0"/>
              <a:t>A. DeVito (2016). The </a:t>
            </a:r>
            <a:r>
              <a:rPr lang="en-US" dirty="0" smtClean="0"/>
              <a:t>interpersonal </a:t>
            </a:r>
            <a:endParaRPr lang="en-US" dirty="0"/>
          </a:p>
          <a:p>
            <a:pPr marL="0" lvl="0" indent="0">
              <a:buNone/>
            </a:pPr>
            <a:r>
              <a:rPr lang="en-US" dirty="0" smtClean="0"/>
              <a:t>communication book 14</a:t>
            </a:r>
            <a:r>
              <a:rPr lang="en-US" baseline="30000" dirty="0" smtClean="0"/>
              <a:t>th</a:t>
            </a:r>
            <a:r>
              <a:rPr lang="en-US" dirty="0" smtClean="0"/>
              <a:t> edition </a:t>
            </a:r>
            <a:endParaRPr dirty="0"/>
          </a:p>
        </p:txBody>
      </p:sp>
      <p:sp>
        <p:nvSpPr>
          <p:cNvPr id="1997" name="Google Shape;1997;p59"/>
          <p:cNvSpPr/>
          <p:nvPr/>
        </p:nvSpPr>
        <p:spPr>
          <a:xfrm>
            <a:off x="7774223" y="681252"/>
            <a:ext cx="370505" cy="370505"/>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59"/>
          <p:cNvSpPr/>
          <p:nvPr/>
        </p:nvSpPr>
        <p:spPr>
          <a:xfrm>
            <a:off x="8202100" y="936375"/>
            <a:ext cx="453600" cy="453600"/>
          </a:xfrm>
          <a:prstGeom prst="star8">
            <a:avLst>
              <a:gd name="adj" fmla="val 168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59"/>
          <p:cNvSpPr/>
          <p:nvPr/>
        </p:nvSpPr>
        <p:spPr>
          <a:xfrm>
            <a:off x="8137450" y="243550"/>
            <a:ext cx="582900" cy="5829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59"/>
          <p:cNvSpPr/>
          <p:nvPr/>
        </p:nvSpPr>
        <p:spPr>
          <a:xfrm>
            <a:off x="510350" y="44037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1779167" y="1953900"/>
            <a:ext cx="5494946" cy="2931465"/>
          </a:xfrm>
          <a:prstGeom prst="rect">
            <a:avLst/>
          </a:prstGeom>
        </p:spPr>
      </p:pic>
      <p:sp>
        <p:nvSpPr>
          <p:cNvPr id="3" name="Rectangle 2"/>
          <p:cNvSpPr/>
          <p:nvPr/>
        </p:nvSpPr>
        <p:spPr>
          <a:xfrm flipH="1">
            <a:off x="7846543" y="4608498"/>
            <a:ext cx="2960811" cy="307777"/>
          </a:xfrm>
          <a:prstGeom prst="rect">
            <a:avLst/>
          </a:prstGeom>
        </p:spPr>
        <p:txBody>
          <a:bodyPr wrap="square">
            <a:spAutoFit/>
          </a:bodyPr>
          <a:lstStyle/>
          <a:p>
            <a:r>
              <a:rPr lang="en-US" dirty="0" smtClean="0"/>
              <a:t>12</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408879" y="2259979"/>
            <a:ext cx="5709424" cy="1576041"/>
          </a:xfrm>
          <a:prstGeom prst="rect">
            <a:avLst/>
          </a:prstGeom>
        </p:spPr>
        <p:txBody>
          <a:bodyPr spcFirstLastPara="1" wrap="square" lIns="91425" tIns="91425" rIns="91425" bIns="91425" anchor="t" anchorCtr="0">
            <a:noAutofit/>
          </a:bodyPr>
          <a:lstStyle/>
          <a:p>
            <a:pPr marL="0" lvl="0" indent="0" algn="just">
              <a:spcAft>
                <a:spcPts val="1600"/>
              </a:spcAft>
            </a:pPr>
            <a:r>
              <a:rPr lang="en-US" sz="4400" dirty="0" smtClean="0">
                <a:solidFill>
                  <a:schemeClr val="accent3">
                    <a:lumMod val="50000"/>
                  </a:schemeClr>
                </a:solidFill>
              </a:rPr>
              <a:t>Thank you</a:t>
            </a:r>
            <a:endParaRPr lang="en-US" sz="4400" dirty="0">
              <a:solidFill>
                <a:schemeClr val="accent3">
                  <a:lumMod val="50000"/>
                </a:schemeClr>
              </a:solidFill>
            </a:endParaRPr>
          </a:p>
          <a:p>
            <a:pPr marL="0" lvl="0" indent="0" algn="just">
              <a:spcAft>
                <a:spcPts val="1600"/>
              </a:spcAft>
            </a:pPr>
            <a:r>
              <a:rPr lang="en-US" sz="2800" smtClean="0">
                <a:solidFill>
                  <a:schemeClr val="accent3">
                    <a:lumMod val="75000"/>
                  </a:schemeClr>
                </a:solidFill>
              </a:rPr>
              <a:t>                    Any </a:t>
            </a:r>
            <a:r>
              <a:rPr lang="en-US" sz="2800" dirty="0" smtClean="0">
                <a:solidFill>
                  <a:schemeClr val="accent3">
                    <a:lumMod val="75000"/>
                  </a:schemeClr>
                </a:solidFill>
              </a:rPr>
              <a:t>questions?</a:t>
            </a:r>
            <a:endParaRPr lang="en-US" sz="2800" dirty="0">
              <a:solidFill>
                <a:schemeClr val="accent3">
                  <a:lumMod val="75000"/>
                </a:schemeClr>
              </a:solidFill>
            </a:endParaRPr>
          </a:p>
        </p:txBody>
      </p:sp>
      <p:sp>
        <p:nvSpPr>
          <p:cNvPr id="2" name="Rectangle 1"/>
          <p:cNvSpPr/>
          <p:nvPr/>
        </p:nvSpPr>
        <p:spPr>
          <a:xfrm>
            <a:off x="7817195" y="4469489"/>
            <a:ext cx="383438" cy="307777"/>
          </a:xfrm>
          <a:prstGeom prst="rect">
            <a:avLst/>
          </a:prstGeom>
        </p:spPr>
        <p:txBody>
          <a:bodyPr wrap="none">
            <a:spAutoFit/>
          </a:bodyPr>
          <a:lstStyle/>
          <a:p>
            <a:r>
              <a:rPr lang="en-US" dirty="0" smtClean="0"/>
              <a:t>11</a:t>
            </a:r>
            <a:endParaRPr lang="en-US" dirty="0"/>
          </a:p>
        </p:txBody>
      </p:sp>
    </p:spTree>
    <p:extLst>
      <p:ext uri="{BB962C8B-B14F-4D97-AF65-F5344CB8AC3E}">
        <p14:creationId xmlns:p14="http://schemas.microsoft.com/office/powerpoint/2010/main" val="16124572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1"/>
          <p:cNvSpPr/>
          <p:nvPr/>
        </p:nvSpPr>
        <p:spPr>
          <a:xfrm>
            <a:off x="-100361" y="1387512"/>
            <a:ext cx="9679258" cy="3656078"/>
          </a:xfrm>
          <a:prstGeom prst="round2DiagRect">
            <a:avLst>
              <a:gd name="adj1" fmla="val 11183"/>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342900" lvl="1" indent="-342900" algn="just">
              <a:lnSpc>
                <a:spcPct val="200000"/>
              </a:lnSpc>
              <a:buFont typeface="+mj-lt"/>
              <a:buAutoNum type="arabicPeriod"/>
            </a:pPr>
            <a:r>
              <a:rPr lang="en-US" dirty="0" smtClean="0"/>
              <a:t>Intended Learning Outcomes.</a:t>
            </a:r>
          </a:p>
          <a:p>
            <a:pPr marL="342900" lvl="1" indent="-342900" algn="just">
              <a:lnSpc>
                <a:spcPct val="200000"/>
              </a:lnSpc>
              <a:buFont typeface="+mj-lt"/>
              <a:buAutoNum type="arabicPeriod"/>
            </a:pPr>
            <a:r>
              <a:rPr lang="en-US" dirty="0" smtClean="0"/>
              <a:t>  Introduction. </a:t>
            </a:r>
            <a:endParaRPr lang="en-US" sz="1600" b="1" dirty="0" smtClean="0"/>
          </a:p>
          <a:p>
            <a:pPr marL="342900" lvl="1" indent="-342900" algn="just">
              <a:lnSpc>
                <a:spcPct val="200000"/>
              </a:lnSpc>
              <a:buFont typeface="+mj-lt"/>
              <a:buAutoNum type="arabicPeriod"/>
            </a:pPr>
            <a:r>
              <a:rPr lang="en-US" b="1" dirty="0" smtClean="0"/>
              <a:t> The Principles of Nonverbal Communication:</a:t>
            </a:r>
          </a:p>
          <a:p>
            <a:pPr marL="342900" lvl="1" indent="-342900" algn="just">
              <a:lnSpc>
                <a:spcPct val="200000"/>
              </a:lnSpc>
              <a:buFont typeface="+mj-lt"/>
              <a:buAutoNum type="arabicPeriod"/>
            </a:pPr>
            <a:r>
              <a:rPr lang="en-US" dirty="0" smtClean="0"/>
              <a:t>Nonverbal Messages Interact with Verbal Messages.</a:t>
            </a:r>
          </a:p>
          <a:p>
            <a:pPr marL="342900" lvl="1" indent="-342900" algn="just">
              <a:lnSpc>
                <a:spcPct val="200000"/>
              </a:lnSpc>
              <a:buFont typeface="+mj-lt"/>
              <a:buAutoNum type="arabicPeriod"/>
            </a:pPr>
            <a:r>
              <a:rPr lang="en-US" dirty="0" smtClean="0"/>
              <a:t>Nonverbal Messages Help Manage Impressions  .</a:t>
            </a:r>
          </a:p>
        </p:txBody>
      </p:sp>
      <p:sp>
        <p:nvSpPr>
          <p:cNvPr id="288" name="Google Shape;288;p31"/>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solidFill>
                  <a:schemeClr val="accent1"/>
                </a:solidFill>
              </a:rPr>
              <a:t>CONTENTS:</a:t>
            </a:r>
            <a:endParaRPr dirty="0"/>
          </a:p>
        </p:txBody>
      </p:sp>
      <p:sp>
        <p:nvSpPr>
          <p:cNvPr id="292" name="Google Shape;292;p31"/>
          <p:cNvSpPr/>
          <p:nvPr/>
        </p:nvSpPr>
        <p:spPr>
          <a:xfrm>
            <a:off x="8299725" y="1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1"/>
          <p:cNvSpPr/>
          <p:nvPr/>
        </p:nvSpPr>
        <p:spPr>
          <a:xfrm>
            <a:off x="8014500" y="62812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8654199" y="4402780"/>
            <a:ext cx="284052" cy="307777"/>
          </a:xfrm>
          <a:prstGeom prst="rect">
            <a:avLst/>
          </a:prstGeom>
        </p:spPr>
        <p:txBody>
          <a:bodyPr wrap="none">
            <a:spAutoFit/>
          </a:bodyPr>
          <a:lstStyle/>
          <a:p>
            <a:r>
              <a:rPr lang="en-US" dirty="0" smtClean="0"/>
              <a:t>2</a:t>
            </a:r>
            <a:endParaRPr lang="en-US" dirty="0"/>
          </a:p>
        </p:txBody>
      </p:sp>
      <p:sp>
        <p:nvSpPr>
          <p:cNvPr id="3" name="Rectangle 2"/>
          <p:cNvSpPr/>
          <p:nvPr/>
        </p:nvSpPr>
        <p:spPr>
          <a:xfrm>
            <a:off x="4776439" y="3701914"/>
            <a:ext cx="4572000" cy="954107"/>
          </a:xfrm>
          <a:prstGeom prst="rect">
            <a:avLst/>
          </a:prstGeom>
        </p:spPr>
        <p:txBody>
          <a:bodyPr>
            <a:spAutoFit/>
          </a:bodyPr>
          <a:lstStyle/>
          <a:p>
            <a:pPr marL="285750" lvl="1" indent="-285750">
              <a:buFont typeface="Arial" panose="020B0604020202020204" pitchFamily="34" charset="0"/>
              <a:buChar char="•"/>
            </a:pPr>
            <a:endParaRPr lang="en-US" dirty="0"/>
          </a:p>
          <a:p>
            <a:pPr lvl="1"/>
            <a:r>
              <a:rPr lang="en-US" dirty="0" smtClean="0"/>
              <a:t>9.Conclusion</a:t>
            </a:r>
            <a:r>
              <a:rPr lang="en-US" dirty="0"/>
              <a:t>.</a:t>
            </a:r>
          </a:p>
          <a:p>
            <a:pPr marL="285750" lvl="1" indent="-285750">
              <a:buFont typeface="Arial" panose="020B0604020202020204" pitchFamily="34" charset="0"/>
              <a:buChar char="•"/>
            </a:pPr>
            <a:endParaRPr lang="en-US" dirty="0"/>
          </a:p>
          <a:p>
            <a:pPr lvl="1"/>
            <a:r>
              <a:rPr lang="en-US" dirty="0" smtClean="0"/>
              <a:t>10.References</a:t>
            </a:r>
            <a:r>
              <a:rPr lang="en-US" dirty="0"/>
              <a:t>.</a:t>
            </a:r>
          </a:p>
        </p:txBody>
      </p:sp>
      <p:sp>
        <p:nvSpPr>
          <p:cNvPr id="4" name="Rectangle 3"/>
          <p:cNvSpPr/>
          <p:nvPr/>
        </p:nvSpPr>
        <p:spPr>
          <a:xfrm>
            <a:off x="4739268" y="2008137"/>
            <a:ext cx="4572000" cy="1749005"/>
          </a:xfrm>
          <a:prstGeom prst="rect">
            <a:avLst/>
          </a:prstGeom>
        </p:spPr>
        <p:txBody>
          <a:bodyPr>
            <a:spAutoFit/>
          </a:bodyPr>
          <a:lstStyle/>
          <a:p>
            <a:pPr>
              <a:lnSpc>
                <a:spcPct val="200000"/>
              </a:lnSpc>
            </a:pPr>
            <a:r>
              <a:rPr lang="en-US" dirty="0" smtClean="0"/>
              <a:t>6 .Nonverbal </a:t>
            </a:r>
            <a:r>
              <a:rPr lang="en-US" dirty="0"/>
              <a:t>Messages Help Form Relationships.</a:t>
            </a:r>
          </a:p>
          <a:p>
            <a:pPr>
              <a:lnSpc>
                <a:spcPct val="200000"/>
              </a:lnSpc>
            </a:pPr>
            <a:r>
              <a:rPr lang="en-US" dirty="0" smtClean="0"/>
              <a:t>7.Nonverbal </a:t>
            </a:r>
            <a:r>
              <a:rPr lang="en-US" dirty="0"/>
              <a:t>Messages Structure Conversation.</a:t>
            </a:r>
          </a:p>
          <a:p>
            <a:pPr>
              <a:lnSpc>
                <a:spcPct val="200000"/>
              </a:lnSpc>
            </a:pPr>
            <a:r>
              <a:rPr lang="en-US" dirty="0" smtClean="0"/>
              <a:t>8.Nonverbal </a:t>
            </a:r>
            <a:r>
              <a:rPr lang="en-US" dirty="0"/>
              <a:t>Messages Are Crucial for Expressing Emotions.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grpSp>
        <p:nvGrpSpPr>
          <p:cNvPr id="335" name="Google Shape;335;p33"/>
          <p:cNvGrpSpPr/>
          <p:nvPr/>
        </p:nvGrpSpPr>
        <p:grpSpPr>
          <a:xfrm>
            <a:off x="410974" y="4457364"/>
            <a:ext cx="496556" cy="302273"/>
            <a:chOff x="267324" y="3231764"/>
            <a:chExt cx="496556" cy="302273"/>
          </a:xfrm>
        </p:grpSpPr>
        <p:sp>
          <p:nvSpPr>
            <p:cNvPr id="336" name="Google Shape;336;p33"/>
            <p:cNvSpPr/>
            <p:nvPr/>
          </p:nvSpPr>
          <p:spPr>
            <a:xfrm flipH="1">
              <a:off x="267324" y="3390095"/>
              <a:ext cx="331116" cy="143943"/>
            </a:xfrm>
            <a:custGeom>
              <a:avLst/>
              <a:gdLst/>
              <a:ahLst/>
              <a:cxnLst/>
              <a:rect l="l" t="t" r="r" b="b"/>
              <a:pathLst>
                <a:path w="9873" h="4292" extrusionOk="0">
                  <a:moveTo>
                    <a:pt x="0" y="0"/>
                  </a:moveTo>
                  <a:lnTo>
                    <a:pt x="0" y="4292"/>
                  </a:lnTo>
                  <a:lnTo>
                    <a:pt x="9873" y="4292"/>
                  </a:lnTo>
                  <a:lnTo>
                    <a:pt x="9873"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3"/>
            <p:cNvSpPr/>
            <p:nvPr/>
          </p:nvSpPr>
          <p:spPr>
            <a:xfrm flipH="1">
              <a:off x="432966" y="3231764"/>
              <a:ext cx="330915" cy="144144"/>
            </a:xfrm>
            <a:custGeom>
              <a:avLst/>
              <a:gdLst/>
              <a:ahLst/>
              <a:cxnLst/>
              <a:rect l="l" t="t" r="r" b="b"/>
              <a:pathLst>
                <a:path w="9867" h="4298" extrusionOk="0">
                  <a:moveTo>
                    <a:pt x="0" y="1"/>
                  </a:moveTo>
                  <a:lnTo>
                    <a:pt x="0" y="4297"/>
                  </a:lnTo>
                  <a:lnTo>
                    <a:pt x="9867" y="4297"/>
                  </a:lnTo>
                  <a:lnTo>
                    <a:pt x="9867"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8" name="Google Shape;338;p33"/>
          <p:cNvGrpSpPr/>
          <p:nvPr/>
        </p:nvGrpSpPr>
        <p:grpSpPr>
          <a:xfrm>
            <a:off x="7823112" y="1870537"/>
            <a:ext cx="853496" cy="472543"/>
            <a:chOff x="2975612" y="3769337"/>
            <a:chExt cx="853496" cy="472543"/>
          </a:xfrm>
        </p:grpSpPr>
        <p:sp>
          <p:nvSpPr>
            <p:cNvPr id="339" name="Google Shape;339;p33"/>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3"/>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3"/>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3"/>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3" name="Google Shape;343;p33"/>
          <p:cNvGrpSpPr/>
          <p:nvPr/>
        </p:nvGrpSpPr>
        <p:grpSpPr>
          <a:xfrm>
            <a:off x="841855" y="1120679"/>
            <a:ext cx="853529" cy="472376"/>
            <a:chOff x="841855" y="1120679"/>
            <a:chExt cx="853529" cy="472376"/>
          </a:xfrm>
        </p:grpSpPr>
        <p:sp>
          <p:nvSpPr>
            <p:cNvPr id="344" name="Google Shape;344;p33"/>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3"/>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3"/>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3"/>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8" name="Google Shape;348;p33"/>
          <p:cNvGrpSpPr/>
          <p:nvPr/>
        </p:nvGrpSpPr>
        <p:grpSpPr>
          <a:xfrm>
            <a:off x="371083" y="2296420"/>
            <a:ext cx="688022" cy="314213"/>
            <a:chOff x="222921" y="2366932"/>
            <a:chExt cx="688022" cy="314213"/>
          </a:xfrm>
        </p:grpSpPr>
        <p:sp>
          <p:nvSpPr>
            <p:cNvPr id="349" name="Google Shape;349;p33"/>
            <p:cNvSpPr/>
            <p:nvPr/>
          </p:nvSpPr>
          <p:spPr>
            <a:xfrm flipH="1">
              <a:off x="579860" y="236693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3"/>
            <p:cNvSpPr/>
            <p:nvPr/>
          </p:nvSpPr>
          <p:spPr>
            <a:xfrm flipH="1">
              <a:off x="222921" y="2366932"/>
              <a:ext cx="331082" cy="143976"/>
            </a:xfrm>
            <a:custGeom>
              <a:avLst/>
              <a:gdLst/>
              <a:ahLst/>
              <a:cxnLst/>
              <a:rect l="l" t="t" r="r" b="b"/>
              <a:pathLst>
                <a:path w="9872" h="4293" extrusionOk="0">
                  <a:moveTo>
                    <a:pt x="0" y="1"/>
                  </a:moveTo>
                  <a:lnTo>
                    <a:pt x="0" y="4292"/>
                  </a:lnTo>
                  <a:lnTo>
                    <a:pt x="9871" y="4292"/>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3"/>
            <p:cNvSpPr/>
            <p:nvPr/>
          </p:nvSpPr>
          <p:spPr>
            <a:xfrm flipH="1">
              <a:off x="403688" y="2537169"/>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3" name="Google Shape;353;p33"/>
          <p:cNvSpPr txBox="1">
            <a:spLocks noGrp="1"/>
          </p:cNvSpPr>
          <p:nvPr>
            <p:ph type="title"/>
          </p:nvPr>
        </p:nvSpPr>
        <p:spPr>
          <a:xfrm>
            <a:off x="715100" y="445025"/>
            <a:ext cx="7713900" cy="572700"/>
          </a:xfrm>
          <a:prstGeom prst="rect">
            <a:avLst/>
          </a:prstGeom>
        </p:spPr>
        <p:txBody>
          <a:bodyPr spcFirstLastPara="1" wrap="square" lIns="91425" tIns="91425" rIns="91425" bIns="91425" anchor="t" anchorCtr="0">
            <a:noAutofit/>
          </a:bodyPr>
          <a:lstStyle/>
          <a:p>
            <a:pPr lvl="0"/>
            <a:r>
              <a:rPr lang="en-US" dirty="0">
                <a:solidFill>
                  <a:schemeClr val="accent1"/>
                </a:solidFill>
              </a:rPr>
              <a:t>I</a:t>
            </a:r>
            <a:r>
              <a:rPr lang="en-US" dirty="0" smtClean="0">
                <a:solidFill>
                  <a:schemeClr val="accent1"/>
                </a:solidFill>
              </a:rPr>
              <a:t>ntended Learning </a:t>
            </a:r>
            <a:r>
              <a:rPr lang="en-US" dirty="0">
                <a:solidFill>
                  <a:schemeClr val="accent1"/>
                </a:solidFill>
              </a:rPr>
              <a:t>O</a:t>
            </a:r>
            <a:r>
              <a:rPr lang="en-US" dirty="0" smtClean="0">
                <a:solidFill>
                  <a:schemeClr val="accent1"/>
                </a:solidFill>
              </a:rPr>
              <a:t>utcomes</a:t>
            </a:r>
            <a:endParaRPr lang="en-US" dirty="0">
              <a:solidFill>
                <a:schemeClr val="accent1"/>
              </a:solidFill>
            </a:endParaRPr>
          </a:p>
        </p:txBody>
      </p:sp>
      <p:sp>
        <p:nvSpPr>
          <p:cNvPr id="355" name="Google Shape;355;p33"/>
          <p:cNvSpPr txBox="1">
            <a:spLocks noGrp="1"/>
          </p:cNvSpPr>
          <p:nvPr>
            <p:ph type="subTitle" idx="2"/>
          </p:nvPr>
        </p:nvSpPr>
        <p:spPr>
          <a:xfrm>
            <a:off x="510350" y="3093645"/>
            <a:ext cx="2336400" cy="868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smtClean="0"/>
              <a:t>1- Define nonverbal communication </a:t>
            </a:r>
            <a:endParaRPr sz="1600" dirty="0"/>
          </a:p>
        </p:txBody>
      </p:sp>
      <p:sp>
        <p:nvSpPr>
          <p:cNvPr id="356" name="Google Shape;356;p33"/>
          <p:cNvSpPr txBox="1">
            <a:spLocks noGrp="1"/>
          </p:cNvSpPr>
          <p:nvPr>
            <p:ph type="subTitle" idx="3"/>
          </p:nvPr>
        </p:nvSpPr>
        <p:spPr>
          <a:xfrm>
            <a:off x="3534093" y="2979944"/>
            <a:ext cx="2336400" cy="868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600" dirty="0" smtClean="0"/>
              <a:t>2- List the principles  of nonverbal communication</a:t>
            </a:r>
            <a:endParaRPr sz="1600" dirty="0"/>
          </a:p>
        </p:txBody>
      </p:sp>
      <p:sp>
        <p:nvSpPr>
          <p:cNvPr id="357" name="Google Shape;357;p33"/>
          <p:cNvSpPr txBox="1">
            <a:spLocks noGrp="1"/>
          </p:cNvSpPr>
          <p:nvPr>
            <p:ph type="subTitle" idx="4"/>
          </p:nvPr>
        </p:nvSpPr>
        <p:spPr>
          <a:xfrm>
            <a:off x="6171380" y="3079817"/>
            <a:ext cx="2683800" cy="868800"/>
          </a:xfrm>
          <a:prstGeom prst="rect">
            <a:avLst/>
          </a:prstGeom>
        </p:spPr>
        <p:txBody>
          <a:bodyPr spcFirstLastPara="1" wrap="square" lIns="91425" tIns="91425" rIns="91425" bIns="91425" anchor="t" anchorCtr="0">
            <a:noAutofit/>
          </a:bodyPr>
          <a:lstStyle/>
          <a:p>
            <a:pPr marL="0" lvl="0" indent="0" algn="just"/>
            <a:r>
              <a:rPr lang="en-US" sz="1600" dirty="0" smtClean="0"/>
              <a:t>3- Differentiate between the </a:t>
            </a:r>
            <a:r>
              <a:rPr lang="en-US" sz="1600" dirty="0"/>
              <a:t>principles  of nonverbal communication</a:t>
            </a:r>
          </a:p>
          <a:p>
            <a:pPr marL="0" lvl="0" indent="0" algn="ctr" rtl="0">
              <a:spcBef>
                <a:spcPts val="0"/>
              </a:spcBef>
              <a:spcAft>
                <a:spcPts val="0"/>
              </a:spcAft>
              <a:buNone/>
            </a:pPr>
            <a:endParaRPr dirty="0"/>
          </a:p>
        </p:txBody>
      </p:sp>
      <p:grpSp>
        <p:nvGrpSpPr>
          <p:cNvPr id="360" name="Google Shape;360;p33"/>
          <p:cNvGrpSpPr/>
          <p:nvPr/>
        </p:nvGrpSpPr>
        <p:grpSpPr>
          <a:xfrm>
            <a:off x="6700681" y="-1441891"/>
            <a:ext cx="3666424" cy="3255857"/>
            <a:chOff x="2742675" y="2336300"/>
            <a:chExt cx="3027100" cy="2688125"/>
          </a:xfrm>
        </p:grpSpPr>
        <p:sp>
          <p:nvSpPr>
            <p:cNvPr id="361" name="Google Shape;361;p33"/>
            <p:cNvSpPr/>
            <p:nvPr/>
          </p:nvSpPr>
          <p:spPr>
            <a:xfrm>
              <a:off x="2742675" y="2336300"/>
              <a:ext cx="3027100" cy="2645675"/>
            </a:xfrm>
            <a:custGeom>
              <a:avLst/>
              <a:gdLst/>
              <a:ahLst/>
              <a:cxnLst/>
              <a:rect l="l" t="t" r="r" b="b"/>
              <a:pathLst>
                <a:path w="121084" h="105827" extrusionOk="0">
                  <a:moveTo>
                    <a:pt x="87292" y="1"/>
                  </a:moveTo>
                  <a:lnTo>
                    <a:pt x="87319" y="408"/>
                  </a:lnTo>
                  <a:cubicBezTo>
                    <a:pt x="87721" y="408"/>
                    <a:pt x="88129" y="425"/>
                    <a:pt x="88525" y="445"/>
                  </a:cubicBezTo>
                  <a:cubicBezTo>
                    <a:pt x="88677" y="456"/>
                    <a:pt x="88824" y="466"/>
                    <a:pt x="88969" y="476"/>
                  </a:cubicBezTo>
                  <a:lnTo>
                    <a:pt x="89000" y="64"/>
                  </a:lnTo>
                  <a:cubicBezTo>
                    <a:pt x="88850" y="53"/>
                    <a:pt x="88703" y="43"/>
                    <a:pt x="88551" y="37"/>
                  </a:cubicBezTo>
                  <a:cubicBezTo>
                    <a:pt x="88144" y="12"/>
                    <a:pt x="87731" y="1"/>
                    <a:pt x="87292" y="1"/>
                  </a:cubicBezTo>
                  <a:close/>
                  <a:moveTo>
                    <a:pt x="85589" y="64"/>
                  </a:moveTo>
                  <a:cubicBezTo>
                    <a:pt x="85035" y="106"/>
                    <a:pt x="84466" y="169"/>
                    <a:pt x="83890" y="252"/>
                  </a:cubicBezTo>
                  <a:lnTo>
                    <a:pt x="83948" y="654"/>
                  </a:lnTo>
                  <a:cubicBezTo>
                    <a:pt x="84512" y="576"/>
                    <a:pt x="85077" y="514"/>
                    <a:pt x="85615" y="476"/>
                  </a:cubicBezTo>
                  <a:lnTo>
                    <a:pt x="85589" y="64"/>
                  </a:lnTo>
                  <a:close/>
                  <a:moveTo>
                    <a:pt x="90700" y="237"/>
                  </a:moveTo>
                  <a:lnTo>
                    <a:pt x="90647" y="644"/>
                  </a:lnTo>
                  <a:cubicBezTo>
                    <a:pt x="91206" y="712"/>
                    <a:pt x="91766" y="801"/>
                    <a:pt x="92309" y="900"/>
                  </a:cubicBezTo>
                  <a:lnTo>
                    <a:pt x="92381" y="497"/>
                  </a:lnTo>
                  <a:cubicBezTo>
                    <a:pt x="91833" y="398"/>
                    <a:pt x="91264" y="309"/>
                    <a:pt x="90700" y="237"/>
                  </a:cubicBezTo>
                  <a:close/>
                  <a:moveTo>
                    <a:pt x="82209" y="539"/>
                  </a:moveTo>
                  <a:cubicBezTo>
                    <a:pt x="81676" y="644"/>
                    <a:pt x="81116" y="770"/>
                    <a:pt x="80547" y="910"/>
                  </a:cubicBezTo>
                  <a:lnTo>
                    <a:pt x="80646" y="1308"/>
                  </a:lnTo>
                  <a:cubicBezTo>
                    <a:pt x="81210" y="1166"/>
                    <a:pt x="81758" y="1047"/>
                    <a:pt x="82291" y="936"/>
                  </a:cubicBezTo>
                  <a:lnTo>
                    <a:pt x="82209" y="539"/>
                  </a:lnTo>
                  <a:close/>
                  <a:moveTo>
                    <a:pt x="94054" y="852"/>
                  </a:moveTo>
                  <a:lnTo>
                    <a:pt x="93954" y="1255"/>
                  </a:lnTo>
                  <a:cubicBezTo>
                    <a:pt x="94498" y="1385"/>
                    <a:pt x="95046" y="1537"/>
                    <a:pt x="95579" y="1699"/>
                  </a:cubicBezTo>
                  <a:lnTo>
                    <a:pt x="95695" y="1308"/>
                  </a:lnTo>
                  <a:cubicBezTo>
                    <a:pt x="95157" y="1141"/>
                    <a:pt x="94602" y="989"/>
                    <a:pt x="94054" y="852"/>
                  </a:cubicBezTo>
                  <a:close/>
                  <a:moveTo>
                    <a:pt x="78905" y="1354"/>
                  </a:moveTo>
                  <a:cubicBezTo>
                    <a:pt x="78384" y="1506"/>
                    <a:pt x="77856" y="1674"/>
                    <a:pt x="77281" y="1856"/>
                  </a:cubicBezTo>
                  <a:lnTo>
                    <a:pt x="77412" y="2248"/>
                  </a:lnTo>
                  <a:cubicBezTo>
                    <a:pt x="77976" y="2065"/>
                    <a:pt x="78504" y="1898"/>
                    <a:pt x="79021" y="1746"/>
                  </a:cubicBezTo>
                  <a:lnTo>
                    <a:pt x="78905" y="1354"/>
                  </a:lnTo>
                  <a:close/>
                  <a:moveTo>
                    <a:pt x="97315" y="1851"/>
                  </a:moveTo>
                  <a:lnTo>
                    <a:pt x="97168" y="2238"/>
                  </a:lnTo>
                  <a:cubicBezTo>
                    <a:pt x="97696" y="2431"/>
                    <a:pt x="98224" y="2646"/>
                    <a:pt x="98726" y="2870"/>
                  </a:cubicBezTo>
                  <a:lnTo>
                    <a:pt x="98892" y="2494"/>
                  </a:lnTo>
                  <a:cubicBezTo>
                    <a:pt x="98381" y="2269"/>
                    <a:pt x="97848" y="2050"/>
                    <a:pt x="97315" y="1851"/>
                  </a:cubicBezTo>
                  <a:close/>
                  <a:moveTo>
                    <a:pt x="75671" y="2405"/>
                  </a:moveTo>
                  <a:cubicBezTo>
                    <a:pt x="75138" y="2593"/>
                    <a:pt x="74610" y="2791"/>
                    <a:pt x="74077" y="2990"/>
                  </a:cubicBezTo>
                  <a:lnTo>
                    <a:pt x="74224" y="3372"/>
                  </a:lnTo>
                  <a:cubicBezTo>
                    <a:pt x="74752" y="3172"/>
                    <a:pt x="75280" y="2979"/>
                    <a:pt x="75813" y="2791"/>
                  </a:cubicBezTo>
                  <a:lnTo>
                    <a:pt x="75671" y="2405"/>
                  </a:lnTo>
                  <a:close/>
                  <a:moveTo>
                    <a:pt x="100429" y="3241"/>
                  </a:moveTo>
                  <a:lnTo>
                    <a:pt x="100240" y="3601"/>
                  </a:lnTo>
                  <a:cubicBezTo>
                    <a:pt x="100737" y="3862"/>
                    <a:pt x="101222" y="4144"/>
                    <a:pt x="101693" y="4438"/>
                  </a:cubicBezTo>
                  <a:lnTo>
                    <a:pt x="101912" y="4088"/>
                  </a:lnTo>
                  <a:cubicBezTo>
                    <a:pt x="101432" y="3789"/>
                    <a:pt x="100935" y="3507"/>
                    <a:pt x="100429" y="3241"/>
                  </a:cubicBezTo>
                  <a:close/>
                  <a:moveTo>
                    <a:pt x="72495" y="3591"/>
                  </a:moveTo>
                  <a:cubicBezTo>
                    <a:pt x="71998" y="3784"/>
                    <a:pt x="71507" y="3977"/>
                    <a:pt x="71011" y="4171"/>
                  </a:cubicBezTo>
                  <a:lnTo>
                    <a:pt x="70911" y="4207"/>
                  </a:lnTo>
                  <a:lnTo>
                    <a:pt x="71063" y="4589"/>
                  </a:lnTo>
                  <a:lnTo>
                    <a:pt x="71162" y="4552"/>
                  </a:lnTo>
                  <a:cubicBezTo>
                    <a:pt x="71653" y="4359"/>
                    <a:pt x="72145" y="4165"/>
                    <a:pt x="72641" y="3972"/>
                  </a:cubicBezTo>
                  <a:lnTo>
                    <a:pt x="72495" y="3591"/>
                  </a:lnTo>
                  <a:close/>
                  <a:moveTo>
                    <a:pt x="69333" y="4824"/>
                  </a:moveTo>
                  <a:cubicBezTo>
                    <a:pt x="68805" y="5033"/>
                    <a:pt x="68277" y="5236"/>
                    <a:pt x="67756" y="5436"/>
                  </a:cubicBezTo>
                  <a:lnTo>
                    <a:pt x="67896" y="5817"/>
                  </a:lnTo>
                  <a:cubicBezTo>
                    <a:pt x="68424" y="5618"/>
                    <a:pt x="68952" y="5415"/>
                    <a:pt x="69485" y="5205"/>
                  </a:cubicBezTo>
                  <a:lnTo>
                    <a:pt x="69333" y="4824"/>
                  </a:lnTo>
                  <a:close/>
                  <a:moveTo>
                    <a:pt x="103328" y="5038"/>
                  </a:moveTo>
                  <a:lnTo>
                    <a:pt x="103088" y="5373"/>
                  </a:lnTo>
                  <a:cubicBezTo>
                    <a:pt x="103542" y="5702"/>
                    <a:pt x="103986" y="6052"/>
                    <a:pt x="104405" y="6408"/>
                  </a:cubicBezTo>
                  <a:lnTo>
                    <a:pt x="104671" y="6099"/>
                  </a:lnTo>
                  <a:cubicBezTo>
                    <a:pt x="104243" y="5733"/>
                    <a:pt x="103793" y="5378"/>
                    <a:pt x="103328" y="5038"/>
                  </a:cubicBezTo>
                  <a:close/>
                  <a:moveTo>
                    <a:pt x="66172" y="6052"/>
                  </a:moveTo>
                  <a:cubicBezTo>
                    <a:pt x="65660" y="6261"/>
                    <a:pt x="65137" y="6485"/>
                    <a:pt x="64609" y="6726"/>
                  </a:cubicBezTo>
                  <a:lnTo>
                    <a:pt x="64772" y="7097"/>
                  </a:lnTo>
                  <a:cubicBezTo>
                    <a:pt x="65299" y="6862"/>
                    <a:pt x="65817" y="6642"/>
                    <a:pt x="66329" y="6433"/>
                  </a:cubicBezTo>
                  <a:lnTo>
                    <a:pt x="66172" y="6052"/>
                  </a:lnTo>
                  <a:close/>
                  <a:moveTo>
                    <a:pt x="63063" y="7421"/>
                  </a:moveTo>
                  <a:lnTo>
                    <a:pt x="61522" y="8132"/>
                  </a:lnTo>
                  <a:lnTo>
                    <a:pt x="61694" y="8502"/>
                  </a:lnTo>
                  <a:lnTo>
                    <a:pt x="63230" y="7797"/>
                  </a:lnTo>
                  <a:lnTo>
                    <a:pt x="63063" y="7421"/>
                  </a:lnTo>
                  <a:close/>
                  <a:moveTo>
                    <a:pt x="105925" y="7259"/>
                  </a:moveTo>
                  <a:lnTo>
                    <a:pt x="105638" y="7546"/>
                  </a:lnTo>
                  <a:cubicBezTo>
                    <a:pt x="106030" y="7949"/>
                    <a:pt x="106412" y="8362"/>
                    <a:pt x="106761" y="8790"/>
                  </a:cubicBezTo>
                  <a:lnTo>
                    <a:pt x="107080" y="8523"/>
                  </a:lnTo>
                  <a:cubicBezTo>
                    <a:pt x="106720" y="8089"/>
                    <a:pt x="106328" y="7667"/>
                    <a:pt x="105925" y="7259"/>
                  </a:cubicBezTo>
                  <a:close/>
                  <a:moveTo>
                    <a:pt x="59981" y="8832"/>
                  </a:moveTo>
                  <a:cubicBezTo>
                    <a:pt x="59468" y="9066"/>
                    <a:pt x="58951" y="9297"/>
                    <a:pt x="58433" y="9522"/>
                  </a:cubicBezTo>
                  <a:lnTo>
                    <a:pt x="58596" y="9898"/>
                  </a:lnTo>
                  <a:cubicBezTo>
                    <a:pt x="59118" y="9668"/>
                    <a:pt x="59636" y="9437"/>
                    <a:pt x="60147" y="9208"/>
                  </a:cubicBezTo>
                  <a:lnTo>
                    <a:pt x="59981" y="8832"/>
                  </a:lnTo>
                  <a:close/>
                  <a:moveTo>
                    <a:pt x="108110" y="9898"/>
                  </a:moveTo>
                  <a:lnTo>
                    <a:pt x="107916" y="10023"/>
                  </a:lnTo>
                  <a:cubicBezTo>
                    <a:pt x="108110" y="10180"/>
                    <a:pt x="108303" y="10342"/>
                    <a:pt x="108486" y="10503"/>
                  </a:cubicBezTo>
                  <a:cubicBezTo>
                    <a:pt x="108365" y="10295"/>
                    <a:pt x="108240" y="10096"/>
                    <a:pt x="108110" y="9898"/>
                  </a:cubicBezTo>
                  <a:close/>
                  <a:moveTo>
                    <a:pt x="56877" y="10175"/>
                  </a:moveTo>
                  <a:cubicBezTo>
                    <a:pt x="56328" y="10394"/>
                    <a:pt x="55800" y="10597"/>
                    <a:pt x="55298" y="10781"/>
                  </a:cubicBezTo>
                  <a:lnTo>
                    <a:pt x="55440" y="11167"/>
                  </a:lnTo>
                  <a:cubicBezTo>
                    <a:pt x="55946" y="10985"/>
                    <a:pt x="56479" y="10776"/>
                    <a:pt x="57029" y="10556"/>
                  </a:cubicBezTo>
                  <a:lnTo>
                    <a:pt x="56877" y="10175"/>
                  </a:lnTo>
                  <a:close/>
                  <a:moveTo>
                    <a:pt x="9181" y="12358"/>
                  </a:moveTo>
                  <a:cubicBezTo>
                    <a:pt x="8758" y="12741"/>
                    <a:pt x="8340" y="13132"/>
                    <a:pt x="7943" y="13534"/>
                  </a:cubicBezTo>
                  <a:lnTo>
                    <a:pt x="8235" y="13822"/>
                  </a:lnTo>
                  <a:cubicBezTo>
                    <a:pt x="8261" y="13795"/>
                    <a:pt x="8293" y="13769"/>
                    <a:pt x="8319" y="13738"/>
                  </a:cubicBezTo>
                  <a:cubicBezTo>
                    <a:pt x="8611" y="13294"/>
                    <a:pt x="8915" y="12850"/>
                    <a:pt x="9233" y="12416"/>
                  </a:cubicBezTo>
                  <a:lnTo>
                    <a:pt x="9181" y="12358"/>
                  </a:lnTo>
                  <a:close/>
                  <a:moveTo>
                    <a:pt x="6788" y="14793"/>
                  </a:moveTo>
                  <a:cubicBezTo>
                    <a:pt x="6417" y="15227"/>
                    <a:pt x="6057" y="15676"/>
                    <a:pt x="5722" y="16127"/>
                  </a:cubicBezTo>
                  <a:lnTo>
                    <a:pt x="6052" y="16371"/>
                  </a:lnTo>
                  <a:cubicBezTo>
                    <a:pt x="6380" y="15927"/>
                    <a:pt x="6730" y="15488"/>
                    <a:pt x="7101" y="15061"/>
                  </a:cubicBezTo>
                  <a:lnTo>
                    <a:pt x="6788" y="14793"/>
                  </a:lnTo>
                  <a:close/>
                  <a:moveTo>
                    <a:pt x="4750" y="17531"/>
                  </a:moveTo>
                  <a:cubicBezTo>
                    <a:pt x="4447" y="18001"/>
                    <a:pt x="4149" y="18498"/>
                    <a:pt x="3867" y="18995"/>
                  </a:cubicBezTo>
                  <a:lnTo>
                    <a:pt x="4227" y="19193"/>
                  </a:lnTo>
                  <a:cubicBezTo>
                    <a:pt x="4504" y="18702"/>
                    <a:pt x="4791" y="18221"/>
                    <a:pt x="5095" y="17751"/>
                  </a:cubicBezTo>
                  <a:lnTo>
                    <a:pt x="4750" y="17531"/>
                  </a:lnTo>
                  <a:close/>
                  <a:moveTo>
                    <a:pt x="3083" y="20504"/>
                  </a:moveTo>
                  <a:cubicBezTo>
                    <a:pt x="2838" y="21017"/>
                    <a:pt x="2603" y="21544"/>
                    <a:pt x="2389" y="22067"/>
                  </a:cubicBezTo>
                  <a:lnTo>
                    <a:pt x="2765" y="22219"/>
                  </a:lnTo>
                  <a:cubicBezTo>
                    <a:pt x="2979" y="21707"/>
                    <a:pt x="3209" y="21189"/>
                    <a:pt x="3455" y="20687"/>
                  </a:cubicBezTo>
                  <a:lnTo>
                    <a:pt x="3083" y="20504"/>
                  </a:lnTo>
                  <a:close/>
                  <a:moveTo>
                    <a:pt x="1782" y="23661"/>
                  </a:moveTo>
                  <a:cubicBezTo>
                    <a:pt x="1600" y="24194"/>
                    <a:pt x="1427" y="24742"/>
                    <a:pt x="1270" y="25286"/>
                  </a:cubicBezTo>
                  <a:lnTo>
                    <a:pt x="1668" y="25400"/>
                  </a:lnTo>
                  <a:cubicBezTo>
                    <a:pt x="1819" y="24862"/>
                    <a:pt x="1986" y="24324"/>
                    <a:pt x="2169" y="23796"/>
                  </a:cubicBezTo>
                  <a:lnTo>
                    <a:pt x="1782" y="23661"/>
                  </a:lnTo>
                  <a:close/>
                  <a:moveTo>
                    <a:pt x="847" y="26936"/>
                  </a:moveTo>
                  <a:cubicBezTo>
                    <a:pt x="722" y="27486"/>
                    <a:pt x="612" y="28050"/>
                    <a:pt x="513" y="28609"/>
                  </a:cubicBezTo>
                  <a:lnTo>
                    <a:pt x="920" y="28677"/>
                  </a:lnTo>
                  <a:cubicBezTo>
                    <a:pt x="1014" y="28123"/>
                    <a:pt x="1123" y="27570"/>
                    <a:pt x="1249" y="27030"/>
                  </a:cubicBezTo>
                  <a:lnTo>
                    <a:pt x="847" y="26936"/>
                  </a:lnTo>
                  <a:close/>
                  <a:moveTo>
                    <a:pt x="267" y="30297"/>
                  </a:moveTo>
                  <a:cubicBezTo>
                    <a:pt x="194" y="30850"/>
                    <a:pt x="141" y="31426"/>
                    <a:pt x="100" y="31990"/>
                  </a:cubicBezTo>
                  <a:lnTo>
                    <a:pt x="508" y="32022"/>
                  </a:lnTo>
                  <a:cubicBezTo>
                    <a:pt x="549" y="31462"/>
                    <a:pt x="607" y="30898"/>
                    <a:pt x="669" y="30344"/>
                  </a:cubicBezTo>
                  <a:lnTo>
                    <a:pt x="267" y="30297"/>
                  </a:lnTo>
                  <a:close/>
                  <a:moveTo>
                    <a:pt x="16" y="33693"/>
                  </a:moveTo>
                  <a:cubicBezTo>
                    <a:pt x="6" y="34017"/>
                    <a:pt x="1" y="34347"/>
                    <a:pt x="1" y="34670"/>
                  </a:cubicBezTo>
                  <a:cubicBezTo>
                    <a:pt x="1" y="34911"/>
                    <a:pt x="6" y="35150"/>
                    <a:pt x="11" y="35396"/>
                  </a:cubicBezTo>
                  <a:lnTo>
                    <a:pt x="419" y="35386"/>
                  </a:lnTo>
                  <a:cubicBezTo>
                    <a:pt x="414" y="35145"/>
                    <a:pt x="414" y="34911"/>
                    <a:pt x="414" y="34670"/>
                  </a:cubicBezTo>
                  <a:cubicBezTo>
                    <a:pt x="414" y="34347"/>
                    <a:pt x="419" y="34028"/>
                    <a:pt x="424" y="33703"/>
                  </a:cubicBezTo>
                  <a:lnTo>
                    <a:pt x="16" y="33693"/>
                  </a:lnTo>
                  <a:close/>
                  <a:moveTo>
                    <a:pt x="486" y="37069"/>
                  </a:moveTo>
                  <a:lnTo>
                    <a:pt x="79" y="37094"/>
                  </a:lnTo>
                  <a:cubicBezTo>
                    <a:pt x="115" y="37658"/>
                    <a:pt x="163" y="38229"/>
                    <a:pt x="225" y="38793"/>
                  </a:cubicBezTo>
                  <a:lnTo>
                    <a:pt x="633" y="38751"/>
                  </a:lnTo>
                  <a:cubicBezTo>
                    <a:pt x="570" y="38191"/>
                    <a:pt x="523" y="37627"/>
                    <a:pt x="486" y="37069"/>
                  </a:cubicBezTo>
                  <a:close/>
                  <a:moveTo>
                    <a:pt x="847" y="40424"/>
                  </a:moveTo>
                  <a:lnTo>
                    <a:pt x="445" y="40480"/>
                  </a:lnTo>
                  <a:cubicBezTo>
                    <a:pt x="528" y="41039"/>
                    <a:pt x="622" y="41604"/>
                    <a:pt x="732" y="42158"/>
                  </a:cubicBezTo>
                  <a:lnTo>
                    <a:pt x="1135" y="42079"/>
                  </a:lnTo>
                  <a:cubicBezTo>
                    <a:pt x="1029" y="41531"/>
                    <a:pt x="930" y="40977"/>
                    <a:pt x="847" y="40424"/>
                  </a:cubicBezTo>
                  <a:close/>
                  <a:moveTo>
                    <a:pt x="1490" y="43730"/>
                  </a:moveTo>
                  <a:lnTo>
                    <a:pt x="1092" y="43825"/>
                  </a:lnTo>
                  <a:cubicBezTo>
                    <a:pt x="1224" y="44374"/>
                    <a:pt x="1364" y="44927"/>
                    <a:pt x="1516" y="45471"/>
                  </a:cubicBezTo>
                  <a:lnTo>
                    <a:pt x="1913" y="45361"/>
                  </a:lnTo>
                  <a:cubicBezTo>
                    <a:pt x="1762" y="44823"/>
                    <a:pt x="1620" y="44273"/>
                    <a:pt x="1490" y="43730"/>
                  </a:cubicBezTo>
                  <a:close/>
                  <a:moveTo>
                    <a:pt x="111312" y="48209"/>
                  </a:moveTo>
                  <a:lnTo>
                    <a:pt x="111312" y="48261"/>
                  </a:lnTo>
                  <a:lnTo>
                    <a:pt x="111329" y="48255"/>
                  </a:lnTo>
                  <a:cubicBezTo>
                    <a:pt x="111322" y="48240"/>
                    <a:pt x="111317" y="48224"/>
                    <a:pt x="111312" y="48209"/>
                  </a:cubicBezTo>
                  <a:close/>
                  <a:moveTo>
                    <a:pt x="2399" y="46976"/>
                  </a:moveTo>
                  <a:lnTo>
                    <a:pt x="2007" y="47101"/>
                  </a:lnTo>
                  <a:cubicBezTo>
                    <a:pt x="2179" y="47639"/>
                    <a:pt x="2357" y="48177"/>
                    <a:pt x="2540" y="48715"/>
                  </a:cubicBezTo>
                  <a:lnTo>
                    <a:pt x="2927" y="48580"/>
                  </a:lnTo>
                  <a:cubicBezTo>
                    <a:pt x="2749" y="48047"/>
                    <a:pt x="2572" y="47514"/>
                    <a:pt x="2399" y="46976"/>
                  </a:cubicBezTo>
                  <a:close/>
                  <a:moveTo>
                    <a:pt x="111903" y="49823"/>
                  </a:moveTo>
                  <a:lnTo>
                    <a:pt x="111527" y="49986"/>
                  </a:lnTo>
                  <a:lnTo>
                    <a:pt x="111611" y="50174"/>
                  </a:lnTo>
                  <a:cubicBezTo>
                    <a:pt x="111804" y="50613"/>
                    <a:pt x="112018" y="51067"/>
                    <a:pt x="112253" y="51532"/>
                  </a:cubicBezTo>
                  <a:lnTo>
                    <a:pt x="112619" y="51344"/>
                  </a:lnTo>
                  <a:cubicBezTo>
                    <a:pt x="112388" y="50889"/>
                    <a:pt x="112175" y="50440"/>
                    <a:pt x="111987" y="50006"/>
                  </a:cubicBezTo>
                  <a:lnTo>
                    <a:pt x="111903" y="49823"/>
                  </a:lnTo>
                  <a:close/>
                  <a:moveTo>
                    <a:pt x="3481" y="50179"/>
                  </a:moveTo>
                  <a:lnTo>
                    <a:pt x="3093" y="50314"/>
                  </a:lnTo>
                  <a:lnTo>
                    <a:pt x="3653" y="51913"/>
                  </a:lnTo>
                  <a:lnTo>
                    <a:pt x="4039" y="51778"/>
                  </a:lnTo>
                  <a:lnTo>
                    <a:pt x="3481" y="50179"/>
                  </a:lnTo>
                  <a:close/>
                  <a:moveTo>
                    <a:pt x="113413" y="52827"/>
                  </a:moveTo>
                  <a:lnTo>
                    <a:pt x="113058" y="53032"/>
                  </a:lnTo>
                  <a:cubicBezTo>
                    <a:pt x="113335" y="53522"/>
                    <a:pt x="113622" y="54014"/>
                    <a:pt x="113914" y="54500"/>
                  </a:cubicBezTo>
                  <a:lnTo>
                    <a:pt x="114264" y="54291"/>
                  </a:lnTo>
                  <a:cubicBezTo>
                    <a:pt x="113977" y="53804"/>
                    <a:pt x="113690" y="53319"/>
                    <a:pt x="113413" y="52827"/>
                  </a:cubicBezTo>
                  <a:close/>
                  <a:moveTo>
                    <a:pt x="4588" y="53387"/>
                  </a:moveTo>
                  <a:lnTo>
                    <a:pt x="4202" y="53517"/>
                  </a:lnTo>
                  <a:cubicBezTo>
                    <a:pt x="4379" y="54050"/>
                    <a:pt x="4552" y="54588"/>
                    <a:pt x="4714" y="55127"/>
                  </a:cubicBezTo>
                  <a:lnTo>
                    <a:pt x="5105" y="55007"/>
                  </a:lnTo>
                  <a:cubicBezTo>
                    <a:pt x="4943" y="54463"/>
                    <a:pt x="4766" y="53925"/>
                    <a:pt x="4588" y="53387"/>
                  </a:cubicBezTo>
                  <a:close/>
                  <a:moveTo>
                    <a:pt x="115142" y="55738"/>
                  </a:moveTo>
                  <a:lnTo>
                    <a:pt x="114792" y="55952"/>
                  </a:lnTo>
                  <a:cubicBezTo>
                    <a:pt x="115085" y="56433"/>
                    <a:pt x="115378" y="56914"/>
                    <a:pt x="115670" y="57400"/>
                  </a:cubicBezTo>
                  <a:lnTo>
                    <a:pt x="116020" y="57185"/>
                  </a:lnTo>
                  <a:cubicBezTo>
                    <a:pt x="115728" y="56705"/>
                    <a:pt x="115436" y="56218"/>
                    <a:pt x="115142" y="55738"/>
                  </a:cubicBezTo>
                  <a:close/>
                  <a:moveTo>
                    <a:pt x="5570" y="56642"/>
                  </a:moveTo>
                  <a:lnTo>
                    <a:pt x="5174" y="56746"/>
                  </a:lnTo>
                  <a:cubicBezTo>
                    <a:pt x="5273" y="57117"/>
                    <a:pt x="5362" y="57484"/>
                    <a:pt x="5445" y="57838"/>
                  </a:cubicBezTo>
                  <a:cubicBezTo>
                    <a:pt x="5513" y="57520"/>
                    <a:pt x="5575" y="57201"/>
                    <a:pt x="5633" y="56883"/>
                  </a:cubicBezTo>
                  <a:cubicBezTo>
                    <a:pt x="5613" y="56799"/>
                    <a:pt x="5592" y="56720"/>
                    <a:pt x="5570" y="56642"/>
                  </a:cubicBezTo>
                  <a:close/>
                  <a:moveTo>
                    <a:pt x="116878" y="58654"/>
                  </a:moveTo>
                  <a:lnTo>
                    <a:pt x="116517" y="58858"/>
                  </a:lnTo>
                  <a:cubicBezTo>
                    <a:pt x="116815" y="59380"/>
                    <a:pt x="117076" y="59866"/>
                    <a:pt x="117317" y="60342"/>
                  </a:cubicBezTo>
                  <a:lnTo>
                    <a:pt x="117682" y="60153"/>
                  </a:lnTo>
                  <a:cubicBezTo>
                    <a:pt x="117436" y="59673"/>
                    <a:pt x="117175" y="59182"/>
                    <a:pt x="116878" y="58654"/>
                  </a:cubicBezTo>
                  <a:close/>
                  <a:moveTo>
                    <a:pt x="118419" y="61695"/>
                  </a:moveTo>
                  <a:lnTo>
                    <a:pt x="118043" y="61861"/>
                  </a:lnTo>
                  <a:cubicBezTo>
                    <a:pt x="118267" y="62374"/>
                    <a:pt x="118482" y="62896"/>
                    <a:pt x="118675" y="63419"/>
                  </a:cubicBezTo>
                  <a:lnTo>
                    <a:pt x="119061" y="63272"/>
                  </a:lnTo>
                  <a:cubicBezTo>
                    <a:pt x="118863" y="62746"/>
                    <a:pt x="118643" y="62213"/>
                    <a:pt x="118419" y="61695"/>
                  </a:cubicBezTo>
                  <a:close/>
                  <a:moveTo>
                    <a:pt x="119615" y="64887"/>
                  </a:moveTo>
                  <a:lnTo>
                    <a:pt x="119223" y="65008"/>
                  </a:lnTo>
                  <a:cubicBezTo>
                    <a:pt x="119391" y="65541"/>
                    <a:pt x="119548" y="66089"/>
                    <a:pt x="119683" y="66627"/>
                  </a:cubicBezTo>
                  <a:lnTo>
                    <a:pt x="120081" y="66523"/>
                  </a:lnTo>
                  <a:cubicBezTo>
                    <a:pt x="119944" y="65980"/>
                    <a:pt x="119787" y="65425"/>
                    <a:pt x="119615" y="64887"/>
                  </a:cubicBezTo>
                  <a:close/>
                  <a:moveTo>
                    <a:pt x="120462" y="68189"/>
                  </a:moveTo>
                  <a:lnTo>
                    <a:pt x="120059" y="68268"/>
                  </a:lnTo>
                  <a:cubicBezTo>
                    <a:pt x="120170" y="68816"/>
                    <a:pt x="120264" y="69376"/>
                    <a:pt x="120341" y="69925"/>
                  </a:cubicBezTo>
                  <a:lnTo>
                    <a:pt x="120749" y="69867"/>
                  </a:lnTo>
                  <a:cubicBezTo>
                    <a:pt x="120671" y="69308"/>
                    <a:pt x="120571" y="68744"/>
                    <a:pt x="120462" y="68189"/>
                  </a:cubicBezTo>
                  <a:close/>
                  <a:moveTo>
                    <a:pt x="120947" y="71560"/>
                  </a:moveTo>
                  <a:lnTo>
                    <a:pt x="120540" y="71597"/>
                  </a:lnTo>
                  <a:cubicBezTo>
                    <a:pt x="120592" y="72156"/>
                    <a:pt x="120629" y="72720"/>
                    <a:pt x="120650" y="73279"/>
                  </a:cubicBezTo>
                  <a:lnTo>
                    <a:pt x="121063" y="73263"/>
                  </a:lnTo>
                  <a:cubicBezTo>
                    <a:pt x="121036" y="72699"/>
                    <a:pt x="121000" y="72124"/>
                    <a:pt x="120947" y="71560"/>
                  </a:cubicBezTo>
                  <a:close/>
                  <a:moveTo>
                    <a:pt x="120676" y="74961"/>
                  </a:moveTo>
                  <a:cubicBezTo>
                    <a:pt x="120671" y="75520"/>
                    <a:pt x="120645" y="76090"/>
                    <a:pt x="120614" y="76644"/>
                  </a:cubicBezTo>
                  <a:lnTo>
                    <a:pt x="121021" y="76670"/>
                  </a:lnTo>
                  <a:cubicBezTo>
                    <a:pt x="121058" y="76106"/>
                    <a:pt x="121079" y="75537"/>
                    <a:pt x="121084" y="74966"/>
                  </a:cubicBezTo>
                  <a:lnTo>
                    <a:pt x="120676" y="74961"/>
                  </a:lnTo>
                  <a:close/>
                  <a:moveTo>
                    <a:pt x="120462" y="78321"/>
                  </a:moveTo>
                  <a:cubicBezTo>
                    <a:pt x="120399" y="78875"/>
                    <a:pt x="120320" y="79434"/>
                    <a:pt x="120226" y="79989"/>
                  </a:cubicBezTo>
                  <a:lnTo>
                    <a:pt x="120634" y="80056"/>
                  </a:lnTo>
                  <a:cubicBezTo>
                    <a:pt x="120728" y="79492"/>
                    <a:pt x="120807" y="78928"/>
                    <a:pt x="120869" y="78368"/>
                  </a:cubicBezTo>
                  <a:lnTo>
                    <a:pt x="120462" y="78321"/>
                  </a:lnTo>
                  <a:close/>
                  <a:moveTo>
                    <a:pt x="119908" y="81639"/>
                  </a:moveTo>
                  <a:cubicBezTo>
                    <a:pt x="119787" y="82183"/>
                    <a:pt x="119652" y="82736"/>
                    <a:pt x="119500" y="83274"/>
                  </a:cubicBezTo>
                  <a:lnTo>
                    <a:pt x="119898" y="83380"/>
                  </a:lnTo>
                  <a:cubicBezTo>
                    <a:pt x="120049" y="82835"/>
                    <a:pt x="120185" y="82282"/>
                    <a:pt x="120310" y="81728"/>
                  </a:cubicBezTo>
                  <a:lnTo>
                    <a:pt x="119908" y="81639"/>
                  </a:lnTo>
                  <a:close/>
                  <a:moveTo>
                    <a:pt x="119015" y="84884"/>
                  </a:moveTo>
                  <a:cubicBezTo>
                    <a:pt x="118837" y="85417"/>
                    <a:pt x="118643" y="85950"/>
                    <a:pt x="118439" y="86467"/>
                  </a:cubicBezTo>
                  <a:lnTo>
                    <a:pt x="118822" y="86614"/>
                  </a:lnTo>
                  <a:cubicBezTo>
                    <a:pt x="119025" y="86091"/>
                    <a:pt x="119223" y="85553"/>
                    <a:pt x="119401" y="85015"/>
                  </a:cubicBezTo>
                  <a:lnTo>
                    <a:pt x="119015" y="84884"/>
                  </a:lnTo>
                  <a:close/>
                  <a:moveTo>
                    <a:pt x="117781" y="88014"/>
                  </a:moveTo>
                  <a:cubicBezTo>
                    <a:pt x="117551" y="88526"/>
                    <a:pt x="117300" y="89038"/>
                    <a:pt x="117045" y="89529"/>
                  </a:cubicBezTo>
                  <a:lnTo>
                    <a:pt x="117405" y="89717"/>
                  </a:lnTo>
                  <a:cubicBezTo>
                    <a:pt x="117667" y="89221"/>
                    <a:pt x="117917" y="88704"/>
                    <a:pt x="118157" y="88186"/>
                  </a:cubicBezTo>
                  <a:lnTo>
                    <a:pt x="117781" y="88014"/>
                  </a:lnTo>
                  <a:close/>
                  <a:moveTo>
                    <a:pt x="116224" y="90998"/>
                  </a:moveTo>
                  <a:cubicBezTo>
                    <a:pt x="115937" y="91473"/>
                    <a:pt x="115634" y="91953"/>
                    <a:pt x="115325" y="92419"/>
                  </a:cubicBezTo>
                  <a:lnTo>
                    <a:pt x="115665" y="92648"/>
                  </a:lnTo>
                  <a:cubicBezTo>
                    <a:pt x="115979" y="92178"/>
                    <a:pt x="116287" y="91693"/>
                    <a:pt x="116574" y="91206"/>
                  </a:cubicBezTo>
                  <a:lnTo>
                    <a:pt x="116224" y="90998"/>
                  </a:lnTo>
                  <a:close/>
                  <a:moveTo>
                    <a:pt x="8105" y="92978"/>
                  </a:moveTo>
                  <a:lnTo>
                    <a:pt x="8001" y="93041"/>
                  </a:lnTo>
                  <a:cubicBezTo>
                    <a:pt x="8298" y="93526"/>
                    <a:pt x="8611" y="94008"/>
                    <a:pt x="8930" y="94473"/>
                  </a:cubicBezTo>
                  <a:lnTo>
                    <a:pt x="9265" y="94237"/>
                  </a:lnTo>
                  <a:cubicBezTo>
                    <a:pt x="9255" y="94222"/>
                    <a:pt x="9250" y="94206"/>
                    <a:pt x="9238" y="94191"/>
                  </a:cubicBezTo>
                  <a:cubicBezTo>
                    <a:pt x="8847" y="93798"/>
                    <a:pt x="8471" y="93396"/>
                    <a:pt x="8105" y="92978"/>
                  </a:cubicBezTo>
                  <a:close/>
                  <a:moveTo>
                    <a:pt x="114348" y="93793"/>
                  </a:moveTo>
                  <a:cubicBezTo>
                    <a:pt x="114014" y="94242"/>
                    <a:pt x="113669" y="94692"/>
                    <a:pt x="113319" y="95125"/>
                  </a:cubicBezTo>
                  <a:lnTo>
                    <a:pt x="113637" y="95382"/>
                  </a:lnTo>
                  <a:cubicBezTo>
                    <a:pt x="113994" y="94948"/>
                    <a:pt x="114343" y="94493"/>
                    <a:pt x="114677" y="94039"/>
                  </a:cubicBezTo>
                  <a:lnTo>
                    <a:pt x="114348" y="93793"/>
                  </a:lnTo>
                  <a:close/>
                  <a:moveTo>
                    <a:pt x="10268" y="95585"/>
                  </a:moveTo>
                  <a:lnTo>
                    <a:pt x="9944" y="95841"/>
                  </a:lnTo>
                  <a:cubicBezTo>
                    <a:pt x="10294" y="96285"/>
                    <a:pt x="10665" y="96724"/>
                    <a:pt x="11042" y="97148"/>
                  </a:cubicBezTo>
                  <a:lnTo>
                    <a:pt x="11350" y="96875"/>
                  </a:lnTo>
                  <a:cubicBezTo>
                    <a:pt x="10974" y="96458"/>
                    <a:pt x="10613" y="96024"/>
                    <a:pt x="10268" y="95585"/>
                  </a:cubicBezTo>
                  <a:close/>
                  <a:moveTo>
                    <a:pt x="112238" y="96417"/>
                  </a:moveTo>
                  <a:cubicBezTo>
                    <a:pt x="111862" y="96844"/>
                    <a:pt x="111479" y="97263"/>
                    <a:pt x="111098" y="97659"/>
                  </a:cubicBezTo>
                  <a:lnTo>
                    <a:pt x="111391" y="97941"/>
                  </a:lnTo>
                  <a:cubicBezTo>
                    <a:pt x="111778" y="97539"/>
                    <a:pt x="112164" y="97116"/>
                    <a:pt x="112540" y="96687"/>
                  </a:cubicBezTo>
                  <a:lnTo>
                    <a:pt x="112238" y="96417"/>
                  </a:lnTo>
                  <a:close/>
                  <a:moveTo>
                    <a:pt x="12504" y="98093"/>
                  </a:moveTo>
                  <a:lnTo>
                    <a:pt x="12217" y="98385"/>
                  </a:lnTo>
                  <a:cubicBezTo>
                    <a:pt x="12619" y="98783"/>
                    <a:pt x="13037" y="99175"/>
                    <a:pt x="13466" y="99552"/>
                  </a:cubicBezTo>
                  <a:lnTo>
                    <a:pt x="13738" y="99243"/>
                  </a:lnTo>
                  <a:cubicBezTo>
                    <a:pt x="13314" y="98872"/>
                    <a:pt x="12901" y="98486"/>
                    <a:pt x="12504" y="98093"/>
                  </a:cubicBezTo>
                  <a:close/>
                  <a:moveTo>
                    <a:pt x="109902" y="98846"/>
                  </a:moveTo>
                  <a:cubicBezTo>
                    <a:pt x="109489" y="99238"/>
                    <a:pt x="109071" y="99619"/>
                    <a:pt x="108653" y="99974"/>
                  </a:cubicBezTo>
                  <a:lnTo>
                    <a:pt x="108920" y="100288"/>
                  </a:lnTo>
                  <a:cubicBezTo>
                    <a:pt x="109342" y="99922"/>
                    <a:pt x="109771" y="99540"/>
                    <a:pt x="110184" y="99144"/>
                  </a:cubicBezTo>
                  <a:lnTo>
                    <a:pt x="109902" y="98846"/>
                  </a:lnTo>
                  <a:close/>
                  <a:moveTo>
                    <a:pt x="15033" y="100304"/>
                  </a:moveTo>
                  <a:lnTo>
                    <a:pt x="14782" y="100633"/>
                  </a:lnTo>
                  <a:cubicBezTo>
                    <a:pt x="15238" y="100977"/>
                    <a:pt x="15702" y="101312"/>
                    <a:pt x="16172" y="101626"/>
                  </a:cubicBezTo>
                  <a:lnTo>
                    <a:pt x="16398" y="101286"/>
                  </a:lnTo>
                  <a:cubicBezTo>
                    <a:pt x="15937" y="100977"/>
                    <a:pt x="15477" y="100649"/>
                    <a:pt x="15033" y="100304"/>
                  </a:cubicBezTo>
                  <a:close/>
                  <a:moveTo>
                    <a:pt x="56913" y="101981"/>
                  </a:moveTo>
                  <a:lnTo>
                    <a:pt x="56913" y="101997"/>
                  </a:lnTo>
                  <a:lnTo>
                    <a:pt x="56966" y="101997"/>
                  </a:lnTo>
                  <a:cubicBezTo>
                    <a:pt x="56950" y="101991"/>
                    <a:pt x="56935" y="101986"/>
                    <a:pt x="56913" y="101981"/>
                  </a:cubicBezTo>
                  <a:close/>
                  <a:moveTo>
                    <a:pt x="55220" y="101599"/>
                  </a:moveTo>
                  <a:cubicBezTo>
                    <a:pt x="54651" y="101610"/>
                    <a:pt x="54087" y="101631"/>
                    <a:pt x="53517" y="101662"/>
                  </a:cubicBezTo>
                  <a:lnTo>
                    <a:pt x="53542" y="102075"/>
                  </a:lnTo>
                  <a:cubicBezTo>
                    <a:pt x="54102" y="102043"/>
                    <a:pt x="54666" y="102022"/>
                    <a:pt x="55225" y="102007"/>
                  </a:cubicBezTo>
                  <a:lnTo>
                    <a:pt x="55220" y="101599"/>
                  </a:lnTo>
                  <a:close/>
                  <a:moveTo>
                    <a:pt x="51824" y="101783"/>
                  </a:moveTo>
                  <a:cubicBezTo>
                    <a:pt x="51260" y="101829"/>
                    <a:pt x="50696" y="101887"/>
                    <a:pt x="50131" y="101949"/>
                  </a:cubicBezTo>
                  <a:lnTo>
                    <a:pt x="50178" y="102357"/>
                  </a:lnTo>
                  <a:cubicBezTo>
                    <a:pt x="50737" y="102294"/>
                    <a:pt x="51296" y="102237"/>
                    <a:pt x="51856" y="102190"/>
                  </a:cubicBezTo>
                  <a:lnTo>
                    <a:pt x="51824" y="101783"/>
                  </a:lnTo>
                  <a:close/>
                  <a:moveTo>
                    <a:pt x="107352" y="101040"/>
                  </a:moveTo>
                  <a:cubicBezTo>
                    <a:pt x="106908" y="101385"/>
                    <a:pt x="106448" y="101720"/>
                    <a:pt x="105993" y="102033"/>
                  </a:cubicBezTo>
                  <a:lnTo>
                    <a:pt x="106228" y="102373"/>
                  </a:lnTo>
                  <a:cubicBezTo>
                    <a:pt x="106689" y="102048"/>
                    <a:pt x="107153" y="101715"/>
                    <a:pt x="107603" y="101364"/>
                  </a:cubicBezTo>
                  <a:lnTo>
                    <a:pt x="107352" y="101040"/>
                  </a:lnTo>
                  <a:close/>
                  <a:moveTo>
                    <a:pt x="48443" y="102174"/>
                  </a:moveTo>
                  <a:cubicBezTo>
                    <a:pt x="47889" y="102258"/>
                    <a:pt x="47325" y="102347"/>
                    <a:pt x="46766" y="102451"/>
                  </a:cubicBezTo>
                  <a:lnTo>
                    <a:pt x="46840" y="102854"/>
                  </a:lnTo>
                  <a:cubicBezTo>
                    <a:pt x="47393" y="102754"/>
                    <a:pt x="47952" y="102660"/>
                    <a:pt x="48506" y="102581"/>
                  </a:cubicBezTo>
                  <a:lnTo>
                    <a:pt x="48443" y="102174"/>
                  </a:lnTo>
                  <a:close/>
                  <a:moveTo>
                    <a:pt x="17823" y="102174"/>
                  </a:moveTo>
                  <a:lnTo>
                    <a:pt x="17620" y="102530"/>
                  </a:lnTo>
                  <a:cubicBezTo>
                    <a:pt x="18111" y="102812"/>
                    <a:pt x="18612" y="103078"/>
                    <a:pt x="19125" y="103329"/>
                  </a:cubicBezTo>
                  <a:lnTo>
                    <a:pt x="19302" y="102963"/>
                  </a:lnTo>
                  <a:cubicBezTo>
                    <a:pt x="18805" y="102718"/>
                    <a:pt x="18304" y="102451"/>
                    <a:pt x="17823" y="102174"/>
                  </a:cubicBezTo>
                  <a:close/>
                  <a:moveTo>
                    <a:pt x="45099" y="102775"/>
                  </a:moveTo>
                  <a:cubicBezTo>
                    <a:pt x="44545" y="102890"/>
                    <a:pt x="43992" y="103010"/>
                    <a:pt x="43442" y="103136"/>
                  </a:cubicBezTo>
                  <a:lnTo>
                    <a:pt x="43531" y="103538"/>
                  </a:lnTo>
                  <a:cubicBezTo>
                    <a:pt x="44081" y="103413"/>
                    <a:pt x="44634" y="103292"/>
                    <a:pt x="45183" y="103177"/>
                  </a:cubicBezTo>
                  <a:lnTo>
                    <a:pt x="45099" y="102775"/>
                  </a:lnTo>
                  <a:close/>
                  <a:moveTo>
                    <a:pt x="104588" y="102953"/>
                  </a:moveTo>
                  <a:cubicBezTo>
                    <a:pt x="104107" y="103245"/>
                    <a:pt x="103616" y="103527"/>
                    <a:pt x="103125" y="103789"/>
                  </a:cubicBezTo>
                  <a:lnTo>
                    <a:pt x="103318" y="104149"/>
                  </a:lnTo>
                  <a:cubicBezTo>
                    <a:pt x="103814" y="103883"/>
                    <a:pt x="104311" y="103601"/>
                    <a:pt x="104796" y="103302"/>
                  </a:cubicBezTo>
                  <a:lnTo>
                    <a:pt x="104588" y="102953"/>
                  </a:lnTo>
                  <a:close/>
                  <a:moveTo>
                    <a:pt x="41786" y="103522"/>
                  </a:moveTo>
                  <a:lnTo>
                    <a:pt x="40140" y="103909"/>
                  </a:lnTo>
                  <a:lnTo>
                    <a:pt x="40234" y="104311"/>
                  </a:lnTo>
                  <a:lnTo>
                    <a:pt x="41880" y="103919"/>
                  </a:lnTo>
                  <a:lnTo>
                    <a:pt x="41786" y="103522"/>
                  </a:lnTo>
                  <a:close/>
                  <a:moveTo>
                    <a:pt x="20833" y="103647"/>
                  </a:moveTo>
                  <a:lnTo>
                    <a:pt x="20676" y="104029"/>
                  </a:lnTo>
                  <a:cubicBezTo>
                    <a:pt x="21204" y="104243"/>
                    <a:pt x="21742" y="104442"/>
                    <a:pt x="22280" y="104619"/>
                  </a:cubicBezTo>
                  <a:lnTo>
                    <a:pt x="22411" y="104228"/>
                  </a:lnTo>
                  <a:cubicBezTo>
                    <a:pt x="21878" y="104055"/>
                    <a:pt x="21351" y="103857"/>
                    <a:pt x="20833" y="103647"/>
                  </a:cubicBezTo>
                  <a:close/>
                  <a:moveTo>
                    <a:pt x="38489" y="104286"/>
                  </a:moveTo>
                  <a:cubicBezTo>
                    <a:pt x="37941" y="104405"/>
                    <a:pt x="37387" y="104525"/>
                    <a:pt x="36839" y="104636"/>
                  </a:cubicBezTo>
                  <a:lnTo>
                    <a:pt x="36916" y="105038"/>
                  </a:lnTo>
                  <a:cubicBezTo>
                    <a:pt x="37471" y="104928"/>
                    <a:pt x="38024" y="104807"/>
                    <a:pt x="38578" y="104687"/>
                  </a:cubicBezTo>
                  <a:lnTo>
                    <a:pt x="38489" y="104286"/>
                  </a:lnTo>
                  <a:close/>
                  <a:moveTo>
                    <a:pt x="24021" y="104693"/>
                  </a:moveTo>
                  <a:lnTo>
                    <a:pt x="23922" y="105089"/>
                  </a:lnTo>
                  <a:cubicBezTo>
                    <a:pt x="24470" y="105231"/>
                    <a:pt x="25029" y="105352"/>
                    <a:pt x="25588" y="105451"/>
                  </a:cubicBezTo>
                  <a:lnTo>
                    <a:pt x="25661" y="105048"/>
                  </a:lnTo>
                  <a:cubicBezTo>
                    <a:pt x="25113" y="104949"/>
                    <a:pt x="24559" y="104829"/>
                    <a:pt x="24021" y="104693"/>
                  </a:cubicBezTo>
                  <a:close/>
                  <a:moveTo>
                    <a:pt x="101620" y="104536"/>
                  </a:moveTo>
                  <a:cubicBezTo>
                    <a:pt x="101410" y="104636"/>
                    <a:pt x="101196" y="104730"/>
                    <a:pt x="100983" y="104824"/>
                  </a:cubicBezTo>
                  <a:cubicBezTo>
                    <a:pt x="100706" y="105017"/>
                    <a:pt x="100429" y="105205"/>
                    <a:pt x="100151" y="105388"/>
                  </a:cubicBezTo>
                  <a:lnTo>
                    <a:pt x="100224" y="105576"/>
                  </a:lnTo>
                  <a:cubicBezTo>
                    <a:pt x="100752" y="105372"/>
                    <a:pt x="101280" y="105147"/>
                    <a:pt x="101792" y="104906"/>
                  </a:cubicBezTo>
                  <a:lnTo>
                    <a:pt x="101620" y="104536"/>
                  </a:lnTo>
                  <a:close/>
                  <a:moveTo>
                    <a:pt x="35177" y="104938"/>
                  </a:moveTo>
                  <a:cubicBezTo>
                    <a:pt x="34606" y="105032"/>
                    <a:pt x="34048" y="105116"/>
                    <a:pt x="33509" y="105184"/>
                  </a:cubicBezTo>
                  <a:lnTo>
                    <a:pt x="33562" y="105586"/>
                  </a:lnTo>
                  <a:cubicBezTo>
                    <a:pt x="34105" y="105523"/>
                    <a:pt x="34669" y="105439"/>
                    <a:pt x="35245" y="105340"/>
                  </a:cubicBezTo>
                  <a:lnTo>
                    <a:pt x="35177" y="104938"/>
                  </a:lnTo>
                  <a:close/>
                  <a:moveTo>
                    <a:pt x="27323" y="105283"/>
                  </a:moveTo>
                  <a:lnTo>
                    <a:pt x="27281" y="105690"/>
                  </a:lnTo>
                  <a:cubicBezTo>
                    <a:pt x="27841" y="105753"/>
                    <a:pt x="28415" y="105790"/>
                    <a:pt x="28984" y="105811"/>
                  </a:cubicBezTo>
                  <a:lnTo>
                    <a:pt x="28994" y="105403"/>
                  </a:lnTo>
                  <a:cubicBezTo>
                    <a:pt x="28436" y="105383"/>
                    <a:pt x="27877" y="105340"/>
                    <a:pt x="27323" y="105283"/>
                  </a:cubicBezTo>
                  <a:close/>
                  <a:moveTo>
                    <a:pt x="31837" y="105345"/>
                  </a:moveTo>
                  <a:cubicBezTo>
                    <a:pt x="31263" y="105388"/>
                    <a:pt x="30699" y="105414"/>
                    <a:pt x="30154" y="105419"/>
                  </a:cubicBezTo>
                  <a:lnTo>
                    <a:pt x="30161" y="105827"/>
                  </a:lnTo>
                  <a:cubicBezTo>
                    <a:pt x="30709" y="105822"/>
                    <a:pt x="31283" y="105795"/>
                    <a:pt x="31864" y="105753"/>
                  </a:cubicBezTo>
                  <a:lnTo>
                    <a:pt x="31837" y="105345"/>
                  </a:lnTo>
                  <a:close/>
                </a:path>
              </a:pathLst>
            </a:custGeom>
            <a:solidFill>
              <a:srgbClr val="BFCB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3"/>
            <p:cNvSpPr/>
            <p:nvPr/>
          </p:nvSpPr>
          <p:spPr>
            <a:xfrm>
              <a:off x="2839875" y="2479875"/>
              <a:ext cx="2685625" cy="2544550"/>
            </a:xfrm>
            <a:custGeom>
              <a:avLst/>
              <a:gdLst/>
              <a:ahLst/>
              <a:cxnLst/>
              <a:rect l="l" t="t" r="r" b="b"/>
              <a:pathLst>
                <a:path w="107425" h="101782" extrusionOk="0">
                  <a:moveTo>
                    <a:pt x="22432" y="0"/>
                  </a:moveTo>
                  <a:lnTo>
                    <a:pt x="22427" y="408"/>
                  </a:lnTo>
                  <a:cubicBezTo>
                    <a:pt x="22986" y="419"/>
                    <a:pt x="23550" y="450"/>
                    <a:pt x="24098" y="502"/>
                  </a:cubicBezTo>
                  <a:lnTo>
                    <a:pt x="24141" y="94"/>
                  </a:lnTo>
                  <a:cubicBezTo>
                    <a:pt x="23577" y="43"/>
                    <a:pt x="23001" y="6"/>
                    <a:pt x="22432" y="0"/>
                  </a:cubicBezTo>
                  <a:close/>
                  <a:moveTo>
                    <a:pt x="20724" y="38"/>
                  </a:moveTo>
                  <a:cubicBezTo>
                    <a:pt x="20164" y="74"/>
                    <a:pt x="19589" y="132"/>
                    <a:pt x="19019" y="204"/>
                  </a:cubicBezTo>
                  <a:lnTo>
                    <a:pt x="19077" y="612"/>
                  </a:lnTo>
                  <a:cubicBezTo>
                    <a:pt x="19636" y="539"/>
                    <a:pt x="20196" y="482"/>
                    <a:pt x="20749" y="450"/>
                  </a:cubicBezTo>
                  <a:lnTo>
                    <a:pt x="20724" y="38"/>
                  </a:lnTo>
                  <a:close/>
                  <a:moveTo>
                    <a:pt x="25834" y="330"/>
                  </a:moveTo>
                  <a:lnTo>
                    <a:pt x="25760" y="732"/>
                  </a:lnTo>
                  <a:cubicBezTo>
                    <a:pt x="26314" y="832"/>
                    <a:pt x="26862" y="957"/>
                    <a:pt x="27395" y="1097"/>
                  </a:cubicBezTo>
                  <a:lnTo>
                    <a:pt x="27500" y="701"/>
                  </a:lnTo>
                  <a:cubicBezTo>
                    <a:pt x="26956" y="554"/>
                    <a:pt x="26398" y="429"/>
                    <a:pt x="25834" y="330"/>
                  </a:cubicBezTo>
                  <a:close/>
                  <a:moveTo>
                    <a:pt x="17338" y="497"/>
                  </a:moveTo>
                  <a:cubicBezTo>
                    <a:pt x="16788" y="612"/>
                    <a:pt x="16229" y="747"/>
                    <a:pt x="15681" y="904"/>
                  </a:cubicBezTo>
                  <a:lnTo>
                    <a:pt x="15790" y="1302"/>
                  </a:lnTo>
                  <a:cubicBezTo>
                    <a:pt x="16334" y="1145"/>
                    <a:pt x="16882" y="1015"/>
                    <a:pt x="17420" y="899"/>
                  </a:cubicBezTo>
                  <a:lnTo>
                    <a:pt x="17338" y="497"/>
                  </a:lnTo>
                  <a:close/>
                  <a:moveTo>
                    <a:pt x="29131" y="1218"/>
                  </a:moveTo>
                  <a:lnTo>
                    <a:pt x="28994" y="1605"/>
                  </a:lnTo>
                  <a:cubicBezTo>
                    <a:pt x="29491" y="1782"/>
                    <a:pt x="30004" y="1986"/>
                    <a:pt x="30557" y="2226"/>
                  </a:cubicBezTo>
                  <a:lnTo>
                    <a:pt x="30718" y="1845"/>
                  </a:lnTo>
                  <a:cubicBezTo>
                    <a:pt x="30160" y="1605"/>
                    <a:pt x="29637" y="1401"/>
                    <a:pt x="29131" y="1218"/>
                  </a:cubicBezTo>
                  <a:close/>
                  <a:moveTo>
                    <a:pt x="14056" y="1427"/>
                  </a:moveTo>
                  <a:cubicBezTo>
                    <a:pt x="13523" y="1615"/>
                    <a:pt x="12990" y="1825"/>
                    <a:pt x="12467" y="2049"/>
                  </a:cubicBezTo>
                  <a:lnTo>
                    <a:pt x="12629" y="2425"/>
                  </a:lnTo>
                  <a:cubicBezTo>
                    <a:pt x="13147" y="2206"/>
                    <a:pt x="13670" y="1997"/>
                    <a:pt x="14191" y="1813"/>
                  </a:cubicBezTo>
                  <a:lnTo>
                    <a:pt x="14056" y="1427"/>
                  </a:lnTo>
                  <a:close/>
                  <a:moveTo>
                    <a:pt x="32271" y="2551"/>
                  </a:moveTo>
                  <a:lnTo>
                    <a:pt x="32093" y="2922"/>
                  </a:lnTo>
                  <a:cubicBezTo>
                    <a:pt x="32599" y="3167"/>
                    <a:pt x="33107" y="3412"/>
                    <a:pt x="33614" y="3663"/>
                  </a:cubicBezTo>
                  <a:lnTo>
                    <a:pt x="33797" y="3298"/>
                  </a:lnTo>
                  <a:cubicBezTo>
                    <a:pt x="33284" y="3047"/>
                    <a:pt x="32777" y="2797"/>
                    <a:pt x="32271" y="2551"/>
                  </a:cubicBezTo>
                  <a:close/>
                  <a:moveTo>
                    <a:pt x="10921" y="2775"/>
                  </a:moveTo>
                  <a:cubicBezTo>
                    <a:pt x="10419" y="3036"/>
                    <a:pt x="9912" y="3313"/>
                    <a:pt x="9426" y="3600"/>
                  </a:cubicBezTo>
                  <a:lnTo>
                    <a:pt x="9635" y="3950"/>
                  </a:lnTo>
                  <a:cubicBezTo>
                    <a:pt x="10116" y="3668"/>
                    <a:pt x="10612" y="3397"/>
                    <a:pt x="11109" y="3141"/>
                  </a:cubicBezTo>
                  <a:lnTo>
                    <a:pt x="10921" y="2775"/>
                  </a:lnTo>
                  <a:close/>
                  <a:moveTo>
                    <a:pt x="35312" y="4044"/>
                  </a:moveTo>
                  <a:lnTo>
                    <a:pt x="35129" y="4416"/>
                  </a:lnTo>
                  <a:cubicBezTo>
                    <a:pt x="35640" y="4666"/>
                    <a:pt x="36153" y="4907"/>
                    <a:pt x="36665" y="5142"/>
                  </a:cubicBezTo>
                  <a:lnTo>
                    <a:pt x="36838" y="4772"/>
                  </a:lnTo>
                  <a:cubicBezTo>
                    <a:pt x="36325" y="4536"/>
                    <a:pt x="35819" y="4295"/>
                    <a:pt x="35312" y="4044"/>
                  </a:cubicBezTo>
                  <a:close/>
                  <a:moveTo>
                    <a:pt x="104028" y="4280"/>
                  </a:moveTo>
                  <a:lnTo>
                    <a:pt x="103877" y="4379"/>
                  </a:lnTo>
                  <a:cubicBezTo>
                    <a:pt x="104180" y="4839"/>
                    <a:pt x="104462" y="5325"/>
                    <a:pt x="104713" y="5826"/>
                  </a:cubicBezTo>
                  <a:lnTo>
                    <a:pt x="105078" y="5638"/>
                  </a:lnTo>
                  <a:cubicBezTo>
                    <a:pt x="104926" y="5341"/>
                    <a:pt x="104770" y="5043"/>
                    <a:pt x="104598" y="4760"/>
                  </a:cubicBezTo>
                  <a:cubicBezTo>
                    <a:pt x="104415" y="4599"/>
                    <a:pt x="104222" y="4437"/>
                    <a:pt x="104028" y="4280"/>
                  </a:cubicBezTo>
                  <a:close/>
                  <a:moveTo>
                    <a:pt x="7984" y="4515"/>
                  </a:moveTo>
                  <a:cubicBezTo>
                    <a:pt x="7519" y="4834"/>
                    <a:pt x="7055" y="5173"/>
                    <a:pt x="6609" y="5524"/>
                  </a:cubicBezTo>
                  <a:lnTo>
                    <a:pt x="6860" y="5848"/>
                  </a:lnTo>
                  <a:cubicBezTo>
                    <a:pt x="7299" y="5503"/>
                    <a:pt x="7759" y="5168"/>
                    <a:pt x="8220" y="4854"/>
                  </a:cubicBezTo>
                  <a:lnTo>
                    <a:pt x="7984" y="4515"/>
                  </a:lnTo>
                  <a:close/>
                  <a:moveTo>
                    <a:pt x="38384" y="5430"/>
                  </a:moveTo>
                  <a:lnTo>
                    <a:pt x="38233" y="5811"/>
                  </a:lnTo>
                  <a:cubicBezTo>
                    <a:pt x="38797" y="6031"/>
                    <a:pt x="39325" y="6219"/>
                    <a:pt x="39848" y="6381"/>
                  </a:cubicBezTo>
                  <a:lnTo>
                    <a:pt x="39967" y="5988"/>
                  </a:lnTo>
                  <a:cubicBezTo>
                    <a:pt x="39455" y="5831"/>
                    <a:pt x="38939" y="5650"/>
                    <a:pt x="38384" y="5430"/>
                  </a:cubicBezTo>
                  <a:close/>
                  <a:moveTo>
                    <a:pt x="49817" y="5587"/>
                  </a:moveTo>
                  <a:cubicBezTo>
                    <a:pt x="49263" y="5764"/>
                    <a:pt x="48720" y="5920"/>
                    <a:pt x="48202" y="6051"/>
                  </a:cubicBezTo>
                  <a:lnTo>
                    <a:pt x="48301" y="6448"/>
                  </a:lnTo>
                  <a:cubicBezTo>
                    <a:pt x="48829" y="6313"/>
                    <a:pt x="49378" y="6156"/>
                    <a:pt x="49943" y="5978"/>
                  </a:cubicBezTo>
                  <a:lnTo>
                    <a:pt x="49817" y="5587"/>
                  </a:lnTo>
                  <a:close/>
                  <a:moveTo>
                    <a:pt x="46562" y="6402"/>
                  </a:moveTo>
                  <a:cubicBezTo>
                    <a:pt x="45993" y="6501"/>
                    <a:pt x="45433" y="6569"/>
                    <a:pt x="44900" y="6610"/>
                  </a:cubicBezTo>
                  <a:lnTo>
                    <a:pt x="44932" y="7018"/>
                  </a:lnTo>
                  <a:cubicBezTo>
                    <a:pt x="45475" y="6976"/>
                    <a:pt x="46049" y="6909"/>
                    <a:pt x="46630" y="6803"/>
                  </a:cubicBezTo>
                  <a:lnTo>
                    <a:pt x="46562" y="6402"/>
                  </a:lnTo>
                  <a:close/>
                  <a:moveTo>
                    <a:pt x="41587" y="6412"/>
                  </a:moveTo>
                  <a:lnTo>
                    <a:pt x="41503" y="6815"/>
                  </a:lnTo>
                  <a:lnTo>
                    <a:pt x="41608" y="6835"/>
                  </a:lnTo>
                  <a:cubicBezTo>
                    <a:pt x="42120" y="6940"/>
                    <a:pt x="42658" y="7008"/>
                    <a:pt x="43212" y="7039"/>
                  </a:cubicBezTo>
                  <a:lnTo>
                    <a:pt x="43234" y="6626"/>
                  </a:lnTo>
                  <a:cubicBezTo>
                    <a:pt x="42701" y="6600"/>
                    <a:pt x="42183" y="6532"/>
                    <a:pt x="41691" y="6433"/>
                  </a:cubicBezTo>
                  <a:lnTo>
                    <a:pt x="41587" y="6412"/>
                  </a:lnTo>
                  <a:close/>
                  <a:moveTo>
                    <a:pt x="5345" y="6673"/>
                  </a:moveTo>
                  <a:cubicBezTo>
                    <a:pt x="5027" y="7107"/>
                    <a:pt x="4723" y="7551"/>
                    <a:pt x="4431" y="7995"/>
                  </a:cubicBezTo>
                  <a:cubicBezTo>
                    <a:pt x="4797" y="7630"/>
                    <a:pt x="5178" y="7269"/>
                    <a:pt x="5570" y="6924"/>
                  </a:cubicBezTo>
                  <a:lnTo>
                    <a:pt x="5345" y="6673"/>
                  </a:lnTo>
                  <a:close/>
                  <a:moveTo>
                    <a:pt x="105768" y="7211"/>
                  </a:moveTo>
                  <a:lnTo>
                    <a:pt x="105382" y="7358"/>
                  </a:lnTo>
                  <a:cubicBezTo>
                    <a:pt x="105575" y="7859"/>
                    <a:pt x="105748" y="8397"/>
                    <a:pt x="105893" y="8951"/>
                  </a:cubicBezTo>
                  <a:lnTo>
                    <a:pt x="106291" y="8841"/>
                  </a:lnTo>
                  <a:cubicBezTo>
                    <a:pt x="106139" y="8277"/>
                    <a:pt x="105961" y="7729"/>
                    <a:pt x="105768" y="7211"/>
                  </a:cubicBezTo>
                  <a:close/>
                  <a:moveTo>
                    <a:pt x="106672" y="10509"/>
                  </a:moveTo>
                  <a:lnTo>
                    <a:pt x="106269" y="10587"/>
                  </a:lnTo>
                  <a:cubicBezTo>
                    <a:pt x="106368" y="11115"/>
                    <a:pt x="106457" y="11674"/>
                    <a:pt x="106525" y="12243"/>
                  </a:cubicBezTo>
                  <a:lnTo>
                    <a:pt x="106933" y="12196"/>
                  </a:lnTo>
                  <a:cubicBezTo>
                    <a:pt x="106860" y="11611"/>
                    <a:pt x="106776" y="11047"/>
                    <a:pt x="106672" y="10509"/>
                  </a:cubicBezTo>
                  <a:close/>
                  <a:moveTo>
                    <a:pt x="107096" y="13895"/>
                  </a:moveTo>
                  <a:lnTo>
                    <a:pt x="106682" y="13920"/>
                  </a:lnTo>
                  <a:cubicBezTo>
                    <a:pt x="106720" y="14459"/>
                    <a:pt x="106745" y="15029"/>
                    <a:pt x="106761" y="15603"/>
                  </a:cubicBezTo>
                  <a:lnTo>
                    <a:pt x="107174" y="15593"/>
                  </a:lnTo>
                  <a:cubicBezTo>
                    <a:pt x="107159" y="15012"/>
                    <a:pt x="107132" y="14438"/>
                    <a:pt x="107096" y="13895"/>
                  </a:cubicBezTo>
                  <a:close/>
                  <a:moveTo>
                    <a:pt x="106776" y="17291"/>
                  </a:moveTo>
                  <a:cubicBezTo>
                    <a:pt x="106771" y="17850"/>
                    <a:pt x="106761" y="18414"/>
                    <a:pt x="106740" y="18979"/>
                  </a:cubicBezTo>
                  <a:lnTo>
                    <a:pt x="107152" y="18994"/>
                  </a:lnTo>
                  <a:cubicBezTo>
                    <a:pt x="107169" y="18424"/>
                    <a:pt x="107184" y="17855"/>
                    <a:pt x="107184" y="17296"/>
                  </a:cubicBezTo>
                  <a:lnTo>
                    <a:pt x="106776" y="17291"/>
                  </a:lnTo>
                  <a:close/>
                  <a:moveTo>
                    <a:pt x="106667" y="20672"/>
                  </a:moveTo>
                  <a:cubicBezTo>
                    <a:pt x="106636" y="21231"/>
                    <a:pt x="106604" y="21795"/>
                    <a:pt x="106568" y="22360"/>
                  </a:cubicBezTo>
                  <a:lnTo>
                    <a:pt x="106975" y="22385"/>
                  </a:lnTo>
                  <a:cubicBezTo>
                    <a:pt x="107012" y="21820"/>
                    <a:pt x="107048" y="21256"/>
                    <a:pt x="107074" y="20692"/>
                  </a:cubicBezTo>
                  <a:lnTo>
                    <a:pt x="106667" y="20672"/>
                  </a:lnTo>
                  <a:close/>
                  <a:moveTo>
                    <a:pt x="106447" y="24046"/>
                  </a:moveTo>
                  <a:lnTo>
                    <a:pt x="106322" y="25739"/>
                  </a:lnTo>
                  <a:lnTo>
                    <a:pt x="106735" y="25771"/>
                  </a:lnTo>
                  <a:lnTo>
                    <a:pt x="106855" y="24078"/>
                  </a:lnTo>
                  <a:lnTo>
                    <a:pt x="106447" y="24046"/>
                  </a:lnTo>
                  <a:close/>
                  <a:moveTo>
                    <a:pt x="106202" y="27427"/>
                  </a:moveTo>
                  <a:cubicBezTo>
                    <a:pt x="106160" y="27992"/>
                    <a:pt x="106124" y="28556"/>
                    <a:pt x="106093" y="29120"/>
                  </a:cubicBezTo>
                  <a:lnTo>
                    <a:pt x="106500" y="29147"/>
                  </a:lnTo>
                  <a:cubicBezTo>
                    <a:pt x="106536" y="28582"/>
                    <a:pt x="106573" y="28023"/>
                    <a:pt x="106609" y="27459"/>
                  </a:cubicBezTo>
                  <a:lnTo>
                    <a:pt x="106202" y="27427"/>
                  </a:lnTo>
                  <a:close/>
                  <a:moveTo>
                    <a:pt x="106004" y="30813"/>
                  </a:moveTo>
                  <a:cubicBezTo>
                    <a:pt x="105977" y="31382"/>
                    <a:pt x="105956" y="31953"/>
                    <a:pt x="105946" y="32511"/>
                  </a:cubicBezTo>
                  <a:lnTo>
                    <a:pt x="106353" y="32522"/>
                  </a:lnTo>
                  <a:cubicBezTo>
                    <a:pt x="106368" y="31963"/>
                    <a:pt x="106385" y="31399"/>
                    <a:pt x="106411" y="30834"/>
                  </a:cubicBezTo>
                  <a:lnTo>
                    <a:pt x="106004" y="30813"/>
                  </a:lnTo>
                  <a:close/>
                  <a:moveTo>
                    <a:pt x="105930" y="34210"/>
                  </a:moveTo>
                  <a:cubicBezTo>
                    <a:pt x="105936" y="34795"/>
                    <a:pt x="105951" y="35370"/>
                    <a:pt x="105972" y="35913"/>
                  </a:cubicBezTo>
                  <a:lnTo>
                    <a:pt x="106385" y="35892"/>
                  </a:lnTo>
                  <a:cubicBezTo>
                    <a:pt x="106358" y="35354"/>
                    <a:pt x="106343" y="34790"/>
                    <a:pt x="106343" y="34210"/>
                  </a:cubicBezTo>
                  <a:close/>
                  <a:moveTo>
                    <a:pt x="106494" y="37575"/>
                  </a:moveTo>
                  <a:lnTo>
                    <a:pt x="106086" y="37611"/>
                  </a:lnTo>
                  <a:cubicBezTo>
                    <a:pt x="106144" y="38197"/>
                    <a:pt x="106212" y="38766"/>
                    <a:pt x="106291" y="39304"/>
                  </a:cubicBezTo>
                  <a:lnTo>
                    <a:pt x="106698" y="39242"/>
                  </a:lnTo>
                  <a:cubicBezTo>
                    <a:pt x="106619" y="38714"/>
                    <a:pt x="106552" y="38149"/>
                    <a:pt x="106494" y="37575"/>
                  </a:cubicBezTo>
                  <a:close/>
                  <a:moveTo>
                    <a:pt x="107007" y="40893"/>
                  </a:moveTo>
                  <a:lnTo>
                    <a:pt x="106604" y="40982"/>
                  </a:lnTo>
                  <a:cubicBezTo>
                    <a:pt x="106735" y="41551"/>
                    <a:pt x="106881" y="42105"/>
                    <a:pt x="107048" y="42632"/>
                  </a:cubicBezTo>
                  <a:lnTo>
                    <a:pt x="107424" y="42518"/>
                  </a:lnTo>
                  <a:lnTo>
                    <a:pt x="107424" y="42466"/>
                  </a:lnTo>
                  <a:cubicBezTo>
                    <a:pt x="107268" y="41959"/>
                    <a:pt x="107127" y="41431"/>
                    <a:pt x="107007" y="40893"/>
                  </a:cubicBezTo>
                  <a:close/>
                  <a:moveTo>
                    <a:pt x="1745" y="51140"/>
                  </a:moveTo>
                  <a:cubicBezTo>
                    <a:pt x="1687" y="51458"/>
                    <a:pt x="1625" y="51777"/>
                    <a:pt x="1557" y="52095"/>
                  </a:cubicBezTo>
                  <a:cubicBezTo>
                    <a:pt x="1599" y="52284"/>
                    <a:pt x="1636" y="52467"/>
                    <a:pt x="1677" y="52645"/>
                  </a:cubicBezTo>
                  <a:lnTo>
                    <a:pt x="2075" y="52561"/>
                  </a:lnTo>
                  <a:cubicBezTo>
                    <a:pt x="1981" y="52100"/>
                    <a:pt x="1870" y="51625"/>
                    <a:pt x="1745" y="51140"/>
                  </a:cubicBezTo>
                  <a:close/>
                  <a:moveTo>
                    <a:pt x="2377" y="54237"/>
                  </a:moveTo>
                  <a:lnTo>
                    <a:pt x="1969" y="54295"/>
                  </a:lnTo>
                  <a:cubicBezTo>
                    <a:pt x="2048" y="54859"/>
                    <a:pt x="2111" y="55424"/>
                    <a:pt x="2147" y="55968"/>
                  </a:cubicBezTo>
                  <a:lnTo>
                    <a:pt x="2555" y="55937"/>
                  </a:lnTo>
                  <a:cubicBezTo>
                    <a:pt x="2519" y="55382"/>
                    <a:pt x="2456" y="54813"/>
                    <a:pt x="2377" y="54237"/>
                  </a:cubicBezTo>
                  <a:close/>
                  <a:moveTo>
                    <a:pt x="2189" y="57640"/>
                  </a:moveTo>
                  <a:cubicBezTo>
                    <a:pt x="2179" y="58183"/>
                    <a:pt x="2147" y="58727"/>
                    <a:pt x="2095" y="59316"/>
                  </a:cubicBezTo>
                  <a:lnTo>
                    <a:pt x="2502" y="59354"/>
                  </a:lnTo>
                  <a:cubicBezTo>
                    <a:pt x="2560" y="58758"/>
                    <a:pt x="2591" y="58199"/>
                    <a:pt x="2603" y="57650"/>
                  </a:cubicBezTo>
                  <a:lnTo>
                    <a:pt x="2189" y="57640"/>
                  </a:lnTo>
                  <a:close/>
                  <a:moveTo>
                    <a:pt x="1887" y="60984"/>
                  </a:moveTo>
                  <a:cubicBezTo>
                    <a:pt x="1808" y="61501"/>
                    <a:pt x="1709" y="62044"/>
                    <a:pt x="1593" y="62646"/>
                  </a:cubicBezTo>
                  <a:lnTo>
                    <a:pt x="1996" y="62723"/>
                  </a:lnTo>
                  <a:cubicBezTo>
                    <a:pt x="2116" y="62118"/>
                    <a:pt x="2210" y="61568"/>
                    <a:pt x="2289" y="61047"/>
                  </a:cubicBezTo>
                  <a:lnTo>
                    <a:pt x="1887" y="60984"/>
                  </a:lnTo>
                  <a:close/>
                  <a:moveTo>
                    <a:pt x="1260" y="64301"/>
                  </a:moveTo>
                  <a:lnTo>
                    <a:pt x="903" y="65958"/>
                  </a:lnTo>
                  <a:lnTo>
                    <a:pt x="1306" y="66042"/>
                  </a:lnTo>
                  <a:lnTo>
                    <a:pt x="1662" y="64385"/>
                  </a:lnTo>
                  <a:lnTo>
                    <a:pt x="1260" y="64301"/>
                  </a:lnTo>
                  <a:close/>
                  <a:moveTo>
                    <a:pt x="565" y="67619"/>
                  </a:moveTo>
                  <a:cubicBezTo>
                    <a:pt x="486" y="68022"/>
                    <a:pt x="413" y="68429"/>
                    <a:pt x="345" y="68832"/>
                  </a:cubicBezTo>
                  <a:cubicBezTo>
                    <a:pt x="319" y="68989"/>
                    <a:pt x="293" y="69145"/>
                    <a:pt x="271" y="69302"/>
                  </a:cubicBezTo>
                  <a:lnTo>
                    <a:pt x="674" y="69360"/>
                  </a:lnTo>
                  <a:cubicBezTo>
                    <a:pt x="700" y="69208"/>
                    <a:pt x="722" y="69051"/>
                    <a:pt x="747" y="68900"/>
                  </a:cubicBezTo>
                  <a:cubicBezTo>
                    <a:pt x="816" y="68497"/>
                    <a:pt x="888" y="68101"/>
                    <a:pt x="966" y="67698"/>
                  </a:cubicBezTo>
                  <a:lnTo>
                    <a:pt x="565" y="67619"/>
                  </a:lnTo>
                  <a:close/>
                  <a:moveTo>
                    <a:pt x="78" y="70995"/>
                  </a:moveTo>
                  <a:cubicBezTo>
                    <a:pt x="32" y="71559"/>
                    <a:pt x="6" y="72134"/>
                    <a:pt x="1" y="72703"/>
                  </a:cubicBezTo>
                  <a:lnTo>
                    <a:pt x="413" y="72709"/>
                  </a:lnTo>
                  <a:cubicBezTo>
                    <a:pt x="418" y="72145"/>
                    <a:pt x="444" y="71581"/>
                    <a:pt x="486" y="71026"/>
                  </a:cubicBezTo>
                  <a:lnTo>
                    <a:pt x="78" y="70995"/>
                  </a:lnTo>
                  <a:close/>
                  <a:moveTo>
                    <a:pt x="449" y="74386"/>
                  </a:moveTo>
                  <a:lnTo>
                    <a:pt x="37" y="74412"/>
                  </a:lnTo>
                  <a:cubicBezTo>
                    <a:pt x="68" y="74977"/>
                    <a:pt x="120" y="75551"/>
                    <a:pt x="189" y="76110"/>
                  </a:cubicBezTo>
                  <a:lnTo>
                    <a:pt x="596" y="76064"/>
                  </a:lnTo>
                  <a:cubicBezTo>
                    <a:pt x="527" y="75510"/>
                    <a:pt x="481" y="74945"/>
                    <a:pt x="449" y="74386"/>
                  </a:cubicBezTo>
                  <a:close/>
                  <a:moveTo>
                    <a:pt x="852" y="77719"/>
                  </a:moveTo>
                  <a:lnTo>
                    <a:pt x="449" y="77798"/>
                  </a:lnTo>
                  <a:cubicBezTo>
                    <a:pt x="554" y="78353"/>
                    <a:pt x="674" y="78911"/>
                    <a:pt x="816" y="79465"/>
                  </a:cubicBezTo>
                  <a:lnTo>
                    <a:pt x="1212" y="79366"/>
                  </a:lnTo>
                  <a:cubicBezTo>
                    <a:pt x="1076" y="78817"/>
                    <a:pt x="951" y="78269"/>
                    <a:pt x="852" y="77719"/>
                  </a:cubicBezTo>
                  <a:close/>
                  <a:moveTo>
                    <a:pt x="1672" y="80980"/>
                  </a:moveTo>
                  <a:lnTo>
                    <a:pt x="1280" y="81105"/>
                  </a:lnTo>
                  <a:cubicBezTo>
                    <a:pt x="1453" y="81644"/>
                    <a:pt x="1646" y="82187"/>
                    <a:pt x="1850" y="82715"/>
                  </a:cubicBezTo>
                  <a:lnTo>
                    <a:pt x="2231" y="82569"/>
                  </a:lnTo>
                  <a:cubicBezTo>
                    <a:pt x="2027" y="82046"/>
                    <a:pt x="1839" y="81513"/>
                    <a:pt x="1672" y="80980"/>
                  </a:cubicBezTo>
                  <a:close/>
                  <a:moveTo>
                    <a:pt x="2885" y="84115"/>
                  </a:moveTo>
                  <a:lnTo>
                    <a:pt x="2509" y="84288"/>
                  </a:lnTo>
                  <a:cubicBezTo>
                    <a:pt x="2743" y="84800"/>
                    <a:pt x="2999" y="85312"/>
                    <a:pt x="3266" y="85814"/>
                  </a:cubicBezTo>
                  <a:lnTo>
                    <a:pt x="3626" y="85626"/>
                  </a:lnTo>
                  <a:cubicBezTo>
                    <a:pt x="3365" y="85129"/>
                    <a:pt x="3114" y="84623"/>
                    <a:pt x="2885" y="84115"/>
                  </a:cubicBezTo>
                  <a:close/>
                  <a:moveTo>
                    <a:pt x="4462" y="87083"/>
                  </a:moveTo>
                  <a:lnTo>
                    <a:pt x="4217" y="87235"/>
                  </a:lnTo>
                  <a:cubicBezTo>
                    <a:pt x="4583" y="87653"/>
                    <a:pt x="4959" y="88055"/>
                    <a:pt x="5350" y="88448"/>
                  </a:cubicBezTo>
                  <a:cubicBezTo>
                    <a:pt x="5042" y="88009"/>
                    <a:pt x="4745" y="87548"/>
                    <a:pt x="4462" y="87083"/>
                  </a:cubicBezTo>
                  <a:close/>
                  <a:moveTo>
                    <a:pt x="53030" y="95840"/>
                  </a:moveTo>
                  <a:lnTo>
                    <a:pt x="53025" y="96238"/>
                  </a:lnTo>
                  <a:cubicBezTo>
                    <a:pt x="53047" y="96243"/>
                    <a:pt x="53062" y="96248"/>
                    <a:pt x="53078" y="96254"/>
                  </a:cubicBezTo>
                  <a:cubicBezTo>
                    <a:pt x="53626" y="96259"/>
                    <a:pt x="54169" y="96269"/>
                    <a:pt x="54713" y="96290"/>
                  </a:cubicBezTo>
                  <a:lnTo>
                    <a:pt x="54728" y="95883"/>
                  </a:lnTo>
                  <a:cubicBezTo>
                    <a:pt x="54164" y="95861"/>
                    <a:pt x="53600" y="95846"/>
                    <a:pt x="53030" y="95840"/>
                  </a:cubicBezTo>
                  <a:close/>
                  <a:moveTo>
                    <a:pt x="56426" y="95977"/>
                  </a:moveTo>
                  <a:lnTo>
                    <a:pt x="56401" y="96384"/>
                  </a:lnTo>
                  <a:cubicBezTo>
                    <a:pt x="56959" y="96426"/>
                    <a:pt x="57523" y="96473"/>
                    <a:pt x="58083" y="96530"/>
                  </a:cubicBezTo>
                  <a:lnTo>
                    <a:pt x="58119" y="96117"/>
                  </a:lnTo>
                  <a:cubicBezTo>
                    <a:pt x="57561" y="96066"/>
                    <a:pt x="56991" y="96013"/>
                    <a:pt x="56426" y="95977"/>
                  </a:cubicBezTo>
                  <a:close/>
                  <a:moveTo>
                    <a:pt x="59812" y="96317"/>
                  </a:moveTo>
                  <a:lnTo>
                    <a:pt x="59756" y="96724"/>
                  </a:lnTo>
                  <a:cubicBezTo>
                    <a:pt x="60314" y="96797"/>
                    <a:pt x="60873" y="96881"/>
                    <a:pt x="61427" y="96975"/>
                  </a:cubicBezTo>
                  <a:lnTo>
                    <a:pt x="61495" y="96568"/>
                  </a:lnTo>
                  <a:cubicBezTo>
                    <a:pt x="60936" y="96478"/>
                    <a:pt x="60371" y="96394"/>
                    <a:pt x="59812" y="96317"/>
                  </a:cubicBezTo>
                  <a:close/>
                  <a:moveTo>
                    <a:pt x="63167" y="96870"/>
                  </a:moveTo>
                  <a:lnTo>
                    <a:pt x="63089" y="97272"/>
                  </a:lnTo>
                  <a:cubicBezTo>
                    <a:pt x="63637" y="97383"/>
                    <a:pt x="64191" y="97497"/>
                    <a:pt x="64740" y="97622"/>
                  </a:cubicBezTo>
                  <a:lnTo>
                    <a:pt x="64828" y="97226"/>
                  </a:lnTo>
                  <a:cubicBezTo>
                    <a:pt x="64275" y="97100"/>
                    <a:pt x="63721" y="96980"/>
                    <a:pt x="63167" y="96870"/>
                  </a:cubicBezTo>
                  <a:close/>
                  <a:moveTo>
                    <a:pt x="66480" y="97612"/>
                  </a:moveTo>
                  <a:lnTo>
                    <a:pt x="66386" y="98010"/>
                  </a:lnTo>
                  <a:cubicBezTo>
                    <a:pt x="66929" y="98145"/>
                    <a:pt x="67478" y="98281"/>
                    <a:pt x="68026" y="98427"/>
                  </a:cubicBezTo>
                  <a:lnTo>
                    <a:pt x="68126" y="98030"/>
                  </a:lnTo>
                  <a:cubicBezTo>
                    <a:pt x="67577" y="97884"/>
                    <a:pt x="67029" y="97748"/>
                    <a:pt x="66480" y="97612"/>
                  </a:cubicBezTo>
                  <a:close/>
                  <a:moveTo>
                    <a:pt x="69767" y="98459"/>
                  </a:moveTo>
                  <a:lnTo>
                    <a:pt x="69663" y="98856"/>
                  </a:lnTo>
                  <a:lnTo>
                    <a:pt x="71298" y="99295"/>
                  </a:lnTo>
                  <a:lnTo>
                    <a:pt x="71402" y="98898"/>
                  </a:lnTo>
                  <a:lnTo>
                    <a:pt x="69767" y="98459"/>
                  </a:lnTo>
                  <a:close/>
                  <a:moveTo>
                    <a:pt x="97095" y="99081"/>
                  </a:moveTo>
                  <a:lnTo>
                    <a:pt x="97095" y="99081"/>
                  </a:lnTo>
                  <a:cubicBezTo>
                    <a:pt x="96791" y="99211"/>
                    <a:pt x="96488" y="99336"/>
                    <a:pt x="96186" y="99452"/>
                  </a:cubicBezTo>
                  <a:lnTo>
                    <a:pt x="96263" y="99645"/>
                  </a:lnTo>
                  <a:cubicBezTo>
                    <a:pt x="96541" y="99462"/>
                    <a:pt x="96818" y="99274"/>
                    <a:pt x="97095" y="99081"/>
                  </a:cubicBezTo>
                  <a:close/>
                  <a:moveTo>
                    <a:pt x="73037" y="99331"/>
                  </a:moveTo>
                  <a:lnTo>
                    <a:pt x="72938" y="99728"/>
                  </a:lnTo>
                  <a:cubicBezTo>
                    <a:pt x="73481" y="99869"/>
                    <a:pt x="74030" y="100010"/>
                    <a:pt x="74578" y="100147"/>
                  </a:cubicBezTo>
                  <a:lnTo>
                    <a:pt x="74679" y="99749"/>
                  </a:lnTo>
                  <a:cubicBezTo>
                    <a:pt x="74130" y="99614"/>
                    <a:pt x="73587" y="99472"/>
                    <a:pt x="73037" y="99331"/>
                  </a:cubicBezTo>
                  <a:close/>
                  <a:moveTo>
                    <a:pt x="94602" y="100016"/>
                  </a:moveTo>
                  <a:cubicBezTo>
                    <a:pt x="94074" y="100188"/>
                    <a:pt x="93531" y="100345"/>
                    <a:pt x="92988" y="100486"/>
                  </a:cubicBezTo>
                  <a:lnTo>
                    <a:pt x="93092" y="100883"/>
                  </a:lnTo>
                  <a:cubicBezTo>
                    <a:pt x="93640" y="100742"/>
                    <a:pt x="94189" y="100580"/>
                    <a:pt x="94727" y="100407"/>
                  </a:cubicBezTo>
                  <a:lnTo>
                    <a:pt x="94602" y="100016"/>
                  </a:lnTo>
                  <a:close/>
                  <a:moveTo>
                    <a:pt x="76324" y="100147"/>
                  </a:moveTo>
                  <a:lnTo>
                    <a:pt x="76230" y="100543"/>
                  </a:lnTo>
                  <a:cubicBezTo>
                    <a:pt x="76784" y="100668"/>
                    <a:pt x="77337" y="100794"/>
                    <a:pt x="77892" y="100904"/>
                  </a:cubicBezTo>
                  <a:lnTo>
                    <a:pt x="77976" y="100501"/>
                  </a:lnTo>
                  <a:cubicBezTo>
                    <a:pt x="77421" y="100392"/>
                    <a:pt x="76873" y="100272"/>
                    <a:pt x="76324" y="100147"/>
                  </a:cubicBezTo>
                  <a:close/>
                  <a:moveTo>
                    <a:pt x="79632" y="100815"/>
                  </a:moveTo>
                  <a:lnTo>
                    <a:pt x="79563" y="101217"/>
                  </a:lnTo>
                  <a:cubicBezTo>
                    <a:pt x="80139" y="101317"/>
                    <a:pt x="80703" y="101401"/>
                    <a:pt x="81246" y="101473"/>
                  </a:cubicBezTo>
                  <a:lnTo>
                    <a:pt x="81299" y="101066"/>
                  </a:lnTo>
                  <a:cubicBezTo>
                    <a:pt x="80766" y="100998"/>
                    <a:pt x="80202" y="100909"/>
                    <a:pt x="79632" y="100815"/>
                  </a:cubicBezTo>
                  <a:close/>
                  <a:moveTo>
                    <a:pt x="91346" y="100851"/>
                  </a:moveTo>
                  <a:cubicBezTo>
                    <a:pt x="90798" y="100957"/>
                    <a:pt x="90239" y="101051"/>
                    <a:pt x="89690" y="101123"/>
                  </a:cubicBezTo>
                  <a:lnTo>
                    <a:pt x="89742" y="101531"/>
                  </a:lnTo>
                  <a:cubicBezTo>
                    <a:pt x="90302" y="101452"/>
                    <a:pt x="90871" y="101364"/>
                    <a:pt x="91425" y="101254"/>
                  </a:cubicBezTo>
                  <a:lnTo>
                    <a:pt x="91346" y="100851"/>
                  </a:lnTo>
                  <a:close/>
                  <a:moveTo>
                    <a:pt x="82971" y="101249"/>
                  </a:moveTo>
                  <a:lnTo>
                    <a:pt x="82939" y="101656"/>
                  </a:lnTo>
                  <a:cubicBezTo>
                    <a:pt x="83070" y="101671"/>
                    <a:pt x="83200" y="101683"/>
                    <a:pt x="83332" y="101693"/>
                  </a:cubicBezTo>
                  <a:cubicBezTo>
                    <a:pt x="83771" y="101724"/>
                    <a:pt x="84203" y="101750"/>
                    <a:pt x="84637" y="101766"/>
                  </a:cubicBezTo>
                  <a:lnTo>
                    <a:pt x="84653" y="101353"/>
                  </a:lnTo>
                  <a:cubicBezTo>
                    <a:pt x="84225" y="101338"/>
                    <a:pt x="83796" y="101317"/>
                    <a:pt x="83363" y="101280"/>
                  </a:cubicBezTo>
                  <a:cubicBezTo>
                    <a:pt x="83231" y="101275"/>
                    <a:pt x="83101" y="101264"/>
                    <a:pt x="82971" y="101249"/>
                  </a:cubicBezTo>
                  <a:close/>
                  <a:moveTo>
                    <a:pt x="88018" y="101295"/>
                  </a:moveTo>
                  <a:cubicBezTo>
                    <a:pt x="87464" y="101333"/>
                    <a:pt x="86899" y="101358"/>
                    <a:pt x="86335" y="101369"/>
                  </a:cubicBezTo>
                  <a:lnTo>
                    <a:pt x="86341" y="101782"/>
                  </a:lnTo>
                  <a:cubicBezTo>
                    <a:pt x="86916" y="101772"/>
                    <a:pt x="87485" y="101745"/>
                    <a:pt x="88044" y="101703"/>
                  </a:cubicBezTo>
                  <a:lnTo>
                    <a:pt x="88018" y="101295"/>
                  </a:lnTo>
                  <a:close/>
                </a:path>
              </a:pathLst>
            </a:custGeom>
            <a:solidFill>
              <a:srgbClr val="B5D0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3" name="Google Shape;363;p33"/>
          <p:cNvSpPr/>
          <p:nvPr/>
        </p:nvSpPr>
        <p:spPr>
          <a:xfrm>
            <a:off x="81806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3"/>
          <p:cNvSpPr/>
          <p:nvPr/>
        </p:nvSpPr>
        <p:spPr>
          <a:xfrm>
            <a:off x="5103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3"/>
          <p:cNvSpPr/>
          <p:nvPr/>
        </p:nvSpPr>
        <p:spPr>
          <a:xfrm>
            <a:off x="7953450" y="89297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3"/>
          <p:cNvSpPr/>
          <p:nvPr/>
        </p:nvSpPr>
        <p:spPr>
          <a:xfrm>
            <a:off x="1544250" y="2137273"/>
            <a:ext cx="687900" cy="687900"/>
          </a:xfrm>
          <a:prstGeom prst="ellipse">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3"/>
          <p:cNvSpPr/>
          <p:nvPr/>
        </p:nvSpPr>
        <p:spPr>
          <a:xfrm>
            <a:off x="4228050" y="2137273"/>
            <a:ext cx="687900" cy="687900"/>
          </a:xfrm>
          <a:prstGeom prst="ellipse">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3"/>
          <p:cNvSpPr/>
          <p:nvPr/>
        </p:nvSpPr>
        <p:spPr>
          <a:xfrm>
            <a:off x="6911850" y="2137273"/>
            <a:ext cx="687900" cy="687900"/>
          </a:xfrm>
          <a:prstGeom prst="ellipse">
            <a:avLst/>
          </a:prstGeom>
          <a:noFill/>
          <a:ln w="19050" cap="flat" cmpd="sng">
            <a:solidFill>
              <a:schemeClr val="dk1"/>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9" name="Google Shape;369;p33"/>
          <p:cNvGrpSpPr/>
          <p:nvPr/>
        </p:nvGrpSpPr>
        <p:grpSpPr>
          <a:xfrm>
            <a:off x="1699301" y="2319079"/>
            <a:ext cx="377798" cy="362391"/>
            <a:chOff x="2217100" y="4084375"/>
            <a:chExt cx="269125" cy="258150"/>
          </a:xfrm>
        </p:grpSpPr>
        <p:sp>
          <p:nvSpPr>
            <p:cNvPr id="370" name="Google Shape;370;p33"/>
            <p:cNvSpPr/>
            <p:nvPr/>
          </p:nvSpPr>
          <p:spPr>
            <a:xfrm>
              <a:off x="2399275" y="4089875"/>
              <a:ext cx="86950" cy="85475"/>
            </a:xfrm>
            <a:custGeom>
              <a:avLst/>
              <a:gdLst/>
              <a:ahLst/>
              <a:cxnLst/>
              <a:rect l="l" t="t" r="r" b="b"/>
              <a:pathLst>
                <a:path w="3478" h="3419" extrusionOk="0">
                  <a:moveTo>
                    <a:pt x="894" y="1"/>
                  </a:moveTo>
                  <a:cubicBezTo>
                    <a:pt x="810" y="1"/>
                    <a:pt x="727" y="36"/>
                    <a:pt x="667" y="108"/>
                  </a:cubicBezTo>
                  <a:lnTo>
                    <a:pt x="1" y="775"/>
                  </a:lnTo>
                  <a:lnTo>
                    <a:pt x="2668" y="3418"/>
                  </a:lnTo>
                  <a:lnTo>
                    <a:pt x="3358" y="2751"/>
                  </a:lnTo>
                  <a:cubicBezTo>
                    <a:pt x="3477" y="2632"/>
                    <a:pt x="3477" y="2442"/>
                    <a:pt x="3358" y="2323"/>
                  </a:cubicBezTo>
                  <a:lnTo>
                    <a:pt x="1120" y="108"/>
                  </a:lnTo>
                  <a:cubicBezTo>
                    <a:pt x="1060" y="36"/>
                    <a:pt x="977" y="1"/>
                    <a:pt x="8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3"/>
            <p:cNvSpPr/>
            <p:nvPr/>
          </p:nvSpPr>
          <p:spPr>
            <a:xfrm>
              <a:off x="2330800" y="41556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3"/>
            <p:cNvSpPr/>
            <p:nvPr/>
          </p:nvSpPr>
          <p:spPr>
            <a:xfrm>
              <a:off x="2330800" y="41556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3"/>
            <p:cNvSpPr/>
            <p:nvPr/>
          </p:nvSpPr>
          <p:spPr>
            <a:xfrm>
              <a:off x="2329625" y="4155675"/>
              <a:ext cx="1200" cy="625"/>
            </a:xfrm>
            <a:custGeom>
              <a:avLst/>
              <a:gdLst/>
              <a:ahLst/>
              <a:cxnLst/>
              <a:rect l="l" t="t" r="r" b="b"/>
              <a:pathLst>
                <a:path w="48" h="25" extrusionOk="0">
                  <a:moveTo>
                    <a:pt x="0" y="24"/>
                  </a:moveTo>
                  <a:lnTo>
                    <a:pt x="48" y="0"/>
                  </a:lnTo>
                  <a:close/>
                  <a:moveTo>
                    <a:pt x="0" y="24"/>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3"/>
            <p:cNvSpPr/>
            <p:nvPr/>
          </p:nvSpPr>
          <p:spPr>
            <a:xfrm>
              <a:off x="2331400" y="4154475"/>
              <a:ext cx="25" cy="25"/>
            </a:xfrm>
            <a:custGeom>
              <a:avLst/>
              <a:gdLst/>
              <a:ahLst/>
              <a:cxnLst/>
              <a:rect l="l" t="t" r="r" b="b"/>
              <a:pathLst>
                <a:path w="1" h="1" extrusionOk="0">
                  <a:moveTo>
                    <a:pt x="1" y="1"/>
                  </a:moveTo>
                  <a:close/>
                  <a:moveTo>
                    <a:pt x="1"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3"/>
            <p:cNvSpPr/>
            <p:nvPr/>
          </p:nvSpPr>
          <p:spPr>
            <a:xfrm>
              <a:off x="2331400" y="4154475"/>
              <a:ext cx="25" cy="25"/>
            </a:xfrm>
            <a:custGeom>
              <a:avLst/>
              <a:gdLst/>
              <a:ahLst/>
              <a:cxnLst/>
              <a:rect l="l" t="t" r="r" b="b"/>
              <a:pathLst>
                <a:path w="1" h="1" extrusionOk="0">
                  <a:moveTo>
                    <a:pt x="1" y="1"/>
                  </a:moveTo>
                  <a:close/>
                  <a:moveTo>
                    <a:pt x="1"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3"/>
            <p:cNvSpPr/>
            <p:nvPr/>
          </p:nvSpPr>
          <p:spPr>
            <a:xfrm>
              <a:off x="2329625" y="4157450"/>
              <a:ext cx="25" cy="25"/>
            </a:xfrm>
            <a:custGeom>
              <a:avLst/>
              <a:gdLst/>
              <a:ahLst/>
              <a:cxnLst/>
              <a:rect l="l" t="t" r="r" b="b"/>
              <a:pathLst>
                <a:path w="1" h="1" extrusionOk="0">
                  <a:moveTo>
                    <a:pt x="0" y="1"/>
                  </a:moveTo>
                  <a:close/>
                  <a:moveTo>
                    <a:pt x="0"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3"/>
            <p:cNvSpPr/>
            <p:nvPr/>
          </p:nvSpPr>
          <p:spPr>
            <a:xfrm>
              <a:off x="2304900" y="4126500"/>
              <a:ext cx="151550" cy="87550"/>
            </a:xfrm>
            <a:custGeom>
              <a:avLst/>
              <a:gdLst/>
              <a:ahLst/>
              <a:cxnLst/>
              <a:rect l="l" t="t" r="r" b="b"/>
              <a:pathLst>
                <a:path w="6062" h="3502" extrusionOk="0">
                  <a:moveTo>
                    <a:pt x="3609" y="0"/>
                  </a:moveTo>
                  <a:cubicBezTo>
                    <a:pt x="2942" y="119"/>
                    <a:pt x="2180" y="0"/>
                    <a:pt x="1489" y="715"/>
                  </a:cubicBezTo>
                  <a:lnTo>
                    <a:pt x="870" y="1334"/>
                  </a:lnTo>
                  <a:lnTo>
                    <a:pt x="942" y="1239"/>
                  </a:lnTo>
                  <a:lnTo>
                    <a:pt x="346" y="1834"/>
                  </a:lnTo>
                  <a:cubicBezTo>
                    <a:pt x="0" y="2180"/>
                    <a:pt x="309" y="2652"/>
                    <a:pt x="676" y="2652"/>
                  </a:cubicBezTo>
                  <a:cubicBezTo>
                    <a:pt x="789" y="2652"/>
                    <a:pt x="907" y="2607"/>
                    <a:pt x="1013" y="2501"/>
                  </a:cubicBezTo>
                  <a:lnTo>
                    <a:pt x="2013" y="1501"/>
                  </a:lnTo>
                  <a:cubicBezTo>
                    <a:pt x="2251" y="1251"/>
                    <a:pt x="2573" y="1126"/>
                    <a:pt x="2897" y="1126"/>
                  </a:cubicBezTo>
                  <a:cubicBezTo>
                    <a:pt x="3222" y="1126"/>
                    <a:pt x="3549" y="1251"/>
                    <a:pt x="3799" y="1501"/>
                  </a:cubicBezTo>
                  <a:lnTo>
                    <a:pt x="5776" y="3501"/>
                  </a:lnTo>
                  <a:cubicBezTo>
                    <a:pt x="6062" y="2977"/>
                    <a:pt x="5919" y="2858"/>
                    <a:pt x="6062" y="2429"/>
                  </a:cubicBezTo>
                  <a:lnTo>
                    <a:pt x="36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3"/>
            <p:cNvSpPr/>
            <p:nvPr/>
          </p:nvSpPr>
          <p:spPr>
            <a:xfrm>
              <a:off x="2331400" y="41550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3"/>
            <p:cNvSpPr/>
            <p:nvPr/>
          </p:nvSpPr>
          <p:spPr>
            <a:xfrm>
              <a:off x="2329625" y="4156850"/>
              <a:ext cx="25" cy="25"/>
            </a:xfrm>
            <a:custGeom>
              <a:avLst/>
              <a:gdLst/>
              <a:ahLst/>
              <a:cxnLst/>
              <a:rect l="l" t="t" r="r" b="b"/>
              <a:pathLst>
                <a:path w="1" h="1" extrusionOk="0">
                  <a:moveTo>
                    <a:pt x="0" y="1"/>
                  </a:moveTo>
                  <a:close/>
                  <a:moveTo>
                    <a:pt x="0" y="1"/>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3"/>
            <p:cNvSpPr/>
            <p:nvPr/>
          </p:nvSpPr>
          <p:spPr>
            <a:xfrm>
              <a:off x="2330800" y="4155075"/>
              <a:ext cx="25" cy="25"/>
            </a:xfrm>
            <a:custGeom>
              <a:avLst/>
              <a:gdLst/>
              <a:ahLst/>
              <a:cxnLst/>
              <a:rect l="l" t="t" r="r" b="b"/>
              <a:pathLst>
                <a:path w="1" h="1" extrusionOk="0">
                  <a:moveTo>
                    <a:pt x="1" y="0"/>
                  </a:moveTo>
                  <a:close/>
                  <a:moveTo>
                    <a:pt x="1" y="0"/>
                  </a:move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3"/>
            <p:cNvSpPr/>
            <p:nvPr/>
          </p:nvSpPr>
          <p:spPr>
            <a:xfrm>
              <a:off x="2217100" y="4084375"/>
              <a:ext cx="88125" cy="85600"/>
            </a:xfrm>
            <a:custGeom>
              <a:avLst/>
              <a:gdLst/>
              <a:ahLst/>
              <a:cxnLst/>
              <a:rect l="l" t="t" r="r" b="b"/>
              <a:pathLst>
                <a:path w="3525" h="3424" extrusionOk="0">
                  <a:moveTo>
                    <a:pt x="2632" y="0"/>
                  </a:moveTo>
                  <a:cubicBezTo>
                    <a:pt x="2549" y="0"/>
                    <a:pt x="2465" y="30"/>
                    <a:pt x="2406" y="90"/>
                  </a:cubicBezTo>
                  <a:lnTo>
                    <a:pt x="119" y="2304"/>
                  </a:lnTo>
                  <a:cubicBezTo>
                    <a:pt x="0" y="2447"/>
                    <a:pt x="0" y="2638"/>
                    <a:pt x="119" y="2757"/>
                  </a:cubicBezTo>
                  <a:lnTo>
                    <a:pt x="810" y="3424"/>
                  </a:lnTo>
                  <a:lnTo>
                    <a:pt x="3525" y="757"/>
                  </a:lnTo>
                  <a:lnTo>
                    <a:pt x="2858" y="90"/>
                  </a:lnTo>
                  <a:cubicBezTo>
                    <a:pt x="2799" y="30"/>
                    <a:pt x="2715" y="0"/>
                    <a:pt x="26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3"/>
            <p:cNvSpPr/>
            <p:nvPr/>
          </p:nvSpPr>
          <p:spPr>
            <a:xfrm>
              <a:off x="2227350" y="4208050"/>
              <a:ext cx="57650" cy="51425"/>
            </a:xfrm>
            <a:custGeom>
              <a:avLst/>
              <a:gdLst/>
              <a:ahLst/>
              <a:cxnLst/>
              <a:rect l="l" t="t" r="r" b="b"/>
              <a:pathLst>
                <a:path w="2306" h="2057" extrusionOk="0">
                  <a:moveTo>
                    <a:pt x="1781" y="1"/>
                  </a:moveTo>
                  <a:cubicBezTo>
                    <a:pt x="1662" y="1"/>
                    <a:pt x="1543" y="49"/>
                    <a:pt x="1448" y="144"/>
                  </a:cubicBezTo>
                  <a:lnTo>
                    <a:pt x="329" y="1239"/>
                  </a:lnTo>
                  <a:cubicBezTo>
                    <a:pt x="1" y="1585"/>
                    <a:pt x="314" y="2057"/>
                    <a:pt x="671" y="2057"/>
                  </a:cubicBezTo>
                  <a:cubicBezTo>
                    <a:pt x="781" y="2057"/>
                    <a:pt x="895" y="2012"/>
                    <a:pt x="995" y="1906"/>
                  </a:cubicBezTo>
                  <a:lnTo>
                    <a:pt x="2115" y="811"/>
                  </a:lnTo>
                  <a:cubicBezTo>
                    <a:pt x="2305" y="620"/>
                    <a:pt x="2305" y="310"/>
                    <a:pt x="2115" y="144"/>
                  </a:cubicBezTo>
                  <a:cubicBezTo>
                    <a:pt x="2019" y="49"/>
                    <a:pt x="1900" y="1"/>
                    <a:pt x="17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3"/>
            <p:cNvSpPr/>
            <p:nvPr/>
          </p:nvSpPr>
          <p:spPr>
            <a:xfrm>
              <a:off x="2254800" y="4235900"/>
              <a:ext cx="57575" cy="51250"/>
            </a:xfrm>
            <a:custGeom>
              <a:avLst/>
              <a:gdLst/>
              <a:ahLst/>
              <a:cxnLst/>
              <a:rect l="l" t="t" r="r" b="b"/>
              <a:pathLst>
                <a:path w="2303" h="2050" extrusionOk="0">
                  <a:moveTo>
                    <a:pt x="1794" y="0"/>
                  </a:moveTo>
                  <a:cubicBezTo>
                    <a:pt x="1672" y="0"/>
                    <a:pt x="1553" y="42"/>
                    <a:pt x="1469" y="125"/>
                  </a:cubicBezTo>
                  <a:lnTo>
                    <a:pt x="350" y="1245"/>
                  </a:lnTo>
                  <a:cubicBezTo>
                    <a:pt x="0" y="1576"/>
                    <a:pt x="319" y="2049"/>
                    <a:pt x="691" y="2049"/>
                  </a:cubicBezTo>
                  <a:cubicBezTo>
                    <a:pt x="800" y="2049"/>
                    <a:pt x="914" y="2009"/>
                    <a:pt x="1017" y="1911"/>
                  </a:cubicBezTo>
                  <a:lnTo>
                    <a:pt x="2136" y="792"/>
                  </a:lnTo>
                  <a:cubicBezTo>
                    <a:pt x="2303" y="602"/>
                    <a:pt x="2303" y="316"/>
                    <a:pt x="2136" y="125"/>
                  </a:cubicBezTo>
                  <a:cubicBezTo>
                    <a:pt x="2041" y="42"/>
                    <a:pt x="1916" y="0"/>
                    <a:pt x="17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3"/>
            <p:cNvSpPr/>
            <p:nvPr/>
          </p:nvSpPr>
          <p:spPr>
            <a:xfrm>
              <a:off x="2282725" y="4263425"/>
              <a:ext cx="57625" cy="51425"/>
            </a:xfrm>
            <a:custGeom>
              <a:avLst/>
              <a:gdLst/>
              <a:ahLst/>
              <a:cxnLst/>
              <a:rect l="l" t="t" r="r" b="b"/>
              <a:pathLst>
                <a:path w="2305" h="2057" extrusionOk="0">
                  <a:moveTo>
                    <a:pt x="1781" y="1"/>
                  </a:moveTo>
                  <a:cubicBezTo>
                    <a:pt x="1662" y="1"/>
                    <a:pt x="1543" y="48"/>
                    <a:pt x="1448" y="144"/>
                  </a:cubicBezTo>
                  <a:lnTo>
                    <a:pt x="328" y="1263"/>
                  </a:lnTo>
                  <a:cubicBezTo>
                    <a:pt x="1" y="1590"/>
                    <a:pt x="313" y="2057"/>
                    <a:pt x="670" y="2057"/>
                  </a:cubicBezTo>
                  <a:cubicBezTo>
                    <a:pt x="780" y="2057"/>
                    <a:pt x="894" y="2012"/>
                    <a:pt x="995" y="1906"/>
                  </a:cubicBezTo>
                  <a:lnTo>
                    <a:pt x="2114" y="810"/>
                  </a:lnTo>
                  <a:cubicBezTo>
                    <a:pt x="2305" y="620"/>
                    <a:pt x="2305" y="334"/>
                    <a:pt x="2114" y="144"/>
                  </a:cubicBezTo>
                  <a:cubicBezTo>
                    <a:pt x="2019" y="48"/>
                    <a:pt x="1900" y="1"/>
                    <a:pt x="17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3"/>
            <p:cNvSpPr/>
            <p:nvPr/>
          </p:nvSpPr>
          <p:spPr>
            <a:xfrm>
              <a:off x="2310150" y="4291400"/>
              <a:ext cx="57600" cy="51125"/>
            </a:xfrm>
            <a:custGeom>
              <a:avLst/>
              <a:gdLst/>
              <a:ahLst/>
              <a:cxnLst/>
              <a:rect l="l" t="t" r="r" b="b"/>
              <a:pathLst>
                <a:path w="2304" h="2045" extrusionOk="0">
                  <a:moveTo>
                    <a:pt x="1794" y="1"/>
                  </a:moveTo>
                  <a:cubicBezTo>
                    <a:pt x="1672" y="1"/>
                    <a:pt x="1553" y="49"/>
                    <a:pt x="1470" y="144"/>
                  </a:cubicBezTo>
                  <a:lnTo>
                    <a:pt x="351" y="1239"/>
                  </a:lnTo>
                  <a:cubicBezTo>
                    <a:pt x="1" y="1571"/>
                    <a:pt x="320" y="2044"/>
                    <a:pt x="692" y="2044"/>
                  </a:cubicBezTo>
                  <a:cubicBezTo>
                    <a:pt x="801" y="2044"/>
                    <a:pt x="915" y="2003"/>
                    <a:pt x="1017" y="1906"/>
                  </a:cubicBezTo>
                  <a:lnTo>
                    <a:pt x="2137" y="787"/>
                  </a:lnTo>
                  <a:cubicBezTo>
                    <a:pt x="2303" y="596"/>
                    <a:pt x="2303" y="310"/>
                    <a:pt x="2137" y="120"/>
                  </a:cubicBezTo>
                  <a:lnTo>
                    <a:pt x="2137" y="144"/>
                  </a:lnTo>
                  <a:cubicBezTo>
                    <a:pt x="2041" y="49"/>
                    <a:pt x="1916" y="1"/>
                    <a:pt x="17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3"/>
            <p:cNvSpPr/>
            <p:nvPr/>
          </p:nvSpPr>
          <p:spPr>
            <a:xfrm>
              <a:off x="2240325" y="4112200"/>
              <a:ext cx="210775" cy="197100"/>
            </a:xfrm>
            <a:custGeom>
              <a:avLst/>
              <a:gdLst/>
              <a:ahLst/>
              <a:cxnLst/>
              <a:rect l="l" t="t" r="r" b="b"/>
              <a:pathLst>
                <a:path w="8431" h="7884" extrusionOk="0">
                  <a:moveTo>
                    <a:pt x="3096" y="1"/>
                  </a:moveTo>
                  <a:lnTo>
                    <a:pt x="595" y="2525"/>
                  </a:lnTo>
                  <a:cubicBezTo>
                    <a:pt x="214" y="2906"/>
                    <a:pt x="0" y="3430"/>
                    <a:pt x="48" y="3954"/>
                  </a:cubicBezTo>
                  <a:lnTo>
                    <a:pt x="429" y="3573"/>
                  </a:lnTo>
                  <a:cubicBezTo>
                    <a:pt x="649" y="3340"/>
                    <a:pt x="947" y="3219"/>
                    <a:pt x="1249" y="3219"/>
                  </a:cubicBezTo>
                  <a:cubicBezTo>
                    <a:pt x="1503" y="3219"/>
                    <a:pt x="1760" y="3304"/>
                    <a:pt x="1977" y="3478"/>
                  </a:cubicBezTo>
                  <a:cubicBezTo>
                    <a:pt x="2215" y="3692"/>
                    <a:pt x="2358" y="4002"/>
                    <a:pt x="2382" y="4311"/>
                  </a:cubicBezTo>
                  <a:cubicBezTo>
                    <a:pt x="2977" y="4311"/>
                    <a:pt x="3477" y="4811"/>
                    <a:pt x="3477" y="5430"/>
                  </a:cubicBezTo>
                  <a:cubicBezTo>
                    <a:pt x="3763" y="5430"/>
                    <a:pt x="4049" y="5526"/>
                    <a:pt x="4263" y="5740"/>
                  </a:cubicBezTo>
                  <a:cubicBezTo>
                    <a:pt x="4477" y="5954"/>
                    <a:pt x="4596" y="6240"/>
                    <a:pt x="4596" y="6526"/>
                  </a:cubicBezTo>
                  <a:cubicBezTo>
                    <a:pt x="5287" y="6526"/>
                    <a:pt x="5835" y="7193"/>
                    <a:pt x="5668" y="7883"/>
                  </a:cubicBezTo>
                  <a:cubicBezTo>
                    <a:pt x="5811" y="7883"/>
                    <a:pt x="5930" y="7836"/>
                    <a:pt x="6049" y="7740"/>
                  </a:cubicBezTo>
                  <a:cubicBezTo>
                    <a:pt x="6216" y="7550"/>
                    <a:pt x="6216" y="7264"/>
                    <a:pt x="6049" y="7074"/>
                  </a:cubicBezTo>
                  <a:lnTo>
                    <a:pt x="4358" y="5430"/>
                  </a:lnTo>
                  <a:cubicBezTo>
                    <a:pt x="4138" y="5192"/>
                    <a:pt x="4341" y="4884"/>
                    <a:pt x="4587" y="4884"/>
                  </a:cubicBezTo>
                  <a:cubicBezTo>
                    <a:pt x="4661" y="4884"/>
                    <a:pt x="4739" y="4912"/>
                    <a:pt x="4811" y="4978"/>
                  </a:cubicBezTo>
                  <a:lnTo>
                    <a:pt x="6478" y="6645"/>
                  </a:lnTo>
                  <a:cubicBezTo>
                    <a:pt x="6575" y="6742"/>
                    <a:pt x="6685" y="6783"/>
                    <a:pt x="6791" y="6783"/>
                  </a:cubicBezTo>
                  <a:cubicBezTo>
                    <a:pt x="7153" y="6783"/>
                    <a:pt x="7476" y="6310"/>
                    <a:pt x="7144" y="5978"/>
                  </a:cubicBezTo>
                  <a:lnTo>
                    <a:pt x="5477" y="4311"/>
                  </a:lnTo>
                  <a:cubicBezTo>
                    <a:pt x="5237" y="4090"/>
                    <a:pt x="5456" y="3768"/>
                    <a:pt x="5710" y="3768"/>
                  </a:cubicBezTo>
                  <a:cubicBezTo>
                    <a:pt x="5784" y="3768"/>
                    <a:pt x="5860" y="3795"/>
                    <a:pt x="5930" y="3859"/>
                  </a:cubicBezTo>
                  <a:lnTo>
                    <a:pt x="7573" y="5526"/>
                  </a:lnTo>
                  <a:cubicBezTo>
                    <a:pt x="7668" y="5621"/>
                    <a:pt x="7793" y="5669"/>
                    <a:pt x="7915" y="5669"/>
                  </a:cubicBezTo>
                  <a:cubicBezTo>
                    <a:pt x="8038" y="5669"/>
                    <a:pt x="8157" y="5621"/>
                    <a:pt x="8240" y="5526"/>
                  </a:cubicBezTo>
                  <a:cubicBezTo>
                    <a:pt x="8430" y="5335"/>
                    <a:pt x="8430" y="5049"/>
                    <a:pt x="8240" y="4859"/>
                  </a:cubicBezTo>
                  <a:lnTo>
                    <a:pt x="5930" y="2525"/>
                  </a:lnTo>
                  <a:cubicBezTo>
                    <a:pt x="5799" y="2406"/>
                    <a:pt x="5632" y="2346"/>
                    <a:pt x="5469" y="2346"/>
                  </a:cubicBezTo>
                  <a:cubicBezTo>
                    <a:pt x="5305" y="2346"/>
                    <a:pt x="5144" y="2406"/>
                    <a:pt x="5025" y="2525"/>
                  </a:cubicBezTo>
                  <a:lnTo>
                    <a:pt x="4025" y="3525"/>
                  </a:lnTo>
                  <a:cubicBezTo>
                    <a:pt x="3786" y="3769"/>
                    <a:pt x="3518" y="3871"/>
                    <a:pt x="3261" y="3871"/>
                  </a:cubicBezTo>
                  <a:cubicBezTo>
                    <a:pt x="2411" y="3871"/>
                    <a:pt x="1673" y="2763"/>
                    <a:pt x="2477" y="1977"/>
                  </a:cubicBezTo>
                  <a:lnTo>
                    <a:pt x="3620" y="834"/>
                  </a:lnTo>
                  <a:cubicBezTo>
                    <a:pt x="3906" y="549"/>
                    <a:pt x="4215" y="358"/>
                    <a:pt x="4596" y="215"/>
                  </a:cubicBezTo>
                  <a:cubicBezTo>
                    <a:pt x="4168" y="25"/>
                    <a:pt x="3824" y="14"/>
                    <a:pt x="3522" y="14"/>
                  </a:cubicBezTo>
                  <a:cubicBezTo>
                    <a:pt x="3484" y="14"/>
                    <a:pt x="3447" y="14"/>
                    <a:pt x="3411" y="14"/>
                  </a:cubicBezTo>
                  <a:cubicBezTo>
                    <a:pt x="3301" y="14"/>
                    <a:pt x="3197" y="13"/>
                    <a:pt x="30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7" name="Google Shape;387;p33"/>
          <p:cNvGrpSpPr/>
          <p:nvPr/>
        </p:nvGrpSpPr>
        <p:grpSpPr>
          <a:xfrm>
            <a:off x="7066900" y="2304856"/>
            <a:ext cx="376148" cy="352740"/>
            <a:chOff x="1644350" y="4084225"/>
            <a:chExt cx="267950" cy="251275"/>
          </a:xfrm>
        </p:grpSpPr>
        <p:sp>
          <p:nvSpPr>
            <p:cNvPr id="388" name="Google Shape;388;p33"/>
            <p:cNvSpPr/>
            <p:nvPr/>
          </p:nvSpPr>
          <p:spPr>
            <a:xfrm>
              <a:off x="1818200" y="4171150"/>
              <a:ext cx="54800" cy="46975"/>
            </a:xfrm>
            <a:custGeom>
              <a:avLst/>
              <a:gdLst/>
              <a:ahLst/>
              <a:cxnLst/>
              <a:rect l="l" t="t" r="r" b="b"/>
              <a:pathLst>
                <a:path w="2192" h="1879" extrusionOk="0">
                  <a:moveTo>
                    <a:pt x="1263" y="0"/>
                  </a:moveTo>
                  <a:cubicBezTo>
                    <a:pt x="405" y="0"/>
                    <a:pt x="1" y="1001"/>
                    <a:pt x="596" y="1596"/>
                  </a:cubicBezTo>
                  <a:cubicBezTo>
                    <a:pt x="791" y="1791"/>
                    <a:pt x="1028" y="1878"/>
                    <a:pt x="1261" y="1878"/>
                  </a:cubicBezTo>
                  <a:cubicBezTo>
                    <a:pt x="1738" y="1878"/>
                    <a:pt x="2192" y="1506"/>
                    <a:pt x="2192" y="929"/>
                  </a:cubicBezTo>
                  <a:cubicBezTo>
                    <a:pt x="2192" y="405"/>
                    <a:pt x="1787" y="0"/>
                    <a:pt x="12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3"/>
            <p:cNvSpPr/>
            <p:nvPr/>
          </p:nvSpPr>
          <p:spPr>
            <a:xfrm>
              <a:off x="1644350" y="4084225"/>
              <a:ext cx="267950" cy="251275"/>
            </a:xfrm>
            <a:custGeom>
              <a:avLst/>
              <a:gdLst/>
              <a:ahLst/>
              <a:cxnLst/>
              <a:rect l="l" t="t" r="r" b="b"/>
              <a:pathLst>
                <a:path w="10718" h="10051" extrusionOk="0">
                  <a:moveTo>
                    <a:pt x="1584" y="3156"/>
                  </a:moveTo>
                  <a:cubicBezTo>
                    <a:pt x="1745" y="3156"/>
                    <a:pt x="1906" y="3263"/>
                    <a:pt x="1906" y="3477"/>
                  </a:cubicBezTo>
                  <a:lnTo>
                    <a:pt x="1906" y="4097"/>
                  </a:lnTo>
                  <a:cubicBezTo>
                    <a:pt x="1906" y="4299"/>
                    <a:pt x="1745" y="4400"/>
                    <a:pt x="1584" y="4400"/>
                  </a:cubicBezTo>
                  <a:cubicBezTo>
                    <a:pt x="1424" y="4400"/>
                    <a:pt x="1263" y="4299"/>
                    <a:pt x="1263" y="4097"/>
                  </a:cubicBezTo>
                  <a:lnTo>
                    <a:pt x="1263" y="3477"/>
                  </a:lnTo>
                  <a:cubicBezTo>
                    <a:pt x="1263" y="3263"/>
                    <a:pt x="1424" y="3156"/>
                    <a:pt x="1584" y="3156"/>
                  </a:cubicBezTo>
                  <a:close/>
                  <a:moveTo>
                    <a:pt x="4097" y="1912"/>
                  </a:moveTo>
                  <a:cubicBezTo>
                    <a:pt x="4252" y="1912"/>
                    <a:pt x="4406" y="2013"/>
                    <a:pt x="4406" y="2215"/>
                  </a:cubicBezTo>
                  <a:lnTo>
                    <a:pt x="4406" y="4097"/>
                  </a:lnTo>
                  <a:cubicBezTo>
                    <a:pt x="4406" y="4299"/>
                    <a:pt x="4252" y="4400"/>
                    <a:pt x="4097" y="4400"/>
                  </a:cubicBezTo>
                  <a:cubicBezTo>
                    <a:pt x="3942" y="4400"/>
                    <a:pt x="3787" y="4299"/>
                    <a:pt x="3787" y="4097"/>
                  </a:cubicBezTo>
                  <a:lnTo>
                    <a:pt x="3787" y="2215"/>
                  </a:lnTo>
                  <a:cubicBezTo>
                    <a:pt x="3787" y="2013"/>
                    <a:pt x="3942" y="1912"/>
                    <a:pt x="4097" y="1912"/>
                  </a:cubicBezTo>
                  <a:close/>
                  <a:moveTo>
                    <a:pt x="2835" y="2495"/>
                  </a:moveTo>
                  <a:cubicBezTo>
                    <a:pt x="3001" y="2495"/>
                    <a:pt x="3168" y="2608"/>
                    <a:pt x="3144" y="2834"/>
                  </a:cubicBezTo>
                  <a:lnTo>
                    <a:pt x="3144" y="4097"/>
                  </a:lnTo>
                  <a:cubicBezTo>
                    <a:pt x="3168" y="4323"/>
                    <a:pt x="3001" y="4436"/>
                    <a:pt x="2835" y="4436"/>
                  </a:cubicBezTo>
                  <a:cubicBezTo>
                    <a:pt x="2668" y="4436"/>
                    <a:pt x="2501" y="4323"/>
                    <a:pt x="2525" y="4097"/>
                  </a:cubicBezTo>
                  <a:lnTo>
                    <a:pt x="2525" y="2834"/>
                  </a:lnTo>
                  <a:cubicBezTo>
                    <a:pt x="2501" y="2608"/>
                    <a:pt x="2668" y="2495"/>
                    <a:pt x="2835" y="2495"/>
                  </a:cubicBezTo>
                  <a:close/>
                  <a:moveTo>
                    <a:pt x="334" y="0"/>
                  </a:moveTo>
                  <a:cubicBezTo>
                    <a:pt x="144" y="0"/>
                    <a:pt x="1" y="143"/>
                    <a:pt x="25" y="334"/>
                  </a:cubicBezTo>
                  <a:lnTo>
                    <a:pt x="25" y="5978"/>
                  </a:lnTo>
                  <a:cubicBezTo>
                    <a:pt x="3" y="6154"/>
                    <a:pt x="124" y="6290"/>
                    <a:pt x="293" y="6290"/>
                  </a:cubicBezTo>
                  <a:cubicBezTo>
                    <a:pt x="307" y="6290"/>
                    <a:pt x="320" y="6289"/>
                    <a:pt x="334" y="6287"/>
                  </a:cubicBezTo>
                  <a:lnTo>
                    <a:pt x="2716" y="6287"/>
                  </a:lnTo>
                  <a:lnTo>
                    <a:pt x="2001" y="5573"/>
                  </a:lnTo>
                  <a:cubicBezTo>
                    <a:pt x="1858" y="5454"/>
                    <a:pt x="1858" y="5240"/>
                    <a:pt x="2001" y="5121"/>
                  </a:cubicBezTo>
                  <a:cubicBezTo>
                    <a:pt x="2049" y="5061"/>
                    <a:pt x="2126" y="5031"/>
                    <a:pt x="2207" y="5031"/>
                  </a:cubicBezTo>
                  <a:cubicBezTo>
                    <a:pt x="2287" y="5031"/>
                    <a:pt x="2370" y="5061"/>
                    <a:pt x="2430" y="5121"/>
                  </a:cubicBezTo>
                  <a:lnTo>
                    <a:pt x="3597" y="6287"/>
                  </a:lnTo>
                  <a:lnTo>
                    <a:pt x="5335" y="6287"/>
                  </a:lnTo>
                  <a:cubicBezTo>
                    <a:pt x="5349" y="6289"/>
                    <a:pt x="5363" y="6290"/>
                    <a:pt x="5376" y="6290"/>
                  </a:cubicBezTo>
                  <a:cubicBezTo>
                    <a:pt x="5546" y="6290"/>
                    <a:pt x="5667" y="6154"/>
                    <a:pt x="5645" y="5978"/>
                  </a:cubicBezTo>
                  <a:lnTo>
                    <a:pt x="5645" y="334"/>
                  </a:lnTo>
                  <a:cubicBezTo>
                    <a:pt x="5669" y="143"/>
                    <a:pt x="5526" y="0"/>
                    <a:pt x="5335" y="0"/>
                  </a:cubicBezTo>
                  <a:close/>
                  <a:moveTo>
                    <a:pt x="9455" y="5359"/>
                  </a:moveTo>
                  <a:cubicBezTo>
                    <a:pt x="9143" y="5778"/>
                    <a:pt x="8680" y="5987"/>
                    <a:pt x="8216" y="5987"/>
                  </a:cubicBezTo>
                  <a:cubicBezTo>
                    <a:pt x="7758" y="5987"/>
                    <a:pt x="7298" y="5784"/>
                    <a:pt x="6978" y="5383"/>
                  </a:cubicBezTo>
                  <a:cubicBezTo>
                    <a:pt x="6717" y="5430"/>
                    <a:pt x="6478" y="5549"/>
                    <a:pt x="6288" y="5716"/>
                  </a:cubicBezTo>
                  <a:lnTo>
                    <a:pt x="4645" y="7359"/>
                  </a:lnTo>
                  <a:lnTo>
                    <a:pt x="3597" y="6287"/>
                  </a:lnTo>
                  <a:lnTo>
                    <a:pt x="2716" y="6287"/>
                  </a:lnTo>
                  <a:lnTo>
                    <a:pt x="4240" y="7812"/>
                  </a:lnTo>
                  <a:cubicBezTo>
                    <a:pt x="3831" y="8274"/>
                    <a:pt x="4245" y="8843"/>
                    <a:pt x="4710" y="8843"/>
                  </a:cubicBezTo>
                  <a:cubicBezTo>
                    <a:pt x="4867" y="8843"/>
                    <a:pt x="5030" y="8778"/>
                    <a:pt x="5169" y="8621"/>
                  </a:cubicBezTo>
                  <a:cubicBezTo>
                    <a:pt x="5169" y="8621"/>
                    <a:pt x="6407" y="7431"/>
                    <a:pt x="6955" y="6859"/>
                  </a:cubicBezTo>
                  <a:lnTo>
                    <a:pt x="6955" y="9741"/>
                  </a:lnTo>
                  <a:cubicBezTo>
                    <a:pt x="6955" y="9931"/>
                    <a:pt x="7098" y="10050"/>
                    <a:pt x="7264" y="10050"/>
                  </a:cubicBezTo>
                  <a:lnTo>
                    <a:pt x="9146" y="10050"/>
                  </a:lnTo>
                  <a:cubicBezTo>
                    <a:pt x="9312" y="10050"/>
                    <a:pt x="9455" y="9907"/>
                    <a:pt x="9455" y="9741"/>
                  </a:cubicBezTo>
                  <a:lnTo>
                    <a:pt x="9455" y="8812"/>
                  </a:lnTo>
                  <a:cubicBezTo>
                    <a:pt x="9455" y="9229"/>
                    <a:pt x="9771" y="9437"/>
                    <a:pt x="10086" y="9437"/>
                  </a:cubicBezTo>
                  <a:cubicBezTo>
                    <a:pt x="10402" y="9437"/>
                    <a:pt x="10717" y="9229"/>
                    <a:pt x="10717" y="8812"/>
                  </a:cubicBezTo>
                  <a:lnTo>
                    <a:pt x="10717" y="6597"/>
                  </a:lnTo>
                  <a:cubicBezTo>
                    <a:pt x="10717" y="6073"/>
                    <a:pt x="10384" y="5597"/>
                    <a:pt x="9884" y="5406"/>
                  </a:cubicBezTo>
                  <a:lnTo>
                    <a:pt x="9884" y="5430"/>
                  </a:lnTo>
                  <a:cubicBezTo>
                    <a:pt x="9765" y="5383"/>
                    <a:pt x="9622" y="5359"/>
                    <a:pt x="9503" y="535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0" name="Google Shape;390;p33"/>
          <p:cNvGrpSpPr/>
          <p:nvPr/>
        </p:nvGrpSpPr>
        <p:grpSpPr>
          <a:xfrm>
            <a:off x="4383929" y="2293172"/>
            <a:ext cx="376148" cy="376113"/>
            <a:chOff x="1063875" y="4074700"/>
            <a:chExt cx="267950" cy="267925"/>
          </a:xfrm>
        </p:grpSpPr>
        <p:sp>
          <p:nvSpPr>
            <p:cNvPr id="391" name="Google Shape;391;p33"/>
            <p:cNvSpPr/>
            <p:nvPr/>
          </p:nvSpPr>
          <p:spPr>
            <a:xfrm>
              <a:off x="1145450" y="4122325"/>
              <a:ext cx="91700" cy="78725"/>
            </a:xfrm>
            <a:custGeom>
              <a:avLst/>
              <a:gdLst/>
              <a:ahLst/>
              <a:cxnLst/>
              <a:rect l="l" t="t" r="r" b="b"/>
              <a:pathLst>
                <a:path w="3668" h="3149" extrusionOk="0">
                  <a:moveTo>
                    <a:pt x="2120" y="1"/>
                  </a:moveTo>
                  <a:cubicBezTo>
                    <a:pt x="715" y="1"/>
                    <a:pt x="0" y="1691"/>
                    <a:pt x="1000" y="2692"/>
                  </a:cubicBezTo>
                  <a:cubicBezTo>
                    <a:pt x="1323" y="3007"/>
                    <a:pt x="1715" y="3148"/>
                    <a:pt x="2098" y="3148"/>
                  </a:cubicBezTo>
                  <a:cubicBezTo>
                    <a:pt x="2903" y="3148"/>
                    <a:pt x="3668" y="2524"/>
                    <a:pt x="3668" y="1572"/>
                  </a:cubicBezTo>
                  <a:cubicBezTo>
                    <a:pt x="3668" y="715"/>
                    <a:pt x="2977" y="1"/>
                    <a:pt x="21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3"/>
            <p:cNvSpPr/>
            <p:nvPr/>
          </p:nvSpPr>
          <p:spPr>
            <a:xfrm>
              <a:off x="1249550" y="4074700"/>
              <a:ext cx="82275" cy="79425"/>
            </a:xfrm>
            <a:custGeom>
              <a:avLst/>
              <a:gdLst/>
              <a:ahLst/>
              <a:cxnLst/>
              <a:rect l="l" t="t" r="r" b="b"/>
              <a:pathLst>
                <a:path w="3291" h="3177" extrusionOk="0">
                  <a:moveTo>
                    <a:pt x="2028" y="0"/>
                  </a:moveTo>
                  <a:cubicBezTo>
                    <a:pt x="1314" y="24"/>
                    <a:pt x="766" y="596"/>
                    <a:pt x="766" y="1286"/>
                  </a:cubicBezTo>
                  <a:cubicBezTo>
                    <a:pt x="766" y="1501"/>
                    <a:pt x="814" y="1739"/>
                    <a:pt x="933" y="1929"/>
                  </a:cubicBezTo>
                  <a:lnTo>
                    <a:pt x="218" y="2644"/>
                  </a:lnTo>
                  <a:cubicBezTo>
                    <a:pt x="0" y="2862"/>
                    <a:pt x="212" y="3177"/>
                    <a:pt x="451" y="3177"/>
                  </a:cubicBezTo>
                  <a:cubicBezTo>
                    <a:pt x="525" y="3177"/>
                    <a:pt x="603" y="3146"/>
                    <a:pt x="671" y="3073"/>
                  </a:cubicBezTo>
                  <a:lnTo>
                    <a:pt x="1385" y="2358"/>
                  </a:lnTo>
                  <a:cubicBezTo>
                    <a:pt x="1576" y="2477"/>
                    <a:pt x="1790" y="2549"/>
                    <a:pt x="2028" y="2549"/>
                  </a:cubicBezTo>
                  <a:cubicBezTo>
                    <a:pt x="2719" y="2549"/>
                    <a:pt x="3290" y="1977"/>
                    <a:pt x="3290" y="1286"/>
                  </a:cubicBezTo>
                  <a:cubicBezTo>
                    <a:pt x="3290" y="596"/>
                    <a:pt x="2719" y="24"/>
                    <a:pt x="20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3"/>
            <p:cNvSpPr/>
            <p:nvPr/>
          </p:nvSpPr>
          <p:spPr>
            <a:xfrm>
              <a:off x="1249500" y="4263450"/>
              <a:ext cx="82325" cy="79175"/>
            </a:xfrm>
            <a:custGeom>
              <a:avLst/>
              <a:gdLst/>
              <a:ahLst/>
              <a:cxnLst/>
              <a:rect l="l" t="t" r="r" b="b"/>
              <a:pathLst>
                <a:path w="3293" h="3167" extrusionOk="0">
                  <a:moveTo>
                    <a:pt x="459" y="1"/>
                  </a:moveTo>
                  <a:cubicBezTo>
                    <a:pt x="217" y="1"/>
                    <a:pt x="0" y="309"/>
                    <a:pt x="220" y="547"/>
                  </a:cubicBezTo>
                  <a:lnTo>
                    <a:pt x="935" y="1262"/>
                  </a:lnTo>
                  <a:cubicBezTo>
                    <a:pt x="816" y="1452"/>
                    <a:pt x="768" y="1667"/>
                    <a:pt x="768" y="1881"/>
                  </a:cubicBezTo>
                  <a:cubicBezTo>
                    <a:pt x="768" y="2595"/>
                    <a:pt x="1316" y="3167"/>
                    <a:pt x="2030" y="3167"/>
                  </a:cubicBezTo>
                  <a:cubicBezTo>
                    <a:pt x="2721" y="3167"/>
                    <a:pt x="3292" y="2595"/>
                    <a:pt x="3292" y="1881"/>
                  </a:cubicBezTo>
                  <a:cubicBezTo>
                    <a:pt x="3292" y="1190"/>
                    <a:pt x="2721" y="643"/>
                    <a:pt x="2030" y="643"/>
                  </a:cubicBezTo>
                  <a:cubicBezTo>
                    <a:pt x="1792" y="643"/>
                    <a:pt x="1578" y="690"/>
                    <a:pt x="1387" y="809"/>
                  </a:cubicBezTo>
                  <a:lnTo>
                    <a:pt x="673" y="95"/>
                  </a:lnTo>
                  <a:cubicBezTo>
                    <a:pt x="607" y="29"/>
                    <a:pt x="532" y="1"/>
                    <a:pt x="4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3"/>
            <p:cNvSpPr/>
            <p:nvPr/>
          </p:nvSpPr>
          <p:spPr>
            <a:xfrm>
              <a:off x="1063875" y="4074700"/>
              <a:ext cx="82725" cy="79425"/>
            </a:xfrm>
            <a:custGeom>
              <a:avLst/>
              <a:gdLst/>
              <a:ahLst/>
              <a:cxnLst/>
              <a:rect l="l" t="t" r="r" b="b"/>
              <a:pathLst>
                <a:path w="3309" h="3177" extrusionOk="0">
                  <a:moveTo>
                    <a:pt x="1287" y="0"/>
                  </a:moveTo>
                  <a:cubicBezTo>
                    <a:pt x="596" y="24"/>
                    <a:pt x="25" y="596"/>
                    <a:pt x="1" y="1286"/>
                  </a:cubicBezTo>
                  <a:cubicBezTo>
                    <a:pt x="25" y="1977"/>
                    <a:pt x="596" y="2549"/>
                    <a:pt x="1287" y="2549"/>
                  </a:cubicBezTo>
                  <a:cubicBezTo>
                    <a:pt x="1501" y="2549"/>
                    <a:pt x="1739" y="2477"/>
                    <a:pt x="1930" y="2358"/>
                  </a:cubicBezTo>
                  <a:lnTo>
                    <a:pt x="2644" y="3073"/>
                  </a:lnTo>
                  <a:cubicBezTo>
                    <a:pt x="2712" y="3146"/>
                    <a:pt x="2789" y="3177"/>
                    <a:pt x="2863" y="3177"/>
                  </a:cubicBezTo>
                  <a:cubicBezTo>
                    <a:pt x="3102" y="3177"/>
                    <a:pt x="3309" y="2862"/>
                    <a:pt x="3073" y="2644"/>
                  </a:cubicBezTo>
                  <a:lnTo>
                    <a:pt x="2358" y="1929"/>
                  </a:lnTo>
                  <a:cubicBezTo>
                    <a:pt x="2477" y="1739"/>
                    <a:pt x="2549" y="1501"/>
                    <a:pt x="2549" y="1286"/>
                  </a:cubicBezTo>
                  <a:cubicBezTo>
                    <a:pt x="2549" y="596"/>
                    <a:pt x="1977" y="24"/>
                    <a:pt x="12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3"/>
            <p:cNvSpPr/>
            <p:nvPr/>
          </p:nvSpPr>
          <p:spPr>
            <a:xfrm>
              <a:off x="1064475" y="4263575"/>
              <a:ext cx="79200" cy="79050"/>
            </a:xfrm>
            <a:custGeom>
              <a:avLst/>
              <a:gdLst/>
              <a:ahLst/>
              <a:cxnLst/>
              <a:rect l="l" t="t" r="r" b="b"/>
              <a:pathLst>
                <a:path w="3168" h="3162" extrusionOk="0">
                  <a:moveTo>
                    <a:pt x="2834" y="1"/>
                  </a:moveTo>
                  <a:cubicBezTo>
                    <a:pt x="2757" y="1"/>
                    <a:pt x="2680" y="30"/>
                    <a:pt x="2620" y="90"/>
                  </a:cubicBezTo>
                  <a:lnTo>
                    <a:pt x="1906" y="804"/>
                  </a:lnTo>
                  <a:cubicBezTo>
                    <a:pt x="1715" y="685"/>
                    <a:pt x="1477" y="638"/>
                    <a:pt x="1263" y="638"/>
                  </a:cubicBezTo>
                  <a:cubicBezTo>
                    <a:pt x="572" y="638"/>
                    <a:pt x="1" y="1185"/>
                    <a:pt x="1" y="1876"/>
                  </a:cubicBezTo>
                  <a:cubicBezTo>
                    <a:pt x="1" y="2590"/>
                    <a:pt x="572" y="3162"/>
                    <a:pt x="1263" y="3162"/>
                  </a:cubicBezTo>
                  <a:cubicBezTo>
                    <a:pt x="1953" y="3162"/>
                    <a:pt x="2525" y="2590"/>
                    <a:pt x="2525" y="1876"/>
                  </a:cubicBezTo>
                  <a:cubicBezTo>
                    <a:pt x="2525" y="1662"/>
                    <a:pt x="2453" y="1447"/>
                    <a:pt x="2334" y="1257"/>
                  </a:cubicBezTo>
                  <a:lnTo>
                    <a:pt x="3049" y="542"/>
                  </a:lnTo>
                  <a:cubicBezTo>
                    <a:pt x="3168" y="423"/>
                    <a:pt x="3168" y="209"/>
                    <a:pt x="3049" y="90"/>
                  </a:cubicBezTo>
                  <a:cubicBezTo>
                    <a:pt x="2989" y="30"/>
                    <a:pt x="2912" y="1"/>
                    <a:pt x="28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3"/>
            <p:cNvSpPr/>
            <p:nvPr/>
          </p:nvSpPr>
          <p:spPr>
            <a:xfrm>
              <a:off x="1143075" y="4200925"/>
              <a:ext cx="110150" cy="62525"/>
            </a:xfrm>
            <a:custGeom>
              <a:avLst/>
              <a:gdLst/>
              <a:ahLst/>
              <a:cxnLst/>
              <a:rect l="l" t="t" r="r" b="b"/>
              <a:pathLst>
                <a:path w="4406" h="2501" extrusionOk="0">
                  <a:moveTo>
                    <a:pt x="667" y="0"/>
                  </a:moveTo>
                  <a:cubicBezTo>
                    <a:pt x="238" y="405"/>
                    <a:pt x="0" y="976"/>
                    <a:pt x="0" y="1572"/>
                  </a:cubicBezTo>
                  <a:lnTo>
                    <a:pt x="0" y="2191"/>
                  </a:lnTo>
                  <a:cubicBezTo>
                    <a:pt x="0" y="2358"/>
                    <a:pt x="143" y="2501"/>
                    <a:pt x="310" y="2501"/>
                  </a:cubicBezTo>
                  <a:lnTo>
                    <a:pt x="4072" y="2501"/>
                  </a:lnTo>
                  <a:cubicBezTo>
                    <a:pt x="4239" y="2501"/>
                    <a:pt x="4382" y="2358"/>
                    <a:pt x="4406" y="2191"/>
                  </a:cubicBezTo>
                  <a:lnTo>
                    <a:pt x="4406" y="1572"/>
                  </a:lnTo>
                  <a:cubicBezTo>
                    <a:pt x="4382" y="976"/>
                    <a:pt x="4144" y="405"/>
                    <a:pt x="3739" y="0"/>
                  </a:cubicBezTo>
                  <a:cubicBezTo>
                    <a:pt x="3310" y="417"/>
                    <a:pt x="2757" y="625"/>
                    <a:pt x="2203" y="625"/>
                  </a:cubicBezTo>
                  <a:cubicBezTo>
                    <a:pt x="1649" y="625"/>
                    <a:pt x="1095" y="417"/>
                    <a:pt x="6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Rectangle 2"/>
          <p:cNvSpPr/>
          <p:nvPr/>
        </p:nvSpPr>
        <p:spPr>
          <a:xfrm>
            <a:off x="8215338" y="4615695"/>
            <a:ext cx="2061878" cy="307777"/>
          </a:xfrm>
          <a:prstGeom prst="rect">
            <a:avLst/>
          </a:prstGeom>
        </p:spPr>
        <p:txBody>
          <a:bodyPr wrap="square">
            <a:spAutoFit/>
          </a:bodyPr>
          <a:lstStyle/>
          <a:p>
            <a:r>
              <a:rPr lang="en-US" dirty="0" smtClean="0"/>
              <a:t>3</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34"/>
          <p:cNvSpPr/>
          <p:nvPr/>
        </p:nvSpPr>
        <p:spPr>
          <a:xfrm>
            <a:off x="491098" y="1603898"/>
            <a:ext cx="5656500" cy="2502000"/>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4"/>
          <p:cNvSpPr txBox="1">
            <a:spLocks noGrp="1"/>
          </p:cNvSpPr>
          <p:nvPr>
            <p:ph type="title"/>
          </p:nvPr>
        </p:nvSpPr>
        <p:spPr>
          <a:xfrm>
            <a:off x="919847" y="317317"/>
            <a:ext cx="4936200" cy="572700"/>
          </a:xfrm>
          <a:prstGeom prst="rect">
            <a:avLst/>
          </a:prstGeom>
        </p:spPr>
        <p:txBody>
          <a:bodyPr spcFirstLastPara="1" wrap="square" lIns="91425" tIns="91425" rIns="91425" bIns="91425" anchor="b" anchorCtr="0">
            <a:noAutofit/>
          </a:bodyPr>
          <a:lstStyle/>
          <a:p>
            <a:pPr lvl="0"/>
            <a:r>
              <a:rPr lang="en-US" dirty="0">
                <a:solidFill>
                  <a:schemeClr val="accent1"/>
                </a:solidFill>
              </a:rPr>
              <a:t>Introduction</a:t>
            </a:r>
            <a:endParaRPr dirty="0"/>
          </a:p>
        </p:txBody>
      </p:sp>
      <p:sp>
        <p:nvSpPr>
          <p:cNvPr id="403" name="Google Shape;403;p34"/>
          <p:cNvSpPr txBox="1">
            <a:spLocks noGrp="1"/>
          </p:cNvSpPr>
          <p:nvPr>
            <p:ph type="subTitle" idx="1"/>
          </p:nvPr>
        </p:nvSpPr>
        <p:spPr>
          <a:xfrm>
            <a:off x="720574" y="2278400"/>
            <a:ext cx="5486937" cy="1354200"/>
          </a:xfrm>
          <a:prstGeom prst="rect">
            <a:avLst/>
          </a:prstGeom>
        </p:spPr>
        <p:txBody>
          <a:bodyPr spcFirstLastPara="1" wrap="square" lIns="91425" tIns="91425" rIns="91425" bIns="91425" anchor="ctr" anchorCtr="0">
            <a:noAutofit/>
          </a:bodyPr>
          <a:lstStyle/>
          <a:p>
            <a:pPr marL="0" lvl="0" indent="0"/>
            <a:r>
              <a:rPr lang="en-US" sz="1600" dirty="0"/>
              <a:t>Communication without words is referred to as nonverbal communication. When you move your chair closer to someone, smile or stare, point at things, expand your eyes</a:t>
            </a:r>
            <a:r>
              <a:rPr lang="en-US" sz="1600" dirty="0" smtClean="0"/>
              <a:t>, touch </a:t>
            </a:r>
            <a:r>
              <a:rPr lang="en-US" sz="1600" dirty="0"/>
              <a:t>someone, or even just raise your voice volume, you are communicating </a:t>
            </a:r>
            <a:r>
              <a:rPr lang="en-US" sz="1600" dirty="0" smtClean="0"/>
              <a:t>nonverbally. When </a:t>
            </a:r>
            <a:r>
              <a:rPr lang="en-US" sz="1600" dirty="0"/>
              <a:t>you remain silent. Being able to communicate and receive messages through nonverbal means is crucial for effective communication.</a:t>
            </a:r>
            <a:endParaRPr sz="1600" dirty="0"/>
          </a:p>
        </p:txBody>
      </p:sp>
      <p:grpSp>
        <p:nvGrpSpPr>
          <p:cNvPr id="404" name="Google Shape;404;p34"/>
          <p:cNvGrpSpPr/>
          <p:nvPr/>
        </p:nvGrpSpPr>
        <p:grpSpPr>
          <a:xfrm>
            <a:off x="4203456" y="739001"/>
            <a:ext cx="550788" cy="335302"/>
            <a:chOff x="8291456" y="3737976"/>
            <a:chExt cx="550788" cy="335302"/>
          </a:xfrm>
        </p:grpSpPr>
        <p:sp>
          <p:nvSpPr>
            <p:cNvPr id="405" name="Google Shape;405;p34"/>
            <p:cNvSpPr/>
            <p:nvPr/>
          </p:nvSpPr>
          <p:spPr>
            <a:xfrm>
              <a:off x="8474968" y="3913659"/>
              <a:ext cx="367276" cy="159619"/>
            </a:xfrm>
            <a:custGeom>
              <a:avLst/>
              <a:gdLst/>
              <a:ahLst/>
              <a:cxnLst/>
              <a:rect l="l" t="t" r="r" b="b"/>
              <a:pathLst>
                <a:path w="7271" h="3160" extrusionOk="0">
                  <a:moveTo>
                    <a:pt x="0" y="0"/>
                  </a:moveTo>
                  <a:lnTo>
                    <a:pt x="0" y="3160"/>
                  </a:lnTo>
                  <a:lnTo>
                    <a:pt x="7270" y="3160"/>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4"/>
            <p:cNvSpPr/>
            <p:nvPr/>
          </p:nvSpPr>
          <p:spPr>
            <a:xfrm>
              <a:off x="8291456" y="3737976"/>
              <a:ext cx="367276" cy="159923"/>
            </a:xfrm>
            <a:custGeom>
              <a:avLst/>
              <a:gdLst/>
              <a:ahLst/>
              <a:cxnLst/>
              <a:rect l="l" t="t" r="r" b="b"/>
              <a:pathLst>
                <a:path w="7271" h="3166" extrusionOk="0">
                  <a:moveTo>
                    <a:pt x="0" y="0"/>
                  </a:moveTo>
                  <a:lnTo>
                    <a:pt x="0" y="3165"/>
                  </a:lnTo>
                  <a:lnTo>
                    <a:pt x="7270" y="3165"/>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7" name="Google Shape;407;p34"/>
          <p:cNvGrpSpPr/>
          <p:nvPr/>
        </p:nvGrpSpPr>
        <p:grpSpPr>
          <a:xfrm>
            <a:off x="7457545" y="2679518"/>
            <a:ext cx="550839" cy="335100"/>
            <a:chOff x="7457545" y="2679518"/>
            <a:chExt cx="550839" cy="335100"/>
          </a:xfrm>
        </p:grpSpPr>
        <p:sp>
          <p:nvSpPr>
            <p:cNvPr id="408" name="Google Shape;408;p34"/>
            <p:cNvSpPr/>
            <p:nvPr/>
          </p:nvSpPr>
          <p:spPr>
            <a:xfrm>
              <a:off x="7641057" y="2854898"/>
              <a:ext cx="367327" cy="159721"/>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4"/>
            <p:cNvSpPr/>
            <p:nvPr/>
          </p:nvSpPr>
          <p:spPr>
            <a:xfrm>
              <a:off x="7457545" y="2679518"/>
              <a:ext cx="367327" cy="159670"/>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0" name="Google Shape;410;p34"/>
          <p:cNvGrpSpPr/>
          <p:nvPr/>
        </p:nvGrpSpPr>
        <p:grpSpPr>
          <a:xfrm>
            <a:off x="3081889" y="4173508"/>
            <a:ext cx="946503" cy="524168"/>
            <a:chOff x="5902164" y="3157083"/>
            <a:chExt cx="946503" cy="524168"/>
          </a:xfrm>
        </p:grpSpPr>
        <p:sp>
          <p:nvSpPr>
            <p:cNvPr id="411" name="Google Shape;411;p34"/>
            <p:cNvSpPr/>
            <p:nvPr/>
          </p:nvSpPr>
          <p:spPr>
            <a:xfrm>
              <a:off x="6481593" y="3332765"/>
              <a:ext cx="367074" cy="159670"/>
            </a:xfrm>
            <a:custGeom>
              <a:avLst/>
              <a:gdLst/>
              <a:ahLst/>
              <a:cxnLst/>
              <a:rect l="l" t="t" r="r" b="b"/>
              <a:pathLst>
                <a:path w="7267" h="3161" extrusionOk="0">
                  <a:moveTo>
                    <a:pt x="1" y="0"/>
                  </a:moveTo>
                  <a:lnTo>
                    <a:pt x="1" y="3161"/>
                  </a:lnTo>
                  <a:lnTo>
                    <a:pt x="7267" y="3161"/>
                  </a:lnTo>
                  <a:lnTo>
                    <a:pt x="7267"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4"/>
            <p:cNvSpPr/>
            <p:nvPr/>
          </p:nvSpPr>
          <p:spPr>
            <a:xfrm>
              <a:off x="6085929" y="3332765"/>
              <a:ext cx="367024" cy="159670"/>
            </a:xfrm>
            <a:custGeom>
              <a:avLst/>
              <a:gdLst/>
              <a:ahLst/>
              <a:cxnLst/>
              <a:rect l="l" t="t" r="r" b="b"/>
              <a:pathLst>
                <a:path w="7266" h="3161" extrusionOk="0">
                  <a:moveTo>
                    <a:pt x="0" y="0"/>
                  </a:moveTo>
                  <a:lnTo>
                    <a:pt x="0" y="3161"/>
                  </a:lnTo>
                  <a:lnTo>
                    <a:pt x="7266" y="3161"/>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4"/>
            <p:cNvSpPr/>
            <p:nvPr/>
          </p:nvSpPr>
          <p:spPr>
            <a:xfrm>
              <a:off x="6286312" y="3521328"/>
              <a:ext cx="367074" cy="159923"/>
            </a:xfrm>
            <a:custGeom>
              <a:avLst/>
              <a:gdLst/>
              <a:ahLst/>
              <a:cxnLst/>
              <a:rect l="l" t="t" r="r" b="b"/>
              <a:pathLst>
                <a:path w="7267" h="3166" extrusionOk="0">
                  <a:moveTo>
                    <a:pt x="1" y="0"/>
                  </a:moveTo>
                  <a:lnTo>
                    <a:pt x="1" y="3165"/>
                  </a:lnTo>
                  <a:lnTo>
                    <a:pt x="7266" y="3165"/>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4"/>
            <p:cNvSpPr/>
            <p:nvPr/>
          </p:nvSpPr>
          <p:spPr>
            <a:xfrm>
              <a:off x="5902164" y="3157083"/>
              <a:ext cx="367327" cy="159721"/>
            </a:xfrm>
            <a:custGeom>
              <a:avLst/>
              <a:gdLst/>
              <a:ahLst/>
              <a:cxnLst/>
              <a:rect l="l" t="t" r="r" b="b"/>
              <a:pathLst>
                <a:path w="7272" h="3162" extrusionOk="0">
                  <a:moveTo>
                    <a:pt x="1" y="1"/>
                  </a:moveTo>
                  <a:lnTo>
                    <a:pt x="1" y="3161"/>
                  </a:lnTo>
                  <a:lnTo>
                    <a:pt x="7271" y="3161"/>
                  </a:lnTo>
                  <a:lnTo>
                    <a:pt x="7271"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5" name="Google Shape;415;p34"/>
          <p:cNvSpPr/>
          <p:nvPr/>
        </p:nvSpPr>
        <p:spPr>
          <a:xfrm>
            <a:off x="8154542" y="260651"/>
            <a:ext cx="548707" cy="54870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4"/>
          <p:cNvSpPr/>
          <p:nvPr/>
        </p:nvSpPr>
        <p:spPr>
          <a:xfrm>
            <a:off x="8202100" y="936375"/>
            <a:ext cx="453600" cy="453600"/>
          </a:xfrm>
          <a:prstGeom prst="star8">
            <a:avLst>
              <a:gd name="adj" fmla="val 168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4"/>
          <p:cNvSpPr/>
          <p:nvPr/>
        </p:nvSpPr>
        <p:spPr>
          <a:xfrm>
            <a:off x="7784050" y="607600"/>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4"/>
          <p:cNvSpPr/>
          <p:nvPr/>
        </p:nvSpPr>
        <p:spPr>
          <a:xfrm>
            <a:off x="510350" y="44037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9" name="Google Shape;419;p34"/>
          <p:cNvGrpSpPr/>
          <p:nvPr/>
        </p:nvGrpSpPr>
        <p:grpSpPr>
          <a:xfrm>
            <a:off x="6301682" y="809356"/>
            <a:ext cx="937300" cy="961100"/>
            <a:chOff x="1999000" y="1465000"/>
            <a:chExt cx="535600" cy="549200"/>
          </a:xfrm>
        </p:grpSpPr>
        <p:sp>
          <p:nvSpPr>
            <p:cNvPr id="420" name="Google Shape;420;p34"/>
            <p:cNvSpPr/>
            <p:nvPr/>
          </p:nvSpPr>
          <p:spPr>
            <a:xfrm>
              <a:off x="2003825" y="1468150"/>
              <a:ext cx="529875" cy="473900"/>
            </a:xfrm>
            <a:custGeom>
              <a:avLst/>
              <a:gdLst/>
              <a:ahLst/>
              <a:cxnLst/>
              <a:rect l="l" t="t" r="r" b="b"/>
              <a:pathLst>
                <a:path w="21195" h="18956" extrusionOk="0">
                  <a:moveTo>
                    <a:pt x="10597" y="1"/>
                  </a:moveTo>
                  <a:cubicBezTo>
                    <a:pt x="6549" y="1"/>
                    <a:pt x="2801" y="2612"/>
                    <a:pt x="1542" y="6679"/>
                  </a:cubicBezTo>
                  <a:cubicBezTo>
                    <a:pt x="1" y="11679"/>
                    <a:pt x="2801" y="16982"/>
                    <a:pt x="7797" y="18530"/>
                  </a:cubicBezTo>
                  <a:cubicBezTo>
                    <a:pt x="8730" y="18818"/>
                    <a:pt x="9672" y="18955"/>
                    <a:pt x="10599" y="18955"/>
                  </a:cubicBezTo>
                  <a:cubicBezTo>
                    <a:pt x="14644" y="18955"/>
                    <a:pt x="18389" y="16343"/>
                    <a:pt x="19648" y="12274"/>
                  </a:cubicBezTo>
                  <a:cubicBezTo>
                    <a:pt x="21194" y="7275"/>
                    <a:pt x="18394" y="1970"/>
                    <a:pt x="13393" y="424"/>
                  </a:cubicBezTo>
                  <a:cubicBezTo>
                    <a:pt x="12463" y="137"/>
                    <a:pt x="11522" y="1"/>
                    <a:pt x="1059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4"/>
            <p:cNvSpPr/>
            <p:nvPr/>
          </p:nvSpPr>
          <p:spPr>
            <a:xfrm>
              <a:off x="1999000" y="1465000"/>
              <a:ext cx="535600" cy="483000"/>
            </a:xfrm>
            <a:custGeom>
              <a:avLst/>
              <a:gdLst/>
              <a:ahLst/>
              <a:cxnLst/>
              <a:rect l="l" t="t" r="r" b="b"/>
              <a:pathLst>
                <a:path w="21424" h="19320" extrusionOk="0">
                  <a:moveTo>
                    <a:pt x="10210" y="210"/>
                  </a:moveTo>
                  <a:cubicBezTo>
                    <a:pt x="11297" y="210"/>
                    <a:pt x="12400" y="372"/>
                    <a:pt x="13477" y="707"/>
                  </a:cubicBezTo>
                  <a:cubicBezTo>
                    <a:pt x="16089" y="1512"/>
                    <a:pt x="18252" y="3205"/>
                    <a:pt x="19574" y="5467"/>
                  </a:cubicBezTo>
                  <a:cubicBezTo>
                    <a:pt x="20891" y="7724"/>
                    <a:pt x="21209" y="10285"/>
                    <a:pt x="20473" y="12678"/>
                  </a:cubicBezTo>
                  <a:cubicBezTo>
                    <a:pt x="19736" y="15065"/>
                    <a:pt x="18028" y="16999"/>
                    <a:pt x="15660" y="18123"/>
                  </a:cubicBezTo>
                  <a:cubicBezTo>
                    <a:pt x="14274" y="18780"/>
                    <a:pt x="12759" y="19112"/>
                    <a:pt x="11218" y="19112"/>
                  </a:cubicBezTo>
                  <a:cubicBezTo>
                    <a:pt x="10129" y="19112"/>
                    <a:pt x="9027" y="18946"/>
                    <a:pt x="7948" y="18613"/>
                  </a:cubicBezTo>
                  <a:cubicBezTo>
                    <a:pt x="5336" y="17809"/>
                    <a:pt x="3172" y="16116"/>
                    <a:pt x="1851" y="13853"/>
                  </a:cubicBezTo>
                  <a:cubicBezTo>
                    <a:pt x="534" y="11595"/>
                    <a:pt x="215" y="9036"/>
                    <a:pt x="951" y="6642"/>
                  </a:cubicBezTo>
                  <a:cubicBezTo>
                    <a:pt x="1689" y="4254"/>
                    <a:pt x="3397" y="2322"/>
                    <a:pt x="5764" y="1198"/>
                  </a:cubicBezTo>
                  <a:cubicBezTo>
                    <a:pt x="7149" y="540"/>
                    <a:pt x="8664" y="210"/>
                    <a:pt x="10210" y="210"/>
                  </a:cubicBezTo>
                  <a:close/>
                  <a:moveTo>
                    <a:pt x="10210" y="1"/>
                  </a:moveTo>
                  <a:cubicBezTo>
                    <a:pt x="8637" y="1"/>
                    <a:pt x="7092" y="340"/>
                    <a:pt x="5675" y="1015"/>
                  </a:cubicBezTo>
                  <a:cubicBezTo>
                    <a:pt x="3256" y="2159"/>
                    <a:pt x="1511" y="4140"/>
                    <a:pt x="753" y="6585"/>
                  </a:cubicBezTo>
                  <a:cubicBezTo>
                    <a:pt x="1" y="9031"/>
                    <a:pt x="324" y="11648"/>
                    <a:pt x="1672" y="13958"/>
                  </a:cubicBezTo>
                  <a:cubicBezTo>
                    <a:pt x="3021" y="16267"/>
                    <a:pt x="5225" y="17991"/>
                    <a:pt x="7885" y="18812"/>
                  </a:cubicBezTo>
                  <a:cubicBezTo>
                    <a:pt x="8982" y="19151"/>
                    <a:pt x="10106" y="19319"/>
                    <a:pt x="11213" y="19319"/>
                  </a:cubicBezTo>
                  <a:cubicBezTo>
                    <a:pt x="12787" y="19319"/>
                    <a:pt x="14333" y="18979"/>
                    <a:pt x="15749" y="18311"/>
                  </a:cubicBezTo>
                  <a:cubicBezTo>
                    <a:pt x="18168" y="17161"/>
                    <a:pt x="19914" y="15181"/>
                    <a:pt x="20671" y="12735"/>
                  </a:cubicBezTo>
                  <a:cubicBezTo>
                    <a:pt x="21424" y="10290"/>
                    <a:pt x="21100" y="7671"/>
                    <a:pt x="19752" y="5363"/>
                  </a:cubicBezTo>
                  <a:cubicBezTo>
                    <a:pt x="18404" y="3053"/>
                    <a:pt x="16198" y="1334"/>
                    <a:pt x="13539" y="508"/>
                  </a:cubicBezTo>
                  <a:cubicBezTo>
                    <a:pt x="12440" y="169"/>
                    <a:pt x="11318" y="1"/>
                    <a:pt x="1021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4"/>
            <p:cNvSpPr/>
            <p:nvPr/>
          </p:nvSpPr>
          <p:spPr>
            <a:xfrm>
              <a:off x="2194550" y="1912400"/>
              <a:ext cx="67175" cy="101800"/>
            </a:xfrm>
            <a:custGeom>
              <a:avLst/>
              <a:gdLst/>
              <a:ahLst/>
              <a:cxnLst/>
              <a:rect l="l" t="t" r="r" b="b"/>
              <a:pathLst>
                <a:path w="2687" h="4072" extrusionOk="0">
                  <a:moveTo>
                    <a:pt x="330" y="1"/>
                  </a:moveTo>
                  <a:lnTo>
                    <a:pt x="0" y="4072"/>
                  </a:lnTo>
                  <a:lnTo>
                    <a:pt x="2686" y="733"/>
                  </a:lnTo>
                  <a:lnTo>
                    <a:pt x="330"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4"/>
            <p:cNvSpPr/>
            <p:nvPr/>
          </p:nvSpPr>
          <p:spPr>
            <a:xfrm>
              <a:off x="2201225" y="1547825"/>
              <a:ext cx="181975" cy="316325"/>
            </a:xfrm>
            <a:custGeom>
              <a:avLst/>
              <a:gdLst/>
              <a:ahLst/>
              <a:cxnLst/>
              <a:rect l="l" t="t" r="r" b="b"/>
              <a:pathLst>
                <a:path w="7279" h="12653" extrusionOk="0">
                  <a:moveTo>
                    <a:pt x="3519" y="1"/>
                  </a:moveTo>
                  <a:cubicBezTo>
                    <a:pt x="3192" y="1"/>
                    <a:pt x="2889" y="39"/>
                    <a:pt x="2608" y="116"/>
                  </a:cubicBezTo>
                  <a:cubicBezTo>
                    <a:pt x="2111" y="252"/>
                    <a:pt x="1688" y="445"/>
                    <a:pt x="1332" y="707"/>
                  </a:cubicBezTo>
                  <a:cubicBezTo>
                    <a:pt x="977" y="968"/>
                    <a:pt x="690" y="1240"/>
                    <a:pt x="476" y="1522"/>
                  </a:cubicBezTo>
                  <a:cubicBezTo>
                    <a:pt x="256" y="1804"/>
                    <a:pt x="99" y="2039"/>
                    <a:pt x="0" y="2227"/>
                  </a:cubicBezTo>
                  <a:lnTo>
                    <a:pt x="1312" y="3367"/>
                  </a:lnTo>
                  <a:lnTo>
                    <a:pt x="1766" y="3439"/>
                  </a:lnTo>
                  <a:cubicBezTo>
                    <a:pt x="1908" y="3198"/>
                    <a:pt x="2065" y="2974"/>
                    <a:pt x="2241" y="2765"/>
                  </a:cubicBezTo>
                  <a:cubicBezTo>
                    <a:pt x="2419" y="2556"/>
                    <a:pt x="2629" y="2395"/>
                    <a:pt x="2868" y="2279"/>
                  </a:cubicBezTo>
                  <a:cubicBezTo>
                    <a:pt x="3030" y="2202"/>
                    <a:pt x="3209" y="2162"/>
                    <a:pt x="3407" y="2162"/>
                  </a:cubicBezTo>
                  <a:cubicBezTo>
                    <a:pt x="3503" y="2162"/>
                    <a:pt x="3604" y="2171"/>
                    <a:pt x="3710" y="2190"/>
                  </a:cubicBezTo>
                  <a:cubicBezTo>
                    <a:pt x="3877" y="2217"/>
                    <a:pt x="4033" y="2289"/>
                    <a:pt x="4190" y="2410"/>
                  </a:cubicBezTo>
                  <a:cubicBezTo>
                    <a:pt x="4347" y="2535"/>
                    <a:pt x="4472" y="2687"/>
                    <a:pt x="4566" y="2875"/>
                  </a:cubicBezTo>
                  <a:cubicBezTo>
                    <a:pt x="4660" y="3063"/>
                    <a:pt x="4692" y="3278"/>
                    <a:pt x="4650" y="3517"/>
                  </a:cubicBezTo>
                  <a:cubicBezTo>
                    <a:pt x="4578" y="3962"/>
                    <a:pt x="4405" y="4301"/>
                    <a:pt x="4127" y="4532"/>
                  </a:cubicBezTo>
                  <a:cubicBezTo>
                    <a:pt x="3852" y="4766"/>
                    <a:pt x="3538" y="4997"/>
                    <a:pt x="3193" y="5226"/>
                  </a:cubicBezTo>
                  <a:cubicBezTo>
                    <a:pt x="2936" y="5398"/>
                    <a:pt x="2680" y="5602"/>
                    <a:pt x="2419" y="5832"/>
                  </a:cubicBezTo>
                  <a:cubicBezTo>
                    <a:pt x="2164" y="6063"/>
                    <a:pt x="1933" y="6350"/>
                    <a:pt x="1735" y="6700"/>
                  </a:cubicBezTo>
                  <a:cubicBezTo>
                    <a:pt x="1537" y="7050"/>
                    <a:pt x="1390" y="7499"/>
                    <a:pt x="1296" y="8053"/>
                  </a:cubicBezTo>
                  <a:lnTo>
                    <a:pt x="1155" y="8931"/>
                  </a:lnTo>
                  <a:lnTo>
                    <a:pt x="3480" y="9312"/>
                  </a:lnTo>
                  <a:lnTo>
                    <a:pt x="3538" y="8962"/>
                  </a:lnTo>
                  <a:cubicBezTo>
                    <a:pt x="3606" y="8544"/>
                    <a:pt x="3715" y="8195"/>
                    <a:pt x="3862" y="7912"/>
                  </a:cubicBezTo>
                  <a:cubicBezTo>
                    <a:pt x="4013" y="7624"/>
                    <a:pt x="4190" y="7384"/>
                    <a:pt x="4400" y="7185"/>
                  </a:cubicBezTo>
                  <a:cubicBezTo>
                    <a:pt x="4609" y="6987"/>
                    <a:pt x="4823" y="6809"/>
                    <a:pt x="5043" y="6652"/>
                  </a:cubicBezTo>
                  <a:cubicBezTo>
                    <a:pt x="5325" y="6439"/>
                    <a:pt x="5612" y="6219"/>
                    <a:pt x="5899" y="6000"/>
                  </a:cubicBezTo>
                  <a:cubicBezTo>
                    <a:pt x="6187" y="5781"/>
                    <a:pt x="6442" y="5498"/>
                    <a:pt x="6667" y="5147"/>
                  </a:cubicBezTo>
                  <a:cubicBezTo>
                    <a:pt x="6898" y="4797"/>
                    <a:pt x="7059" y="4317"/>
                    <a:pt x="7158" y="3711"/>
                  </a:cubicBezTo>
                  <a:cubicBezTo>
                    <a:pt x="7279" y="2979"/>
                    <a:pt x="7226" y="2363"/>
                    <a:pt x="7002" y="1867"/>
                  </a:cubicBezTo>
                  <a:cubicBezTo>
                    <a:pt x="6777" y="1370"/>
                    <a:pt x="6427" y="973"/>
                    <a:pt x="5962" y="670"/>
                  </a:cubicBezTo>
                  <a:cubicBezTo>
                    <a:pt x="5492" y="372"/>
                    <a:pt x="4943" y="174"/>
                    <a:pt x="4311" y="68"/>
                  </a:cubicBezTo>
                  <a:cubicBezTo>
                    <a:pt x="4032" y="23"/>
                    <a:pt x="3769" y="1"/>
                    <a:pt x="3519" y="1"/>
                  </a:cubicBezTo>
                  <a:close/>
                  <a:moveTo>
                    <a:pt x="1851" y="10214"/>
                  </a:moveTo>
                  <a:cubicBezTo>
                    <a:pt x="1578" y="10214"/>
                    <a:pt x="1332" y="10284"/>
                    <a:pt x="1108" y="10426"/>
                  </a:cubicBezTo>
                  <a:cubicBezTo>
                    <a:pt x="804" y="10614"/>
                    <a:pt x="632" y="10879"/>
                    <a:pt x="575" y="11224"/>
                  </a:cubicBezTo>
                  <a:cubicBezTo>
                    <a:pt x="517" y="11581"/>
                    <a:pt x="596" y="11883"/>
                    <a:pt x="816" y="12145"/>
                  </a:cubicBezTo>
                  <a:cubicBezTo>
                    <a:pt x="1035" y="12401"/>
                    <a:pt x="1343" y="12562"/>
                    <a:pt x="1740" y="12625"/>
                  </a:cubicBezTo>
                  <a:cubicBezTo>
                    <a:pt x="1850" y="12644"/>
                    <a:pt x="1955" y="12653"/>
                    <a:pt x="2056" y="12653"/>
                  </a:cubicBezTo>
                  <a:cubicBezTo>
                    <a:pt x="2323" y="12653"/>
                    <a:pt x="2558" y="12588"/>
                    <a:pt x="2759" y="12463"/>
                  </a:cubicBezTo>
                  <a:cubicBezTo>
                    <a:pt x="3036" y="12285"/>
                    <a:pt x="3208" y="12019"/>
                    <a:pt x="3266" y="11663"/>
                  </a:cubicBezTo>
                  <a:cubicBezTo>
                    <a:pt x="3319" y="11323"/>
                    <a:pt x="3245" y="11016"/>
                    <a:pt x="3030" y="10739"/>
                  </a:cubicBezTo>
                  <a:cubicBezTo>
                    <a:pt x="2822" y="10467"/>
                    <a:pt x="2524" y="10300"/>
                    <a:pt x="2132" y="10237"/>
                  </a:cubicBezTo>
                  <a:cubicBezTo>
                    <a:pt x="2035" y="10222"/>
                    <a:pt x="1942" y="10214"/>
                    <a:pt x="1851" y="10214"/>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4"/>
            <p:cNvSpPr/>
            <p:nvPr/>
          </p:nvSpPr>
          <p:spPr>
            <a:xfrm>
              <a:off x="2189975" y="1546000"/>
              <a:ext cx="182000" cy="316350"/>
            </a:xfrm>
            <a:custGeom>
              <a:avLst/>
              <a:gdLst/>
              <a:ahLst/>
              <a:cxnLst/>
              <a:rect l="l" t="t" r="r" b="b"/>
              <a:pathLst>
                <a:path w="7280" h="12654" extrusionOk="0">
                  <a:moveTo>
                    <a:pt x="3514" y="1"/>
                  </a:moveTo>
                  <a:cubicBezTo>
                    <a:pt x="3187" y="1"/>
                    <a:pt x="2883" y="39"/>
                    <a:pt x="2602" y="116"/>
                  </a:cubicBezTo>
                  <a:cubicBezTo>
                    <a:pt x="2112" y="247"/>
                    <a:pt x="1688" y="445"/>
                    <a:pt x="1333" y="706"/>
                  </a:cubicBezTo>
                  <a:cubicBezTo>
                    <a:pt x="978" y="968"/>
                    <a:pt x="690" y="1239"/>
                    <a:pt x="470" y="1521"/>
                  </a:cubicBezTo>
                  <a:cubicBezTo>
                    <a:pt x="257" y="1803"/>
                    <a:pt x="101" y="2039"/>
                    <a:pt x="0" y="2227"/>
                  </a:cubicBezTo>
                  <a:lnTo>
                    <a:pt x="1762" y="3440"/>
                  </a:lnTo>
                  <a:cubicBezTo>
                    <a:pt x="1903" y="3199"/>
                    <a:pt x="2064" y="2974"/>
                    <a:pt x="2237" y="2765"/>
                  </a:cubicBezTo>
                  <a:cubicBezTo>
                    <a:pt x="2414" y="2555"/>
                    <a:pt x="2624" y="2394"/>
                    <a:pt x="2864" y="2280"/>
                  </a:cubicBezTo>
                  <a:cubicBezTo>
                    <a:pt x="3029" y="2200"/>
                    <a:pt x="3213" y="2161"/>
                    <a:pt x="3416" y="2161"/>
                  </a:cubicBezTo>
                  <a:cubicBezTo>
                    <a:pt x="3509" y="2161"/>
                    <a:pt x="3606" y="2169"/>
                    <a:pt x="3706" y="2185"/>
                  </a:cubicBezTo>
                  <a:cubicBezTo>
                    <a:pt x="3873" y="2217"/>
                    <a:pt x="4034" y="2290"/>
                    <a:pt x="4191" y="2410"/>
                  </a:cubicBezTo>
                  <a:cubicBezTo>
                    <a:pt x="4348" y="2535"/>
                    <a:pt x="4473" y="2687"/>
                    <a:pt x="4567" y="2875"/>
                  </a:cubicBezTo>
                  <a:cubicBezTo>
                    <a:pt x="4661" y="3057"/>
                    <a:pt x="4688" y="3277"/>
                    <a:pt x="4646" y="3517"/>
                  </a:cubicBezTo>
                  <a:cubicBezTo>
                    <a:pt x="4577" y="3961"/>
                    <a:pt x="4401" y="4301"/>
                    <a:pt x="4124" y="4531"/>
                  </a:cubicBezTo>
                  <a:cubicBezTo>
                    <a:pt x="3846" y="4766"/>
                    <a:pt x="3538" y="4996"/>
                    <a:pt x="3193" y="5227"/>
                  </a:cubicBezTo>
                  <a:cubicBezTo>
                    <a:pt x="2937" y="5398"/>
                    <a:pt x="2676" y="5603"/>
                    <a:pt x="2421" y="5832"/>
                  </a:cubicBezTo>
                  <a:cubicBezTo>
                    <a:pt x="2158" y="6062"/>
                    <a:pt x="1929" y="6349"/>
                    <a:pt x="1731" y="6700"/>
                  </a:cubicBezTo>
                  <a:cubicBezTo>
                    <a:pt x="1531" y="7045"/>
                    <a:pt x="1386" y="7499"/>
                    <a:pt x="1297" y="8053"/>
                  </a:cubicBezTo>
                  <a:lnTo>
                    <a:pt x="1150" y="8931"/>
                  </a:lnTo>
                  <a:lnTo>
                    <a:pt x="3475" y="9312"/>
                  </a:lnTo>
                  <a:lnTo>
                    <a:pt x="3533" y="8962"/>
                  </a:lnTo>
                  <a:cubicBezTo>
                    <a:pt x="3601" y="8543"/>
                    <a:pt x="3711" y="8189"/>
                    <a:pt x="3863" y="7906"/>
                  </a:cubicBezTo>
                  <a:cubicBezTo>
                    <a:pt x="4008" y="7624"/>
                    <a:pt x="4186" y="7383"/>
                    <a:pt x="4396" y="7185"/>
                  </a:cubicBezTo>
                  <a:cubicBezTo>
                    <a:pt x="4604" y="6987"/>
                    <a:pt x="4818" y="6809"/>
                    <a:pt x="5038" y="6652"/>
                  </a:cubicBezTo>
                  <a:cubicBezTo>
                    <a:pt x="5325" y="6438"/>
                    <a:pt x="5607" y="6218"/>
                    <a:pt x="5894" y="5999"/>
                  </a:cubicBezTo>
                  <a:cubicBezTo>
                    <a:pt x="6183" y="5780"/>
                    <a:pt x="6438" y="5492"/>
                    <a:pt x="6668" y="5143"/>
                  </a:cubicBezTo>
                  <a:cubicBezTo>
                    <a:pt x="6892" y="4798"/>
                    <a:pt x="7060" y="4317"/>
                    <a:pt x="7160" y="3705"/>
                  </a:cubicBezTo>
                  <a:cubicBezTo>
                    <a:pt x="7280" y="2979"/>
                    <a:pt x="7227" y="2362"/>
                    <a:pt x="6998" y="1866"/>
                  </a:cubicBezTo>
                  <a:cubicBezTo>
                    <a:pt x="6772" y="1370"/>
                    <a:pt x="6427" y="968"/>
                    <a:pt x="5957" y="669"/>
                  </a:cubicBezTo>
                  <a:cubicBezTo>
                    <a:pt x="5493" y="372"/>
                    <a:pt x="4939" y="173"/>
                    <a:pt x="4312" y="69"/>
                  </a:cubicBezTo>
                  <a:cubicBezTo>
                    <a:pt x="4032" y="23"/>
                    <a:pt x="3766" y="1"/>
                    <a:pt x="3514" y="1"/>
                  </a:cubicBezTo>
                  <a:close/>
                  <a:moveTo>
                    <a:pt x="1840" y="10210"/>
                  </a:moveTo>
                  <a:cubicBezTo>
                    <a:pt x="1570" y="10210"/>
                    <a:pt x="1324" y="10282"/>
                    <a:pt x="1104" y="10425"/>
                  </a:cubicBezTo>
                  <a:cubicBezTo>
                    <a:pt x="805" y="10613"/>
                    <a:pt x="627" y="10880"/>
                    <a:pt x="571" y="11225"/>
                  </a:cubicBezTo>
                  <a:cubicBezTo>
                    <a:pt x="513" y="11580"/>
                    <a:pt x="591" y="11883"/>
                    <a:pt x="810" y="12144"/>
                  </a:cubicBezTo>
                  <a:cubicBezTo>
                    <a:pt x="1030" y="12400"/>
                    <a:pt x="1343" y="12563"/>
                    <a:pt x="1741" y="12625"/>
                  </a:cubicBezTo>
                  <a:cubicBezTo>
                    <a:pt x="1849" y="12644"/>
                    <a:pt x="1953" y="12653"/>
                    <a:pt x="2053" y="12653"/>
                  </a:cubicBezTo>
                  <a:cubicBezTo>
                    <a:pt x="2319" y="12653"/>
                    <a:pt x="2553" y="12588"/>
                    <a:pt x="2754" y="12462"/>
                  </a:cubicBezTo>
                  <a:cubicBezTo>
                    <a:pt x="3036" y="12286"/>
                    <a:pt x="3204" y="12018"/>
                    <a:pt x="3261" y="11664"/>
                  </a:cubicBezTo>
                  <a:cubicBezTo>
                    <a:pt x="3318" y="11324"/>
                    <a:pt x="3241" y="11015"/>
                    <a:pt x="3031" y="10738"/>
                  </a:cubicBezTo>
                  <a:cubicBezTo>
                    <a:pt x="2817" y="10467"/>
                    <a:pt x="2520" y="10299"/>
                    <a:pt x="2132" y="10236"/>
                  </a:cubicBezTo>
                  <a:cubicBezTo>
                    <a:pt x="2032" y="10219"/>
                    <a:pt x="1934" y="10210"/>
                    <a:pt x="1840" y="1021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7961385" y="4543787"/>
            <a:ext cx="284052" cy="307777"/>
          </a:xfrm>
          <a:prstGeom prst="rect">
            <a:avLst/>
          </a:prstGeom>
        </p:spPr>
        <p:txBody>
          <a:bodyPr wrap="none">
            <a:spAutoFit/>
          </a:bodyPr>
          <a:lstStyle/>
          <a:p>
            <a:r>
              <a:rPr lang="en-US" dirty="0"/>
              <a:t>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grpSp>
        <p:nvGrpSpPr>
          <p:cNvPr id="429" name="Google Shape;429;p35"/>
          <p:cNvGrpSpPr/>
          <p:nvPr/>
        </p:nvGrpSpPr>
        <p:grpSpPr>
          <a:xfrm>
            <a:off x="371096" y="1061520"/>
            <a:ext cx="688022" cy="314213"/>
            <a:chOff x="222921" y="2366932"/>
            <a:chExt cx="688022" cy="314213"/>
          </a:xfrm>
        </p:grpSpPr>
        <p:sp>
          <p:nvSpPr>
            <p:cNvPr id="430" name="Google Shape;430;p35"/>
            <p:cNvSpPr/>
            <p:nvPr/>
          </p:nvSpPr>
          <p:spPr>
            <a:xfrm flipH="1">
              <a:off x="579860" y="236693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5"/>
            <p:cNvSpPr/>
            <p:nvPr/>
          </p:nvSpPr>
          <p:spPr>
            <a:xfrm flipH="1">
              <a:off x="222921" y="2366932"/>
              <a:ext cx="331082" cy="143976"/>
            </a:xfrm>
            <a:custGeom>
              <a:avLst/>
              <a:gdLst/>
              <a:ahLst/>
              <a:cxnLst/>
              <a:rect l="l" t="t" r="r" b="b"/>
              <a:pathLst>
                <a:path w="9872" h="4293" extrusionOk="0">
                  <a:moveTo>
                    <a:pt x="0" y="1"/>
                  </a:moveTo>
                  <a:lnTo>
                    <a:pt x="0" y="4292"/>
                  </a:lnTo>
                  <a:lnTo>
                    <a:pt x="9871" y="4292"/>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5"/>
            <p:cNvSpPr/>
            <p:nvPr/>
          </p:nvSpPr>
          <p:spPr>
            <a:xfrm flipH="1">
              <a:off x="403688" y="2537169"/>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3" name="Google Shape;433;p35"/>
          <p:cNvSpPr/>
          <p:nvPr/>
        </p:nvSpPr>
        <p:spPr>
          <a:xfrm>
            <a:off x="86600" y="1009839"/>
            <a:ext cx="6284700" cy="3432900"/>
          </a:xfrm>
          <a:prstGeom prst="round2DiagRect">
            <a:avLst>
              <a:gd name="adj1" fmla="val 13828"/>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5"/>
          <p:cNvSpPr txBox="1">
            <a:spLocks noGrp="1"/>
          </p:cNvSpPr>
          <p:nvPr>
            <p:ph type="title"/>
          </p:nvPr>
        </p:nvSpPr>
        <p:spPr>
          <a:xfrm>
            <a:off x="178069" y="1335190"/>
            <a:ext cx="6105806" cy="2694319"/>
          </a:xfrm>
          <a:prstGeom prst="rect">
            <a:avLst/>
          </a:prstGeom>
        </p:spPr>
        <p:txBody>
          <a:bodyPr spcFirstLastPara="1" wrap="square" lIns="91425" tIns="91425" rIns="91425" bIns="91425" anchor="ctr" anchorCtr="0">
            <a:noAutofit/>
          </a:bodyPr>
          <a:lstStyle/>
          <a:p>
            <a:pPr lvl="0"/>
            <a:r>
              <a:rPr lang="en-US" dirty="0" smtClean="0"/>
              <a:t>The 5 Principles </a:t>
            </a:r>
            <a:r>
              <a:rPr lang="en-US" dirty="0"/>
              <a:t>of Nonverbal </a:t>
            </a:r>
            <a:r>
              <a:rPr lang="en-US" dirty="0" smtClean="0"/>
              <a:t>Communication</a:t>
            </a:r>
            <a:endParaRPr dirty="0"/>
          </a:p>
        </p:txBody>
      </p:sp>
      <p:grpSp>
        <p:nvGrpSpPr>
          <p:cNvPr id="439" name="Google Shape;439;p35"/>
          <p:cNvGrpSpPr/>
          <p:nvPr/>
        </p:nvGrpSpPr>
        <p:grpSpPr>
          <a:xfrm>
            <a:off x="6234225" y="3213817"/>
            <a:ext cx="1541650" cy="2013000"/>
            <a:chOff x="6234225" y="3213817"/>
            <a:chExt cx="1541650" cy="2013000"/>
          </a:xfrm>
        </p:grpSpPr>
        <p:sp>
          <p:nvSpPr>
            <p:cNvPr id="440" name="Google Shape;440;p35"/>
            <p:cNvSpPr/>
            <p:nvPr/>
          </p:nvSpPr>
          <p:spPr>
            <a:xfrm>
              <a:off x="6234225" y="3213817"/>
              <a:ext cx="1541650" cy="2013000"/>
            </a:xfrm>
            <a:custGeom>
              <a:avLst/>
              <a:gdLst/>
              <a:ahLst/>
              <a:cxnLst/>
              <a:rect l="l" t="t" r="r" b="b"/>
              <a:pathLst>
                <a:path w="61666" h="80520" extrusionOk="0">
                  <a:moveTo>
                    <a:pt x="12192" y="2174"/>
                  </a:moveTo>
                  <a:cubicBezTo>
                    <a:pt x="9938" y="2523"/>
                    <a:pt x="8985" y="2174"/>
                    <a:pt x="7239" y="3317"/>
                  </a:cubicBezTo>
                  <a:cubicBezTo>
                    <a:pt x="5493" y="4460"/>
                    <a:pt x="2921" y="6683"/>
                    <a:pt x="1714" y="9032"/>
                  </a:cubicBezTo>
                  <a:cubicBezTo>
                    <a:pt x="508" y="11382"/>
                    <a:pt x="0" y="14112"/>
                    <a:pt x="0" y="17414"/>
                  </a:cubicBezTo>
                  <a:cubicBezTo>
                    <a:pt x="0" y="20716"/>
                    <a:pt x="666" y="25987"/>
                    <a:pt x="1714" y="28844"/>
                  </a:cubicBezTo>
                  <a:cubicBezTo>
                    <a:pt x="2762" y="31702"/>
                    <a:pt x="5016" y="33448"/>
                    <a:pt x="6286" y="34559"/>
                  </a:cubicBezTo>
                  <a:cubicBezTo>
                    <a:pt x="7556" y="35670"/>
                    <a:pt x="8985" y="34718"/>
                    <a:pt x="9334" y="35512"/>
                  </a:cubicBezTo>
                  <a:cubicBezTo>
                    <a:pt x="9683" y="36306"/>
                    <a:pt x="9303" y="37481"/>
                    <a:pt x="8382" y="39322"/>
                  </a:cubicBezTo>
                  <a:cubicBezTo>
                    <a:pt x="7461" y="41164"/>
                    <a:pt x="5017" y="43735"/>
                    <a:pt x="3810" y="46561"/>
                  </a:cubicBezTo>
                  <a:cubicBezTo>
                    <a:pt x="2604" y="49387"/>
                    <a:pt x="1588" y="52657"/>
                    <a:pt x="1143" y="56276"/>
                  </a:cubicBezTo>
                  <a:cubicBezTo>
                    <a:pt x="699" y="59896"/>
                    <a:pt x="889" y="64436"/>
                    <a:pt x="1143" y="68278"/>
                  </a:cubicBezTo>
                  <a:cubicBezTo>
                    <a:pt x="1397" y="72120"/>
                    <a:pt x="1969" y="77327"/>
                    <a:pt x="2667" y="79327"/>
                  </a:cubicBezTo>
                  <a:cubicBezTo>
                    <a:pt x="3366" y="81327"/>
                    <a:pt x="889" y="80152"/>
                    <a:pt x="5334" y="80279"/>
                  </a:cubicBezTo>
                  <a:cubicBezTo>
                    <a:pt x="9779" y="80406"/>
                    <a:pt x="24479" y="80343"/>
                    <a:pt x="29337" y="80089"/>
                  </a:cubicBezTo>
                  <a:cubicBezTo>
                    <a:pt x="34195" y="79835"/>
                    <a:pt x="33178" y="79485"/>
                    <a:pt x="34480" y="78755"/>
                  </a:cubicBezTo>
                  <a:cubicBezTo>
                    <a:pt x="35782" y="78025"/>
                    <a:pt x="35591" y="78247"/>
                    <a:pt x="37147" y="75707"/>
                  </a:cubicBezTo>
                  <a:cubicBezTo>
                    <a:pt x="38703" y="73167"/>
                    <a:pt x="41974" y="67738"/>
                    <a:pt x="43815" y="63515"/>
                  </a:cubicBezTo>
                  <a:cubicBezTo>
                    <a:pt x="45657" y="59292"/>
                    <a:pt x="46767" y="53133"/>
                    <a:pt x="48196" y="50371"/>
                  </a:cubicBezTo>
                  <a:cubicBezTo>
                    <a:pt x="49625" y="47609"/>
                    <a:pt x="51054" y="47672"/>
                    <a:pt x="52387" y="46942"/>
                  </a:cubicBezTo>
                  <a:cubicBezTo>
                    <a:pt x="53721" y="46212"/>
                    <a:pt x="55118" y="46465"/>
                    <a:pt x="56197" y="45989"/>
                  </a:cubicBezTo>
                  <a:cubicBezTo>
                    <a:pt x="57277" y="45513"/>
                    <a:pt x="58039" y="45354"/>
                    <a:pt x="58864" y="44084"/>
                  </a:cubicBezTo>
                  <a:cubicBezTo>
                    <a:pt x="59690" y="42814"/>
                    <a:pt x="60737" y="40528"/>
                    <a:pt x="61150" y="38369"/>
                  </a:cubicBezTo>
                  <a:cubicBezTo>
                    <a:pt x="61563" y="36210"/>
                    <a:pt x="61944" y="33003"/>
                    <a:pt x="61341" y="31130"/>
                  </a:cubicBezTo>
                  <a:cubicBezTo>
                    <a:pt x="60738" y="29257"/>
                    <a:pt x="59087" y="27225"/>
                    <a:pt x="57531" y="27130"/>
                  </a:cubicBezTo>
                  <a:cubicBezTo>
                    <a:pt x="55975" y="27035"/>
                    <a:pt x="53149" y="29099"/>
                    <a:pt x="52006" y="30559"/>
                  </a:cubicBezTo>
                  <a:cubicBezTo>
                    <a:pt x="50863" y="32020"/>
                    <a:pt x="51467" y="34560"/>
                    <a:pt x="50673" y="35893"/>
                  </a:cubicBezTo>
                  <a:cubicBezTo>
                    <a:pt x="49879" y="37227"/>
                    <a:pt x="48482" y="37703"/>
                    <a:pt x="47244" y="38560"/>
                  </a:cubicBezTo>
                  <a:cubicBezTo>
                    <a:pt x="46006" y="39417"/>
                    <a:pt x="44926" y="38782"/>
                    <a:pt x="43243" y="41036"/>
                  </a:cubicBezTo>
                  <a:cubicBezTo>
                    <a:pt x="41560" y="43290"/>
                    <a:pt x="38544" y="50879"/>
                    <a:pt x="37147" y="52085"/>
                  </a:cubicBezTo>
                  <a:cubicBezTo>
                    <a:pt x="35750" y="53292"/>
                    <a:pt x="35528" y="49482"/>
                    <a:pt x="34861" y="48275"/>
                  </a:cubicBezTo>
                  <a:cubicBezTo>
                    <a:pt x="34194" y="47069"/>
                    <a:pt x="34354" y="46275"/>
                    <a:pt x="33147" y="44846"/>
                  </a:cubicBezTo>
                  <a:cubicBezTo>
                    <a:pt x="31941" y="43417"/>
                    <a:pt x="28860" y="40783"/>
                    <a:pt x="27622" y="39703"/>
                  </a:cubicBezTo>
                  <a:cubicBezTo>
                    <a:pt x="26384" y="38624"/>
                    <a:pt x="26098" y="39099"/>
                    <a:pt x="25717" y="38369"/>
                  </a:cubicBezTo>
                  <a:cubicBezTo>
                    <a:pt x="25336" y="37639"/>
                    <a:pt x="24828" y="35924"/>
                    <a:pt x="25336" y="35321"/>
                  </a:cubicBezTo>
                  <a:cubicBezTo>
                    <a:pt x="25844" y="34718"/>
                    <a:pt x="27590" y="35068"/>
                    <a:pt x="28765" y="34750"/>
                  </a:cubicBezTo>
                  <a:cubicBezTo>
                    <a:pt x="29940" y="34433"/>
                    <a:pt x="31464" y="33956"/>
                    <a:pt x="32385" y="33416"/>
                  </a:cubicBezTo>
                  <a:cubicBezTo>
                    <a:pt x="33306" y="32876"/>
                    <a:pt x="33814" y="32749"/>
                    <a:pt x="34290" y="31511"/>
                  </a:cubicBezTo>
                  <a:cubicBezTo>
                    <a:pt x="34766" y="30273"/>
                    <a:pt x="34798" y="27479"/>
                    <a:pt x="35242" y="25987"/>
                  </a:cubicBezTo>
                  <a:cubicBezTo>
                    <a:pt x="35687" y="24495"/>
                    <a:pt x="37148" y="23796"/>
                    <a:pt x="36957" y="22558"/>
                  </a:cubicBezTo>
                  <a:cubicBezTo>
                    <a:pt x="36767" y="21320"/>
                    <a:pt x="34734" y="20113"/>
                    <a:pt x="34099" y="18557"/>
                  </a:cubicBezTo>
                  <a:cubicBezTo>
                    <a:pt x="33464" y="17001"/>
                    <a:pt x="33084" y="14430"/>
                    <a:pt x="33147" y="13223"/>
                  </a:cubicBezTo>
                  <a:cubicBezTo>
                    <a:pt x="33211" y="12017"/>
                    <a:pt x="34004" y="11921"/>
                    <a:pt x="34480" y="11318"/>
                  </a:cubicBezTo>
                  <a:cubicBezTo>
                    <a:pt x="34956" y="10715"/>
                    <a:pt x="35718" y="10525"/>
                    <a:pt x="36004" y="9604"/>
                  </a:cubicBezTo>
                  <a:cubicBezTo>
                    <a:pt x="36290" y="8683"/>
                    <a:pt x="36481" y="7032"/>
                    <a:pt x="36195" y="5794"/>
                  </a:cubicBezTo>
                  <a:cubicBezTo>
                    <a:pt x="35909" y="4556"/>
                    <a:pt x="35465" y="3127"/>
                    <a:pt x="34290" y="2174"/>
                  </a:cubicBezTo>
                  <a:cubicBezTo>
                    <a:pt x="33115" y="1222"/>
                    <a:pt x="31400" y="238"/>
                    <a:pt x="29146" y="79"/>
                  </a:cubicBezTo>
                  <a:cubicBezTo>
                    <a:pt x="26892" y="-80"/>
                    <a:pt x="23590" y="873"/>
                    <a:pt x="20764" y="1222"/>
                  </a:cubicBezTo>
                  <a:cubicBezTo>
                    <a:pt x="17938" y="1571"/>
                    <a:pt x="14446" y="1825"/>
                    <a:pt x="12192" y="2174"/>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441" name="Google Shape;441;p35"/>
            <p:cNvGrpSpPr/>
            <p:nvPr/>
          </p:nvGrpSpPr>
          <p:grpSpPr>
            <a:xfrm>
              <a:off x="6253575" y="3289750"/>
              <a:ext cx="1494800" cy="1860875"/>
              <a:chOff x="1075975" y="3289750"/>
              <a:chExt cx="1494800" cy="1860875"/>
            </a:xfrm>
          </p:grpSpPr>
          <p:sp>
            <p:nvSpPr>
              <p:cNvPr id="442" name="Google Shape;442;p35"/>
              <p:cNvSpPr/>
              <p:nvPr/>
            </p:nvSpPr>
            <p:spPr>
              <a:xfrm>
                <a:off x="1350050" y="3364750"/>
                <a:ext cx="560425" cy="882300"/>
              </a:xfrm>
              <a:custGeom>
                <a:avLst/>
                <a:gdLst/>
                <a:ahLst/>
                <a:cxnLst/>
                <a:rect l="l" t="t" r="r" b="b"/>
                <a:pathLst>
                  <a:path w="22417" h="35292" extrusionOk="0">
                    <a:moveTo>
                      <a:pt x="15869" y="0"/>
                    </a:moveTo>
                    <a:cubicBezTo>
                      <a:pt x="14348" y="1599"/>
                      <a:pt x="12681" y="3225"/>
                      <a:pt x="10983" y="4630"/>
                    </a:cubicBezTo>
                    <a:cubicBezTo>
                      <a:pt x="9828" y="5592"/>
                      <a:pt x="8229" y="6082"/>
                      <a:pt x="7112" y="7081"/>
                    </a:cubicBezTo>
                    <a:cubicBezTo>
                      <a:pt x="5627" y="8402"/>
                      <a:pt x="4190" y="9820"/>
                      <a:pt x="3224" y="11554"/>
                    </a:cubicBezTo>
                    <a:cubicBezTo>
                      <a:pt x="1834" y="14031"/>
                      <a:pt x="1510" y="16941"/>
                      <a:pt x="1212" y="19763"/>
                    </a:cubicBezTo>
                    <a:cubicBezTo>
                      <a:pt x="810" y="23566"/>
                      <a:pt x="403" y="27271"/>
                      <a:pt x="0" y="31069"/>
                    </a:cubicBezTo>
                    <a:cubicBezTo>
                      <a:pt x="3601" y="33087"/>
                      <a:pt x="7623" y="34503"/>
                      <a:pt x="11668" y="35292"/>
                    </a:cubicBezTo>
                    <a:cubicBezTo>
                      <a:pt x="11098" y="32287"/>
                      <a:pt x="11547" y="29084"/>
                      <a:pt x="12567" y="26200"/>
                    </a:cubicBezTo>
                    <a:cubicBezTo>
                      <a:pt x="13512" y="26451"/>
                      <a:pt x="14463" y="26706"/>
                      <a:pt x="15440" y="26759"/>
                    </a:cubicBezTo>
                    <a:cubicBezTo>
                      <a:pt x="15542" y="26764"/>
                      <a:pt x="15645" y="26767"/>
                      <a:pt x="15748" y="26767"/>
                    </a:cubicBezTo>
                    <a:cubicBezTo>
                      <a:pt x="16627" y="26767"/>
                      <a:pt x="17517" y="26583"/>
                      <a:pt x="18251" y="26106"/>
                    </a:cubicBezTo>
                    <a:cubicBezTo>
                      <a:pt x="19317" y="25406"/>
                      <a:pt x="19887" y="24220"/>
                      <a:pt x="20185" y="22949"/>
                    </a:cubicBezTo>
                    <a:cubicBezTo>
                      <a:pt x="19715" y="22913"/>
                      <a:pt x="19349" y="22657"/>
                      <a:pt x="19349" y="22349"/>
                    </a:cubicBezTo>
                    <a:cubicBezTo>
                      <a:pt x="19349" y="22009"/>
                      <a:pt x="19778" y="21738"/>
                      <a:pt x="20304" y="21738"/>
                    </a:cubicBezTo>
                    <a:cubicBezTo>
                      <a:pt x="20331" y="21738"/>
                      <a:pt x="20357" y="21743"/>
                      <a:pt x="20388" y="21743"/>
                    </a:cubicBezTo>
                    <a:cubicBezTo>
                      <a:pt x="20393" y="21680"/>
                      <a:pt x="20398" y="21613"/>
                      <a:pt x="20410" y="21550"/>
                    </a:cubicBezTo>
                    <a:cubicBezTo>
                      <a:pt x="20499" y="20562"/>
                      <a:pt x="20608" y="19438"/>
                      <a:pt x="20530" y="18446"/>
                    </a:cubicBezTo>
                    <a:cubicBezTo>
                      <a:pt x="20661" y="18430"/>
                      <a:pt x="20775" y="18341"/>
                      <a:pt x="20880" y="18258"/>
                    </a:cubicBezTo>
                    <a:cubicBezTo>
                      <a:pt x="21271" y="17933"/>
                      <a:pt x="21669" y="17605"/>
                      <a:pt x="21956" y="17181"/>
                    </a:cubicBezTo>
                    <a:cubicBezTo>
                      <a:pt x="22243" y="16763"/>
                      <a:pt x="22416" y="16235"/>
                      <a:pt x="22296" y="15739"/>
                    </a:cubicBezTo>
                    <a:cubicBezTo>
                      <a:pt x="22180" y="15232"/>
                      <a:pt x="21784" y="14836"/>
                      <a:pt x="21370" y="14511"/>
                    </a:cubicBezTo>
                    <a:cubicBezTo>
                      <a:pt x="20958" y="14182"/>
                      <a:pt x="20598" y="13864"/>
                      <a:pt x="20289" y="13445"/>
                    </a:cubicBezTo>
                    <a:cubicBezTo>
                      <a:pt x="20210" y="12150"/>
                      <a:pt x="20106" y="10864"/>
                      <a:pt x="19971" y="9579"/>
                    </a:cubicBezTo>
                    <a:cubicBezTo>
                      <a:pt x="19788" y="7797"/>
                      <a:pt x="19537" y="6005"/>
                      <a:pt x="18925" y="4317"/>
                    </a:cubicBezTo>
                    <a:cubicBezTo>
                      <a:pt x="18319" y="2634"/>
                      <a:pt x="17316" y="1051"/>
                      <a:pt x="15869"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5"/>
              <p:cNvSpPr/>
              <p:nvPr/>
            </p:nvSpPr>
            <p:spPr>
              <a:xfrm>
                <a:off x="1094775" y="3289750"/>
                <a:ext cx="803525" cy="809500"/>
              </a:xfrm>
              <a:custGeom>
                <a:avLst/>
                <a:gdLst/>
                <a:ahLst/>
                <a:cxnLst/>
                <a:rect l="l" t="t" r="r" b="b"/>
                <a:pathLst>
                  <a:path w="32141" h="32380" extrusionOk="0">
                    <a:moveTo>
                      <a:pt x="27396" y="1"/>
                    </a:moveTo>
                    <a:cubicBezTo>
                      <a:pt x="26351" y="1"/>
                      <a:pt x="25295" y="286"/>
                      <a:pt x="24261" y="492"/>
                    </a:cubicBezTo>
                    <a:cubicBezTo>
                      <a:pt x="22830" y="780"/>
                      <a:pt x="21373" y="922"/>
                      <a:pt x="19916" y="922"/>
                    </a:cubicBezTo>
                    <a:cubicBezTo>
                      <a:pt x="19516" y="922"/>
                      <a:pt x="19116" y="911"/>
                      <a:pt x="18717" y="890"/>
                    </a:cubicBezTo>
                    <a:cubicBezTo>
                      <a:pt x="17008" y="794"/>
                      <a:pt x="15306" y="501"/>
                      <a:pt x="13598" y="501"/>
                    </a:cubicBezTo>
                    <a:cubicBezTo>
                      <a:pt x="13443" y="501"/>
                      <a:pt x="13287" y="503"/>
                      <a:pt x="13132" y="509"/>
                    </a:cubicBezTo>
                    <a:cubicBezTo>
                      <a:pt x="8408" y="665"/>
                      <a:pt x="3878" y="3634"/>
                      <a:pt x="1850" y="7902"/>
                    </a:cubicBezTo>
                    <a:cubicBezTo>
                      <a:pt x="1" y="11805"/>
                      <a:pt x="205" y="16367"/>
                      <a:pt x="1025" y="20605"/>
                    </a:cubicBezTo>
                    <a:cubicBezTo>
                      <a:pt x="1370" y="22370"/>
                      <a:pt x="1819" y="24137"/>
                      <a:pt x="2644" y="25730"/>
                    </a:cubicBezTo>
                    <a:cubicBezTo>
                      <a:pt x="4071" y="28484"/>
                      <a:pt x="6883" y="30584"/>
                      <a:pt x="9845" y="31493"/>
                    </a:cubicBezTo>
                    <a:cubicBezTo>
                      <a:pt x="8706" y="30579"/>
                      <a:pt x="8037" y="29294"/>
                      <a:pt x="7781" y="27857"/>
                    </a:cubicBezTo>
                    <a:lnTo>
                      <a:pt x="7781" y="27857"/>
                    </a:lnTo>
                    <a:cubicBezTo>
                      <a:pt x="9172" y="29728"/>
                      <a:pt x="11162" y="31149"/>
                      <a:pt x="13388" y="31855"/>
                    </a:cubicBezTo>
                    <a:cubicBezTo>
                      <a:pt x="14492" y="32203"/>
                      <a:pt x="15628" y="32380"/>
                      <a:pt x="16764" y="32380"/>
                    </a:cubicBezTo>
                    <a:cubicBezTo>
                      <a:pt x="17913" y="32380"/>
                      <a:pt x="19062" y="32198"/>
                      <a:pt x="20176" y="31828"/>
                    </a:cubicBezTo>
                    <a:cubicBezTo>
                      <a:pt x="19099" y="29660"/>
                      <a:pt x="18331" y="27309"/>
                      <a:pt x="18242" y="24895"/>
                    </a:cubicBezTo>
                    <a:cubicBezTo>
                      <a:pt x="18153" y="22481"/>
                      <a:pt x="18780" y="19993"/>
                      <a:pt x="20254" y="18080"/>
                    </a:cubicBezTo>
                    <a:cubicBezTo>
                      <a:pt x="21691" y="16215"/>
                      <a:pt x="23833" y="14993"/>
                      <a:pt x="25296" y="13148"/>
                    </a:cubicBezTo>
                    <a:cubicBezTo>
                      <a:pt x="27010" y="10985"/>
                      <a:pt x="27642" y="8190"/>
                      <a:pt x="28227" y="5498"/>
                    </a:cubicBezTo>
                    <a:cubicBezTo>
                      <a:pt x="29000" y="6612"/>
                      <a:pt x="29492" y="7949"/>
                      <a:pt x="29690" y="9292"/>
                    </a:cubicBezTo>
                    <a:cubicBezTo>
                      <a:pt x="31211" y="8064"/>
                      <a:pt x="32141" y="6204"/>
                      <a:pt x="31942" y="4254"/>
                    </a:cubicBezTo>
                    <a:cubicBezTo>
                      <a:pt x="31749" y="2311"/>
                      <a:pt x="30286" y="492"/>
                      <a:pt x="28373" y="96"/>
                    </a:cubicBezTo>
                    <a:cubicBezTo>
                      <a:pt x="28049" y="29"/>
                      <a:pt x="27723" y="1"/>
                      <a:pt x="27396"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5"/>
              <p:cNvSpPr/>
              <p:nvPr/>
            </p:nvSpPr>
            <p:spPr>
              <a:xfrm>
                <a:off x="1434575" y="3377575"/>
                <a:ext cx="247950" cy="703200"/>
              </a:xfrm>
              <a:custGeom>
                <a:avLst/>
                <a:gdLst/>
                <a:ahLst/>
                <a:cxnLst/>
                <a:rect l="l" t="t" r="r" b="b"/>
                <a:pathLst>
                  <a:path w="9918" h="28128" extrusionOk="0">
                    <a:moveTo>
                      <a:pt x="9917" y="0"/>
                    </a:moveTo>
                    <a:lnTo>
                      <a:pt x="9917" y="0"/>
                    </a:lnTo>
                    <a:cubicBezTo>
                      <a:pt x="8945" y="2634"/>
                      <a:pt x="7660" y="5142"/>
                      <a:pt x="6097" y="7462"/>
                    </a:cubicBezTo>
                    <a:cubicBezTo>
                      <a:pt x="5313" y="8622"/>
                      <a:pt x="4446" y="9724"/>
                      <a:pt x="3589" y="10831"/>
                    </a:cubicBezTo>
                    <a:cubicBezTo>
                      <a:pt x="2738" y="11945"/>
                      <a:pt x="1906" y="13089"/>
                      <a:pt x="1254" y="14343"/>
                    </a:cubicBezTo>
                    <a:cubicBezTo>
                      <a:pt x="606" y="15592"/>
                      <a:pt x="135" y="16966"/>
                      <a:pt x="46" y="18382"/>
                    </a:cubicBezTo>
                    <a:cubicBezTo>
                      <a:pt x="0" y="19088"/>
                      <a:pt x="31" y="19798"/>
                      <a:pt x="114" y="20499"/>
                    </a:cubicBezTo>
                    <a:cubicBezTo>
                      <a:pt x="198" y="21199"/>
                      <a:pt x="329" y="21893"/>
                      <a:pt x="517" y="22573"/>
                    </a:cubicBezTo>
                    <a:cubicBezTo>
                      <a:pt x="898" y="23926"/>
                      <a:pt x="1520" y="25243"/>
                      <a:pt x="2502" y="26272"/>
                    </a:cubicBezTo>
                    <a:cubicBezTo>
                      <a:pt x="3474" y="27286"/>
                      <a:pt x="4785" y="28017"/>
                      <a:pt x="6191" y="28127"/>
                    </a:cubicBezTo>
                    <a:cubicBezTo>
                      <a:pt x="4790" y="27980"/>
                      <a:pt x="3505" y="27228"/>
                      <a:pt x="2576" y="26198"/>
                    </a:cubicBezTo>
                    <a:cubicBezTo>
                      <a:pt x="1624" y="25175"/>
                      <a:pt x="1023" y="23873"/>
                      <a:pt x="668" y="22530"/>
                    </a:cubicBezTo>
                    <a:cubicBezTo>
                      <a:pt x="495" y="21857"/>
                      <a:pt x="370" y="21172"/>
                      <a:pt x="292" y="20478"/>
                    </a:cubicBezTo>
                    <a:cubicBezTo>
                      <a:pt x="213" y="19788"/>
                      <a:pt x="182" y="19088"/>
                      <a:pt x="235" y="18398"/>
                    </a:cubicBezTo>
                    <a:cubicBezTo>
                      <a:pt x="329" y="17008"/>
                      <a:pt x="794" y="15671"/>
                      <a:pt x="1436" y="14437"/>
                    </a:cubicBezTo>
                    <a:cubicBezTo>
                      <a:pt x="2716" y="11955"/>
                      <a:pt x="4703" y="9912"/>
                      <a:pt x="6228" y="7551"/>
                    </a:cubicBezTo>
                    <a:cubicBezTo>
                      <a:pt x="7001" y="6375"/>
                      <a:pt x="7696" y="5152"/>
                      <a:pt x="8318" y="3893"/>
                    </a:cubicBezTo>
                    <a:cubicBezTo>
                      <a:pt x="8929" y="2629"/>
                      <a:pt x="9462" y="1327"/>
                      <a:pt x="9917" y="0"/>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5"/>
              <p:cNvSpPr/>
              <p:nvPr/>
            </p:nvSpPr>
            <p:spPr>
              <a:xfrm>
                <a:off x="1290200" y="3990850"/>
                <a:ext cx="7075" cy="8775"/>
              </a:xfrm>
              <a:custGeom>
                <a:avLst/>
                <a:gdLst/>
                <a:ahLst/>
                <a:cxnLst/>
                <a:rect l="l" t="t" r="r" b="b"/>
                <a:pathLst>
                  <a:path w="283" h="351" extrusionOk="0">
                    <a:moveTo>
                      <a:pt x="0" y="1"/>
                    </a:moveTo>
                    <a:cubicBezTo>
                      <a:pt x="6" y="12"/>
                      <a:pt x="6" y="22"/>
                      <a:pt x="11" y="37"/>
                    </a:cubicBezTo>
                    <a:cubicBezTo>
                      <a:pt x="94" y="148"/>
                      <a:pt x="188" y="252"/>
                      <a:pt x="282" y="351"/>
                    </a:cubicBezTo>
                    <a:cubicBezTo>
                      <a:pt x="183" y="237"/>
                      <a:pt x="89" y="121"/>
                      <a:pt x="0" y="1"/>
                    </a:cubicBezTo>
                    <a:close/>
                  </a:path>
                </a:pathLst>
              </a:custGeom>
              <a:solidFill>
                <a:srgbClr val="B1D5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5"/>
              <p:cNvSpPr/>
              <p:nvPr/>
            </p:nvSpPr>
            <p:spPr>
              <a:xfrm>
                <a:off x="1247750" y="3412725"/>
                <a:ext cx="249375" cy="579075"/>
              </a:xfrm>
              <a:custGeom>
                <a:avLst/>
                <a:gdLst/>
                <a:ahLst/>
                <a:cxnLst/>
                <a:rect l="l" t="t" r="r" b="b"/>
                <a:pathLst>
                  <a:path w="9975" h="23163" extrusionOk="0">
                    <a:moveTo>
                      <a:pt x="9975" y="0"/>
                    </a:moveTo>
                    <a:lnTo>
                      <a:pt x="9975" y="0"/>
                    </a:lnTo>
                    <a:cubicBezTo>
                      <a:pt x="9552" y="1028"/>
                      <a:pt x="9140" y="2069"/>
                      <a:pt x="8658" y="3072"/>
                    </a:cubicBezTo>
                    <a:cubicBezTo>
                      <a:pt x="8188" y="4081"/>
                      <a:pt x="7661" y="5068"/>
                      <a:pt x="7023" y="5972"/>
                    </a:cubicBezTo>
                    <a:cubicBezTo>
                      <a:pt x="6386" y="6886"/>
                      <a:pt x="5628" y="7696"/>
                      <a:pt x="4865" y="8511"/>
                    </a:cubicBezTo>
                    <a:cubicBezTo>
                      <a:pt x="4097" y="9321"/>
                      <a:pt x="3350" y="10163"/>
                      <a:pt x="2691" y="11072"/>
                    </a:cubicBezTo>
                    <a:cubicBezTo>
                      <a:pt x="2033" y="11976"/>
                      <a:pt x="1454" y="12948"/>
                      <a:pt x="998" y="13976"/>
                    </a:cubicBezTo>
                    <a:cubicBezTo>
                      <a:pt x="549" y="15006"/>
                      <a:pt x="231" y="16098"/>
                      <a:pt x="116" y="17217"/>
                    </a:cubicBezTo>
                    <a:cubicBezTo>
                      <a:pt x="0" y="18334"/>
                      <a:pt x="89" y="19474"/>
                      <a:pt x="381" y="20560"/>
                    </a:cubicBezTo>
                    <a:cubicBezTo>
                      <a:pt x="654" y="21501"/>
                      <a:pt x="1092" y="22400"/>
                      <a:pt x="1709" y="23162"/>
                    </a:cubicBezTo>
                    <a:cubicBezTo>
                      <a:pt x="1704" y="23147"/>
                      <a:pt x="1704" y="23137"/>
                      <a:pt x="1698" y="23126"/>
                    </a:cubicBezTo>
                    <a:cubicBezTo>
                      <a:pt x="1124" y="22353"/>
                      <a:pt x="716" y="21464"/>
                      <a:pt x="482" y="20535"/>
                    </a:cubicBezTo>
                    <a:cubicBezTo>
                      <a:pt x="210" y="19458"/>
                      <a:pt x="142" y="18334"/>
                      <a:pt x="272" y="17237"/>
                    </a:cubicBezTo>
                    <a:cubicBezTo>
                      <a:pt x="408" y="16140"/>
                      <a:pt x="716" y="15064"/>
                      <a:pt x="1171" y="14050"/>
                    </a:cubicBezTo>
                    <a:cubicBezTo>
                      <a:pt x="1625" y="13042"/>
                      <a:pt x="2200" y="12085"/>
                      <a:pt x="2858" y="11192"/>
                    </a:cubicBezTo>
                    <a:cubicBezTo>
                      <a:pt x="3507" y="10293"/>
                      <a:pt x="4238" y="9457"/>
                      <a:pt x="5001" y="8642"/>
                    </a:cubicBezTo>
                    <a:cubicBezTo>
                      <a:pt x="5754" y="7822"/>
                      <a:pt x="6526" y="7001"/>
                      <a:pt x="7153" y="6066"/>
                    </a:cubicBezTo>
                    <a:cubicBezTo>
                      <a:pt x="8419" y="4201"/>
                      <a:pt x="9207" y="2089"/>
                      <a:pt x="9975" y="0"/>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5"/>
              <p:cNvSpPr/>
              <p:nvPr/>
            </p:nvSpPr>
            <p:spPr>
              <a:xfrm>
                <a:off x="1114625" y="3771800"/>
                <a:ext cx="300" cy="5250"/>
              </a:xfrm>
              <a:custGeom>
                <a:avLst/>
                <a:gdLst/>
                <a:ahLst/>
                <a:cxnLst/>
                <a:rect l="l" t="t" r="r" b="b"/>
                <a:pathLst>
                  <a:path w="12" h="210" extrusionOk="0">
                    <a:moveTo>
                      <a:pt x="1" y="1"/>
                    </a:moveTo>
                    <a:cubicBezTo>
                      <a:pt x="1" y="69"/>
                      <a:pt x="7" y="141"/>
                      <a:pt x="12" y="209"/>
                    </a:cubicBezTo>
                    <a:lnTo>
                      <a:pt x="12" y="74"/>
                    </a:lnTo>
                    <a:cubicBezTo>
                      <a:pt x="7" y="52"/>
                      <a:pt x="7" y="27"/>
                      <a:pt x="1" y="1"/>
                    </a:cubicBezTo>
                    <a:close/>
                  </a:path>
                </a:pathLst>
              </a:custGeom>
              <a:solidFill>
                <a:srgbClr val="B1D5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5"/>
              <p:cNvSpPr/>
              <p:nvPr/>
            </p:nvSpPr>
            <p:spPr>
              <a:xfrm>
                <a:off x="1112550" y="3371025"/>
                <a:ext cx="244450" cy="402625"/>
              </a:xfrm>
              <a:custGeom>
                <a:avLst/>
                <a:gdLst/>
                <a:ahLst/>
                <a:cxnLst/>
                <a:rect l="l" t="t" r="r" b="b"/>
                <a:pathLst>
                  <a:path w="9778" h="16105" extrusionOk="0">
                    <a:moveTo>
                      <a:pt x="9777" y="0"/>
                    </a:moveTo>
                    <a:lnTo>
                      <a:pt x="9777" y="0"/>
                    </a:lnTo>
                    <a:cubicBezTo>
                      <a:pt x="9395" y="721"/>
                      <a:pt x="8999" y="1427"/>
                      <a:pt x="8543" y="2101"/>
                    </a:cubicBezTo>
                    <a:cubicBezTo>
                      <a:pt x="8099" y="2780"/>
                      <a:pt x="7614" y="3434"/>
                      <a:pt x="7096" y="4056"/>
                    </a:cubicBezTo>
                    <a:cubicBezTo>
                      <a:pt x="6573" y="4678"/>
                      <a:pt x="6025" y="5273"/>
                      <a:pt x="5445" y="5831"/>
                    </a:cubicBezTo>
                    <a:cubicBezTo>
                      <a:pt x="4860" y="6396"/>
                      <a:pt x="4243" y="6924"/>
                      <a:pt x="3643" y="7478"/>
                    </a:cubicBezTo>
                    <a:cubicBezTo>
                      <a:pt x="3047" y="8037"/>
                      <a:pt x="2472" y="8622"/>
                      <a:pt x="1976" y="9280"/>
                    </a:cubicBezTo>
                    <a:cubicBezTo>
                      <a:pt x="1489" y="9938"/>
                      <a:pt x="1082" y="10666"/>
                      <a:pt x="790" y="11428"/>
                    </a:cubicBezTo>
                    <a:cubicBezTo>
                      <a:pt x="215" y="12892"/>
                      <a:pt x="1" y="14479"/>
                      <a:pt x="84" y="16032"/>
                    </a:cubicBezTo>
                    <a:cubicBezTo>
                      <a:pt x="90" y="16058"/>
                      <a:pt x="90" y="16083"/>
                      <a:pt x="95" y="16105"/>
                    </a:cubicBezTo>
                    <a:cubicBezTo>
                      <a:pt x="90" y="15337"/>
                      <a:pt x="136" y="14568"/>
                      <a:pt x="272" y="13816"/>
                    </a:cubicBezTo>
                    <a:cubicBezTo>
                      <a:pt x="408" y="13017"/>
                      <a:pt x="628" y="12233"/>
                      <a:pt x="936" y="11491"/>
                    </a:cubicBezTo>
                    <a:cubicBezTo>
                      <a:pt x="1250" y="10744"/>
                      <a:pt x="1641" y="10033"/>
                      <a:pt x="2128" y="9395"/>
                    </a:cubicBezTo>
                    <a:cubicBezTo>
                      <a:pt x="2613" y="8753"/>
                      <a:pt x="3187" y="8178"/>
                      <a:pt x="3783" y="7630"/>
                    </a:cubicBezTo>
                    <a:cubicBezTo>
                      <a:pt x="4374" y="7075"/>
                      <a:pt x="4991" y="6538"/>
                      <a:pt x="5570" y="5968"/>
                    </a:cubicBezTo>
                    <a:cubicBezTo>
                      <a:pt x="6156" y="5393"/>
                      <a:pt x="6715" y="4797"/>
                      <a:pt x="7217" y="4155"/>
                    </a:cubicBezTo>
                    <a:cubicBezTo>
                      <a:pt x="8241" y="2879"/>
                      <a:pt x="9103" y="1485"/>
                      <a:pt x="9777" y="0"/>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5"/>
              <p:cNvSpPr/>
              <p:nvPr/>
            </p:nvSpPr>
            <p:spPr>
              <a:xfrm>
                <a:off x="1837425" y="3520600"/>
                <a:ext cx="1175" cy="2375"/>
              </a:xfrm>
              <a:custGeom>
                <a:avLst/>
                <a:gdLst/>
                <a:ahLst/>
                <a:cxnLst/>
                <a:rect l="l" t="t" r="r" b="b"/>
                <a:pathLst>
                  <a:path w="47" h="95" extrusionOk="0">
                    <a:moveTo>
                      <a:pt x="47" y="0"/>
                    </a:moveTo>
                    <a:lnTo>
                      <a:pt x="44" y="5"/>
                    </a:lnTo>
                    <a:lnTo>
                      <a:pt x="44" y="5"/>
                    </a:lnTo>
                    <a:cubicBezTo>
                      <a:pt x="45" y="4"/>
                      <a:pt x="46" y="2"/>
                      <a:pt x="47" y="0"/>
                    </a:cubicBezTo>
                    <a:close/>
                    <a:moveTo>
                      <a:pt x="44" y="5"/>
                    </a:moveTo>
                    <a:cubicBezTo>
                      <a:pt x="40" y="13"/>
                      <a:pt x="35" y="17"/>
                      <a:pt x="26" y="22"/>
                    </a:cubicBezTo>
                    <a:cubicBezTo>
                      <a:pt x="16" y="48"/>
                      <a:pt x="11" y="68"/>
                      <a:pt x="0" y="94"/>
                    </a:cubicBezTo>
                    <a:lnTo>
                      <a:pt x="44" y="5"/>
                    </a:lnTo>
                    <a:close/>
                  </a:path>
                </a:pathLst>
              </a:custGeom>
              <a:solidFill>
                <a:srgbClr val="B1D5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5"/>
              <p:cNvSpPr/>
              <p:nvPr/>
            </p:nvSpPr>
            <p:spPr>
              <a:xfrm>
                <a:off x="1837275" y="3522950"/>
                <a:ext cx="175" cy="425"/>
              </a:xfrm>
              <a:custGeom>
                <a:avLst/>
                <a:gdLst/>
                <a:ahLst/>
                <a:cxnLst/>
                <a:rect l="l" t="t" r="r" b="b"/>
                <a:pathLst>
                  <a:path w="7" h="17" extrusionOk="0">
                    <a:moveTo>
                      <a:pt x="6" y="0"/>
                    </a:moveTo>
                    <a:cubicBezTo>
                      <a:pt x="0" y="5"/>
                      <a:pt x="0" y="12"/>
                      <a:pt x="0" y="17"/>
                    </a:cubicBezTo>
                    <a:cubicBezTo>
                      <a:pt x="0" y="12"/>
                      <a:pt x="0" y="5"/>
                      <a:pt x="6" y="0"/>
                    </a:cubicBezTo>
                    <a:close/>
                  </a:path>
                </a:pathLst>
              </a:custGeom>
              <a:solidFill>
                <a:srgbClr val="B194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5"/>
              <p:cNvSpPr/>
              <p:nvPr/>
            </p:nvSpPr>
            <p:spPr>
              <a:xfrm>
                <a:off x="1778900" y="3331825"/>
                <a:ext cx="80875" cy="189325"/>
              </a:xfrm>
              <a:custGeom>
                <a:avLst/>
                <a:gdLst/>
                <a:ahLst/>
                <a:cxnLst/>
                <a:rect l="l" t="t" r="r" b="b"/>
                <a:pathLst>
                  <a:path w="3235" h="7573" extrusionOk="0">
                    <a:moveTo>
                      <a:pt x="0" y="1"/>
                    </a:moveTo>
                    <a:lnTo>
                      <a:pt x="0" y="1"/>
                    </a:lnTo>
                    <a:cubicBezTo>
                      <a:pt x="386" y="53"/>
                      <a:pt x="758" y="174"/>
                      <a:pt x="1087" y="372"/>
                    </a:cubicBezTo>
                    <a:cubicBezTo>
                      <a:pt x="1421" y="555"/>
                      <a:pt x="1714" y="806"/>
                      <a:pt x="1965" y="1093"/>
                    </a:cubicBezTo>
                    <a:cubicBezTo>
                      <a:pt x="2461" y="1669"/>
                      <a:pt x="2764" y="2395"/>
                      <a:pt x="2895" y="3142"/>
                    </a:cubicBezTo>
                    <a:cubicBezTo>
                      <a:pt x="3041" y="3894"/>
                      <a:pt x="3036" y="4667"/>
                      <a:pt x="2937" y="5431"/>
                    </a:cubicBezTo>
                    <a:cubicBezTo>
                      <a:pt x="2890" y="5812"/>
                      <a:pt x="2817" y="6188"/>
                      <a:pt x="2711" y="6559"/>
                    </a:cubicBezTo>
                    <a:cubicBezTo>
                      <a:pt x="2624" y="6904"/>
                      <a:pt x="2503" y="7238"/>
                      <a:pt x="2367" y="7573"/>
                    </a:cubicBezTo>
                    <a:cubicBezTo>
                      <a:pt x="2378" y="7568"/>
                      <a:pt x="2383" y="7563"/>
                      <a:pt x="2388" y="7551"/>
                    </a:cubicBezTo>
                    <a:cubicBezTo>
                      <a:pt x="2733" y="6898"/>
                      <a:pt x="2974" y="6188"/>
                      <a:pt x="3094" y="5456"/>
                    </a:cubicBezTo>
                    <a:cubicBezTo>
                      <a:pt x="3224" y="4683"/>
                      <a:pt x="3234" y="3883"/>
                      <a:pt x="3099" y="3104"/>
                    </a:cubicBezTo>
                    <a:cubicBezTo>
                      <a:pt x="2942" y="2332"/>
                      <a:pt x="2634" y="1568"/>
                      <a:pt x="2079" y="989"/>
                    </a:cubicBezTo>
                    <a:cubicBezTo>
                      <a:pt x="1809" y="702"/>
                      <a:pt x="1489" y="456"/>
                      <a:pt x="1134" y="283"/>
                    </a:cubicBezTo>
                    <a:cubicBezTo>
                      <a:pt x="779" y="111"/>
                      <a:pt x="391" y="7"/>
                      <a:pt x="0" y="1"/>
                    </a:cubicBezTo>
                    <a:close/>
                  </a:path>
                </a:pathLst>
              </a:custGeom>
              <a:solidFill>
                <a:srgbClr val="2C62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5"/>
              <p:cNvSpPr/>
              <p:nvPr/>
            </p:nvSpPr>
            <p:spPr>
              <a:xfrm>
                <a:off x="1516325" y="3670575"/>
                <a:ext cx="111975" cy="151200"/>
              </a:xfrm>
              <a:custGeom>
                <a:avLst/>
                <a:gdLst/>
                <a:ahLst/>
                <a:cxnLst/>
                <a:rect l="l" t="t" r="r" b="b"/>
                <a:pathLst>
                  <a:path w="4479" h="6048" extrusionOk="0">
                    <a:moveTo>
                      <a:pt x="2312" y="1"/>
                    </a:moveTo>
                    <a:cubicBezTo>
                      <a:pt x="1166" y="1"/>
                      <a:pt x="211" y="1199"/>
                      <a:pt x="105" y="2321"/>
                    </a:cubicBezTo>
                    <a:cubicBezTo>
                      <a:pt x="1" y="3433"/>
                      <a:pt x="392" y="4583"/>
                      <a:pt x="1156" y="5398"/>
                    </a:cubicBezTo>
                    <a:cubicBezTo>
                      <a:pt x="1395" y="5649"/>
                      <a:pt x="1677" y="5878"/>
                      <a:pt x="2007" y="5982"/>
                    </a:cubicBezTo>
                    <a:cubicBezTo>
                      <a:pt x="2145" y="6027"/>
                      <a:pt x="2286" y="6047"/>
                      <a:pt x="2427" y="6047"/>
                    </a:cubicBezTo>
                    <a:cubicBezTo>
                      <a:pt x="3054" y="6047"/>
                      <a:pt x="3677" y="5640"/>
                      <a:pt x="4014" y="5094"/>
                    </a:cubicBezTo>
                    <a:cubicBezTo>
                      <a:pt x="4421" y="4421"/>
                      <a:pt x="4479" y="3590"/>
                      <a:pt x="4426" y="2801"/>
                    </a:cubicBezTo>
                    <a:cubicBezTo>
                      <a:pt x="4353" y="1788"/>
                      <a:pt x="4019" y="659"/>
                      <a:pt x="3109" y="199"/>
                    </a:cubicBezTo>
                    <a:cubicBezTo>
                      <a:pt x="2839" y="62"/>
                      <a:pt x="2571" y="1"/>
                      <a:pt x="2312"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5"/>
              <p:cNvSpPr/>
              <p:nvPr/>
            </p:nvSpPr>
            <p:spPr>
              <a:xfrm>
                <a:off x="1523250" y="3687950"/>
                <a:ext cx="79850" cy="115100"/>
              </a:xfrm>
              <a:custGeom>
                <a:avLst/>
                <a:gdLst/>
                <a:ahLst/>
                <a:cxnLst/>
                <a:rect l="l" t="t" r="r" b="b"/>
                <a:pathLst>
                  <a:path w="3194" h="4604" extrusionOk="0">
                    <a:moveTo>
                      <a:pt x="1829" y="0"/>
                    </a:moveTo>
                    <a:cubicBezTo>
                      <a:pt x="1588" y="0"/>
                      <a:pt x="1349" y="94"/>
                      <a:pt x="1156" y="240"/>
                    </a:cubicBezTo>
                    <a:cubicBezTo>
                      <a:pt x="905" y="428"/>
                      <a:pt x="717" y="685"/>
                      <a:pt x="539" y="941"/>
                    </a:cubicBezTo>
                    <a:cubicBezTo>
                      <a:pt x="539" y="941"/>
                      <a:pt x="1" y="2456"/>
                      <a:pt x="852" y="3657"/>
                    </a:cubicBezTo>
                    <a:cubicBezTo>
                      <a:pt x="1432" y="4472"/>
                      <a:pt x="2153" y="4604"/>
                      <a:pt x="2550" y="4604"/>
                    </a:cubicBezTo>
                    <a:cubicBezTo>
                      <a:pt x="2738" y="4604"/>
                      <a:pt x="2854" y="4573"/>
                      <a:pt x="2854" y="4573"/>
                    </a:cubicBezTo>
                    <a:cubicBezTo>
                      <a:pt x="2545" y="4394"/>
                      <a:pt x="2289" y="4122"/>
                      <a:pt x="2121" y="3804"/>
                    </a:cubicBezTo>
                    <a:cubicBezTo>
                      <a:pt x="2090" y="3736"/>
                      <a:pt x="2059" y="3668"/>
                      <a:pt x="2065" y="3594"/>
                    </a:cubicBezTo>
                    <a:cubicBezTo>
                      <a:pt x="2075" y="3459"/>
                      <a:pt x="2205" y="3365"/>
                      <a:pt x="2326" y="3297"/>
                    </a:cubicBezTo>
                    <a:cubicBezTo>
                      <a:pt x="2567" y="3150"/>
                      <a:pt x="2801" y="3005"/>
                      <a:pt x="3042" y="2863"/>
                    </a:cubicBezTo>
                    <a:cubicBezTo>
                      <a:pt x="3088" y="2832"/>
                      <a:pt x="3141" y="2801"/>
                      <a:pt x="3167" y="2754"/>
                    </a:cubicBezTo>
                    <a:cubicBezTo>
                      <a:pt x="3194" y="2702"/>
                      <a:pt x="3194" y="2634"/>
                      <a:pt x="3187" y="2576"/>
                    </a:cubicBezTo>
                    <a:cubicBezTo>
                      <a:pt x="3146" y="1792"/>
                      <a:pt x="3078" y="946"/>
                      <a:pt x="2555" y="365"/>
                    </a:cubicBezTo>
                    <a:cubicBezTo>
                      <a:pt x="2415" y="208"/>
                      <a:pt x="2242" y="78"/>
                      <a:pt x="2039" y="27"/>
                    </a:cubicBezTo>
                    <a:cubicBezTo>
                      <a:pt x="1971" y="5"/>
                      <a:pt x="1897" y="0"/>
                      <a:pt x="1829" y="0"/>
                    </a:cubicBezTo>
                    <a:close/>
                  </a:path>
                </a:pathLst>
              </a:custGeom>
              <a:solidFill>
                <a:srgbClr val="FF47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5"/>
              <p:cNvSpPr/>
              <p:nvPr/>
            </p:nvSpPr>
            <p:spPr>
              <a:xfrm>
                <a:off x="1536700" y="3685775"/>
                <a:ext cx="69250" cy="116500"/>
              </a:xfrm>
              <a:custGeom>
                <a:avLst/>
                <a:gdLst/>
                <a:ahLst/>
                <a:cxnLst/>
                <a:rect l="l" t="t" r="r" b="b"/>
                <a:pathLst>
                  <a:path w="2770" h="4660" extrusionOk="0">
                    <a:moveTo>
                      <a:pt x="1320" y="0"/>
                    </a:moveTo>
                    <a:cubicBezTo>
                      <a:pt x="1057" y="0"/>
                      <a:pt x="803" y="111"/>
                      <a:pt x="606" y="259"/>
                    </a:cubicBezTo>
                    <a:cubicBezTo>
                      <a:pt x="346" y="474"/>
                      <a:pt x="157" y="751"/>
                      <a:pt x="1" y="1028"/>
                    </a:cubicBezTo>
                    <a:cubicBezTo>
                      <a:pt x="204" y="777"/>
                      <a:pt x="408" y="521"/>
                      <a:pt x="674" y="358"/>
                    </a:cubicBezTo>
                    <a:cubicBezTo>
                      <a:pt x="851" y="243"/>
                      <a:pt x="1060" y="171"/>
                      <a:pt x="1262" y="171"/>
                    </a:cubicBezTo>
                    <a:cubicBezTo>
                      <a:pt x="1353" y="171"/>
                      <a:pt x="1442" y="185"/>
                      <a:pt x="1527" y="218"/>
                    </a:cubicBezTo>
                    <a:cubicBezTo>
                      <a:pt x="1793" y="327"/>
                      <a:pt x="2002" y="568"/>
                      <a:pt x="2148" y="835"/>
                    </a:cubicBezTo>
                    <a:cubicBezTo>
                      <a:pt x="2294" y="1101"/>
                      <a:pt x="2383" y="1399"/>
                      <a:pt x="2436" y="1713"/>
                    </a:cubicBezTo>
                    <a:cubicBezTo>
                      <a:pt x="2493" y="2020"/>
                      <a:pt x="2514" y="2340"/>
                      <a:pt x="2535" y="2658"/>
                    </a:cubicBezTo>
                    <a:cubicBezTo>
                      <a:pt x="2540" y="2741"/>
                      <a:pt x="2540" y="2783"/>
                      <a:pt x="2519" y="2799"/>
                    </a:cubicBezTo>
                    <a:cubicBezTo>
                      <a:pt x="2493" y="2830"/>
                      <a:pt x="2405" y="2878"/>
                      <a:pt x="2342" y="2919"/>
                    </a:cubicBezTo>
                    <a:cubicBezTo>
                      <a:pt x="2205" y="3008"/>
                      <a:pt x="2070" y="3097"/>
                      <a:pt x="1934" y="3186"/>
                    </a:cubicBezTo>
                    <a:lnTo>
                      <a:pt x="1730" y="3316"/>
                    </a:lnTo>
                    <a:cubicBezTo>
                      <a:pt x="1662" y="3363"/>
                      <a:pt x="1590" y="3416"/>
                      <a:pt x="1527" y="3493"/>
                    </a:cubicBezTo>
                    <a:cubicBezTo>
                      <a:pt x="1464" y="3567"/>
                      <a:pt x="1438" y="3688"/>
                      <a:pt x="1469" y="3782"/>
                    </a:cubicBezTo>
                    <a:cubicBezTo>
                      <a:pt x="1501" y="3876"/>
                      <a:pt x="1542" y="3943"/>
                      <a:pt x="1590" y="4016"/>
                    </a:cubicBezTo>
                    <a:cubicBezTo>
                      <a:pt x="1778" y="4293"/>
                      <a:pt x="2022" y="4523"/>
                      <a:pt x="2316" y="4660"/>
                    </a:cubicBezTo>
                    <a:cubicBezTo>
                      <a:pt x="2054" y="4476"/>
                      <a:pt x="1834" y="4236"/>
                      <a:pt x="1694" y="3954"/>
                    </a:cubicBezTo>
                    <a:cubicBezTo>
                      <a:pt x="1657" y="3886"/>
                      <a:pt x="1615" y="3813"/>
                      <a:pt x="1605" y="3750"/>
                    </a:cubicBezTo>
                    <a:cubicBezTo>
                      <a:pt x="1590" y="3688"/>
                      <a:pt x="1605" y="3640"/>
                      <a:pt x="1652" y="3587"/>
                    </a:cubicBezTo>
                    <a:cubicBezTo>
                      <a:pt x="1735" y="3493"/>
                      <a:pt x="1897" y="3426"/>
                      <a:pt x="2034" y="3343"/>
                    </a:cubicBezTo>
                    <a:cubicBezTo>
                      <a:pt x="2174" y="3264"/>
                      <a:pt x="2316" y="3186"/>
                      <a:pt x="2451" y="3107"/>
                    </a:cubicBezTo>
                    <a:cubicBezTo>
                      <a:pt x="2524" y="3061"/>
                      <a:pt x="2587" y="3039"/>
                      <a:pt x="2676" y="2955"/>
                    </a:cubicBezTo>
                    <a:cubicBezTo>
                      <a:pt x="2723" y="2914"/>
                      <a:pt x="2755" y="2846"/>
                      <a:pt x="2765" y="2789"/>
                    </a:cubicBezTo>
                    <a:cubicBezTo>
                      <a:pt x="2770" y="2731"/>
                      <a:pt x="2770" y="2684"/>
                      <a:pt x="2765" y="2647"/>
                    </a:cubicBezTo>
                    <a:cubicBezTo>
                      <a:pt x="2755" y="2323"/>
                      <a:pt x="2733" y="1995"/>
                      <a:pt x="2676" y="1665"/>
                    </a:cubicBezTo>
                    <a:cubicBezTo>
                      <a:pt x="2618" y="1341"/>
                      <a:pt x="2524" y="1012"/>
                      <a:pt x="2352" y="719"/>
                    </a:cubicBezTo>
                    <a:cubicBezTo>
                      <a:pt x="2263" y="568"/>
                      <a:pt x="2159" y="437"/>
                      <a:pt x="2034" y="317"/>
                    </a:cubicBezTo>
                    <a:cubicBezTo>
                      <a:pt x="1908" y="196"/>
                      <a:pt x="1756" y="92"/>
                      <a:pt x="1583" y="40"/>
                    </a:cubicBezTo>
                    <a:cubicBezTo>
                      <a:pt x="1496" y="12"/>
                      <a:pt x="1407" y="0"/>
                      <a:pt x="1320"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5"/>
              <p:cNvSpPr/>
              <p:nvPr/>
            </p:nvSpPr>
            <p:spPr>
              <a:xfrm>
                <a:off x="1782925" y="3676700"/>
                <a:ext cx="32050" cy="52525"/>
              </a:xfrm>
              <a:custGeom>
                <a:avLst/>
                <a:gdLst/>
                <a:ahLst/>
                <a:cxnLst/>
                <a:rect l="l" t="t" r="r" b="b"/>
                <a:pathLst>
                  <a:path w="1282" h="2101" extrusionOk="0">
                    <a:moveTo>
                      <a:pt x="638" y="0"/>
                    </a:moveTo>
                    <a:cubicBezTo>
                      <a:pt x="288" y="0"/>
                      <a:pt x="1" y="470"/>
                      <a:pt x="1" y="1051"/>
                    </a:cubicBezTo>
                    <a:cubicBezTo>
                      <a:pt x="1" y="1630"/>
                      <a:pt x="288" y="2101"/>
                      <a:pt x="638" y="2101"/>
                    </a:cubicBezTo>
                    <a:cubicBezTo>
                      <a:pt x="994" y="2101"/>
                      <a:pt x="1281" y="1630"/>
                      <a:pt x="1281" y="1051"/>
                    </a:cubicBezTo>
                    <a:cubicBezTo>
                      <a:pt x="1281" y="470"/>
                      <a:pt x="994" y="0"/>
                      <a:pt x="63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5"/>
              <p:cNvSpPr/>
              <p:nvPr/>
            </p:nvSpPr>
            <p:spPr>
              <a:xfrm>
                <a:off x="1728725" y="3602700"/>
                <a:ext cx="106750" cy="72975"/>
              </a:xfrm>
              <a:custGeom>
                <a:avLst/>
                <a:gdLst/>
                <a:ahLst/>
                <a:cxnLst/>
                <a:rect l="l" t="t" r="r" b="b"/>
                <a:pathLst>
                  <a:path w="4270" h="2919" extrusionOk="0">
                    <a:moveTo>
                      <a:pt x="2983" y="1"/>
                    </a:moveTo>
                    <a:cubicBezTo>
                      <a:pt x="2945" y="1"/>
                      <a:pt x="2907" y="1"/>
                      <a:pt x="2869" y="3"/>
                    </a:cubicBezTo>
                    <a:cubicBezTo>
                      <a:pt x="2362" y="24"/>
                      <a:pt x="1897" y="264"/>
                      <a:pt x="1489" y="536"/>
                    </a:cubicBezTo>
                    <a:cubicBezTo>
                      <a:pt x="1082" y="808"/>
                      <a:pt x="737" y="1179"/>
                      <a:pt x="497" y="1592"/>
                    </a:cubicBezTo>
                    <a:cubicBezTo>
                      <a:pt x="262" y="2010"/>
                      <a:pt x="105" y="2453"/>
                      <a:pt x="1" y="2897"/>
                    </a:cubicBezTo>
                    <a:lnTo>
                      <a:pt x="58" y="2919"/>
                    </a:lnTo>
                    <a:cubicBezTo>
                      <a:pt x="257" y="2506"/>
                      <a:pt x="471" y="2104"/>
                      <a:pt x="753" y="1769"/>
                    </a:cubicBezTo>
                    <a:cubicBezTo>
                      <a:pt x="889" y="1597"/>
                      <a:pt x="1045" y="1440"/>
                      <a:pt x="1213" y="1310"/>
                    </a:cubicBezTo>
                    <a:cubicBezTo>
                      <a:pt x="1375" y="1173"/>
                      <a:pt x="1552" y="1059"/>
                      <a:pt x="1746" y="965"/>
                    </a:cubicBezTo>
                    <a:cubicBezTo>
                      <a:pt x="1934" y="871"/>
                      <a:pt x="2133" y="803"/>
                      <a:pt x="2336" y="755"/>
                    </a:cubicBezTo>
                    <a:cubicBezTo>
                      <a:pt x="2540" y="703"/>
                      <a:pt x="2743" y="666"/>
                      <a:pt x="2943" y="620"/>
                    </a:cubicBezTo>
                    <a:cubicBezTo>
                      <a:pt x="3146" y="567"/>
                      <a:pt x="3355" y="546"/>
                      <a:pt x="3570" y="515"/>
                    </a:cubicBezTo>
                    <a:cubicBezTo>
                      <a:pt x="3789" y="490"/>
                      <a:pt x="4009" y="483"/>
                      <a:pt x="4248" y="463"/>
                    </a:cubicBezTo>
                    <a:lnTo>
                      <a:pt x="4269" y="406"/>
                    </a:lnTo>
                    <a:cubicBezTo>
                      <a:pt x="3908" y="121"/>
                      <a:pt x="3443" y="1"/>
                      <a:pt x="2983"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5"/>
              <p:cNvSpPr/>
              <p:nvPr/>
            </p:nvSpPr>
            <p:spPr>
              <a:xfrm>
                <a:off x="1611300" y="3995850"/>
                <a:ext cx="52925" cy="50975"/>
              </a:xfrm>
              <a:custGeom>
                <a:avLst/>
                <a:gdLst/>
                <a:ahLst/>
                <a:cxnLst/>
                <a:rect l="l" t="t" r="r" b="b"/>
                <a:pathLst>
                  <a:path w="2117" h="2039" extrusionOk="0">
                    <a:moveTo>
                      <a:pt x="0" y="0"/>
                    </a:moveTo>
                    <a:lnTo>
                      <a:pt x="1766" y="2038"/>
                    </a:lnTo>
                    <a:lnTo>
                      <a:pt x="2117" y="956"/>
                    </a:lnTo>
                    <a:lnTo>
                      <a:pt x="0"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5"/>
              <p:cNvSpPr/>
              <p:nvPr/>
            </p:nvSpPr>
            <p:spPr>
              <a:xfrm>
                <a:off x="1075975" y="4141350"/>
                <a:ext cx="832400" cy="1009275"/>
              </a:xfrm>
              <a:custGeom>
                <a:avLst/>
                <a:gdLst/>
                <a:ahLst/>
                <a:cxnLst/>
                <a:rect l="l" t="t" r="r" b="b"/>
                <a:pathLst>
                  <a:path w="33296" h="40371" extrusionOk="0">
                    <a:moveTo>
                      <a:pt x="11319" y="1"/>
                    </a:moveTo>
                    <a:cubicBezTo>
                      <a:pt x="11088" y="1"/>
                      <a:pt x="10963" y="5"/>
                      <a:pt x="10963" y="5"/>
                    </a:cubicBezTo>
                    <a:cubicBezTo>
                      <a:pt x="10963" y="5"/>
                      <a:pt x="8204" y="3919"/>
                      <a:pt x="4102" y="12311"/>
                    </a:cubicBezTo>
                    <a:cubicBezTo>
                      <a:pt x="0" y="20708"/>
                      <a:pt x="3490" y="40370"/>
                      <a:pt x="3490" y="40370"/>
                    </a:cubicBezTo>
                    <a:lnTo>
                      <a:pt x="29842" y="40370"/>
                    </a:lnTo>
                    <a:lnTo>
                      <a:pt x="33295" y="14767"/>
                    </a:lnTo>
                    <a:cubicBezTo>
                      <a:pt x="33295" y="14767"/>
                      <a:pt x="31079" y="8758"/>
                      <a:pt x="25264" y="4228"/>
                    </a:cubicBezTo>
                    <a:cubicBezTo>
                      <a:pt x="20154" y="243"/>
                      <a:pt x="12985" y="1"/>
                      <a:pt x="11319"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5"/>
              <p:cNvSpPr/>
              <p:nvPr/>
            </p:nvSpPr>
            <p:spPr>
              <a:xfrm>
                <a:off x="1886400" y="4463100"/>
                <a:ext cx="425" cy="210325"/>
              </a:xfrm>
              <a:custGeom>
                <a:avLst/>
                <a:gdLst/>
                <a:ahLst/>
                <a:cxnLst/>
                <a:rect l="l" t="t" r="r" b="b"/>
                <a:pathLst>
                  <a:path w="17" h="8413" extrusionOk="0">
                    <a:moveTo>
                      <a:pt x="0" y="0"/>
                    </a:moveTo>
                    <a:lnTo>
                      <a:pt x="0" y="4530"/>
                    </a:lnTo>
                    <a:lnTo>
                      <a:pt x="17" y="4530"/>
                    </a:lnTo>
                    <a:lnTo>
                      <a:pt x="17" y="32"/>
                    </a:lnTo>
                    <a:cubicBezTo>
                      <a:pt x="10" y="21"/>
                      <a:pt x="5" y="10"/>
                      <a:pt x="0" y="0"/>
                    </a:cubicBezTo>
                    <a:close/>
                    <a:moveTo>
                      <a:pt x="0" y="4546"/>
                    </a:moveTo>
                    <a:lnTo>
                      <a:pt x="0" y="8413"/>
                    </a:lnTo>
                    <a:lnTo>
                      <a:pt x="17" y="8287"/>
                    </a:lnTo>
                    <a:lnTo>
                      <a:pt x="17" y="4546"/>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5"/>
              <p:cNvSpPr/>
              <p:nvPr/>
            </p:nvSpPr>
            <p:spPr>
              <a:xfrm>
                <a:off x="1735000" y="4269625"/>
                <a:ext cx="400" cy="881000"/>
              </a:xfrm>
              <a:custGeom>
                <a:avLst/>
                <a:gdLst/>
                <a:ahLst/>
                <a:cxnLst/>
                <a:rect l="l" t="t" r="r" b="b"/>
                <a:pathLst>
                  <a:path w="16" h="35240" extrusionOk="0">
                    <a:moveTo>
                      <a:pt x="1" y="1"/>
                    </a:moveTo>
                    <a:lnTo>
                      <a:pt x="1" y="2796"/>
                    </a:lnTo>
                    <a:lnTo>
                      <a:pt x="16" y="2796"/>
                    </a:lnTo>
                    <a:lnTo>
                      <a:pt x="16" y="16"/>
                    </a:lnTo>
                    <a:cubicBezTo>
                      <a:pt x="11" y="11"/>
                      <a:pt x="6" y="6"/>
                      <a:pt x="1" y="1"/>
                    </a:cubicBezTo>
                    <a:close/>
                    <a:moveTo>
                      <a:pt x="1" y="2812"/>
                    </a:moveTo>
                    <a:lnTo>
                      <a:pt x="1" y="7530"/>
                    </a:lnTo>
                    <a:lnTo>
                      <a:pt x="16" y="7530"/>
                    </a:lnTo>
                    <a:lnTo>
                      <a:pt x="16" y="2812"/>
                    </a:lnTo>
                    <a:close/>
                    <a:moveTo>
                      <a:pt x="1" y="7546"/>
                    </a:moveTo>
                    <a:lnTo>
                      <a:pt x="1" y="12269"/>
                    </a:lnTo>
                    <a:lnTo>
                      <a:pt x="16" y="12269"/>
                    </a:lnTo>
                    <a:lnTo>
                      <a:pt x="16" y="7546"/>
                    </a:lnTo>
                    <a:close/>
                    <a:moveTo>
                      <a:pt x="1" y="12285"/>
                    </a:moveTo>
                    <a:lnTo>
                      <a:pt x="1" y="17003"/>
                    </a:lnTo>
                    <a:lnTo>
                      <a:pt x="16" y="17003"/>
                    </a:lnTo>
                    <a:lnTo>
                      <a:pt x="16" y="12285"/>
                    </a:lnTo>
                    <a:close/>
                    <a:moveTo>
                      <a:pt x="1" y="17024"/>
                    </a:moveTo>
                    <a:lnTo>
                      <a:pt x="1" y="21742"/>
                    </a:lnTo>
                    <a:lnTo>
                      <a:pt x="16" y="21742"/>
                    </a:lnTo>
                    <a:lnTo>
                      <a:pt x="16" y="17024"/>
                    </a:lnTo>
                    <a:close/>
                    <a:moveTo>
                      <a:pt x="1" y="21758"/>
                    </a:moveTo>
                    <a:lnTo>
                      <a:pt x="1" y="26482"/>
                    </a:lnTo>
                    <a:lnTo>
                      <a:pt x="16" y="26482"/>
                    </a:lnTo>
                    <a:lnTo>
                      <a:pt x="16" y="21758"/>
                    </a:lnTo>
                    <a:close/>
                    <a:moveTo>
                      <a:pt x="1" y="26497"/>
                    </a:moveTo>
                    <a:lnTo>
                      <a:pt x="1" y="31216"/>
                    </a:lnTo>
                    <a:lnTo>
                      <a:pt x="16" y="31216"/>
                    </a:lnTo>
                    <a:lnTo>
                      <a:pt x="16" y="26497"/>
                    </a:lnTo>
                    <a:close/>
                    <a:moveTo>
                      <a:pt x="1" y="31231"/>
                    </a:moveTo>
                    <a:lnTo>
                      <a:pt x="1" y="35239"/>
                    </a:lnTo>
                    <a:lnTo>
                      <a:pt x="16" y="35239"/>
                    </a:lnTo>
                    <a:lnTo>
                      <a:pt x="16" y="31231"/>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5"/>
              <p:cNvSpPr/>
              <p:nvPr/>
            </p:nvSpPr>
            <p:spPr>
              <a:xfrm>
                <a:off x="1583475" y="4180150"/>
                <a:ext cx="400" cy="970475"/>
              </a:xfrm>
              <a:custGeom>
                <a:avLst/>
                <a:gdLst/>
                <a:ahLst/>
                <a:cxnLst/>
                <a:rect l="l" t="t" r="r" b="b"/>
                <a:pathLst>
                  <a:path w="16" h="38819" extrusionOk="0">
                    <a:moveTo>
                      <a:pt x="1" y="1"/>
                    </a:moveTo>
                    <a:lnTo>
                      <a:pt x="1" y="1636"/>
                    </a:lnTo>
                    <a:lnTo>
                      <a:pt x="16" y="1636"/>
                    </a:lnTo>
                    <a:lnTo>
                      <a:pt x="16" y="11"/>
                    </a:lnTo>
                    <a:cubicBezTo>
                      <a:pt x="11" y="6"/>
                      <a:pt x="6" y="6"/>
                      <a:pt x="1" y="1"/>
                    </a:cubicBezTo>
                    <a:close/>
                    <a:moveTo>
                      <a:pt x="1" y="1651"/>
                    </a:moveTo>
                    <a:lnTo>
                      <a:pt x="1" y="6375"/>
                    </a:lnTo>
                    <a:lnTo>
                      <a:pt x="16" y="6375"/>
                    </a:lnTo>
                    <a:lnTo>
                      <a:pt x="16" y="1651"/>
                    </a:lnTo>
                    <a:close/>
                    <a:moveTo>
                      <a:pt x="1" y="6391"/>
                    </a:moveTo>
                    <a:lnTo>
                      <a:pt x="1" y="11109"/>
                    </a:lnTo>
                    <a:lnTo>
                      <a:pt x="16" y="11109"/>
                    </a:lnTo>
                    <a:lnTo>
                      <a:pt x="16" y="6391"/>
                    </a:lnTo>
                    <a:close/>
                    <a:moveTo>
                      <a:pt x="1" y="11125"/>
                    </a:moveTo>
                    <a:lnTo>
                      <a:pt x="1" y="15848"/>
                    </a:lnTo>
                    <a:lnTo>
                      <a:pt x="16" y="15848"/>
                    </a:lnTo>
                    <a:lnTo>
                      <a:pt x="16" y="11125"/>
                    </a:lnTo>
                    <a:close/>
                    <a:moveTo>
                      <a:pt x="1" y="15864"/>
                    </a:moveTo>
                    <a:lnTo>
                      <a:pt x="1" y="20582"/>
                    </a:lnTo>
                    <a:lnTo>
                      <a:pt x="16" y="20582"/>
                    </a:lnTo>
                    <a:lnTo>
                      <a:pt x="16" y="15864"/>
                    </a:lnTo>
                    <a:close/>
                    <a:moveTo>
                      <a:pt x="1" y="20603"/>
                    </a:moveTo>
                    <a:lnTo>
                      <a:pt x="1" y="25321"/>
                    </a:lnTo>
                    <a:lnTo>
                      <a:pt x="16" y="25321"/>
                    </a:lnTo>
                    <a:lnTo>
                      <a:pt x="16" y="20603"/>
                    </a:lnTo>
                    <a:close/>
                    <a:moveTo>
                      <a:pt x="1" y="25337"/>
                    </a:moveTo>
                    <a:lnTo>
                      <a:pt x="1" y="30061"/>
                    </a:lnTo>
                    <a:lnTo>
                      <a:pt x="16" y="30061"/>
                    </a:lnTo>
                    <a:lnTo>
                      <a:pt x="16" y="25337"/>
                    </a:lnTo>
                    <a:close/>
                    <a:moveTo>
                      <a:pt x="1" y="30076"/>
                    </a:moveTo>
                    <a:lnTo>
                      <a:pt x="1" y="34795"/>
                    </a:lnTo>
                    <a:lnTo>
                      <a:pt x="16" y="34795"/>
                    </a:lnTo>
                    <a:lnTo>
                      <a:pt x="16" y="30076"/>
                    </a:lnTo>
                    <a:close/>
                    <a:moveTo>
                      <a:pt x="1" y="34810"/>
                    </a:moveTo>
                    <a:lnTo>
                      <a:pt x="1" y="38818"/>
                    </a:lnTo>
                    <a:lnTo>
                      <a:pt x="16" y="38818"/>
                    </a:lnTo>
                    <a:lnTo>
                      <a:pt x="16" y="34810"/>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5"/>
              <p:cNvSpPr/>
              <p:nvPr/>
            </p:nvSpPr>
            <p:spPr>
              <a:xfrm>
                <a:off x="1432050" y="4145800"/>
                <a:ext cx="450" cy="1004825"/>
              </a:xfrm>
              <a:custGeom>
                <a:avLst/>
                <a:gdLst/>
                <a:ahLst/>
                <a:cxnLst/>
                <a:rect l="l" t="t" r="r" b="b"/>
                <a:pathLst>
                  <a:path w="18" h="40193" extrusionOk="0">
                    <a:moveTo>
                      <a:pt x="1" y="0"/>
                    </a:moveTo>
                    <a:lnTo>
                      <a:pt x="1" y="3010"/>
                    </a:lnTo>
                    <a:lnTo>
                      <a:pt x="17" y="3010"/>
                    </a:lnTo>
                    <a:lnTo>
                      <a:pt x="17" y="0"/>
                    </a:lnTo>
                    <a:close/>
                    <a:moveTo>
                      <a:pt x="1" y="3025"/>
                    </a:moveTo>
                    <a:lnTo>
                      <a:pt x="1" y="7749"/>
                    </a:lnTo>
                    <a:lnTo>
                      <a:pt x="17" y="7749"/>
                    </a:lnTo>
                    <a:lnTo>
                      <a:pt x="17" y="3025"/>
                    </a:lnTo>
                    <a:close/>
                    <a:moveTo>
                      <a:pt x="1" y="7765"/>
                    </a:moveTo>
                    <a:lnTo>
                      <a:pt x="1" y="12483"/>
                    </a:lnTo>
                    <a:lnTo>
                      <a:pt x="17" y="12483"/>
                    </a:lnTo>
                    <a:lnTo>
                      <a:pt x="17" y="7765"/>
                    </a:lnTo>
                    <a:close/>
                    <a:moveTo>
                      <a:pt x="1" y="12499"/>
                    </a:moveTo>
                    <a:lnTo>
                      <a:pt x="1" y="17222"/>
                    </a:lnTo>
                    <a:lnTo>
                      <a:pt x="17" y="17222"/>
                    </a:lnTo>
                    <a:lnTo>
                      <a:pt x="17" y="12499"/>
                    </a:lnTo>
                    <a:close/>
                    <a:moveTo>
                      <a:pt x="1" y="17238"/>
                    </a:moveTo>
                    <a:lnTo>
                      <a:pt x="1" y="21956"/>
                    </a:lnTo>
                    <a:lnTo>
                      <a:pt x="17" y="21956"/>
                    </a:lnTo>
                    <a:lnTo>
                      <a:pt x="17" y="17238"/>
                    </a:lnTo>
                    <a:close/>
                    <a:moveTo>
                      <a:pt x="1" y="21977"/>
                    </a:moveTo>
                    <a:lnTo>
                      <a:pt x="1" y="26695"/>
                    </a:lnTo>
                    <a:lnTo>
                      <a:pt x="17" y="26695"/>
                    </a:lnTo>
                    <a:lnTo>
                      <a:pt x="17" y="21977"/>
                    </a:lnTo>
                    <a:close/>
                    <a:moveTo>
                      <a:pt x="1" y="26711"/>
                    </a:moveTo>
                    <a:lnTo>
                      <a:pt x="1" y="31435"/>
                    </a:lnTo>
                    <a:lnTo>
                      <a:pt x="17" y="31435"/>
                    </a:lnTo>
                    <a:lnTo>
                      <a:pt x="17" y="26711"/>
                    </a:lnTo>
                    <a:close/>
                    <a:moveTo>
                      <a:pt x="1" y="31450"/>
                    </a:moveTo>
                    <a:lnTo>
                      <a:pt x="1" y="36169"/>
                    </a:lnTo>
                    <a:lnTo>
                      <a:pt x="17" y="36169"/>
                    </a:lnTo>
                    <a:lnTo>
                      <a:pt x="17" y="31450"/>
                    </a:lnTo>
                    <a:close/>
                    <a:moveTo>
                      <a:pt x="1" y="36184"/>
                    </a:moveTo>
                    <a:lnTo>
                      <a:pt x="1" y="40192"/>
                    </a:lnTo>
                    <a:lnTo>
                      <a:pt x="17" y="40192"/>
                    </a:lnTo>
                    <a:lnTo>
                      <a:pt x="17" y="36184"/>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5"/>
              <p:cNvSpPr/>
              <p:nvPr/>
            </p:nvSpPr>
            <p:spPr>
              <a:xfrm>
                <a:off x="1280525" y="4254075"/>
                <a:ext cx="575" cy="896550"/>
              </a:xfrm>
              <a:custGeom>
                <a:avLst/>
                <a:gdLst/>
                <a:ahLst/>
                <a:cxnLst/>
                <a:rect l="l" t="t" r="r" b="b"/>
                <a:pathLst>
                  <a:path w="23" h="35862" extrusionOk="0">
                    <a:moveTo>
                      <a:pt x="22" y="1"/>
                    </a:moveTo>
                    <a:cubicBezTo>
                      <a:pt x="11" y="11"/>
                      <a:pt x="6" y="22"/>
                      <a:pt x="1" y="32"/>
                    </a:cubicBezTo>
                    <a:lnTo>
                      <a:pt x="1" y="3418"/>
                    </a:lnTo>
                    <a:lnTo>
                      <a:pt x="22" y="3418"/>
                    </a:lnTo>
                    <a:lnTo>
                      <a:pt x="22" y="1"/>
                    </a:lnTo>
                    <a:close/>
                    <a:moveTo>
                      <a:pt x="1" y="3434"/>
                    </a:moveTo>
                    <a:lnTo>
                      <a:pt x="1" y="8152"/>
                    </a:lnTo>
                    <a:lnTo>
                      <a:pt x="22" y="8152"/>
                    </a:lnTo>
                    <a:lnTo>
                      <a:pt x="22" y="3434"/>
                    </a:lnTo>
                    <a:close/>
                    <a:moveTo>
                      <a:pt x="1" y="8168"/>
                    </a:moveTo>
                    <a:lnTo>
                      <a:pt x="1" y="12891"/>
                    </a:lnTo>
                    <a:lnTo>
                      <a:pt x="22" y="12891"/>
                    </a:lnTo>
                    <a:lnTo>
                      <a:pt x="22" y="8168"/>
                    </a:lnTo>
                    <a:close/>
                    <a:moveTo>
                      <a:pt x="1" y="12907"/>
                    </a:moveTo>
                    <a:lnTo>
                      <a:pt x="1" y="17625"/>
                    </a:lnTo>
                    <a:lnTo>
                      <a:pt x="22" y="17625"/>
                    </a:lnTo>
                    <a:lnTo>
                      <a:pt x="22" y="12907"/>
                    </a:lnTo>
                    <a:close/>
                    <a:moveTo>
                      <a:pt x="1" y="17646"/>
                    </a:moveTo>
                    <a:lnTo>
                      <a:pt x="1" y="22364"/>
                    </a:lnTo>
                    <a:lnTo>
                      <a:pt x="22" y="22364"/>
                    </a:lnTo>
                    <a:lnTo>
                      <a:pt x="22" y="17646"/>
                    </a:lnTo>
                    <a:close/>
                    <a:moveTo>
                      <a:pt x="1" y="22380"/>
                    </a:moveTo>
                    <a:lnTo>
                      <a:pt x="1" y="27104"/>
                    </a:lnTo>
                    <a:lnTo>
                      <a:pt x="22" y="27104"/>
                    </a:lnTo>
                    <a:lnTo>
                      <a:pt x="22" y="22380"/>
                    </a:lnTo>
                    <a:close/>
                    <a:moveTo>
                      <a:pt x="1" y="27119"/>
                    </a:moveTo>
                    <a:lnTo>
                      <a:pt x="1" y="31838"/>
                    </a:lnTo>
                    <a:lnTo>
                      <a:pt x="22" y="31838"/>
                    </a:lnTo>
                    <a:lnTo>
                      <a:pt x="22" y="27119"/>
                    </a:lnTo>
                    <a:close/>
                    <a:moveTo>
                      <a:pt x="1" y="31853"/>
                    </a:moveTo>
                    <a:lnTo>
                      <a:pt x="1" y="35861"/>
                    </a:lnTo>
                    <a:lnTo>
                      <a:pt x="22" y="35861"/>
                    </a:lnTo>
                    <a:lnTo>
                      <a:pt x="22" y="31853"/>
                    </a:lnTo>
                    <a:close/>
                  </a:path>
                </a:pathLst>
              </a:custGeom>
              <a:solidFill>
                <a:srgbClr val="498B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5"/>
              <p:cNvSpPr/>
              <p:nvPr/>
            </p:nvSpPr>
            <p:spPr>
              <a:xfrm>
                <a:off x="1299875" y="4221050"/>
                <a:ext cx="370625" cy="400"/>
              </a:xfrm>
              <a:custGeom>
                <a:avLst/>
                <a:gdLst/>
                <a:ahLst/>
                <a:cxnLst/>
                <a:rect l="l" t="t" r="r" b="b"/>
                <a:pathLst>
                  <a:path w="14825" h="16" extrusionOk="0">
                    <a:moveTo>
                      <a:pt x="11" y="0"/>
                    </a:moveTo>
                    <a:cubicBezTo>
                      <a:pt x="11" y="5"/>
                      <a:pt x="6" y="10"/>
                      <a:pt x="1" y="15"/>
                    </a:cubicBezTo>
                    <a:lnTo>
                      <a:pt x="14825" y="15"/>
                    </a:lnTo>
                    <a:cubicBezTo>
                      <a:pt x="14813" y="10"/>
                      <a:pt x="14808" y="5"/>
                      <a:pt x="14798"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5"/>
              <p:cNvSpPr/>
              <p:nvPr/>
            </p:nvSpPr>
            <p:spPr>
              <a:xfrm>
                <a:off x="1234050" y="4339525"/>
                <a:ext cx="569550" cy="425"/>
              </a:xfrm>
              <a:custGeom>
                <a:avLst/>
                <a:gdLst/>
                <a:ahLst/>
                <a:cxnLst/>
                <a:rect l="l" t="t" r="r" b="b"/>
                <a:pathLst>
                  <a:path w="22782" h="17" extrusionOk="0">
                    <a:moveTo>
                      <a:pt x="10" y="0"/>
                    </a:moveTo>
                    <a:cubicBezTo>
                      <a:pt x="5" y="5"/>
                      <a:pt x="0" y="10"/>
                      <a:pt x="0" y="16"/>
                    </a:cubicBezTo>
                    <a:lnTo>
                      <a:pt x="22781" y="16"/>
                    </a:lnTo>
                    <a:cubicBezTo>
                      <a:pt x="22776" y="10"/>
                      <a:pt x="22771" y="5"/>
                      <a:pt x="22766"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5"/>
              <p:cNvSpPr/>
              <p:nvPr/>
            </p:nvSpPr>
            <p:spPr>
              <a:xfrm>
                <a:off x="1174200" y="4457875"/>
                <a:ext cx="709750" cy="425"/>
              </a:xfrm>
              <a:custGeom>
                <a:avLst/>
                <a:gdLst/>
                <a:ahLst/>
                <a:cxnLst/>
                <a:rect l="l" t="t" r="r" b="b"/>
                <a:pathLst>
                  <a:path w="28390" h="17" extrusionOk="0">
                    <a:moveTo>
                      <a:pt x="12" y="0"/>
                    </a:moveTo>
                    <a:cubicBezTo>
                      <a:pt x="6" y="5"/>
                      <a:pt x="6" y="10"/>
                      <a:pt x="0" y="16"/>
                    </a:cubicBezTo>
                    <a:lnTo>
                      <a:pt x="28389" y="16"/>
                    </a:lnTo>
                    <a:cubicBezTo>
                      <a:pt x="28384" y="10"/>
                      <a:pt x="28384" y="5"/>
                      <a:pt x="283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5"/>
              <p:cNvSpPr/>
              <p:nvPr/>
            </p:nvSpPr>
            <p:spPr>
              <a:xfrm>
                <a:off x="1141425" y="4576350"/>
                <a:ext cx="758075" cy="425"/>
              </a:xfrm>
              <a:custGeom>
                <a:avLst/>
                <a:gdLst/>
                <a:ahLst/>
                <a:cxnLst/>
                <a:rect l="l" t="t" r="r" b="b"/>
                <a:pathLst>
                  <a:path w="30323" h="17" extrusionOk="0">
                    <a:moveTo>
                      <a:pt x="1" y="0"/>
                    </a:moveTo>
                    <a:lnTo>
                      <a:pt x="1" y="16"/>
                    </a:lnTo>
                    <a:lnTo>
                      <a:pt x="30322" y="16"/>
                    </a:lnTo>
                    <a:lnTo>
                      <a:pt x="30322"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5"/>
              <p:cNvSpPr/>
              <p:nvPr/>
            </p:nvSpPr>
            <p:spPr>
              <a:xfrm>
                <a:off x="1129925" y="4694700"/>
                <a:ext cx="753600" cy="550"/>
              </a:xfrm>
              <a:custGeom>
                <a:avLst/>
                <a:gdLst/>
                <a:ahLst/>
                <a:cxnLst/>
                <a:rect l="l" t="t" r="r" b="b"/>
                <a:pathLst>
                  <a:path w="30144" h="22" extrusionOk="0">
                    <a:moveTo>
                      <a:pt x="1" y="0"/>
                    </a:moveTo>
                    <a:lnTo>
                      <a:pt x="1" y="21"/>
                    </a:lnTo>
                    <a:lnTo>
                      <a:pt x="30144" y="21"/>
                    </a:lnTo>
                    <a:lnTo>
                      <a:pt x="3014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5"/>
              <p:cNvSpPr/>
              <p:nvPr/>
            </p:nvSpPr>
            <p:spPr>
              <a:xfrm>
                <a:off x="1129525" y="4813175"/>
                <a:ext cx="738075" cy="425"/>
              </a:xfrm>
              <a:custGeom>
                <a:avLst/>
                <a:gdLst/>
                <a:ahLst/>
                <a:cxnLst/>
                <a:rect l="l" t="t" r="r" b="b"/>
                <a:pathLst>
                  <a:path w="29523" h="17" extrusionOk="0">
                    <a:moveTo>
                      <a:pt x="0" y="0"/>
                    </a:moveTo>
                    <a:lnTo>
                      <a:pt x="0" y="16"/>
                    </a:lnTo>
                    <a:lnTo>
                      <a:pt x="29518" y="16"/>
                    </a:lnTo>
                    <a:lnTo>
                      <a:pt x="29523"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5"/>
              <p:cNvSpPr/>
              <p:nvPr/>
            </p:nvSpPr>
            <p:spPr>
              <a:xfrm>
                <a:off x="1136200" y="4931675"/>
                <a:ext cx="715350" cy="400"/>
              </a:xfrm>
              <a:custGeom>
                <a:avLst/>
                <a:gdLst/>
                <a:ahLst/>
                <a:cxnLst/>
                <a:rect l="l" t="t" r="r" b="b"/>
                <a:pathLst>
                  <a:path w="28614" h="16" extrusionOk="0">
                    <a:moveTo>
                      <a:pt x="0" y="0"/>
                    </a:moveTo>
                    <a:cubicBezTo>
                      <a:pt x="0" y="5"/>
                      <a:pt x="5" y="10"/>
                      <a:pt x="5" y="15"/>
                    </a:cubicBezTo>
                    <a:lnTo>
                      <a:pt x="28614" y="15"/>
                    </a:lnTo>
                    <a:lnTo>
                      <a:pt x="2861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5"/>
              <p:cNvSpPr/>
              <p:nvPr/>
            </p:nvSpPr>
            <p:spPr>
              <a:xfrm>
                <a:off x="1148600" y="5050025"/>
                <a:ext cx="687000" cy="400"/>
              </a:xfrm>
              <a:custGeom>
                <a:avLst/>
                <a:gdLst/>
                <a:ahLst/>
                <a:cxnLst/>
                <a:rect l="l" t="t" r="r" b="b"/>
                <a:pathLst>
                  <a:path w="27480" h="16" extrusionOk="0">
                    <a:moveTo>
                      <a:pt x="1" y="0"/>
                    </a:moveTo>
                    <a:lnTo>
                      <a:pt x="1" y="15"/>
                    </a:lnTo>
                    <a:lnTo>
                      <a:pt x="27474" y="15"/>
                    </a:lnTo>
                    <a:lnTo>
                      <a:pt x="27480"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5"/>
              <p:cNvSpPr/>
              <p:nvPr/>
            </p:nvSpPr>
            <p:spPr>
              <a:xfrm>
                <a:off x="1664575" y="3957125"/>
                <a:ext cx="906200" cy="1128025"/>
              </a:xfrm>
              <a:custGeom>
                <a:avLst/>
                <a:gdLst/>
                <a:ahLst/>
                <a:cxnLst/>
                <a:rect l="l" t="t" r="r" b="b"/>
                <a:pathLst>
                  <a:path w="36248" h="45121" extrusionOk="0">
                    <a:moveTo>
                      <a:pt x="32677" y="0"/>
                    </a:moveTo>
                    <a:cubicBezTo>
                      <a:pt x="32333" y="0"/>
                      <a:pt x="32035" y="461"/>
                      <a:pt x="31880" y="671"/>
                    </a:cubicBezTo>
                    <a:cubicBezTo>
                      <a:pt x="31577" y="1089"/>
                      <a:pt x="31101" y="3921"/>
                      <a:pt x="30735" y="5478"/>
                    </a:cubicBezTo>
                    <a:cubicBezTo>
                      <a:pt x="30479" y="6565"/>
                      <a:pt x="29529" y="8681"/>
                      <a:pt x="29529" y="8681"/>
                    </a:cubicBezTo>
                    <a:cubicBezTo>
                      <a:pt x="29529" y="8681"/>
                      <a:pt x="30365" y="6554"/>
                      <a:pt x="30177" y="4313"/>
                    </a:cubicBezTo>
                    <a:cubicBezTo>
                      <a:pt x="29995" y="2219"/>
                      <a:pt x="29421" y="1688"/>
                      <a:pt x="29099" y="1688"/>
                    </a:cubicBezTo>
                    <a:cubicBezTo>
                      <a:pt x="29077" y="1688"/>
                      <a:pt x="29057" y="1690"/>
                      <a:pt x="29037" y="1695"/>
                    </a:cubicBezTo>
                    <a:cubicBezTo>
                      <a:pt x="28735" y="1774"/>
                      <a:pt x="28923" y="3592"/>
                      <a:pt x="28656" y="4731"/>
                    </a:cubicBezTo>
                    <a:cubicBezTo>
                      <a:pt x="28390" y="5869"/>
                      <a:pt x="27862" y="7902"/>
                      <a:pt x="27862" y="7902"/>
                    </a:cubicBezTo>
                    <a:lnTo>
                      <a:pt x="20740" y="12846"/>
                    </a:lnTo>
                    <a:cubicBezTo>
                      <a:pt x="20056" y="13326"/>
                      <a:pt x="19491" y="13958"/>
                      <a:pt x="19094" y="14695"/>
                    </a:cubicBezTo>
                    <a:lnTo>
                      <a:pt x="11731" y="28338"/>
                    </a:lnTo>
                    <a:lnTo>
                      <a:pt x="9751" y="22136"/>
                    </a:lnTo>
                    <a:cubicBezTo>
                      <a:pt x="9751" y="22136"/>
                      <a:pt x="6966" y="22136"/>
                      <a:pt x="4103" y="25282"/>
                    </a:cubicBezTo>
                    <a:cubicBezTo>
                      <a:pt x="1245" y="28432"/>
                      <a:pt x="1" y="30721"/>
                      <a:pt x="1" y="30721"/>
                    </a:cubicBezTo>
                    <a:lnTo>
                      <a:pt x="10781" y="45121"/>
                    </a:lnTo>
                    <a:cubicBezTo>
                      <a:pt x="10781" y="45121"/>
                      <a:pt x="16696" y="36060"/>
                      <a:pt x="18315" y="30909"/>
                    </a:cubicBezTo>
                    <a:cubicBezTo>
                      <a:pt x="19935" y="25762"/>
                      <a:pt x="23080" y="17652"/>
                      <a:pt x="23080" y="17652"/>
                    </a:cubicBezTo>
                    <a:cubicBezTo>
                      <a:pt x="23080" y="17652"/>
                      <a:pt x="31274" y="14893"/>
                      <a:pt x="33286" y="13075"/>
                    </a:cubicBezTo>
                    <a:cubicBezTo>
                      <a:pt x="35297" y="11257"/>
                      <a:pt x="36248" y="4882"/>
                      <a:pt x="35715" y="3822"/>
                    </a:cubicBezTo>
                    <a:cubicBezTo>
                      <a:pt x="35591" y="3574"/>
                      <a:pt x="35464" y="3470"/>
                      <a:pt x="35338" y="3470"/>
                    </a:cubicBezTo>
                    <a:cubicBezTo>
                      <a:pt x="34922" y="3470"/>
                      <a:pt x="34524" y="4614"/>
                      <a:pt x="34352" y="5488"/>
                    </a:cubicBezTo>
                    <a:cubicBezTo>
                      <a:pt x="34121" y="6628"/>
                      <a:pt x="32758" y="9706"/>
                      <a:pt x="32758" y="9706"/>
                    </a:cubicBezTo>
                    <a:cubicBezTo>
                      <a:pt x="32758" y="9706"/>
                      <a:pt x="34424" y="5227"/>
                      <a:pt x="33740" y="2035"/>
                    </a:cubicBezTo>
                    <a:cubicBezTo>
                      <a:pt x="33403" y="450"/>
                      <a:pt x="33017" y="0"/>
                      <a:pt x="32677"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5"/>
              <p:cNvSpPr/>
              <p:nvPr/>
            </p:nvSpPr>
            <p:spPr>
              <a:xfrm>
                <a:off x="1518550" y="4545650"/>
                <a:ext cx="258025" cy="328950"/>
              </a:xfrm>
              <a:custGeom>
                <a:avLst/>
                <a:gdLst/>
                <a:ahLst/>
                <a:cxnLst/>
                <a:rect l="l" t="t" r="r" b="b"/>
                <a:pathLst>
                  <a:path w="10321" h="13158" extrusionOk="0">
                    <a:moveTo>
                      <a:pt x="1" y="0"/>
                    </a:moveTo>
                    <a:lnTo>
                      <a:pt x="1" y="0"/>
                    </a:lnTo>
                    <a:cubicBezTo>
                      <a:pt x="413" y="560"/>
                      <a:pt x="831" y="1119"/>
                      <a:pt x="1250" y="1672"/>
                    </a:cubicBezTo>
                    <a:lnTo>
                      <a:pt x="2519" y="3340"/>
                    </a:lnTo>
                    <a:lnTo>
                      <a:pt x="5080" y="6642"/>
                    </a:lnTo>
                    <a:cubicBezTo>
                      <a:pt x="5946" y="7734"/>
                      <a:pt x="6804" y="8831"/>
                      <a:pt x="7677" y="9917"/>
                    </a:cubicBezTo>
                    <a:cubicBezTo>
                      <a:pt x="8548" y="11005"/>
                      <a:pt x="9426" y="12087"/>
                      <a:pt x="10320" y="13158"/>
                    </a:cubicBezTo>
                    <a:cubicBezTo>
                      <a:pt x="9489" y="12034"/>
                      <a:pt x="8649" y="10927"/>
                      <a:pt x="7802" y="9818"/>
                    </a:cubicBezTo>
                    <a:cubicBezTo>
                      <a:pt x="6956" y="8711"/>
                      <a:pt x="6093" y="7619"/>
                      <a:pt x="5241" y="6516"/>
                    </a:cubicBezTo>
                    <a:lnTo>
                      <a:pt x="2639" y="3240"/>
                    </a:lnTo>
                    <a:lnTo>
                      <a:pt x="1327" y="1616"/>
                    </a:lnTo>
                    <a:cubicBezTo>
                      <a:pt x="883" y="1076"/>
                      <a:pt x="450" y="533"/>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5"/>
              <p:cNvSpPr/>
              <p:nvPr/>
            </p:nvSpPr>
            <p:spPr>
              <a:xfrm>
                <a:off x="1946375" y="4629125"/>
                <a:ext cx="60225" cy="182375"/>
              </a:xfrm>
              <a:custGeom>
                <a:avLst/>
                <a:gdLst/>
                <a:ahLst/>
                <a:cxnLst/>
                <a:rect l="l" t="t" r="r" b="b"/>
                <a:pathLst>
                  <a:path w="2409" h="7295" extrusionOk="0">
                    <a:moveTo>
                      <a:pt x="0" y="1"/>
                    </a:moveTo>
                    <a:lnTo>
                      <a:pt x="0" y="1"/>
                    </a:lnTo>
                    <a:cubicBezTo>
                      <a:pt x="157" y="622"/>
                      <a:pt x="339" y="1239"/>
                      <a:pt x="522" y="1851"/>
                    </a:cubicBezTo>
                    <a:cubicBezTo>
                      <a:pt x="705" y="2461"/>
                      <a:pt x="903" y="3073"/>
                      <a:pt x="1103" y="3679"/>
                    </a:cubicBezTo>
                    <a:cubicBezTo>
                      <a:pt x="1306" y="4285"/>
                      <a:pt x="1510" y="4897"/>
                      <a:pt x="1730" y="5497"/>
                    </a:cubicBezTo>
                    <a:lnTo>
                      <a:pt x="2058" y="6396"/>
                    </a:lnTo>
                    <a:cubicBezTo>
                      <a:pt x="2174" y="6699"/>
                      <a:pt x="2283" y="6997"/>
                      <a:pt x="2408" y="7294"/>
                    </a:cubicBezTo>
                    <a:cubicBezTo>
                      <a:pt x="2330" y="6981"/>
                      <a:pt x="2236" y="6679"/>
                      <a:pt x="2152" y="6365"/>
                    </a:cubicBezTo>
                    <a:lnTo>
                      <a:pt x="1881" y="5445"/>
                    </a:lnTo>
                    <a:cubicBezTo>
                      <a:pt x="1698" y="4834"/>
                      <a:pt x="1499" y="4222"/>
                      <a:pt x="1301" y="3616"/>
                    </a:cubicBezTo>
                    <a:cubicBezTo>
                      <a:pt x="1098" y="3011"/>
                      <a:pt x="893" y="2404"/>
                      <a:pt x="674" y="1803"/>
                    </a:cubicBezTo>
                    <a:cubicBezTo>
                      <a:pt x="459" y="1197"/>
                      <a:pt x="240" y="597"/>
                      <a:pt x="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5"/>
              <p:cNvSpPr/>
              <p:nvPr/>
            </p:nvSpPr>
            <p:spPr>
              <a:xfrm>
                <a:off x="2431000" y="3958350"/>
                <a:ext cx="48500" cy="233575"/>
              </a:xfrm>
              <a:custGeom>
                <a:avLst/>
                <a:gdLst/>
                <a:ahLst/>
                <a:cxnLst/>
                <a:rect l="l" t="t" r="r" b="b"/>
                <a:pathLst>
                  <a:path w="1940" h="9343" extrusionOk="0">
                    <a:moveTo>
                      <a:pt x="1829" y="0"/>
                    </a:moveTo>
                    <a:lnTo>
                      <a:pt x="1829" y="0"/>
                    </a:lnTo>
                    <a:cubicBezTo>
                      <a:pt x="1834" y="804"/>
                      <a:pt x="1814" y="1604"/>
                      <a:pt x="1746" y="2398"/>
                    </a:cubicBezTo>
                    <a:cubicBezTo>
                      <a:pt x="1677" y="3198"/>
                      <a:pt x="1578" y="3987"/>
                      <a:pt x="1416" y="4771"/>
                    </a:cubicBezTo>
                    <a:cubicBezTo>
                      <a:pt x="1269" y="5555"/>
                      <a:pt x="1066" y="6328"/>
                      <a:pt x="830" y="7091"/>
                    </a:cubicBezTo>
                    <a:lnTo>
                      <a:pt x="642" y="7660"/>
                    </a:lnTo>
                    <a:lnTo>
                      <a:pt x="439" y="8224"/>
                    </a:lnTo>
                    <a:lnTo>
                      <a:pt x="225" y="8789"/>
                    </a:lnTo>
                    <a:cubicBezTo>
                      <a:pt x="147" y="8972"/>
                      <a:pt x="73" y="9160"/>
                      <a:pt x="0" y="9343"/>
                    </a:cubicBezTo>
                    <a:cubicBezTo>
                      <a:pt x="94" y="9165"/>
                      <a:pt x="188" y="8987"/>
                      <a:pt x="277" y="8810"/>
                    </a:cubicBezTo>
                    <a:lnTo>
                      <a:pt x="533" y="8266"/>
                    </a:lnTo>
                    <a:lnTo>
                      <a:pt x="768" y="7708"/>
                    </a:lnTo>
                    <a:lnTo>
                      <a:pt x="977" y="7143"/>
                    </a:lnTo>
                    <a:cubicBezTo>
                      <a:pt x="1249" y="6380"/>
                      <a:pt x="1452" y="5601"/>
                      <a:pt x="1614" y="4812"/>
                    </a:cubicBezTo>
                    <a:cubicBezTo>
                      <a:pt x="1761" y="4018"/>
                      <a:pt x="1871" y="3218"/>
                      <a:pt x="1903" y="2409"/>
                    </a:cubicBezTo>
                    <a:cubicBezTo>
                      <a:pt x="1939" y="1604"/>
                      <a:pt x="1923" y="799"/>
                      <a:pt x="182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5"/>
              <p:cNvSpPr/>
              <p:nvPr/>
            </p:nvSpPr>
            <p:spPr>
              <a:xfrm>
                <a:off x="2293425" y="4191300"/>
                <a:ext cx="221325" cy="151775"/>
              </a:xfrm>
              <a:custGeom>
                <a:avLst/>
                <a:gdLst/>
                <a:ahLst/>
                <a:cxnLst/>
                <a:rect l="l" t="t" r="r" b="b"/>
                <a:pathLst>
                  <a:path w="8853" h="6071" extrusionOk="0">
                    <a:moveTo>
                      <a:pt x="8292" y="0"/>
                    </a:moveTo>
                    <a:cubicBezTo>
                      <a:pt x="8191" y="0"/>
                      <a:pt x="8091" y="11"/>
                      <a:pt x="7995" y="30"/>
                    </a:cubicBezTo>
                    <a:cubicBezTo>
                      <a:pt x="7756" y="76"/>
                      <a:pt x="7531" y="165"/>
                      <a:pt x="7322" y="265"/>
                    </a:cubicBezTo>
                    <a:cubicBezTo>
                      <a:pt x="6898" y="474"/>
                      <a:pt x="6502" y="698"/>
                      <a:pt x="6099" y="923"/>
                    </a:cubicBezTo>
                    <a:lnTo>
                      <a:pt x="3680" y="2266"/>
                    </a:lnTo>
                    <a:lnTo>
                      <a:pt x="3073" y="2601"/>
                    </a:lnTo>
                    <a:cubicBezTo>
                      <a:pt x="2885" y="2721"/>
                      <a:pt x="2665" y="2768"/>
                      <a:pt x="2441" y="2862"/>
                    </a:cubicBezTo>
                    <a:cubicBezTo>
                      <a:pt x="2013" y="3061"/>
                      <a:pt x="1626" y="3327"/>
                      <a:pt x="1286" y="3650"/>
                    </a:cubicBezTo>
                    <a:cubicBezTo>
                      <a:pt x="608" y="4294"/>
                      <a:pt x="147" y="5162"/>
                      <a:pt x="1" y="6071"/>
                    </a:cubicBezTo>
                    <a:cubicBezTo>
                      <a:pt x="200" y="5167"/>
                      <a:pt x="685" y="4346"/>
                      <a:pt x="1365" y="3734"/>
                    </a:cubicBezTo>
                    <a:cubicBezTo>
                      <a:pt x="1700" y="3431"/>
                      <a:pt x="2091" y="3180"/>
                      <a:pt x="2504" y="3003"/>
                    </a:cubicBezTo>
                    <a:cubicBezTo>
                      <a:pt x="2703" y="2924"/>
                      <a:pt x="2943" y="2878"/>
                      <a:pt x="3157" y="2753"/>
                    </a:cubicBezTo>
                    <a:lnTo>
                      <a:pt x="3763" y="2423"/>
                    </a:lnTo>
                    <a:lnTo>
                      <a:pt x="6193" y="1101"/>
                    </a:lnTo>
                    <a:cubicBezTo>
                      <a:pt x="6601" y="887"/>
                      <a:pt x="7003" y="647"/>
                      <a:pt x="7406" y="443"/>
                    </a:cubicBezTo>
                    <a:cubicBezTo>
                      <a:pt x="7690" y="304"/>
                      <a:pt x="8004" y="192"/>
                      <a:pt x="8310" y="192"/>
                    </a:cubicBezTo>
                    <a:cubicBezTo>
                      <a:pt x="8412" y="192"/>
                      <a:pt x="8513" y="204"/>
                      <a:pt x="8612" y="233"/>
                    </a:cubicBezTo>
                    <a:lnTo>
                      <a:pt x="8612" y="233"/>
                    </a:lnTo>
                    <a:cubicBezTo>
                      <a:pt x="8655" y="535"/>
                      <a:pt x="8572" y="852"/>
                      <a:pt x="8434" y="1132"/>
                    </a:cubicBezTo>
                    <a:cubicBezTo>
                      <a:pt x="8289" y="1436"/>
                      <a:pt x="8089" y="1718"/>
                      <a:pt x="7876" y="1989"/>
                    </a:cubicBezTo>
                    <a:cubicBezTo>
                      <a:pt x="7662" y="2261"/>
                      <a:pt x="7431" y="2517"/>
                      <a:pt x="7175" y="2748"/>
                    </a:cubicBezTo>
                    <a:cubicBezTo>
                      <a:pt x="6924" y="2982"/>
                      <a:pt x="6642" y="3186"/>
                      <a:pt x="6350" y="3368"/>
                    </a:cubicBezTo>
                    <a:lnTo>
                      <a:pt x="6340" y="3380"/>
                    </a:lnTo>
                    <a:lnTo>
                      <a:pt x="6333" y="3395"/>
                    </a:lnTo>
                    <a:cubicBezTo>
                      <a:pt x="6094" y="4058"/>
                      <a:pt x="5759" y="4691"/>
                      <a:pt x="5362" y="5281"/>
                    </a:cubicBezTo>
                    <a:cubicBezTo>
                      <a:pt x="5798" y="4720"/>
                      <a:pt x="6147" y="4097"/>
                      <a:pt x="6417" y="3443"/>
                    </a:cubicBezTo>
                    <a:lnTo>
                      <a:pt x="6417" y="3443"/>
                    </a:lnTo>
                    <a:cubicBezTo>
                      <a:pt x="6714" y="3268"/>
                      <a:pt x="6996" y="3067"/>
                      <a:pt x="7264" y="2842"/>
                    </a:cubicBezTo>
                    <a:cubicBezTo>
                      <a:pt x="7531" y="2611"/>
                      <a:pt x="7771" y="2355"/>
                      <a:pt x="7995" y="2089"/>
                    </a:cubicBezTo>
                    <a:cubicBezTo>
                      <a:pt x="8221" y="1817"/>
                      <a:pt x="8440" y="1535"/>
                      <a:pt x="8597" y="1211"/>
                    </a:cubicBezTo>
                    <a:cubicBezTo>
                      <a:pt x="8754" y="892"/>
                      <a:pt x="8853" y="515"/>
                      <a:pt x="8790" y="145"/>
                    </a:cubicBezTo>
                    <a:lnTo>
                      <a:pt x="8779" y="93"/>
                    </a:lnTo>
                    <a:lnTo>
                      <a:pt x="8727" y="71"/>
                    </a:lnTo>
                    <a:cubicBezTo>
                      <a:pt x="8588" y="22"/>
                      <a:pt x="8439" y="0"/>
                      <a:pt x="8292"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5"/>
              <p:cNvSpPr/>
              <p:nvPr/>
            </p:nvSpPr>
            <p:spPr>
              <a:xfrm>
                <a:off x="1529900" y="3812700"/>
                <a:ext cx="60125" cy="59950"/>
              </a:xfrm>
              <a:custGeom>
                <a:avLst/>
                <a:gdLst/>
                <a:ahLst/>
                <a:cxnLst/>
                <a:rect l="l" t="t" r="r" b="b"/>
                <a:pathLst>
                  <a:path w="2405" h="2398" extrusionOk="0">
                    <a:moveTo>
                      <a:pt x="1203" y="0"/>
                    </a:moveTo>
                    <a:cubicBezTo>
                      <a:pt x="539" y="0"/>
                      <a:pt x="1" y="533"/>
                      <a:pt x="1" y="1196"/>
                    </a:cubicBezTo>
                    <a:cubicBezTo>
                      <a:pt x="1" y="1860"/>
                      <a:pt x="539" y="2398"/>
                      <a:pt x="1203" y="2398"/>
                    </a:cubicBezTo>
                    <a:cubicBezTo>
                      <a:pt x="1867" y="2398"/>
                      <a:pt x="2405" y="1860"/>
                      <a:pt x="2405" y="1196"/>
                    </a:cubicBezTo>
                    <a:cubicBezTo>
                      <a:pt x="2405" y="533"/>
                      <a:pt x="1867" y="0"/>
                      <a:pt x="120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78" name="Google Shape;478;p35"/>
          <p:cNvGrpSpPr/>
          <p:nvPr/>
        </p:nvGrpSpPr>
        <p:grpSpPr>
          <a:xfrm>
            <a:off x="7947125" y="2587419"/>
            <a:ext cx="1459750" cy="1972800"/>
            <a:chOff x="7947125" y="2587419"/>
            <a:chExt cx="1459750" cy="1972800"/>
          </a:xfrm>
        </p:grpSpPr>
        <p:sp>
          <p:nvSpPr>
            <p:cNvPr id="479" name="Google Shape;479;p35"/>
            <p:cNvSpPr/>
            <p:nvPr/>
          </p:nvSpPr>
          <p:spPr>
            <a:xfrm>
              <a:off x="7947125" y="2587419"/>
              <a:ext cx="1459750" cy="1972800"/>
            </a:xfrm>
            <a:custGeom>
              <a:avLst/>
              <a:gdLst/>
              <a:ahLst/>
              <a:cxnLst/>
              <a:rect l="l" t="t" r="r" b="b"/>
              <a:pathLst>
                <a:path w="58390" h="78912" extrusionOk="0">
                  <a:moveTo>
                    <a:pt x="19431" y="10911"/>
                  </a:moveTo>
                  <a:cubicBezTo>
                    <a:pt x="17367" y="16721"/>
                    <a:pt x="15589" y="31326"/>
                    <a:pt x="13716" y="36819"/>
                  </a:cubicBezTo>
                  <a:cubicBezTo>
                    <a:pt x="11843" y="42312"/>
                    <a:pt x="9970" y="40470"/>
                    <a:pt x="8192" y="43867"/>
                  </a:cubicBezTo>
                  <a:cubicBezTo>
                    <a:pt x="6414" y="47264"/>
                    <a:pt x="4413" y="53202"/>
                    <a:pt x="3048" y="57202"/>
                  </a:cubicBezTo>
                  <a:cubicBezTo>
                    <a:pt x="1683" y="61203"/>
                    <a:pt x="0" y="65457"/>
                    <a:pt x="0" y="67870"/>
                  </a:cubicBezTo>
                  <a:cubicBezTo>
                    <a:pt x="0" y="70283"/>
                    <a:pt x="1556" y="70982"/>
                    <a:pt x="3048" y="71680"/>
                  </a:cubicBezTo>
                  <a:cubicBezTo>
                    <a:pt x="4540" y="72379"/>
                    <a:pt x="7938" y="71109"/>
                    <a:pt x="8954" y="72061"/>
                  </a:cubicBezTo>
                  <a:cubicBezTo>
                    <a:pt x="9970" y="73014"/>
                    <a:pt x="8795" y="76316"/>
                    <a:pt x="9144" y="77395"/>
                  </a:cubicBezTo>
                  <a:cubicBezTo>
                    <a:pt x="9493" y="78475"/>
                    <a:pt x="10255" y="78316"/>
                    <a:pt x="11049" y="78538"/>
                  </a:cubicBezTo>
                  <a:cubicBezTo>
                    <a:pt x="11843" y="78760"/>
                    <a:pt x="7843" y="78761"/>
                    <a:pt x="13907" y="78729"/>
                  </a:cubicBezTo>
                  <a:cubicBezTo>
                    <a:pt x="19971" y="78697"/>
                    <a:pt x="41434" y="79332"/>
                    <a:pt x="47435" y="78348"/>
                  </a:cubicBezTo>
                  <a:cubicBezTo>
                    <a:pt x="53436" y="77364"/>
                    <a:pt x="49467" y="74252"/>
                    <a:pt x="49911" y="72823"/>
                  </a:cubicBezTo>
                  <a:cubicBezTo>
                    <a:pt x="50356" y="71394"/>
                    <a:pt x="49340" y="70696"/>
                    <a:pt x="50102" y="69775"/>
                  </a:cubicBezTo>
                  <a:cubicBezTo>
                    <a:pt x="50864" y="68854"/>
                    <a:pt x="53245" y="68283"/>
                    <a:pt x="54483" y="67299"/>
                  </a:cubicBezTo>
                  <a:cubicBezTo>
                    <a:pt x="55721" y="66315"/>
                    <a:pt x="56928" y="66378"/>
                    <a:pt x="57531" y="63870"/>
                  </a:cubicBezTo>
                  <a:cubicBezTo>
                    <a:pt x="58134" y="61362"/>
                    <a:pt x="58738" y="59425"/>
                    <a:pt x="58103" y="52249"/>
                  </a:cubicBezTo>
                  <a:cubicBezTo>
                    <a:pt x="57468" y="45074"/>
                    <a:pt x="55309" y="28596"/>
                    <a:pt x="53721" y="20817"/>
                  </a:cubicBezTo>
                  <a:cubicBezTo>
                    <a:pt x="52134" y="13038"/>
                    <a:pt x="51277" y="9006"/>
                    <a:pt x="48578" y="5577"/>
                  </a:cubicBezTo>
                  <a:cubicBezTo>
                    <a:pt x="45879" y="2148"/>
                    <a:pt x="41276" y="846"/>
                    <a:pt x="37529" y="243"/>
                  </a:cubicBezTo>
                  <a:cubicBezTo>
                    <a:pt x="33783" y="-360"/>
                    <a:pt x="29115" y="179"/>
                    <a:pt x="26099" y="1957"/>
                  </a:cubicBezTo>
                  <a:cubicBezTo>
                    <a:pt x="23083" y="3735"/>
                    <a:pt x="21495" y="5101"/>
                    <a:pt x="19431" y="10911"/>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480" name="Google Shape;480;p35"/>
            <p:cNvGrpSpPr/>
            <p:nvPr/>
          </p:nvGrpSpPr>
          <p:grpSpPr>
            <a:xfrm>
              <a:off x="7991788" y="2667075"/>
              <a:ext cx="1373875" cy="1835750"/>
              <a:chOff x="6042225" y="2667075"/>
              <a:chExt cx="1373875" cy="1835750"/>
            </a:xfrm>
          </p:grpSpPr>
          <p:sp>
            <p:nvSpPr>
              <p:cNvPr id="481" name="Google Shape;481;p35"/>
              <p:cNvSpPr/>
              <p:nvPr/>
            </p:nvSpPr>
            <p:spPr>
              <a:xfrm>
                <a:off x="6375325" y="2667600"/>
                <a:ext cx="1040775" cy="1615850"/>
              </a:xfrm>
              <a:custGeom>
                <a:avLst/>
                <a:gdLst/>
                <a:ahLst/>
                <a:cxnLst/>
                <a:rect l="l" t="t" r="r" b="b"/>
                <a:pathLst>
                  <a:path w="41631" h="64634" extrusionOk="0">
                    <a:moveTo>
                      <a:pt x="19659" y="1"/>
                    </a:moveTo>
                    <a:cubicBezTo>
                      <a:pt x="13318" y="1"/>
                      <a:pt x="7148" y="4105"/>
                      <a:pt x="5849" y="10293"/>
                    </a:cubicBezTo>
                    <a:cubicBezTo>
                      <a:pt x="3794" y="20075"/>
                      <a:pt x="1" y="37130"/>
                      <a:pt x="1" y="37130"/>
                    </a:cubicBezTo>
                    <a:lnTo>
                      <a:pt x="30794" y="64620"/>
                    </a:lnTo>
                    <a:cubicBezTo>
                      <a:pt x="30794" y="64620"/>
                      <a:pt x="30963" y="64633"/>
                      <a:pt x="31255" y="64633"/>
                    </a:cubicBezTo>
                    <a:cubicBezTo>
                      <a:pt x="32792" y="64633"/>
                      <a:pt x="37741" y="64261"/>
                      <a:pt x="39520" y="59599"/>
                    </a:cubicBezTo>
                    <a:cubicBezTo>
                      <a:pt x="41630" y="54049"/>
                      <a:pt x="38856" y="32109"/>
                      <a:pt x="34231" y="13079"/>
                    </a:cubicBezTo>
                    <a:cubicBezTo>
                      <a:pt x="31969" y="3768"/>
                      <a:pt x="25735" y="1"/>
                      <a:pt x="1965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5"/>
              <p:cNvSpPr/>
              <p:nvPr/>
            </p:nvSpPr>
            <p:spPr>
              <a:xfrm>
                <a:off x="6405650" y="3175725"/>
                <a:ext cx="192700" cy="192725"/>
              </a:xfrm>
              <a:custGeom>
                <a:avLst/>
                <a:gdLst/>
                <a:ahLst/>
                <a:cxnLst/>
                <a:rect l="l" t="t" r="r" b="b"/>
                <a:pathLst>
                  <a:path w="7708" h="7709" extrusionOk="0">
                    <a:moveTo>
                      <a:pt x="3857" y="22"/>
                    </a:moveTo>
                    <a:cubicBezTo>
                      <a:pt x="4913" y="22"/>
                      <a:pt x="5873" y="451"/>
                      <a:pt x="6569" y="1146"/>
                    </a:cubicBezTo>
                    <a:cubicBezTo>
                      <a:pt x="7259" y="1840"/>
                      <a:pt x="7687" y="2796"/>
                      <a:pt x="7687" y="3857"/>
                    </a:cubicBezTo>
                    <a:cubicBezTo>
                      <a:pt x="7687" y="4913"/>
                      <a:pt x="7259" y="5875"/>
                      <a:pt x="6569" y="6564"/>
                    </a:cubicBezTo>
                    <a:cubicBezTo>
                      <a:pt x="5873" y="7259"/>
                      <a:pt x="4913" y="7687"/>
                      <a:pt x="3857" y="7687"/>
                    </a:cubicBezTo>
                    <a:cubicBezTo>
                      <a:pt x="2796" y="7687"/>
                      <a:pt x="1840" y="7259"/>
                      <a:pt x="1146" y="6564"/>
                    </a:cubicBezTo>
                    <a:cubicBezTo>
                      <a:pt x="450" y="5875"/>
                      <a:pt x="22" y="4913"/>
                      <a:pt x="22" y="3857"/>
                    </a:cubicBezTo>
                    <a:cubicBezTo>
                      <a:pt x="22" y="2796"/>
                      <a:pt x="450" y="1840"/>
                      <a:pt x="1146" y="1146"/>
                    </a:cubicBezTo>
                    <a:cubicBezTo>
                      <a:pt x="1840" y="451"/>
                      <a:pt x="2796" y="22"/>
                      <a:pt x="3857" y="22"/>
                    </a:cubicBezTo>
                    <a:close/>
                    <a:moveTo>
                      <a:pt x="3857" y="1"/>
                    </a:moveTo>
                    <a:cubicBezTo>
                      <a:pt x="1730" y="1"/>
                      <a:pt x="1" y="1725"/>
                      <a:pt x="1" y="3857"/>
                    </a:cubicBezTo>
                    <a:cubicBezTo>
                      <a:pt x="1" y="5984"/>
                      <a:pt x="1730" y="7708"/>
                      <a:pt x="3857" y="7708"/>
                    </a:cubicBezTo>
                    <a:cubicBezTo>
                      <a:pt x="5984" y="7708"/>
                      <a:pt x="7708" y="5984"/>
                      <a:pt x="7708" y="3857"/>
                    </a:cubicBezTo>
                    <a:cubicBezTo>
                      <a:pt x="7708" y="1725"/>
                      <a:pt x="5984" y="1"/>
                      <a:pt x="3857"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5"/>
              <p:cNvSpPr/>
              <p:nvPr/>
            </p:nvSpPr>
            <p:spPr>
              <a:xfrm>
                <a:off x="6816100" y="4024300"/>
                <a:ext cx="403400" cy="478525"/>
              </a:xfrm>
              <a:custGeom>
                <a:avLst/>
                <a:gdLst/>
                <a:ahLst/>
                <a:cxnLst/>
                <a:rect l="l" t="t" r="r" b="b"/>
                <a:pathLst>
                  <a:path w="16136" h="19141" extrusionOk="0">
                    <a:moveTo>
                      <a:pt x="16135" y="1"/>
                    </a:moveTo>
                    <a:lnTo>
                      <a:pt x="898" y="13764"/>
                    </a:lnTo>
                    <a:lnTo>
                      <a:pt x="1" y="19140"/>
                    </a:lnTo>
                    <a:lnTo>
                      <a:pt x="13752" y="19140"/>
                    </a:lnTo>
                    <a:lnTo>
                      <a:pt x="16135" y="1"/>
                    </a:ln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5"/>
              <p:cNvSpPr/>
              <p:nvPr/>
            </p:nvSpPr>
            <p:spPr>
              <a:xfrm>
                <a:off x="6518525" y="2730300"/>
                <a:ext cx="654475" cy="760925"/>
              </a:xfrm>
              <a:custGeom>
                <a:avLst/>
                <a:gdLst/>
                <a:ahLst/>
                <a:cxnLst/>
                <a:rect l="l" t="t" r="r" b="b"/>
                <a:pathLst>
                  <a:path w="26179" h="30437" extrusionOk="0">
                    <a:moveTo>
                      <a:pt x="10293" y="0"/>
                    </a:moveTo>
                    <a:lnTo>
                      <a:pt x="8653" y="512"/>
                    </a:lnTo>
                    <a:cubicBezTo>
                      <a:pt x="5325" y="1720"/>
                      <a:pt x="2822" y="4667"/>
                      <a:pt x="1521" y="7964"/>
                    </a:cubicBezTo>
                    <a:cubicBezTo>
                      <a:pt x="220" y="11260"/>
                      <a:pt x="0" y="14887"/>
                      <a:pt x="173" y="18430"/>
                    </a:cubicBezTo>
                    <a:cubicBezTo>
                      <a:pt x="277" y="20666"/>
                      <a:pt x="538" y="22928"/>
                      <a:pt x="1396" y="24997"/>
                    </a:cubicBezTo>
                    <a:cubicBezTo>
                      <a:pt x="2252" y="27066"/>
                      <a:pt x="3762" y="28937"/>
                      <a:pt x="5816" y="29830"/>
                    </a:cubicBezTo>
                    <a:cubicBezTo>
                      <a:pt x="6784" y="30249"/>
                      <a:pt x="7837" y="30436"/>
                      <a:pt x="8894" y="30436"/>
                    </a:cubicBezTo>
                    <a:cubicBezTo>
                      <a:pt x="9605" y="30436"/>
                      <a:pt x="10318" y="30352"/>
                      <a:pt x="11009" y="30196"/>
                    </a:cubicBezTo>
                    <a:cubicBezTo>
                      <a:pt x="12734" y="29815"/>
                      <a:pt x="14344" y="29021"/>
                      <a:pt x="15837" y="28086"/>
                    </a:cubicBezTo>
                    <a:cubicBezTo>
                      <a:pt x="20750" y="25029"/>
                      <a:pt x="22532" y="19752"/>
                      <a:pt x="23586" y="14067"/>
                    </a:cubicBezTo>
                    <a:cubicBezTo>
                      <a:pt x="23947" y="12107"/>
                      <a:pt x="26178" y="10477"/>
                      <a:pt x="25546" y="8591"/>
                    </a:cubicBezTo>
                    <a:cubicBezTo>
                      <a:pt x="24564" y="5654"/>
                      <a:pt x="22098" y="3386"/>
                      <a:pt x="19297" y="2059"/>
                    </a:cubicBezTo>
                    <a:cubicBezTo>
                      <a:pt x="16501" y="731"/>
                      <a:pt x="13382" y="246"/>
                      <a:pt x="10293"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5"/>
              <p:cNvSpPr/>
              <p:nvPr/>
            </p:nvSpPr>
            <p:spPr>
              <a:xfrm>
                <a:off x="6549325" y="2705775"/>
                <a:ext cx="640250" cy="550775"/>
              </a:xfrm>
              <a:custGeom>
                <a:avLst/>
                <a:gdLst/>
                <a:ahLst/>
                <a:cxnLst/>
                <a:rect l="l" t="t" r="r" b="b"/>
                <a:pathLst>
                  <a:path w="25610" h="22031" extrusionOk="0">
                    <a:moveTo>
                      <a:pt x="11553" y="0"/>
                    </a:moveTo>
                    <a:cubicBezTo>
                      <a:pt x="9883" y="0"/>
                      <a:pt x="8225" y="288"/>
                      <a:pt x="6664" y="914"/>
                    </a:cubicBezTo>
                    <a:cubicBezTo>
                      <a:pt x="5566" y="1353"/>
                      <a:pt x="4527" y="1958"/>
                      <a:pt x="3675" y="2783"/>
                    </a:cubicBezTo>
                    <a:cubicBezTo>
                      <a:pt x="3027" y="3410"/>
                      <a:pt x="2504" y="4158"/>
                      <a:pt x="2029" y="4932"/>
                    </a:cubicBezTo>
                    <a:cubicBezTo>
                      <a:pt x="1214" y="6263"/>
                      <a:pt x="529" y="7680"/>
                      <a:pt x="1" y="9148"/>
                    </a:cubicBezTo>
                    <a:cubicBezTo>
                      <a:pt x="172" y="9161"/>
                      <a:pt x="343" y="9168"/>
                      <a:pt x="514" y="9168"/>
                    </a:cubicBezTo>
                    <a:cubicBezTo>
                      <a:pt x="2106" y="9168"/>
                      <a:pt x="3675" y="8588"/>
                      <a:pt x="5038" y="7758"/>
                    </a:cubicBezTo>
                    <a:cubicBezTo>
                      <a:pt x="6553" y="6834"/>
                      <a:pt x="7954" y="5605"/>
                      <a:pt x="9239" y="4389"/>
                    </a:cubicBezTo>
                    <a:cubicBezTo>
                      <a:pt x="9433" y="6123"/>
                      <a:pt x="10122" y="7806"/>
                      <a:pt x="11205" y="9174"/>
                    </a:cubicBezTo>
                    <a:cubicBezTo>
                      <a:pt x="11299" y="9294"/>
                      <a:pt x="11403" y="9420"/>
                      <a:pt x="11549" y="9472"/>
                    </a:cubicBezTo>
                    <a:cubicBezTo>
                      <a:pt x="11586" y="9486"/>
                      <a:pt x="11627" y="9493"/>
                      <a:pt x="11668" y="9493"/>
                    </a:cubicBezTo>
                    <a:cubicBezTo>
                      <a:pt x="11782" y="9493"/>
                      <a:pt x="11897" y="9440"/>
                      <a:pt x="11936" y="9336"/>
                    </a:cubicBezTo>
                    <a:cubicBezTo>
                      <a:pt x="11967" y="9258"/>
                      <a:pt x="11952" y="9174"/>
                      <a:pt x="11941" y="9091"/>
                    </a:cubicBezTo>
                    <a:cubicBezTo>
                      <a:pt x="11675" y="7606"/>
                      <a:pt x="11784" y="6275"/>
                      <a:pt x="11518" y="4790"/>
                    </a:cubicBezTo>
                    <a:lnTo>
                      <a:pt x="11518" y="4790"/>
                    </a:lnTo>
                    <a:cubicBezTo>
                      <a:pt x="12704" y="8489"/>
                      <a:pt x="15338" y="11631"/>
                      <a:pt x="18739" y="13512"/>
                    </a:cubicBezTo>
                    <a:cubicBezTo>
                      <a:pt x="17796" y="19311"/>
                      <a:pt x="21483" y="22031"/>
                      <a:pt x="23545" y="22031"/>
                    </a:cubicBezTo>
                    <a:cubicBezTo>
                      <a:pt x="24205" y="22031"/>
                      <a:pt x="24698" y="21752"/>
                      <a:pt x="24821" y="21208"/>
                    </a:cubicBezTo>
                    <a:cubicBezTo>
                      <a:pt x="25328" y="18961"/>
                      <a:pt x="25610" y="15042"/>
                      <a:pt x="25547" y="12743"/>
                    </a:cubicBezTo>
                    <a:cubicBezTo>
                      <a:pt x="25479" y="10397"/>
                      <a:pt x="25228" y="7956"/>
                      <a:pt x="23984" y="5966"/>
                    </a:cubicBezTo>
                    <a:cubicBezTo>
                      <a:pt x="23107" y="4560"/>
                      <a:pt x="21780" y="3479"/>
                      <a:pt x="20369" y="2607"/>
                    </a:cubicBezTo>
                    <a:cubicBezTo>
                      <a:pt x="17739" y="974"/>
                      <a:pt x="14626" y="0"/>
                      <a:pt x="11553"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5"/>
              <p:cNvSpPr/>
              <p:nvPr/>
            </p:nvSpPr>
            <p:spPr>
              <a:xfrm>
                <a:off x="7022725" y="3130925"/>
                <a:ext cx="130950" cy="155475"/>
              </a:xfrm>
              <a:custGeom>
                <a:avLst/>
                <a:gdLst/>
                <a:ahLst/>
                <a:cxnLst/>
                <a:rect l="l" t="t" r="r" b="b"/>
                <a:pathLst>
                  <a:path w="5238" h="6219" extrusionOk="0">
                    <a:moveTo>
                      <a:pt x="2941" y="1"/>
                    </a:moveTo>
                    <a:cubicBezTo>
                      <a:pt x="2821" y="1"/>
                      <a:pt x="2696" y="13"/>
                      <a:pt x="2567" y="37"/>
                    </a:cubicBezTo>
                    <a:cubicBezTo>
                      <a:pt x="1512" y="230"/>
                      <a:pt x="842" y="1281"/>
                      <a:pt x="471" y="2289"/>
                    </a:cubicBezTo>
                    <a:cubicBezTo>
                      <a:pt x="184" y="3068"/>
                      <a:pt x="1" y="3925"/>
                      <a:pt x="215" y="4730"/>
                    </a:cubicBezTo>
                    <a:cubicBezTo>
                      <a:pt x="432" y="5517"/>
                      <a:pt x="1135" y="6219"/>
                      <a:pt x="1951" y="6219"/>
                    </a:cubicBezTo>
                    <a:cubicBezTo>
                      <a:pt x="1963" y="6219"/>
                      <a:pt x="1975" y="6219"/>
                      <a:pt x="1987" y="6218"/>
                    </a:cubicBezTo>
                    <a:cubicBezTo>
                      <a:pt x="2352" y="6208"/>
                      <a:pt x="2708" y="6062"/>
                      <a:pt x="3022" y="5873"/>
                    </a:cubicBezTo>
                    <a:cubicBezTo>
                      <a:pt x="4035" y="5273"/>
                      <a:pt x="4773" y="4223"/>
                      <a:pt x="4986" y="3063"/>
                    </a:cubicBezTo>
                    <a:cubicBezTo>
                      <a:pt x="5237" y="1739"/>
                      <a:pt x="4413" y="1"/>
                      <a:pt x="2941"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5"/>
              <p:cNvSpPr/>
              <p:nvPr/>
            </p:nvSpPr>
            <p:spPr>
              <a:xfrm>
                <a:off x="7049125" y="3150775"/>
                <a:ext cx="87950" cy="114200"/>
              </a:xfrm>
              <a:custGeom>
                <a:avLst/>
                <a:gdLst/>
                <a:ahLst/>
                <a:cxnLst/>
                <a:rect l="l" t="t" r="r" b="b"/>
                <a:pathLst>
                  <a:path w="3518" h="4568" extrusionOk="0">
                    <a:moveTo>
                      <a:pt x="2143" y="1"/>
                    </a:moveTo>
                    <a:cubicBezTo>
                      <a:pt x="1930" y="1"/>
                      <a:pt x="1720" y="85"/>
                      <a:pt x="1537" y="200"/>
                    </a:cubicBezTo>
                    <a:cubicBezTo>
                      <a:pt x="837" y="634"/>
                      <a:pt x="519" y="1469"/>
                      <a:pt x="247" y="2248"/>
                    </a:cubicBezTo>
                    <a:cubicBezTo>
                      <a:pt x="225" y="2305"/>
                      <a:pt x="205" y="2373"/>
                      <a:pt x="220" y="2436"/>
                    </a:cubicBezTo>
                    <a:cubicBezTo>
                      <a:pt x="237" y="2494"/>
                      <a:pt x="273" y="2540"/>
                      <a:pt x="314" y="2583"/>
                    </a:cubicBezTo>
                    <a:cubicBezTo>
                      <a:pt x="513" y="2797"/>
                      <a:pt x="712" y="3017"/>
                      <a:pt x="910" y="3230"/>
                    </a:cubicBezTo>
                    <a:cubicBezTo>
                      <a:pt x="1009" y="3340"/>
                      <a:pt x="1119" y="3470"/>
                      <a:pt x="1088" y="3612"/>
                    </a:cubicBezTo>
                    <a:cubicBezTo>
                      <a:pt x="1072" y="3685"/>
                      <a:pt x="1020" y="3748"/>
                      <a:pt x="968" y="3805"/>
                    </a:cubicBezTo>
                    <a:cubicBezTo>
                      <a:pt x="707" y="4076"/>
                      <a:pt x="367" y="4276"/>
                      <a:pt x="1" y="4370"/>
                    </a:cubicBezTo>
                    <a:cubicBezTo>
                      <a:pt x="1" y="4370"/>
                      <a:pt x="346" y="4568"/>
                      <a:pt x="864" y="4568"/>
                    </a:cubicBezTo>
                    <a:cubicBezTo>
                      <a:pt x="1260" y="4568"/>
                      <a:pt x="1767" y="4447"/>
                      <a:pt x="2300" y="4030"/>
                    </a:cubicBezTo>
                    <a:cubicBezTo>
                      <a:pt x="3517" y="3063"/>
                      <a:pt x="3413" y="1370"/>
                      <a:pt x="3413" y="1370"/>
                    </a:cubicBezTo>
                    <a:cubicBezTo>
                      <a:pt x="3309" y="1056"/>
                      <a:pt x="3194" y="743"/>
                      <a:pt x="2996" y="477"/>
                    </a:cubicBezTo>
                    <a:cubicBezTo>
                      <a:pt x="2796" y="215"/>
                      <a:pt x="2494" y="12"/>
                      <a:pt x="2164" y="1"/>
                    </a:cubicBezTo>
                    <a:close/>
                  </a:path>
                </a:pathLst>
              </a:custGeom>
              <a:solidFill>
                <a:srgbClr val="FF47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5"/>
              <p:cNvSpPr/>
              <p:nvPr/>
            </p:nvSpPr>
            <p:spPr>
              <a:xfrm>
                <a:off x="7049125" y="3148300"/>
                <a:ext cx="85350" cy="111725"/>
              </a:xfrm>
              <a:custGeom>
                <a:avLst/>
                <a:gdLst/>
                <a:ahLst/>
                <a:cxnLst/>
                <a:rect l="l" t="t" r="r" b="b"/>
                <a:pathLst>
                  <a:path w="3414" h="4469" extrusionOk="0">
                    <a:moveTo>
                      <a:pt x="2120" y="0"/>
                    </a:moveTo>
                    <a:cubicBezTo>
                      <a:pt x="2112" y="0"/>
                      <a:pt x="2104" y="0"/>
                      <a:pt x="2096" y="0"/>
                    </a:cubicBezTo>
                    <a:cubicBezTo>
                      <a:pt x="1908" y="6"/>
                      <a:pt x="1725" y="63"/>
                      <a:pt x="1563" y="152"/>
                    </a:cubicBezTo>
                    <a:cubicBezTo>
                      <a:pt x="1402" y="236"/>
                      <a:pt x="1255" y="340"/>
                      <a:pt x="1124" y="466"/>
                    </a:cubicBezTo>
                    <a:cubicBezTo>
                      <a:pt x="864" y="717"/>
                      <a:pt x="669" y="1020"/>
                      <a:pt x="513" y="1334"/>
                    </a:cubicBezTo>
                    <a:cubicBezTo>
                      <a:pt x="362" y="1647"/>
                      <a:pt x="247" y="1971"/>
                      <a:pt x="136" y="2294"/>
                    </a:cubicBezTo>
                    <a:cubicBezTo>
                      <a:pt x="121" y="2337"/>
                      <a:pt x="105" y="2383"/>
                      <a:pt x="100" y="2441"/>
                    </a:cubicBezTo>
                    <a:cubicBezTo>
                      <a:pt x="90" y="2499"/>
                      <a:pt x="100" y="2583"/>
                      <a:pt x="136" y="2639"/>
                    </a:cubicBezTo>
                    <a:cubicBezTo>
                      <a:pt x="205" y="2749"/>
                      <a:pt x="262" y="2786"/>
                      <a:pt x="319" y="2853"/>
                    </a:cubicBezTo>
                    <a:lnTo>
                      <a:pt x="676" y="3220"/>
                    </a:lnTo>
                    <a:cubicBezTo>
                      <a:pt x="790" y="3345"/>
                      <a:pt x="931" y="3460"/>
                      <a:pt x="989" y="3580"/>
                    </a:cubicBezTo>
                    <a:cubicBezTo>
                      <a:pt x="1020" y="3642"/>
                      <a:pt x="1020" y="3695"/>
                      <a:pt x="989" y="3758"/>
                    </a:cubicBezTo>
                    <a:cubicBezTo>
                      <a:pt x="958" y="3815"/>
                      <a:pt x="900" y="3878"/>
                      <a:pt x="842" y="3936"/>
                    </a:cubicBezTo>
                    <a:cubicBezTo>
                      <a:pt x="618" y="4181"/>
                      <a:pt x="319" y="4358"/>
                      <a:pt x="1" y="4469"/>
                    </a:cubicBezTo>
                    <a:cubicBezTo>
                      <a:pt x="336" y="4416"/>
                      <a:pt x="659" y="4254"/>
                      <a:pt x="931" y="4030"/>
                    </a:cubicBezTo>
                    <a:cubicBezTo>
                      <a:pt x="994" y="3972"/>
                      <a:pt x="1062" y="3919"/>
                      <a:pt x="1119" y="3830"/>
                    </a:cubicBezTo>
                    <a:cubicBezTo>
                      <a:pt x="1177" y="3748"/>
                      <a:pt x="1187" y="3611"/>
                      <a:pt x="1146" y="3517"/>
                    </a:cubicBezTo>
                    <a:cubicBezTo>
                      <a:pt x="1108" y="3418"/>
                      <a:pt x="1045" y="3345"/>
                      <a:pt x="989" y="3277"/>
                    </a:cubicBezTo>
                    <a:lnTo>
                      <a:pt x="821" y="3084"/>
                    </a:lnTo>
                    <a:lnTo>
                      <a:pt x="487" y="2702"/>
                    </a:lnTo>
                    <a:cubicBezTo>
                      <a:pt x="435" y="2639"/>
                      <a:pt x="362" y="2566"/>
                      <a:pt x="341" y="2530"/>
                    </a:cubicBezTo>
                    <a:cubicBezTo>
                      <a:pt x="324" y="2499"/>
                      <a:pt x="336" y="2462"/>
                      <a:pt x="367" y="2378"/>
                    </a:cubicBezTo>
                    <a:cubicBezTo>
                      <a:pt x="481" y="2060"/>
                      <a:pt x="597" y="1741"/>
                      <a:pt x="748" y="1443"/>
                    </a:cubicBezTo>
                    <a:cubicBezTo>
                      <a:pt x="889" y="1145"/>
                      <a:pt x="1067" y="868"/>
                      <a:pt x="1291" y="644"/>
                    </a:cubicBezTo>
                    <a:cubicBezTo>
                      <a:pt x="1516" y="419"/>
                      <a:pt x="1804" y="231"/>
                      <a:pt x="2106" y="205"/>
                    </a:cubicBezTo>
                    <a:cubicBezTo>
                      <a:pt x="2127" y="203"/>
                      <a:pt x="2148" y="202"/>
                      <a:pt x="2168" y="202"/>
                    </a:cubicBezTo>
                    <a:cubicBezTo>
                      <a:pt x="2451" y="202"/>
                      <a:pt x="2728" y="367"/>
                      <a:pt x="2927" y="591"/>
                    </a:cubicBezTo>
                    <a:cubicBezTo>
                      <a:pt x="3146" y="837"/>
                      <a:pt x="3278" y="1155"/>
                      <a:pt x="3413" y="1469"/>
                    </a:cubicBezTo>
                    <a:cubicBezTo>
                      <a:pt x="3334" y="1140"/>
                      <a:pt x="3230" y="806"/>
                      <a:pt x="3027" y="513"/>
                    </a:cubicBezTo>
                    <a:cubicBezTo>
                      <a:pt x="2822" y="237"/>
                      <a:pt x="2501" y="0"/>
                      <a:pt x="2120"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5"/>
              <p:cNvSpPr/>
              <p:nvPr/>
            </p:nvSpPr>
            <p:spPr>
              <a:xfrm>
                <a:off x="6610475" y="3036025"/>
                <a:ext cx="42350" cy="59500"/>
              </a:xfrm>
              <a:custGeom>
                <a:avLst/>
                <a:gdLst/>
                <a:ahLst/>
                <a:cxnLst/>
                <a:rect l="l" t="t" r="r" b="b"/>
                <a:pathLst>
                  <a:path w="1694" h="2380" extrusionOk="0">
                    <a:moveTo>
                      <a:pt x="994" y="1"/>
                    </a:moveTo>
                    <a:cubicBezTo>
                      <a:pt x="618" y="1"/>
                      <a:pt x="242" y="446"/>
                      <a:pt x="126" y="1054"/>
                    </a:cubicBezTo>
                    <a:cubicBezTo>
                      <a:pt x="0" y="1706"/>
                      <a:pt x="226" y="2297"/>
                      <a:pt x="622" y="2371"/>
                    </a:cubicBezTo>
                    <a:cubicBezTo>
                      <a:pt x="651" y="2377"/>
                      <a:pt x="681" y="2379"/>
                      <a:pt x="710" y="2379"/>
                    </a:cubicBezTo>
                    <a:cubicBezTo>
                      <a:pt x="1080" y="2379"/>
                      <a:pt x="1452" y="1935"/>
                      <a:pt x="1568" y="1330"/>
                    </a:cubicBezTo>
                    <a:cubicBezTo>
                      <a:pt x="1693" y="678"/>
                      <a:pt x="1474" y="87"/>
                      <a:pt x="1078" y="8"/>
                    </a:cubicBezTo>
                    <a:cubicBezTo>
                      <a:pt x="1050" y="3"/>
                      <a:pt x="1022" y="1"/>
                      <a:pt x="99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5"/>
              <p:cNvSpPr/>
              <p:nvPr/>
            </p:nvSpPr>
            <p:spPr>
              <a:xfrm>
                <a:off x="6816100" y="3076800"/>
                <a:ext cx="42600" cy="59950"/>
              </a:xfrm>
              <a:custGeom>
                <a:avLst/>
                <a:gdLst/>
                <a:ahLst/>
                <a:cxnLst/>
                <a:rect l="l" t="t" r="r" b="b"/>
                <a:pathLst>
                  <a:path w="1704" h="2398" extrusionOk="0">
                    <a:moveTo>
                      <a:pt x="999" y="0"/>
                    </a:moveTo>
                    <a:cubicBezTo>
                      <a:pt x="622" y="0"/>
                      <a:pt x="243" y="450"/>
                      <a:pt x="126" y="1058"/>
                    </a:cubicBezTo>
                    <a:cubicBezTo>
                      <a:pt x="1" y="1717"/>
                      <a:pt x="220" y="2312"/>
                      <a:pt x="623" y="2390"/>
                    </a:cubicBezTo>
                    <a:cubicBezTo>
                      <a:pt x="650" y="2395"/>
                      <a:pt x="679" y="2398"/>
                      <a:pt x="707" y="2398"/>
                    </a:cubicBezTo>
                    <a:cubicBezTo>
                      <a:pt x="1082" y="2398"/>
                      <a:pt x="1461" y="1948"/>
                      <a:pt x="1578" y="1341"/>
                    </a:cubicBezTo>
                    <a:cubicBezTo>
                      <a:pt x="1704" y="682"/>
                      <a:pt x="1479" y="87"/>
                      <a:pt x="1082" y="8"/>
                    </a:cubicBezTo>
                    <a:cubicBezTo>
                      <a:pt x="1054" y="3"/>
                      <a:pt x="1026" y="0"/>
                      <a:pt x="99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5"/>
              <p:cNvSpPr/>
              <p:nvPr/>
            </p:nvSpPr>
            <p:spPr>
              <a:xfrm>
                <a:off x="6572475" y="2955800"/>
                <a:ext cx="116675" cy="58900"/>
              </a:xfrm>
              <a:custGeom>
                <a:avLst/>
                <a:gdLst/>
                <a:ahLst/>
                <a:cxnLst/>
                <a:rect l="l" t="t" r="r" b="b"/>
                <a:pathLst>
                  <a:path w="4667" h="2356" extrusionOk="0">
                    <a:moveTo>
                      <a:pt x="3097" y="1"/>
                    </a:moveTo>
                    <a:cubicBezTo>
                      <a:pt x="2686" y="1"/>
                      <a:pt x="2282" y="128"/>
                      <a:pt x="1913" y="287"/>
                    </a:cubicBezTo>
                    <a:cubicBezTo>
                      <a:pt x="1458" y="470"/>
                      <a:pt x="1050" y="772"/>
                      <a:pt x="737" y="1133"/>
                    </a:cubicBezTo>
                    <a:cubicBezTo>
                      <a:pt x="429" y="1498"/>
                      <a:pt x="188" y="1906"/>
                      <a:pt x="0" y="2324"/>
                    </a:cubicBezTo>
                    <a:lnTo>
                      <a:pt x="58" y="2356"/>
                    </a:lnTo>
                    <a:cubicBezTo>
                      <a:pt x="329" y="1990"/>
                      <a:pt x="611" y="1635"/>
                      <a:pt x="956" y="1353"/>
                    </a:cubicBezTo>
                    <a:cubicBezTo>
                      <a:pt x="1124" y="1211"/>
                      <a:pt x="1301" y="1090"/>
                      <a:pt x="1489" y="991"/>
                    </a:cubicBezTo>
                    <a:cubicBezTo>
                      <a:pt x="1677" y="887"/>
                      <a:pt x="1876" y="808"/>
                      <a:pt x="2080" y="752"/>
                    </a:cubicBezTo>
                    <a:cubicBezTo>
                      <a:pt x="2284" y="694"/>
                      <a:pt x="2492" y="668"/>
                      <a:pt x="2702" y="658"/>
                    </a:cubicBezTo>
                    <a:cubicBezTo>
                      <a:pt x="2911" y="647"/>
                      <a:pt x="3114" y="647"/>
                      <a:pt x="3324" y="641"/>
                    </a:cubicBezTo>
                    <a:cubicBezTo>
                      <a:pt x="3374" y="639"/>
                      <a:pt x="3424" y="638"/>
                      <a:pt x="3475" y="638"/>
                    </a:cubicBezTo>
                    <a:cubicBezTo>
                      <a:pt x="3634" y="638"/>
                      <a:pt x="3793" y="648"/>
                      <a:pt x="3956" y="652"/>
                    </a:cubicBezTo>
                    <a:cubicBezTo>
                      <a:pt x="4175" y="673"/>
                      <a:pt x="4395" y="704"/>
                      <a:pt x="4635" y="731"/>
                    </a:cubicBezTo>
                    <a:lnTo>
                      <a:pt x="4667" y="678"/>
                    </a:lnTo>
                    <a:cubicBezTo>
                      <a:pt x="4337" y="302"/>
                      <a:pt x="3857" y="93"/>
                      <a:pt x="3365" y="19"/>
                    </a:cubicBezTo>
                    <a:cubicBezTo>
                      <a:pt x="3276" y="7"/>
                      <a:pt x="3186" y="1"/>
                      <a:pt x="309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5"/>
              <p:cNvSpPr/>
              <p:nvPr/>
            </p:nvSpPr>
            <p:spPr>
              <a:xfrm>
                <a:off x="6792850" y="2977725"/>
                <a:ext cx="106225" cy="73700"/>
              </a:xfrm>
              <a:custGeom>
                <a:avLst/>
                <a:gdLst/>
                <a:ahLst/>
                <a:cxnLst/>
                <a:rect l="l" t="t" r="r" b="b"/>
                <a:pathLst>
                  <a:path w="4249" h="2948" extrusionOk="0">
                    <a:moveTo>
                      <a:pt x="1251" y="0"/>
                    </a:moveTo>
                    <a:cubicBezTo>
                      <a:pt x="802" y="0"/>
                      <a:pt x="355" y="120"/>
                      <a:pt x="0" y="386"/>
                    </a:cubicBezTo>
                    <a:lnTo>
                      <a:pt x="21" y="449"/>
                    </a:lnTo>
                    <a:cubicBezTo>
                      <a:pt x="267" y="471"/>
                      <a:pt x="487" y="481"/>
                      <a:pt x="700" y="507"/>
                    </a:cubicBezTo>
                    <a:cubicBezTo>
                      <a:pt x="914" y="538"/>
                      <a:pt x="1124" y="565"/>
                      <a:pt x="1327" y="616"/>
                    </a:cubicBezTo>
                    <a:cubicBezTo>
                      <a:pt x="1526" y="664"/>
                      <a:pt x="1729" y="705"/>
                      <a:pt x="1929" y="758"/>
                    </a:cubicBezTo>
                    <a:cubicBezTo>
                      <a:pt x="2132" y="809"/>
                      <a:pt x="2336" y="878"/>
                      <a:pt x="2524" y="972"/>
                    </a:cubicBezTo>
                    <a:cubicBezTo>
                      <a:pt x="2713" y="1071"/>
                      <a:pt x="2889" y="1185"/>
                      <a:pt x="3051" y="1327"/>
                    </a:cubicBezTo>
                    <a:cubicBezTo>
                      <a:pt x="3219" y="1457"/>
                      <a:pt x="3371" y="1614"/>
                      <a:pt x="3506" y="1787"/>
                    </a:cubicBezTo>
                    <a:cubicBezTo>
                      <a:pt x="3784" y="2126"/>
                      <a:pt x="3998" y="2528"/>
                      <a:pt x="4191" y="2947"/>
                    </a:cubicBezTo>
                    <a:lnTo>
                      <a:pt x="4249" y="2926"/>
                    </a:lnTo>
                    <a:cubicBezTo>
                      <a:pt x="4143" y="2477"/>
                      <a:pt x="3992" y="2032"/>
                      <a:pt x="3762" y="1614"/>
                    </a:cubicBezTo>
                    <a:cubicBezTo>
                      <a:pt x="3528" y="1197"/>
                      <a:pt x="3188" y="820"/>
                      <a:pt x="2780" y="548"/>
                    </a:cubicBezTo>
                    <a:cubicBezTo>
                      <a:pt x="2378" y="271"/>
                      <a:pt x="1912" y="25"/>
                      <a:pt x="1411" y="5"/>
                    </a:cubicBezTo>
                    <a:cubicBezTo>
                      <a:pt x="1358" y="2"/>
                      <a:pt x="1304" y="0"/>
                      <a:pt x="125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5"/>
              <p:cNvSpPr/>
              <p:nvPr/>
            </p:nvSpPr>
            <p:spPr>
              <a:xfrm>
                <a:off x="6637000" y="3052800"/>
                <a:ext cx="88575" cy="174975"/>
              </a:xfrm>
              <a:custGeom>
                <a:avLst/>
                <a:gdLst/>
                <a:ahLst/>
                <a:cxnLst/>
                <a:rect l="l" t="t" r="r" b="b"/>
                <a:pathLst>
                  <a:path w="3543" h="6999" extrusionOk="0">
                    <a:moveTo>
                      <a:pt x="3449" y="1"/>
                    </a:moveTo>
                    <a:cubicBezTo>
                      <a:pt x="3303" y="1035"/>
                      <a:pt x="2927" y="2002"/>
                      <a:pt x="2368" y="2844"/>
                    </a:cubicBezTo>
                    <a:cubicBezTo>
                      <a:pt x="2091" y="3261"/>
                      <a:pt x="1761" y="3644"/>
                      <a:pt x="1396" y="3989"/>
                    </a:cubicBezTo>
                    <a:cubicBezTo>
                      <a:pt x="1030" y="4333"/>
                      <a:pt x="622" y="4631"/>
                      <a:pt x="178" y="4871"/>
                    </a:cubicBezTo>
                    <a:lnTo>
                      <a:pt x="0" y="4970"/>
                    </a:lnTo>
                    <a:lnTo>
                      <a:pt x="116" y="5122"/>
                    </a:lnTo>
                    <a:cubicBezTo>
                      <a:pt x="591" y="5764"/>
                      <a:pt x="1077" y="6396"/>
                      <a:pt x="1604" y="6998"/>
                    </a:cubicBezTo>
                    <a:cubicBezTo>
                      <a:pt x="1265" y="6346"/>
                      <a:pt x="889" y="5721"/>
                      <a:pt x="503" y="5098"/>
                    </a:cubicBezTo>
                    <a:lnTo>
                      <a:pt x="503" y="5098"/>
                    </a:lnTo>
                    <a:cubicBezTo>
                      <a:pt x="925" y="4883"/>
                      <a:pt x="1322" y="4610"/>
                      <a:pt x="1673" y="4291"/>
                    </a:cubicBezTo>
                    <a:cubicBezTo>
                      <a:pt x="2074" y="3931"/>
                      <a:pt x="2414" y="3507"/>
                      <a:pt x="2691" y="3048"/>
                    </a:cubicBezTo>
                    <a:cubicBezTo>
                      <a:pt x="3246" y="2133"/>
                      <a:pt x="3543" y="1047"/>
                      <a:pt x="3449"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5"/>
              <p:cNvSpPr/>
              <p:nvPr/>
            </p:nvSpPr>
            <p:spPr>
              <a:xfrm>
                <a:off x="6629425" y="3310175"/>
                <a:ext cx="66500" cy="38675"/>
              </a:xfrm>
              <a:custGeom>
                <a:avLst/>
                <a:gdLst/>
                <a:ahLst/>
                <a:cxnLst/>
                <a:rect l="l" t="t" r="r" b="b"/>
                <a:pathLst>
                  <a:path w="2660" h="1547" extrusionOk="0">
                    <a:moveTo>
                      <a:pt x="944" y="0"/>
                    </a:moveTo>
                    <a:cubicBezTo>
                      <a:pt x="522" y="0"/>
                      <a:pt x="191" y="152"/>
                      <a:pt x="110" y="418"/>
                    </a:cubicBezTo>
                    <a:cubicBezTo>
                      <a:pt x="1" y="794"/>
                      <a:pt x="460" y="1259"/>
                      <a:pt x="1130" y="1457"/>
                    </a:cubicBezTo>
                    <a:cubicBezTo>
                      <a:pt x="1334" y="1518"/>
                      <a:pt x="1534" y="1546"/>
                      <a:pt x="1718" y="1546"/>
                    </a:cubicBezTo>
                    <a:cubicBezTo>
                      <a:pt x="2141" y="1546"/>
                      <a:pt x="2474" y="1395"/>
                      <a:pt x="2550" y="1129"/>
                    </a:cubicBezTo>
                    <a:cubicBezTo>
                      <a:pt x="2660" y="753"/>
                      <a:pt x="2206" y="287"/>
                      <a:pt x="1531" y="89"/>
                    </a:cubicBezTo>
                    <a:cubicBezTo>
                      <a:pt x="1327" y="29"/>
                      <a:pt x="1127" y="0"/>
                      <a:pt x="944"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5"/>
              <p:cNvSpPr/>
              <p:nvPr/>
            </p:nvSpPr>
            <p:spPr>
              <a:xfrm>
                <a:off x="6437525" y="3310425"/>
                <a:ext cx="642200" cy="609925"/>
              </a:xfrm>
              <a:custGeom>
                <a:avLst/>
                <a:gdLst/>
                <a:ahLst/>
                <a:cxnLst/>
                <a:rect l="l" t="t" r="r" b="b"/>
                <a:pathLst>
                  <a:path w="25688" h="24397" extrusionOk="0">
                    <a:moveTo>
                      <a:pt x="21957" y="0"/>
                    </a:moveTo>
                    <a:lnTo>
                      <a:pt x="13753" y="5711"/>
                    </a:lnTo>
                    <a:lnTo>
                      <a:pt x="12113" y="9839"/>
                    </a:lnTo>
                    <a:cubicBezTo>
                      <a:pt x="12113" y="9839"/>
                      <a:pt x="8309" y="9489"/>
                      <a:pt x="5879" y="9473"/>
                    </a:cubicBezTo>
                    <a:cubicBezTo>
                      <a:pt x="4912" y="10623"/>
                      <a:pt x="3308" y="12608"/>
                      <a:pt x="2295" y="14260"/>
                    </a:cubicBezTo>
                    <a:cubicBezTo>
                      <a:pt x="763" y="16747"/>
                      <a:pt x="1" y="18753"/>
                      <a:pt x="1" y="18753"/>
                    </a:cubicBezTo>
                    <a:lnTo>
                      <a:pt x="18430" y="24396"/>
                    </a:lnTo>
                    <a:cubicBezTo>
                      <a:pt x="18430" y="24396"/>
                      <a:pt x="20734" y="20603"/>
                      <a:pt x="22887" y="18534"/>
                    </a:cubicBezTo>
                    <a:cubicBezTo>
                      <a:pt x="24125" y="17342"/>
                      <a:pt x="24674" y="16852"/>
                      <a:pt x="25688" y="16005"/>
                    </a:cubicBezTo>
                    <a:cubicBezTo>
                      <a:pt x="23917" y="13701"/>
                      <a:pt x="21293" y="10999"/>
                      <a:pt x="21293" y="10999"/>
                    </a:cubicBezTo>
                    <a:lnTo>
                      <a:pt x="21957" y="0"/>
                    </a:ln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5"/>
              <p:cNvSpPr/>
              <p:nvPr/>
            </p:nvSpPr>
            <p:spPr>
              <a:xfrm>
                <a:off x="6243275" y="3545950"/>
                <a:ext cx="873950" cy="956875"/>
              </a:xfrm>
              <a:custGeom>
                <a:avLst/>
                <a:gdLst/>
                <a:ahLst/>
                <a:cxnLst/>
                <a:rect l="l" t="t" r="r" b="b"/>
                <a:pathLst>
                  <a:path w="34958" h="38275" extrusionOk="0">
                    <a:moveTo>
                      <a:pt x="10848" y="1"/>
                    </a:moveTo>
                    <a:cubicBezTo>
                      <a:pt x="10848" y="1"/>
                      <a:pt x="7959" y="3020"/>
                      <a:pt x="3977" y="9886"/>
                    </a:cubicBezTo>
                    <a:cubicBezTo>
                      <a:pt x="1" y="16757"/>
                      <a:pt x="2676" y="19579"/>
                      <a:pt x="3182" y="23122"/>
                    </a:cubicBezTo>
                    <a:cubicBezTo>
                      <a:pt x="3690" y="26669"/>
                      <a:pt x="1882" y="38274"/>
                      <a:pt x="1882" y="38274"/>
                    </a:cubicBezTo>
                    <a:lnTo>
                      <a:pt x="24151" y="38274"/>
                    </a:lnTo>
                    <a:cubicBezTo>
                      <a:pt x="25009" y="32997"/>
                      <a:pt x="26153" y="27766"/>
                      <a:pt x="27585" y="22615"/>
                    </a:cubicBezTo>
                    <a:cubicBezTo>
                      <a:pt x="29027" y="17442"/>
                      <a:pt x="30944" y="12086"/>
                      <a:pt x="34957" y="8553"/>
                    </a:cubicBezTo>
                    <a:cubicBezTo>
                      <a:pt x="34456" y="7880"/>
                      <a:pt x="33954" y="7222"/>
                      <a:pt x="33458" y="6584"/>
                    </a:cubicBezTo>
                    <a:cubicBezTo>
                      <a:pt x="28326" y="10696"/>
                      <a:pt x="26200" y="14975"/>
                      <a:pt x="26200" y="14975"/>
                    </a:cubicBezTo>
                    <a:lnTo>
                      <a:pt x="7771" y="9332"/>
                    </a:lnTo>
                    <a:cubicBezTo>
                      <a:pt x="7771" y="9332"/>
                      <a:pt x="8533" y="7326"/>
                      <a:pt x="10065" y="4839"/>
                    </a:cubicBezTo>
                    <a:cubicBezTo>
                      <a:pt x="11078" y="3187"/>
                      <a:pt x="12682" y="1202"/>
                      <a:pt x="13649" y="52"/>
                    </a:cubicBezTo>
                    <a:cubicBezTo>
                      <a:pt x="12092" y="37"/>
                      <a:pt x="10848" y="1"/>
                      <a:pt x="10848" y="1"/>
                    </a:cubicBez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5"/>
              <p:cNvSpPr/>
              <p:nvPr/>
            </p:nvSpPr>
            <p:spPr>
              <a:xfrm>
                <a:off x="6042225" y="3545950"/>
                <a:ext cx="936925" cy="926700"/>
              </a:xfrm>
              <a:custGeom>
                <a:avLst/>
                <a:gdLst/>
                <a:ahLst/>
                <a:cxnLst/>
                <a:rect l="l" t="t" r="r" b="b"/>
                <a:pathLst>
                  <a:path w="37477" h="37068" extrusionOk="0">
                    <a:moveTo>
                      <a:pt x="18890" y="1"/>
                    </a:moveTo>
                    <a:lnTo>
                      <a:pt x="18211" y="63"/>
                    </a:lnTo>
                    <a:cubicBezTo>
                      <a:pt x="14308" y="428"/>
                      <a:pt x="10817" y="2644"/>
                      <a:pt x="8827" y="6020"/>
                    </a:cubicBezTo>
                    <a:cubicBezTo>
                      <a:pt x="6705" y="9609"/>
                      <a:pt x="4730" y="14903"/>
                      <a:pt x="3555" y="18147"/>
                    </a:cubicBezTo>
                    <a:cubicBezTo>
                      <a:pt x="2289" y="21633"/>
                      <a:pt x="1182" y="25332"/>
                      <a:pt x="466" y="27840"/>
                    </a:cubicBezTo>
                    <a:cubicBezTo>
                      <a:pt x="1" y="29481"/>
                      <a:pt x="1114" y="31147"/>
                      <a:pt x="2802" y="31346"/>
                    </a:cubicBezTo>
                    <a:cubicBezTo>
                      <a:pt x="4649" y="31567"/>
                      <a:pt x="7194" y="31779"/>
                      <a:pt x="10145" y="31779"/>
                    </a:cubicBezTo>
                    <a:cubicBezTo>
                      <a:pt x="11725" y="31779"/>
                      <a:pt x="13423" y="31718"/>
                      <a:pt x="15191" y="31565"/>
                    </a:cubicBezTo>
                    <a:cubicBezTo>
                      <a:pt x="23007" y="30882"/>
                      <a:pt x="24047" y="30604"/>
                      <a:pt x="24047" y="30604"/>
                    </a:cubicBezTo>
                    <a:lnTo>
                      <a:pt x="35114" y="37068"/>
                    </a:lnTo>
                    <a:lnTo>
                      <a:pt x="37477" y="29502"/>
                    </a:lnTo>
                    <a:cubicBezTo>
                      <a:pt x="37477" y="29502"/>
                      <a:pt x="17113" y="19381"/>
                      <a:pt x="14841" y="19135"/>
                    </a:cubicBezTo>
                    <a:cubicBezTo>
                      <a:pt x="14678" y="19118"/>
                      <a:pt x="14517" y="19110"/>
                      <a:pt x="14357" y="19110"/>
                    </a:cubicBezTo>
                    <a:cubicBezTo>
                      <a:pt x="12294" y="19110"/>
                      <a:pt x="10556" y="20452"/>
                      <a:pt x="10556" y="20452"/>
                    </a:cubicBezTo>
                    <a:cubicBezTo>
                      <a:pt x="10556" y="20452"/>
                      <a:pt x="9276" y="15670"/>
                      <a:pt x="10911" y="12165"/>
                    </a:cubicBezTo>
                    <a:cubicBezTo>
                      <a:pt x="13069" y="7540"/>
                      <a:pt x="18890" y="1"/>
                      <a:pt x="18890"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5"/>
              <p:cNvSpPr/>
              <p:nvPr/>
            </p:nvSpPr>
            <p:spPr>
              <a:xfrm>
                <a:off x="6703100" y="4018300"/>
                <a:ext cx="368650" cy="231225"/>
              </a:xfrm>
              <a:custGeom>
                <a:avLst/>
                <a:gdLst/>
                <a:ahLst/>
                <a:cxnLst/>
                <a:rect l="l" t="t" r="r" b="b"/>
                <a:pathLst>
                  <a:path w="14746" h="9249" extrusionOk="0">
                    <a:moveTo>
                      <a:pt x="11135" y="1"/>
                    </a:moveTo>
                    <a:cubicBezTo>
                      <a:pt x="9289" y="1"/>
                      <a:pt x="7097" y="508"/>
                      <a:pt x="6578" y="946"/>
                    </a:cubicBezTo>
                    <a:cubicBezTo>
                      <a:pt x="5869" y="1548"/>
                      <a:pt x="5304" y="5445"/>
                      <a:pt x="5304" y="5445"/>
                    </a:cubicBezTo>
                    <a:lnTo>
                      <a:pt x="1" y="5742"/>
                    </a:lnTo>
                    <a:lnTo>
                      <a:pt x="8293" y="9249"/>
                    </a:lnTo>
                    <a:cubicBezTo>
                      <a:pt x="8293" y="9249"/>
                      <a:pt x="14746" y="873"/>
                      <a:pt x="12949" y="241"/>
                    </a:cubicBezTo>
                    <a:cubicBezTo>
                      <a:pt x="12461" y="71"/>
                      <a:pt x="11822" y="1"/>
                      <a:pt x="11135"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5"/>
              <p:cNvSpPr/>
              <p:nvPr/>
            </p:nvSpPr>
            <p:spPr>
              <a:xfrm>
                <a:off x="6197425" y="4057225"/>
                <a:ext cx="446000" cy="253850"/>
              </a:xfrm>
              <a:custGeom>
                <a:avLst/>
                <a:gdLst/>
                <a:ahLst/>
                <a:cxnLst/>
                <a:rect l="l" t="t" r="r" b="b"/>
                <a:pathLst>
                  <a:path w="17840" h="10154" extrusionOk="0">
                    <a:moveTo>
                      <a:pt x="4348" y="1"/>
                    </a:moveTo>
                    <a:lnTo>
                      <a:pt x="3193" y="973"/>
                    </a:lnTo>
                    <a:cubicBezTo>
                      <a:pt x="2812" y="1296"/>
                      <a:pt x="2421" y="1610"/>
                      <a:pt x="2049" y="1954"/>
                    </a:cubicBezTo>
                    <a:cubicBezTo>
                      <a:pt x="1683" y="2299"/>
                      <a:pt x="1343" y="2676"/>
                      <a:pt x="1020" y="3063"/>
                    </a:cubicBezTo>
                    <a:cubicBezTo>
                      <a:pt x="690" y="3444"/>
                      <a:pt x="383" y="3841"/>
                      <a:pt x="89" y="4254"/>
                    </a:cubicBezTo>
                    <a:lnTo>
                      <a:pt x="0" y="4373"/>
                    </a:lnTo>
                    <a:lnTo>
                      <a:pt x="152" y="4373"/>
                    </a:lnTo>
                    <a:cubicBezTo>
                      <a:pt x="1731" y="4332"/>
                      <a:pt x="3308" y="4269"/>
                      <a:pt x="4881" y="4217"/>
                    </a:cubicBezTo>
                    <a:cubicBezTo>
                      <a:pt x="6448" y="4171"/>
                      <a:pt x="8011" y="4108"/>
                      <a:pt x="9577" y="4046"/>
                    </a:cubicBezTo>
                    <a:lnTo>
                      <a:pt x="9577" y="4046"/>
                    </a:lnTo>
                    <a:cubicBezTo>
                      <a:pt x="10942" y="5068"/>
                      <a:pt x="12306" y="6090"/>
                      <a:pt x="13681" y="7101"/>
                    </a:cubicBezTo>
                    <a:lnTo>
                      <a:pt x="15755" y="8632"/>
                    </a:lnTo>
                    <a:lnTo>
                      <a:pt x="17839" y="10153"/>
                    </a:lnTo>
                    <a:lnTo>
                      <a:pt x="15807" y="8564"/>
                    </a:lnTo>
                    <a:lnTo>
                      <a:pt x="13763" y="6997"/>
                    </a:lnTo>
                    <a:cubicBezTo>
                      <a:pt x="12400" y="5947"/>
                      <a:pt x="11031" y="4906"/>
                      <a:pt x="9663" y="3872"/>
                    </a:cubicBezTo>
                    <a:lnTo>
                      <a:pt x="9636" y="3852"/>
                    </a:lnTo>
                    <a:lnTo>
                      <a:pt x="9600" y="3852"/>
                    </a:lnTo>
                    <a:cubicBezTo>
                      <a:pt x="8026" y="3903"/>
                      <a:pt x="6449" y="3961"/>
                      <a:pt x="4876" y="4024"/>
                    </a:cubicBezTo>
                    <a:cubicBezTo>
                      <a:pt x="3349" y="4089"/>
                      <a:pt x="1826" y="4141"/>
                      <a:pt x="300" y="4215"/>
                    </a:cubicBezTo>
                    <a:lnTo>
                      <a:pt x="300" y="4215"/>
                    </a:lnTo>
                    <a:cubicBezTo>
                      <a:pt x="557" y="3849"/>
                      <a:pt x="827" y="3489"/>
                      <a:pt x="1114" y="3141"/>
                    </a:cubicBezTo>
                    <a:cubicBezTo>
                      <a:pt x="1427" y="2750"/>
                      <a:pt x="1762" y="2378"/>
                      <a:pt x="2117" y="2022"/>
                    </a:cubicBezTo>
                    <a:cubicBezTo>
                      <a:pt x="2467" y="1672"/>
                      <a:pt x="2853" y="1349"/>
                      <a:pt x="3224" y="1009"/>
                    </a:cubicBezTo>
                    <a:lnTo>
                      <a:pt x="4348"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5"/>
              <p:cNvSpPr/>
              <p:nvPr/>
            </p:nvSpPr>
            <p:spPr>
              <a:xfrm>
                <a:off x="6858425" y="3759775"/>
                <a:ext cx="368650" cy="743050"/>
              </a:xfrm>
              <a:custGeom>
                <a:avLst/>
                <a:gdLst/>
                <a:ahLst/>
                <a:cxnLst/>
                <a:rect l="l" t="t" r="r" b="b"/>
                <a:pathLst>
                  <a:path w="14746" h="29722" extrusionOk="0">
                    <a:moveTo>
                      <a:pt x="10351" y="0"/>
                    </a:moveTo>
                    <a:cubicBezTo>
                      <a:pt x="6338" y="3533"/>
                      <a:pt x="4421" y="8889"/>
                      <a:pt x="2979" y="14062"/>
                    </a:cubicBezTo>
                    <a:cubicBezTo>
                      <a:pt x="1776" y="18383"/>
                      <a:pt x="794" y="22662"/>
                      <a:pt x="1" y="27073"/>
                    </a:cubicBezTo>
                    <a:lnTo>
                      <a:pt x="4441" y="29721"/>
                    </a:lnTo>
                    <a:lnTo>
                      <a:pt x="7320" y="29721"/>
                    </a:lnTo>
                    <a:cubicBezTo>
                      <a:pt x="8528" y="27705"/>
                      <a:pt x="10718" y="23436"/>
                      <a:pt x="11866" y="20708"/>
                    </a:cubicBezTo>
                    <a:cubicBezTo>
                      <a:pt x="14333" y="14861"/>
                      <a:pt x="14746" y="8826"/>
                      <a:pt x="14521" y="7556"/>
                    </a:cubicBezTo>
                    <a:cubicBezTo>
                      <a:pt x="14155" y="5455"/>
                      <a:pt x="12316" y="2650"/>
                      <a:pt x="10351"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5"/>
              <p:cNvSpPr/>
              <p:nvPr/>
            </p:nvSpPr>
            <p:spPr>
              <a:xfrm>
                <a:off x="6897625" y="4018550"/>
                <a:ext cx="241300" cy="278425"/>
              </a:xfrm>
              <a:custGeom>
                <a:avLst/>
                <a:gdLst/>
                <a:ahLst/>
                <a:cxnLst/>
                <a:rect l="l" t="t" r="r" b="b"/>
                <a:pathLst>
                  <a:path w="9652" h="11137" extrusionOk="0">
                    <a:moveTo>
                      <a:pt x="2852" y="1"/>
                    </a:moveTo>
                    <a:cubicBezTo>
                      <a:pt x="2751" y="1"/>
                      <a:pt x="2650" y="7"/>
                      <a:pt x="2550" y="21"/>
                    </a:cubicBezTo>
                    <a:cubicBezTo>
                      <a:pt x="2638" y="10"/>
                      <a:pt x="2727" y="5"/>
                      <a:pt x="2815" y="5"/>
                    </a:cubicBezTo>
                    <a:cubicBezTo>
                      <a:pt x="3082" y="5"/>
                      <a:pt x="3348" y="51"/>
                      <a:pt x="3610" y="106"/>
                    </a:cubicBezTo>
                    <a:cubicBezTo>
                      <a:pt x="3955" y="183"/>
                      <a:pt x="4305" y="262"/>
                      <a:pt x="4650" y="351"/>
                    </a:cubicBezTo>
                    <a:cubicBezTo>
                      <a:pt x="5340" y="528"/>
                      <a:pt x="6024" y="743"/>
                      <a:pt x="6667" y="1046"/>
                    </a:cubicBezTo>
                    <a:cubicBezTo>
                      <a:pt x="7310" y="1350"/>
                      <a:pt x="7911" y="1741"/>
                      <a:pt x="8422" y="2232"/>
                    </a:cubicBezTo>
                    <a:cubicBezTo>
                      <a:pt x="8679" y="2472"/>
                      <a:pt x="8904" y="2749"/>
                      <a:pt x="9097" y="3042"/>
                    </a:cubicBezTo>
                    <a:cubicBezTo>
                      <a:pt x="9196" y="3188"/>
                      <a:pt x="9285" y="3340"/>
                      <a:pt x="9363" y="3496"/>
                    </a:cubicBezTo>
                    <a:cubicBezTo>
                      <a:pt x="9432" y="3658"/>
                      <a:pt x="9526" y="3820"/>
                      <a:pt x="9520" y="3972"/>
                    </a:cubicBezTo>
                    <a:cubicBezTo>
                      <a:pt x="9520" y="4046"/>
                      <a:pt x="9483" y="4118"/>
                      <a:pt x="9437" y="4145"/>
                    </a:cubicBezTo>
                    <a:cubicBezTo>
                      <a:pt x="9417" y="4157"/>
                      <a:pt x="9392" y="4162"/>
                      <a:pt x="9364" y="4162"/>
                    </a:cubicBezTo>
                    <a:cubicBezTo>
                      <a:pt x="9323" y="4162"/>
                      <a:pt x="9274" y="4152"/>
                      <a:pt x="9227" y="4140"/>
                    </a:cubicBezTo>
                    <a:lnTo>
                      <a:pt x="8716" y="3977"/>
                    </a:lnTo>
                    <a:cubicBezTo>
                      <a:pt x="8376" y="3873"/>
                      <a:pt x="8041" y="3757"/>
                      <a:pt x="7707" y="3638"/>
                    </a:cubicBezTo>
                    <a:lnTo>
                      <a:pt x="5695" y="2901"/>
                    </a:lnTo>
                    <a:cubicBezTo>
                      <a:pt x="4360" y="2423"/>
                      <a:pt x="2966" y="2012"/>
                      <a:pt x="1522" y="1982"/>
                    </a:cubicBezTo>
                    <a:lnTo>
                      <a:pt x="1522" y="1982"/>
                    </a:lnTo>
                    <a:cubicBezTo>
                      <a:pt x="1521" y="1982"/>
                      <a:pt x="1521" y="1982"/>
                      <a:pt x="1520" y="1982"/>
                    </a:cubicBezTo>
                    <a:lnTo>
                      <a:pt x="1520" y="1982"/>
                    </a:lnTo>
                    <a:lnTo>
                      <a:pt x="1520" y="1982"/>
                    </a:lnTo>
                    <a:cubicBezTo>
                      <a:pt x="1513" y="1982"/>
                      <a:pt x="1507" y="1982"/>
                      <a:pt x="1500" y="1982"/>
                    </a:cubicBezTo>
                    <a:lnTo>
                      <a:pt x="596" y="1965"/>
                    </a:lnTo>
                    <a:lnTo>
                      <a:pt x="1479" y="2165"/>
                    </a:lnTo>
                    <a:cubicBezTo>
                      <a:pt x="1486" y="2166"/>
                      <a:pt x="1493" y="2168"/>
                      <a:pt x="1500" y="2169"/>
                    </a:cubicBezTo>
                    <a:lnTo>
                      <a:pt x="1500" y="2169"/>
                    </a:lnTo>
                    <a:lnTo>
                      <a:pt x="1500" y="2170"/>
                    </a:lnTo>
                    <a:cubicBezTo>
                      <a:pt x="1500" y="2170"/>
                      <a:pt x="1500" y="2170"/>
                      <a:pt x="1501" y="2170"/>
                    </a:cubicBezTo>
                    <a:lnTo>
                      <a:pt x="1501" y="2170"/>
                    </a:lnTo>
                    <a:cubicBezTo>
                      <a:pt x="2298" y="2353"/>
                      <a:pt x="3053" y="2690"/>
                      <a:pt x="3746" y="3125"/>
                    </a:cubicBezTo>
                    <a:cubicBezTo>
                      <a:pt x="4441" y="3580"/>
                      <a:pt x="5099" y="4097"/>
                      <a:pt x="5711" y="4651"/>
                    </a:cubicBezTo>
                    <a:cubicBezTo>
                      <a:pt x="6328" y="5211"/>
                      <a:pt x="6912" y="5811"/>
                      <a:pt x="7425" y="6460"/>
                    </a:cubicBezTo>
                    <a:cubicBezTo>
                      <a:pt x="7681" y="6783"/>
                      <a:pt x="7911" y="7123"/>
                      <a:pt x="8099" y="7488"/>
                    </a:cubicBezTo>
                    <a:cubicBezTo>
                      <a:pt x="8282" y="7854"/>
                      <a:pt x="8444" y="8240"/>
                      <a:pt x="8491" y="8638"/>
                    </a:cubicBezTo>
                    <a:cubicBezTo>
                      <a:pt x="8516" y="8831"/>
                      <a:pt x="8501" y="9031"/>
                      <a:pt x="8428" y="9207"/>
                    </a:cubicBezTo>
                    <a:cubicBezTo>
                      <a:pt x="8391" y="9301"/>
                      <a:pt x="8355" y="9354"/>
                      <a:pt x="8282" y="9390"/>
                    </a:cubicBezTo>
                    <a:cubicBezTo>
                      <a:pt x="8203" y="9427"/>
                      <a:pt x="8109" y="9443"/>
                      <a:pt x="8015" y="9443"/>
                    </a:cubicBezTo>
                    <a:cubicBezTo>
                      <a:pt x="7822" y="9438"/>
                      <a:pt x="7607" y="9412"/>
                      <a:pt x="7419" y="9364"/>
                    </a:cubicBezTo>
                    <a:cubicBezTo>
                      <a:pt x="7226" y="9313"/>
                      <a:pt x="7038" y="9229"/>
                      <a:pt x="6855" y="9135"/>
                    </a:cubicBezTo>
                    <a:cubicBezTo>
                      <a:pt x="6114" y="8768"/>
                      <a:pt x="5402" y="8330"/>
                      <a:pt x="4703" y="7876"/>
                    </a:cubicBezTo>
                    <a:cubicBezTo>
                      <a:pt x="3302" y="6971"/>
                      <a:pt x="1912" y="5999"/>
                      <a:pt x="334" y="5394"/>
                    </a:cubicBezTo>
                    <a:lnTo>
                      <a:pt x="0" y="5262"/>
                    </a:lnTo>
                    <a:lnTo>
                      <a:pt x="271" y="5503"/>
                    </a:lnTo>
                    <a:lnTo>
                      <a:pt x="1855" y="6899"/>
                    </a:lnTo>
                    <a:cubicBezTo>
                      <a:pt x="2383" y="7369"/>
                      <a:pt x="2926" y="7823"/>
                      <a:pt x="3427" y="8309"/>
                    </a:cubicBezTo>
                    <a:cubicBezTo>
                      <a:pt x="3934" y="8800"/>
                      <a:pt x="4421" y="9318"/>
                      <a:pt x="4797" y="9913"/>
                    </a:cubicBezTo>
                    <a:cubicBezTo>
                      <a:pt x="4974" y="10211"/>
                      <a:pt x="5147" y="10524"/>
                      <a:pt x="5224" y="10864"/>
                    </a:cubicBezTo>
                    <a:cubicBezTo>
                      <a:pt x="5231" y="10948"/>
                      <a:pt x="5178" y="11031"/>
                      <a:pt x="5099" y="11073"/>
                    </a:cubicBezTo>
                    <a:cubicBezTo>
                      <a:pt x="5026" y="11120"/>
                      <a:pt x="4937" y="11125"/>
                      <a:pt x="4848" y="11125"/>
                    </a:cubicBezTo>
                    <a:cubicBezTo>
                      <a:pt x="4676" y="11120"/>
                      <a:pt x="4498" y="11115"/>
                      <a:pt x="4322" y="11083"/>
                    </a:cubicBezTo>
                    <a:lnTo>
                      <a:pt x="4322" y="11083"/>
                    </a:lnTo>
                    <a:cubicBezTo>
                      <a:pt x="4498" y="11115"/>
                      <a:pt x="4671" y="11131"/>
                      <a:pt x="4848" y="11136"/>
                    </a:cubicBezTo>
                    <a:cubicBezTo>
                      <a:pt x="4937" y="11136"/>
                      <a:pt x="5031" y="11136"/>
                      <a:pt x="5110" y="11083"/>
                    </a:cubicBezTo>
                    <a:cubicBezTo>
                      <a:pt x="5188" y="11042"/>
                      <a:pt x="5251" y="10958"/>
                      <a:pt x="5246" y="10864"/>
                    </a:cubicBezTo>
                    <a:cubicBezTo>
                      <a:pt x="5173" y="10514"/>
                      <a:pt x="5005" y="10196"/>
                      <a:pt x="4828" y="9892"/>
                    </a:cubicBezTo>
                    <a:cubicBezTo>
                      <a:pt x="4457" y="9286"/>
                      <a:pt x="3982" y="8758"/>
                      <a:pt x="3485" y="8257"/>
                    </a:cubicBezTo>
                    <a:cubicBezTo>
                      <a:pt x="2983" y="7760"/>
                      <a:pt x="2450" y="7290"/>
                      <a:pt x="1928" y="6820"/>
                    </a:cubicBezTo>
                    <a:lnTo>
                      <a:pt x="637" y="5658"/>
                    </a:lnTo>
                    <a:lnTo>
                      <a:pt x="637" y="5658"/>
                    </a:lnTo>
                    <a:cubicBezTo>
                      <a:pt x="2051" y="6273"/>
                      <a:pt x="3313" y="7176"/>
                      <a:pt x="4604" y="8021"/>
                    </a:cubicBezTo>
                    <a:cubicBezTo>
                      <a:pt x="5303" y="8481"/>
                      <a:pt x="6019" y="8925"/>
                      <a:pt x="6772" y="9301"/>
                    </a:cubicBezTo>
                    <a:cubicBezTo>
                      <a:pt x="6965" y="9395"/>
                      <a:pt x="7158" y="9484"/>
                      <a:pt x="7373" y="9542"/>
                    </a:cubicBezTo>
                    <a:cubicBezTo>
                      <a:pt x="7587" y="9600"/>
                      <a:pt x="7790" y="9626"/>
                      <a:pt x="8015" y="9631"/>
                    </a:cubicBezTo>
                    <a:cubicBezTo>
                      <a:pt x="8130" y="9631"/>
                      <a:pt x="8245" y="9615"/>
                      <a:pt x="8360" y="9563"/>
                    </a:cubicBezTo>
                    <a:cubicBezTo>
                      <a:pt x="8417" y="9532"/>
                      <a:pt x="8475" y="9495"/>
                      <a:pt x="8516" y="9438"/>
                    </a:cubicBezTo>
                    <a:cubicBezTo>
                      <a:pt x="8559" y="9385"/>
                      <a:pt x="8585" y="9333"/>
                      <a:pt x="8605" y="9281"/>
                    </a:cubicBezTo>
                    <a:cubicBezTo>
                      <a:pt x="8694" y="9067"/>
                      <a:pt x="8704" y="8836"/>
                      <a:pt x="8684" y="8617"/>
                    </a:cubicBezTo>
                    <a:cubicBezTo>
                      <a:pt x="8632" y="8178"/>
                      <a:pt x="8465" y="7781"/>
                      <a:pt x="8277" y="7400"/>
                    </a:cubicBezTo>
                    <a:cubicBezTo>
                      <a:pt x="8084" y="7018"/>
                      <a:pt x="7843" y="6668"/>
                      <a:pt x="7587" y="6334"/>
                    </a:cubicBezTo>
                    <a:cubicBezTo>
                      <a:pt x="7059" y="5670"/>
                      <a:pt x="6473" y="5064"/>
                      <a:pt x="5851" y="4500"/>
                    </a:cubicBezTo>
                    <a:cubicBezTo>
                      <a:pt x="5224" y="3940"/>
                      <a:pt x="4561" y="3424"/>
                      <a:pt x="3851" y="2963"/>
                    </a:cubicBezTo>
                    <a:cubicBezTo>
                      <a:pt x="3376" y="2666"/>
                      <a:pt x="2869" y="2413"/>
                      <a:pt x="2340" y="2223"/>
                    </a:cubicBezTo>
                    <a:lnTo>
                      <a:pt x="2340" y="2223"/>
                    </a:lnTo>
                    <a:cubicBezTo>
                      <a:pt x="3463" y="2349"/>
                      <a:pt x="4562" y="2686"/>
                      <a:pt x="5638" y="3063"/>
                    </a:cubicBezTo>
                    <a:lnTo>
                      <a:pt x="7655" y="3779"/>
                    </a:lnTo>
                    <a:cubicBezTo>
                      <a:pt x="7995" y="3899"/>
                      <a:pt x="8334" y="4008"/>
                      <a:pt x="8679" y="4113"/>
                    </a:cubicBezTo>
                    <a:lnTo>
                      <a:pt x="9191" y="4270"/>
                    </a:lnTo>
                    <a:cubicBezTo>
                      <a:pt x="9242" y="4282"/>
                      <a:pt x="9301" y="4297"/>
                      <a:pt x="9363" y="4297"/>
                    </a:cubicBezTo>
                    <a:cubicBezTo>
                      <a:pt x="9408" y="4297"/>
                      <a:pt x="9456" y="4289"/>
                      <a:pt x="9504" y="4265"/>
                    </a:cubicBezTo>
                    <a:cubicBezTo>
                      <a:pt x="9609" y="4196"/>
                      <a:pt x="9645" y="4077"/>
                      <a:pt x="9651" y="3977"/>
                    </a:cubicBezTo>
                    <a:cubicBezTo>
                      <a:pt x="9645" y="3769"/>
                      <a:pt x="9546" y="3607"/>
                      <a:pt x="9473" y="3444"/>
                    </a:cubicBezTo>
                    <a:cubicBezTo>
                      <a:pt x="9389" y="3282"/>
                      <a:pt x="9300" y="3125"/>
                      <a:pt x="9196" y="2973"/>
                    </a:cubicBezTo>
                    <a:cubicBezTo>
                      <a:pt x="8998" y="2676"/>
                      <a:pt x="8762" y="2399"/>
                      <a:pt x="8496" y="2153"/>
                    </a:cubicBezTo>
                    <a:cubicBezTo>
                      <a:pt x="7973" y="1652"/>
                      <a:pt x="7351" y="1271"/>
                      <a:pt x="6698" y="978"/>
                    </a:cubicBezTo>
                    <a:cubicBezTo>
                      <a:pt x="6046" y="685"/>
                      <a:pt x="5356" y="477"/>
                      <a:pt x="4660" y="315"/>
                    </a:cubicBezTo>
                    <a:cubicBezTo>
                      <a:pt x="4310" y="231"/>
                      <a:pt x="3960" y="158"/>
                      <a:pt x="3610" y="89"/>
                    </a:cubicBezTo>
                    <a:cubicBezTo>
                      <a:pt x="3360" y="41"/>
                      <a:pt x="3106" y="1"/>
                      <a:pt x="2852"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5"/>
              <p:cNvSpPr/>
              <p:nvPr/>
            </p:nvSpPr>
            <p:spPr>
              <a:xfrm>
                <a:off x="6726625" y="4160550"/>
                <a:ext cx="279050" cy="135100"/>
              </a:xfrm>
              <a:custGeom>
                <a:avLst/>
                <a:gdLst/>
                <a:ahLst/>
                <a:cxnLst/>
                <a:rect l="l" t="t" r="r" b="b"/>
                <a:pathLst>
                  <a:path w="11162" h="5404" extrusionOk="0">
                    <a:moveTo>
                      <a:pt x="1" y="1"/>
                    </a:moveTo>
                    <a:lnTo>
                      <a:pt x="1" y="1"/>
                    </a:lnTo>
                    <a:cubicBezTo>
                      <a:pt x="915" y="486"/>
                      <a:pt x="1834" y="957"/>
                      <a:pt x="2759" y="1422"/>
                    </a:cubicBezTo>
                    <a:cubicBezTo>
                      <a:pt x="3679" y="1887"/>
                      <a:pt x="4609" y="2336"/>
                      <a:pt x="5538" y="2796"/>
                    </a:cubicBezTo>
                    <a:cubicBezTo>
                      <a:pt x="6469" y="3240"/>
                      <a:pt x="7399" y="3689"/>
                      <a:pt x="8340" y="4123"/>
                    </a:cubicBezTo>
                    <a:lnTo>
                      <a:pt x="9744" y="4776"/>
                    </a:lnTo>
                    <a:cubicBezTo>
                      <a:pt x="10221" y="4986"/>
                      <a:pt x="10691" y="5200"/>
                      <a:pt x="11161" y="5403"/>
                    </a:cubicBezTo>
                    <a:cubicBezTo>
                      <a:pt x="10706" y="5158"/>
                      <a:pt x="10246" y="4923"/>
                      <a:pt x="9792" y="4682"/>
                    </a:cubicBezTo>
                    <a:lnTo>
                      <a:pt x="8408" y="3983"/>
                    </a:lnTo>
                    <a:cubicBezTo>
                      <a:pt x="7482" y="3517"/>
                      <a:pt x="6553" y="3068"/>
                      <a:pt x="5627" y="2608"/>
                    </a:cubicBezTo>
                    <a:cubicBezTo>
                      <a:pt x="4692" y="2169"/>
                      <a:pt x="3763" y="1714"/>
                      <a:pt x="2827" y="1281"/>
                    </a:cubicBezTo>
                    <a:cubicBezTo>
                      <a:pt x="1887" y="842"/>
                      <a:pt x="951" y="414"/>
                      <a:pt x="1"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5"/>
              <p:cNvSpPr/>
              <p:nvPr/>
            </p:nvSpPr>
            <p:spPr>
              <a:xfrm>
                <a:off x="6913425" y="4111550"/>
                <a:ext cx="190850" cy="146100"/>
              </a:xfrm>
              <a:custGeom>
                <a:avLst/>
                <a:gdLst/>
                <a:ahLst/>
                <a:cxnLst/>
                <a:rect l="l" t="t" r="r" b="b"/>
                <a:pathLst>
                  <a:path w="7634" h="5844" extrusionOk="0">
                    <a:moveTo>
                      <a:pt x="0" y="1"/>
                    </a:moveTo>
                    <a:lnTo>
                      <a:pt x="0" y="1"/>
                    </a:lnTo>
                    <a:cubicBezTo>
                      <a:pt x="726" y="362"/>
                      <a:pt x="1452" y="727"/>
                      <a:pt x="2153" y="1135"/>
                    </a:cubicBezTo>
                    <a:cubicBezTo>
                      <a:pt x="2858" y="1537"/>
                      <a:pt x="3548" y="1966"/>
                      <a:pt x="4196" y="2446"/>
                    </a:cubicBezTo>
                    <a:cubicBezTo>
                      <a:pt x="4849" y="2917"/>
                      <a:pt x="5465" y="3439"/>
                      <a:pt x="6046" y="4004"/>
                    </a:cubicBezTo>
                    <a:cubicBezTo>
                      <a:pt x="6338" y="4286"/>
                      <a:pt x="6615" y="4583"/>
                      <a:pt x="6876" y="4892"/>
                    </a:cubicBezTo>
                    <a:cubicBezTo>
                      <a:pt x="7143" y="5195"/>
                      <a:pt x="7394" y="5514"/>
                      <a:pt x="7633" y="5843"/>
                    </a:cubicBezTo>
                    <a:cubicBezTo>
                      <a:pt x="7430" y="5487"/>
                      <a:pt x="7201" y="5154"/>
                      <a:pt x="6955" y="4829"/>
                    </a:cubicBezTo>
                    <a:cubicBezTo>
                      <a:pt x="6704" y="4505"/>
                      <a:pt x="6437" y="4192"/>
                      <a:pt x="6160" y="3893"/>
                    </a:cubicBezTo>
                    <a:cubicBezTo>
                      <a:pt x="5596" y="3298"/>
                      <a:pt x="4969" y="2771"/>
                      <a:pt x="4317" y="2279"/>
                    </a:cubicBezTo>
                    <a:cubicBezTo>
                      <a:pt x="3647" y="1804"/>
                      <a:pt x="2952" y="1370"/>
                      <a:pt x="2231" y="994"/>
                    </a:cubicBezTo>
                    <a:cubicBezTo>
                      <a:pt x="1505" y="618"/>
                      <a:pt x="763" y="283"/>
                      <a:pt x="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5"/>
              <p:cNvSpPr/>
              <p:nvPr/>
            </p:nvSpPr>
            <p:spPr>
              <a:xfrm>
                <a:off x="6753125" y="3391925"/>
                <a:ext cx="192450" cy="125425"/>
              </a:xfrm>
              <a:custGeom>
                <a:avLst/>
                <a:gdLst/>
                <a:ahLst/>
                <a:cxnLst/>
                <a:rect l="l" t="t" r="r" b="b"/>
                <a:pathLst>
                  <a:path w="7698" h="5017" extrusionOk="0">
                    <a:moveTo>
                      <a:pt x="7697" y="1"/>
                    </a:moveTo>
                    <a:cubicBezTo>
                      <a:pt x="7697" y="1"/>
                      <a:pt x="7683" y="28"/>
                      <a:pt x="7655" y="77"/>
                    </a:cubicBezTo>
                    <a:lnTo>
                      <a:pt x="7655" y="77"/>
                    </a:lnTo>
                    <a:cubicBezTo>
                      <a:pt x="7686" y="27"/>
                      <a:pt x="7697" y="1"/>
                      <a:pt x="7697" y="1"/>
                    </a:cubicBezTo>
                    <a:close/>
                    <a:moveTo>
                      <a:pt x="7655" y="77"/>
                    </a:moveTo>
                    <a:cubicBezTo>
                      <a:pt x="7508" y="315"/>
                      <a:pt x="6922" y="1098"/>
                      <a:pt x="5006" y="2321"/>
                    </a:cubicBezTo>
                    <a:cubicBezTo>
                      <a:pt x="2577" y="3873"/>
                      <a:pt x="434" y="3972"/>
                      <a:pt x="434" y="3972"/>
                    </a:cubicBezTo>
                    <a:lnTo>
                      <a:pt x="0" y="5017"/>
                    </a:lnTo>
                    <a:cubicBezTo>
                      <a:pt x="0" y="5017"/>
                      <a:pt x="2007" y="4641"/>
                      <a:pt x="4249" y="3345"/>
                    </a:cubicBezTo>
                    <a:cubicBezTo>
                      <a:pt x="6405" y="2097"/>
                      <a:pt x="7440" y="449"/>
                      <a:pt x="7655" y="77"/>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5"/>
              <p:cNvSpPr/>
              <p:nvPr/>
            </p:nvSpPr>
            <p:spPr>
              <a:xfrm>
                <a:off x="6849925" y="2667075"/>
                <a:ext cx="396625" cy="365775"/>
              </a:xfrm>
              <a:custGeom>
                <a:avLst/>
                <a:gdLst/>
                <a:ahLst/>
                <a:cxnLst/>
                <a:rect l="l" t="t" r="r" b="b"/>
                <a:pathLst>
                  <a:path w="15865" h="14631" extrusionOk="0">
                    <a:moveTo>
                      <a:pt x="1" y="0"/>
                    </a:moveTo>
                    <a:cubicBezTo>
                      <a:pt x="1" y="11"/>
                      <a:pt x="1" y="26"/>
                      <a:pt x="6" y="36"/>
                    </a:cubicBezTo>
                    <a:cubicBezTo>
                      <a:pt x="6" y="26"/>
                      <a:pt x="1" y="11"/>
                      <a:pt x="1" y="0"/>
                    </a:cubicBezTo>
                    <a:close/>
                    <a:moveTo>
                      <a:pt x="15608" y="14615"/>
                    </a:moveTo>
                    <a:lnTo>
                      <a:pt x="15608" y="14615"/>
                    </a:lnTo>
                    <a:cubicBezTo>
                      <a:pt x="15614" y="14621"/>
                      <a:pt x="15614" y="14626"/>
                      <a:pt x="15614" y="14631"/>
                    </a:cubicBezTo>
                    <a:lnTo>
                      <a:pt x="15864" y="14631"/>
                    </a:lnTo>
                    <a:cubicBezTo>
                      <a:pt x="15780" y="14626"/>
                      <a:pt x="15698" y="14621"/>
                      <a:pt x="15608" y="14615"/>
                    </a:cubicBezTo>
                    <a:close/>
                  </a:path>
                </a:pathLst>
              </a:custGeom>
              <a:solidFill>
                <a:srgbClr val="BBD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5"/>
              <p:cNvSpPr/>
              <p:nvPr/>
            </p:nvSpPr>
            <p:spPr>
              <a:xfrm>
                <a:off x="6850050" y="2667975"/>
                <a:ext cx="390225" cy="364875"/>
              </a:xfrm>
              <a:custGeom>
                <a:avLst/>
                <a:gdLst/>
                <a:ahLst/>
                <a:cxnLst/>
                <a:rect l="l" t="t" r="r" b="b"/>
                <a:pathLst>
                  <a:path w="15609" h="14595" extrusionOk="0">
                    <a:moveTo>
                      <a:pt x="1" y="0"/>
                    </a:moveTo>
                    <a:cubicBezTo>
                      <a:pt x="42" y="513"/>
                      <a:pt x="121" y="1025"/>
                      <a:pt x="220" y="1532"/>
                    </a:cubicBezTo>
                    <a:lnTo>
                      <a:pt x="283" y="1532"/>
                    </a:lnTo>
                    <a:cubicBezTo>
                      <a:pt x="162" y="1025"/>
                      <a:pt x="68" y="513"/>
                      <a:pt x="1" y="0"/>
                    </a:cubicBezTo>
                    <a:close/>
                    <a:moveTo>
                      <a:pt x="13518" y="14308"/>
                    </a:moveTo>
                    <a:lnTo>
                      <a:pt x="13518" y="14390"/>
                    </a:lnTo>
                    <a:cubicBezTo>
                      <a:pt x="14213" y="14506"/>
                      <a:pt x="14909" y="14574"/>
                      <a:pt x="15609" y="14595"/>
                    </a:cubicBezTo>
                    <a:cubicBezTo>
                      <a:pt x="15609" y="14590"/>
                      <a:pt x="15609" y="14585"/>
                      <a:pt x="15603" y="14579"/>
                    </a:cubicBezTo>
                    <a:cubicBezTo>
                      <a:pt x="14902" y="14532"/>
                      <a:pt x="14208" y="14443"/>
                      <a:pt x="13518" y="14308"/>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5"/>
              <p:cNvSpPr/>
              <p:nvPr/>
            </p:nvSpPr>
            <p:spPr>
              <a:xfrm>
                <a:off x="6855550" y="2706250"/>
                <a:ext cx="332450" cy="321500"/>
              </a:xfrm>
              <a:custGeom>
                <a:avLst/>
                <a:gdLst/>
                <a:ahLst/>
                <a:cxnLst/>
                <a:rect l="l" t="t" r="r" b="b"/>
                <a:pathLst>
                  <a:path w="13298" h="12860" extrusionOk="0">
                    <a:moveTo>
                      <a:pt x="0" y="1"/>
                    </a:moveTo>
                    <a:cubicBezTo>
                      <a:pt x="89" y="444"/>
                      <a:pt x="193" y="890"/>
                      <a:pt x="319" y="1329"/>
                    </a:cubicBezTo>
                    <a:cubicBezTo>
                      <a:pt x="591" y="2269"/>
                      <a:pt x="951" y="3188"/>
                      <a:pt x="1390" y="4071"/>
                    </a:cubicBezTo>
                    <a:cubicBezTo>
                      <a:pt x="2262" y="5837"/>
                      <a:pt x="3465" y="7442"/>
                      <a:pt x="4907" y="8784"/>
                    </a:cubicBezTo>
                    <a:cubicBezTo>
                      <a:pt x="6364" y="10117"/>
                      <a:pt x="8062" y="11183"/>
                      <a:pt x="9892" y="11914"/>
                    </a:cubicBezTo>
                    <a:cubicBezTo>
                      <a:pt x="10806" y="12275"/>
                      <a:pt x="11752" y="12562"/>
                      <a:pt x="12719" y="12755"/>
                    </a:cubicBezTo>
                    <a:cubicBezTo>
                      <a:pt x="12912" y="12797"/>
                      <a:pt x="13105" y="12828"/>
                      <a:pt x="13298" y="12859"/>
                    </a:cubicBezTo>
                    <a:lnTo>
                      <a:pt x="13298" y="12777"/>
                    </a:lnTo>
                    <a:cubicBezTo>
                      <a:pt x="13110" y="12740"/>
                      <a:pt x="12922" y="12703"/>
                      <a:pt x="12739" y="12661"/>
                    </a:cubicBezTo>
                    <a:cubicBezTo>
                      <a:pt x="11783" y="12442"/>
                      <a:pt x="10853" y="12145"/>
                      <a:pt x="9948" y="11768"/>
                    </a:cubicBezTo>
                    <a:cubicBezTo>
                      <a:pt x="8151" y="11016"/>
                      <a:pt x="6475" y="9960"/>
                      <a:pt x="5048" y="8633"/>
                    </a:cubicBezTo>
                    <a:cubicBezTo>
                      <a:pt x="3611" y="7322"/>
                      <a:pt x="2424" y="5733"/>
                      <a:pt x="1531" y="4003"/>
                    </a:cubicBezTo>
                    <a:cubicBezTo>
                      <a:pt x="878" y="2739"/>
                      <a:pt x="381" y="1391"/>
                      <a:pt x="63"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5"/>
              <p:cNvSpPr/>
              <p:nvPr/>
            </p:nvSpPr>
            <p:spPr>
              <a:xfrm>
                <a:off x="6952600" y="2682350"/>
                <a:ext cx="237100" cy="197675"/>
              </a:xfrm>
              <a:custGeom>
                <a:avLst/>
                <a:gdLst/>
                <a:ahLst/>
                <a:cxnLst/>
                <a:rect l="l" t="t" r="r" b="b"/>
                <a:pathLst>
                  <a:path w="9484" h="7907" extrusionOk="0">
                    <a:moveTo>
                      <a:pt x="1" y="1"/>
                    </a:moveTo>
                    <a:lnTo>
                      <a:pt x="225" y="790"/>
                    </a:lnTo>
                    <a:lnTo>
                      <a:pt x="524" y="1557"/>
                    </a:lnTo>
                    <a:lnTo>
                      <a:pt x="664" y="1846"/>
                    </a:lnTo>
                    <a:cubicBezTo>
                      <a:pt x="717" y="1861"/>
                      <a:pt x="763" y="1877"/>
                      <a:pt x="811" y="1897"/>
                    </a:cubicBezTo>
                    <a:cubicBezTo>
                      <a:pt x="486" y="1291"/>
                      <a:pt x="210" y="659"/>
                      <a:pt x="1" y="1"/>
                    </a:cubicBezTo>
                    <a:close/>
                    <a:moveTo>
                      <a:pt x="8282" y="7682"/>
                    </a:moveTo>
                    <a:cubicBezTo>
                      <a:pt x="8292" y="7708"/>
                      <a:pt x="8309" y="7733"/>
                      <a:pt x="8319" y="7760"/>
                    </a:cubicBezTo>
                    <a:lnTo>
                      <a:pt x="8669" y="7822"/>
                    </a:lnTo>
                    <a:lnTo>
                      <a:pt x="9484" y="7906"/>
                    </a:lnTo>
                    <a:cubicBezTo>
                      <a:pt x="9082" y="7854"/>
                      <a:pt x="8680" y="7776"/>
                      <a:pt x="8282" y="7682"/>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5"/>
              <p:cNvSpPr/>
              <p:nvPr/>
            </p:nvSpPr>
            <p:spPr>
              <a:xfrm>
                <a:off x="6969200" y="2728475"/>
                <a:ext cx="191375" cy="147875"/>
              </a:xfrm>
              <a:custGeom>
                <a:avLst/>
                <a:gdLst/>
                <a:ahLst/>
                <a:cxnLst/>
                <a:rect l="l" t="t" r="r" b="b"/>
                <a:pathLst>
                  <a:path w="7655" h="5915" extrusionOk="0">
                    <a:moveTo>
                      <a:pt x="0" y="1"/>
                    </a:moveTo>
                    <a:lnTo>
                      <a:pt x="225" y="450"/>
                    </a:lnTo>
                    <a:lnTo>
                      <a:pt x="643" y="1154"/>
                    </a:lnTo>
                    <a:cubicBezTo>
                      <a:pt x="1239" y="2080"/>
                      <a:pt x="1985" y="2905"/>
                      <a:pt x="2827" y="3616"/>
                    </a:cubicBezTo>
                    <a:cubicBezTo>
                      <a:pt x="3673" y="4311"/>
                      <a:pt x="4619" y="4896"/>
                      <a:pt x="5638" y="5319"/>
                    </a:cubicBezTo>
                    <a:lnTo>
                      <a:pt x="6412" y="5601"/>
                    </a:lnTo>
                    <a:lnTo>
                      <a:pt x="7201" y="5826"/>
                    </a:lnTo>
                    <a:lnTo>
                      <a:pt x="7655" y="5915"/>
                    </a:lnTo>
                    <a:cubicBezTo>
                      <a:pt x="7645" y="5888"/>
                      <a:pt x="7628" y="5863"/>
                      <a:pt x="7618" y="5837"/>
                    </a:cubicBezTo>
                    <a:cubicBezTo>
                      <a:pt x="6960" y="5669"/>
                      <a:pt x="6318" y="5449"/>
                      <a:pt x="5701" y="5174"/>
                    </a:cubicBezTo>
                    <a:cubicBezTo>
                      <a:pt x="4713" y="4728"/>
                      <a:pt x="3783" y="4154"/>
                      <a:pt x="2957" y="3454"/>
                    </a:cubicBezTo>
                    <a:cubicBezTo>
                      <a:pt x="2122" y="2770"/>
                      <a:pt x="1390" y="1959"/>
                      <a:pt x="774" y="1072"/>
                    </a:cubicBezTo>
                    <a:cubicBezTo>
                      <a:pt x="549" y="742"/>
                      <a:pt x="340" y="402"/>
                      <a:pt x="147" y="52"/>
                    </a:cubicBezTo>
                    <a:cubicBezTo>
                      <a:pt x="99" y="32"/>
                      <a:pt x="53" y="16"/>
                      <a:pt x="0"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5"/>
              <p:cNvSpPr/>
              <p:nvPr/>
            </p:nvSpPr>
            <p:spPr>
              <a:xfrm>
                <a:off x="6539550" y="2863800"/>
                <a:ext cx="1975" cy="675"/>
              </a:xfrm>
              <a:custGeom>
                <a:avLst/>
                <a:gdLst/>
                <a:ahLst/>
                <a:cxnLst/>
                <a:rect l="l" t="t" r="r" b="b"/>
                <a:pathLst>
                  <a:path w="79" h="27" extrusionOk="0">
                    <a:moveTo>
                      <a:pt x="1" y="0"/>
                    </a:moveTo>
                    <a:lnTo>
                      <a:pt x="1" y="0"/>
                    </a:lnTo>
                    <a:cubicBezTo>
                      <a:pt x="27" y="5"/>
                      <a:pt x="53" y="16"/>
                      <a:pt x="73" y="26"/>
                    </a:cubicBezTo>
                    <a:cubicBezTo>
                      <a:pt x="78" y="21"/>
                      <a:pt x="78" y="21"/>
                      <a:pt x="78" y="16"/>
                    </a:cubicBezTo>
                    <a:cubicBezTo>
                      <a:pt x="53" y="11"/>
                      <a:pt x="27" y="5"/>
                      <a:pt x="1" y="0"/>
                    </a:cubicBezTo>
                    <a:close/>
                  </a:path>
                </a:pathLst>
              </a:custGeom>
              <a:solidFill>
                <a:srgbClr val="BBD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5"/>
              <p:cNvSpPr/>
              <p:nvPr/>
            </p:nvSpPr>
            <p:spPr>
              <a:xfrm>
                <a:off x="6541375" y="2691225"/>
                <a:ext cx="213750" cy="175725"/>
              </a:xfrm>
              <a:custGeom>
                <a:avLst/>
                <a:gdLst/>
                <a:ahLst/>
                <a:cxnLst/>
                <a:rect l="l" t="t" r="r" b="b"/>
                <a:pathLst>
                  <a:path w="8550" h="7029" extrusionOk="0">
                    <a:moveTo>
                      <a:pt x="8549" y="1"/>
                    </a:moveTo>
                    <a:cubicBezTo>
                      <a:pt x="8465" y="237"/>
                      <a:pt x="8397" y="476"/>
                      <a:pt x="8303" y="707"/>
                    </a:cubicBezTo>
                    <a:cubicBezTo>
                      <a:pt x="8246" y="837"/>
                      <a:pt x="8194" y="968"/>
                      <a:pt x="8142" y="1098"/>
                    </a:cubicBezTo>
                    <a:cubicBezTo>
                      <a:pt x="8173" y="1088"/>
                      <a:pt x="8204" y="1083"/>
                      <a:pt x="8236" y="1072"/>
                    </a:cubicBezTo>
                    <a:cubicBezTo>
                      <a:pt x="8361" y="722"/>
                      <a:pt x="8465" y="362"/>
                      <a:pt x="8549" y="1"/>
                    </a:cubicBezTo>
                    <a:close/>
                    <a:moveTo>
                      <a:pt x="1611" y="6809"/>
                    </a:moveTo>
                    <a:lnTo>
                      <a:pt x="1611" y="6809"/>
                    </a:lnTo>
                    <a:cubicBezTo>
                      <a:pt x="1537" y="6825"/>
                      <a:pt x="1464" y="6845"/>
                      <a:pt x="1391" y="6862"/>
                    </a:cubicBezTo>
                    <a:cubicBezTo>
                      <a:pt x="1114" y="6934"/>
                      <a:pt x="827" y="6977"/>
                      <a:pt x="538" y="6977"/>
                    </a:cubicBezTo>
                    <a:cubicBezTo>
                      <a:pt x="362" y="6977"/>
                      <a:pt x="183" y="6961"/>
                      <a:pt x="5" y="6919"/>
                    </a:cubicBezTo>
                    <a:cubicBezTo>
                      <a:pt x="5" y="6924"/>
                      <a:pt x="5" y="6924"/>
                      <a:pt x="0" y="6929"/>
                    </a:cubicBezTo>
                    <a:cubicBezTo>
                      <a:pt x="231" y="7002"/>
                      <a:pt x="471" y="7028"/>
                      <a:pt x="711" y="7028"/>
                    </a:cubicBezTo>
                    <a:cubicBezTo>
                      <a:pt x="946" y="7028"/>
                      <a:pt x="1182" y="7002"/>
                      <a:pt x="1411" y="6961"/>
                    </a:cubicBezTo>
                    <a:cubicBezTo>
                      <a:pt x="1459" y="6956"/>
                      <a:pt x="1500" y="6946"/>
                      <a:pt x="1542" y="6934"/>
                    </a:cubicBezTo>
                    <a:cubicBezTo>
                      <a:pt x="1563" y="6893"/>
                      <a:pt x="1589" y="6852"/>
                      <a:pt x="1611" y="6809"/>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5"/>
              <p:cNvSpPr/>
              <p:nvPr/>
            </p:nvSpPr>
            <p:spPr>
              <a:xfrm>
                <a:off x="6579900" y="2718000"/>
                <a:ext cx="167375" cy="146600"/>
              </a:xfrm>
              <a:custGeom>
                <a:avLst/>
                <a:gdLst/>
                <a:ahLst/>
                <a:cxnLst/>
                <a:rect l="l" t="t" r="r" b="b"/>
                <a:pathLst>
                  <a:path w="6695" h="5864" extrusionOk="0">
                    <a:moveTo>
                      <a:pt x="6695" y="1"/>
                    </a:moveTo>
                    <a:lnTo>
                      <a:pt x="6695" y="1"/>
                    </a:lnTo>
                    <a:cubicBezTo>
                      <a:pt x="6663" y="12"/>
                      <a:pt x="6632" y="17"/>
                      <a:pt x="6601" y="27"/>
                    </a:cubicBezTo>
                    <a:cubicBezTo>
                      <a:pt x="6559" y="126"/>
                      <a:pt x="6517" y="220"/>
                      <a:pt x="6465" y="314"/>
                    </a:cubicBezTo>
                    <a:lnTo>
                      <a:pt x="6302" y="649"/>
                    </a:lnTo>
                    <a:cubicBezTo>
                      <a:pt x="6246" y="758"/>
                      <a:pt x="6183" y="864"/>
                      <a:pt x="6125" y="973"/>
                    </a:cubicBezTo>
                    <a:cubicBezTo>
                      <a:pt x="6005" y="1192"/>
                      <a:pt x="5870" y="1397"/>
                      <a:pt x="5733" y="1600"/>
                    </a:cubicBezTo>
                    <a:cubicBezTo>
                      <a:pt x="5190" y="2420"/>
                      <a:pt x="4521" y="3162"/>
                      <a:pt x="3758" y="3784"/>
                    </a:cubicBezTo>
                    <a:cubicBezTo>
                      <a:pt x="3010" y="4416"/>
                      <a:pt x="2164" y="4944"/>
                      <a:pt x="1255" y="5325"/>
                    </a:cubicBezTo>
                    <a:cubicBezTo>
                      <a:pt x="868" y="5482"/>
                      <a:pt x="471" y="5624"/>
                      <a:pt x="70" y="5738"/>
                    </a:cubicBezTo>
                    <a:cubicBezTo>
                      <a:pt x="48" y="5781"/>
                      <a:pt x="22" y="5822"/>
                      <a:pt x="1" y="5863"/>
                    </a:cubicBezTo>
                    <a:cubicBezTo>
                      <a:pt x="451" y="5764"/>
                      <a:pt x="885" y="5629"/>
                      <a:pt x="1312" y="5472"/>
                    </a:cubicBezTo>
                    <a:cubicBezTo>
                      <a:pt x="2253" y="5111"/>
                      <a:pt x="3116" y="4573"/>
                      <a:pt x="3894" y="3941"/>
                    </a:cubicBezTo>
                    <a:cubicBezTo>
                      <a:pt x="4657" y="3298"/>
                      <a:pt x="5342" y="2540"/>
                      <a:pt x="5863" y="1689"/>
                    </a:cubicBezTo>
                    <a:cubicBezTo>
                      <a:pt x="5995" y="1474"/>
                      <a:pt x="6130" y="1260"/>
                      <a:pt x="6239" y="1035"/>
                    </a:cubicBezTo>
                    <a:cubicBezTo>
                      <a:pt x="6292" y="921"/>
                      <a:pt x="6355" y="811"/>
                      <a:pt x="6408" y="702"/>
                    </a:cubicBezTo>
                    <a:lnTo>
                      <a:pt x="6559" y="357"/>
                    </a:lnTo>
                    <a:cubicBezTo>
                      <a:pt x="6606" y="237"/>
                      <a:pt x="6653" y="121"/>
                      <a:pt x="6695"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5"/>
              <p:cNvSpPr/>
              <p:nvPr/>
            </p:nvSpPr>
            <p:spPr>
              <a:xfrm>
                <a:off x="7190350" y="3119425"/>
                <a:ext cx="146700" cy="1101900"/>
              </a:xfrm>
              <a:custGeom>
                <a:avLst/>
                <a:gdLst/>
                <a:ahLst/>
                <a:cxnLst/>
                <a:rect l="l" t="t" r="r" b="b"/>
                <a:pathLst>
                  <a:path w="5868" h="44076" extrusionOk="0">
                    <a:moveTo>
                      <a:pt x="0" y="1"/>
                    </a:moveTo>
                    <a:lnTo>
                      <a:pt x="0" y="1"/>
                    </a:lnTo>
                    <a:cubicBezTo>
                      <a:pt x="89" y="1898"/>
                      <a:pt x="241" y="3789"/>
                      <a:pt x="460" y="5675"/>
                    </a:cubicBezTo>
                    <a:cubicBezTo>
                      <a:pt x="680" y="7562"/>
                      <a:pt x="967" y="9443"/>
                      <a:pt x="1317" y="11308"/>
                    </a:cubicBezTo>
                    <a:cubicBezTo>
                      <a:pt x="1662" y="13174"/>
                      <a:pt x="2091" y="15029"/>
                      <a:pt x="2566" y="16867"/>
                    </a:cubicBezTo>
                    <a:cubicBezTo>
                      <a:pt x="3041" y="18702"/>
                      <a:pt x="3554" y="20530"/>
                      <a:pt x="4024" y="22370"/>
                    </a:cubicBezTo>
                    <a:cubicBezTo>
                      <a:pt x="4500" y="24204"/>
                      <a:pt x="4933" y="26048"/>
                      <a:pt x="5226" y="27919"/>
                    </a:cubicBezTo>
                    <a:cubicBezTo>
                      <a:pt x="5518" y="29790"/>
                      <a:pt x="5680" y="31681"/>
                      <a:pt x="5607" y="33572"/>
                    </a:cubicBezTo>
                    <a:cubicBezTo>
                      <a:pt x="5544" y="35465"/>
                      <a:pt x="5226" y="37346"/>
                      <a:pt x="4671" y="39153"/>
                    </a:cubicBezTo>
                    <a:cubicBezTo>
                      <a:pt x="4394" y="40057"/>
                      <a:pt x="4081" y="40956"/>
                      <a:pt x="3648" y="41798"/>
                    </a:cubicBezTo>
                    <a:cubicBezTo>
                      <a:pt x="3224" y="42644"/>
                      <a:pt x="2676" y="43433"/>
                      <a:pt x="1970" y="44075"/>
                    </a:cubicBezTo>
                    <a:cubicBezTo>
                      <a:pt x="2686" y="43448"/>
                      <a:pt x="3251" y="42659"/>
                      <a:pt x="3694" y="41823"/>
                    </a:cubicBezTo>
                    <a:cubicBezTo>
                      <a:pt x="4138" y="40983"/>
                      <a:pt x="4478" y="40088"/>
                      <a:pt x="4770" y="39184"/>
                    </a:cubicBezTo>
                    <a:cubicBezTo>
                      <a:pt x="5346" y="37371"/>
                      <a:pt x="5686" y="35480"/>
                      <a:pt x="5764" y="33577"/>
                    </a:cubicBezTo>
                    <a:cubicBezTo>
                      <a:pt x="5868" y="31676"/>
                      <a:pt x="5696" y="29769"/>
                      <a:pt x="5409" y="27893"/>
                    </a:cubicBezTo>
                    <a:cubicBezTo>
                      <a:pt x="5122" y="26012"/>
                      <a:pt x="4698" y="24157"/>
                      <a:pt x="4222" y="22317"/>
                    </a:cubicBezTo>
                    <a:cubicBezTo>
                      <a:pt x="3747" y="20479"/>
                      <a:pt x="3229" y="18654"/>
                      <a:pt x="2749" y="16821"/>
                    </a:cubicBezTo>
                    <a:cubicBezTo>
                      <a:pt x="2262" y="14986"/>
                      <a:pt x="1840" y="13137"/>
                      <a:pt x="1474" y="11277"/>
                    </a:cubicBezTo>
                    <a:cubicBezTo>
                      <a:pt x="1102" y="9417"/>
                      <a:pt x="800" y="7546"/>
                      <a:pt x="559" y="5665"/>
                    </a:cubicBezTo>
                    <a:cubicBezTo>
                      <a:pt x="309" y="3784"/>
                      <a:pt x="125" y="1898"/>
                      <a:pt x="0"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5"/>
              <p:cNvSpPr/>
              <p:nvPr/>
            </p:nvSpPr>
            <p:spPr>
              <a:xfrm>
                <a:off x="7066000" y="3302575"/>
                <a:ext cx="66125" cy="447325"/>
              </a:xfrm>
              <a:custGeom>
                <a:avLst/>
                <a:gdLst/>
                <a:ahLst/>
                <a:cxnLst/>
                <a:rect l="l" t="t" r="r" b="b"/>
                <a:pathLst>
                  <a:path w="2645" h="17893" extrusionOk="0">
                    <a:moveTo>
                      <a:pt x="1" y="1"/>
                    </a:moveTo>
                    <a:lnTo>
                      <a:pt x="1" y="1"/>
                    </a:lnTo>
                    <a:cubicBezTo>
                      <a:pt x="261" y="1500"/>
                      <a:pt x="621" y="2974"/>
                      <a:pt x="982" y="4452"/>
                    </a:cubicBezTo>
                    <a:cubicBezTo>
                      <a:pt x="1337" y="5926"/>
                      <a:pt x="1709" y="7394"/>
                      <a:pt x="1981" y="8889"/>
                    </a:cubicBezTo>
                    <a:cubicBezTo>
                      <a:pt x="2268" y="10373"/>
                      <a:pt x="2451" y="11878"/>
                      <a:pt x="2487" y="13393"/>
                    </a:cubicBezTo>
                    <a:cubicBezTo>
                      <a:pt x="2519" y="14902"/>
                      <a:pt x="2377" y="16424"/>
                      <a:pt x="2001" y="17892"/>
                    </a:cubicBezTo>
                    <a:cubicBezTo>
                      <a:pt x="2231" y="17171"/>
                      <a:pt x="2388" y="16424"/>
                      <a:pt x="2497" y="15671"/>
                    </a:cubicBezTo>
                    <a:cubicBezTo>
                      <a:pt x="2596" y="14914"/>
                      <a:pt x="2644" y="14150"/>
                      <a:pt x="2644" y="13388"/>
                    </a:cubicBezTo>
                    <a:cubicBezTo>
                      <a:pt x="2644" y="11861"/>
                      <a:pt x="2456" y="10346"/>
                      <a:pt x="2184" y="8847"/>
                    </a:cubicBezTo>
                    <a:cubicBezTo>
                      <a:pt x="1892" y="7353"/>
                      <a:pt x="1525" y="5880"/>
                      <a:pt x="1134" y="4411"/>
                    </a:cubicBezTo>
                    <a:cubicBezTo>
                      <a:pt x="742" y="2943"/>
                      <a:pt x="345" y="1479"/>
                      <a:pt x="1"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5"/>
              <p:cNvSpPr/>
              <p:nvPr/>
            </p:nvSpPr>
            <p:spPr>
              <a:xfrm>
                <a:off x="6477375" y="3253850"/>
                <a:ext cx="49800" cy="296050"/>
              </a:xfrm>
              <a:custGeom>
                <a:avLst/>
                <a:gdLst/>
                <a:ahLst/>
                <a:cxnLst/>
                <a:rect l="l" t="t" r="r" b="b"/>
                <a:pathLst>
                  <a:path w="1992" h="11842" extrusionOk="0">
                    <a:moveTo>
                      <a:pt x="1991" y="1"/>
                    </a:moveTo>
                    <a:cubicBezTo>
                      <a:pt x="1861" y="1004"/>
                      <a:pt x="1662" y="1997"/>
                      <a:pt x="1432" y="2979"/>
                    </a:cubicBezTo>
                    <a:cubicBezTo>
                      <a:pt x="1306" y="3507"/>
                      <a:pt x="1181" y="4035"/>
                      <a:pt x="1051" y="4562"/>
                    </a:cubicBezTo>
                    <a:cubicBezTo>
                      <a:pt x="1118" y="4562"/>
                      <a:pt x="1181" y="4557"/>
                      <a:pt x="1249" y="4557"/>
                    </a:cubicBezTo>
                    <a:cubicBezTo>
                      <a:pt x="1369" y="4045"/>
                      <a:pt x="1484" y="3533"/>
                      <a:pt x="1588" y="3016"/>
                    </a:cubicBezTo>
                    <a:cubicBezTo>
                      <a:pt x="1782" y="2022"/>
                      <a:pt x="1945" y="1014"/>
                      <a:pt x="1991" y="1"/>
                    </a:cubicBezTo>
                    <a:close/>
                    <a:moveTo>
                      <a:pt x="1244" y="4578"/>
                    </a:moveTo>
                    <a:cubicBezTo>
                      <a:pt x="1176" y="4578"/>
                      <a:pt x="1113" y="4583"/>
                      <a:pt x="1045" y="4583"/>
                    </a:cubicBezTo>
                    <a:cubicBezTo>
                      <a:pt x="935" y="5032"/>
                      <a:pt x="826" y="5482"/>
                      <a:pt x="716" y="5931"/>
                    </a:cubicBezTo>
                    <a:cubicBezTo>
                      <a:pt x="491" y="6919"/>
                      <a:pt x="272" y="7911"/>
                      <a:pt x="141" y="8920"/>
                    </a:cubicBezTo>
                    <a:lnTo>
                      <a:pt x="57" y="9678"/>
                    </a:lnTo>
                    <a:lnTo>
                      <a:pt x="6" y="10436"/>
                    </a:lnTo>
                    <a:lnTo>
                      <a:pt x="1" y="11198"/>
                    </a:lnTo>
                    <a:cubicBezTo>
                      <a:pt x="11" y="11413"/>
                      <a:pt x="21" y="11627"/>
                      <a:pt x="32" y="11842"/>
                    </a:cubicBezTo>
                    <a:lnTo>
                      <a:pt x="42" y="11842"/>
                    </a:lnTo>
                    <a:cubicBezTo>
                      <a:pt x="42" y="10870"/>
                      <a:pt x="141" y="9898"/>
                      <a:pt x="298" y="8941"/>
                    </a:cubicBezTo>
                    <a:cubicBezTo>
                      <a:pt x="460" y="7948"/>
                      <a:pt x="674" y="6961"/>
                      <a:pt x="915" y="5979"/>
                    </a:cubicBezTo>
                    <a:cubicBezTo>
                      <a:pt x="1024" y="5509"/>
                      <a:pt x="1135" y="5043"/>
                      <a:pt x="1244" y="4578"/>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5"/>
              <p:cNvSpPr/>
              <p:nvPr/>
            </p:nvSpPr>
            <p:spPr>
              <a:xfrm>
                <a:off x="6503500" y="3367750"/>
                <a:ext cx="5100" cy="700"/>
              </a:xfrm>
              <a:custGeom>
                <a:avLst/>
                <a:gdLst/>
                <a:ahLst/>
                <a:cxnLst/>
                <a:rect l="l" t="t" r="r" b="b"/>
                <a:pathLst>
                  <a:path w="204" h="28" extrusionOk="0">
                    <a:moveTo>
                      <a:pt x="204" y="1"/>
                    </a:moveTo>
                    <a:cubicBezTo>
                      <a:pt x="136" y="1"/>
                      <a:pt x="73" y="6"/>
                      <a:pt x="6" y="6"/>
                    </a:cubicBezTo>
                    <a:cubicBezTo>
                      <a:pt x="6" y="12"/>
                      <a:pt x="6" y="22"/>
                      <a:pt x="0" y="27"/>
                    </a:cubicBezTo>
                    <a:cubicBezTo>
                      <a:pt x="68" y="27"/>
                      <a:pt x="131" y="22"/>
                      <a:pt x="199" y="22"/>
                    </a:cubicBezTo>
                    <a:cubicBezTo>
                      <a:pt x="199" y="12"/>
                      <a:pt x="204" y="6"/>
                      <a:pt x="204"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5"/>
              <p:cNvSpPr/>
              <p:nvPr/>
            </p:nvSpPr>
            <p:spPr>
              <a:xfrm>
                <a:off x="6478175" y="3549875"/>
                <a:ext cx="275" cy="2875"/>
              </a:xfrm>
              <a:custGeom>
                <a:avLst/>
                <a:gdLst/>
                <a:ahLst/>
                <a:cxnLst/>
                <a:rect l="l" t="t" r="r" b="b"/>
                <a:pathLst>
                  <a:path w="11" h="115" extrusionOk="0">
                    <a:moveTo>
                      <a:pt x="0" y="1"/>
                    </a:moveTo>
                    <a:cubicBezTo>
                      <a:pt x="5" y="42"/>
                      <a:pt x="5" y="78"/>
                      <a:pt x="10" y="115"/>
                    </a:cubicBezTo>
                    <a:lnTo>
                      <a:pt x="10" y="1"/>
                    </a:lnTo>
                    <a:close/>
                  </a:path>
                </a:pathLst>
              </a:custGeom>
              <a:solidFill>
                <a:srgbClr val="BB92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5"/>
              <p:cNvSpPr/>
              <p:nvPr/>
            </p:nvSpPr>
            <p:spPr>
              <a:xfrm>
                <a:off x="6597025" y="3447700"/>
                <a:ext cx="13750" cy="99700"/>
              </a:xfrm>
              <a:custGeom>
                <a:avLst/>
                <a:gdLst/>
                <a:ahLst/>
                <a:cxnLst/>
                <a:rect l="l" t="t" r="r" b="b"/>
                <a:pathLst>
                  <a:path w="550" h="3988" extrusionOk="0">
                    <a:moveTo>
                      <a:pt x="550" y="1"/>
                    </a:moveTo>
                    <a:lnTo>
                      <a:pt x="550" y="1"/>
                    </a:lnTo>
                    <a:cubicBezTo>
                      <a:pt x="335" y="664"/>
                      <a:pt x="205" y="1349"/>
                      <a:pt x="116" y="2033"/>
                    </a:cubicBezTo>
                    <a:cubicBezTo>
                      <a:pt x="37" y="2682"/>
                      <a:pt x="0" y="3335"/>
                      <a:pt x="37" y="3987"/>
                    </a:cubicBezTo>
                    <a:lnTo>
                      <a:pt x="63" y="3987"/>
                    </a:lnTo>
                    <a:cubicBezTo>
                      <a:pt x="168" y="3345"/>
                      <a:pt x="241" y="2702"/>
                      <a:pt x="319" y="2060"/>
                    </a:cubicBezTo>
                    <a:cubicBezTo>
                      <a:pt x="403" y="1375"/>
                      <a:pt x="492" y="695"/>
                      <a:pt x="550" y="1"/>
                    </a:cubicBezTo>
                    <a:close/>
                  </a:path>
                </a:pathLst>
              </a:custGeom>
              <a:solidFill>
                <a:srgbClr val="285A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5"/>
              <p:cNvSpPr/>
              <p:nvPr/>
            </p:nvSpPr>
            <p:spPr>
              <a:xfrm>
                <a:off x="6597925" y="3547375"/>
                <a:ext cx="675" cy="3150"/>
              </a:xfrm>
              <a:custGeom>
                <a:avLst/>
                <a:gdLst/>
                <a:ahLst/>
                <a:cxnLst/>
                <a:rect l="l" t="t" r="r" b="b"/>
                <a:pathLst>
                  <a:path w="27" h="126" extrusionOk="0">
                    <a:moveTo>
                      <a:pt x="1" y="0"/>
                    </a:moveTo>
                    <a:cubicBezTo>
                      <a:pt x="1" y="43"/>
                      <a:pt x="7" y="84"/>
                      <a:pt x="7" y="126"/>
                    </a:cubicBezTo>
                    <a:cubicBezTo>
                      <a:pt x="17" y="84"/>
                      <a:pt x="22" y="43"/>
                      <a:pt x="27" y="0"/>
                    </a:cubicBezTo>
                    <a:close/>
                  </a:path>
                </a:pathLst>
              </a:custGeom>
              <a:solidFill>
                <a:srgbClr val="BB92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5"/>
              <p:cNvSpPr/>
              <p:nvPr/>
            </p:nvSpPr>
            <p:spPr>
              <a:xfrm>
                <a:off x="6923975" y="3259725"/>
                <a:ext cx="198725" cy="198850"/>
              </a:xfrm>
              <a:custGeom>
                <a:avLst/>
                <a:gdLst/>
                <a:ahLst/>
                <a:cxnLst/>
                <a:rect l="l" t="t" r="r" b="b"/>
                <a:pathLst>
                  <a:path w="7949" h="7954" extrusionOk="0">
                    <a:moveTo>
                      <a:pt x="3972" y="0"/>
                    </a:moveTo>
                    <a:cubicBezTo>
                      <a:pt x="1783" y="0"/>
                      <a:pt x="1" y="1787"/>
                      <a:pt x="1" y="3977"/>
                    </a:cubicBezTo>
                    <a:cubicBezTo>
                      <a:pt x="1" y="6171"/>
                      <a:pt x="1783" y="7953"/>
                      <a:pt x="3972" y="7953"/>
                    </a:cubicBezTo>
                    <a:cubicBezTo>
                      <a:pt x="6167" y="7953"/>
                      <a:pt x="7949" y="6171"/>
                      <a:pt x="7949" y="3977"/>
                    </a:cubicBezTo>
                    <a:cubicBezTo>
                      <a:pt x="7949" y="2802"/>
                      <a:pt x="7431" y="1693"/>
                      <a:pt x="6533" y="936"/>
                    </a:cubicBezTo>
                    <a:lnTo>
                      <a:pt x="6225" y="1030"/>
                    </a:lnTo>
                    <a:lnTo>
                      <a:pt x="6360" y="1135"/>
                    </a:lnTo>
                    <a:cubicBezTo>
                      <a:pt x="7201" y="1845"/>
                      <a:pt x="7688" y="2880"/>
                      <a:pt x="7688" y="3977"/>
                    </a:cubicBezTo>
                    <a:cubicBezTo>
                      <a:pt x="7688" y="6026"/>
                      <a:pt x="6020" y="7693"/>
                      <a:pt x="3972" y="7693"/>
                    </a:cubicBezTo>
                    <a:cubicBezTo>
                      <a:pt x="1929" y="7693"/>
                      <a:pt x="263" y="6026"/>
                      <a:pt x="263" y="3977"/>
                    </a:cubicBezTo>
                    <a:cubicBezTo>
                      <a:pt x="263" y="1929"/>
                      <a:pt x="1929" y="267"/>
                      <a:pt x="3972" y="267"/>
                    </a:cubicBezTo>
                    <a:cubicBezTo>
                      <a:pt x="4380" y="267"/>
                      <a:pt x="4777" y="330"/>
                      <a:pt x="5159" y="461"/>
                    </a:cubicBezTo>
                    <a:lnTo>
                      <a:pt x="5243" y="210"/>
                    </a:lnTo>
                    <a:cubicBezTo>
                      <a:pt x="4835" y="74"/>
                      <a:pt x="4406" y="0"/>
                      <a:pt x="3972" y="0"/>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5"/>
              <p:cNvSpPr/>
              <p:nvPr/>
            </p:nvSpPr>
            <p:spPr>
              <a:xfrm>
                <a:off x="6400175" y="3545675"/>
                <a:ext cx="697975" cy="415700"/>
              </a:xfrm>
              <a:custGeom>
                <a:avLst/>
                <a:gdLst/>
                <a:ahLst/>
                <a:cxnLst/>
                <a:rect l="l" t="t" r="r" b="b"/>
                <a:pathLst>
                  <a:path w="27919" h="16628" extrusionOk="0">
                    <a:moveTo>
                      <a:pt x="6229" y="0"/>
                    </a:moveTo>
                    <a:cubicBezTo>
                      <a:pt x="6229" y="0"/>
                      <a:pt x="4196" y="2687"/>
                      <a:pt x="3104" y="4312"/>
                    </a:cubicBezTo>
                    <a:cubicBezTo>
                      <a:pt x="1484" y="6721"/>
                      <a:pt x="5" y="9907"/>
                      <a:pt x="5" y="9907"/>
                    </a:cubicBezTo>
                    <a:lnTo>
                      <a:pt x="0" y="9924"/>
                    </a:lnTo>
                    <a:lnTo>
                      <a:pt x="20556" y="16628"/>
                    </a:lnTo>
                    <a:lnTo>
                      <a:pt x="20561" y="16622"/>
                    </a:lnTo>
                    <a:cubicBezTo>
                      <a:pt x="20561" y="16622"/>
                      <a:pt x="20566" y="16606"/>
                      <a:pt x="20583" y="16580"/>
                    </a:cubicBezTo>
                    <a:cubicBezTo>
                      <a:pt x="20802" y="16146"/>
                      <a:pt x="22621" y="12609"/>
                      <a:pt x="24715" y="10336"/>
                    </a:cubicBezTo>
                    <a:cubicBezTo>
                      <a:pt x="25833" y="9119"/>
                      <a:pt x="26634" y="8424"/>
                      <a:pt x="27155" y="8031"/>
                    </a:cubicBezTo>
                    <a:cubicBezTo>
                      <a:pt x="27417" y="7838"/>
                      <a:pt x="27610" y="7718"/>
                      <a:pt x="27736" y="7650"/>
                    </a:cubicBezTo>
                    <a:cubicBezTo>
                      <a:pt x="27799" y="7614"/>
                      <a:pt x="27845" y="7592"/>
                      <a:pt x="27871" y="7577"/>
                    </a:cubicBezTo>
                    <a:cubicBezTo>
                      <a:pt x="27888" y="7572"/>
                      <a:pt x="27903" y="7567"/>
                      <a:pt x="27908" y="7561"/>
                    </a:cubicBezTo>
                    <a:cubicBezTo>
                      <a:pt x="27913" y="7561"/>
                      <a:pt x="27913" y="7561"/>
                      <a:pt x="27919" y="7556"/>
                    </a:cubicBezTo>
                    <a:lnTo>
                      <a:pt x="27913" y="7536"/>
                    </a:lnTo>
                    <a:cubicBezTo>
                      <a:pt x="27908" y="7541"/>
                      <a:pt x="26941" y="7891"/>
                      <a:pt x="24700" y="10320"/>
                    </a:cubicBezTo>
                    <a:cubicBezTo>
                      <a:pt x="22520" y="12683"/>
                      <a:pt x="20651" y="16399"/>
                      <a:pt x="20545" y="16603"/>
                    </a:cubicBezTo>
                    <a:lnTo>
                      <a:pt x="20545" y="16603"/>
                    </a:lnTo>
                    <a:lnTo>
                      <a:pt x="28" y="9906"/>
                    </a:lnTo>
                    <a:lnTo>
                      <a:pt x="28" y="9906"/>
                    </a:lnTo>
                    <a:cubicBezTo>
                      <a:pt x="31" y="9900"/>
                      <a:pt x="35" y="9892"/>
                      <a:pt x="42" y="9881"/>
                    </a:cubicBezTo>
                    <a:cubicBezTo>
                      <a:pt x="210" y="9521"/>
                      <a:pt x="1604" y="6579"/>
                      <a:pt x="3125" y="4322"/>
                    </a:cubicBezTo>
                    <a:cubicBezTo>
                      <a:pt x="3668" y="3512"/>
                      <a:pt x="4452" y="2436"/>
                      <a:pt x="5095" y="1563"/>
                    </a:cubicBezTo>
                    <a:cubicBezTo>
                      <a:pt x="5419" y="1124"/>
                      <a:pt x="5706" y="738"/>
                      <a:pt x="5910" y="461"/>
                    </a:cubicBezTo>
                    <a:cubicBezTo>
                      <a:pt x="6015" y="319"/>
                      <a:pt x="6099" y="210"/>
                      <a:pt x="6155" y="131"/>
                    </a:cubicBezTo>
                    <a:cubicBezTo>
                      <a:pt x="6186" y="95"/>
                      <a:pt x="6208" y="63"/>
                      <a:pt x="6224" y="48"/>
                    </a:cubicBezTo>
                    <a:cubicBezTo>
                      <a:pt x="6239" y="27"/>
                      <a:pt x="6249" y="17"/>
                      <a:pt x="6249" y="17"/>
                    </a:cubicBezTo>
                    <a:lnTo>
                      <a:pt x="6229" y="0"/>
                    </a:ln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2" name="Google Shape;522;p35"/>
          <p:cNvGrpSpPr/>
          <p:nvPr/>
        </p:nvGrpSpPr>
        <p:grpSpPr>
          <a:xfrm>
            <a:off x="715099" y="4214789"/>
            <a:ext cx="496556" cy="302273"/>
            <a:chOff x="267324" y="3231764"/>
            <a:chExt cx="496556" cy="302273"/>
          </a:xfrm>
        </p:grpSpPr>
        <p:sp>
          <p:nvSpPr>
            <p:cNvPr id="523" name="Google Shape;523;p35"/>
            <p:cNvSpPr/>
            <p:nvPr/>
          </p:nvSpPr>
          <p:spPr>
            <a:xfrm flipH="1">
              <a:off x="267324" y="3390095"/>
              <a:ext cx="331116" cy="143943"/>
            </a:xfrm>
            <a:custGeom>
              <a:avLst/>
              <a:gdLst/>
              <a:ahLst/>
              <a:cxnLst/>
              <a:rect l="l" t="t" r="r" b="b"/>
              <a:pathLst>
                <a:path w="9873" h="4292" extrusionOk="0">
                  <a:moveTo>
                    <a:pt x="0" y="0"/>
                  </a:moveTo>
                  <a:lnTo>
                    <a:pt x="0" y="4292"/>
                  </a:lnTo>
                  <a:lnTo>
                    <a:pt x="9873" y="4292"/>
                  </a:lnTo>
                  <a:lnTo>
                    <a:pt x="9873"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5"/>
            <p:cNvSpPr/>
            <p:nvPr/>
          </p:nvSpPr>
          <p:spPr>
            <a:xfrm flipH="1">
              <a:off x="432966" y="3231764"/>
              <a:ext cx="330915" cy="144144"/>
            </a:xfrm>
            <a:custGeom>
              <a:avLst/>
              <a:gdLst/>
              <a:ahLst/>
              <a:cxnLst/>
              <a:rect l="l" t="t" r="r" b="b"/>
              <a:pathLst>
                <a:path w="9867" h="4298" extrusionOk="0">
                  <a:moveTo>
                    <a:pt x="0" y="1"/>
                  </a:moveTo>
                  <a:lnTo>
                    <a:pt x="0" y="4297"/>
                  </a:lnTo>
                  <a:lnTo>
                    <a:pt x="9867" y="4297"/>
                  </a:lnTo>
                  <a:lnTo>
                    <a:pt x="9867"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5" name="Google Shape;525;p35"/>
          <p:cNvGrpSpPr/>
          <p:nvPr/>
        </p:nvGrpSpPr>
        <p:grpSpPr>
          <a:xfrm>
            <a:off x="7575412" y="1954562"/>
            <a:ext cx="853496" cy="472543"/>
            <a:chOff x="2975612" y="3769337"/>
            <a:chExt cx="853496" cy="472543"/>
          </a:xfrm>
        </p:grpSpPr>
        <p:sp>
          <p:nvSpPr>
            <p:cNvPr id="526" name="Google Shape;526;p35"/>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5"/>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5"/>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5"/>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0" name="Google Shape;530;p35"/>
          <p:cNvGrpSpPr/>
          <p:nvPr/>
        </p:nvGrpSpPr>
        <p:grpSpPr>
          <a:xfrm>
            <a:off x="2136180" y="535004"/>
            <a:ext cx="853529" cy="472376"/>
            <a:chOff x="841855" y="1120679"/>
            <a:chExt cx="853529" cy="472376"/>
          </a:xfrm>
        </p:grpSpPr>
        <p:sp>
          <p:nvSpPr>
            <p:cNvPr id="531" name="Google Shape;531;p35"/>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5"/>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5"/>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5"/>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5" name="Google Shape;535;p35"/>
          <p:cNvSpPr/>
          <p:nvPr/>
        </p:nvSpPr>
        <p:spPr>
          <a:xfrm>
            <a:off x="81806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5"/>
          <p:cNvSpPr/>
          <p:nvPr/>
        </p:nvSpPr>
        <p:spPr>
          <a:xfrm>
            <a:off x="5103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5"/>
          <p:cNvSpPr/>
          <p:nvPr/>
        </p:nvSpPr>
        <p:spPr>
          <a:xfrm>
            <a:off x="7953450" y="89297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Rectangle 2"/>
          <p:cNvSpPr/>
          <p:nvPr/>
        </p:nvSpPr>
        <p:spPr>
          <a:xfrm>
            <a:off x="8259425" y="4688300"/>
            <a:ext cx="863138" cy="307777"/>
          </a:xfrm>
          <a:prstGeom prst="rect">
            <a:avLst/>
          </a:prstGeom>
        </p:spPr>
        <p:txBody>
          <a:bodyPr wrap="square">
            <a:spAutoFit/>
          </a:bodyPr>
          <a:lstStyle/>
          <a:p>
            <a:r>
              <a:rPr lang="en-US" dirty="0" smtClean="0"/>
              <a:t>5</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9"/>
        <p:cNvGrpSpPr/>
        <p:nvPr/>
      </p:nvGrpSpPr>
      <p:grpSpPr>
        <a:xfrm>
          <a:off x="0" y="0"/>
          <a:ext cx="0" cy="0"/>
          <a:chOff x="0" y="0"/>
          <a:chExt cx="0" cy="0"/>
        </a:xfrm>
      </p:grpSpPr>
      <p:sp>
        <p:nvSpPr>
          <p:cNvPr id="600" name="Google Shape;600;p38"/>
          <p:cNvSpPr/>
          <p:nvPr/>
        </p:nvSpPr>
        <p:spPr>
          <a:xfrm>
            <a:off x="281250" y="1706110"/>
            <a:ext cx="8203715" cy="3230163"/>
          </a:xfrm>
          <a:prstGeom prst="round2DiagRect">
            <a:avLst>
              <a:gd name="adj1" fmla="val 13828"/>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lvl="0"/>
            <a:endParaRPr lang="en-US" dirty="0"/>
          </a:p>
        </p:txBody>
      </p:sp>
      <p:sp>
        <p:nvSpPr>
          <p:cNvPr id="601" name="Google Shape;601;p38"/>
          <p:cNvSpPr txBox="1">
            <a:spLocks noGrp="1"/>
          </p:cNvSpPr>
          <p:nvPr>
            <p:ph type="subTitle" idx="1"/>
          </p:nvPr>
        </p:nvSpPr>
        <p:spPr>
          <a:xfrm>
            <a:off x="720000" y="2425210"/>
            <a:ext cx="2331500" cy="704565"/>
          </a:xfrm>
          <a:prstGeom prst="rect">
            <a:avLst/>
          </a:prstGeom>
        </p:spPr>
        <p:txBody>
          <a:bodyPr spcFirstLastPara="1" wrap="square" lIns="91425" tIns="91425" rIns="91425" bIns="91425" anchor="ctr" anchorCtr="0">
            <a:noAutofit/>
          </a:bodyPr>
          <a:lstStyle/>
          <a:p>
            <a:pPr marL="0" lvl="0" indent="0"/>
            <a:r>
              <a:rPr lang="en-US" dirty="0"/>
              <a:t>A part of the verbal message is frequently </a:t>
            </a:r>
            <a:r>
              <a:rPr lang="en-US" dirty="0" smtClean="0"/>
              <a:t> </a:t>
            </a:r>
            <a:r>
              <a:rPr lang="en-US" dirty="0"/>
              <a:t>highlighted through nonverbal communication. </a:t>
            </a:r>
            <a:endParaRPr dirty="0"/>
          </a:p>
        </p:txBody>
      </p:sp>
      <p:sp>
        <p:nvSpPr>
          <p:cNvPr id="602" name="Google Shape;602;p38"/>
          <p:cNvSpPr txBox="1">
            <a:spLocks noGrp="1"/>
          </p:cNvSpPr>
          <p:nvPr>
            <p:ph type="subTitle" idx="2"/>
          </p:nvPr>
        </p:nvSpPr>
        <p:spPr>
          <a:xfrm>
            <a:off x="3230100" y="2355520"/>
            <a:ext cx="2678900" cy="920155"/>
          </a:xfrm>
          <a:prstGeom prst="rect">
            <a:avLst/>
          </a:prstGeom>
        </p:spPr>
        <p:txBody>
          <a:bodyPr spcFirstLastPara="1" wrap="square" lIns="91425" tIns="91425" rIns="91425" bIns="91425" anchor="ctr" anchorCtr="0">
            <a:noAutofit/>
          </a:bodyPr>
          <a:lstStyle/>
          <a:p>
            <a:pPr marL="0" lvl="0" indent="0"/>
            <a:r>
              <a:rPr lang="en-US" dirty="0"/>
              <a:t>used to offer nuances of meaning that your vocal communication does not convey.</a:t>
            </a:r>
            <a:endParaRPr dirty="0"/>
          </a:p>
        </p:txBody>
      </p:sp>
      <p:sp>
        <p:nvSpPr>
          <p:cNvPr id="603" name="Google Shape;603;p38"/>
          <p:cNvSpPr txBox="1">
            <a:spLocks noGrp="1"/>
          </p:cNvSpPr>
          <p:nvPr>
            <p:ph type="subTitle" idx="3"/>
          </p:nvPr>
        </p:nvSpPr>
        <p:spPr>
          <a:xfrm>
            <a:off x="6087600" y="2425210"/>
            <a:ext cx="2469102" cy="780777"/>
          </a:xfrm>
          <a:prstGeom prst="rect">
            <a:avLst/>
          </a:prstGeom>
        </p:spPr>
        <p:txBody>
          <a:bodyPr spcFirstLastPara="1" wrap="square" lIns="91425" tIns="91425" rIns="91425" bIns="91425" anchor="ctr" anchorCtr="0">
            <a:noAutofit/>
          </a:bodyPr>
          <a:lstStyle/>
          <a:p>
            <a:pPr marL="0" lvl="0" indent="0"/>
            <a:r>
              <a:rPr lang="en-US" dirty="0"/>
              <a:t>intentionally convey contradictory nonverbal cues to your spoken remarks,</a:t>
            </a:r>
            <a:endParaRPr dirty="0"/>
          </a:p>
        </p:txBody>
      </p:sp>
      <p:sp>
        <p:nvSpPr>
          <p:cNvPr id="604" name="Google Shape;604;p38"/>
          <p:cNvSpPr txBox="1">
            <a:spLocks noGrp="1"/>
          </p:cNvSpPr>
          <p:nvPr>
            <p:ph type="subTitle" idx="4"/>
          </p:nvPr>
        </p:nvSpPr>
        <p:spPr>
          <a:xfrm>
            <a:off x="720000" y="4123703"/>
            <a:ext cx="2336400" cy="484800"/>
          </a:xfrm>
          <a:prstGeom prst="rect">
            <a:avLst/>
          </a:prstGeom>
        </p:spPr>
        <p:txBody>
          <a:bodyPr spcFirstLastPara="1" wrap="square" lIns="91425" tIns="91425" rIns="91425" bIns="91425" anchor="ctr" anchorCtr="0">
            <a:noAutofit/>
          </a:bodyPr>
          <a:lstStyle/>
          <a:p>
            <a:pPr marL="0" lvl="0" indent="0"/>
            <a:r>
              <a:rPr lang="en-US" dirty="0"/>
              <a:t>The flow of spoken messages can be managed using nonverbal cues.</a:t>
            </a:r>
            <a:endParaRPr dirty="0"/>
          </a:p>
        </p:txBody>
      </p:sp>
      <p:sp>
        <p:nvSpPr>
          <p:cNvPr id="605" name="Google Shape;605;p38"/>
          <p:cNvSpPr txBox="1">
            <a:spLocks noGrp="1"/>
          </p:cNvSpPr>
          <p:nvPr>
            <p:ph type="subTitle" idx="5"/>
          </p:nvPr>
        </p:nvSpPr>
        <p:spPr>
          <a:xfrm>
            <a:off x="3403800" y="4123703"/>
            <a:ext cx="2336400" cy="484800"/>
          </a:xfrm>
          <a:prstGeom prst="rect">
            <a:avLst/>
          </a:prstGeom>
        </p:spPr>
        <p:txBody>
          <a:bodyPr spcFirstLastPara="1" wrap="square" lIns="91425" tIns="91425" rIns="91425" bIns="91425" anchor="ctr" anchorCtr="0">
            <a:noAutofit/>
          </a:bodyPr>
          <a:lstStyle/>
          <a:p>
            <a:pPr marL="0" lvl="0" indent="0"/>
            <a:r>
              <a:rPr lang="en-US" dirty="0"/>
              <a:t>The vocal communication might be restated or repeated nonverbally.</a:t>
            </a:r>
            <a:endParaRPr dirty="0"/>
          </a:p>
        </p:txBody>
      </p:sp>
      <p:sp>
        <p:nvSpPr>
          <p:cNvPr id="606" name="Google Shape;606;p38"/>
          <p:cNvSpPr txBox="1">
            <a:spLocks noGrp="1"/>
          </p:cNvSpPr>
          <p:nvPr>
            <p:ph type="subTitle" idx="6"/>
          </p:nvPr>
        </p:nvSpPr>
        <p:spPr>
          <a:xfrm>
            <a:off x="5740201" y="4123703"/>
            <a:ext cx="2893446" cy="484800"/>
          </a:xfrm>
          <a:prstGeom prst="rect">
            <a:avLst/>
          </a:prstGeom>
        </p:spPr>
        <p:txBody>
          <a:bodyPr spcFirstLastPara="1" wrap="square" lIns="91425" tIns="91425" rIns="91425" bIns="91425" anchor="ctr" anchorCtr="0">
            <a:noAutofit/>
          </a:bodyPr>
          <a:lstStyle/>
          <a:p>
            <a:pPr marL="0" lvl="0" indent="0"/>
            <a:r>
              <a:rPr lang="en-US" dirty="0"/>
              <a:t>Nonverbal communication can also be used to convey information.</a:t>
            </a:r>
            <a:endParaRPr dirty="0"/>
          </a:p>
        </p:txBody>
      </p:sp>
      <p:sp>
        <p:nvSpPr>
          <p:cNvPr id="607" name="Google Shape;607;p38"/>
          <p:cNvSpPr txBox="1">
            <a:spLocks noGrp="1"/>
          </p:cNvSpPr>
          <p:nvPr>
            <p:ph type="subTitle" idx="7"/>
          </p:nvPr>
        </p:nvSpPr>
        <p:spPr>
          <a:xfrm>
            <a:off x="715100" y="1854950"/>
            <a:ext cx="2336400" cy="572700"/>
          </a:xfrm>
          <a:prstGeom prst="rect">
            <a:avLst/>
          </a:prstGeom>
        </p:spPr>
        <p:txBody>
          <a:bodyPr spcFirstLastPara="1" wrap="square" lIns="91425" tIns="91425" rIns="91425" bIns="91425" anchor="ctr" anchorCtr="0">
            <a:noAutofit/>
          </a:bodyPr>
          <a:lstStyle/>
          <a:p>
            <a:pPr marL="0" lvl="0" indent="0"/>
            <a:r>
              <a:rPr lang="en-US" dirty="0" smtClean="0"/>
              <a:t>1- Accent</a:t>
            </a:r>
            <a:endParaRPr lang="en-US" dirty="0"/>
          </a:p>
        </p:txBody>
      </p:sp>
      <p:sp>
        <p:nvSpPr>
          <p:cNvPr id="608" name="Google Shape;608;p38"/>
          <p:cNvSpPr txBox="1">
            <a:spLocks noGrp="1"/>
          </p:cNvSpPr>
          <p:nvPr>
            <p:ph type="subTitle" idx="8"/>
          </p:nvPr>
        </p:nvSpPr>
        <p:spPr>
          <a:xfrm>
            <a:off x="3403800" y="1854950"/>
            <a:ext cx="2336400" cy="572700"/>
          </a:xfrm>
          <a:prstGeom prst="rect">
            <a:avLst/>
          </a:prstGeom>
        </p:spPr>
        <p:txBody>
          <a:bodyPr spcFirstLastPara="1" wrap="square" lIns="91425" tIns="91425" rIns="91425" bIns="91425" anchor="ctr" anchorCtr="0">
            <a:noAutofit/>
          </a:bodyPr>
          <a:lstStyle/>
          <a:p>
            <a:pPr marL="0" lvl="0" indent="0"/>
            <a:r>
              <a:rPr lang="en-US" dirty="0"/>
              <a:t> </a:t>
            </a:r>
            <a:r>
              <a:rPr lang="en-US" dirty="0" smtClean="0"/>
              <a:t>2- Complement</a:t>
            </a:r>
            <a:endParaRPr dirty="0"/>
          </a:p>
        </p:txBody>
      </p:sp>
      <p:sp>
        <p:nvSpPr>
          <p:cNvPr id="609" name="Google Shape;609;p38"/>
          <p:cNvSpPr txBox="1">
            <a:spLocks noGrp="1"/>
          </p:cNvSpPr>
          <p:nvPr>
            <p:ph type="subTitle" idx="9"/>
          </p:nvPr>
        </p:nvSpPr>
        <p:spPr>
          <a:xfrm>
            <a:off x="6092500" y="1854950"/>
            <a:ext cx="2336400" cy="572700"/>
          </a:xfrm>
          <a:prstGeom prst="rect">
            <a:avLst/>
          </a:prstGeom>
        </p:spPr>
        <p:txBody>
          <a:bodyPr spcFirstLastPara="1" wrap="square" lIns="91425" tIns="91425" rIns="91425" bIns="91425" anchor="ctr" anchorCtr="0">
            <a:noAutofit/>
          </a:bodyPr>
          <a:lstStyle/>
          <a:p>
            <a:pPr marL="0" lvl="0" indent="0"/>
            <a:r>
              <a:rPr lang="en-US" dirty="0" smtClean="0"/>
              <a:t>3- Contradict</a:t>
            </a:r>
            <a:endParaRPr dirty="0"/>
          </a:p>
        </p:txBody>
      </p:sp>
      <p:sp>
        <p:nvSpPr>
          <p:cNvPr id="610" name="Google Shape;610;p38"/>
          <p:cNvSpPr txBox="1">
            <a:spLocks noGrp="1"/>
          </p:cNvSpPr>
          <p:nvPr>
            <p:ph type="subTitle" idx="13"/>
          </p:nvPr>
        </p:nvSpPr>
        <p:spPr>
          <a:xfrm>
            <a:off x="715100" y="3421578"/>
            <a:ext cx="2336400" cy="572700"/>
          </a:xfrm>
          <a:prstGeom prst="rect">
            <a:avLst/>
          </a:prstGeom>
        </p:spPr>
        <p:txBody>
          <a:bodyPr spcFirstLastPara="1" wrap="square" lIns="91425" tIns="91425" rIns="91425" bIns="91425" anchor="ctr" anchorCtr="0">
            <a:noAutofit/>
          </a:bodyPr>
          <a:lstStyle/>
          <a:p>
            <a:pPr marL="0" lvl="0" indent="0"/>
            <a:r>
              <a:rPr lang="en-US" dirty="0" smtClean="0"/>
              <a:t>4- Control</a:t>
            </a:r>
            <a:endParaRPr dirty="0"/>
          </a:p>
        </p:txBody>
      </p:sp>
      <p:sp>
        <p:nvSpPr>
          <p:cNvPr id="611" name="Google Shape;611;p38"/>
          <p:cNvSpPr txBox="1">
            <a:spLocks noGrp="1"/>
          </p:cNvSpPr>
          <p:nvPr>
            <p:ph type="subTitle" idx="14"/>
          </p:nvPr>
        </p:nvSpPr>
        <p:spPr>
          <a:xfrm>
            <a:off x="3401350" y="3403795"/>
            <a:ext cx="2336400" cy="572700"/>
          </a:xfrm>
          <a:prstGeom prst="rect">
            <a:avLst/>
          </a:prstGeom>
        </p:spPr>
        <p:txBody>
          <a:bodyPr spcFirstLastPara="1" wrap="square" lIns="91425" tIns="91425" rIns="91425" bIns="91425" anchor="ctr" anchorCtr="0">
            <a:noAutofit/>
          </a:bodyPr>
          <a:lstStyle/>
          <a:p>
            <a:pPr marL="0" lvl="0" indent="0"/>
            <a:r>
              <a:rPr lang="en-US" dirty="0" smtClean="0"/>
              <a:t>5- </a:t>
            </a:r>
            <a:r>
              <a:rPr lang="en-US" dirty="0"/>
              <a:t>Repeat</a:t>
            </a:r>
            <a:endParaRPr dirty="0"/>
          </a:p>
        </p:txBody>
      </p:sp>
      <p:sp>
        <p:nvSpPr>
          <p:cNvPr id="612" name="Google Shape;612;p38"/>
          <p:cNvSpPr txBox="1">
            <a:spLocks noGrp="1"/>
          </p:cNvSpPr>
          <p:nvPr>
            <p:ph type="subTitle" idx="15"/>
          </p:nvPr>
        </p:nvSpPr>
        <p:spPr>
          <a:xfrm>
            <a:off x="6018724" y="3403795"/>
            <a:ext cx="2336400" cy="572700"/>
          </a:xfrm>
          <a:prstGeom prst="rect">
            <a:avLst/>
          </a:prstGeom>
        </p:spPr>
        <p:txBody>
          <a:bodyPr spcFirstLastPara="1" wrap="square" lIns="91425" tIns="91425" rIns="91425" bIns="91425" anchor="ctr" anchorCtr="0">
            <a:noAutofit/>
          </a:bodyPr>
          <a:lstStyle/>
          <a:p>
            <a:pPr marL="0" lvl="0" indent="0"/>
            <a:r>
              <a:rPr lang="en-US" dirty="0" smtClean="0"/>
              <a:t>6- Substitute</a:t>
            </a:r>
            <a:endParaRPr dirty="0"/>
          </a:p>
        </p:txBody>
      </p:sp>
      <p:sp>
        <p:nvSpPr>
          <p:cNvPr id="613" name="Google Shape;613;p38"/>
          <p:cNvSpPr txBox="1">
            <a:spLocks noGrp="1"/>
          </p:cNvSpPr>
          <p:nvPr>
            <p:ph type="title"/>
          </p:nvPr>
        </p:nvSpPr>
        <p:spPr>
          <a:xfrm>
            <a:off x="281251" y="457207"/>
            <a:ext cx="10245596" cy="1153332"/>
          </a:xfrm>
          <a:prstGeom prst="rect">
            <a:avLst/>
          </a:prstGeom>
        </p:spPr>
        <p:txBody>
          <a:bodyPr spcFirstLastPara="1" wrap="square" lIns="91425" tIns="91425" rIns="91425" bIns="91425" anchor="t" anchorCtr="0">
            <a:noAutofit/>
          </a:bodyPr>
          <a:lstStyle/>
          <a:p>
            <a:pPr lvl="0"/>
            <a:r>
              <a:rPr lang="en-US" sz="3200" dirty="0" smtClean="0">
                <a:solidFill>
                  <a:schemeClr val="accent1">
                    <a:lumMod val="50000"/>
                  </a:schemeClr>
                </a:solidFill>
              </a:rPr>
              <a:t>1-Nonverbal </a:t>
            </a:r>
            <a:r>
              <a:rPr lang="en-US" sz="3200" dirty="0">
                <a:solidFill>
                  <a:schemeClr val="accent1">
                    <a:lumMod val="50000"/>
                  </a:schemeClr>
                </a:solidFill>
              </a:rPr>
              <a:t>Messages Interact with </a:t>
            </a:r>
            <a:r>
              <a:rPr lang="en-US" sz="3200" dirty="0" smtClean="0">
                <a:solidFill>
                  <a:schemeClr val="accent1">
                    <a:lumMod val="50000"/>
                  </a:schemeClr>
                </a:solidFill>
              </a:rPr>
              <a:t>Verbal Messages</a:t>
            </a:r>
            <a:r>
              <a:rPr lang="en-US" dirty="0">
                <a:solidFill>
                  <a:schemeClr val="accent1"/>
                </a:solidFill>
              </a:rPr>
              <a:t/>
            </a:r>
            <a:br>
              <a:rPr lang="en-US" dirty="0">
                <a:solidFill>
                  <a:schemeClr val="accent1"/>
                </a:solidFill>
              </a:rPr>
            </a:br>
            <a:r>
              <a:rPr lang="en-US" dirty="0">
                <a:solidFill>
                  <a:schemeClr val="accent1"/>
                </a:solidFill>
              </a:rPr>
              <a:t>. 	</a:t>
            </a:r>
            <a:endParaRPr dirty="0"/>
          </a:p>
        </p:txBody>
      </p:sp>
      <p:sp>
        <p:nvSpPr>
          <p:cNvPr id="675" name="Google Shape;675;p38"/>
          <p:cNvSpPr/>
          <p:nvPr/>
        </p:nvSpPr>
        <p:spPr>
          <a:xfrm>
            <a:off x="349500" y="164500"/>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8"/>
          <p:cNvSpPr/>
          <p:nvPr/>
        </p:nvSpPr>
        <p:spPr>
          <a:xfrm>
            <a:off x="8224150" y="32420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8515351" y="4550185"/>
            <a:ext cx="692416" cy="307777"/>
          </a:xfrm>
          <a:prstGeom prst="rect">
            <a:avLst/>
          </a:prstGeom>
        </p:spPr>
        <p:txBody>
          <a:bodyPr wrap="square">
            <a:spAutoFit/>
          </a:bodyPr>
          <a:lstStyle/>
          <a:p>
            <a:r>
              <a:rPr lang="en-US" dirty="0" smtClean="0"/>
              <a:t>6</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grpSp>
        <p:nvGrpSpPr>
          <p:cNvPr id="804" name="Google Shape;804;p42"/>
          <p:cNvGrpSpPr/>
          <p:nvPr/>
        </p:nvGrpSpPr>
        <p:grpSpPr>
          <a:xfrm>
            <a:off x="4616955" y="587654"/>
            <a:ext cx="853529" cy="472376"/>
            <a:chOff x="841855" y="1120679"/>
            <a:chExt cx="853529" cy="472376"/>
          </a:xfrm>
        </p:grpSpPr>
        <p:sp>
          <p:nvSpPr>
            <p:cNvPr id="805" name="Google Shape;805;p42"/>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2"/>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2"/>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2"/>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42"/>
          <p:cNvSpPr/>
          <p:nvPr/>
        </p:nvSpPr>
        <p:spPr>
          <a:xfrm>
            <a:off x="134770" y="1419633"/>
            <a:ext cx="7114837" cy="3443100"/>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0" name="Google Shape;810;p42"/>
          <p:cNvGrpSpPr/>
          <p:nvPr/>
        </p:nvGrpSpPr>
        <p:grpSpPr>
          <a:xfrm>
            <a:off x="7533912" y="1870537"/>
            <a:ext cx="853496" cy="472543"/>
            <a:chOff x="2975612" y="3769337"/>
            <a:chExt cx="853496" cy="472543"/>
          </a:xfrm>
        </p:grpSpPr>
        <p:sp>
          <p:nvSpPr>
            <p:cNvPr id="811" name="Google Shape;811;p42"/>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2"/>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2"/>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2"/>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7" name="Google Shape;817;p42"/>
          <p:cNvSpPr/>
          <p:nvPr/>
        </p:nvSpPr>
        <p:spPr>
          <a:xfrm>
            <a:off x="4668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2"/>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2"/>
          <p:cNvSpPr/>
          <p:nvPr/>
        </p:nvSpPr>
        <p:spPr>
          <a:xfrm>
            <a:off x="546337" y="4439737"/>
            <a:ext cx="337529" cy="337529"/>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2"/>
          <p:cNvSpPr txBox="1">
            <a:spLocks noGrp="1"/>
          </p:cNvSpPr>
          <p:nvPr>
            <p:ph type="subTitle" idx="1"/>
          </p:nvPr>
        </p:nvSpPr>
        <p:spPr>
          <a:xfrm>
            <a:off x="190697" y="2283580"/>
            <a:ext cx="6708191" cy="3210578"/>
          </a:xfrm>
          <a:prstGeom prst="rect">
            <a:avLst/>
          </a:prstGeom>
        </p:spPr>
        <p:txBody>
          <a:bodyPr spcFirstLastPara="1" wrap="square" lIns="91425" tIns="91425" rIns="91425" bIns="91425" anchor="t" anchorCtr="0">
            <a:noAutofit/>
          </a:bodyPr>
          <a:lstStyle/>
          <a:p>
            <a:pPr marL="0" lvl="0" indent="0" algn="just">
              <a:spcAft>
                <a:spcPts val="1600"/>
              </a:spcAft>
            </a:pPr>
            <a:r>
              <a:rPr lang="en-US" sz="1800" dirty="0"/>
              <a:t>You establish opinions about people primarily based on their nonverbal communication. You build impressions and make judgments about a person's identity and character based on how they dress, as well as how they smile, keep eye contact, and express themselves facially. and concurrently with how you judge other people.</a:t>
            </a:r>
          </a:p>
        </p:txBody>
      </p:sp>
      <p:sp>
        <p:nvSpPr>
          <p:cNvPr id="821" name="Google Shape;821;p42"/>
          <p:cNvSpPr txBox="1">
            <a:spLocks noGrp="1"/>
          </p:cNvSpPr>
          <p:nvPr>
            <p:ph type="title"/>
          </p:nvPr>
        </p:nvSpPr>
        <p:spPr>
          <a:xfrm>
            <a:off x="1127100" y="215508"/>
            <a:ext cx="6406812" cy="572700"/>
          </a:xfrm>
          <a:prstGeom prst="rect">
            <a:avLst/>
          </a:prstGeom>
        </p:spPr>
        <p:txBody>
          <a:bodyPr spcFirstLastPara="1" wrap="square" lIns="91425" tIns="91425" rIns="91425" bIns="91425" anchor="t" anchorCtr="0">
            <a:noAutofit/>
          </a:bodyPr>
          <a:lstStyle/>
          <a:p>
            <a:pPr lvl="0"/>
            <a:r>
              <a:rPr lang="en-US" dirty="0" smtClean="0"/>
              <a:t>2- Nonverbal </a:t>
            </a:r>
            <a:r>
              <a:rPr lang="en-US" dirty="0"/>
              <a:t>Messages Help Manage </a:t>
            </a:r>
            <a:r>
              <a:rPr lang="en-US" dirty="0" smtClean="0"/>
              <a:t>Impressions</a:t>
            </a:r>
            <a:endParaRPr dirty="0"/>
          </a:p>
        </p:txBody>
      </p:sp>
      <p:sp>
        <p:nvSpPr>
          <p:cNvPr id="2" name="Rectangle 1"/>
          <p:cNvSpPr/>
          <p:nvPr/>
        </p:nvSpPr>
        <p:spPr>
          <a:xfrm>
            <a:off x="7463221" y="4439737"/>
            <a:ext cx="284052" cy="307777"/>
          </a:xfrm>
          <a:prstGeom prst="rect">
            <a:avLst/>
          </a:prstGeom>
        </p:spPr>
        <p:txBody>
          <a:bodyPr wrap="none">
            <a:spAutoFit/>
          </a:bodyPr>
          <a:lstStyle/>
          <a:p>
            <a:r>
              <a:rPr lang="en-US" dirty="0" smtClean="0"/>
              <a:t>7</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40"/>
          <p:cNvSpPr/>
          <p:nvPr/>
        </p:nvSpPr>
        <p:spPr>
          <a:xfrm>
            <a:off x="2641100" y="1359925"/>
            <a:ext cx="6869100" cy="2502000"/>
          </a:xfrm>
          <a:prstGeom prst="round2DiagRect">
            <a:avLst>
              <a:gd name="adj1" fmla="val 13828"/>
              <a:gd name="adj2" fmla="val 0"/>
            </a:avLst>
          </a:prstGeom>
          <a:solidFill>
            <a:schemeClr val="dk2"/>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0"/>
          <p:cNvSpPr txBox="1">
            <a:spLocks noGrp="1"/>
          </p:cNvSpPr>
          <p:nvPr>
            <p:ph type="subTitle" idx="1"/>
          </p:nvPr>
        </p:nvSpPr>
        <p:spPr>
          <a:xfrm>
            <a:off x="3054100" y="1517674"/>
            <a:ext cx="5993256" cy="2229135"/>
          </a:xfrm>
          <a:prstGeom prst="rect">
            <a:avLst/>
          </a:prstGeom>
        </p:spPr>
        <p:txBody>
          <a:bodyPr spcFirstLastPara="1" wrap="square" lIns="91425" tIns="91425" rIns="91425" bIns="91425" anchor="ctr" anchorCtr="0">
            <a:noAutofit/>
          </a:bodyPr>
          <a:lstStyle/>
          <a:p>
            <a:pPr marL="0" lvl="0" indent="0" algn="just"/>
            <a:r>
              <a:rPr lang="en-US" sz="1800" dirty="0"/>
              <a:t>Your communication in relationships is often nonverbal. You express love, support, and affection, at least in part, nonverbally (Floyd &amp; </a:t>
            </a:r>
            <a:r>
              <a:rPr lang="en-US" sz="1800" dirty="0" err="1"/>
              <a:t>Mikkelson</a:t>
            </a:r>
            <a:r>
              <a:rPr lang="en-US" sz="1800" dirty="0"/>
              <a:t>, 2005). In addition, you use nonverbal cues to express your irritation, rage, and hostility. You can also tell someone about the type of relationship you have with them by using nonverbal cues.</a:t>
            </a:r>
            <a:endParaRPr sz="1800" dirty="0"/>
          </a:p>
        </p:txBody>
      </p:sp>
      <p:grpSp>
        <p:nvGrpSpPr>
          <p:cNvPr id="742" name="Google Shape;742;p40"/>
          <p:cNvGrpSpPr/>
          <p:nvPr/>
        </p:nvGrpSpPr>
        <p:grpSpPr>
          <a:xfrm>
            <a:off x="644976" y="2564116"/>
            <a:ext cx="2203000" cy="2662850"/>
            <a:chOff x="644976" y="2564116"/>
            <a:chExt cx="2203000" cy="2662850"/>
          </a:xfrm>
        </p:grpSpPr>
        <p:sp>
          <p:nvSpPr>
            <p:cNvPr id="743" name="Google Shape;743;p40"/>
            <p:cNvSpPr/>
            <p:nvPr/>
          </p:nvSpPr>
          <p:spPr>
            <a:xfrm>
              <a:off x="644976" y="2564116"/>
              <a:ext cx="2203000" cy="2662850"/>
            </a:xfrm>
            <a:custGeom>
              <a:avLst/>
              <a:gdLst/>
              <a:ahLst/>
              <a:cxnLst/>
              <a:rect l="l" t="t" r="r" b="b"/>
              <a:pathLst>
                <a:path w="88120" h="106514" extrusionOk="0">
                  <a:moveTo>
                    <a:pt x="18401" y="13843"/>
                  </a:moveTo>
                  <a:cubicBezTo>
                    <a:pt x="16052" y="19177"/>
                    <a:pt x="10686" y="32956"/>
                    <a:pt x="7733" y="40322"/>
                  </a:cubicBezTo>
                  <a:cubicBezTo>
                    <a:pt x="4780" y="47688"/>
                    <a:pt x="1542" y="53308"/>
                    <a:pt x="685" y="58039"/>
                  </a:cubicBezTo>
                  <a:cubicBezTo>
                    <a:pt x="-172" y="62770"/>
                    <a:pt x="2114" y="65945"/>
                    <a:pt x="2590" y="68707"/>
                  </a:cubicBezTo>
                  <a:cubicBezTo>
                    <a:pt x="3066" y="71469"/>
                    <a:pt x="3796" y="70707"/>
                    <a:pt x="3542" y="74612"/>
                  </a:cubicBezTo>
                  <a:cubicBezTo>
                    <a:pt x="3288" y="78517"/>
                    <a:pt x="1542" y="87312"/>
                    <a:pt x="1066" y="92138"/>
                  </a:cubicBezTo>
                  <a:cubicBezTo>
                    <a:pt x="590" y="96964"/>
                    <a:pt x="399" y="101314"/>
                    <a:pt x="685" y="103568"/>
                  </a:cubicBezTo>
                  <a:cubicBezTo>
                    <a:pt x="971" y="105822"/>
                    <a:pt x="-1982" y="105188"/>
                    <a:pt x="2780" y="105664"/>
                  </a:cubicBezTo>
                  <a:cubicBezTo>
                    <a:pt x="7543" y="106140"/>
                    <a:pt x="18497" y="106426"/>
                    <a:pt x="29260" y="106426"/>
                  </a:cubicBezTo>
                  <a:cubicBezTo>
                    <a:pt x="40023" y="106426"/>
                    <a:pt x="60375" y="106775"/>
                    <a:pt x="67360" y="105664"/>
                  </a:cubicBezTo>
                  <a:cubicBezTo>
                    <a:pt x="74345" y="104553"/>
                    <a:pt x="68789" y="105600"/>
                    <a:pt x="71170" y="99758"/>
                  </a:cubicBezTo>
                  <a:cubicBezTo>
                    <a:pt x="73551" y="93916"/>
                    <a:pt x="80060" y="76232"/>
                    <a:pt x="81647" y="70612"/>
                  </a:cubicBezTo>
                  <a:cubicBezTo>
                    <a:pt x="83235" y="64992"/>
                    <a:pt x="81171" y="66897"/>
                    <a:pt x="80695" y="66040"/>
                  </a:cubicBezTo>
                  <a:cubicBezTo>
                    <a:pt x="80219" y="65183"/>
                    <a:pt x="78790" y="68580"/>
                    <a:pt x="78790" y="65468"/>
                  </a:cubicBezTo>
                  <a:cubicBezTo>
                    <a:pt x="78790" y="62357"/>
                    <a:pt x="79901" y="51054"/>
                    <a:pt x="80695" y="47371"/>
                  </a:cubicBezTo>
                  <a:cubicBezTo>
                    <a:pt x="81489" y="43688"/>
                    <a:pt x="82377" y="44735"/>
                    <a:pt x="83552" y="43370"/>
                  </a:cubicBezTo>
                  <a:cubicBezTo>
                    <a:pt x="84727" y="42005"/>
                    <a:pt x="87140" y="41243"/>
                    <a:pt x="87743" y="39179"/>
                  </a:cubicBezTo>
                  <a:cubicBezTo>
                    <a:pt x="88346" y="37115"/>
                    <a:pt x="88220" y="32830"/>
                    <a:pt x="87172" y="30988"/>
                  </a:cubicBezTo>
                  <a:cubicBezTo>
                    <a:pt x="86124" y="29147"/>
                    <a:pt x="82568" y="30099"/>
                    <a:pt x="81457" y="28130"/>
                  </a:cubicBezTo>
                  <a:cubicBezTo>
                    <a:pt x="80346" y="26162"/>
                    <a:pt x="80980" y="20892"/>
                    <a:pt x="80504" y="19177"/>
                  </a:cubicBezTo>
                  <a:cubicBezTo>
                    <a:pt x="80028" y="17463"/>
                    <a:pt x="79520" y="17430"/>
                    <a:pt x="78599" y="17843"/>
                  </a:cubicBezTo>
                  <a:cubicBezTo>
                    <a:pt x="77678" y="18256"/>
                    <a:pt x="75837" y="19526"/>
                    <a:pt x="74980" y="21653"/>
                  </a:cubicBezTo>
                  <a:cubicBezTo>
                    <a:pt x="74123" y="23780"/>
                    <a:pt x="74155" y="28194"/>
                    <a:pt x="73456" y="30607"/>
                  </a:cubicBezTo>
                  <a:cubicBezTo>
                    <a:pt x="72758" y="33020"/>
                    <a:pt x="71297" y="33972"/>
                    <a:pt x="70789" y="36131"/>
                  </a:cubicBezTo>
                  <a:cubicBezTo>
                    <a:pt x="70281" y="38290"/>
                    <a:pt x="70916" y="39846"/>
                    <a:pt x="70408" y="43561"/>
                  </a:cubicBezTo>
                  <a:cubicBezTo>
                    <a:pt x="69900" y="47276"/>
                    <a:pt x="68440" y="55340"/>
                    <a:pt x="67741" y="58420"/>
                  </a:cubicBezTo>
                  <a:cubicBezTo>
                    <a:pt x="67043" y="61500"/>
                    <a:pt x="66757" y="62103"/>
                    <a:pt x="66217" y="62039"/>
                  </a:cubicBezTo>
                  <a:cubicBezTo>
                    <a:pt x="65677" y="61976"/>
                    <a:pt x="65137" y="59309"/>
                    <a:pt x="64502" y="58039"/>
                  </a:cubicBezTo>
                  <a:cubicBezTo>
                    <a:pt x="63867" y="56769"/>
                    <a:pt x="63391" y="55499"/>
                    <a:pt x="62407" y="54419"/>
                  </a:cubicBezTo>
                  <a:cubicBezTo>
                    <a:pt x="61423" y="53340"/>
                    <a:pt x="60915" y="53086"/>
                    <a:pt x="58597" y="51562"/>
                  </a:cubicBezTo>
                  <a:cubicBezTo>
                    <a:pt x="56279" y="50038"/>
                    <a:pt x="50596" y="46609"/>
                    <a:pt x="48500" y="45275"/>
                  </a:cubicBezTo>
                  <a:cubicBezTo>
                    <a:pt x="46405" y="43942"/>
                    <a:pt x="46056" y="44037"/>
                    <a:pt x="46024" y="43561"/>
                  </a:cubicBezTo>
                  <a:cubicBezTo>
                    <a:pt x="45992" y="43085"/>
                    <a:pt x="47294" y="42799"/>
                    <a:pt x="48310" y="42418"/>
                  </a:cubicBezTo>
                  <a:cubicBezTo>
                    <a:pt x="49326" y="42037"/>
                    <a:pt x="51072" y="41624"/>
                    <a:pt x="52120" y="41275"/>
                  </a:cubicBezTo>
                  <a:cubicBezTo>
                    <a:pt x="53168" y="40926"/>
                    <a:pt x="53802" y="40862"/>
                    <a:pt x="54596" y="40322"/>
                  </a:cubicBezTo>
                  <a:cubicBezTo>
                    <a:pt x="55390" y="39782"/>
                    <a:pt x="56438" y="39433"/>
                    <a:pt x="56882" y="38036"/>
                  </a:cubicBezTo>
                  <a:cubicBezTo>
                    <a:pt x="57327" y="36639"/>
                    <a:pt x="56723" y="33655"/>
                    <a:pt x="57263" y="31940"/>
                  </a:cubicBezTo>
                  <a:cubicBezTo>
                    <a:pt x="57803" y="30226"/>
                    <a:pt x="59804" y="28892"/>
                    <a:pt x="60121" y="27749"/>
                  </a:cubicBezTo>
                  <a:cubicBezTo>
                    <a:pt x="60439" y="26606"/>
                    <a:pt x="59676" y="25844"/>
                    <a:pt x="59168" y="25082"/>
                  </a:cubicBezTo>
                  <a:cubicBezTo>
                    <a:pt x="58660" y="24320"/>
                    <a:pt x="57581" y="24384"/>
                    <a:pt x="57073" y="23177"/>
                  </a:cubicBezTo>
                  <a:cubicBezTo>
                    <a:pt x="56565" y="21971"/>
                    <a:pt x="55993" y="19526"/>
                    <a:pt x="56120" y="17843"/>
                  </a:cubicBezTo>
                  <a:cubicBezTo>
                    <a:pt x="56247" y="16160"/>
                    <a:pt x="57486" y="14764"/>
                    <a:pt x="57835" y="13081"/>
                  </a:cubicBezTo>
                  <a:cubicBezTo>
                    <a:pt x="58184" y="11398"/>
                    <a:pt x="58470" y="9335"/>
                    <a:pt x="58216" y="7747"/>
                  </a:cubicBezTo>
                  <a:cubicBezTo>
                    <a:pt x="57962" y="6160"/>
                    <a:pt x="57708" y="4794"/>
                    <a:pt x="56311" y="3556"/>
                  </a:cubicBezTo>
                  <a:cubicBezTo>
                    <a:pt x="54914" y="2318"/>
                    <a:pt x="53136" y="825"/>
                    <a:pt x="49834" y="317"/>
                  </a:cubicBezTo>
                  <a:cubicBezTo>
                    <a:pt x="46532" y="-191"/>
                    <a:pt x="39928" y="64"/>
                    <a:pt x="36499" y="508"/>
                  </a:cubicBezTo>
                  <a:cubicBezTo>
                    <a:pt x="33070" y="953"/>
                    <a:pt x="31705" y="1682"/>
                    <a:pt x="29260" y="2984"/>
                  </a:cubicBezTo>
                  <a:cubicBezTo>
                    <a:pt x="26815" y="4286"/>
                    <a:pt x="23640" y="6508"/>
                    <a:pt x="21830" y="8318"/>
                  </a:cubicBezTo>
                  <a:cubicBezTo>
                    <a:pt x="20020" y="10128"/>
                    <a:pt x="20751" y="8509"/>
                    <a:pt x="18401" y="13843"/>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744" name="Google Shape;744;p40"/>
            <p:cNvGrpSpPr/>
            <p:nvPr/>
          </p:nvGrpSpPr>
          <p:grpSpPr>
            <a:xfrm>
              <a:off x="715109" y="2623175"/>
              <a:ext cx="2096600" cy="2520201"/>
              <a:chOff x="884300" y="2623250"/>
              <a:chExt cx="1430150" cy="1719100"/>
            </a:xfrm>
          </p:grpSpPr>
          <p:sp>
            <p:nvSpPr>
              <p:cNvPr id="745" name="Google Shape;745;p40"/>
              <p:cNvSpPr/>
              <p:nvPr/>
            </p:nvSpPr>
            <p:spPr>
              <a:xfrm>
                <a:off x="1770400" y="3306925"/>
                <a:ext cx="411250" cy="856850"/>
              </a:xfrm>
              <a:custGeom>
                <a:avLst/>
                <a:gdLst/>
                <a:ahLst/>
                <a:cxnLst/>
                <a:rect l="l" t="t" r="r" b="b"/>
                <a:pathLst>
                  <a:path w="16450" h="34274" extrusionOk="0">
                    <a:moveTo>
                      <a:pt x="12542" y="0"/>
                    </a:moveTo>
                    <a:cubicBezTo>
                      <a:pt x="10780" y="7147"/>
                      <a:pt x="9290" y="14174"/>
                      <a:pt x="8024" y="21422"/>
                    </a:cubicBezTo>
                    <a:cubicBezTo>
                      <a:pt x="7226" y="18706"/>
                      <a:pt x="6427" y="15990"/>
                      <a:pt x="5629" y="13276"/>
                    </a:cubicBezTo>
                    <a:cubicBezTo>
                      <a:pt x="5289" y="12115"/>
                      <a:pt x="4941" y="10941"/>
                      <a:pt x="4321" y="9904"/>
                    </a:cubicBezTo>
                    <a:cubicBezTo>
                      <a:pt x="3428" y="8404"/>
                      <a:pt x="2024" y="7285"/>
                      <a:pt x="593" y="6290"/>
                    </a:cubicBezTo>
                    <a:cubicBezTo>
                      <a:pt x="395" y="6152"/>
                      <a:pt x="198" y="6019"/>
                      <a:pt x="1" y="5886"/>
                    </a:cubicBezTo>
                    <a:lnTo>
                      <a:pt x="1" y="5886"/>
                    </a:lnTo>
                    <a:cubicBezTo>
                      <a:pt x="1193" y="8307"/>
                      <a:pt x="2629" y="11813"/>
                      <a:pt x="2973" y="15175"/>
                    </a:cubicBezTo>
                    <a:cubicBezTo>
                      <a:pt x="3578" y="21165"/>
                      <a:pt x="367" y="26334"/>
                      <a:pt x="367" y="26334"/>
                    </a:cubicBezTo>
                    <a:cubicBezTo>
                      <a:pt x="367" y="26334"/>
                      <a:pt x="5584" y="34274"/>
                      <a:pt x="8833" y="34274"/>
                    </a:cubicBezTo>
                    <a:cubicBezTo>
                      <a:pt x="9418" y="34274"/>
                      <a:pt x="9938" y="34017"/>
                      <a:pt x="10353" y="33412"/>
                    </a:cubicBezTo>
                    <a:cubicBezTo>
                      <a:pt x="13078" y="29435"/>
                      <a:pt x="16450" y="698"/>
                      <a:pt x="16450" y="698"/>
                    </a:cubicBezTo>
                    <a:cubicBezTo>
                      <a:pt x="15152" y="358"/>
                      <a:pt x="13858" y="239"/>
                      <a:pt x="12542" y="0"/>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0"/>
              <p:cNvSpPr/>
              <p:nvPr/>
            </p:nvSpPr>
            <p:spPr>
              <a:xfrm>
                <a:off x="2080250" y="2919850"/>
                <a:ext cx="234200" cy="434125"/>
              </a:xfrm>
              <a:custGeom>
                <a:avLst/>
                <a:gdLst/>
                <a:ahLst/>
                <a:cxnLst/>
                <a:rect l="l" t="t" r="r" b="b"/>
                <a:pathLst>
                  <a:path w="9368" h="17365" extrusionOk="0">
                    <a:moveTo>
                      <a:pt x="3837" y="1"/>
                    </a:moveTo>
                    <a:cubicBezTo>
                      <a:pt x="3829" y="1"/>
                      <a:pt x="3821" y="1"/>
                      <a:pt x="3813" y="3"/>
                    </a:cubicBezTo>
                    <a:cubicBezTo>
                      <a:pt x="2959" y="136"/>
                      <a:pt x="1872" y="8727"/>
                      <a:pt x="1872" y="8727"/>
                    </a:cubicBezTo>
                    <a:cubicBezTo>
                      <a:pt x="1872" y="8727"/>
                      <a:pt x="739" y="9961"/>
                      <a:pt x="372" y="10580"/>
                    </a:cubicBezTo>
                    <a:cubicBezTo>
                      <a:pt x="0" y="11204"/>
                      <a:pt x="148" y="15483"/>
                      <a:pt x="148" y="15483"/>
                    </a:cubicBezTo>
                    <a:lnTo>
                      <a:pt x="3914" y="17365"/>
                    </a:lnTo>
                    <a:lnTo>
                      <a:pt x="5813" y="14658"/>
                    </a:lnTo>
                    <a:cubicBezTo>
                      <a:pt x="5813" y="14658"/>
                      <a:pt x="9368" y="12727"/>
                      <a:pt x="8684" y="9149"/>
                    </a:cubicBezTo>
                    <a:cubicBezTo>
                      <a:pt x="8303" y="7158"/>
                      <a:pt x="3821" y="6943"/>
                      <a:pt x="3821" y="6943"/>
                    </a:cubicBezTo>
                    <a:cubicBezTo>
                      <a:pt x="3821" y="6943"/>
                      <a:pt x="4650" y="1"/>
                      <a:pt x="3837"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0"/>
              <p:cNvSpPr/>
              <p:nvPr/>
            </p:nvSpPr>
            <p:spPr>
              <a:xfrm>
                <a:off x="1226725" y="2727250"/>
                <a:ext cx="595075" cy="898250"/>
              </a:xfrm>
              <a:custGeom>
                <a:avLst/>
                <a:gdLst/>
                <a:ahLst/>
                <a:cxnLst/>
                <a:rect l="l" t="t" r="r" b="b"/>
                <a:pathLst>
                  <a:path w="23803" h="35930" extrusionOk="0">
                    <a:moveTo>
                      <a:pt x="19230" y="1"/>
                    </a:moveTo>
                    <a:lnTo>
                      <a:pt x="9174" y="1629"/>
                    </a:lnTo>
                    <a:lnTo>
                      <a:pt x="1" y="19509"/>
                    </a:lnTo>
                    <a:cubicBezTo>
                      <a:pt x="2799" y="23132"/>
                      <a:pt x="12735" y="35930"/>
                      <a:pt x="12735" y="35930"/>
                    </a:cubicBezTo>
                    <a:lnTo>
                      <a:pt x="14826" y="25174"/>
                    </a:lnTo>
                    <a:cubicBezTo>
                      <a:pt x="14611" y="25027"/>
                      <a:pt x="14418" y="24848"/>
                      <a:pt x="14270" y="24628"/>
                    </a:cubicBezTo>
                    <a:cubicBezTo>
                      <a:pt x="13844" y="23963"/>
                      <a:pt x="13904" y="22734"/>
                      <a:pt x="14046" y="21954"/>
                    </a:cubicBezTo>
                    <a:lnTo>
                      <a:pt x="14046" y="21954"/>
                    </a:lnTo>
                    <a:cubicBezTo>
                      <a:pt x="14826" y="21966"/>
                      <a:pt x="15612" y="22043"/>
                      <a:pt x="16393" y="22043"/>
                    </a:cubicBezTo>
                    <a:cubicBezTo>
                      <a:pt x="16784" y="22043"/>
                      <a:pt x="17173" y="22024"/>
                      <a:pt x="17560" y="21967"/>
                    </a:cubicBezTo>
                    <a:cubicBezTo>
                      <a:pt x="18449" y="21844"/>
                      <a:pt x="19389" y="21633"/>
                      <a:pt x="20028" y="21000"/>
                    </a:cubicBezTo>
                    <a:cubicBezTo>
                      <a:pt x="20348" y="20683"/>
                      <a:pt x="20568" y="20275"/>
                      <a:pt x="20744" y="19863"/>
                    </a:cubicBezTo>
                    <a:cubicBezTo>
                      <a:pt x="20986" y="19285"/>
                      <a:pt x="21142" y="18669"/>
                      <a:pt x="21248" y="18046"/>
                    </a:cubicBezTo>
                    <a:cubicBezTo>
                      <a:pt x="20312" y="17528"/>
                      <a:pt x="19527" y="16730"/>
                      <a:pt x="19018" y="15784"/>
                    </a:cubicBezTo>
                    <a:lnTo>
                      <a:pt x="19018" y="15784"/>
                    </a:lnTo>
                    <a:cubicBezTo>
                      <a:pt x="19720" y="16334"/>
                      <a:pt x="20523" y="16743"/>
                      <a:pt x="21377" y="17000"/>
                    </a:cubicBezTo>
                    <a:cubicBezTo>
                      <a:pt x="21436" y="16234"/>
                      <a:pt x="21445" y="15464"/>
                      <a:pt x="21440" y="14716"/>
                    </a:cubicBezTo>
                    <a:cubicBezTo>
                      <a:pt x="22321" y="14358"/>
                      <a:pt x="23215" y="13698"/>
                      <a:pt x="23803" y="12955"/>
                    </a:cubicBezTo>
                    <a:cubicBezTo>
                      <a:pt x="22698" y="12441"/>
                      <a:pt x="21963" y="11340"/>
                      <a:pt x="21578" y="10184"/>
                    </a:cubicBezTo>
                    <a:cubicBezTo>
                      <a:pt x="21197" y="9023"/>
                      <a:pt x="21115" y="7794"/>
                      <a:pt x="20977" y="6583"/>
                    </a:cubicBezTo>
                    <a:cubicBezTo>
                      <a:pt x="20812" y="5166"/>
                      <a:pt x="20564" y="3757"/>
                      <a:pt x="20234" y="2372"/>
                    </a:cubicBezTo>
                    <a:cubicBezTo>
                      <a:pt x="20037" y="1528"/>
                      <a:pt x="19789" y="661"/>
                      <a:pt x="19230"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0"/>
              <p:cNvSpPr/>
              <p:nvPr/>
            </p:nvSpPr>
            <p:spPr>
              <a:xfrm>
                <a:off x="1032800" y="3214975"/>
                <a:ext cx="827075" cy="1127375"/>
              </a:xfrm>
              <a:custGeom>
                <a:avLst/>
                <a:gdLst/>
                <a:ahLst/>
                <a:cxnLst/>
                <a:rect l="l" t="t" r="r" b="b"/>
                <a:pathLst>
                  <a:path w="33083" h="45095" extrusionOk="0">
                    <a:moveTo>
                      <a:pt x="7758" y="0"/>
                    </a:moveTo>
                    <a:lnTo>
                      <a:pt x="1" y="15119"/>
                    </a:lnTo>
                    <a:lnTo>
                      <a:pt x="8249" y="45094"/>
                    </a:lnTo>
                    <a:lnTo>
                      <a:pt x="29871" y="45094"/>
                    </a:lnTo>
                    <a:lnTo>
                      <a:pt x="29871" y="30012"/>
                    </a:lnTo>
                    <a:cubicBezTo>
                      <a:pt x="29871" y="30012"/>
                      <a:pt x="33082" y="24843"/>
                      <a:pt x="32477" y="18853"/>
                    </a:cubicBezTo>
                    <a:cubicBezTo>
                      <a:pt x="32133" y="15491"/>
                      <a:pt x="30697" y="11985"/>
                      <a:pt x="29505" y="9564"/>
                    </a:cubicBezTo>
                    <a:cubicBezTo>
                      <a:pt x="27597" y="8280"/>
                      <a:pt x="25588" y="7142"/>
                      <a:pt x="23505" y="6165"/>
                    </a:cubicBezTo>
                    <a:cubicBezTo>
                      <a:pt x="23189" y="6018"/>
                      <a:pt x="22867" y="5862"/>
                      <a:pt x="22583" y="5665"/>
                    </a:cubicBezTo>
                    <a:lnTo>
                      <a:pt x="20492" y="16421"/>
                    </a:lnTo>
                    <a:cubicBezTo>
                      <a:pt x="20492" y="16421"/>
                      <a:pt x="10556" y="3623"/>
                      <a:pt x="7758" y="0"/>
                    </a:cubicBezTo>
                    <a:close/>
                  </a:path>
                </a:pathLst>
              </a:custGeom>
              <a:solidFill>
                <a:srgbClr val="2C54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0"/>
              <p:cNvSpPr/>
              <p:nvPr/>
            </p:nvSpPr>
            <p:spPr>
              <a:xfrm>
                <a:off x="891650" y="3592925"/>
                <a:ext cx="458050" cy="749425"/>
              </a:xfrm>
              <a:custGeom>
                <a:avLst/>
                <a:gdLst/>
                <a:ahLst/>
                <a:cxnLst/>
                <a:rect l="l" t="t" r="r" b="b"/>
                <a:pathLst>
                  <a:path w="18322" h="29977" extrusionOk="0">
                    <a:moveTo>
                      <a:pt x="5647" y="1"/>
                    </a:moveTo>
                    <a:cubicBezTo>
                      <a:pt x="5647" y="1"/>
                      <a:pt x="3473" y="1478"/>
                      <a:pt x="1826" y="11115"/>
                    </a:cubicBezTo>
                    <a:cubicBezTo>
                      <a:pt x="174" y="20752"/>
                      <a:pt x="1" y="29976"/>
                      <a:pt x="1" y="29976"/>
                    </a:cubicBezTo>
                    <a:lnTo>
                      <a:pt x="17183" y="29976"/>
                    </a:lnTo>
                    <a:lnTo>
                      <a:pt x="18321" y="24747"/>
                    </a:lnTo>
                    <a:lnTo>
                      <a:pt x="6862" y="23619"/>
                    </a:lnTo>
                    <a:cubicBezTo>
                      <a:pt x="6862" y="23619"/>
                      <a:pt x="10766" y="15546"/>
                      <a:pt x="10510" y="9377"/>
                    </a:cubicBezTo>
                    <a:cubicBezTo>
                      <a:pt x="10248" y="3212"/>
                      <a:pt x="5647" y="1"/>
                      <a:pt x="5647"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0"/>
              <p:cNvSpPr/>
              <p:nvPr/>
            </p:nvSpPr>
            <p:spPr>
              <a:xfrm>
                <a:off x="884300" y="2623250"/>
                <a:ext cx="919050" cy="1146525"/>
              </a:xfrm>
              <a:custGeom>
                <a:avLst/>
                <a:gdLst/>
                <a:ahLst/>
                <a:cxnLst/>
                <a:rect l="l" t="t" r="r" b="b"/>
                <a:pathLst>
                  <a:path w="36762" h="45861" extrusionOk="0">
                    <a:moveTo>
                      <a:pt x="25143" y="0"/>
                    </a:moveTo>
                    <a:cubicBezTo>
                      <a:pt x="25080" y="0"/>
                      <a:pt x="25015" y="0"/>
                      <a:pt x="24950" y="0"/>
                    </a:cubicBezTo>
                    <a:cubicBezTo>
                      <a:pt x="21794" y="14"/>
                      <a:pt x="17221" y="1390"/>
                      <a:pt x="14477" y="4624"/>
                    </a:cubicBezTo>
                    <a:cubicBezTo>
                      <a:pt x="12472" y="6991"/>
                      <a:pt x="11496" y="10032"/>
                      <a:pt x="10463" y="12959"/>
                    </a:cubicBezTo>
                    <a:cubicBezTo>
                      <a:pt x="8060" y="19806"/>
                      <a:pt x="5152" y="26458"/>
                      <a:pt x="2272" y="33118"/>
                    </a:cubicBezTo>
                    <a:cubicBezTo>
                      <a:pt x="1519" y="34856"/>
                      <a:pt x="762" y="36609"/>
                      <a:pt x="381" y="38466"/>
                    </a:cubicBezTo>
                    <a:cubicBezTo>
                      <a:pt x="1" y="40320"/>
                      <a:pt x="19" y="42306"/>
                      <a:pt x="776" y="44044"/>
                    </a:cubicBezTo>
                    <a:cubicBezTo>
                      <a:pt x="523" y="41834"/>
                      <a:pt x="1308" y="39531"/>
                      <a:pt x="2854" y="37934"/>
                    </a:cubicBezTo>
                    <a:lnTo>
                      <a:pt x="2854" y="37934"/>
                    </a:lnTo>
                    <a:cubicBezTo>
                      <a:pt x="1533" y="40007"/>
                      <a:pt x="1992" y="43595"/>
                      <a:pt x="2941" y="45861"/>
                    </a:cubicBezTo>
                    <a:cubicBezTo>
                      <a:pt x="4014" y="42402"/>
                      <a:pt x="6500" y="38114"/>
                      <a:pt x="9248" y="35747"/>
                    </a:cubicBezTo>
                    <a:cubicBezTo>
                      <a:pt x="11996" y="33384"/>
                      <a:pt x="15014" y="31316"/>
                      <a:pt x="17477" y="28655"/>
                    </a:cubicBezTo>
                    <a:cubicBezTo>
                      <a:pt x="19225" y="26765"/>
                      <a:pt x="20665" y="24609"/>
                      <a:pt x="22005" y="22412"/>
                    </a:cubicBezTo>
                    <a:cubicBezTo>
                      <a:pt x="24317" y="18633"/>
                      <a:pt x="26504" y="14674"/>
                      <a:pt x="26656" y="10247"/>
                    </a:cubicBezTo>
                    <a:cubicBezTo>
                      <a:pt x="26882" y="10265"/>
                      <a:pt x="27108" y="10274"/>
                      <a:pt x="27334" y="10274"/>
                    </a:cubicBezTo>
                    <a:cubicBezTo>
                      <a:pt x="29894" y="10274"/>
                      <a:pt x="32446" y="9141"/>
                      <a:pt x="34073" y="7161"/>
                    </a:cubicBezTo>
                    <a:cubicBezTo>
                      <a:pt x="34179" y="7624"/>
                      <a:pt x="34316" y="7936"/>
                      <a:pt x="34422" y="8399"/>
                    </a:cubicBezTo>
                    <a:cubicBezTo>
                      <a:pt x="34788" y="8082"/>
                      <a:pt x="35004" y="7620"/>
                      <a:pt x="35105" y="7142"/>
                    </a:cubicBezTo>
                    <a:cubicBezTo>
                      <a:pt x="35206" y="6670"/>
                      <a:pt x="35201" y="6179"/>
                      <a:pt x="35192" y="5697"/>
                    </a:cubicBezTo>
                    <a:lnTo>
                      <a:pt x="35192" y="5697"/>
                    </a:lnTo>
                    <a:cubicBezTo>
                      <a:pt x="35555" y="6661"/>
                      <a:pt x="35807" y="7647"/>
                      <a:pt x="35862" y="8674"/>
                    </a:cubicBezTo>
                    <a:cubicBezTo>
                      <a:pt x="36761" y="7239"/>
                      <a:pt x="36490" y="5280"/>
                      <a:pt x="35527" y="3885"/>
                    </a:cubicBezTo>
                    <a:cubicBezTo>
                      <a:pt x="34564" y="2486"/>
                      <a:pt x="33027" y="1587"/>
                      <a:pt x="31441" y="996"/>
                    </a:cubicBezTo>
                    <a:cubicBezTo>
                      <a:pt x="29714" y="352"/>
                      <a:pt x="28352" y="0"/>
                      <a:pt x="25143"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0"/>
              <p:cNvSpPr/>
              <p:nvPr/>
            </p:nvSpPr>
            <p:spPr>
              <a:xfrm>
                <a:off x="1677725" y="2958775"/>
                <a:ext cx="38700" cy="38325"/>
              </a:xfrm>
              <a:custGeom>
                <a:avLst/>
                <a:gdLst/>
                <a:ahLst/>
                <a:cxnLst/>
                <a:rect l="l" t="t" r="r" b="b"/>
                <a:pathLst>
                  <a:path w="1548" h="1533" extrusionOk="0">
                    <a:moveTo>
                      <a:pt x="767" y="0"/>
                    </a:moveTo>
                    <a:cubicBezTo>
                      <a:pt x="764" y="0"/>
                      <a:pt x="761" y="0"/>
                      <a:pt x="758" y="0"/>
                    </a:cubicBezTo>
                    <a:cubicBezTo>
                      <a:pt x="337" y="10"/>
                      <a:pt x="1" y="358"/>
                      <a:pt x="6" y="781"/>
                    </a:cubicBezTo>
                    <a:cubicBezTo>
                      <a:pt x="15" y="1197"/>
                      <a:pt x="355" y="1533"/>
                      <a:pt x="770" y="1533"/>
                    </a:cubicBezTo>
                    <a:cubicBezTo>
                      <a:pt x="775" y="1533"/>
                      <a:pt x="780" y="1533"/>
                      <a:pt x="786" y="1533"/>
                    </a:cubicBezTo>
                    <a:cubicBezTo>
                      <a:pt x="1207" y="1528"/>
                      <a:pt x="1548" y="1175"/>
                      <a:pt x="1538" y="753"/>
                    </a:cubicBezTo>
                    <a:cubicBezTo>
                      <a:pt x="1533" y="333"/>
                      <a:pt x="1189" y="0"/>
                      <a:pt x="767"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0"/>
              <p:cNvSpPr/>
              <p:nvPr/>
            </p:nvSpPr>
            <p:spPr>
              <a:xfrm>
                <a:off x="1635075" y="2906725"/>
                <a:ext cx="100850" cy="58850"/>
              </a:xfrm>
              <a:custGeom>
                <a:avLst/>
                <a:gdLst/>
                <a:ahLst/>
                <a:cxnLst/>
                <a:rect l="l" t="t" r="r" b="b"/>
                <a:pathLst>
                  <a:path w="4034" h="2354" extrusionOk="0">
                    <a:moveTo>
                      <a:pt x="3102" y="1"/>
                    </a:moveTo>
                    <a:cubicBezTo>
                      <a:pt x="2995" y="1"/>
                      <a:pt x="2887" y="7"/>
                      <a:pt x="2780" y="18"/>
                    </a:cubicBezTo>
                    <a:cubicBezTo>
                      <a:pt x="2354" y="64"/>
                      <a:pt x="1950" y="244"/>
                      <a:pt x="1588" y="458"/>
                    </a:cubicBezTo>
                    <a:cubicBezTo>
                      <a:pt x="1221" y="674"/>
                      <a:pt x="896" y="949"/>
                      <a:pt x="625" y="1271"/>
                    </a:cubicBezTo>
                    <a:cubicBezTo>
                      <a:pt x="358" y="1592"/>
                      <a:pt x="138" y="1955"/>
                      <a:pt x="0" y="2340"/>
                    </a:cubicBezTo>
                    <a:lnTo>
                      <a:pt x="28" y="2353"/>
                    </a:lnTo>
                    <a:cubicBezTo>
                      <a:pt x="221" y="1991"/>
                      <a:pt x="460" y="1661"/>
                      <a:pt x="749" y="1385"/>
                    </a:cubicBezTo>
                    <a:cubicBezTo>
                      <a:pt x="1033" y="1101"/>
                      <a:pt x="1363" y="867"/>
                      <a:pt x="1717" y="697"/>
                    </a:cubicBezTo>
                    <a:cubicBezTo>
                      <a:pt x="2075" y="523"/>
                      <a:pt x="2460" y="441"/>
                      <a:pt x="2835" y="358"/>
                    </a:cubicBezTo>
                    <a:cubicBezTo>
                      <a:pt x="3221" y="271"/>
                      <a:pt x="3611" y="234"/>
                      <a:pt x="4029" y="211"/>
                    </a:cubicBezTo>
                    <a:lnTo>
                      <a:pt x="4033" y="174"/>
                    </a:lnTo>
                    <a:cubicBezTo>
                      <a:pt x="3741" y="54"/>
                      <a:pt x="3423" y="1"/>
                      <a:pt x="3102"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0"/>
              <p:cNvSpPr/>
              <p:nvPr/>
            </p:nvSpPr>
            <p:spPr>
              <a:xfrm>
                <a:off x="1407000" y="2941325"/>
                <a:ext cx="125575" cy="161275"/>
              </a:xfrm>
              <a:custGeom>
                <a:avLst/>
                <a:gdLst/>
                <a:ahLst/>
                <a:cxnLst/>
                <a:rect l="l" t="t" r="r" b="b"/>
                <a:pathLst>
                  <a:path w="5023" h="6451" extrusionOk="0">
                    <a:moveTo>
                      <a:pt x="2322" y="1"/>
                    </a:moveTo>
                    <a:cubicBezTo>
                      <a:pt x="2164" y="1"/>
                      <a:pt x="2007" y="24"/>
                      <a:pt x="1853" y="75"/>
                    </a:cubicBezTo>
                    <a:cubicBezTo>
                      <a:pt x="1307" y="263"/>
                      <a:pt x="949" y="744"/>
                      <a:pt x="716" y="1235"/>
                    </a:cubicBezTo>
                    <a:cubicBezTo>
                      <a:pt x="0" y="2758"/>
                      <a:pt x="303" y="4694"/>
                      <a:pt x="1601" y="5845"/>
                    </a:cubicBezTo>
                    <a:cubicBezTo>
                      <a:pt x="1950" y="6153"/>
                      <a:pt x="2381" y="6410"/>
                      <a:pt x="2858" y="6446"/>
                    </a:cubicBezTo>
                    <a:cubicBezTo>
                      <a:pt x="2900" y="6449"/>
                      <a:pt x="2941" y="6451"/>
                      <a:pt x="2982" y="6451"/>
                    </a:cubicBezTo>
                    <a:cubicBezTo>
                      <a:pt x="3788" y="6451"/>
                      <a:pt x="4491" y="5814"/>
                      <a:pt x="4747" y="5097"/>
                    </a:cubicBezTo>
                    <a:cubicBezTo>
                      <a:pt x="5001" y="4414"/>
                      <a:pt x="5023" y="3538"/>
                      <a:pt x="4762" y="2859"/>
                    </a:cubicBezTo>
                    <a:cubicBezTo>
                      <a:pt x="4505" y="2180"/>
                      <a:pt x="4372" y="1424"/>
                      <a:pt x="3913" y="827"/>
                    </a:cubicBezTo>
                    <a:cubicBezTo>
                      <a:pt x="3548" y="353"/>
                      <a:pt x="2934" y="1"/>
                      <a:pt x="2322" y="1"/>
                    </a:cubicBezTo>
                    <a:close/>
                  </a:path>
                </a:pathLst>
              </a:custGeom>
              <a:solidFill>
                <a:srgbClr val="FF87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0"/>
              <p:cNvSpPr/>
              <p:nvPr/>
            </p:nvSpPr>
            <p:spPr>
              <a:xfrm>
                <a:off x="1434525" y="2972425"/>
                <a:ext cx="70775" cy="112525"/>
              </a:xfrm>
              <a:custGeom>
                <a:avLst/>
                <a:gdLst/>
                <a:ahLst/>
                <a:cxnLst/>
                <a:rect l="l" t="t" r="r" b="b"/>
                <a:pathLst>
                  <a:path w="2831" h="4501" extrusionOk="0">
                    <a:moveTo>
                      <a:pt x="1385" y="0"/>
                    </a:moveTo>
                    <a:cubicBezTo>
                      <a:pt x="1345" y="0"/>
                      <a:pt x="1303" y="0"/>
                      <a:pt x="1266" y="10"/>
                    </a:cubicBezTo>
                    <a:cubicBezTo>
                      <a:pt x="845" y="70"/>
                      <a:pt x="464" y="478"/>
                      <a:pt x="358" y="973"/>
                    </a:cubicBezTo>
                    <a:cubicBezTo>
                      <a:pt x="358" y="973"/>
                      <a:pt x="0" y="1945"/>
                      <a:pt x="491" y="3115"/>
                    </a:cubicBezTo>
                    <a:cubicBezTo>
                      <a:pt x="982" y="4280"/>
                      <a:pt x="2363" y="4501"/>
                      <a:pt x="2363" y="4501"/>
                    </a:cubicBezTo>
                    <a:cubicBezTo>
                      <a:pt x="2088" y="4289"/>
                      <a:pt x="1817" y="4005"/>
                      <a:pt x="1762" y="3606"/>
                    </a:cubicBezTo>
                    <a:cubicBezTo>
                      <a:pt x="1753" y="3542"/>
                      <a:pt x="1747" y="3472"/>
                      <a:pt x="1775" y="3413"/>
                    </a:cubicBezTo>
                    <a:cubicBezTo>
                      <a:pt x="1798" y="3358"/>
                      <a:pt x="1840" y="3322"/>
                      <a:pt x="1885" y="3290"/>
                    </a:cubicBezTo>
                    <a:cubicBezTo>
                      <a:pt x="2170" y="3065"/>
                      <a:pt x="2496" y="2913"/>
                      <a:pt x="2831" y="2849"/>
                    </a:cubicBezTo>
                    <a:cubicBezTo>
                      <a:pt x="2799" y="2202"/>
                      <a:pt x="2761" y="1533"/>
                      <a:pt x="2524" y="959"/>
                    </a:cubicBezTo>
                    <a:cubicBezTo>
                      <a:pt x="2308" y="432"/>
                      <a:pt x="1872" y="0"/>
                      <a:pt x="1385" y="0"/>
                    </a:cubicBezTo>
                    <a:close/>
                  </a:path>
                </a:pathLst>
              </a:custGeom>
              <a:solidFill>
                <a:srgbClr val="F03C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0"/>
              <p:cNvSpPr/>
              <p:nvPr/>
            </p:nvSpPr>
            <p:spPr>
              <a:xfrm>
                <a:off x="1443475" y="2970825"/>
                <a:ext cx="64000" cy="114125"/>
              </a:xfrm>
              <a:custGeom>
                <a:avLst/>
                <a:gdLst/>
                <a:ahLst/>
                <a:cxnLst/>
                <a:rect l="l" t="t" r="r" b="b"/>
                <a:pathLst>
                  <a:path w="2560" h="4565" extrusionOk="0">
                    <a:moveTo>
                      <a:pt x="1044" y="0"/>
                    </a:moveTo>
                    <a:cubicBezTo>
                      <a:pt x="941" y="0"/>
                      <a:pt x="839" y="18"/>
                      <a:pt x="743" y="55"/>
                    </a:cubicBezTo>
                    <a:cubicBezTo>
                      <a:pt x="536" y="134"/>
                      <a:pt x="367" y="284"/>
                      <a:pt x="239" y="454"/>
                    </a:cubicBezTo>
                    <a:cubicBezTo>
                      <a:pt x="115" y="629"/>
                      <a:pt x="32" y="830"/>
                      <a:pt x="0" y="1037"/>
                    </a:cubicBezTo>
                    <a:cubicBezTo>
                      <a:pt x="60" y="839"/>
                      <a:pt x="156" y="647"/>
                      <a:pt x="289" y="496"/>
                    </a:cubicBezTo>
                    <a:cubicBezTo>
                      <a:pt x="422" y="339"/>
                      <a:pt x="591" y="216"/>
                      <a:pt x="780" y="161"/>
                    </a:cubicBezTo>
                    <a:cubicBezTo>
                      <a:pt x="853" y="138"/>
                      <a:pt x="928" y="127"/>
                      <a:pt x="1003" y="127"/>
                    </a:cubicBezTo>
                    <a:cubicBezTo>
                      <a:pt x="1121" y="127"/>
                      <a:pt x="1239" y="154"/>
                      <a:pt x="1349" y="202"/>
                    </a:cubicBezTo>
                    <a:cubicBezTo>
                      <a:pt x="1523" y="284"/>
                      <a:pt x="1679" y="418"/>
                      <a:pt x="1802" y="574"/>
                    </a:cubicBezTo>
                    <a:cubicBezTo>
                      <a:pt x="2055" y="886"/>
                      <a:pt x="2188" y="1280"/>
                      <a:pt x="2261" y="1684"/>
                    </a:cubicBezTo>
                    <a:cubicBezTo>
                      <a:pt x="2335" y="2062"/>
                      <a:pt x="2360" y="2456"/>
                      <a:pt x="2386" y="2850"/>
                    </a:cubicBezTo>
                    <a:lnTo>
                      <a:pt x="2386" y="2850"/>
                    </a:lnTo>
                    <a:cubicBezTo>
                      <a:pt x="2196" y="2894"/>
                      <a:pt x="2016" y="2966"/>
                      <a:pt x="1849" y="3060"/>
                    </a:cubicBezTo>
                    <a:cubicBezTo>
                      <a:pt x="1753" y="3115"/>
                      <a:pt x="1660" y="3174"/>
                      <a:pt x="1573" y="3239"/>
                    </a:cubicBezTo>
                    <a:cubicBezTo>
                      <a:pt x="1533" y="3271"/>
                      <a:pt x="1491" y="3303"/>
                      <a:pt x="1445" y="3339"/>
                    </a:cubicBezTo>
                    <a:cubicBezTo>
                      <a:pt x="1404" y="3381"/>
                      <a:pt x="1362" y="3441"/>
                      <a:pt x="1349" y="3504"/>
                    </a:cubicBezTo>
                    <a:cubicBezTo>
                      <a:pt x="1334" y="3569"/>
                      <a:pt x="1344" y="3629"/>
                      <a:pt x="1353" y="3680"/>
                    </a:cubicBezTo>
                    <a:cubicBezTo>
                      <a:pt x="1362" y="3735"/>
                      <a:pt x="1376" y="3790"/>
                      <a:pt x="1395" y="3839"/>
                    </a:cubicBezTo>
                    <a:cubicBezTo>
                      <a:pt x="1431" y="3945"/>
                      <a:pt x="1482" y="4042"/>
                      <a:pt x="1546" y="4129"/>
                    </a:cubicBezTo>
                    <a:cubicBezTo>
                      <a:pt x="1670" y="4307"/>
                      <a:pt x="1830" y="4450"/>
                      <a:pt x="2005" y="4565"/>
                    </a:cubicBezTo>
                    <a:cubicBezTo>
                      <a:pt x="1849" y="4427"/>
                      <a:pt x="1702" y="4275"/>
                      <a:pt x="1596" y="4097"/>
                    </a:cubicBezTo>
                    <a:cubicBezTo>
                      <a:pt x="1546" y="4010"/>
                      <a:pt x="1505" y="3913"/>
                      <a:pt x="1482" y="3817"/>
                    </a:cubicBezTo>
                    <a:cubicBezTo>
                      <a:pt x="1459" y="3720"/>
                      <a:pt x="1436" y="3610"/>
                      <a:pt x="1459" y="3528"/>
                    </a:cubicBezTo>
                    <a:cubicBezTo>
                      <a:pt x="1468" y="3491"/>
                      <a:pt x="1491" y="3459"/>
                      <a:pt x="1527" y="3432"/>
                    </a:cubicBezTo>
                    <a:cubicBezTo>
                      <a:pt x="1565" y="3404"/>
                      <a:pt x="1605" y="3371"/>
                      <a:pt x="1651" y="3344"/>
                    </a:cubicBezTo>
                    <a:cubicBezTo>
                      <a:pt x="1734" y="3284"/>
                      <a:pt x="1821" y="3234"/>
                      <a:pt x="1912" y="3189"/>
                    </a:cubicBezTo>
                    <a:cubicBezTo>
                      <a:pt x="2096" y="3096"/>
                      <a:pt x="2289" y="3032"/>
                      <a:pt x="2490" y="2996"/>
                    </a:cubicBezTo>
                    <a:lnTo>
                      <a:pt x="2560" y="2982"/>
                    </a:lnTo>
                    <a:lnTo>
                      <a:pt x="2555" y="2909"/>
                    </a:lnTo>
                    <a:cubicBezTo>
                      <a:pt x="2541" y="2491"/>
                      <a:pt x="2518" y="2069"/>
                      <a:pt x="2441" y="1647"/>
                    </a:cubicBezTo>
                    <a:cubicBezTo>
                      <a:pt x="2403" y="1436"/>
                      <a:pt x="2344" y="1230"/>
                      <a:pt x="2266" y="1028"/>
                    </a:cubicBezTo>
                    <a:cubicBezTo>
                      <a:pt x="2188" y="826"/>
                      <a:pt x="2069" y="638"/>
                      <a:pt x="1931" y="468"/>
                    </a:cubicBezTo>
                    <a:cubicBezTo>
                      <a:pt x="1857" y="386"/>
                      <a:pt x="1780" y="308"/>
                      <a:pt x="1692" y="239"/>
                    </a:cubicBezTo>
                    <a:cubicBezTo>
                      <a:pt x="1605" y="170"/>
                      <a:pt x="1509" y="115"/>
                      <a:pt x="1404" y="74"/>
                    </a:cubicBezTo>
                    <a:cubicBezTo>
                      <a:pt x="1291" y="26"/>
                      <a:pt x="1167" y="0"/>
                      <a:pt x="1044"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0"/>
              <p:cNvSpPr/>
              <p:nvPr/>
            </p:nvSpPr>
            <p:spPr>
              <a:xfrm>
                <a:off x="1518575" y="3271825"/>
                <a:ext cx="59300" cy="30650"/>
              </a:xfrm>
              <a:custGeom>
                <a:avLst/>
                <a:gdLst/>
                <a:ahLst/>
                <a:cxnLst/>
                <a:rect l="l" t="t" r="r" b="b"/>
                <a:pathLst>
                  <a:path w="2372" h="1226" extrusionOk="0">
                    <a:moveTo>
                      <a:pt x="0" y="1"/>
                    </a:moveTo>
                    <a:lnTo>
                      <a:pt x="2266" y="1226"/>
                    </a:lnTo>
                    <a:lnTo>
                      <a:pt x="2372" y="171"/>
                    </a:lnTo>
                    <a:lnTo>
                      <a:pt x="0"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0"/>
              <p:cNvSpPr/>
              <p:nvPr/>
            </p:nvSpPr>
            <p:spPr>
              <a:xfrm>
                <a:off x="1281075" y="3330200"/>
                <a:ext cx="339575" cy="369500"/>
              </a:xfrm>
              <a:custGeom>
                <a:avLst/>
                <a:gdLst/>
                <a:ahLst/>
                <a:cxnLst/>
                <a:rect l="l" t="t" r="r" b="b"/>
                <a:pathLst>
                  <a:path w="13583" h="14780" extrusionOk="0">
                    <a:moveTo>
                      <a:pt x="14" y="1"/>
                    </a:moveTo>
                    <a:lnTo>
                      <a:pt x="1" y="15"/>
                    </a:lnTo>
                    <a:cubicBezTo>
                      <a:pt x="5" y="19"/>
                      <a:pt x="24" y="42"/>
                      <a:pt x="52" y="74"/>
                    </a:cubicBezTo>
                    <a:cubicBezTo>
                      <a:pt x="492" y="610"/>
                      <a:pt x="3340" y="4281"/>
                      <a:pt x="6079" y="7821"/>
                    </a:cubicBezTo>
                    <a:cubicBezTo>
                      <a:pt x="8817" y="11358"/>
                      <a:pt x="11446" y="14762"/>
                      <a:pt x="11446" y="14762"/>
                    </a:cubicBezTo>
                    <a:lnTo>
                      <a:pt x="11455" y="14780"/>
                    </a:lnTo>
                    <a:lnTo>
                      <a:pt x="13583" y="1556"/>
                    </a:lnTo>
                    <a:lnTo>
                      <a:pt x="13565" y="1556"/>
                    </a:lnTo>
                    <a:lnTo>
                      <a:pt x="11444" y="14733"/>
                    </a:lnTo>
                    <a:lnTo>
                      <a:pt x="11444" y="14733"/>
                    </a:lnTo>
                    <a:cubicBezTo>
                      <a:pt x="11224" y="14448"/>
                      <a:pt x="8537" y="10971"/>
                      <a:pt x="5827" y="7469"/>
                    </a:cubicBezTo>
                    <a:cubicBezTo>
                      <a:pt x="4409" y="5638"/>
                      <a:pt x="2987" y="3803"/>
                      <a:pt x="1904" y="2409"/>
                    </a:cubicBezTo>
                    <a:cubicBezTo>
                      <a:pt x="1363" y="1711"/>
                      <a:pt x="905" y="1125"/>
                      <a:pt x="575" y="703"/>
                    </a:cubicBezTo>
                    <a:cubicBezTo>
                      <a:pt x="409" y="496"/>
                      <a:pt x="276" y="326"/>
                      <a:pt x="179" y="208"/>
                    </a:cubicBezTo>
                    <a:cubicBezTo>
                      <a:pt x="134" y="148"/>
                      <a:pt x="97" y="97"/>
                      <a:pt x="65" y="66"/>
                    </a:cubicBezTo>
                    <a:cubicBezTo>
                      <a:pt x="37" y="28"/>
                      <a:pt x="20" y="11"/>
                      <a:pt x="14"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0"/>
              <p:cNvSpPr/>
              <p:nvPr/>
            </p:nvSpPr>
            <p:spPr>
              <a:xfrm>
                <a:off x="924675" y="4180875"/>
                <a:ext cx="160450" cy="44850"/>
              </a:xfrm>
              <a:custGeom>
                <a:avLst/>
                <a:gdLst/>
                <a:ahLst/>
                <a:cxnLst/>
                <a:rect l="l" t="t" r="r" b="b"/>
                <a:pathLst>
                  <a:path w="6418" h="1794" extrusionOk="0">
                    <a:moveTo>
                      <a:pt x="5143" y="1"/>
                    </a:moveTo>
                    <a:lnTo>
                      <a:pt x="4716" y="5"/>
                    </a:lnTo>
                    <a:cubicBezTo>
                      <a:pt x="4148" y="23"/>
                      <a:pt x="3578" y="115"/>
                      <a:pt x="3024" y="253"/>
                    </a:cubicBezTo>
                    <a:cubicBezTo>
                      <a:pt x="2473" y="399"/>
                      <a:pt x="1932" y="596"/>
                      <a:pt x="1423" y="854"/>
                    </a:cubicBezTo>
                    <a:cubicBezTo>
                      <a:pt x="913" y="1115"/>
                      <a:pt x="432" y="1426"/>
                      <a:pt x="1" y="1794"/>
                    </a:cubicBezTo>
                    <a:cubicBezTo>
                      <a:pt x="460" y="1464"/>
                      <a:pt x="950" y="1174"/>
                      <a:pt x="1459" y="931"/>
                    </a:cubicBezTo>
                    <a:cubicBezTo>
                      <a:pt x="1973" y="693"/>
                      <a:pt x="2505" y="496"/>
                      <a:pt x="3051" y="363"/>
                    </a:cubicBezTo>
                    <a:cubicBezTo>
                      <a:pt x="3597" y="215"/>
                      <a:pt x="4156" y="128"/>
                      <a:pt x="4720" y="92"/>
                    </a:cubicBezTo>
                    <a:lnTo>
                      <a:pt x="5143" y="73"/>
                    </a:lnTo>
                    <a:lnTo>
                      <a:pt x="5569" y="73"/>
                    </a:lnTo>
                    <a:lnTo>
                      <a:pt x="5992" y="92"/>
                    </a:lnTo>
                    <a:lnTo>
                      <a:pt x="6418" y="133"/>
                    </a:lnTo>
                    <a:lnTo>
                      <a:pt x="5996" y="64"/>
                    </a:lnTo>
                    <a:lnTo>
                      <a:pt x="5569" y="18"/>
                    </a:lnTo>
                    <a:lnTo>
                      <a:pt x="5143" y="1"/>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0"/>
              <p:cNvSpPr/>
              <p:nvPr/>
            </p:nvSpPr>
            <p:spPr>
              <a:xfrm>
                <a:off x="1235800" y="2735625"/>
                <a:ext cx="8050" cy="6325"/>
              </a:xfrm>
              <a:custGeom>
                <a:avLst/>
                <a:gdLst/>
                <a:ahLst/>
                <a:cxnLst/>
                <a:rect l="l" t="t" r="r" b="b"/>
                <a:pathLst>
                  <a:path w="322" h="253" extrusionOk="0">
                    <a:moveTo>
                      <a:pt x="0" y="0"/>
                    </a:moveTo>
                    <a:lnTo>
                      <a:pt x="0" y="0"/>
                    </a:lnTo>
                    <a:cubicBezTo>
                      <a:pt x="106" y="87"/>
                      <a:pt x="211" y="170"/>
                      <a:pt x="317" y="252"/>
                    </a:cubicBezTo>
                    <a:cubicBezTo>
                      <a:pt x="317" y="252"/>
                      <a:pt x="317" y="248"/>
                      <a:pt x="321" y="248"/>
                    </a:cubicBezTo>
                    <a:cubicBezTo>
                      <a:pt x="211" y="166"/>
                      <a:pt x="106" y="87"/>
                      <a:pt x="0"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0"/>
              <p:cNvSpPr/>
              <p:nvPr/>
            </p:nvSpPr>
            <p:spPr>
              <a:xfrm>
                <a:off x="1243700" y="2686450"/>
                <a:ext cx="495650" cy="128900"/>
              </a:xfrm>
              <a:custGeom>
                <a:avLst/>
                <a:gdLst/>
                <a:ahLst/>
                <a:cxnLst/>
                <a:rect l="l" t="t" r="r" b="b"/>
                <a:pathLst>
                  <a:path w="19826" h="5156" extrusionOk="0">
                    <a:moveTo>
                      <a:pt x="19826" y="0"/>
                    </a:moveTo>
                    <a:cubicBezTo>
                      <a:pt x="19459" y="871"/>
                      <a:pt x="18812" y="1591"/>
                      <a:pt x="18073" y="2160"/>
                    </a:cubicBezTo>
                    <a:cubicBezTo>
                      <a:pt x="17334" y="2734"/>
                      <a:pt x="16495" y="3174"/>
                      <a:pt x="15642" y="3555"/>
                    </a:cubicBezTo>
                    <a:cubicBezTo>
                      <a:pt x="14785" y="3926"/>
                      <a:pt x="13900" y="4247"/>
                      <a:pt x="12996" y="4486"/>
                    </a:cubicBezTo>
                    <a:cubicBezTo>
                      <a:pt x="12088" y="4720"/>
                      <a:pt x="11165" y="4899"/>
                      <a:pt x="10234" y="4976"/>
                    </a:cubicBezTo>
                    <a:cubicBezTo>
                      <a:pt x="9738" y="5027"/>
                      <a:pt x="9238" y="5050"/>
                      <a:pt x="8739" y="5050"/>
                    </a:cubicBezTo>
                    <a:cubicBezTo>
                      <a:pt x="7367" y="5050"/>
                      <a:pt x="5991" y="4866"/>
                      <a:pt x="4670" y="4491"/>
                    </a:cubicBezTo>
                    <a:cubicBezTo>
                      <a:pt x="2995" y="4023"/>
                      <a:pt x="1405" y="3256"/>
                      <a:pt x="5" y="2215"/>
                    </a:cubicBezTo>
                    <a:cubicBezTo>
                      <a:pt x="1" y="2215"/>
                      <a:pt x="1" y="2219"/>
                      <a:pt x="1" y="2219"/>
                    </a:cubicBezTo>
                    <a:cubicBezTo>
                      <a:pt x="634" y="2715"/>
                      <a:pt x="1312" y="3155"/>
                      <a:pt x="2028" y="3527"/>
                    </a:cubicBezTo>
                    <a:cubicBezTo>
                      <a:pt x="2863" y="3958"/>
                      <a:pt x="3738" y="4315"/>
                      <a:pt x="4647" y="4573"/>
                    </a:cubicBezTo>
                    <a:cubicBezTo>
                      <a:pt x="5551" y="4838"/>
                      <a:pt x="6482" y="5013"/>
                      <a:pt x="7418" y="5096"/>
                    </a:cubicBezTo>
                    <a:cubicBezTo>
                      <a:pt x="7872" y="5137"/>
                      <a:pt x="8321" y="5155"/>
                      <a:pt x="8775" y="5155"/>
                    </a:cubicBezTo>
                    <a:cubicBezTo>
                      <a:pt x="9266" y="5155"/>
                      <a:pt x="9757" y="5132"/>
                      <a:pt x="10244" y="5092"/>
                    </a:cubicBezTo>
                    <a:cubicBezTo>
                      <a:pt x="12119" y="4912"/>
                      <a:pt x="13963" y="4408"/>
                      <a:pt x="15679" y="3633"/>
                    </a:cubicBezTo>
                    <a:cubicBezTo>
                      <a:pt x="16532" y="3242"/>
                      <a:pt x="17367" y="2793"/>
                      <a:pt x="18105" y="2202"/>
                    </a:cubicBezTo>
                    <a:cubicBezTo>
                      <a:pt x="18839" y="1614"/>
                      <a:pt x="19472" y="875"/>
                      <a:pt x="19826"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0"/>
              <p:cNvSpPr/>
              <p:nvPr/>
            </p:nvSpPr>
            <p:spPr>
              <a:xfrm>
                <a:off x="1313325" y="2656500"/>
                <a:ext cx="359625" cy="61475"/>
              </a:xfrm>
              <a:custGeom>
                <a:avLst/>
                <a:gdLst/>
                <a:ahLst/>
                <a:cxnLst/>
                <a:rect l="l" t="t" r="r" b="b"/>
                <a:pathLst>
                  <a:path w="14385" h="2459" extrusionOk="0">
                    <a:moveTo>
                      <a:pt x="14384" y="0"/>
                    </a:moveTo>
                    <a:lnTo>
                      <a:pt x="14376" y="5"/>
                    </a:lnTo>
                    <a:lnTo>
                      <a:pt x="14376" y="5"/>
                    </a:lnTo>
                    <a:cubicBezTo>
                      <a:pt x="14379" y="4"/>
                      <a:pt x="14382" y="2"/>
                      <a:pt x="14384" y="0"/>
                    </a:cubicBezTo>
                    <a:close/>
                    <a:moveTo>
                      <a:pt x="14376" y="5"/>
                    </a:moveTo>
                    <a:lnTo>
                      <a:pt x="14376" y="5"/>
                    </a:lnTo>
                    <a:cubicBezTo>
                      <a:pt x="13315" y="663"/>
                      <a:pt x="12175" y="1185"/>
                      <a:pt x="10990" y="1569"/>
                    </a:cubicBezTo>
                    <a:cubicBezTo>
                      <a:pt x="9807" y="1950"/>
                      <a:pt x="8577" y="2202"/>
                      <a:pt x="7334" y="2299"/>
                    </a:cubicBezTo>
                    <a:cubicBezTo>
                      <a:pt x="6889" y="2335"/>
                      <a:pt x="6445" y="2354"/>
                      <a:pt x="6000" y="2354"/>
                    </a:cubicBezTo>
                    <a:cubicBezTo>
                      <a:pt x="5197" y="2354"/>
                      <a:pt x="4399" y="2293"/>
                      <a:pt x="3605" y="2175"/>
                    </a:cubicBezTo>
                    <a:cubicBezTo>
                      <a:pt x="2371" y="1991"/>
                      <a:pt x="1160" y="1656"/>
                      <a:pt x="0" y="1184"/>
                    </a:cubicBezTo>
                    <a:lnTo>
                      <a:pt x="0" y="1184"/>
                    </a:lnTo>
                    <a:lnTo>
                      <a:pt x="871" y="1542"/>
                    </a:lnTo>
                    <a:lnTo>
                      <a:pt x="1762" y="1840"/>
                    </a:lnTo>
                    <a:lnTo>
                      <a:pt x="2670" y="2079"/>
                    </a:lnTo>
                    <a:lnTo>
                      <a:pt x="3591" y="2262"/>
                    </a:lnTo>
                    <a:cubicBezTo>
                      <a:pt x="4408" y="2395"/>
                      <a:pt x="5238" y="2459"/>
                      <a:pt x="6068" y="2459"/>
                    </a:cubicBezTo>
                    <a:cubicBezTo>
                      <a:pt x="6495" y="2459"/>
                      <a:pt x="6917" y="2441"/>
                      <a:pt x="7344" y="2409"/>
                    </a:cubicBezTo>
                    <a:cubicBezTo>
                      <a:pt x="8591" y="2303"/>
                      <a:pt x="9830" y="2056"/>
                      <a:pt x="11018" y="1652"/>
                    </a:cubicBezTo>
                    <a:lnTo>
                      <a:pt x="11898" y="1321"/>
                    </a:lnTo>
                    <a:lnTo>
                      <a:pt x="12756" y="936"/>
                    </a:lnTo>
                    <a:lnTo>
                      <a:pt x="13586" y="496"/>
                    </a:lnTo>
                    <a:lnTo>
                      <a:pt x="14376" y="5"/>
                    </a:ln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0"/>
              <p:cNvSpPr/>
              <p:nvPr/>
            </p:nvSpPr>
            <p:spPr>
              <a:xfrm>
                <a:off x="938450" y="3577000"/>
                <a:ext cx="12175" cy="31775"/>
              </a:xfrm>
              <a:custGeom>
                <a:avLst/>
                <a:gdLst/>
                <a:ahLst/>
                <a:cxnLst/>
                <a:rect l="l" t="t" r="r" b="b"/>
                <a:pathLst>
                  <a:path w="487" h="1271" extrusionOk="0">
                    <a:moveTo>
                      <a:pt x="487" y="0"/>
                    </a:moveTo>
                    <a:lnTo>
                      <a:pt x="487" y="0"/>
                    </a:lnTo>
                    <a:cubicBezTo>
                      <a:pt x="477" y="13"/>
                      <a:pt x="463" y="28"/>
                      <a:pt x="454" y="41"/>
                    </a:cubicBezTo>
                    <a:cubicBezTo>
                      <a:pt x="280" y="445"/>
                      <a:pt x="129" y="853"/>
                      <a:pt x="0" y="1271"/>
                    </a:cubicBezTo>
                    <a:cubicBezTo>
                      <a:pt x="138" y="839"/>
                      <a:pt x="303" y="413"/>
                      <a:pt x="487"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0"/>
              <p:cNvSpPr/>
              <p:nvPr/>
            </p:nvSpPr>
            <p:spPr>
              <a:xfrm>
                <a:off x="949775" y="2879100"/>
                <a:ext cx="490975" cy="698925"/>
              </a:xfrm>
              <a:custGeom>
                <a:avLst/>
                <a:gdLst/>
                <a:ahLst/>
                <a:cxnLst/>
                <a:rect l="l" t="t" r="r" b="b"/>
                <a:pathLst>
                  <a:path w="19639" h="27957" extrusionOk="0">
                    <a:moveTo>
                      <a:pt x="19638" y="0"/>
                    </a:moveTo>
                    <a:cubicBezTo>
                      <a:pt x="19073" y="1376"/>
                      <a:pt x="18463" y="2734"/>
                      <a:pt x="17790" y="4059"/>
                    </a:cubicBezTo>
                    <a:cubicBezTo>
                      <a:pt x="17625" y="4394"/>
                      <a:pt x="17445" y="4720"/>
                      <a:pt x="17276" y="5050"/>
                    </a:cubicBezTo>
                    <a:lnTo>
                      <a:pt x="17015" y="5541"/>
                    </a:lnTo>
                    <a:lnTo>
                      <a:pt x="16739" y="6027"/>
                    </a:lnTo>
                    <a:cubicBezTo>
                      <a:pt x="16556" y="6348"/>
                      <a:pt x="16376" y="6674"/>
                      <a:pt x="16189" y="6995"/>
                    </a:cubicBezTo>
                    <a:lnTo>
                      <a:pt x="15615" y="7954"/>
                    </a:lnTo>
                    <a:cubicBezTo>
                      <a:pt x="15427" y="8274"/>
                      <a:pt x="15216" y="8581"/>
                      <a:pt x="15019" y="8894"/>
                    </a:cubicBezTo>
                    <a:cubicBezTo>
                      <a:pt x="14822" y="9210"/>
                      <a:pt x="14625" y="9523"/>
                      <a:pt x="14413" y="9830"/>
                    </a:cubicBezTo>
                    <a:lnTo>
                      <a:pt x="13789" y="10751"/>
                    </a:lnTo>
                    <a:lnTo>
                      <a:pt x="13143" y="11664"/>
                    </a:lnTo>
                    <a:cubicBezTo>
                      <a:pt x="12275" y="12871"/>
                      <a:pt x="11373" y="14054"/>
                      <a:pt x="10427" y="15201"/>
                    </a:cubicBezTo>
                    <a:cubicBezTo>
                      <a:pt x="8565" y="17517"/>
                      <a:pt x="6533" y="19692"/>
                      <a:pt x="4469" y="21834"/>
                    </a:cubicBezTo>
                    <a:cubicBezTo>
                      <a:pt x="3446" y="22912"/>
                      <a:pt x="2441" y="24017"/>
                      <a:pt x="1569" y="25228"/>
                    </a:cubicBezTo>
                    <a:cubicBezTo>
                      <a:pt x="955" y="26081"/>
                      <a:pt x="413" y="26994"/>
                      <a:pt x="1" y="27957"/>
                    </a:cubicBezTo>
                    <a:cubicBezTo>
                      <a:pt x="10" y="27944"/>
                      <a:pt x="24" y="27929"/>
                      <a:pt x="34" y="27916"/>
                    </a:cubicBezTo>
                    <a:cubicBezTo>
                      <a:pt x="460" y="26976"/>
                      <a:pt x="1001" y="26085"/>
                      <a:pt x="1616" y="25260"/>
                    </a:cubicBezTo>
                    <a:cubicBezTo>
                      <a:pt x="2487" y="24059"/>
                      <a:pt x="3496" y="22962"/>
                      <a:pt x="4524" y="21884"/>
                    </a:cubicBezTo>
                    <a:cubicBezTo>
                      <a:pt x="6597" y="19755"/>
                      <a:pt x="8638" y="17581"/>
                      <a:pt x="10514" y="15269"/>
                    </a:cubicBezTo>
                    <a:cubicBezTo>
                      <a:pt x="11460" y="14119"/>
                      <a:pt x="12354" y="12930"/>
                      <a:pt x="13221" y="11719"/>
                    </a:cubicBezTo>
                    <a:lnTo>
                      <a:pt x="13863" y="10802"/>
                    </a:lnTo>
                    <a:lnTo>
                      <a:pt x="14483" y="9875"/>
                    </a:lnTo>
                    <a:cubicBezTo>
                      <a:pt x="14693" y="9568"/>
                      <a:pt x="14886" y="9252"/>
                      <a:pt x="15088" y="8939"/>
                    </a:cubicBezTo>
                    <a:cubicBezTo>
                      <a:pt x="15285" y="8623"/>
                      <a:pt x="15491" y="8312"/>
                      <a:pt x="15679" y="7990"/>
                    </a:cubicBezTo>
                    <a:lnTo>
                      <a:pt x="16248" y="7031"/>
                    </a:lnTo>
                    <a:cubicBezTo>
                      <a:pt x="16437" y="6710"/>
                      <a:pt x="16615" y="6385"/>
                      <a:pt x="16799" y="6059"/>
                    </a:cubicBezTo>
                    <a:lnTo>
                      <a:pt x="17070" y="5573"/>
                    </a:lnTo>
                    <a:lnTo>
                      <a:pt x="17326" y="5077"/>
                    </a:lnTo>
                    <a:cubicBezTo>
                      <a:pt x="17496" y="4747"/>
                      <a:pt x="17675" y="4421"/>
                      <a:pt x="17840" y="4087"/>
                    </a:cubicBezTo>
                    <a:cubicBezTo>
                      <a:pt x="18501" y="2752"/>
                      <a:pt x="19092" y="1385"/>
                      <a:pt x="19638"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0"/>
              <p:cNvSpPr/>
              <p:nvPr/>
            </p:nvSpPr>
            <p:spPr>
              <a:xfrm>
                <a:off x="982950" y="3318400"/>
                <a:ext cx="15475" cy="31350"/>
              </a:xfrm>
              <a:custGeom>
                <a:avLst/>
                <a:gdLst/>
                <a:ahLst/>
                <a:cxnLst/>
                <a:rect l="l" t="t" r="r" b="b"/>
                <a:pathLst>
                  <a:path w="619" h="1254" extrusionOk="0">
                    <a:moveTo>
                      <a:pt x="619" y="0"/>
                    </a:moveTo>
                    <a:lnTo>
                      <a:pt x="619" y="0"/>
                    </a:lnTo>
                    <a:cubicBezTo>
                      <a:pt x="371" y="394"/>
                      <a:pt x="174" y="822"/>
                      <a:pt x="0" y="1253"/>
                    </a:cubicBezTo>
                    <a:cubicBezTo>
                      <a:pt x="160" y="877"/>
                      <a:pt x="339" y="510"/>
                      <a:pt x="551" y="157"/>
                    </a:cubicBezTo>
                    <a:cubicBezTo>
                      <a:pt x="573" y="106"/>
                      <a:pt x="596" y="51"/>
                      <a:pt x="619"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0"/>
              <p:cNvSpPr/>
              <p:nvPr/>
            </p:nvSpPr>
            <p:spPr>
              <a:xfrm>
                <a:off x="996700" y="2889975"/>
                <a:ext cx="347025" cy="432350"/>
              </a:xfrm>
              <a:custGeom>
                <a:avLst/>
                <a:gdLst/>
                <a:ahLst/>
                <a:cxnLst/>
                <a:rect l="l" t="t" r="r" b="b"/>
                <a:pathLst>
                  <a:path w="13881" h="17294" extrusionOk="0">
                    <a:moveTo>
                      <a:pt x="13880" y="0"/>
                    </a:moveTo>
                    <a:lnTo>
                      <a:pt x="13880" y="0"/>
                    </a:lnTo>
                    <a:cubicBezTo>
                      <a:pt x="13119" y="1816"/>
                      <a:pt x="12197" y="3565"/>
                      <a:pt x="11124" y="5216"/>
                    </a:cubicBezTo>
                    <a:cubicBezTo>
                      <a:pt x="10591" y="6046"/>
                      <a:pt x="10019" y="6844"/>
                      <a:pt x="9413" y="7619"/>
                    </a:cubicBezTo>
                    <a:cubicBezTo>
                      <a:pt x="9110" y="8009"/>
                      <a:pt x="8793" y="8381"/>
                      <a:pt x="8477" y="8762"/>
                    </a:cubicBezTo>
                    <a:cubicBezTo>
                      <a:pt x="8151" y="9128"/>
                      <a:pt x="7826" y="9501"/>
                      <a:pt x="7487" y="9853"/>
                    </a:cubicBezTo>
                    <a:cubicBezTo>
                      <a:pt x="6812" y="10568"/>
                      <a:pt x="6110" y="11256"/>
                      <a:pt x="5367" y="11908"/>
                    </a:cubicBezTo>
                    <a:cubicBezTo>
                      <a:pt x="4633" y="12560"/>
                      <a:pt x="3858" y="13170"/>
                      <a:pt x="3111" y="13816"/>
                    </a:cubicBezTo>
                    <a:cubicBezTo>
                      <a:pt x="2738" y="14137"/>
                      <a:pt x="2367" y="14463"/>
                      <a:pt x="2014" y="14807"/>
                    </a:cubicBezTo>
                    <a:cubicBezTo>
                      <a:pt x="1830" y="14972"/>
                      <a:pt x="1661" y="15151"/>
                      <a:pt x="1487" y="15325"/>
                    </a:cubicBezTo>
                    <a:cubicBezTo>
                      <a:pt x="1322" y="15509"/>
                      <a:pt x="1147" y="15683"/>
                      <a:pt x="991" y="15876"/>
                    </a:cubicBezTo>
                    <a:cubicBezTo>
                      <a:pt x="665" y="16248"/>
                      <a:pt x="376" y="16651"/>
                      <a:pt x="111" y="17069"/>
                    </a:cubicBezTo>
                    <a:cubicBezTo>
                      <a:pt x="96" y="17091"/>
                      <a:pt x="83" y="17114"/>
                      <a:pt x="69" y="17137"/>
                    </a:cubicBezTo>
                    <a:cubicBezTo>
                      <a:pt x="46" y="17188"/>
                      <a:pt x="23" y="17243"/>
                      <a:pt x="1" y="17294"/>
                    </a:cubicBezTo>
                    <a:cubicBezTo>
                      <a:pt x="41" y="17224"/>
                      <a:pt x="88" y="17152"/>
                      <a:pt x="133" y="17082"/>
                    </a:cubicBezTo>
                    <a:cubicBezTo>
                      <a:pt x="403" y="16669"/>
                      <a:pt x="702" y="16275"/>
                      <a:pt x="1032" y="15913"/>
                    </a:cubicBezTo>
                    <a:cubicBezTo>
                      <a:pt x="1188" y="15725"/>
                      <a:pt x="1362" y="15550"/>
                      <a:pt x="1532" y="15372"/>
                    </a:cubicBezTo>
                    <a:cubicBezTo>
                      <a:pt x="1707" y="15198"/>
                      <a:pt x="1876" y="15023"/>
                      <a:pt x="2059" y="14857"/>
                    </a:cubicBezTo>
                    <a:cubicBezTo>
                      <a:pt x="2417" y="14518"/>
                      <a:pt x="2793" y="14201"/>
                      <a:pt x="3170" y="13881"/>
                    </a:cubicBezTo>
                    <a:cubicBezTo>
                      <a:pt x="3922" y="13248"/>
                      <a:pt x="4697" y="12638"/>
                      <a:pt x="5436" y="11982"/>
                    </a:cubicBezTo>
                    <a:cubicBezTo>
                      <a:pt x="6179" y="11335"/>
                      <a:pt x="6890" y="10647"/>
                      <a:pt x="7569" y="9931"/>
                    </a:cubicBezTo>
                    <a:cubicBezTo>
                      <a:pt x="7908" y="9573"/>
                      <a:pt x="8230" y="9198"/>
                      <a:pt x="8560" y="8830"/>
                    </a:cubicBezTo>
                    <a:cubicBezTo>
                      <a:pt x="8871" y="8449"/>
                      <a:pt x="9193" y="8074"/>
                      <a:pt x="9490" y="7679"/>
                    </a:cubicBezTo>
                    <a:cubicBezTo>
                      <a:pt x="10096" y="6899"/>
                      <a:pt x="10674" y="6101"/>
                      <a:pt x="11197" y="5262"/>
                    </a:cubicBezTo>
                    <a:cubicBezTo>
                      <a:pt x="11725" y="4427"/>
                      <a:pt x="12220" y="3573"/>
                      <a:pt x="12669" y="2697"/>
                    </a:cubicBezTo>
                    <a:cubicBezTo>
                      <a:pt x="13110" y="1816"/>
                      <a:pt x="13518" y="918"/>
                      <a:pt x="13880"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0"/>
              <p:cNvSpPr/>
              <p:nvPr/>
            </p:nvSpPr>
            <p:spPr>
              <a:xfrm>
                <a:off x="1073300" y="3097425"/>
                <a:ext cx="16525" cy="21675"/>
              </a:xfrm>
              <a:custGeom>
                <a:avLst/>
                <a:gdLst/>
                <a:ahLst/>
                <a:cxnLst/>
                <a:rect l="l" t="t" r="r" b="b"/>
                <a:pathLst>
                  <a:path w="661" h="867" extrusionOk="0">
                    <a:moveTo>
                      <a:pt x="661" y="0"/>
                    </a:moveTo>
                    <a:lnTo>
                      <a:pt x="468" y="257"/>
                    </a:lnTo>
                    <a:lnTo>
                      <a:pt x="0" y="867"/>
                    </a:lnTo>
                    <a:lnTo>
                      <a:pt x="491" y="276"/>
                    </a:lnTo>
                    <a:lnTo>
                      <a:pt x="615" y="124"/>
                    </a:lnTo>
                    <a:cubicBezTo>
                      <a:pt x="629" y="83"/>
                      <a:pt x="647" y="41"/>
                      <a:pt x="661" y="0"/>
                    </a:cubicBezTo>
                    <a:close/>
                  </a:path>
                </a:pathLst>
              </a:custGeom>
              <a:solidFill>
                <a:srgbClr val="DAF2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0"/>
              <p:cNvSpPr/>
              <p:nvPr/>
            </p:nvSpPr>
            <p:spPr>
              <a:xfrm>
                <a:off x="1088650" y="2862700"/>
                <a:ext cx="155075" cy="237825"/>
              </a:xfrm>
              <a:custGeom>
                <a:avLst/>
                <a:gdLst/>
                <a:ahLst/>
                <a:cxnLst/>
                <a:rect l="l" t="t" r="r" b="b"/>
                <a:pathLst>
                  <a:path w="6203" h="9513" extrusionOk="0">
                    <a:moveTo>
                      <a:pt x="6203" y="0"/>
                    </a:moveTo>
                    <a:cubicBezTo>
                      <a:pt x="5693" y="894"/>
                      <a:pt x="5179" y="1779"/>
                      <a:pt x="4643" y="2655"/>
                    </a:cubicBezTo>
                    <a:cubicBezTo>
                      <a:pt x="4106" y="3532"/>
                      <a:pt x="3555" y="4404"/>
                      <a:pt x="2987" y="5257"/>
                    </a:cubicBezTo>
                    <a:cubicBezTo>
                      <a:pt x="2418" y="6114"/>
                      <a:pt x="1831" y="6953"/>
                      <a:pt x="1230" y="7789"/>
                    </a:cubicBezTo>
                    <a:lnTo>
                      <a:pt x="776" y="8412"/>
                    </a:lnTo>
                    <a:lnTo>
                      <a:pt x="318" y="9032"/>
                    </a:lnTo>
                    <a:lnTo>
                      <a:pt x="47" y="9389"/>
                    </a:lnTo>
                    <a:cubicBezTo>
                      <a:pt x="33" y="9430"/>
                      <a:pt x="15" y="9472"/>
                      <a:pt x="1" y="9513"/>
                    </a:cubicBezTo>
                    <a:lnTo>
                      <a:pt x="363" y="9064"/>
                    </a:lnTo>
                    <a:lnTo>
                      <a:pt x="836" y="8454"/>
                    </a:lnTo>
                    <a:lnTo>
                      <a:pt x="1299" y="7839"/>
                    </a:lnTo>
                    <a:cubicBezTo>
                      <a:pt x="1918" y="7014"/>
                      <a:pt x="2505" y="6169"/>
                      <a:pt x="3079" y="5316"/>
                    </a:cubicBezTo>
                    <a:cubicBezTo>
                      <a:pt x="3643" y="4459"/>
                      <a:pt x="4194" y="3587"/>
                      <a:pt x="4717" y="2702"/>
                    </a:cubicBezTo>
                    <a:cubicBezTo>
                      <a:pt x="5240" y="1817"/>
                      <a:pt x="5735" y="917"/>
                      <a:pt x="6203" y="0"/>
                    </a:cubicBezTo>
                    <a:close/>
                  </a:path>
                </a:pathLst>
              </a:custGeom>
              <a:solidFill>
                <a:srgbClr val="42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0"/>
              <p:cNvSpPr/>
              <p:nvPr/>
            </p:nvSpPr>
            <p:spPr>
              <a:xfrm>
                <a:off x="965375" y="4300025"/>
                <a:ext cx="999875" cy="42325"/>
              </a:xfrm>
              <a:custGeom>
                <a:avLst/>
                <a:gdLst/>
                <a:ahLst/>
                <a:cxnLst/>
                <a:rect l="l" t="t" r="r" b="b"/>
                <a:pathLst>
                  <a:path w="39995" h="1693" extrusionOk="0">
                    <a:moveTo>
                      <a:pt x="1" y="0"/>
                    </a:moveTo>
                    <a:lnTo>
                      <a:pt x="1" y="1692"/>
                    </a:lnTo>
                    <a:lnTo>
                      <a:pt x="39995" y="1692"/>
                    </a:lnTo>
                    <a:lnTo>
                      <a:pt x="39995" y="0"/>
                    </a:ln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0"/>
              <p:cNvSpPr/>
              <p:nvPr/>
            </p:nvSpPr>
            <p:spPr>
              <a:xfrm>
                <a:off x="1301375" y="3746025"/>
                <a:ext cx="857800" cy="596325"/>
              </a:xfrm>
              <a:custGeom>
                <a:avLst/>
                <a:gdLst/>
                <a:ahLst/>
                <a:cxnLst/>
                <a:rect l="l" t="t" r="r" b="b"/>
                <a:pathLst>
                  <a:path w="34312" h="23853" extrusionOk="0">
                    <a:moveTo>
                      <a:pt x="9478" y="1"/>
                    </a:moveTo>
                    <a:cubicBezTo>
                      <a:pt x="8648" y="1"/>
                      <a:pt x="7895" y="634"/>
                      <a:pt x="7564" y="1606"/>
                    </a:cubicBezTo>
                    <a:lnTo>
                      <a:pt x="0" y="23852"/>
                    </a:lnTo>
                    <a:lnTo>
                      <a:pt x="26555" y="23852"/>
                    </a:lnTo>
                    <a:lnTo>
                      <a:pt x="33995" y="1964"/>
                    </a:lnTo>
                    <a:cubicBezTo>
                      <a:pt x="34311" y="1037"/>
                      <a:pt x="33780" y="1"/>
                      <a:pt x="32990" y="1"/>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0"/>
              <p:cNvSpPr/>
              <p:nvPr/>
            </p:nvSpPr>
            <p:spPr>
              <a:xfrm>
                <a:off x="1321225" y="3746025"/>
                <a:ext cx="861450" cy="596325"/>
              </a:xfrm>
              <a:custGeom>
                <a:avLst/>
                <a:gdLst/>
                <a:ahLst/>
                <a:cxnLst/>
                <a:rect l="l" t="t" r="r" b="b"/>
                <a:pathLst>
                  <a:path w="34458" h="23853" extrusionOk="0">
                    <a:moveTo>
                      <a:pt x="9188" y="1"/>
                    </a:moveTo>
                    <a:cubicBezTo>
                      <a:pt x="8532" y="1"/>
                      <a:pt x="7941" y="496"/>
                      <a:pt x="7683" y="1261"/>
                    </a:cubicBezTo>
                    <a:lnTo>
                      <a:pt x="0" y="23852"/>
                    </a:lnTo>
                    <a:lnTo>
                      <a:pt x="26559" y="23852"/>
                    </a:lnTo>
                    <a:lnTo>
                      <a:pt x="34269" y="1165"/>
                    </a:lnTo>
                    <a:cubicBezTo>
                      <a:pt x="34458" y="615"/>
                      <a:pt x="34142" y="1"/>
                      <a:pt x="33674" y="1"/>
                    </a:cubicBezTo>
                    <a:close/>
                  </a:path>
                </a:pathLst>
              </a:custGeom>
              <a:solidFill>
                <a:srgbClr val="55A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0"/>
              <p:cNvSpPr/>
              <p:nvPr/>
            </p:nvSpPr>
            <p:spPr>
              <a:xfrm>
                <a:off x="1722125" y="3962300"/>
                <a:ext cx="178925" cy="163775"/>
              </a:xfrm>
              <a:custGeom>
                <a:avLst/>
                <a:gdLst/>
                <a:ahLst/>
                <a:cxnLst/>
                <a:rect l="l" t="t" r="r" b="b"/>
                <a:pathLst>
                  <a:path w="7157" h="6551" extrusionOk="0">
                    <a:moveTo>
                      <a:pt x="4129" y="0"/>
                    </a:moveTo>
                    <a:cubicBezTo>
                      <a:pt x="2317" y="0"/>
                      <a:pt x="606" y="1468"/>
                      <a:pt x="303" y="3275"/>
                    </a:cubicBezTo>
                    <a:cubicBezTo>
                      <a:pt x="1" y="5083"/>
                      <a:pt x="1220" y="6551"/>
                      <a:pt x="3028" y="6551"/>
                    </a:cubicBezTo>
                    <a:cubicBezTo>
                      <a:pt x="4836" y="6551"/>
                      <a:pt x="6546" y="5083"/>
                      <a:pt x="6854" y="3275"/>
                    </a:cubicBezTo>
                    <a:cubicBezTo>
                      <a:pt x="7156" y="1468"/>
                      <a:pt x="5937" y="0"/>
                      <a:pt x="412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0"/>
              <p:cNvSpPr/>
              <p:nvPr/>
            </p:nvSpPr>
            <p:spPr>
              <a:xfrm>
                <a:off x="2127025" y="3091125"/>
                <a:ext cx="58175" cy="208600"/>
              </a:xfrm>
              <a:custGeom>
                <a:avLst/>
                <a:gdLst/>
                <a:ahLst/>
                <a:cxnLst/>
                <a:rect l="l" t="t" r="r" b="b"/>
                <a:pathLst>
                  <a:path w="2327" h="8344" extrusionOk="0">
                    <a:moveTo>
                      <a:pt x="1965" y="0"/>
                    </a:moveTo>
                    <a:lnTo>
                      <a:pt x="1914" y="45"/>
                    </a:lnTo>
                    <a:lnTo>
                      <a:pt x="1432" y="500"/>
                    </a:lnTo>
                    <a:cubicBezTo>
                      <a:pt x="1272" y="651"/>
                      <a:pt x="1112" y="803"/>
                      <a:pt x="951" y="954"/>
                    </a:cubicBezTo>
                    <a:cubicBezTo>
                      <a:pt x="634" y="1262"/>
                      <a:pt x="313" y="1565"/>
                      <a:pt x="1" y="1876"/>
                    </a:cubicBezTo>
                    <a:cubicBezTo>
                      <a:pt x="336" y="1592"/>
                      <a:pt x="671" y="1298"/>
                      <a:pt x="1001" y="1009"/>
                    </a:cubicBezTo>
                    <a:cubicBezTo>
                      <a:pt x="1171" y="867"/>
                      <a:pt x="1332" y="720"/>
                      <a:pt x="1497" y="574"/>
                    </a:cubicBezTo>
                    <a:lnTo>
                      <a:pt x="1940" y="184"/>
                    </a:lnTo>
                    <a:lnTo>
                      <a:pt x="1940" y="184"/>
                    </a:lnTo>
                    <a:cubicBezTo>
                      <a:pt x="2013" y="311"/>
                      <a:pt x="2066" y="459"/>
                      <a:pt x="2102" y="606"/>
                    </a:cubicBezTo>
                    <a:cubicBezTo>
                      <a:pt x="2143" y="775"/>
                      <a:pt x="2166" y="949"/>
                      <a:pt x="2171" y="1124"/>
                    </a:cubicBezTo>
                    <a:cubicBezTo>
                      <a:pt x="2175" y="1477"/>
                      <a:pt x="2116" y="1830"/>
                      <a:pt x="2001" y="2165"/>
                    </a:cubicBezTo>
                    <a:cubicBezTo>
                      <a:pt x="1891" y="2505"/>
                      <a:pt x="1740" y="2831"/>
                      <a:pt x="1556" y="3128"/>
                    </a:cubicBezTo>
                    <a:cubicBezTo>
                      <a:pt x="1459" y="3280"/>
                      <a:pt x="1355" y="3422"/>
                      <a:pt x="1239" y="3555"/>
                    </a:cubicBezTo>
                    <a:cubicBezTo>
                      <a:pt x="1125" y="3688"/>
                      <a:pt x="997" y="3816"/>
                      <a:pt x="864" y="3908"/>
                    </a:cubicBezTo>
                    <a:lnTo>
                      <a:pt x="790" y="3959"/>
                    </a:lnTo>
                    <a:lnTo>
                      <a:pt x="841" y="4027"/>
                    </a:lnTo>
                    <a:cubicBezTo>
                      <a:pt x="1074" y="4321"/>
                      <a:pt x="1272" y="4656"/>
                      <a:pt x="1442" y="4999"/>
                    </a:cubicBezTo>
                    <a:cubicBezTo>
                      <a:pt x="1611" y="5340"/>
                      <a:pt x="1753" y="5697"/>
                      <a:pt x="1868" y="6064"/>
                    </a:cubicBezTo>
                    <a:cubicBezTo>
                      <a:pt x="1982" y="6431"/>
                      <a:pt x="2060" y="6807"/>
                      <a:pt x="2120" y="7188"/>
                    </a:cubicBezTo>
                    <a:cubicBezTo>
                      <a:pt x="2171" y="7569"/>
                      <a:pt x="2198" y="7959"/>
                      <a:pt x="2171" y="8344"/>
                    </a:cubicBezTo>
                    <a:cubicBezTo>
                      <a:pt x="2226" y="7959"/>
                      <a:pt x="2217" y="7569"/>
                      <a:pt x="2185" y="7179"/>
                    </a:cubicBezTo>
                    <a:cubicBezTo>
                      <a:pt x="2153" y="6794"/>
                      <a:pt x="2079" y="6409"/>
                      <a:pt x="1974" y="6032"/>
                    </a:cubicBezTo>
                    <a:cubicBezTo>
                      <a:pt x="1868" y="5656"/>
                      <a:pt x="1740" y="5289"/>
                      <a:pt x="1569" y="4936"/>
                    </a:cubicBezTo>
                    <a:cubicBezTo>
                      <a:pt x="1412" y="4607"/>
                      <a:pt x="1234" y="4290"/>
                      <a:pt x="1014" y="3992"/>
                    </a:cubicBezTo>
                    <a:lnTo>
                      <a:pt x="1014" y="3992"/>
                    </a:lnTo>
                    <a:cubicBezTo>
                      <a:pt x="1296" y="3779"/>
                      <a:pt x="1507" y="3509"/>
                      <a:pt x="1698" y="3220"/>
                    </a:cubicBezTo>
                    <a:cubicBezTo>
                      <a:pt x="1891" y="2903"/>
                      <a:pt x="2043" y="2564"/>
                      <a:pt x="2153" y="2215"/>
                    </a:cubicBezTo>
                    <a:cubicBezTo>
                      <a:pt x="2267" y="1867"/>
                      <a:pt x="2327" y="1495"/>
                      <a:pt x="2318" y="1119"/>
                    </a:cubicBezTo>
                    <a:cubicBezTo>
                      <a:pt x="2304" y="748"/>
                      <a:pt x="2217" y="376"/>
                      <a:pt x="2001" y="55"/>
                    </a:cubicBezTo>
                    <a:lnTo>
                      <a:pt x="1965"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0"/>
              <p:cNvSpPr/>
              <p:nvPr/>
            </p:nvSpPr>
            <p:spPr>
              <a:xfrm>
                <a:off x="2182200" y="3265200"/>
                <a:ext cx="44625" cy="23100"/>
              </a:xfrm>
              <a:custGeom>
                <a:avLst/>
                <a:gdLst/>
                <a:ahLst/>
                <a:cxnLst/>
                <a:rect l="l" t="t" r="r" b="b"/>
                <a:pathLst>
                  <a:path w="1785" h="924" extrusionOk="0">
                    <a:moveTo>
                      <a:pt x="1" y="0"/>
                    </a:moveTo>
                    <a:lnTo>
                      <a:pt x="1" y="0"/>
                    </a:lnTo>
                    <a:cubicBezTo>
                      <a:pt x="88" y="156"/>
                      <a:pt x="194" y="299"/>
                      <a:pt x="313" y="431"/>
                    </a:cubicBezTo>
                    <a:cubicBezTo>
                      <a:pt x="436" y="564"/>
                      <a:pt x="573" y="678"/>
                      <a:pt x="734" y="771"/>
                    </a:cubicBezTo>
                    <a:cubicBezTo>
                      <a:pt x="899" y="858"/>
                      <a:pt x="1079" y="917"/>
                      <a:pt x="1267" y="922"/>
                    </a:cubicBezTo>
                    <a:cubicBezTo>
                      <a:pt x="1284" y="923"/>
                      <a:pt x="1302" y="923"/>
                      <a:pt x="1319" y="923"/>
                    </a:cubicBezTo>
                    <a:cubicBezTo>
                      <a:pt x="1486" y="923"/>
                      <a:pt x="1656" y="879"/>
                      <a:pt x="1784" y="780"/>
                    </a:cubicBezTo>
                    <a:lnTo>
                      <a:pt x="1784" y="780"/>
                    </a:lnTo>
                    <a:cubicBezTo>
                      <a:pt x="1689" y="805"/>
                      <a:pt x="1596" y="816"/>
                      <a:pt x="1504" y="816"/>
                    </a:cubicBezTo>
                    <a:cubicBezTo>
                      <a:pt x="1428" y="816"/>
                      <a:pt x="1353" y="809"/>
                      <a:pt x="1280" y="794"/>
                    </a:cubicBezTo>
                    <a:cubicBezTo>
                      <a:pt x="1119" y="761"/>
                      <a:pt x="959" y="706"/>
                      <a:pt x="817" y="623"/>
                    </a:cubicBezTo>
                    <a:cubicBezTo>
                      <a:pt x="670" y="546"/>
                      <a:pt x="537" y="445"/>
                      <a:pt x="404" y="335"/>
                    </a:cubicBezTo>
                    <a:cubicBezTo>
                      <a:pt x="271" y="229"/>
                      <a:pt x="143" y="110"/>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0"/>
              <p:cNvSpPr/>
              <p:nvPr/>
            </p:nvSpPr>
            <p:spPr>
              <a:xfrm>
                <a:off x="2191475" y="3101200"/>
                <a:ext cx="24000" cy="173400"/>
              </a:xfrm>
              <a:custGeom>
                <a:avLst/>
                <a:gdLst/>
                <a:ahLst/>
                <a:cxnLst/>
                <a:rect l="l" t="t" r="r" b="b"/>
                <a:pathLst>
                  <a:path w="960" h="6936" extrusionOk="0">
                    <a:moveTo>
                      <a:pt x="708" y="0"/>
                    </a:moveTo>
                    <a:lnTo>
                      <a:pt x="708" y="0"/>
                    </a:lnTo>
                    <a:cubicBezTo>
                      <a:pt x="795" y="1170"/>
                      <a:pt x="795" y="2340"/>
                      <a:pt x="676" y="3501"/>
                    </a:cubicBezTo>
                    <a:cubicBezTo>
                      <a:pt x="560" y="4661"/>
                      <a:pt x="322" y="5807"/>
                      <a:pt x="1" y="6936"/>
                    </a:cubicBezTo>
                    <a:cubicBezTo>
                      <a:pt x="450" y="5849"/>
                      <a:pt x="721" y="4689"/>
                      <a:pt x="845" y="3519"/>
                    </a:cubicBezTo>
                    <a:cubicBezTo>
                      <a:pt x="960" y="2345"/>
                      <a:pt x="928" y="1152"/>
                      <a:pt x="70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0"/>
              <p:cNvSpPr/>
              <p:nvPr/>
            </p:nvSpPr>
            <p:spPr>
              <a:xfrm>
                <a:off x="2209050" y="3115300"/>
                <a:ext cx="57825" cy="170775"/>
              </a:xfrm>
              <a:custGeom>
                <a:avLst/>
                <a:gdLst/>
                <a:ahLst/>
                <a:cxnLst/>
                <a:rect l="l" t="t" r="r" b="b"/>
                <a:pathLst>
                  <a:path w="2313" h="6831" extrusionOk="0">
                    <a:moveTo>
                      <a:pt x="2257" y="1"/>
                    </a:moveTo>
                    <a:cubicBezTo>
                      <a:pt x="2252" y="157"/>
                      <a:pt x="2252" y="308"/>
                      <a:pt x="2252" y="460"/>
                    </a:cubicBezTo>
                    <a:lnTo>
                      <a:pt x="2230" y="918"/>
                    </a:lnTo>
                    <a:lnTo>
                      <a:pt x="2188" y="1377"/>
                    </a:lnTo>
                    <a:lnTo>
                      <a:pt x="2128" y="1831"/>
                    </a:lnTo>
                    <a:cubicBezTo>
                      <a:pt x="2037" y="2432"/>
                      <a:pt x="1899" y="3028"/>
                      <a:pt x="1707" y="3606"/>
                    </a:cubicBezTo>
                    <a:cubicBezTo>
                      <a:pt x="1514" y="4184"/>
                      <a:pt x="1275" y="4744"/>
                      <a:pt x="991" y="5285"/>
                    </a:cubicBezTo>
                    <a:lnTo>
                      <a:pt x="765" y="5684"/>
                    </a:lnTo>
                    <a:lnTo>
                      <a:pt x="528" y="6075"/>
                    </a:lnTo>
                    <a:lnTo>
                      <a:pt x="270" y="6460"/>
                    </a:lnTo>
                    <a:cubicBezTo>
                      <a:pt x="179" y="6579"/>
                      <a:pt x="92" y="6702"/>
                      <a:pt x="0" y="6831"/>
                    </a:cubicBezTo>
                    <a:cubicBezTo>
                      <a:pt x="105" y="6716"/>
                      <a:pt x="206" y="6602"/>
                      <a:pt x="307" y="6487"/>
                    </a:cubicBezTo>
                    <a:lnTo>
                      <a:pt x="596" y="6124"/>
                    </a:lnTo>
                    <a:lnTo>
                      <a:pt x="858" y="5744"/>
                    </a:lnTo>
                    <a:lnTo>
                      <a:pt x="1106" y="5349"/>
                    </a:lnTo>
                    <a:cubicBezTo>
                      <a:pt x="1417" y="4817"/>
                      <a:pt x="1669" y="4248"/>
                      <a:pt x="1866" y="3657"/>
                    </a:cubicBezTo>
                    <a:cubicBezTo>
                      <a:pt x="2059" y="3069"/>
                      <a:pt x="2192" y="2464"/>
                      <a:pt x="2262" y="1849"/>
                    </a:cubicBezTo>
                    <a:lnTo>
                      <a:pt x="2298" y="1386"/>
                    </a:lnTo>
                    <a:lnTo>
                      <a:pt x="2312" y="922"/>
                    </a:lnTo>
                    <a:lnTo>
                      <a:pt x="2298" y="460"/>
                    </a:lnTo>
                    <a:cubicBezTo>
                      <a:pt x="2285" y="308"/>
                      <a:pt x="2270" y="152"/>
                      <a:pt x="2257"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76" name="Google Shape;776;p40"/>
          <p:cNvSpPr/>
          <p:nvPr/>
        </p:nvSpPr>
        <p:spPr>
          <a:xfrm>
            <a:off x="7946000" y="764000"/>
            <a:ext cx="370500" cy="370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0"/>
          <p:cNvSpPr/>
          <p:nvPr/>
        </p:nvSpPr>
        <p:spPr>
          <a:xfrm>
            <a:off x="260200" y="1359925"/>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0"/>
          <p:cNvSpPr/>
          <p:nvPr/>
        </p:nvSpPr>
        <p:spPr>
          <a:xfrm>
            <a:off x="82241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9" name="Google Shape;779;p40"/>
          <p:cNvGrpSpPr/>
          <p:nvPr/>
        </p:nvGrpSpPr>
        <p:grpSpPr>
          <a:xfrm>
            <a:off x="4937131" y="781601"/>
            <a:ext cx="550788" cy="335302"/>
            <a:chOff x="8291456" y="3737976"/>
            <a:chExt cx="550788" cy="335302"/>
          </a:xfrm>
        </p:grpSpPr>
        <p:sp>
          <p:nvSpPr>
            <p:cNvPr id="780" name="Google Shape;780;p40"/>
            <p:cNvSpPr/>
            <p:nvPr/>
          </p:nvSpPr>
          <p:spPr>
            <a:xfrm>
              <a:off x="8474968" y="3913659"/>
              <a:ext cx="367276" cy="159619"/>
            </a:xfrm>
            <a:custGeom>
              <a:avLst/>
              <a:gdLst/>
              <a:ahLst/>
              <a:cxnLst/>
              <a:rect l="l" t="t" r="r" b="b"/>
              <a:pathLst>
                <a:path w="7271" h="3160" extrusionOk="0">
                  <a:moveTo>
                    <a:pt x="0" y="0"/>
                  </a:moveTo>
                  <a:lnTo>
                    <a:pt x="0" y="3160"/>
                  </a:lnTo>
                  <a:lnTo>
                    <a:pt x="7270" y="3160"/>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0"/>
            <p:cNvSpPr/>
            <p:nvPr/>
          </p:nvSpPr>
          <p:spPr>
            <a:xfrm>
              <a:off x="8291456" y="3737976"/>
              <a:ext cx="367276" cy="159923"/>
            </a:xfrm>
            <a:custGeom>
              <a:avLst/>
              <a:gdLst/>
              <a:ahLst/>
              <a:cxnLst/>
              <a:rect l="l" t="t" r="r" b="b"/>
              <a:pathLst>
                <a:path w="7271" h="3166" extrusionOk="0">
                  <a:moveTo>
                    <a:pt x="0" y="0"/>
                  </a:moveTo>
                  <a:lnTo>
                    <a:pt x="0" y="3165"/>
                  </a:lnTo>
                  <a:lnTo>
                    <a:pt x="7270" y="3165"/>
                  </a:lnTo>
                  <a:lnTo>
                    <a:pt x="7270"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2" name="Google Shape;782;p40"/>
          <p:cNvGrpSpPr/>
          <p:nvPr/>
        </p:nvGrpSpPr>
        <p:grpSpPr>
          <a:xfrm>
            <a:off x="7878320" y="4273393"/>
            <a:ext cx="550839" cy="335100"/>
            <a:chOff x="7457545" y="2679518"/>
            <a:chExt cx="550839" cy="335100"/>
          </a:xfrm>
        </p:grpSpPr>
        <p:sp>
          <p:nvSpPr>
            <p:cNvPr id="783" name="Google Shape;783;p40"/>
            <p:cNvSpPr/>
            <p:nvPr/>
          </p:nvSpPr>
          <p:spPr>
            <a:xfrm>
              <a:off x="7641057" y="2854898"/>
              <a:ext cx="367327" cy="159721"/>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0"/>
            <p:cNvSpPr/>
            <p:nvPr/>
          </p:nvSpPr>
          <p:spPr>
            <a:xfrm>
              <a:off x="7457545" y="2679518"/>
              <a:ext cx="367327" cy="159670"/>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5" name="Google Shape;785;p40"/>
          <p:cNvGrpSpPr/>
          <p:nvPr/>
        </p:nvGrpSpPr>
        <p:grpSpPr>
          <a:xfrm>
            <a:off x="4131814" y="4268641"/>
            <a:ext cx="946503" cy="524168"/>
            <a:chOff x="5902164" y="3157083"/>
            <a:chExt cx="946503" cy="524168"/>
          </a:xfrm>
        </p:grpSpPr>
        <p:sp>
          <p:nvSpPr>
            <p:cNvPr id="786" name="Google Shape;786;p40"/>
            <p:cNvSpPr/>
            <p:nvPr/>
          </p:nvSpPr>
          <p:spPr>
            <a:xfrm>
              <a:off x="6481593" y="3332765"/>
              <a:ext cx="367074" cy="159670"/>
            </a:xfrm>
            <a:custGeom>
              <a:avLst/>
              <a:gdLst/>
              <a:ahLst/>
              <a:cxnLst/>
              <a:rect l="l" t="t" r="r" b="b"/>
              <a:pathLst>
                <a:path w="7267" h="3161" extrusionOk="0">
                  <a:moveTo>
                    <a:pt x="1" y="0"/>
                  </a:moveTo>
                  <a:lnTo>
                    <a:pt x="1" y="3161"/>
                  </a:lnTo>
                  <a:lnTo>
                    <a:pt x="7267" y="3161"/>
                  </a:lnTo>
                  <a:lnTo>
                    <a:pt x="7267"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0"/>
            <p:cNvSpPr/>
            <p:nvPr/>
          </p:nvSpPr>
          <p:spPr>
            <a:xfrm>
              <a:off x="6085929" y="3332765"/>
              <a:ext cx="367024" cy="159670"/>
            </a:xfrm>
            <a:custGeom>
              <a:avLst/>
              <a:gdLst/>
              <a:ahLst/>
              <a:cxnLst/>
              <a:rect l="l" t="t" r="r" b="b"/>
              <a:pathLst>
                <a:path w="7266" h="3161" extrusionOk="0">
                  <a:moveTo>
                    <a:pt x="0" y="0"/>
                  </a:moveTo>
                  <a:lnTo>
                    <a:pt x="0" y="3161"/>
                  </a:lnTo>
                  <a:lnTo>
                    <a:pt x="7266" y="3161"/>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0"/>
            <p:cNvSpPr/>
            <p:nvPr/>
          </p:nvSpPr>
          <p:spPr>
            <a:xfrm>
              <a:off x="6286312" y="3521328"/>
              <a:ext cx="367074" cy="159923"/>
            </a:xfrm>
            <a:custGeom>
              <a:avLst/>
              <a:gdLst/>
              <a:ahLst/>
              <a:cxnLst/>
              <a:rect l="l" t="t" r="r" b="b"/>
              <a:pathLst>
                <a:path w="7267" h="3166" extrusionOk="0">
                  <a:moveTo>
                    <a:pt x="1" y="0"/>
                  </a:moveTo>
                  <a:lnTo>
                    <a:pt x="1" y="3165"/>
                  </a:lnTo>
                  <a:lnTo>
                    <a:pt x="7266" y="3165"/>
                  </a:lnTo>
                  <a:lnTo>
                    <a:pt x="7266"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0"/>
            <p:cNvSpPr/>
            <p:nvPr/>
          </p:nvSpPr>
          <p:spPr>
            <a:xfrm>
              <a:off x="5902164" y="3157083"/>
              <a:ext cx="367327" cy="159721"/>
            </a:xfrm>
            <a:custGeom>
              <a:avLst/>
              <a:gdLst/>
              <a:ahLst/>
              <a:cxnLst/>
              <a:rect l="l" t="t" r="r" b="b"/>
              <a:pathLst>
                <a:path w="7272" h="3162" extrusionOk="0">
                  <a:moveTo>
                    <a:pt x="1" y="1"/>
                  </a:moveTo>
                  <a:lnTo>
                    <a:pt x="1" y="3161"/>
                  </a:lnTo>
                  <a:lnTo>
                    <a:pt x="7271" y="3161"/>
                  </a:lnTo>
                  <a:lnTo>
                    <a:pt x="7271"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40"/>
          <p:cNvGrpSpPr/>
          <p:nvPr/>
        </p:nvGrpSpPr>
        <p:grpSpPr>
          <a:xfrm>
            <a:off x="2893221" y="3625443"/>
            <a:ext cx="550839" cy="335100"/>
            <a:chOff x="7457545" y="2679518"/>
            <a:chExt cx="550839" cy="335100"/>
          </a:xfrm>
        </p:grpSpPr>
        <p:sp>
          <p:nvSpPr>
            <p:cNvPr id="791" name="Google Shape;791;p40"/>
            <p:cNvSpPr/>
            <p:nvPr/>
          </p:nvSpPr>
          <p:spPr>
            <a:xfrm>
              <a:off x="7641057" y="2854898"/>
              <a:ext cx="367327" cy="159721"/>
            </a:xfrm>
            <a:custGeom>
              <a:avLst/>
              <a:gdLst/>
              <a:ahLst/>
              <a:cxnLst/>
              <a:rect l="l" t="t" r="r" b="b"/>
              <a:pathLst>
                <a:path w="7272" h="3162" extrusionOk="0">
                  <a:moveTo>
                    <a:pt x="0" y="1"/>
                  </a:moveTo>
                  <a:lnTo>
                    <a:pt x="0" y="3161"/>
                  </a:lnTo>
                  <a:lnTo>
                    <a:pt x="7272" y="3161"/>
                  </a:lnTo>
                  <a:lnTo>
                    <a:pt x="7272" y="1"/>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0"/>
            <p:cNvSpPr/>
            <p:nvPr/>
          </p:nvSpPr>
          <p:spPr>
            <a:xfrm>
              <a:off x="7457545" y="2679518"/>
              <a:ext cx="367327" cy="159670"/>
            </a:xfrm>
            <a:custGeom>
              <a:avLst/>
              <a:gdLst/>
              <a:ahLst/>
              <a:cxnLst/>
              <a:rect l="l" t="t" r="r" b="b"/>
              <a:pathLst>
                <a:path w="7272" h="3161" extrusionOk="0">
                  <a:moveTo>
                    <a:pt x="0" y="0"/>
                  </a:moveTo>
                  <a:lnTo>
                    <a:pt x="0" y="3161"/>
                  </a:lnTo>
                  <a:lnTo>
                    <a:pt x="7272" y="3161"/>
                  </a:lnTo>
                  <a:lnTo>
                    <a:pt x="7272" y="0"/>
                  </a:lnTo>
                  <a:close/>
                </a:path>
              </a:pathLst>
            </a:custGeom>
            <a:solidFill>
              <a:srgbClr val="DDE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1264958" y="227439"/>
            <a:ext cx="5733711" cy="1077218"/>
          </a:xfrm>
          <a:prstGeom prst="rect">
            <a:avLst/>
          </a:prstGeom>
        </p:spPr>
        <p:txBody>
          <a:bodyPr wrap="square">
            <a:spAutoFit/>
          </a:bodyPr>
          <a:lstStyle/>
          <a:p>
            <a:r>
              <a:rPr lang="en-US" sz="3200" dirty="0" smtClean="0">
                <a:solidFill>
                  <a:schemeClr val="accent1">
                    <a:lumMod val="50000"/>
                  </a:schemeClr>
                </a:solidFill>
              </a:rPr>
              <a:t>3- Nonverbal </a:t>
            </a:r>
            <a:r>
              <a:rPr lang="en-US" sz="3200" dirty="0">
                <a:solidFill>
                  <a:schemeClr val="accent1">
                    <a:lumMod val="50000"/>
                  </a:schemeClr>
                </a:solidFill>
              </a:rPr>
              <a:t>Messages Help Form </a:t>
            </a:r>
            <a:r>
              <a:rPr lang="en-US" sz="3200" dirty="0" smtClean="0">
                <a:solidFill>
                  <a:schemeClr val="accent1">
                    <a:lumMod val="50000"/>
                  </a:schemeClr>
                </a:solidFill>
              </a:rPr>
              <a:t>Relationships</a:t>
            </a:r>
            <a:endParaRPr lang="en-US" sz="3200" dirty="0">
              <a:solidFill>
                <a:schemeClr val="accent1">
                  <a:lumMod val="50000"/>
                </a:schemeClr>
              </a:solidFill>
            </a:endParaRPr>
          </a:p>
        </p:txBody>
      </p:sp>
      <p:sp>
        <p:nvSpPr>
          <p:cNvPr id="3" name="Rectangle 2"/>
          <p:cNvSpPr/>
          <p:nvPr/>
        </p:nvSpPr>
        <p:spPr>
          <a:xfrm>
            <a:off x="8217574" y="4690642"/>
            <a:ext cx="1658592" cy="307777"/>
          </a:xfrm>
          <a:prstGeom prst="rect">
            <a:avLst/>
          </a:prstGeom>
        </p:spPr>
        <p:txBody>
          <a:bodyPr wrap="square">
            <a:spAutoFit/>
          </a:bodyPr>
          <a:lstStyle/>
          <a:p>
            <a:r>
              <a:rPr lang="en-US" dirty="0" smtClean="0"/>
              <a:t>8</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39"/>
          <p:cNvSpPr/>
          <p:nvPr/>
        </p:nvSpPr>
        <p:spPr>
          <a:xfrm>
            <a:off x="322996" y="1405661"/>
            <a:ext cx="7713900" cy="2894100"/>
          </a:xfrm>
          <a:prstGeom prst="round2DiagRect">
            <a:avLst>
              <a:gd name="adj1" fmla="val 13828"/>
              <a:gd name="adj2" fmla="val 0"/>
            </a:avLst>
          </a:prstGeom>
          <a:solidFill>
            <a:srgbClr val="EDF9FF"/>
          </a:solidFill>
          <a:ln w="28575" cap="flat" cmpd="sng">
            <a:solidFill>
              <a:schemeClr val="lt1"/>
            </a:solidFill>
            <a:prstDash val="solid"/>
            <a:round/>
            <a:headEnd type="none" w="sm" len="sm"/>
            <a:tailEnd type="none" w="sm" len="sm"/>
          </a:ln>
          <a:effectLst>
            <a:outerShdw blurRad="71438" dist="57150" dir="2640000" algn="bl" rotWithShape="0">
              <a:srgbClr val="000000">
                <a:alpha val="15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9"/>
          <p:cNvSpPr txBox="1">
            <a:spLocks noGrp="1"/>
          </p:cNvSpPr>
          <p:nvPr>
            <p:ph type="title"/>
          </p:nvPr>
        </p:nvSpPr>
        <p:spPr>
          <a:xfrm>
            <a:off x="1336148" y="1529982"/>
            <a:ext cx="6367800" cy="2529300"/>
          </a:xfrm>
          <a:prstGeom prst="rect">
            <a:avLst/>
          </a:prstGeom>
        </p:spPr>
        <p:txBody>
          <a:bodyPr spcFirstLastPara="1" wrap="square" lIns="91425" tIns="91425" rIns="91425" bIns="91425" anchor="ctr" anchorCtr="0">
            <a:noAutofit/>
          </a:bodyPr>
          <a:lstStyle/>
          <a:p>
            <a:pPr lvl="0" algn="just"/>
            <a:r>
              <a:rPr lang="en-US" sz="1800" dirty="0">
                <a:solidFill>
                  <a:schemeClr val="bg2">
                    <a:lumMod val="25000"/>
                  </a:schemeClr>
                </a:solidFill>
              </a:rPr>
              <a:t>Conversation Structured by Nonverbal Cues You offer and receive cues or signs throughout conversation when you're ready to talk, listen, or comment on what was just stated by the other person. These cues control and organize the conversation.</a:t>
            </a:r>
            <a:endParaRPr sz="1800" dirty="0">
              <a:solidFill>
                <a:schemeClr val="bg2">
                  <a:lumMod val="25000"/>
                </a:schemeClr>
              </a:solidFill>
            </a:endParaRPr>
          </a:p>
        </p:txBody>
      </p:sp>
      <p:sp>
        <p:nvSpPr>
          <p:cNvPr id="683" name="Google Shape;683;p39"/>
          <p:cNvSpPr txBox="1">
            <a:spLocks noGrp="1"/>
          </p:cNvSpPr>
          <p:nvPr>
            <p:ph type="sldNum" idx="12"/>
          </p:nvPr>
        </p:nvSpPr>
        <p:spPr>
          <a:xfrm>
            <a:off x="8404384" y="4673651"/>
            <a:ext cx="548700" cy="393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9</a:t>
            </a:fld>
            <a:endParaRPr/>
          </a:p>
        </p:txBody>
      </p:sp>
      <p:grpSp>
        <p:nvGrpSpPr>
          <p:cNvPr id="684" name="Google Shape;684;p39"/>
          <p:cNvGrpSpPr/>
          <p:nvPr/>
        </p:nvGrpSpPr>
        <p:grpSpPr>
          <a:xfrm>
            <a:off x="7387148" y="2183517"/>
            <a:ext cx="1998421" cy="3174600"/>
            <a:chOff x="7387148" y="2183517"/>
            <a:chExt cx="1998421" cy="3174600"/>
          </a:xfrm>
        </p:grpSpPr>
        <p:sp>
          <p:nvSpPr>
            <p:cNvPr id="685" name="Google Shape;685;p39"/>
            <p:cNvSpPr/>
            <p:nvPr/>
          </p:nvSpPr>
          <p:spPr>
            <a:xfrm>
              <a:off x="7387148" y="2183517"/>
              <a:ext cx="1993500" cy="3174600"/>
            </a:xfrm>
            <a:custGeom>
              <a:avLst/>
              <a:gdLst/>
              <a:ahLst/>
              <a:cxnLst/>
              <a:rect l="l" t="t" r="r" b="b"/>
              <a:pathLst>
                <a:path w="79740" h="126984" extrusionOk="0">
                  <a:moveTo>
                    <a:pt x="52435" y="1032"/>
                  </a:moveTo>
                  <a:cubicBezTo>
                    <a:pt x="50752" y="1477"/>
                    <a:pt x="49419" y="2460"/>
                    <a:pt x="47482" y="2746"/>
                  </a:cubicBezTo>
                  <a:cubicBezTo>
                    <a:pt x="45545" y="3032"/>
                    <a:pt x="42814" y="2556"/>
                    <a:pt x="40814" y="2746"/>
                  </a:cubicBezTo>
                  <a:cubicBezTo>
                    <a:pt x="38814" y="2937"/>
                    <a:pt x="36782" y="2556"/>
                    <a:pt x="35480" y="3889"/>
                  </a:cubicBezTo>
                  <a:cubicBezTo>
                    <a:pt x="34178" y="5223"/>
                    <a:pt x="33734" y="8556"/>
                    <a:pt x="33004" y="10747"/>
                  </a:cubicBezTo>
                  <a:cubicBezTo>
                    <a:pt x="32274" y="12938"/>
                    <a:pt x="31258" y="15097"/>
                    <a:pt x="31099" y="17034"/>
                  </a:cubicBezTo>
                  <a:cubicBezTo>
                    <a:pt x="30940" y="18971"/>
                    <a:pt x="31543" y="21130"/>
                    <a:pt x="32051" y="22368"/>
                  </a:cubicBezTo>
                  <a:cubicBezTo>
                    <a:pt x="32559" y="23606"/>
                    <a:pt x="34020" y="23638"/>
                    <a:pt x="34147" y="24463"/>
                  </a:cubicBezTo>
                  <a:cubicBezTo>
                    <a:pt x="34274" y="25289"/>
                    <a:pt x="34020" y="26178"/>
                    <a:pt x="32813" y="27321"/>
                  </a:cubicBezTo>
                  <a:cubicBezTo>
                    <a:pt x="31607" y="28464"/>
                    <a:pt x="28210" y="30210"/>
                    <a:pt x="26908" y="31321"/>
                  </a:cubicBezTo>
                  <a:cubicBezTo>
                    <a:pt x="25606" y="32432"/>
                    <a:pt x="24844" y="32940"/>
                    <a:pt x="25003" y="33988"/>
                  </a:cubicBezTo>
                  <a:cubicBezTo>
                    <a:pt x="25162" y="35036"/>
                    <a:pt x="27289" y="36497"/>
                    <a:pt x="27860" y="37608"/>
                  </a:cubicBezTo>
                  <a:cubicBezTo>
                    <a:pt x="28432" y="38719"/>
                    <a:pt x="28178" y="38878"/>
                    <a:pt x="28432" y="40656"/>
                  </a:cubicBezTo>
                  <a:cubicBezTo>
                    <a:pt x="28686" y="42434"/>
                    <a:pt x="28876" y="46403"/>
                    <a:pt x="29384" y="48276"/>
                  </a:cubicBezTo>
                  <a:cubicBezTo>
                    <a:pt x="29892" y="50149"/>
                    <a:pt x="30274" y="51038"/>
                    <a:pt x="31480" y="51895"/>
                  </a:cubicBezTo>
                  <a:cubicBezTo>
                    <a:pt x="32687" y="52752"/>
                    <a:pt x="35258" y="52911"/>
                    <a:pt x="36623" y="53419"/>
                  </a:cubicBezTo>
                  <a:cubicBezTo>
                    <a:pt x="37988" y="53927"/>
                    <a:pt x="39036" y="53768"/>
                    <a:pt x="39671" y="54943"/>
                  </a:cubicBezTo>
                  <a:cubicBezTo>
                    <a:pt x="40306" y="56118"/>
                    <a:pt x="41354" y="58817"/>
                    <a:pt x="40433" y="60468"/>
                  </a:cubicBezTo>
                  <a:cubicBezTo>
                    <a:pt x="39512" y="62119"/>
                    <a:pt x="36274" y="63008"/>
                    <a:pt x="34147" y="64849"/>
                  </a:cubicBezTo>
                  <a:cubicBezTo>
                    <a:pt x="32020" y="66691"/>
                    <a:pt x="30147" y="68056"/>
                    <a:pt x="27670" y="71517"/>
                  </a:cubicBezTo>
                  <a:cubicBezTo>
                    <a:pt x="25194" y="74978"/>
                    <a:pt x="21796" y="79550"/>
                    <a:pt x="19288" y="85614"/>
                  </a:cubicBezTo>
                  <a:cubicBezTo>
                    <a:pt x="16780" y="91678"/>
                    <a:pt x="14017" y="103235"/>
                    <a:pt x="12620" y="107902"/>
                  </a:cubicBezTo>
                  <a:cubicBezTo>
                    <a:pt x="11223" y="112569"/>
                    <a:pt x="12779" y="111363"/>
                    <a:pt x="10906" y="113617"/>
                  </a:cubicBezTo>
                  <a:cubicBezTo>
                    <a:pt x="9033" y="115871"/>
                    <a:pt x="3159" y="119555"/>
                    <a:pt x="1381" y="121428"/>
                  </a:cubicBezTo>
                  <a:cubicBezTo>
                    <a:pt x="-397" y="123301"/>
                    <a:pt x="79" y="123968"/>
                    <a:pt x="238" y="124857"/>
                  </a:cubicBezTo>
                  <a:cubicBezTo>
                    <a:pt x="397" y="125746"/>
                    <a:pt x="396" y="126476"/>
                    <a:pt x="2333" y="126762"/>
                  </a:cubicBezTo>
                  <a:cubicBezTo>
                    <a:pt x="4270" y="127048"/>
                    <a:pt x="1031" y="127079"/>
                    <a:pt x="11858" y="126571"/>
                  </a:cubicBezTo>
                  <a:cubicBezTo>
                    <a:pt x="22685" y="126063"/>
                    <a:pt x="56880" y="125143"/>
                    <a:pt x="67294" y="123714"/>
                  </a:cubicBezTo>
                  <a:cubicBezTo>
                    <a:pt x="77708" y="122285"/>
                    <a:pt x="72278" y="123365"/>
                    <a:pt x="74342" y="117999"/>
                  </a:cubicBezTo>
                  <a:cubicBezTo>
                    <a:pt x="76406" y="112633"/>
                    <a:pt x="79422" y="98568"/>
                    <a:pt x="79676" y="91519"/>
                  </a:cubicBezTo>
                  <a:cubicBezTo>
                    <a:pt x="79930" y="84471"/>
                    <a:pt x="78184" y="80979"/>
                    <a:pt x="75866" y="75708"/>
                  </a:cubicBezTo>
                  <a:cubicBezTo>
                    <a:pt x="73548" y="70438"/>
                    <a:pt x="67866" y="63325"/>
                    <a:pt x="65770" y="59896"/>
                  </a:cubicBezTo>
                  <a:cubicBezTo>
                    <a:pt x="63675" y="56467"/>
                    <a:pt x="63071" y="56341"/>
                    <a:pt x="63293" y="55134"/>
                  </a:cubicBezTo>
                  <a:cubicBezTo>
                    <a:pt x="63515" y="53928"/>
                    <a:pt x="65928" y="53768"/>
                    <a:pt x="67103" y="52657"/>
                  </a:cubicBezTo>
                  <a:cubicBezTo>
                    <a:pt x="68278" y="51546"/>
                    <a:pt x="69136" y="49927"/>
                    <a:pt x="70342" y="48466"/>
                  </a:cubicBezTo>
                  <a:cubicBezTo>
                    <a:pt x="71549" y="47006"/>
                    <a:pt x="72945" y="45736"/>
                    <a:pt x="74342" y="43894"/>
                  </a:cubicBezTo>
                  <a:cubicBezTo>
                    <a:pt x="75739" y="42053"/>
                    <a:pt x="78057" y="39608"/>
                    <a:pt x="78724" y="37417"/>
                  </a:cubicBezTo>
                  <a:cubicBezTo>
                    <a:pt x="79391" y="35226"/>
                    <a:pt x="78216" y="32560"/>
                    <a:pt x="78343" y="30750"/>
                  </a:cubicBezTo>
                  <a:cubicBezTo>
                    <a:pt x="78470" y="28940"/>
                    <a:pt x="79486" y="28591"/>
                    <a:pt x="79486" y="26559"/>
                  </a:cubicBezTo>
                  <a:cubicBezTo>
                    <a:pt x="79486" y="24527"/>
                    <a:pt x="79169" y="20368"/>
                    <a:pt x="78343" y="18558"/>
                  </a:cubicBezTo>
                  <a:cubicBezTo>
                    <a:pt x="77518" y="16748"/>
                    <a:pt x="75263" y="17002"/>
                    <a:pt x="74533" y="15700"/>
                  </a:cubicBezTo>
                  <a:cubicBezTo>
                    <a:pt x="73803" y="14398"/>
                    <a:pt x="74914" y="12271"/>
                    <a:pt x="73961" y="10747"/>
                  </a:cubicBezTo>
                  <a:cubicBezTo>
                    <a:pt x="73009" y="9223"/>
                    <a:pt x="70437" y="7413"/>
                    <a:pt x="68818" y="6556"/>
                  </a:cubicBezTo>
                  <a:cubicBezTo>
                    <a:pt x="67199" y="5699"/>
                    <a:pt x="65580" y="6366"/>
                    <a:pt x="64246" y="5604"/>
                  </a:cubicBezTo>
                  <a:cubicBezTo>
                    <a:pt x="62913" y="4842"/>
                    <a:pt x="61928" y="2905"/>
                    <a:pt x="60817" y="1984"/>
                  </a:cubicBezTo>
                  <a:cubicBezTo>
                    <a:pt x="59706" y="1063"/>
                    <a:pt x="58975" y="238"/>
                    <a:pt x="57578" y="79"/>
                  </a:cubicBezTo>
                  <a:cubicBezTo>
                    <a:pt x="56181" y="-80"/>
                    <a:pt x="54118" y="588"/>
                    <a:pt x="52435" y="1032"/>
                  </a:cubicBezTo>
                  <a:close/>
                </a:path>
              </a:pathLst>
            </a:custGeom>
            <a:solidFill>
              <a:schemeClr val="lt1"/>
            </a:solidFill>
            <a:ln>
              <a:noFill/>
            </a:ln>
            <a:effectLst>
              <a:outerShdw blurRad="71438" dist="57150" dir="2640000" algn="bl" rotWithShape="0">
                <a:srgbClr val="000000">
                  <a:alpha val="15000"/>
                </a:srgbClr>
              </a:outerShdw>
            </a:effectLst>
          </p:spPr>
        </p:sp>
        <p:grpSp>
          <p:nvGrpSpPr>
            <p:cNvPr id="686" name="Google Shape;686;p39"/>
            <p:cNvGrpSpPr/>
            <p:nvPr/>
          </p:nvGrpSpPr>
          <p:grpSpPr>
            <a:xfrm flipH="1">
              <a:off x="7455313" y="2252025"/>
              <a:ext cx="1930257" cy="3035294"/>
              <a:chOff x="3238900" y="3785275"/>
              <a:chExt cx="664300" cy="1044600"/>
            </a:xfrm>
          </p:grpSpPr>
          <p:sp>
            <p:nvSpPr>
              <p:cNvPr id="687" name="Google Shape;687;p39"/>
              <p:cNvSpPr/>
              <p:nvPr/>
            </p:nvSpPr>
            <p:spPr>
              <a:xfrm>
                <a:off x="3400075" y="3915000"/>
                <a:ext cx="291050" cy="448950"/>
              </a:xfrm>
              <a:custGeom>
                <a:avLst/>
                <a:gdLst/>
                <a:ahLst/>
                <a:cxnLst/>
                <a:rect l="l" t="t" r="r" b="b"/>
                <a:pathLst>
                  <a:path w="11642" h="17958" extrusionOk="0">
                    <a:moveTo>
                      <a:pt x="7244" y="0"/>
                    </a:moveTo>
                    <a:lnTo>
                      <a:pt x="3639" y="1216"/>
                    </a:lnTo>
                    <a:lnTo>
                      <a:pt x="860" y="5181"/>
                    </a:lnTo>
                    <a:lnTo>
                      <a:pt x="960" y="11368"/>
                    </a:lnTo>
                    <a:lnTo>
                      <a:pt x="0" y="13883"/>
                    </a:lnTo>
                    <a:lnTo>
                      <a:pt x="3287" y="17958"/>
                    </a:lnTo>
                    <a:lnTo>
                      <a:pt x="6104" y="16298"/>
                    </a:lnTo>
                    <a:lnTo>
                      <a:pt x="6682" y="11858"/>
                    </a:lnTo>
                    <a:cubicBezTo>
                      <a:pt x="7433" y="11750"/>
                      <a:pt x="7965" y="11649"/>
                      <a:pt x="8694" y="11440"/>
                    </a:cubicBezTo>
                    <a:cubicBezTo>
                      <a:pt x="9051" y="11339"/>
                      <a:pt x="9416" y="11218"/>
                      <a:pt x="9692" y="10974"/>
                    </a:cubicBezTo>
                    <a:cubicBezTo>
                      <a:pt x="9981" y="10715"/>
                      <a:pt x="10149" y="10345"/>
                      <a:pt x="10246" y="9968"/>
                    </a:cubicBezTo>
                    <a:cubicBezTo>
                      <a:pt x="10560" y="8790"/>
                      <a:pt x="10308" y="7638"/>
                      <a:pt x="10035" y="6447"/>
                    </a:cubicBezTo>
                    <a:cubicBezTo>
                      <a:pt x="10623" y="6191"/>
                      <a:pt x="11076" y="5911"/>
                      <a:pt x="11641" y="5605"/>
                    </a:cubicBezTo>
                    <a:cubicBezTo>
                      <a:pt x="10749" y="4858"/>
                      <a:pt x="9809" y="4154"/>
                      <a:pt x="8883" y="3442"/>
                    </a:cubicBezTo>
                    <a:cubicBezTo>
                      <a:pt x="8724" y="2159"/>
                      <a:pt x="8137" y="935"/>
                      <a:pt x="7244" y="0"/>
                    </a:cubicBezTo>
                    <a:close/>
                  </a:path>
                </a:pathLst>
              </a:custGeom>
              <a:solidFill>
                <a:srgbClr val="F071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9"/>
              <p:cNvSpPr/>
              <p:nvPr/>
            </p:nvSpPr>
            <p:spPr>
              <a:xfrm>
                <a:off x="3304600" y="3845750"/>
                <a:ext cx="324075" cy="367200"/>
              </a:xfrm>
              <a:custGeom>
                <a:avLst/>
                <a:gdLst/>
                <a:ahLst/>
                <a:cxnLst/>
                <a:rect l="l" t="t" r="r" b="b"/>
                <a:pathLst>
                  <a:path w="12963" h="14688" extrusionOk="0">
                    <a:moveTo>
                      <a:pt x="8606" y="0"/>
                    </a:moveTo>
                    <a:cubicBezTo>
                      <a:pt x="8475" y="0"/>
                      <a:pt x="8350" y="2"/>
                      <a:pt x="8234" y="4"/>
                    </a:cubicBezTo>
                    <a:cubicBezTo>
                      <a:pt x="7027" y="21"/>
                      <a:pt x="3279" y="1211"/>
                      <a:pt x="1879" y="2581"/>
                    </a:cubicBezTo>
                    <a:cubicBezTo>
                      <a:pt x="1192" y="3256"/>
                      <a:pt x="617" y="4070"/>
                      <a:pt x="316" y="4988"/>
                    </a:cubicBezTo>
                    <a:cubicBezTo>
                      <a:pt x="68" y="5721"/>
                      <a:pt x="1" y="6526"/>
                      <a:pt x="194" y="7276"/>
                    </a:cubicBezTo>
                    <a:cubicBezTo>
                      <a:pt x="479" y="8362"/>
                      <a:pt x="2395" y="11103"/>
                      <a:pt x="3158" y="11925"/>
                    </a:cubicBezTo>
                    <a:cubicBezTo>
                      <a:pt x="3602" y="12407"/>
                      <a:pt x="3996" y="12864"/>
                      <a:pt x="4440" y="13342"/>
                    </a:cubicBezTo>
                    <a:cubicBezTo>
                      <a:pt x="4516" y="13723"/>
                      <a:pt x="4369" y="14138"/>
                      <a:pt x="4075" y="14390"/>
                    </a:cubicBezTo>
                    <a:cubicBezTo>
                      <a:pt x="4327" y="14373"/>
                      <a:pt x="4574" y="14285"/>
                      <a:pt x="4779" y="14138"/>
                    </a:cubicBezTo>
                    <a:lnTo>
                      <a:pt x="4779" y="14138"/>
                    </a:lnTo>
                    <a:cubicBezTo>
                      <a:pt x="4649" y="14348"/>
                      <a:pt x="4486" y="14533"/>
                      <a:pt x="4293" y="14688"/>
                    </a:cubicBezTo>
                    <a:cubicBezTo>
                      <a:pt x="5098" y="14628"/>
                      <a:pt x="5878" y="14268"/>
                      <a:pt x="6444" y="13694"/>
                    </a:cubicBezTo>
                    <a:cubicBezTo>
                      <a:pt x="7010" y="13115"/>
                      <a:pt x="7203" y="12210"/>
                      <a:pt x="7244" y="11405"/>
                    </a:cubicBezTo>
                    <a:cubicBezTo>
                      <a:pt x="6205" y="11296"/>
                      <a:pt x="5329" y="10726"/>
                      <a:pt x="5036" y="9720"/>
                    </a:cubicBezTo>
                    <a:cubicBezTo>
                      <a:pt x="4943" y="9402"/>
                      <a:pt x="4918" y="9045"/>
                      <a:pt x="5073" y="8752"/>
                    </a:cubicBezTo>
                    <a:cubicBezTo>
                      <a:pt x="5243" y="8428"/>
                      <a:pt x="5615" y="8247"/>
                      <a:pt x="5984" y="8247"/>
                    </a:cubicBezTo>
                    <a:cubicBezTo>
                      <a:pt x="6036" y="8247"/>
                      <a:pt x="6087" y="8250"/>
                      <a:pt x="6137" y="8257"/>
                    </a:cubicBezTo>
                    <a:cubicBezTo>
                      <a:pt x="6553" y="8316"/>
                      <a:pt x="6913" y="8576"/>
                      <a:pt x="7178" y="8903"/>
                    </a:cubicBezTo>
                    <a:cubicBezTo>
                      <a:pt x="7437" y="9226"/>
                      <a:pt x="7513" y="9565"/>
                      <a:pt x="7672" y="9950"/>
                    </a:cubicBezTo>
                    <a:cubicBezTo>
                      <a:pt x="8008" y="9859"/>
                      <a:pt x="8255" y="9666"/>
                      <a:pt x="8552" y="9486"/>
                    </a:cubicBezTo>
                    <a:cubicBezTo>
                      <a:pt x="8259" y="8492"/>
                      <a:pt x="7940" y="7566"/>
                      <a:pt x="7659" y="6568"/>
                    </a:cubicBezTo>
                    <a:cubicBezTo>
                      <a:pt x="8238" y="6199"/>
                      <a:pt x="8678" y="5625"/>
                      <a:pt x="8884" y="4971"/>
                    </a:cubicBezTo>
                    <a:cubicBezTo>
                      <a:pt x="9089" y="4322"/>
                      <a:pt x="12962" y="3131"/>
                      <a:pt x="12962" y="3131"/>
                    </a:cubicBezTo>
                    <a:cubicBezTo>
                      <a:pt x="12142" y="219"/>
                      <a:pt x="10002" y="0"/>
                      <a:pt x="860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9"/>
              <p:cNvSpPr/>
              <p:nvPr/>
            </p:nvSpPr>
            <p:spPr>
              <a:xfrm>
                <a:off x="3438425" y="4067775"/>
                <a:ext cx="47400" cy="48350"/>
              </a:xfrm>
              <a:custGeom>
                <a:avLst/>
                <a:gdLst/>
                <a:ahLst/>
                <a:cxnLst/>
                <a:rect l="l" t="t" r="r" b="b"/>
                <a:pathLst>
                  <a:path w="1896" h="1934" extrusionOk="0">
                    <a:moveTo>
                      <a:pt x="668" y="1"/>
                    </a:moveTo>
                    <a:cubicBezTo>
                      <a:pt x="558" y="1"/>
                      <a:pt x="453" y="26"/>
                      <a:pt x="357" y="76"/>
                    </a:cubicBezTo>
                    <a:cubicBezTo>
                      <a:pt x="130" y="198"/>
                      <a:pt x="1" y="471"/>
                      <a:pt x="39" y="722"/>
                    </a:cubicBezTo>
                    <a:cubicBezTo>
                      <a:pt x="39" y="722"/>
                      <a:pt x="35" y="1241"/>
                      <a:pt x="550" y="1665"/>
                    </a:cubicBezTo>
                    <a:cubicBezTo>
                      <a:pt x="810" y="1879"/>
                      <a:pt x="1150" y="1934"/>
                      <a:pt x="1422" y="1934"/>
                    </a:cubicBezTo>
                    <a:cubicBezTo>
                      <a:pt x="1690" y="1934"/>
                      <a:pt x="1896" y="1883"/>
                      <a:pt x="1896" y="1883"/>
                    </a:cubicBezTo>
                    <a:cubicBezTo>
                      <a:pt x="1695" y="1845"/>
                      <a:pt x="1481" y="1779"/>
                      <a:pt x="1372" y="1607"/>
                    </a:cubicBezTo>
                    <a:cubicBezTo>
                      <a:pt x="1351" y="1581"/>
                      <a:pt x="1338" y="1547"/>
                      <a:pt x="1338" y="1518"/>
                    </a:cubicBezTo>
                    <a:cubicBezTo>
                      <a:pt x="1343" y="1489"/>
                      <a:pt x="1359" y="1460"/>
                      <a:pt x="1376" y="1435"/>
                    </a:cubicBezTo>
                    <a:cubicBezTo>
                      <a:pt x="1494" y="1271"/>
                      <a:pt x="1649" y="1129"/>
                      <a:pt x="1821" y="1024"/>
                    </a:cubicBezTo>
                    <a:cubicBezTo>
                      <a:pt x="1670" y="734"/>
                      <a:pt x="1514" y="437"/>
                      <a:pt x="1262" y="231"/>
                    </a:cubicBezTo>
                    <a:cubicBezTo>
                      <a:pt x="1099" y="94"/>
                      <a:pt x="877" y="1"/>
                      <a:pt x="668" y="1"/>
                    </a:cubicBezTo>
                    <a:close/>
                  </a:path>
                </a:pathLst>
              </a:custGeom>
              <a:solidFill>
                <a:srgbClr val="E232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9"/>
              <p:cNvSpPr/>
              <p:nvPr/>
            </p:nvSpPr>
            <p:spPr>
              <a:xfrm>
                <a:off x="3438025" y="4066200"/>
                <a:ext cx="48325" cy="48675"/>
              </a:xfrm>
              <a:custGeom>
                <a:avLst/>
                <a:gdLst/>
                <a:ahLst/>
                <a:cxnLst/>
                <a:rect l="l" t="t" r="r" b="b"/>
                <a:pathLst>
                  <a:path w="1933" h="1947" extrusionOk="0">
                    <a:moveTo>
                      <a:pt x="710" y="1"/>
                    </a:moveTo>
                    <a:cubicBezTo>
                      <a:pt x="552" y="1"/>
                      <a:pt x="395" y="46"/>
                      <a:pt x="272" y="147"/>
                    </a:cubicBezTo>
                    <a:cubicBezTo>
                      <a:pt x="84" y="302"/>
                      <a:pt x="1" y="563"/>
                      <a:pt x="55" y="785"/>
                    </a:cubicBezTo>
                    <a:cubicBezTo>
                      <a:pt x="42" y="554"/>
                      <a:pt x="156" y="341"/>
                      <a:pt x="332" y="223"/>
                    </a:cubicBezTo>
                    <a:cubicBezTo>
                      <a:pt x="431" y="157"/>
                      <a:pt x="546" y="129"/>
                      <a:pt x="662" y="129"/>
                    </a:cubicBezTo>
                    <a:cubicBezTo>
                      <a:pt x="752" y="129"/>
                      <a:pt x="842" y="146"/>
                      <a:pt x="926" y="177"/>
                    </a:cubicBezTo>
                    <a:cubicBezTo>
                      <a:pt x="1127" y="248"/>
                      <a:pt x="1291" y="387"/>
                      <a:pt x="1425" y="559"/>
                    </a:cubicBezTo>
                    <a:cubicBezTo>
                      <a:pt x="1547" y="710"/>
                      <a:pt x="1644" y="886"/>
                      <a:pt x="1742" y="1064"/>
                    </a:cubicBezTo>
                    <a:lnTo>
                      <a:pt x="1742" y="1064"/>
                    </a:lnTo>
                    <a:cubicBezTo>
                      <a:pt x="1661" y="1121"/>
                      <a:pt x="1585" y="1184"/>
                      <a:pt x="1518" y="1254"/>
                    </a:cubicBezTo>
                    <a:cubicBezTo>
                      <a:pt x="1475" y="1300"/>
                      <a:pt x="1434" y="1347"/>
                      <a:pt x="1400" y="1397"/>
                    </a:cubicBezTo>
                    <a:cubicBezTo>
                      <a:pt x="1379" y="1422"/>
                      <a:pt x="1363" y="1447"/>
                      <a:pt x="1346" y="1472"/>
                    </a:cubicBezTo>
                    <a:cubicBezTo>
                      <a:pt x="1329" y="1498"/>
                      <a:pt x="1308" y="1531"/>
                      <a:pt x="1308" y="1577"/>
                    </a:cubicBezTo>
                    <a:cubicBezTo>
                      <a:pt x="1308" y="1623"/>
                      <a:pt x="1324" y="1661"/>
                      <a:pt x="1346" y="1686"/>
                    </a:cubicBezTo>
                    <a:cubicBezTo>
                      <a:pt x="1363" y="1716"/>
                      <a:pt x="1384" y="1736"/>
                      <a:pt x="1409" y="1761"/>
                    </a:cubicBezTo>
                    <a:cubicBezTo>
                      <a:pt x="1454" y="1803"/>
                      <a:pt x="1510" y="1837"/>
                      <a:pt x="1564" y="1862"/>
                    </a:cubicBezTo>
                    <a:cubicBezTo>
                      <a:pt x="1677" y="1912"/>
                      <a:pt x="1794" y="1933"/>
                      <a:pt x="1912" y="1946"/>
                    </a:cubicBezTo>
                    <a:cubicBezTo>
                      <a:pt x="1798" y="1912"/>
                      <a:pt x="1686" y="1875"/>
                      <a:pt x="1589" y="1811"/>
                    </a:cubicBezTo>
                    <a:cubicBezTo>
                      <a:pt x="1543" y="1782"/>
                      <a:pt x="1501" y="1749"/>
                      <a:pt x="1463" y="1707"/>
                    </a:cubicBezTo>
                    <a:cubicBezTo>
                      <a:pt x="1429" y="1666"/>
                      <a:pt x="1396" y="1610"/>
                      <a:pt x="1404" y="1585"/>
                    </a:cubicBezTo>
                    <a:cubicBezTo>
                      <a:pt x="1404" y="1560"/>
                      <a:pt x="1450" y="1510"/>
                      <a:pt x="1484" y="1468"/>
                    </a:cubicBezTo>
                    <a:cubicBezTo>
                      <a:pt x="1522" y="1422"/>
                      <a:pt x="1564" y="1384"/>
                      <a:pt x="1601" y="1347"/>
                    </a:cubicBezTo>
                    <a:cubicBezTo>
                      <a:pt x="1686" y="1271"/>
                      <a:pt x="1777" y="1204"/>
                      <a:pt x="1874" y="1149"/>
                    </a:cubicBezTo>
                    <a:lnTo>
                      <a:pt x="1932" y="1116"/>
                    </a:lnTo>
                    <a:lnTo>
                      <a:pt x="1903" y="1053"/>
                    </a:lnTo>
                    <a:cubicBezTo>
                      <a:pt x="1802" y="852"/>
                      <a:pt x="1694" y="646"/>
                      <a:pt x="1547" y="458"/>
                    </a:cubicBezTo>
                    <a:cubicBezTo>
                      <a:pt x="1404" y="277"/>
                      <a:pt x="1208" y="114"/>
                      <a:pt x="972" y="43"/>
                    </a:cubicBezTo>
                    <a:cubicBezTo>
                      <a:pt x="889" y="16"/>
                      <a:pt x="799" y="1"/>
                      <a:pt x="710"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9"/>
              <p:cNvSpPr/>
              <p:nvPr/>
            </p:nvSpPr>
            <p:spPr>
              <a:xfrm>
                <a:off x="3583775" y="4010625"/>
                <a:ext cx="25400" cy="22750"/>
              </a:xfrm>
              <a:custGeom>
                <a:avLst/>
                <a:gdLst/>
                <a:ahLst/>
                <a:cxnLst/>
                <a:rect l="l" t="t" r="r" b="b"/>
                <a:pathLst>
                  <a:path w="1016" h="910" extrusionOk="0">
                    <a:moveTo>
                      <a:pt x="511" y="1"/>
                    </a:moveTo>
                    <a:cubicBezTo>
                      <a:pt x="468" y="1"/>
                      <a:pt x="425" y="7"/>
                      <a:pt x="383" y="19"/>
                    </a:cubicBezTo>
                    <a:cubicBezTo>
                      <a:pt x="139" y="91"/>
                      <a:pt x="0" y="342"/>
                      <a:pt x="72" y="581"/>
                    </a:cubicBezTo>
                    <a:cubicBezTo>
                      <a:pt x="131" y="781"/>
                      <a:pt x="311" y="909"/>
                      <a:pt x="506" y="909"/>
                    </a:cubicBezTo>
                    <a:cubicBezTo>
                      <a:pt x="548" y="909"/>
                      <a:pt x="591" y="903"/>
                      <a:pt x="634" y="891"/>
                    </a:cubicBezTo>
                    <a:cubicBezTo>
                      <a:pt x="877" y="820"/>
                      <a:pt x="1015" y="569"/>
                      <a:pt x="944" y="329"/>
                    </a:cubicBezTo>
                    <a:cubicBezTo>
                      <a:pt x="885" y="129"/>
                      <a:pt x="705" y="1"/>
                      <a:pt x="511"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9"/>
              <p:cNvSpPr/>
              <p:nvPr/>
            </p:nvSpPr>
            <p:spPr>
              <a:xfrm>
                <a:off x="3558850" y="3976750"/>
                <a:ext cx="49475" cy="47775"/>
              </a:xfrm>
              <a:custGeom>
                <a:avLst/>
                <a:gdLst/>
                <a:ahLst/>
                <a:cxnLst/>
                <a:rect l="l" t="t" r="r" b="b"/>
                <a:pathLst>
                  <a:path w="1979" h="1911" extrusionOk="0">
                    <a:moveTo>
                      <a:pt x="1704" y="0"/>
                    </a:moveTo>
                    <a:cubicBezTo>
                      <a:pt x="1537" y="0"/>
                      <a:pt x="1369" y="34"/>
                      <a:pt x="1212" y="92"/>
                    </a:cubicBezTo>
                    <a:cubicBezTo>
                      <a:pt x="964" y="179"/>
                      <a:pt x="763" y="364"/>
                      <a:pt x="591" y="548"/>
                    </a:cubicBezTo>
                    <a:cubicBezTo>
                      <a:pt x="411" y="733"/>
                      <a:pt x="273" y="951"/>
                      <a:pt x="172" y="1181"/>
                    </a:cubicBezTo>
                    <a:cubicBezTo>
                      <a:pt x="76" y="1416"/>
                      <a:pt x="13" y="1659"/>
                      <a:pt x="0" y="1907"/>
                    </a:cubicBezTo>
                    <a:lnTo>
                      <a:pt x="34" y="1911"/>
                    </a:lnTo>
                    <a:cubicBezTo>
                      <a:pt x="92" y="1676"/>
                      <a:pt x="185" y="1454"/>
                      <a:pt x="310" y="1257"/>
                    </a:cubicBezTo>
                    <a:cubicBezTo>
                      <a:pt x="436" y="1056"/>
                      <a:pt x="587" y="879"/>
                      <a:pt x="763" y="733"/>
                    </a:cubicBezTo>
                    <a:cubicBezTo>
                      <a:pt x="939" y="582"/>
                      <a:pt x="1148" y="494"/>
                      <a:pt x="1341" y="380"/>
                    </a:cubicBezTo>
                    <a:cubicBezTo>
                      <a:pt x="1539" y="268"/>
                      <a:pt x="1748" y="171"/>
                      <a:pt x="1978" y="63"/>
                    </a:cubicBezTo>
                    <a:lnTo>
                      <a:pt x="1974" y="32"/>
                    </a:lnTo>
                    <a:cubicBezTo>
                      <a:pt x="1886" y="10"/>
                      <a:pt x="1795" y="0"/>
                      <a:pt x="1704"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9"/>
              <p:cNvSpPr/>
              <p:nvPr/>
            </p:nvSpPr>
            <p:spPr>
              <a:xfrm>
                <a:off x="3618775" y="4106150"/>
                <a:ext cx="41000" cy="16575"/>
              </a:xfrm>
              <a:custGeom>
                <a:avLst/>
                <a:gdLst/>
                <a:ahLst/>
                <a:cxnLst/>
                <a:rect l="l" t="t" r="r" b="b"/>
                <a:pathLst>
                  <a:path w="1640" h="663" extrusionOk="0">
                    <a:moveTo>
                      <a:pt x="1" y="0"/>
                    </a:moveTo>
                    <a:lnTo>
                      <a:pt x="1" y="0"/>
                    </a:lnTo>
                    <a:cubicBezTo>
                      <a:pt x="475" y="344"/>
                      <a:pt x="1036" y="575"/>
                      <a:pt x="1623" y="662"/>
                    </a:cubicBezTo>
                    <a:lnTo>
                      <a:pt x="1640" y="507"/>
                    </a:lnTo>
                    <a:cubicBezTo>
                      <a:pt x="1070" y="474"/>
                      <a:pt x="504" y="298"/>
                      <a:pt x="1"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9"/>
              <p:cNvSpPr/>
              <p:nvPr/>
            </p:nvSpPr>
            <p:spPr>
              <a:xfrm>
                <a:off x="3238900" y="4258500"/>
                <a:ext cx="664300" cy="571375"/>
              </a:xfrm>
              <a:custGeom>
                <a:avLst/>
                <a:gdLst/>
                <a:ahLst/>
                <a:cxnLst/>
                <a:rect l="l" t="t" r="r" b="b"/>
                <a:pathLst>
                  <a:path w="26572" h="22855" extrusionOk="0">
                    <a:moveTo>
                      <a:pt x="7179" y="0"/>
                    </a:moveTo>
                    <a:cubicBezTo>
                      <a:pt x="6628" y="0"/>
                      <a:pt x="6447" y="143"/>
                      <a:pt x="6447" y="143"/>
                    </a:cubicBezTo>
                    <a:cubicBezTo>
                      <a:pt x="6447" y="143"/>
                      <a:pt x="1" y="7164"/>
                      <a:pt x="1120" y="12907"/>
                    </a:cubicBezTo>
                    <a:cubicBezTo>
                      <a:pt x="2243" y="18650"/>
                      <a:pt x="3681" y="21727"/>
                      <a:pt x="3681" y="21727"/>
                    </a:cubicBezTo>
                    <a:lnTo>
                      <a:pt x="26572" y="22854"/>
                    </a:lnTo>
                    <a:lnTo>
                      <a:pt x="22791" y="19702"/>
                    </a:lnTo>
                    <a:cubicBezTo>
                      <a:pt x="22791" y="19702"/>
                      <a:pt x="20276" y="6041"/>
                      <a:pt x="13934" y="2541"/>
                    </a:cubicBezTo>
                    <a:cubicBezTo>
                      <a:pt x="10055" y="401"/>
                      <a:pt x="8099" y="0"/>
                      <a:pt x="7179"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9"/>
              <p:cNvSpPr/>
              <p:nvPr/>
            </p:nvSpPr>
            <p:spPr>
              <a:xfrm>
                <a:off x="3476375" y="3872775"/>
                <a:ext cx="167475" cy="151375"/>
              </a:xfrm>
              <a:custGeom>
                <a:avLst/>
                <a:gdLst/>
                <a:ahLst/>
                <a:cxnLst/>
                <a:rect l="l" t="t" r="r" b="b"/>
                <a:pathLst>
                  <a:path w="6699" h="6055" extrusionOk="0">
                    <a:moveTo>
                      <a:pt x="4813" y="0"/>
                    </a:moveTo>
                    <a:cubicBezTo>
                      <a:pt x="4286" y="0"/>
                      <a:pt x="3767" y="304"/>
                      <a:pt x="3312" y="604"/>
                    </a:cubicBezTo>
                    <a:cubicBezTo>
                      <a:pt x="2419" y="1194"/>
                      <a:pt x="1522" y="1823"/>
                      <a:pt x="885" y="2687"/>
                    </a:cubicBezTo>
                    <a:cubicBezTo>
                      <a:pt x="386" y="3366"/>
                      <a:pt x="1" y="4297"/>
                      <a:pt x="131" y="5156"/>
                    </a:cubicBezTo>
                    <a:cubicBezTo>
                      <a:pt x="218" y="5729"/>
                      <a:pt x="604" y="6054"/>
                      <a:pt x="1131" y="6054"/>
                    </a:cubicBezTo>
                    <a:cubicBezTo>
                      <a:pt x="1210" y="6054"/>
                      <a:pt x="1291" y="6047"/>
                      <a:pt x="1375" y="6032"/>
                    </a:cubicBezTo>
                    <a:cubicBezTo>
                      <a:pt x="1828" y="5952"/>
                      <a:pt x="2251" y="5696"/>
                      <a:pt x="2524" y="5328"/>
                    </a:cubicBezTo>
                    <a:cubicBezTo>
                      <a:pt x="2985" y="4707"/>
                      <a:pt x="3039" y="3848"/>
                      <a:pt x="2783" y="3123"/>
                    </a:cubicBezTo>
                    <a:lnTo>
                      <a:pt x="2783" y="3123"/>
                    </a:lnTo>
                    <a:cubicBezTo>
                      <a:pt x="3123" y="3563"/>
                      <a:pt x="3730" y="3670"/>
                      <a:pt x="4291" y="3670"/>
                    </a:cubicBezTo>
                    <a:cubicBezTo>
                      <a:pt x="4334" y="3670"/>
                      <a:pt x="4376" y="3669"/>
                      <a:pt x="4418" y="3668"/>
                    </a:cubicBezTo>
                    <a:cubicBezTo>
                      <a:pt x="4821" y="3655"/>
                      <a:pt x="5223" y="3609"/>
                      <a:pt x="5596" y="3462"/>
                    </a:cubicBezTo>
                    <a:cubicBezTo>
                      <a:pt x="5969" y="3316"/>
                      <a:pt x="6308" y="3060"/>
                      <a:pt x="6498" y="2704"/>
                    </a:cubicBezTo>
                    <a:cubicBezTo>
                      <a:pt x="6695" y="2326"/>
                      <a:pt x="6699" y="1865"/>
                      <a:pt x="6560" y="1463"/>
                    </a:cubicBezTo>
                    <a:cubicBezTo>
                      <a:pt x="6422" y="1061"/>
                      <a:pt x="6149" y="713"/>
                      <a:pt x="5827" y="436"/>
                    </a:cubicBezTo>
                    <a:cubicBezTo>
                      <a:pt x="5625" y="264"/>
                      <a:pt x="5395" y="109"/>
                      <a:pt x="5139" y="42"/>
                    </a:cubicBezTo>
                    <a:cubicBezTo>
                      <a:pt x="5031" y="13"/>
                      <a:pt x="4922" y="0"/>
                      <a:pt x="4813"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9"/>
              <p:cNvSpPr/>
              <p:nvPr/>
            </p:nvSpPr>
            <p:spPr>
              <a:xfrm>
                <a:off x="3497625" y="3801925"/>
                <a:ext cx="123275" cy="113100"/>
              </a:xfrm>
              <a:custGeom>
                <a:avLst/>
                <a:gdLst/>
                <a:ahLst/>
                <a:cxnLst/>
                <a:rect l="l" t="t" r="r" b="b"/>
                <a:pathLst>
                  <a:path w="4931" h="4524" extrusionOk="0">
                    <a:moveTo>
                      <a:pt x="2466" y="0"/>
                    </a:moveTo>
                    <a:cubicBezTo>
                      <a:pt x="1103" y="0"/>
                      <a:pt x="1" y="1010"/>
                      <a:pt x="1" y="2260"/>
                    </a:cubicBezTo>
                    <a:cubicBezTo>
                      <a:pt x="1" y="3509"/>
                      <a:pt x="1103" y="4523"/>
                      <a:pt x="2466" y="4523"/>
                    </a:cubicBezTo>
                    <a:cubicBezTo>
                      <a:pt x="3829" y="4523"/>
                      <a:pt x="4930" y="3509"/>
                      <a:pt x="4930" y="2260"/>
                    </a:cubicBezTo>
                    <a:cubicBezTo>
                      <a:pt x="4930" y="1010"/>
                      <a:pt x="3829" y="0"/>
                      <a:pt x="246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9"/>
              <p:cNvSpPr/>
              <p:nvPr/>
            </p:nvSpPr>
            <p:spPr>
              <a:xfrm>
                <a:off x="3393575" y="3785275"/>
                <a:ext cx="123275" cy="113200"/>
              </a:xfrm>
              <a:custGeom>
                <a:avLst/>
                <a:gdLst/>
                <a:ahLst/>
                <a:cxnLst/>
                <a:rect l="l" t="t" r="r" b="b"/>
                <a:pathLst>
                  <a:path w="4931" h="4528" extrusionOk="0">
                    <a:moveTo>
                      <a:pt x="2466" y="0"/>
                    </a:moveTo>
                    <a:cubicBezTo>
                      <a:pt x="1104" y="0"/>
                      <a:pt x="1" y="1014"/>
                      <a:pt x="1" y="2264"/>
                    </a:cubicBezTo>
                    <a:cubicBezTo>
                      <a:pt x="1" y="3512"/>
                      <a:pt x="1104" y="4527"/>
                      <a:pt x="2466" y="4527"/>
                    </a:cubicBezTo>
                    <a:cubicBezTo>
                      <a:pt x="3828" y="4527"/>
                      <a:pt x="4930" y="3512"/>
                      <a:pt x="4930" y="2264"/>
                    </a:cubicBezTo>
                    <a:cubicBezTo>
                      <a:pt x="4930" y="1014"/>
                      <a:pt x="3828" y="0"/>
                      <a:pt x="2466"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9"/>
              <p:cNvSpPr/>
              <p:nvPr/>
            </p:nvSpPr>
            <p:spPr>
              <a:xfrm>
                <a:off x="3300100" y="3839600"/>
                <a:ext cx="133750" cy="117650"/>
              </a:xfrm>
              <a:custGeom>
                <a:avLst/>
                <a:gdLst/>
                <a:ahLst/>
                <a:cxnLst/>
                <a:rect l="l" t="t" r="r" b="b"/>
                <a:pathLst>
                  <a:path w="5350" h="4706" extrusionOk="0">
                    <a:moveTo>
                      <a:pt x="2877" y="0"/>
                    </a:moveTo>
                    <a:cubicBezTo>
                      <a:pt x="2288" y="0"/>
                      <a:pt x="1679" y="217"/>
                      <a:pt x="1183" y="652"/>
                    </a:cubicBezTo>
                    <a:cubicBezTo>
                      <a:pt x="161" y="1554"/>
                      <a:pt x="1" y="3042"/>
                      <a:pt x="823" y="3980"/>
                    </a:cubicBezTo>
                    <a:cubicBezTo>
                      <a:pt x="1247" y="4463"/>
                      <a:pt x="1848" y="4705"/>
                      <a:pt x="2471" y="4705"/>
                    </a:cubicBezTo>
                    <a:cubicBezTo>
                      <a:pt x="3061" y="4705"/>
                      <a:pt x="3670" y="4488"/>
                      <a:pt x="4168" y="4052"/>
                    </a:cubicBezTo>
                    <a:cubicBezTo>
                      <a:pt x="5191" y="3154"/>
                      <a:pt x="5350" y="1662"/>
                      <a:pt x="4528" y="724"/>
                    </a:cubicBezTo>
                    <a:cubicBezTo>
                      <a:pt x="4103" y="243"/>
                      <a:pt x="3501" y="0"/>
                      <a:pt x="2877"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9"/>
              <p:cNvSpPr/>
              <p:nvPr/>
            </p:nvSpPr>
            <p:spPr>
              <a:xfrm>
                <a:off x="3254825" y="3911700"/>
                <a:ext cx="133750" cy="117625"/>
              </a:xfrm>
              <a:custGeom>
                <a:avLst/>
                <a:gdLst/>
                <a:ahLst/>
                <a:cxnLst/>
                <a:rect l="l" t="t" r="r" b="b"/>
                <a:pathLst>
                  <a:path w="5350" h="4705" extrusionOk="0">
                    <a:moveTo>
                      <a:pt x="2878" y="0"/>
                    </a:moveTo>
                    <a:cubicBezTo>
                      <a:pt x="2289" y="0"/>
                      <a:pt x="1680" y="217"/>
                      <a:pt x="1183" y="653"/>
                    </a:cubicBezTo>
                    <a:cubicBezTo>
                      <a:pt x="161" y="1553"/>
                      <a:pt x="1" y="3042"/>
                      <a:pt x="823" y="3980"/>
                    </a:cubicBezTo>
                    <a:cubicBezTo>
                      <a:pt x="1247" y="4463"/>
                      <a:pt x="1848" y="4705"/>
                      <a:pt x="2471" y="4705"/>
                    </a:cubicBezTo>
                    <a:cubicBezTo>
                      <a:pt x="3061" y="4705"/>
                      <a:pt x="3670" y="4488"/>
                      <a:pt x="4168" y="4052"/>
                    </a:cubicBezTo>
                    <a:cubicBezTo>
                      <a:pt x="5191" y="3155"/>
                      <a:pt x="5350" y="1663"/>
                      <a:pt x="4528" y="723"/>
                    </a:cubicBezTo>
                    <a:cubicBezTo>
                      <a:pt x="4103" y="242"/>
                      <a:pt x="3501" y="0"/>
                      <a:pt x="2878"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9"/>
              <p:cNvSpPr/>
              <p:nvPr/>
            </p:nvSpPr>
            <p:spPr>
              <a:xfrm>
                <a:off x="3261650" y="4010625"/>
                <a:ext cx="131750" cy="121200"/>
              </a:xfrm>
              <a:custGeom>
                <a:avLst/>
                <a:gdLst/>
                <a:ahLst/>
                <a:cxnLst/>
                <a:rect l="l" t="t" r="r" b="b"/>
                <a:pathLst>
                  <a:path w="5270" h="4848" extrusionOk="0">
                    <a:moveTo>
                      <a:pt x="2471" y="1"/>
                    </a:moveTo>
                    <a:cubicBezTo>
                      <a:pt x="2138" y="1"/>
                      <a:pt x="1806" y="77"/>
                      <a:pt x="1497" y="237"/>
                    </a:cubicBezTo>
                    <a:cubicBezTo>
                      <a:pt x="391" y="815"/>
                      <a:pt x="0" y="2262"/>
                      <a:pt x="629" y="3469"/>
                    </a:cubicBezTo>
                    <a:cubicBezTo>
                      <a:pt x="1082" y="4339"/>
                      <a:pt x="1940" y="4847"/>
                      <a:pt x="2798" y="4847"/>
                    </a:cubicBezTo>
                    <a:cubicBezTo>
                      <a:pt x="3131" y="4847"/>
                      <a:pt x="3464" y="4771"/>
                      <a:pt x="3773" y="4609"/>
                    </a:cubicBezTo>
                    <a:cubicBezTo>
                      <a:pt x="4884" y="4034"/>
                      <a:pt x="5270" y="2585"/>
                      <a:pt x="4641" y="1378"/>
                    </a:cubicBezTo>
                    <a:cubicBezTo>
                      <a:pt x="4188" y="507"/>
                      <a:pt x="3329" y="1"/>
                      <a:pt x="2471" y="1"/>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9"/>
              <p:cNvSpPr/>
              <p:nvPr/>
            </p:nvSpPr>
            <p:spPr>
              <a:xfrm>
                <a:off x="3330600" y="4090850"/>
                <a:ext cx="119175" cy="109575"/>
              </a:xfrm>
              <a:custGeom>
                <a:avLst/>
                <a:gdLst/>
                <a:ahLst/>
                <a:cxnLst/>
                <a:rect l="l" t="t" r="r" b="b"/>
                <a:pathLst>
                  <a:path w="4767" h="4383" extrusionOk="0">
                    <a:moveTo>
                      <a:pt x="2235" y="0"/>
                    </a:moveTo>
                    <a:cubicBezTo>
                      <a:pt x="1935" y="0"/>
                      <a:pt x="1634" y="69"/>
                      <a:pt x="1355" y="214"/>
                    </a:cubicBezTo>
                    <a:cubicBezTo>
                      <a:pt x="353" y="738"/>
                      <a:pt x="1" y="2046"/>
                      <a:pt x="570" y="3135"/>
                    </a:cubicBezTo>
                    <a:cubicBezTo>
                      <a:pt x="978" y="3923"/>
                      <a:pt x="1753" y="4383"/>
                      <a:pt x="2528" y="4383"/>
                    </a:cubicBezTo>
                    <a:cubicBezTo>
                      <a:pt x="2830" y="4383"/>
                      <a:pt x="3132" y="4313"/>
                      <a:pt x="3412" y="4166"/>
                    </a:cubicBezTo>
                    <a:cubicBezTo>
                      <a:pt x="4414" y="3647"/>
                      <a:pt x="4766" y="2339"/>
                      <a:pt x="4197" y="1245"/>
                    </a:cubicBezTo>
                    <a:cubicBezTo>
                      <a:pt x="3789" y="459"/>
                      <a:pt x="3012" y="0"/>
                      <a:pt x="2235" y="0"/>
                    </a:cubicBez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9"/>
              <p:cNvSpPr/>
              <p:nvPr/>
            </p:nvSpPr>
            <p:spPr>
              <a:xfrm>
                <a:off x="3559250" y="4535575"/>
                <a:ext cx="131875" cy="283900"/>
              </a:xfrm>
              <a:custGeom>
                <a:avLst/>
                <a:gdLst/>
                <a:ahLst/>
                <a:cxnLst/>
                <a:rect l="l" t="t" r="r" b="b"/>
                <a:pathLst>
                  <a:path w="5275" h="11356" extrusionOk="0">
                    <a:moveTo>
                      <a:pt x="1" y="1"/>
                    </a:moveTo>
                    <a:cubicBezTo>
                      <a:pt x="416" y="961"/>
                      <a:pt x="840" y="1912"/>
                      <a:pt x="1271" y="2864"/>
                    </a:cubicBezTo>
                    <a:lnTo>
                      <a:pt x="2575" y="5706"/>
                    </a:lnTo>
                    <a:lnTo>
                      <a:pt x="3908" y="8539"/>
                    </a:lnTo>
                    <a:lnTo>
                      <a:pt x="4583" y="9947"/>
                    </a:lnTo>
                    <a:lnTo>
                      <a:pt x="5274" y="11356"/>
                    </a:lnTo>
                    <a:lnTo>
                      <a:pt x="4645" y="9922"/>
                    </a:lnTo>
                    <a:lnTo>
                      <a:pt x="4004" y="8494"/>
                    </a:lnTo>
                    <a:lnTo>
                      <a:pt x="2701" y="5652"/>
                    </a:lnTo>
                    <a:lnTo>
                      <a:pt x="1368" y="2818"/>
                    </a:lnTo>
                    <a:cubicBezTo>
                      <a:pt x="919" y="1879"/>
                      <a:pt x="466" y="935"/>
                      <a:pt x="1" y="1"/>
                    </a:cubicBezTo>
                    <a:close/>
                  </a:path>
                </a:pathLst>
              </a:custGeom>
              <a:solidFill>
                <a:srgbClr val="9DDC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9"/>
              <p:cNvSpPr/>
              <p:nvPr/>
            </p:nvSpPr>
            <p:spPr>
              <a:xfrm>
                <a:off x="3527600" y="4211450"/>
                <a:ext cx="39550" cy="18675"/>
              </a:xfrm>
              <a:custGeom>
                <a:avLst/>
                <a:gdLst/>
                <a:ahLst/>
                <a:cxnLst/>
                <a:rect l="l" t="t" r="r" b="b"/>
                <a:pathLst>
                  <a:path w="1582" h="747" extrusionOk="0">
                    <a:moveTo>
                      <a:pt x="1581" y="0"/>
                    </a:moveTo>
                    <a:lnTo>
                      <a:pt x="1" y="151"/>
                    </a:lnTo>
                    <a:lnTo>
                      <a:pt x="1485" y="747"/>
                    </a:lnTo>
                    <a:lnTo>
                      <a:pt x="1581" y="0"/>
                    </a:lnTo>
                    <a:close/>
                  </a:path>
                </a:pathLst>
              </a:custGeom>
              <a:solidFill>
                <a:srgbClr val="0A2A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9"/>
              <p:cNvSpPr/>
              <p:nvPr/>
            </p:nvSpPr>
            <p:spPr>
              <a:xfrm>
                <a:off x="3510100" y="3866575"/>
                <a:ext cx="14825" cy="12275"/>
              </a:xfrm>
              <a:custGeom>
                <a:avLst/>
                <a:gdLst/>
                <a:ahLst/>
                <a:cxnLst/>
                <a:rect l="l" t="t" r="r" b="b"/>
                <a:pathLst>
                  <a:path w="593" h="491" extrusionOk="0">
                    <a:moveTo>
                      <a:pt x="22" y="1"/>
                    </a:moveTo>
                    <a:cubicBezTo>
                      <a:pt x="14" y="13"/>
                      <a:pt x="5" y="26"/>
                      <a:pt x="1" y="38"/>
                    </a:cubicBezTo>
                    <a:cubicBezTo>
                      <a:pt x="252" y="80"/>
                      <a:pt x="483" y="252"/>
                      <a:pt x="592" y="491"/>
                    </a:cubicBezTo>
                    <a:cubicBezTo>
                      <a:pt x="500" y="252"/>
                      <a:pt x="277" y="59"/>
                      <a:pt x="22"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9"/>
              <p:cNvSpPr/>
              <p:nvPr/>
            </p:nvSpPr>
            <p:spPr>
              <a:xfrm>
                <a:off x="3429100" y="3849075"/>
                <a:ext cx="81550" cy="25700"/>
              </a:xfrm>
              <a:custGeom>
                <a:avLst/>
                <a:gdLst/>
                <a:ahLst/>
                <a:cxnLst/>
                <a:rect l="l" t="t" r="r" b="b"/>
                <a:pathLst>
                  <a:path w="3262" h="1028" extrusionOk="0">
                    <a:moveTo>
                      <a:pt x="1124" y="1"/>
                    </a:moveTo>
                    <a:cubicBezTo>
                      <a:pt x="877" y="1"/>
                      <a:pt x="634" y="97"/>
                      <a:pt x="437" y="240"/>
                    </a:cubicBezTo>
                    <a:cubicBezTo>
                      <a:pt x="219" y="403"/>
                      <a:pt x="60" y="637"/>
                      <a:pt x="0" y="902"/>
                    </a:cubicBezTo>
                    <a:cubicBezTo>
                      <a:pt x="72" y="643"/>
                      <a:pt x="248" y="424"/>
                      <a:pt x="458" y="273"/>
                    </a:cubicBezTo>
                    <a:cubicBezTo>
                      <a:pt x="650" y="140"/>
                      <a:pt x="881" y="64"/>
                      <a:pt x="1112" y="64"/>
                    </a:cubicBezTo>
                    <a:cubicBezTo>
                      <a:pt x="1141" y="64"/>
                      <a:pt x="1166" y="64"/>
                      <a:pt x="1196" y="68"/>
                    </a:cubicBezTo>
                    <a:cubicBezTo>
                      <a:pt x="1455" y="84"/>
                      <a:pt x="1699" y="202"/>
                      <a:pt x="1900" y="370"/>
                    </a:cubicBezTo>
                    <a:cubicBezTo>
                      <a:pt x="2101" y="537"/>
                      <a:pt x="2264" y="747"/>
                      <a:pt x="2382" y="982"/>
                    </a:cubicBezTo>
                    <a:lnTo>
                      <a:pt x="2403" y="1028"/>
                    </a:lnTo>
                    <a:lnTo>
                      <a:pt x="2432" y="986"/>
                    </a:lnTo>
                    <a:cubicBezTo>
                      <a:pt x="2511" y="881"/>
                      <a:pt x="2637" y="814"/>
                      <a:pt x="2767" y="772"/>
                    </a:cubicBezTo>
                    <a:cubicBezTo>
                      <a:pt x="2873" y="743"/>
                      <a:pt x="2977" y="726"/>
                      <a:pt x="3086" y="726"/>
                    </a:cubicBezTo>
                    <a:cubicBezTo>
                      <a:pt x="3115" y="726"/>
                      <a:pt x="3149" y="730"/>
                      <a:pt x="3178" y="730"/>
                    </a:cubicBezTo>
                    <a:cubicBezTo>
                      <a:pt x="3200" y="734"/>
                      <a:pt x="3220" y="734"/>
                      <a:pt x="3241" y="738"/>
                    </a:cubicBezTo>
                    <a:cubicBezTo>
                      <a:pt x="3245" y="726"/>
                      <a:pt x="3254" y="713"/>
                      <a:pt x="3262" y="701"/>
                    </a:cubicBezTo>
                    <a:cubicBezTo>
                      <a:pt x="3237" y="697"/>
                      <a:pt x="3208" y="693"/>
                      <a:pt x="3182" y="688"/>
                    </a:cubicBezTo>
                    <a:cubicBezTo>
                      <a:pt x="3140" y="684"/>
                      <a:pt x="3094" y="680"/>
                      <a:pt x="3049" y="680"/>
                    </a:cubicBezTo>
                    <a:cubicBezTo>
                      <a:pt x="2948" y="680"/>
                      <a:pt x="2851" y="693"/>
                      <a:pt x="2755" y="722"/>
                    </a:cubicBezTo>
                    <a:cubicBezTo>
                      <a:pt x="2629" y="755"/>
                      <a:pt x="2507" y="814"/>
                      <a:pt x="2415" y="914"/>
                    </a:cubicBezTo>
                    <a:cubicBezTo>
                      <a:pt x="2298" y="688"/>
                      <a:pt x="2138" y="483"/>
                      <a:pt x="1942" y="320"/>
                    </a:cubicBezTo>
                    <a:cubicBezTo>
                      <a:pt x="1732" y="148"/>
                      <a:pt x="1476" y="26"/>
                      <a:pt x="1200" y="5"/>
                    </a:cubicBezTo>
                    <a:cubicBezTo>
                      <a:pt x="1174" y="5"/>
                      <a:pt x="1149" y="1"/>
                      <a:pt x="1124"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9"/>
              <p:cNvSpPr/>
              <p:nvPr/>
            </p:nvSpPr>
            <p:spPr>
              <a:xfrm>
                <a:off x="3434450" y="3942775"/>
                <a:ext cx="60300" cy="21500"/>
              </a:xfrm>
              <a:custGeom>
                <a:avLst/>
                <a:gdLst/>
                <a:ahLst/>
                <a:cxnLst/>
                <a:rect l="l" t="t" r="r" b="b"/>
                <a:pathLst>
                  <a:path w="2412" h="860" extrusionOk="0">
                    <a:moveTo>
                      <a:pt x="1887" y="0"/>
                    </a:moveTo>
                    <a:lnTo>
                      <a:pt x="1879" y="58"/>
                    </a:lnTo>
                    <a:cubicBezTo>
                      <a:pt x="1854" y="248"/>
                      <a:pt x="1744" y="416"/>
                      <a:pt x="1606" y="545"/>
                    </a:cubicBezTo>
                    <a:cubicBezTo>
                      <a:pt x="1463" y="675"/>
                      <a:pt x="1279" y="763"/>
                      <a:pt x="1090" y="788"/>
                    </a:cubicBezTo>
                    <a:cubicBezTo>
                      <a:pt x="1036" y="797"/>
                      <a:pt x="978" y="801"/>
                      <a:pt x="923" y="801"/>
                    </a:cubicBezTo>
                    <a:cubicBezTo>
                      <a:pt x="784" y="801"/>
                      <a:pt x="647" y="780"/>
                      <a:pt x="516" y="733"/>
                    </a:cubicBezTo>
                    <a:cubicBezTo>
                      <a:pt x="328" y="671"/>
                      <a:pt x="152" y="575"/>
                      <a:pt x="1" y="449"/>
                    </a:cubicBezTo>
                    <a:lnTo>
                      <a:pt x="1" y="449"/>
                    </a:lnTo>
                    <a:cubicBezTo>
                      <a:pt x="144" y="583"/>
                      <a:pt x="315" y="696"/>
                      <a:pt x="504" y="772"/>
                    </a:cubicBezTo>
                    <a:cubicBezTo>
                      <a:pt x="647" y="826"/>
                      <a:pt x="802" y="859"/>
                      <a:pt x="956" y="859"/>
                    </a:cubicBezTo>
                    <a:cubicBezTo>
                      <a:pt x="1007" y="859"/>
                      <a:pt x="1053" y="855"/>
                      <a:pt x="1099" y="847"/>
                    </a:cubicBezTo>
                    <a:cubicBezTo>
                      <a:pt x="1300" y="822"/>
                      <a:pt x="1493" y="729"/>
                      <a:pt x="1648" y="596"/>
                    </a:cubicBezTo>
                    <a:cubicBezTo>
                      <a:pt x="1790" y="474"/>
                      <a:pt x="1895" y="302"/>
                      <a:pt x="1933" y="118"/>
                    </a:cubicBezTo>
                    <a:cubicBezTo>
                      <a:pt x="2021" y="168"/>
                      <a:pt x="2121" y="193"/>
                      <a:pt x="2222" y="193"/>
                    </a:cubicBezTo>
                    <a:lnTo>
                      <a:pt x="2268" y="193"/>
                    </a:lnTo>
                    <a:cubicBezTo>
                      <a:pt x="2301" y="189"/>
                      <a:pt x="2336" y="184"/>
                      <a:pt x="2369" y="176"/>
                    </a:cubicBezTo>
                    <a:cubicBezTo>
                      <a:pt x="2382" y="155"/>
                      <a:pt x="2394" y="134"/>
                      <a:pt x="2411" y="109"/>
                    </a:cubicBezTo>
                    <a:lnTo>
                      <a:pt x="2411" y="109"/>
                    </a:lnTo>
                    <a:cubicBezTo>
                      <a:pt x="2361" y="126"/>
                      <a:pt x="2315" y="130"/>
                      <a:pt x="2264" y="134"/>
                    </a:cubicBezTo>
                    <a:lnTo>
                      <a:pt x="2231" y="134"/>
                    </a:lnTo>
                    <a:cubicBezTo>
                      <a:pt x="2121" y="134"/>
                      <a:pt x="2013" y="105"/>
                      <a:pt x="1929" y="38"/>
                    </a:cubicBezTo>
                    <a:lnTo>
                      <a:pt x="1887" y="0"/>
                    </a:ln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9"/>
              <p:cNvSpPr/>
              <p:nvPr/>
            </p:nvSpPr>
            <p:spPr>
              <a:xfrm>
                <a:off x="3493650" y="3927675"/>
                <a:ext cx="15450" cy="19525"/>
              </a:xfrm>
              <a:custGeom>
                <a:avLst/>
                <a:gdLst/>
                <a:ahLst/>
                <a:cxnLst/>
                <a:rect l="l" t="t" r="r" b="b"/>
                <a:pathLst>
                  <a:path w="618" h="781" extrusionOk="0">
                    <a:moveTo>
                      <a:pt x="618" y="0"/>
                    </a:moveTo>
                    <a:lnTo>
                      <a:pt x="618" y="0"/>
                    </a:lnTo>
                    <a:cubicBezTo>
                      <a:pt x="554" y="244"/>
                      <a:pt x="432" y="478"/>
                      <a:pt x="231" y="621"/>
                    </a:cubicBezTo>
                    <a:cubicBezTo>
                      <a:pt x="177" y="662"/>
                      <a:pt x="110" y="697"/>
                      <a:pt x="43" y="713"/>
                    </a:cubicBezTo>
                    <a:cubicBezTo>
                      <a:pt x="26" y="738"/>
                      <a:pt x="14" y="759"/>
                      <a:pt x="1" y="780"/>
                    </a:cubicBezTo>
                    <a:cubicBezTo>
                      <a:pt x="93" y="759"/>
                      <a:pt x="185" y="718"/>
                      <a:pt x="260" y="658"/>
                    </a:cubicBezTo>
                    <a:cubicBezTo>
                      <a:pt x="471" y="499"/>
                      <a:pt x="571" y="248"/>
                      <a:pt x="618"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9"/>
              <p:cNvSpPr/>
              <p:nvPr/>
            </p:nvSpPr>
            <p:spPr>
              <a:xfrm>
                <a:off x="3358175" y="4013625"/>
                <a:ext cx="1575" cy="225"/>
              </a:xfrm>
              <a:custGeom>
                <a:avLst/>
                <a:gdLst/>
                <a:ahLst/>
                <a:cxnLst/>
                <a:rect l="l" t="t" r="r" b="b"/>
                <a:pathLst>
                  <a:path w="63" h="9" extrusionOk="0">
                    <a:moveTo>
                      <a:pt x="5" y="0"/>
                    </a:moveTo>
                    <a:lnTo>
                      <a:pt x="0" y="4"/>
                    </a:lnTo>
                    <a:cubicBezTo>
                      <a:pt x="21" y="4"/>
                      <a:pt x="42" y="8"/>
                      <a:pt x="63" y="8"/>
                    </a:cubicBezTo>
                    <a:cubicBezTo>
                      <a:pt x="46" y="4"/>
                      <a:pt x="26" y="4"/>
                      <a:pt x="5"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9"/>
              <p:cNvSpPr/>
              <p:nvPr/>
            </p:nvSpPr>
            <p:spPr>
              <a:xfrm>
                <a:off x="3332600" y="3935650"/>
                <a:ext cx="25700" cy="78100"/>
              </a:xfrm>
              <a:custGeom>
                <a:avLst/>
                <a:gdLst/>
                <a:ahLst/>
                <a:cxnLst/>
                <a:rect l="l" t="t" r="r" b="b"/>
                <a:pathLst>
                  <a:path w="1028" h="3124" extrusionOk="0">
                    <a:moveTo>
                      <a:pt x="621" y="0"/>
                    </a:moveTo>
                    <a:lnTo>
                      <a:pt x="621" y="0"/>
                    </a:lnTo>
                    <a:cubicBezTo>
                      <a:pt x="445" y="105"/>
                      <a:pt x="285" y="252"/>
                      <a:pt x="176" y="428"/>
                    </a:cubicBezTo>
                    <a:cubicBezTo>
                      <a:pt x="68" y="604"/>
                      <a:pt x="0" y="813"/>
                      <a:pt x="4" y="1028"/>
                    </a:cubicBezTo>
                    <a:cubicBezTo>
                      <a:pt x="12" y="1241"/>
                      <a:pt x="97" y="1446"/>
                      <a:pt x="235" y="1610"/>
                    </a:cubicBezTo>
                    <a:cubicBezTo>
                      <a:pt x="352" y="1757"/>
                      <a:pt x="515" y="1866"/>
                      <a:pt x="701" y="1908"/>
                    </a:cubicBezTo>
                    <a:cubicBezTo>
                      <a:pt x="486" y="2075"/>
                      <a:pt x="386" y="2365"/>
                      <a:pt x="453" y="2624"/>
                    </a:cubicBezTo>
                    <a:cubicBezTo>
                      <a:pt x="524" y="2893"/>
                      <a:pt x="763" y="3090"/>
                      <a:pt x="1023" y="3123"/>
                    </a:cubicBezTo>
                    <a:lnTo>
                      <a:pt x="1028" y="3119"/>
                    </a:lnTo>
                    <a:cubicBezTo>
                      <a:pt x="772" y="3069"/>
                      <a:pt x="554" y="2864"/>
                      <a:pt x="499" y="2616"/>
                    </a:cubicBezTo>
                    <a:cubicBezTo>
                      <a:pt x="440" y="2347"/>
                      <a:pt x="566" y="2050"/>
                      <a:pt x="801" y="1916"/>
                    </a:cubicBezTo>
                    <a:lnTo>
                      <a:pt x="881" y="1870"/>
                    </a:lnTo>
                    <a:lnTo>
                      <a:pt x="788" y="1857"/>
                    </a:lnTo>
                    <a:cubicBezTo>
                      <a:pt x="591" y="1832"/>
                      <a:pt x="411" y="1719"/>
                      <a:pt x="285" y="1568"/>
                    </a:cubicBezTo>
                    <a:cubicBezTo>
                      <a:pt x="155" y="1417"/>
                      <a:pt x="76" y="1224"/>
                      <a:pt x="63" y="1022"/>
                    </a:cubicBezTo>
                    <a:cubicBezTo>
                      <a:pt x="55" y="826"/>
                      <a:pt x="109" y="620"/>
                      <a:pt x="210" y="444"/>
                    </a:cubicBezTo>
                    <a:cubicBezTo>
                      <a:pt x="306" y="268"/>
                      <a:pt x="449" y="113"/>
                      <a:pt x="621"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9"/>
              <p:cNvSpPr/>
              <p:nvPr/>
            </p:nvSpPr>
            <p:spPr>
              <a:xfrm>
                <a:off x="3384450" y="4074375"/>
                <a:ext cx="14925" cy="10425"/>
              </a:xfrm>
              <a:custGeom>
                <a:avLst/>
                <a:gdLst/>
                <a:ahLst/>
                <a:cxnLst/>
                <a:rect l="l" t="t" r="r" b="b"/>
                <a:pathLst>
                  <a:path w="597" h="417" extrusionOk="0">
                    <a:moveTo>
                      <a:pt x="596" y="1"/>
                    </a:moveTo>
                    <a:lnTo>
                      <a:pt x="596" y="1"/>
                    </a:lnTo>
                    <a:cubicBezTo>
                      <a:pt x="513" y="190"/>
                      <a:pt x="333" y="311"/>
                      <a:pt x="144" y="353"/>
                    </a:cubicBezTo>
                    <a:cubicBezTo>
                      <a:pt x="97" y="366"/>
                      <a:pt x="56" y="370"/>
                      <a:pt x="10" y="374"/>
                    </a:cubicBezTo>
                    <a:cubicBezTo>
                      <a:pt x="6" y="387"/>
                      <a:pt x="6" y="403"/>
                      <a:pt x="1" y="416"/>
                    </a:cubicBezTo>
                    <a:cubicBezTo>
                      <a:pt x="56" y="412"/>
                      <a:pt x="106" y="403"/>
                      <a:pt x="152" y="391"/>
                    </a:cubicBezTo>
                    <a:cubicBezTo>
                      <a:pt x="349" y="337"/>
                      <a:pt x="529" y="194"/>
                      <a:pt x="596"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9"/>
              <p:cNvSpPr/>
              <p:nvPr/>
            </p:nvSpPr>
            <p:spPr>
              <a:xfrm>
                <a:off x="3324325" y="4075525"/>
                <a:ext cx="60375" cy="22475"/>
              </a:xfrm>
              <a:custGeom>
                <a:avLst/>
                <a:gdLst/>
                <a:ahLst/>
                <a:cxnLst/>
                <a:rect l="l" t="t" r="r" b="b"/>
                <a:pathLst>
                  <a:path w="2415" h="899" extrusionOk="0">
                    <a:moveTo>
                      <a:pt x="0" y="1"/>
                    </a:moveTo>
                    <a:cubicBezTo>
                      <a:pt x="59" y="215"/>
                      <a:pt x="172" y="416"/>
                      <a:pt x="335" y="575"/>
                    </a:cubicBezTo>
                    <a:cubicBezTo>
                      <a:pt x="494" y="734"/>
                      <a:pt x="705" y="852"/>
                      <a:pt x="931" y="890"/>
                    </a:cubicBezTo>
                    <a:cubicBezTo>
                      <a:pt x="981" y="894"/>
                      <a:pt x="1028" y="898"/>
                      <a:pt x="1078" y="898"/>
                    </a:cubicBezTo>
                    <a:cubicBezTo>
                      <a:pt x="1258" y="898"/>
                      <a:pt x="1438" y="848"/>
                      <a:pt x="1593" y="755"/>
                    </a:cubicBezTo>
                    <a:cubicBezTo>
                      <a:pt x="1777" y="647"/>
                      <a:pt x="1933" y="475"/>
                      <a:pt x="1999" y="269"/>
                    </a:cubicBezTo>
                    <a:cubicBezTo>
                      <a:pt x="2104" y="341"/>
                      <a:pt x="2230" y="374"/>
                      <a:pt x="2355" y="374"/>
                    </a:cubicBezTo>
                    <a:cubicBezTo>
                      <a:pt x="2373" y="374"/>
                      <a:pt x="2390" y="374"/>
                      <a:pt x="2406" y="370"/>
                    </a:cubicBezTo>
                    <a:cubicBezTo>
                      <a:pt x="2411" y="357"/>
                      <a:pt x="2411" y="341"/>
                      <a:pt x="2415" y="328"/>
                    </a:cubicBezTo>
                    <a:lnTo>
                      <a:pt x="2386" y="328"/>
                    </a:lnTo>
                    <a:cubicBezTo>
                      <a:pt x="2247" y="328"/>
                      <a:pt x="2109" y="282"/>
                      <a:pt x="1999" y="194"/>
                    </a:cubicBezTo>
                    <a:lnTo>
                      <a:pt x="1966" y="165"/>
                    </a:lnTo>
                    <a:lnTo>
                      <a:pt x="1953" y="211"/>
                    </a:lnTo>
                    <a:cubicBezTo>
                      <a:pt x="1895" y="416"/>
                      <a:pt x="1744" y="592"/>
                      <a:pt x="1560" y="697"/>
                    </a:cubicBezTo>
                    <a:cubicBezTo>
                      <a:pt x="1413" y="785"/>
                      <a:pt x="1237" y="835"/>
                      <a:pt x="1065" y="835"/>
                    </a:cubicBezTo>
                    <a:cubicBezTo>
                      <a:pt x="1022" y="835"/>
                      <a:pt x="981" y="835"/>
                      <a:pt x="939" y="827"/>
                    </a:cubicBezTo>
                    <a:cubicBezTo>
                      <a:pt x="726" y="794"/>
                      <a:pt x="525" y="693"/>
                      <a:pt x="365" y="546"/>
                    </a:cubicBezTo>
                    <a:cubicBezTo>
                      <a:pt x="202" y="395"/>
                      <a:pt x="72" y="211"/>
                      <a:pt x="0" y="1"/>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9"/>
              <p:cNvSpPr/>
              <p:nvPr/>
            </p:nvSpPr>
            <p:spPr>
              <a:xfrm>
                <a:off x="3388975" y="4135075"/>
                <a:ext cx="50825" cy="24975"/>
              </a:xfrm>
              <a:custGeom>
                <a:avLst/>
                <a:gdLst/>
                <a:ahLst/>
                <a:cxnLst/>
                <a:rect l="l" t="t" r="r" b="b"/>
                <a:pathLst>
                  <a:path w="2033" h="999" extrusionOk="0">
                    <a:moveTo>
                      <a:pt x="449" y="0"/>
                    </a:moveTo>
                    <a:cubicBezTo>
                      <a:pt x="294" y="0"/>
                      <a:pt x="135" y="42"/>
                      <a:pt x="1" y="126"/>
                    </a:cubicBezTo>
                    <a:cubicBezTo>
                      <a:pt x="122" y="67"/>
                      <a:pt x="256" y="42"/>
                      <a:pt x="386" y="42"/>
                    </a:cubicBezTo>
                    <a:cubicBezTo>
                      <a:pt x="554" y="42"/>
                      <a:pt x="721" y="84"/>
                      <a:pt x="864" y="172"/>
                    </a:cubicBezTo>
                    <a:cubicBezTo>
                      <a:pt x="1111" y="327"/>
                      <a:pt x="1278" y="612"/>
                      <a:pt x="1284" y="905"/>
                    </a:cubicBezTo>
                    <a:lnTo>
                      <a:pt x="1284" y="960"/>
                    </a:lnTo>
                    <a:lnTo>
                      <a:pt x="1329" y="931"/>
                    </a:lnTo>
                    <a:cubicBezTo>
                      <a:pt x="1417" y="876"/>
                      <a:pt x="1522" y="847"/>
                      <a:pt x="1631" y="847"/>
                    </a:cubicBezTo>
                    <a:cubicBezTo>
                      <a:pt x="1773" y="847"/>
                      <a:pt x="1920" y="897"/>
                      <a:pt x="2033" y="998"/>
                    </a:cubicBezTo>
                    <a:cubicBezTo>
                      <a:pt x="1924" y="872"/>
                      <a:pt x="1756" y="805"/>
                      <a:pt x="1589" y="805"/>
                    </a:cubicBezTo>
                    <a:cubicBezTo>
                      <a:pt x="1505" y="805"/>
                      <a:pt x="1421" y="822"/>
                      <a:pt x="1342" y="859"/>
                    </a:cubicBezTo>
                    <a:cubicBezTo>
                      <a:pt x="1325" y="557"/>
                      <a:pt x="1158" y="269"/>
                      <a:pt x="893" y="118"/>
                    </a:cubicBezTo>
                    <a:cubicBezTo>
                      <a:pt x="759" y="37"/>
                      <a:pt x="604" y="0"/>
                      <a:pt x="449"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9"/>
              <p:cNvSpPr/>
              <p:nvPr/>
            </p:nvSpPr>
            <p:spPr>
              <a:xfrm>
                <a:off x="3591650" y="3905675"/>
                <a:ext cx="24125" cy="16800"/>
              </a:xfrm>
              <a:custGeom>
                <a:avLst/>
                <a:gdLst/>
                <a:ahLst/>
                <a:cxnLst/>
                <a:rect l="l" t="t" r="r" b="b"/>
                <a:pathLst>
                  <a:path w="965" h="672" extrusionOk="0">
                    <a:moveTo>
                      <a:pt x="63" y="0"/>
                    </a:moveTo>
                    <a:cubicBezTo>
                      <a:pt x="43" y="8"/>
                      <a:pt x="21" y="21"/>
                      <a:pt x="0" y="33"/>
                    </a:cubicBezTo>
                    <a:cubicBezTo>
                      <a:pt x="118" y="134"/>
                      <a:pt x="202" y="265"/>
                      <a:pt x="239" y="411"/>
                    </a:cubicBezTo>
                    <a:lnTo>
                      <a:pt x="252" y="453"/>
                    </a:lnTo>
                    <a:lnTo>
                      <a:pt x="285" y="432"/>
                    </a:lnTo>
                    <a:cubicBezTo>
                      <a:pt x="348" y="395"/>
                      <a:pt x="424" y="377"/>
                      <a:pt x="499" y="377"/>
                    </a:cubicBezTo>
                    <a:cubicBezTo>
                      <a:pt x="558" y="377"/>
                      <a:pt x="612" y="391"/>
                      <a:pt x="666" y="407"/>
                    </a:cubicBezTo>
                    <a:cubicBezTo>
                      <a:pt x="792" y="453"/>
                      <a:pt x="910" y="541"/>
                      <a:pt x="964" y="671"/>
                    </a:cubicBezTo>
                    <a:cubicBezTo>
                      <a:pt x="927" y="536"/>
                      <a:pt x="817" y="424"/>
                      <a:pt x="683" y="369"/>
                    </a:cubicBezTo>
                    <a:cubicBezTo>
                      <a:pt x="616" y="340"/>
                      <a:pt x="546" y="323"/>
                      <a:pt x="474" y="323"/>
                    </a:cubicBezTo>
                    <a:cubicBezTo>
                      <a:pt x="411" y="323"/>
                      <a:pt x="348" y="335"/>
                      <a:pt x="289" y="360"/>
                    </a:cubicBezTo>
                    <a:cubicBezTo>
                      <a:pt x="252" y="223"/>
                      <a:pt x="172" y="97"/>
                      <a:pt x="63"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9"/>
              <p:cNvSpPr/>
              <p:nvPr/>
            </p:nvSpPr>
            <p:spPr>
              <a:xfrm>
                <a:off x="3567225" y="3900850"/>
                <a:ext cx="26000" cy="6200"/>
              </a:xfrm>
              <a:custGeom>
                <a:avLst/>
                <a:gdLst/>
                <a:ahLst/>
                <a:cxnLst/>
                <a:rect l="l" t="t" r="r" b="b"/>
                <a:pathLst>
                  <a:path w="1040" h="248" extrusionOk="0">
                    <a:moveTo>
                      <a:pt x="558" y="0"/>
                    </a:moveTo>
                    <a:cubicBezTo>
                      <a:pt x="482" y="0"/>
                      <a:pt x="403" y="13"/>
                      <a:pt x="331" y="34"/>
                    </a:cubicBezTo>
                    <a:cubicBezTo>
                      <a:pt x="202" y="76"/>
                      <a:pt x="84" y="147"/>
                      <a:pt x="0" y="248"/>
                    </a:cubicBezTo>
                    <a:cubicBezTo>
                      <a:pt x="97" y="160"/>
                      <a:pt x="219" y="106"/>
                      <a:pt x="345" y="76"/>
                    </a:cubicBezTo>
                    <a:cubicBezTo>
                      <a:pt x="399" y="59"/>
                      <a:pt x="453" y="55"/>
                      <a:pt x="507" y="55"/>
                    </a:cubicBezTo>
                    <a:cubicBezTo>
                      <a:pt x="579" y="55"/>
                      <a:pt x="650" y="63"/>
                      <a:pt x="718" y="85"/>
                    </a:cubicBezTo>
                    <a:cubicBezTo>
                      <a:pt x="813" y="114"/>
                      <a:pt x="902" y="164"/>
                      <a:pt x="977" y="226"/>
                    </a:cubicBezTo>
                    <a:cubicBezTo>
                      <a:pt x="998" y="214"/>
                      <a:pt x="1020" y="201"/>
                      <a:pt x="1040" y="193"/>
                    </a:cubicBezTo>
                    <a:cubicBezTo>
                      <a:pt x="952" y="114"/>
                      <a:pt x="848" y="55"/>
                      <a:pt x="734" y="25"/>
                    </a:cubicBezTo>
                    <a:cubicBezTo>
                      <a:pt x="676" y="9"/>
                      <a:pt x="617" y="0"/>
                      <a:pt x="558" y="0"/>
                    </a:cubicBezTo>
                    <a:close/>
                  </a:path>
                </a:pathLst>
              </a:custGeom>
              <a:solidFill>
                <a:srgbClr val="4B78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15" name="Google Shape;715;p39"/>
          <p:cNvGrpSpPr/>
          <p:nvPr/>
        </p:nvGrpSpPr>
        <p:grpSpPr>
          <a:xfrm>
            <a:off x="919849" y="3534139"/>
            <a:ext cx="496556" cy="302273"/>
            <a:chOff x="267324" y="3231764"/>
            <a:chExt cx="496556" cy="302273"/>
          </a:xfrm>
        </p:grpSpPr>
        <p:sp>
          <p:nvSpPr>
            <p:cNvPr id="716" name="Google Shape;716;p39"/>
            <p:cNvSpPr/>
            <p:nvPr/>
          </p:nvSpPr>
          <p:spPr>
            <a:xfrm flipH="1">
              <a:off x="267324" y="3390095"/>
              <a:ext cx="331116" cy="143943"/>
            </a:xfrm>
            <a:custGeom>
              <a:avLst/>
              <a:gdLst/>
              <a:ahLst/>
              <a:cxnLst/>
              <a:rect l="l" t="t" r="r" b="b"/>
              <a:pathLst>
                <a:path w="9873" h="4292" extrusionOk="0">
                  <a:moveTo>
                    <a:pt x="0" y="0"/>
                  </a:moveTo>
                  <a:lnTo>
                    <a:pt x="0" y="4292"/>
                  </a:lnTo>
                  <a:lnTo>
                    <a:pt x="9873" y="4292"/>
                  </a:lnTo>
                  <a:lnTo>
                    <a:pt x="9873"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9"/>
            <p:cNvSpPr/>
            <p:nvPr/>
          </p:nvSpPr>
          <p:spPr>
            <a:xfrm flipH="1">
              <a:off x="432966" y="3231764"/>
              <a:ext cx="330915" cy="144144"/>
            </a:xfrm>
            <a:custGeom>
              <a:avLst/>
              <a:gdLst/>
              <a:ahLst/>
              <a:cxnLst/>
              <a:rect l="l" t="t" r="r" b="b"/>
              <a:pathLst>
                <a:path w="9867" h="4298" extrusionOk="0">
                  <a:moveTo>
                    <a:pt x="0" y="1"/>
                  </a:moveTo>
                  <a:lnTo>
                    <a:pt x="0" y="4297"/>
                  </a:lnTo>
                  <a:lnTo>
                    <a:pt x="9867" y="4297"/>
                  </a:lnTo>
                  <a:lnTo>
                    <a:pt x="9867"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8" name="Google Shape;718;p39"/>
          <p:cNvGrpSpPr/>
          <p:nvPr/>
        </p:nvGrpSpPr>
        <p:grpSpPr>
          <a:xfrm>
            <a:off x="7533912" y="1870537"/>
            <a:ext cx="853496" cy="472543"/>
            <a:chOff x="2975612" y="3769337"/>
            <a:chExt cx="853496" cy="472543"/>
          </a:xfrm>
        </p:grpSpPr>
        <p:sp>
          <p:nvSpPr>
            <p:cNvPr id="719" name="Google Shape;719;p39"/>
            <p:cNvSpPr/>
            <p:nvPr/>
          </p:nvSpPr>
          <p:spPr>
            <a:xfrm flipH="1">
              <a:off x="3497992" y="3927634"/>
              <a:ext cx="331116" cy="144010"/>
            </a:xfrm>
            <a:custGeom>
              <a:avLst/>
              <a:gdLst/>
              <a:ahLst/>
              <a:cxnLst/>
              <a:rect l="l" t="t" r="r" b="b"/>
              <a:pathLst>
                <a:path w="9873" h="4294" extrusionOk="0">
                  <a:moveTo>
                    <a:pt x="1" y="1"/>
                  </a:moveTo>
                  <a:lnTo>
                    <a:pt x="1" y="4294"/>
                  </a:lnTo>
                  <a:lnTo>
                    <a:pt x="9873" y="4294"/>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9"/>
            <p:cNvSpPr/>
            <p:nvPr/>
          </p:nvSpPr>
          <p:spPr>
            <a:xfrm flipH="1">
              <a:off x="3141052" y="3927634"/>
              <a:ext cx="331116" cy="144010"/>
            </a:xfrm>
            <a:custGeom>
              <a:avLst/>
              <a:gdLst/>
              <a:ahLst/>
              <a:cxnLst/>
              <a:rect l="l" t="t" r="r" b="b"/>
              <a:pathLst>
                <a:path w="9873" h="4294" extrusionOk="0">
                  <a:moveTo>
                    <a:pt x="0" y="1"/>
                  </a:moveTo>
                  <a:lnTo>
                    <a:pt x="0" y="4294"/>
                  </a:lnTo>
                  <a:lnTo>
                    <a:pt x="9872" y="4294"/>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9"/>
            <p:cNvSpPr/>
            <p:nvPr/>
          </p:nvSpPr>
          <p:spPr>
            <a:xfrm flipH="1">
              <a:off x="3321853" y="4097903"/>
              <a:ext cx="331082" cy="143976"/>
            </a:xfrm>
            <a:custGeom>
              <a:avLst/>
              <a:gdLst/>
              <a:ahLst/>
              <a:cxnLst/>
              <a:rect l="l" t="t" r="r" b="b"/>
              <a:pathLst>
                <a:path w="9872" h="4293" extrusionOk="0">
                  <a:moveTo>
                    <a:pt x="0" y="0"/>
                  </a:moveTo>
                  <a:lnTo>
                    <a:pt x="0" y="4293"/>
                  </a:lnTo>
                  <a:lnTo>
                    <a:pt x="9871" y="4293"/>
                  </a:lnTo>
                  <a:lnTo>
                    <a:pt x="9871"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9"/>
            <p:cNvSpPr/>
            <p:nvPr/>
          </p:nvSpPr>
          <p:spPr>
            <a:xfrm flipH="1">
              <a:off x="2975612" y="3769337"/>
              <a:ext cx="331116" cy="144010"/>
            </a:xfrm>
            <a:custGeom>
              <a:avLst/>
              <a:gdLst/>
              <a:ahLst/>
              <a:cxnLst/>
              <a:rect l="l" t="t" r="r" b="b"/>
              <a:pathLst>
                <a:path w="9873" h="4294" extrusionOk="0">
                  <a:moveTo>
                    <a:pt x="1" y="1"/>
                  </a:moveTo>
                  <a:lnTo>
                    <a:pt x="1" y="4293"/>
                  </a:lnTo>
                  <a:lnTo>
                    <a:pt x="9873" y="4293"/>
                  </a:lnTo>
                  <a:lnTo>
                    <a:pt x="9873"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3" name="Google Shape;723;p39"/>
          <p:cNvGrpSpPr/>
          <p:nvPr/>
        </p:nvGrpSpPr>
        <p:grpSpPr>
          <a:xfrm>
            <a:off x="968755" y="1459054"/>
            <a:ext cx="853529" cy="472376"/>
            <a:chOff x="841855" y="1120679"/>
            <a:chExt cx="853529" cy="472376"/>
          </a:xfrm>
        </p:grpSpPr>
        <p:sp>
          <p:nvSpPr>
            <p:cNvPr id="724" name="Google Shape;724;p39"/>
            <p:cNvSpPr/>
            <p:nvPr/>
          </p:nvSpPr>
          <p:spPr>
            <a:xfrm flipH="1">
              <a:off x="1364303"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9"/>
            <p:cNvSpPr/>
            <p:nvPr/>
          </p:nvSpPr>
          <p:spPr>
            <a:xfrm flipH="1">
              <a:off x="1007497" y="127884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9"/>
            <p:cNvSpPr/>
            <p:nvPr/>
          </p:nvSpPr>
          <p:spPr>
            <a:xfrm flipH="1">
              <a:off x="1188130" y="1449078"/>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9"/>
            <p:cNvSpPr/>
            <p:nvPr/>
          </p:nvSpPr>
          <p:spPr>
            <a:xfrm flipH="1">
              <a:off x="841855" y="1120679"/>
              <a:ext cx="331116" cy="144010"/>
            </a:xfrm>
            <a:custGeom>
              <a:avLst/>
              <a:gdLst/>
              <a:ahLst/>
              <a:cxnLst/>
              <a:rect l="l" t="t" r="r" b="b"/>
              <a:pathLst>
                <a:path w="9873" h="4294" extrusionOk="0">
                  <a:moveTo>
                    <a:pt x="0" y="0"/>
                  </a:moveTo>
                  <a:lnTo>
                    <a:pt x="0" y="4293"/>
                  </a:lnTo>
                  <a:lnTo>
                    <a:pt x="9872" y="4293"/>
                  </a:lnTo>
                  <a:lnTo>
                    <a:pt x="9872" y="0"/>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8" name="Google Shape;728;p39"/>
          <p:cNvGrpSpPr/>
          <p:nvPr/>
        </p:nvGrpSpPr>
        <p:grpSpPr>
          <a:xfrm>
            <a:off x="231821" y="4451395"/>
            <a:ext cx="688022" cy="314213"/>
            <a:chOff x="222921" y="2366932"/>
            <a:chExt cx="688022" cy="314213"/>
          </a:xfrm>
        </p:grpSpPr>
        <p:sp>
          <p:nvSpPr>
            <p:cNvPr id="729" name="Google Shape;729;p39"/>
            <p:cNvSpPr/>
            <p:nvPr/>
          </p:nvSpPr>
          <p:spPr>
            <a:xfrm flipH="1">
              <a:off x="579860" y="2366932"/>
              <a:ext cx="331082" cy="143976"/>
            </a:xfrm>
            <a:custGeom>
              <a:avLst/>
              <a:gdLst/>
              <a:ahLst/>
              <a:cxnLst/>
              <a:rect l="l" t="t" r="r" b="b"/>
              <a:pathLst>
                <a:path w="9872" h="4293" extrusionOk="0">
                  <a:moveTo>
                    <a:pt x="1" y="1"/>
                  </a:moveTo>
                  <a:lnTo>
                    <a:pt x="1" y="4292"/>
                  </a:lnTo>
                  <a:lnTo>
                    <a:pt x="9872" y="4292"/>
                  </a:lnTo>
                  <a:lnTo>
                    <a:pt x="9872"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9"/>
            <p:cNvSpPr/>
            <p:nvPr/>
          </p:nvSpPr>
          <p:spPr>
            <a:xfrm flipH="1">
              <a:off x="222921" y="2366932"/>
              <a:ext cx="331082" cy="143976"/>
            </a:xfrm>
            <a:custGeom>
              <a:avLst/>
              <a:gdLst/>
              <a:ahLst/>
              <a:cxnLst/>
              <a:rect l="l" t="t" r="r" b="b"/>
              <a:pathLst>
                <a:path w="9872" h="4293" extrusionOk="0">
                  <a:moveTo>
                    <a:pt x="0" y="1"/>
                  </a:moveTo>
                  <a:lnTo>
                    <a:pt x="0" y="4292"/>
                  </a:lnTo>
                  <a:lnTo>
                    <a:pt x="9871" y="4292"/>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9"/>
            <p:cNvSpPr/>
            <p:nvPr/>
          </p:nvSpPr>
          <p:spPr>
            <a:xfrm flipH="1">
              <a:off x="403688" y="2537169"/>
              <a:ext cx="331082" cy="143976"/>
            </a:xfrm>
            <a:custGeom>
              <a:avLst/>
              <a:gdLst/>
              <a:ahLst/>
              <a:cxnLst/>
              <a:rect l="l" t="t" r="r" b="b"/>
              <a:pathLst>
                <a:path w="9872" h="4293" extrusionOk="0">
                  <a:moveTo>
                    <a:pt x="0" y="1"/>
                  </a:moveTo>
                  <a:lnTo>
                    <a:pt x="0" y="4293"/>
                  </a:lnTo>
                  <a:lnTo>
                    <a:pt x="9871" y="4293"/>
                  </a:lnTo>
                  <a:lnTo>
                    <a:pt x="9871" y="1"/>
                  </a:lnTo>
                  <a:close/>
                </a:path>
              </a:pathLst>
            </a:custGeom>
            <a:solidFill>
              <a:srgbClr val="CCE3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2" name="Google Shape;732;p39"/>
          <p:cNvSpPr/>
          <p:nvPr/>
        </p:nvSpPr>
        <p:spPr>
          <a:xfrm>
            <a:off x="8180650" y="286750"/>
            <a:ext cx="496500" cy="496500"/>
          </a:xfrm>
          <a:prstGeom prst="star8">
            <a:avLst>
              <a:gd name="adj" fmla="val 21808"/>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9"/>
          <p:cNvSpPr/>
          <p:nvPr/>
        </p:nvSpPr>
        <p:spPr>
          <a:xfrm>
            <a:off x="510350" y="33025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9"/>
          <p:cNvSpPr/>
          <p:nvPr/>
        </p:nvSpPr>
        <p:spPr>
          <a:xfrm>
            <a:off x="7755900" y="535000"/>
            <a:ext cx="409497" cy="409497"/>
          </a:xfrm>
          <a:custGeom>
            <a:avLst/>
            <a:gdLst/>
            <a:ahLst/>
            <a:cxnLst/>
            <a:rect l="l" t="t" r="r" b="b"/>
            <a:pathLst>
              <a:path w="6138" h="6138" extrusionOk="0">
                <a:moveTo>
                  <a:pt x="3069" y="1"/>
                </a:moveTo>
                <a:lnTo>
                  <a:pt x="2332" y="2106"/>
                </a:lnTo>
                <a:lnTo>
                  <a:pt x="1" y="3069"/>
                </a:lnTo>
                <a:lnTo>
                  <a:pt x="2332" y="4079"/>
                </a:lnTo>
                <a:lnTo>
                  <a:pt x="3069" y="6138"/>
                </a:lnTo>
                <a:lnTo>
                  <a:pt x="4021" y="3899"/>
                </a:lnTo>
                <a:lnTo>
                  <a:pt x="6137" y="3069"/>
                </a:lnTo>
                <a:lnTo>
                  <a:pt x="3802" y="2210"/>
                </a:lnTo>
                <a:lnTo>
                  <a:pt x="30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1081489" y="152460"/>
            <a:ext cx="6305659" cy="1077218"/>
          </a:xfrm>
          <a:prstGeom prst="rect">
            <a:avLst/>
          </a:prstGeom>
        </p:spPr>
        <p:txBody>
          <a:bodyPr wrap="square">
            <a:spAutoFit/>
          </a:bodyPr>
          <a:lstStyle/>
          <a:p>
            <a:r>
              <a:rPr lang="en-US" sz="3200" dirty="0" smtClean="0">
                <a:solidFill>
                  <a:schemeClr val="accent1">
                    <a:lumMod val="50000"/>
                  </a:schemeClr>
                </a:solidFill>
              </a:rPr>
              <a:t>4- Nonverbal </a:t>
            </a:r>
            <a:r>
              <a:rPr lang="en-US" sz="3200" dirty="0">
                <a:solidFill>
                  <a:schemeClr val="accent1">
                    <a:lumMod val="50000"/>
                  </a:schemeClr>
                </a:solidFill>
              </a:rPr>
              <a:t>Messages Structure Conversation</a:t>
            </a:r>
          </a:p>
        </p:txBody>
      </p:sp>
      <p:sp>
        <p:nvSpPr>
          <p:cNvPr id="3" name="Rectangle 2"/>
          <p:cNvSpPr/>
          <p:nvPr/>
        </p:nvSpPr>
        <p:spPr>
          <a:xfrm>
            <a:off x="7353654" y="4675439"/>
            <a:ext cx="580641" cy="307777"/>
          </a:xfrm>
          <a:prstGeom prst="rect">
            <a:avLst/>
          </a:prstGeom>
        </p:spPr>
        <p:txBody>
          <a:bodyPr wrap="square">
            <a:spAutoFit/>
          </a:bodyPr>
          <a:lstStyle/>
          <a:p>
            <a:r>
              <a:rPr lang="en-US" dirty="0" smtClean="0"/>
              <a:t>9</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usiness Meeting to Improve Communication Skills by Slidesgo">
  <a:themeElements>
    <a:clrScheme name="Simple Light">
      <a:dk1>
        <a:srgbClr val="0A2A6B"/>
      </a:dk1>
      <a:lt1>
        <a:srgbClr val="FFFFFF"/>
      </a:lt1>
      <a:dk2>
        <a:srgbClr val="EDF9FF"/>
      </a:dk2>
      <a:lt2>
        <a:srgbClr val="9DDCF9"/>
      </a:lt2>
      <a:accent1>
        <a:srgbClr val="55A3F3"/>
      </a:accent1>
      <a:accent2>
        <a:srgbClr val="2C54AC"/>
      </a:accent2>
      <a:accent3>
        <a:srgbClr val="DDEDFD"/>
      </a:accent3>
      <a:accent4>
        <a:srgbClr val="FFFFFF"/>
      </a:accent4>
      <a:accent5>
        <a:srgbClr val="FFFFFF"/>
      </a:accent5>
      <a:accent6>
        <a:srgbClr val="FFFFFF"/>
      </a:accent6>
      <a:hlink>
        <a:srgbClr val="0A2A6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591</Words>
  <Application>Microsoft Office PowerPoint</Application>
  <PresentationFormat>On-screen Show (16:9)</PresentationFormat>
  <Paragraphs>67</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Bebas Neue</vt:lpstr>
      <vt:lpstr>Ubuntu</vt:lpstr>
      <vt:lpstr>Work Sans</vt:lpstr>
      <vt:lpstr>Work Sans Medium</vt:lpstr>
      <vt:lpstr>Business Meeting to Improve Communication Skills by Slidesgo</vt:lpstr>
      <vt:lpstr>The Principles of Nonverbal Communication</vt:lpstr>
      <vt:lpstr>CONTENTS:</vt:lpstr>
      <vt:lpstr>Intended Learning Outcomes</vt:lpstr>
      <vt:lpstr>Introduction</vt:lpstr>
      <vt:lpstr>The 5 Principles of Nonverbal Communication</vt:lpstr>
      <vt:lpstr>1-Nonverbal Messages Interact with Verbal Messages .  </vt:lpstr>
      <vt:lpstr>2- Nonverbal Messages Help Manage Impressions</vt:lpstr>
      <vt:lpstr>PowerPoint Presentation</vt:lpstr>
      <vt:lpstr>Conversation Structured by Nonverbal Cues You offer and receive cues or signs throughout conversation when you're ready to talk, listen, or comment on what was just stated by the other person. These cues control and organize the conversation.</vt:lpstr>
      <vt:lpstr>5-Nonverbal Messages Are Crucial for Expressing Emotions</vt:lpstr>
      <vt:lpstr>Conclusion</vt:lpstr>
      <vt:lpstr>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Principles of Nonverbal Communication</dc:title>
  <dc:creator>HP</dc:creator>
  <cp:lastModifiedBy>Maher Fattouh</cp:lastModifiedBy>
  <cp:revision>24</cp:revision>
  <dcterms:modified xsi:type="dcterms:W3CDTF">2023-03-08T11:01:00Z</dcterms:modified>
</cp:coreProperties>
</file>