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2"/>
  </p:notesMasterIdLst>
  <p:sldIdLst>
    <p:sldId id="2465" r:id="rId2"/>
    <p:sldId id="2466" r:id="rId3"/>
    <p:sldId id="2395" r:id="rId4"/>
    <p:sldId id="271" r:id="rId5"/>
    <p:sldId id="2474" r:id="rId6"/>
    <p:sldId id="2475" r:id="rId7"/>
    <p:sldId id="283" r:id="rId8"/>
    <p:sldId id="258" r:id="rId9"/>
    <p:sldId id="290" r:id="rId10"/>
    <p:sldId id="2469" r:id="rId11"/>
  </p:sldIdLst>
  <p:sldSz cx="9144000" cy="5143500" type="screen16x9"/>
  <p:notesSz cx="6858000" cy="9144000"/>
  <p:embeddedFontLst>
    <p:embeddedFont>
      <p:font typeface="Lato Black" panose="020B0604020202020204" charset="0"/>
      <p:bold r:id="rId13"/>
      <p:italic r:id="rId14"/>
      <p:boldItalic r:id="rId15"/>
    </p:embeddedFont>
    <p:embeddedFont>
      <p:font typeface="Livvic" panose="020B0604020202020204" charset="0"/>
      <p:regular r:id="rId16"/>
      <p:bold r:id="rId17"/>
      <p:italic r:id="rId18"/>
      <p:boldItalic r:id="rId19"/>
    </p:embeddedFont>
    <p:embeddedFont>
      <p:font typeface="Poppins SemiBold" panose="020B0604020202020204" charset="0"/>
      <p:regular r:id="rId20"/>
      <p:bold r:id="rId21"/>
      <p:italic r:id="rId22"/>
      <p:boldItalic r:id="rId23"/>
    </p:embeddedFont>
    <p:embeddedFont>
      <p:font typeface="Poppins Light" panose="020B0604020202020204" charset="0"/>
      <p:regular r:id="rId24"/>
      <p:italic r:id="rId25"/>
    </p:embeddedFont>
    <p:embeddedFont>
      <p:font typeface="Roboto Condensed Light" panose="020B0604020202020204" charset="0"/>
      <p:regular r:id="rId26"/>
      <p:italic r:id="rId27"/>
    </p:embeddedFont>
    <p:embeddedFont>
      <p:font typeface="Montserrat" panose="020B0604020202020204" charset="0"/>
      <p:regular r:id="rId28"/>
      <p:bold r:id="rId29"/>
      <p:italic r:id="rId30"/>
      <p:boldItalic r:id="rId31"/>
    </p:embeddedFont>
    <p:embeddedFont>
      <p:font typeface="Playfair Display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49B26A-13E4-4F0E-B752-D9ED80A88AA4}">
  <a:tblStyle styleId="{F849B26A-13E4-4F0E-B752-D9ED80A88A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2"/>
    <p:restoredTop sz="94588"/>
  </p:normalViewPr>
  <p:slideViewPr>
    <p:cSldViewPr snapToGrid="0" snapToObjects="1">
      <p:cViewPr varScale="1">
        <p:scale>
          <a:sx n="86" d="100"/>
          <a:sy n="86" d="100"/>
        </p:scale>
        <p:origin x="5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font" Target="fonts/font2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943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8d5664205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8d5664205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3652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098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40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8d6673586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8d6673586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53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Download more minimal templates here: https://</a:t>
            </a:r>
            <a:r>
              <a:rPr lang="en-US" dirty="0" err="1"/>
              <a:t>crmrkt.com</a:t>
            </a:r>
            <a:r>
              <a:rPr lang="en-US" dirty="0"/>
              <a:t>/GK9Dwa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037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8bfcb6685f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8bfcb6685f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8d5fefc67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8d5fefc67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36389a85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36389a85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667500" y="1203425"/>
            <a:ext cx="8092800" cy="3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Livvic"/>
              <a:buAutoNum type="arabicPeriod"/>
              <a:defRPr sz="1200">
                <a:solidFill>
                  <a:schemeClr val="lt1"/>
                </a:solidFill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rabicPeriod"/>
              <a:defRPr sz="1200">
                <a:solidFill>
                  <a:schemeClr val="lt1"/>
                </a:solidFill>
              </a:defRPr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Roboto Condensed Light"/>
              <a:buAutoNum type="alphaLcPeriod"/>
              <a:defRPr sz="1200">
                <a:solidFill>
                  <a:schemeClr val="lt1"/>
                </a:solidFill>
              </a:defRPr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000"/>
              <a:buFont typeface="Roboto Condensed Light"/>
              <a:buAutoNum type="romanLcPeriod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5226600" y="1815550"/>
            <a:ext cx="2607600" cy="52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40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1"/>
          </p:nvPr>
        </p:nvSpPr>
        <p:spPr>
          <a:xfrm>
            <a:off x="5226600" y="2305950"/>
            <a:ext cx="2607600" cy="10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/>
          <p:nvPr/>
        </p:nvSpPr>
        <p:spPr>
          <a:xfrm>
            <a:off x="0" y="0"/>
            <a:ext cx="45738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/>
          <p:nvPr/>
        </p:nvSpPr>
        <p:spPr>
          <a:xfrm>
            <a:off x="658875" y="571500"/>
            <a:ext cx="7809000" cy="400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667500" y="1676250"/>
            <a:ext cx="7809000" cy="86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ubTitle" idx="1"/>
          </p:nvPr>
        </p:nvSpPr>
        <p:spPr>
          <a:xfrm>
            <a:off x="663600" y="2733750"/>
            <a:ext cx="7809000" cy="73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CUSTOM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67500" y="868680"/>
            <a:ext cx="78090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Montserrat"/>
              <a:buNone/>
              <a:defRPr sz="2100" b="1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6675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2"/>
          </p:nvPr>
        </p:nvSpPr>
        <p:spPr>
          <a:xfrm>
            <a:off x="6675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3"/>
          </p:nvPr>
        </p:nvSpPr>
        <p:spPr>
          <a:xfrm>
            <a:off x="332895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4"/>
          </p:nvPr>
        </p:nvSpPr>
        <p:spPr>
          <a:xfrm>
            <a:off x="332895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5"/>
          </p:nvPr>
        </p:nvSpPr>
        <p:spPr>
          <a:xfrm>
            <a:off x="5990400" y="1809189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ubTitle" idx="6"/>
          </p:nvPr>
        </p:nvSpPr>
        <p:spPr>
          <a:xfrm>
            <a:off x="5990400" y="2214789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ubTitle" idx="7"/>
          </p:nvPr>
        </p:nvSpPr>
        <p:spPr>
          <a:xfrm>
            <a:off x="6675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ubTitle" idx="8"/>
          </p:nvPr>
        </p:nvSpPr>
        <p:spPr>
          <a:xfrm>
            <a:off x="6675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ubTitle" idx="9"/>
          </p:nvPr>
        </p:nvSpPr>
        <p:spPr>
          <a:xfrm>
            <a:off x="332895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ubTitle" idx="13"/>
          </p:nvPr>
        </p:nvSpPr>
        <p:spPr>
          <a:xfrm>
            <a:off x="332895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14"/>
          </p:nvPr>
        </p:nvSpPr>
        <p:spPr>
          <a:xfrm>
            <a:off x="5990400" y="3313050"/>
            <a:ext cx="2486100" cy="4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15"/>
          </p:nvPr>
        </p:nvSpPr>
        <p:spPr>
          <a:xfrm>
            <a:off x="5990400" y="3718650"/>
            <a:ext cx="2486100" cy="5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5">
  <p:cSld name="CUSTOM_14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667500" y="571500"/>
            <a:ext cx="4818900" cy="80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Font typeface="Playfair Display"/>
              <a:buNone/>
              <a:defRPr sz="25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667500" y="1562550"/>
            <a:ext cx="7809000" cy="30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None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">
  <p:cSld name="CUSTOM_19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>
            <a:spLocks noGrp="1"/>
          </p:cNvSpPr>
          <p:nvPr>
            <p:ph type="title"/>
          </p:nvPr>
        </p:nvSpPr>
        <p:spPr>
          <a:xfrm>
            <a:off x="666000" y="1463450"/>
            <a:ext cx="3908400" cy="164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A6BFA5"/>
              </a:buClr>
              <a:buSzPts val="5000"/>
              <a:buFont typeface="Playfair Display"/>
              <a:buNone/>
              <a:defRPr sz="5000">
                <a:solidFill>
                  <a:srgbClr val="A6BFA5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ubTitle" idx="1"/>
          </p:nvPr>
        </p:nvSpPr>
        <p:spPr>
          <a:xfrm>
            <a:off x="663600" y="3034350"/>
            <a:ext cx="3908400" cy="57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"/>
              <a:buNone/>
              <a:defRPr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4" name="Google Shape;144;p2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90831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5922947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7598126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4245922" y="1513777"/>
            <a:ext cx="1551628" cy="293555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975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543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67500" y="445025"/>
            <a:ext cx="780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67500" y="1152475"/>
            <a:ext cx="7809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8" r:id="rId4"/>
    <p:sldLayoutId id="2147483663" r:id="rId5"/>
    <p:sldLayoutId id="2147483671" r:id="rId6"/>
    <p:sldLayoutId id="2147483674" r:id="rId7"/>
    <p:sldLayoutId id="2147483681" r:id="rId8"/>
    <p:sldLayoutId id="214748368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>
            <a:extLst>
              <a:ext uri="{FF2B5EF4-FFF2-40B4-BE49-F238E27FC236}">
                <a16:creationId xmlns:a16="http://schemas.microsoft.com/office/drawing/2014/main" id="{848DBD50-D29C-154E-BC7C-F3512DC27413}"/>
              </a:ext>
            </a:extLst>
          </p:cNvPr>
          <p:cNvSpPr/>
          <p:nvPr/>
        </p:nvSpPr>
        <p:spPr>
          <a:xfrm flipV="1">
            <a:off x="4638877" y="2526390"/>
            <a:ext cx="851825" cy="7283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2809875" y="4689081"/>
            <a:ext cx="35242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E868CD-3022-7541-B0B9-7FF9CAF7A4E1}"/>
              </a:ext>
            </a:extLst>
          </p:cNvPr>
          <p:cNvCxnSpPr>
            <a:cxnSpLocks/>
          </p:cNvCxnSpPr>
          <p:nvPr/>
        </p:nvCxnSpPr>
        <p:spPr>
          <a:xfrm>
            <a:off x="2809875" y="2007513"/>
            <a:ext cx="352425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2665070" y="3475306"/>
            <a:ext cx="3813866" cy="64633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Prepared and presented by: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Heba N Bushiha</a:t>
            </a:r>
          </a:p>
          <a:p>
            <a:pPr algn="ctr"/>
            <a:r>
              <a:rPr lang="en-US" sz="1200" b="1" spc="225" dirty="0">
                <a:solidFill>
                  <a:schemeClr val="tx1">
                    <a:lumMod val="75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Email: hbitalla_3285@limu.edu.ly</a:t>
            </a:r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947174" y="4124593"/>
            <a:ext cx="1117615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ID Number:</a:t>
            </a:r>
          </a:p>
          <a:p>
            <a:pPr algn="ctr"/>
            <a:r>
              <a:rPr lang="en-US" sz="1050" b="1" spc="225" dirty="0">
                <a:solidFill>
                  <a:schemeClr val="tx1">
                    <a:lumMod val="60000"/>
                    <a:lumOff val="4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3285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257379" y="346434"/>
            <a:ext cx="2480167" cy="600164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Libyan International</a:t>
            </a:r>
          </a:p>
          <a:p>
            <a:pPr algn="ctr"/>
            <a:r>
              <a:rPr lang="en-US" sz="16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Medical University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9B1BD23F-49AB-CA49-A064-42DF2BB2669A}"/>
              </a:ext>
            </a:extLst>
          </p:cNvPr>
          <p:cNvSpPr txBox="1"/>
          <p:nvPr/>
        </p:nvSpPr>
        <p:spPr>
          <a:xfrm>
            <a:off x="3388892" y="1081443"/>
            <a:ext cx="2222083" cy="415498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Faculty of</a:t>
            </a:r>
          </a:p>
          <a:p>
            <a:pPr algn="ctr"/>
            <a:r>
              <a:rPr lang="en-US" sz="1050" spc="225" dirty="0">
                <a:solidFill>
                  <a:schemeClr val="tx1">
                    <a:lumMod val="50000"/>
                  </a:schemeClr>
                </a:solidFill>
                <a:latin typeface="Poppins SemiBold" charset="0"/>
                <a:ea typeface="Poppins SemiBold" charset="0"/>
                <a:cs typeface="Poppins SemiBold" charset="0"/>
              </a:rPr>
              <a:t> Business Administration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337" y="267373"/>
            <a:ext cx="1246542" cy="9324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36" y="223407"/>
            <a:ext cx="1123552" cy="1123552"/>
          </a:xfrm>
          <a:prstGeom prst="rect">
            <a:avLst/>
          </a:prstGeom>
        </p:spPr>
      </p:pic>
      <p:sp>
        <p:nvSpPr>
          <p:cNvPr id="15" name="Google Shape;221;p28">
            <a:extLst>
              <a:ext uri="{FF2B5EF4-FFF2-40B4-BE49-F238E27FC236}">
                <a16:creationId xmlns:a16="http://schemas.microsoft.com/office/drawing/2014/main" id="{D244C02C-8672-234E-9816-9983BE5BBB68}"/>
              </a:ext>
            </a:extLst>
          </p:cNvPr>
          <p:cNvSpPr txBox="1">
            <a:spLocks/>
          </p:cNvSpPr>
          <p:nvPr/>
        </p:nvSpPr>
        <p:spPr>
          <a:xfrm>
            <a:off x="649583" y="2171111"/>
            <a:ext cx="7978587" cy="11641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400" b="1" dirty="0">
                <a:solidFill>
                  <a:schemeClr val="tx1"/>
                </a:solidFill>
              </a:rPr>
              <a:t> The Essential Criterion For Preparing a Research Presentation</a:t>
            </a:r>
          </a:p>
        </p:txBody>
      </p:sp>
    </p:spTree>
    <p:extLst>
      <p:ext uri="{BB962C8B-B14F-4D97-AF65-F5344CB8AC3E}">
        <p14:creationId xmlns:p14="http://schemas.microsoft.com/office/powerpoint/2010/main" val="5240966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/>
          <p:nvPr/>
        </p:nvSpPr>
        <p:spPr>
          <a:xfrm>
            <a:off x="2878950" y="2078825"/>
            <a:ext cx="6400800" cy="782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43"/>
          <p:cNvSpPr txBox="1">
            <a:spLocks noGrp="1"/>
          </p:cNvSpPr>
          <p:nvPr>
            <p:ph type="title"/>
          </p:nvPr>
        </p:nvSpPr>
        <p:spPr>
          <a:xfrm>
            <a:off x="2646000" y="1627050"/>
            <a:ext cx="3852000" cy="188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</a:t>
            </a:r>
            <a:b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</a:t>
            </a:r>
            <a:endParaRPr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0" name="Google Shape;280;p43"/>
          <p:cNvCxnSpPr/>
          <p:nvPr/>
        </p:nvCxnSpPr>
        <p:spPr>
          <a:xfrm>
            <a:off x="4239750" y="3516450"/>
            <a:ext cx="664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1" name="Google Shape;281;p43"/>
          <p:cNvSpPr txBox="1">
            <a:spLocks noGrp="1"/>
          </p:cNvSpPr>
          <p:nvPr>
            <p:ph type="subTitle" idx="1"/>
          </p:nvPr>
        </p:nvSpPr>
        <p:spPr>
          <a:xfrm>
            <a:off x="2646000" y="3671600"/>
            <a:ext cx="3852000" cy="5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Heba N </a:t>
            </a:r>
            <a:r>
              <a:rPr lang="en-US" dirty="0"/>
              <a:t>Bushiha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36756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91" y="0"/>
            <a:ext cx="3253368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13" name="Straight Connector 12"/>
          <p:cNvCxnSpPr/>
          <p:nvPr/>
        </p:nvCxnSpPr>
        <p:spPr>
          <a:xfrm>
            <a:off x="1412725" y="2858073"/>
            <a:ext cx="447346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8241" y="2102744"/>
            <a:ext cx="199926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15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 Black" charset="0"/>
                <a:ea typeface="Lato Black" charset="0"/>
                <a:cs typeface="Lato Black" charset="0"/>
              </a:rPr>
              <a:t>Contents</a:t>
            </a:r>
          </a:p>
        </p:txBody>
      </p:sp>
      <p:sp>
        <p:nvSpPr>
          <p:cNvPr id="22" name="Hexagon 21"/>
          <p:cNvSpPr/>
          <p:nvPr/>
        </p:nvSpPr>
        <p:spPr>
          <a:xfrm rot="5400000">
            <a:off x="1272800" y="1260257"/>
            <a:ext cx="710148" cy="612197"/>
          </a:xfrm>
          <a:prstGeom prst="hexagon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Shape 2785"/>
          <p:cNvSpPr/>
          <p:nvPr/>
        </p:nvSpPr>
        <p:spPr>
          <a:xfrm>
            <a:off x="1476523" y="1442522"/>
            <a:ext cx="302702" cy="247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/>
          </a:p>
        </p:txBody>
      </p:sp>
      <p:sp>
        <p:nvSpPr>
          <p:cNvPr id="7" name="TextBox 13"/>
          <p:cNvSpPr txBox="1"/>
          <p:nvPr/>
        </p:nvSpPr>
        <p:spPr>
          <a:xfrm>
            <a:off x="3769552" y="667433"/>
            <a:ext cx="3112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Introduction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3769552" y="1366482"/>
            <a:ext cx="4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Steps in Preparing a Presentation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3769552" y="3380132"/>
            <a:ext cx="444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Conclusion</a:t>
            </a:r>
          </a:p>
        </p:txBody>
      </p:sp>
      <p:sp>
        <p:nvSpPr>
          <p:cNvPr id="18" name="TextBox 13"/>
          <p:cNvSpPr txBox="1"/>
          <p:nvPr/>
        </p:nvSpPr>
        <p:spPr>
          <a:xfrm>
            <a:off x="3743253" y="2373307"/>
            <a:ext cx="4440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Advantages of a good presentation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DBA04D64-92E0-074A-8A9F-1E22C643D876}"/>
              </a:ext>
            </a:extLst>
          </p:cNvPr>
          <p:cNvSpPr txBox="1"/>
          <p:nvPr/>
        </p:nvSpPr>
        <p:spPr>
          <a:xfrm>
            <a:off x="3769552" y="4075957"/>
            <a:ext cx="444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Courier New" pitchFamily="49" charset="0"/>
              <a:buChar char="o"/>
            </a:pPr>
            <a:r>
              <a:rPr lang="en-US" sz="2000" spc="300" dirty="0">
                <a:solidFill>
                  <a:schemeClr val="tx1"/>
                </a:solidFill>
                <a:latin typeface="Lato Black" charset="0"/>
                <a:ea typeface="Lato Black" charset="0"/>
                <a:cs typeface="Lato Black" charset="0"/>
              </a:rPr>
              <a:t>References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A0B3170-31F8-7848-9DDD-8524BF645FEC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123420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7" grpId="0"/>
      <p:bldP spid="18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306;p49">
            <a:extLst>
              <a:ext uri="{FF2B5EF4-FFF2-40B4-BE49-F238E27FC236}">
                <a16:creationId xmlns:a16="http://schemas.microsoft.com/office/drawing/2014/main" id="{8868C966-4CF0-F34F-946E-C7CB67CC4236}"/>
              </a:ext>
            </a:extLst>
          </p:cNvPr>
          <p:cNvSpPr/>
          <p:nvPr/>
        </p:nvSpPr>
        <p:spPr>
          <a:xfrm>
            <a:off x="4826923" y="1413167"/>
            <a:ext cx="3800253" cy="3429115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2E0F9F-A2FE-024D-A5B8-48B2829C4315}"/>
              </a:ext>
            </a:extLst>
          </p:cNvPr>
          <p:cNvCxnSpPr/>
          <p:nvPr/>
        </p:nvCxnSpPr>
        <p:spPr>
          <a:xfrm>
            <a:off x="3199590" y="941738"/>
            <a:ext cx="26412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مستطيل 1"/>
          <p:cNvSpPr/>
          <p:nvPr/>
        </p:nvSpPr>
        <p:spPr>
          <a:xfrm>
            <a:off x="516824" y="1696563"/>
            <a:ext cx="38002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>
                  <a:lumMod val="50000"/>
                  <a:lumOff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1800" dirty="0"/>
              <a:t>In order to make an effective and a good presentation, you should follow several steps and put some points in your consideration.</a:t>
            </a:r>
          </a:p>
          <a:p>
            <a:pPr marL="285750" indent="-285750" algn="just">
              <a:buClr>
                <a:schemeClr val="tx1">
                  <a:lumMod val="50000"/>
                  <a:lumOff val="50000"/>
                </a:schemeClr>
              </a:buClr>
              <a:buFont typeface="Courier New" panose="02070309020205020404" pitchFamily="49" charset="0"/>
              <a:buChar char="o"/>
            </a:pPr>
            <a:endParaRPr lang="en-US" sz="1800" dirty="0"/>
          </a:p>
          <a:p>
            <a:pPr marL="285750" indent="-285750" algn="just">
              <a:buClr>
                <a:schemeClr val="tx1">
                  <a:lumMod val="50000"/>
                  <a:lumOff val="5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If you follow these steps, you will be able to send the message that your presentation carries to the audience.</a:t>
            </a:r>
          </a:p>
        </p:txBody>
      </p:sp>
      <p:sp>
        <p:nvSpPr>
          <p:cNvPr id="22" name="Google Shape;307;p49">
            <a:extLst>
              <a:ext uri="{FF2B5EF4-FFF2-40B4-BE49-F238E27FC236}">
                <a16:creationId xmlns:a16="http://schemas.microsoft.com/office/drawing/2014/main" id="{2C5DBEE5-8A68-DA44-B23E-2278E7CD985B}"/>
              </a:ext>
            </a:extLst>
          </p:cNvPr>
          <p:cNvSpPr txBox="1">
            <a:spLocks/>
          </p:cNvSpPr>
          <p:nvPr/>
        </p:nvSpPr>
        <p:spPr>
          <a:xfrm>
            <a:off x="612764" y="223407"/>
            <a:ext cx="78090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500" b="1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Montserrat"/>
              <a:buNone/>
              <a:defRPr sz="21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2900" dirty="0"/>
              <a:t>Introduction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FE00D32-8796-8446-90D7-72F4130A9B1B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C52F35-2C71-F04F-88E8-2385D34134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93470" y="1696565"/>
            <a:ext cx="3039035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789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9"/>
          <p:cNvSpPr/>
          <p:nvPr/>
        </p:nvSpPr>
        <p:spPr>
          <a:xfrm>
            <a:off x="667500" y="1811598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307" name="Google Shape;307;p49"/>
          <p:cNvSpPr txBox="1">
            <a:spLocks noGrp="1"/>
          </p:cNvSpPr>
          <p:nvPr>
            <p:ph type="title"/>
          </p:nvPr>
        </p:nvSpPr>
        <p:spPr>
          <a:xfrm>
            <a:off x="525101" y="283553"/>
            <a:ext cx="7951399" cy="10744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Steps in Preparing a Presentation</a:t>
            </a:r>
          </a:p>
        </p:txBody>
      </p:sp>
      <p:sp>
        <p:nvSpPr>
          <p:cNvPr id="308" name="Google Shape;308;p49"/>
          <p:cNvSpPr txBox="1">
            <a:spLocks noGrp="1"/>
          </p:cNvSpPr>
          <p:nvPr>
            <p:ph type="subTitle" idx="1"/>
          </p:nvPr>
        </p:nvSpPr>
        <p:spPr>
          <a:xfrm>
            <a:off x="722950" y="1987393"/>
            <a:ext cx="2292315" cy="5686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>Plan Your Presentation</a:t>
            </a:r>
          </a:p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966E160-3478-7C41-BF97-E8A7578BC8DE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4</a:t>
            </a:r>
          </a:p>
        </p:txBody>
      </p:sp>
      <p:sp>
        <p:nvSpPr>
          <p:cNvPr id="40" name="Google Shape;306;p49">
            <a:extLst>
              <a:ext uri="{FF2B5EF4-FFF2-40B4-BE49-F238E27FC236}">
                <a16:creationId xmlns:a16="http://schemas.microsoft.com/office/drawing/2014/main" id="{1F9DBC6F-D8CF-1545-AE58-33E3EB15984A}"/>
              </a:ext>
            </a:extLst>
          </p:cNvPr>
          <p:cNvSpPr/>
          <p:nvPr/>
        </p:nvSpPr>
        <p:spPr>
          <a:xfrm>
            <a:off x="667500" y="3155117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41" name="Google Shape;308;p49">
            <a:extLst>
              <a:ext uri="{FF2B5EF4-FFF2-40B4-BE49-F238E27FC236}">
                <a16:creationId xmlns:a16="http://schemas.microsoft.com/office/drawing/2014/main" id="{B404196E-9ACD-B34F-9558-61519A2DD9D4}"/>
              </a:ext>
            </a:extLst>
          </p:cNvPr>
          <p:cNvSpPr txBox="1">
            <a:spLocks/>
          </p:cNvSpPr>
          <p:nvPr/>
        </p:nvSpPr>
        <p:spPr>
          <a:xfrm>
            <a:off x="742200" y="3155117"/>
            <a:ext cx="2292315" cy="568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>Define the objective of the presentation</a:t>
            </a:r>
          </a:p>
        </p:txBody>
      </p:sp>
      <p:sp>
        <p:nvSpPr>
          <p:cNvPr id="42" name="Google Shape;306;p49">
            <a:extLst>
              <a:ext uri="{FF2B5EF4-FFF2-40B4-BE49-F238E27FC236}">
                <a16:creationId xmlns:a16="http://schemas.microsoft.com/office/drawing/2014/main" id="{DCC42878-0C58-404D-9B27-A45BC50FF816}"/>
              </a:ext>
            </a:extLst>
          </p:cNvPr>
          <p:cNvSpPr/>
          <p:nvPr/>
        </p:nvSpPr>
        <p:spPr>
          <a:xfrm>
            <a:off x="3400261" y="2487843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43" name="Google Shape;308;p49">
            <a:extLst>
              <a:ext uri="{FF2B5EF4-FFF2-40B4-BE49-F238E27FC236}">
                <a16:creationId xmlns:a16="http://schemas.microsoft.com/office/drawing/2014/main" id="{42A6F1E5-D154-224C-A9B6-D35B7F6CC632}"/>
              </a:ext>
            </a:extLst>
          </p:cNvPr>
          <p:cNvSpPr txBox="1">
            <a:spLocks/>
          </p:cNvSpPr>
          <p:nvPr/>
        </p:nvSpPr>
        <p:spPr>
          <a:xfrm>
            <a:off x="3582327" y="2512121"/>
            <a:ext cx="2121968" cy="568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>Prepare the Body of the Presentation</a:t>
            </a:r>
          </a:p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4" name="Google Shape;306;p49">
            <a:extLst>
              <a:ext uri="{FF2B5EF4-FFF2-40B4-BE49-F238E27FC236}">
                <a16:creationId xmlns:a16="http://schemas.microsoft.com/office/drawing/2014/main" id="{8F332336-6D65-7543-91E1-74DD76682615}"/>
              </a:ext>
            </a:extLst>
          </p:cNvPr>
          <p:cNvSpPr/>
          <p:nvPr/>
        </p:nvSpPr>
        <p:spPr>
          <a:xfrm>
            <a:off x="3383297" y="1165005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45" name="Google Shape;308;p49">
            <a:extLst>
              <a:ext uri="{FF2B5EF4-FFF2-40B4-BE49-F238E27FC236}">
                <a16:creationId xmlns:a16="http://schemas.microsoft.com/office/drawing/2014/main" id="{B45E9F53-5FB8-2848-8A5B-A4E5A1D6A8D5}"/>
              </a:ext>
            </a:extLst>
          </p:cNvPr>
          <p:cNvSpPr txBox="1">
            <a:spLocks/>
          </p:cNvSpPr>
          <p:nvPr/>
        </p:nvSpPr>
        <p:spPr>
          <a:xfrm>
            <a:off x="3164585" y="1288000"/>
            <a:ext cx="2612080" cy="828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   Analyze                Your Audiences  </a:t>
            </a:r>
          </a:p>
        </p:txBody>
      </p:sp>
      <p:sp>
        <p:nvSpPr>
          <p:cNvPr id="46" name="Google Shape;306;p49">
            <a:extLst>
              <a:ext uri="{FF2B5EF4-FFF2-40B4-BE49-F238E27FC236}">
                <a16:creationId xmlns:a16="http://schemas.microsoft.com/office/drawing/2014/main" id="{2D41C993-A3CD-FA4B-A156-DFE85603C27E}"/>
              </a:ext>
            </a:extLst>
          </p:cNvPr>
          <p:cNvSpPr/>
          <p:nvPr/>
        </p:nvSpPr>
        <p:spPr>
          <a:xfrm>
            <a:off x="6088109" y="3125803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47" name="Google Shape;308;p49">
            <a:extLst>
              <a:ext uri="{FF2B5EF4-FFF2-40B4-BE49-F238E27FC236}">
                <a16:creationId xmlns:a16="http://schemas.microsoft.com/office/drawing/2014/main" id="{54D32793-CF8F-8B4A-BBA0-2E049CA4C56E}"/>
              </a:ext>
            </a:extLst>
          </p:cNvPr>
          <p:cNvSpPr txBox="1">
            <a:spLocks/>
          </p:cNvSpPr>
          <p:nvPr/>
        </p:nvSpPr>
        <p:spPr>
          <a:xfrm>
            <a:off x="6185001" y="3146264"/>
            <a:ext cx="2292315" cy="1053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>Prepare the Introduction and Conclusion</a:t>
            </a:r>
          </a:p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8" name="Google Shape;306;p49">
            <a:extLst>
              <a:ext uri="{FF2B5EF4-FFF2-40B4-BE49-F238E27FC236}">
                <a16:creationId xmlns:a16="http://schemas.microsoft.com/office/drawing/2014/main" id="{9654CAD6-0724-634E-8643-627A74D6BF6A}"/>
              </a:ext>
            </a:extLst>
          </p:cNvPr>
          <p:cNvSpPr/>
          <p:nvPr/>
        </p:nvSpPr>
        <p:spPr>
          <a:xfrm>
            <a:off x="6088109" y="1811598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49" name="Google Shape;308;p49">
            <a:extLst>
              <a:ext uri="{FF2B5EF4-FFF2-40B4-BE49-F238E27FC236}">
                <a16:creationId xmlns:a16="http://schemas.microsoft.com/office/drawing/2014/main" id="{6968331C-9D74-8949-B643-87B1D15567C4}"/>
              </a:ext>
            </a:extLst>
          </p:cNvPr>
          <p:cNvSpPr txBox="1">
            <a:spLocks/>
          </p:cNvSpPr>
          <p:nvPr/>
        </p:nvSpPr>
        <p:spPr>
          <a:xfrm>
            <a:off x="6133022" y="2137157"/>
            <a:ext cx="2292315" cy="83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600" b="1" dirty="0">
                <a:solidFill>
                  <a:schemeClr val="tx1"/>
                </a:solidFill>
              </a:rPr>
              <a:t>Select a Topic</a:t>
            </a:r>
          </a:p>
          <a:p>
            <a:r>
              <a:rPr lang="en-US" sz="1600" dirty="0"/>
              <a:t/>
            </a:r>
            <a:br>
              <a:rPr lang="en-US" sz="1600" dirty="0"/>
            </a:b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50" name="Google Shape;306;p49">
            <a:extLst>
              <a:ext uri="{FF2B5EF4-FFF2-40B4-BE49-F238E27FC236}">
                <a16:creationId xmlns:a16="http://schemas.microsoft.com/office/drawing/2014/main" id="{0A3C76E6-D199-5741-AC58-83C0DF3368EE}"/>
              </a:ext>
            </a:extLst>
          </p:cNvPr>
          <p:cNvSpPr/>
          <p:nvPr/>
        </p:nvSpPr>
        <p:spPr>
          <a:xfrm>
            <a:off x="3401692" y="3836396"/>
            <a:ext cx="2486100" cy="1074431"/>
          </a:xfrm>
          <a:prstGeom prst="rect">
            <a:avLst/>
          </a:prstGeom>
          <a:solidFill>
            <a:srgbClr val="A6BF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51" name="Google Shape;308;p49">
            <a:extLst>
              <a:ext uri="{FF2B5EF4-FFF2-40B4-BE49-F238E27FC236}">
                <a16:creationId xmlns:a16="http://schemas.microsoft.com/office/drawing/2014/main" id="{AB177DDB-7587-7145-BF7C-5C715223A574}"/>
              </a:ext>
            </a:extLst>
          </p:cNvPr>
          <p:cNvSpPr txBox="1">
            <a:spLocks/>
          </p:cNvSpPr>
          <p:nvPr/>
        </p:nvSpPr>
        <p:spPr>
          <a:xfrm>
            <a:off x="3474697" y="3978495"/>
            <a:ext cx="2292315" cy="961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3F3F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Clr>
                <a:schemeClr val="tx1">
                  <a:lumMod val="50000"/>
                  <a:lumOff val="50000"/>
                </a:schemeClr>
              </a:buClr>
            </a:pPr>
            <a:r>
              <a:rPr lang="en-US" sz="1600" b="1" dirty="0">
                <a:solidFill>
                  <a:schemeClr val="tx1"/>
                </a:solidFill>
              </a:rPr>
              <a:t>Practice and Deliver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" grpId="0" animBg="1"/>
      <p:bldP spid="308" grpId="0" build="p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54"/>
          <p:cNvCxnSpPr/>
          <p:nvPr/>
        </p:nvCxnSpPr>
        <p:spPr>
          <a:xfrm>
            <a:off x="3090705" y="906694"/>
            <a:ext cx="292638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69E770E-8582-3F4A-9B51-D1B005C49561}"/>
              </a:ext>
            </a:extLst>
          </p:cNvPr>
          <p:cNvSpPr txBox="1"/>
          <p:nvPr/>
        </p:nvSpPr>
        <p:spPr>
          <a:xfrm>
            <a:off x="2020438" y="237485"/>
            <a:ext cx="53158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1">
                    <a:lumMod val="50000"/>
                  </a:schemeClr>
                </a:solidFill>
                <a:latin typeface=""/>
              </a:rPr>
              <a:t>Steps in Preparing a Presentation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A9C671-FF1E-2847-867C-2FFE9F4898D9}"/>
              </a:ext>
            </a:extLst>
          </p:cNvPr>
          <p:cNvCxnSpPr>
            <a:cxnSpLocks/>
          </p:cNvCxnSpPr>
          <p:nvPr/>
        </p:nvCxnSpPr>
        <p:spPr>
          <a:xfrm>
            <a:off x="565632" y="2935293"/>
            <a:ext cx="8089271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F80C22-0E4E-0642-9683-A6D607D06D03}"/>
              </a:ext>
            </a:extLst>
          </p:cNvPr>
          <p:cNvCxnSpPr>
            <a:cxnSpLocks/>
          </p:cNvCxnSpPr>
          <p:nvPr/>
        </p:nvCxnSpPr>
        <p:spPr>
          <a:xfrm>
            <a:off x="4560122" y="1198291"/>
            <a:ext cx="0" cy="3764529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0">
            <a:extLst>
              <a:ext uri="{FF2B5EF4-FFF2-40B4-BE49-F238E27FC236}">
                <a16:creationId xmlns:a16="http://schemas.microsoft.com/office/drawing/2014/main" id="{DF2B5930-8878-434F-BA0F-E6D84D74C20D}"/>
              </a:ext>
            </a:extLst>
          </p:cNvPr>
          <p:cNvSpPr/>
          <p:nvPr/>
        </p:nvSpPr>
        <p:spPr>
          <a:xfrm>
            <a:off x="5537885" y="3143801"/>
            <a:ext cx="2521266" cy="738657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72E39C-6040-494B-83A9-2B0AAC0D213F}"/>
              </a:ext>
            </a:extLst>
          </p:cNvPr>
          <p:cNvSpPr txBox="1"/>
          <p:nvPr/>
        </p:nvSpPr>
        <p:spPr>
          <a:xfrm>
            <a:off x="5878519" y="3245863"/>
            <a:ext cx="1940008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Define the objective of the presentation</a:t>
            </a:r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id="{E2AB4C98-80CA-5544-A3B2-AD807B9319AD}"/>
              </a:ext>
            </a:extLst>
          </p:cNvPr>
          <p:cNvSpPr/>
          <p:nvPr/>
        </p:nvSpPr>
        <p:spPr>
          <a:xfrm>
            <a:off x="894840" y="3143801"/>
            <a:ext cx="2521266" cy="738657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63F23F-24F9-8A48-BA09-7E3DC3B343E3}"/>
              </a:ext>
            </a:extLst>
          </p:cNvPr>
          <p:cNvSpPr txBox="1"/>
          <p:nvPr/>
        </p:nvSpPr>
        <p:spPr>
          <a:xfrm>
            <a:off x="1232705" y="3336268"/>
            <a:ext cx="1783857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Select a Topic</a:t>
            </a:r>
          </a:p>
        </p:txBody>
      </p:sp>
      <p:sp>
        <p:nvSpPr>
          <p:cNvPr id="37" name="Rectangle 30">
            <a:extLst>
              <a:ext uri="{FF2B5EF4-FFF2-40B4-BE49-F238E27FC236}">
                <a16:creationId xmlns:a16="http://schemas.microsoft.com/office/drawing/2014/main" id="{05834396-F37F-FC41-86A5-68A920D233E8}"/>
              </a:ext>
            </a:extLst>
          </p:cNvPr>
          <p:cNvSpPr/>
          <p:nvPr/>
        </p:nvSpPr>
        <p:spPr>
          <a:xfrm>
            <a:off x="5537885" y="1122575"/>
            <a:ext cx="2521266" cy="738657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16C4DF-7D76-144F-89DA-90E6B4278FF8}"/>
              </a:ext>
            </a:extLst>
          </p:cNvPr>
          <p:cNvSpPr txBox="1"/>
          <p:nvPr/>
        </p:nvSpPr>
        <p:spPr>
          <a:xfrm>
            <a:off x="5956595" y="1198291"/>
            <a:ext cx="1783857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Analyze                Your Audience</a:t>
            </a:r>
          </a:p>
        </p:txBody>
      </p:sp>
      <p:sp>
        <p:nvSpPr>
          <p:cNvPr id="39" name="Rectangle 30">
            <a:extLst>
              <a:ext uri="{FF2B5EF4-FFF2-40B4-BE49-F238E27FC236}">
                <a16:creationId xmlns:a16="http://schemas.microsoft.com/office/drawing/2014/main" id="{9188D7BF-80CF-A449-955B-343DF51D3159}"/>
              </a:ext>
            </a:extLst>
          </p:cNvPr>
          <p:cNvSpPr/>
          <p:nvPr/>
        </p:nvSpPr>
        <p:spPr>
          <a:xfrm>
            <a:off x="894840" y="1166333"/>
            <a:ext cx="2521266" cy="738657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23DB41C-DFBA-AF4A-9F03-5FA0D2292BA2}"/>
              </a:ext>
            </a:extLst>
          </p:cNvPr>
          <p:cNvSpPr txBox="1"/>
          <p:nvPr/>
        </p:nvSpPr>
        <p:spPr>
          <a:xfrm>
            <a:off x="1263544" y="1261042"/>
            <a:ext cx="1783857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Plan Your Presentation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CF2A4D4-50AC-6D4D-880F-6178505CB2CD}"/>
              </a:ext>
            </a:extLst>
          </p:cNvPr>
          <p:cNvSpPr txBox="1"/>
          <p:nvPr/>
        </p:nvSpPr>
        <p:spPr>
          <a:xfrm>
            <a:off x="4654786" y="4113912"/>
            <a:ext cx="4287464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Write down your objectives which are the points you expect your audience to understand at the end of the presentation.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0CCA2C2-32EC-CC44-8C5D-CA29FE0A0FCB}"/>
              </a:ext>
            </a:extLst>
          </p:cNvPr>
          <p:cNvSpPr txBox="1"/>
          <p:nvPr/>
        </p:nvSpPr>
        <p:spPr>
          <a:xfrm>
            <a:off x="122863" y="2034289"/>
            <a:ext cx="416523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If you plan your presentation and follow the coming steps you will be able to prepare and preform a good presentation much easier.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93E4075-8422-534F-B4CB-318B1748560C}"/>
              </a:ext>
            </a:extLst>
          </p:cNvPr>
          <p:cNvSpPr txBox="1"/>
          <p:nvPr/>
        </p:nvSpPr>
        <p:spPr>
          <a:xfrm>
            <a:off x="122863" y="4113912"/>
            <a:ext cx="4165226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If you can choose a topic that your audience will be interested in so that they can enjoy it and quickly understand it.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173201E-F81A-C24D-861C-D07D6AE54C0E}"/>
              </a:ext>
            </a:extLst>
          </p:cNvPr>
          <p:cNvSpPr txBox="1"/>
          <p:nvPr/>
        </p:nvSpPr>
        <p:spPr>
          <a:xfrm>
            <a:off x="4704793" y="2034288"/>
            <a:ext cx="4287459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Knowing your audience is very important so that you can know how to deliver  the message  to them and it will be easier for you to select the topic.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AEA1C6-CB4C-2C46-8837-A307EE59A882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78677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0"/>
          <p:cNvSpPr/>
          <p:nvPr/>
        </p:nvSpPr>
        <p:spPr>
          <a:xfrm>
            <a:off x="548490" y="1606962"/>
            <a:ext cx="2030521" cy="861676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cxnSp>
        <p:nvCxnSpPr>
          <p:cNvPr id="55" name="Straight Connector 54"/>
          <p:cNvCxnSpPr/>
          <p:nvPr/>
        </p:nvCxnSpPr>
        <p:spPr>
          <a:xfrm>
            <a:off x="3149557" y="1100657"/>
            <a:ext cx="2926384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44939" y="1753186"/>
            <a:ext cx="1866310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Prepare the Body of the Presentation</a:t>
            </a:r>
          </a:p>
          <a:p>
            <a:pPr algn="ctr"/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9E770E-8582-3F4A-9B51-D1B005C49561}"/>
              </a:ext>
            </a:extLst>
          </p:cNvPr>
          <p:cNvSpPr txBox="1"/>
          <p:nvPr/>
        </p:nvSpPr>
        <p:spPr>
          <a:xfrm>
            <a:off x="2143107" y="163642"/>
            <a:ext cx="51074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</a:rPr>
              <a:t>Steps in Preparing a Presentation</a:t>
            </a:r>
          </a:p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</a:rPr>
              <a:t>Cont.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F80C22-0E4E-0642-9683-A6D607D06D03}"/>
              </a:ext>
            </a:extLst>
          </p:cNvPr>
          <p:cNvCxnSpPr>
            <a:cxnSpLocks/>
          </p:cNvCxnSpPr>
          <p:nvPr/>
        </p:nvCxnSpPr>
        <p:spPr>
          <a:xfrm>
            <a:off x="3079049" y="2176100"/>
            <a:ext cx="11656" cy="247074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30">
            <a:extLst>
              <a:ext uri="{FF2B5EF4-FFF2-40B4-BE49-F238E27FC236}">
                <a16:creationId xmlns:a16="http://schemas.microsoft.com/office/drawing/2014/main" id="{7264A619-EA68-3841-B361-9FE276528749}"/>
              </a:ext>
            </a:extLst>
          </p:cNvPr>
          <p:cNvSpPr/>
          <p:nvPr/>
        </p:nvSpPr>
        <p:spPr>
          <a:xfrm>
            <a:off x="3590743" y="1606962"/>
            <a:ext cx="2016188" cy="857268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2C6DB4-B62A-7D4C-9BDA-67201DDF0F0B}"/>
              </a:ext>
            </a:extLst>
          </p:cNvPr>
          <p:cNvSpPr txBox="1"/>
          <p:nvPr/>
        </p:nvSpPr>
        <p:spPr>
          <a:xfrm>
            <a:off x="3742084" y="1664060"/>
            <a:ext cx="1713505" cy="73866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Prepare the Introduction and Conclusion</a:t>
            </a:r>
          </a:p>
        </p:txBody>
      </p:sp>
      <p:sp>
        <p:nvSpPr>
          <p:cNvPr id="27" name="Rectangle 30">
            <a:extLst>
              <a:ext uri="{FF2B5EF4-FFF2-40B4-BE49-F238E27FC236}">
                <a16:creationId xmlns:a16="http://schemas.microsoft.com/office/drawing/2014/main" id="{EE77E638-1044-8C4A-B45B-27EE3C8E04AC}"/>
              </a:ext>
            </a:extLst>
          </p:cNvPr>
          <p:cNvSpPr/>
          <p:nvPr/>
        </p:nvSpPr>
        <p:spPr>
          <a:xfrm>
            <a:off x="6733338" y="1602554"/>
            <a:ext cx="2016187" cy="861676"/>
          </a:xfrm>
          <a:prstGeom prst="rect">
            <a:avLst/>
          </a:prstGeom>
          <a:solidFill>
            <a:schemeClr val="bg2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25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AE0C94-83AE-9442-B24D-5817134C0AB0}"/>
              </a:ext>
            </a:extLst>
          </p:cNvPr>
          <p:cNvSpPr txBox="1"/>
          <p:nvPr/>
        </p:nvSpPr>
        <p:spPr>
          <a:xfrm>
            <a:off x="7092572" y="1753186"/>
            <a:ext cx="1297717" cy="52322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b="1" dirty="0"/>
              <a:t>Practice and Deliver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D03D73D-86C2-3448-A6F1-2C3766F07EAE}"/>
              </a:ext>
            </a:extLst>
          </p:cNvPr>
          <p:cNvCxnSpPr>
            <a:cxnSpLocks/>
          </p:cNvCxnSpPr>
          <p:nvPr/>
        </p:nvCxnSpPr>
        <p:spPr>
          <a:xfrm>
            <a:off x="6138678" y="2151031"/>
            <a:ext cx="0" cy="247074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9F034F3-76F2-504B-9011-BFC536E8E97C}"/>
              </a:ext>
            </a:extLst>
          </p:cNvPr>
          <p:cNvSpPr txBox="1"/>
          <p:nvPr/>
        </p:nvSpPr>
        <p:spPr>
          <a:xfrm>
            <a:off x="450650" y="3012119"/>
            <a:ext cx="2097518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Preparing the body of the presentation is very important because it conveys the main idea about it.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D18D98-0906-6647-9B00-DB4948586565}"/>
              </a:ext>
            </a:extLst>
          </p:cNvPr>
          <p:cNvSpPr txBox="1"/>
          <p:nvPr/>
        </p:nvSpPr>
        <p:spPr>
          <a:xfrm>
            <a:off x="3444782" y="2821300"/>
            <a:ext cx="2162149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In the introduction, you should grab the audience's attention and tell them about the topic of your presentation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In conclusion, it should summarize it all.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D2AD7F-7326-F24F-8030-2172BF672672}"/>
              </a:ext>
            </a:extLst>
          </p:cNvPr>
          <p:cNvSpPr txBox="1"/>
          <p:nvPr/>
        </p:nvSpPr>
        <p:spPr>
          <a:xfrm>
            <a:off x="6492756" y="2912091"/>
            <a:ext cx="216214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sz="1300" dirty="0"/>
              <a:t>You should practice delivering your presentation so that you are less nervous and more organized in your explanation.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4F8EC1-2FB5-3649-8B86-43F4E9A30BCB}"/>
              </a:ext>
            </a:extLst>
          </p:cNvPr>
          <p:cNvSpPr txBox="1"/>
          <p:nvPr/>
        </p:nvSpPr>
        <p:spPr>
          <a:xfrm>
            <a:off x="9818255" y="-2032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Y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2387497-6333-6245-A248-130139529BE6}"/>
              </a:ext>
            </a:extLst>
          </p:cNvPr>
          <p:cNvSpPr/>
          <p:nvPr/>
        </p:nvSpPr>
        <p:spPr>
          <a:xfrm>
            <a:off x="8357110" y="223407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32645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>
        <p159:morph option="byObjec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0" grpId="0"/>
      <p:bldP spid="24" grpId="0" animBg="1"/>
      <p:bldP spid="25" grpId="0"/>
      <p:bldP spid="27" grpId="0" animBg="1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61"/>
          <p:cNvSpPr txBox="1">
            <a:spLocks noGrp="1"/>
          </p:cNvSpPr>
          <p:nvPr>
            <p:ph type="title"/>
          </p:nvPr>
        </p:nvSpPr>
        <p:spPr>
          <a:xfrm>
            <a:off x="316374" y="566862"/>
            <a:ext cx="4058401" cy="99396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800" b="1" dirty="0">
                <a:solidFill>
                  <a:schemeClr val="accent5"/>
                </a:solidFill>
              </a:rPr>
              <a:t>Advantages of a good presentation</a:t>
            </a:r>
            <a:endParaRPr sz="2800" b="1" dirty="0">
              <a:solidFill>
                <a:schemeClr val="accent5"/>
              </a:solidFill>
            </a:endParaRPr>
          </a:p>
        </p:txBody>
      </p:sp>
      <p:sp>
        <p:nvSpPr>
          <p:cNvPr id="562" name="Google Shape;562;p61"/>
          <p:cNvSpPr txBox="1">
            <a:spLocks noGrp="1"/>
          </p:cNvSpPr>
          <p:nvPr>
            <p:ph type="subTitle" idx="1"/>
          </p:nvPr>
        </p:nvSpPr>
        <p:spPr>
          <a:xfrm>
            <a:off x="316374" y="2105534"/>
            <a:ext cx="3886171" cy="18483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600" dirty="0"/>
              <a:t>When you keep delivering good presentations you will gain many advantages such as: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endParaRPr lang="en-US" sz="1500" dirty="0"/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dirty="0"/>
              <a:t>Gaining good communication skills.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endParaRPr lang="en-US" dirty="0"/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dirty="0"/>
              <a:t>Improving your time management.</a:t>
            </a:r>
          </a:p>
          <a:p>
            <a:pPr marL="0" lvl="0" indent="0" algn="just">
              <a:buClr>
                <a:schemeClr val="tx1">
                  <a:lumMod val="50000"/>
                  <a:lumOff val="50000"/>
                </a:schemeClr>
              </a:buClr>
              <a:buSzPct val="100000"/>
            </a:pPr>
            <a:endParaRPr lang="en-US" dirty="0"/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r>
              <a:rPr lang="en-US" dirty="0"/>
              <a:t>You will stress less and have more self confident.</a:t>
            </a:r>
          </a:p>
          <a:p>
            <a:pPr marL="285750" lvl="0" indent="-285750" algn="just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pitchFamily="2" charset="2"/>
              <a:buChar char="Ø"/>
            </a:pPr>
            <a:endParaRPr sz="15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464EFE-B71C-AF41-A6DA-C536AD3D480F}"/>
              </a:ext>
            </a:extLst>
          </p:cNvPr>
          <p:cNvCxnSpPr/>
          <p:nvPr/>
        </p:nvCxnSpPr>
        <p:spPr>
          <a:xfrm>
            <a:off x="441880" y="1651444"/>
            <a:ext cx="2641237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61FF6F21-4FED-FA45-ADF8-0EE296F78967}"/>
              </a:ext>
            </a:extLst>
          </p:cNvPr>
          <p:cNvSpPr/>
          <p:nvPr/>
        </p:nvSpPr>
        <p:spPr>
          <a:xfrm>
            <a:off x="8393235" y="226860"/>
            <a:ext cx="434389" cy="23832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solidFill>
                  <a:schemeClr val="bg2">
                    <a:lumMod val="50000"/>
                  </a:schemeClr>
                </a:solidFill>
              </a:rPr>
              <a:t>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2EE86A-895C-A541-99AD-B719C2B63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6858" y="781379"/>
            <a:ext cx="3515262" cy="39501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6"/>
          <p:cNvSpPr txBox="1">
            <a:spLocks noGrp="1"/>
          </p:cNvSpPr>
          <p:nvPr>
            <p:ph type="title"/>
          </p:nvPr>
        </p:nvSpPr>
        <p:spPr>
          <a:xfrm>
            <a:off x="5341001" y="1317710"/>
            <a:ext cx="2967141" cy="52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Conclusion</a:t>
            </a:r>
            <a:endParaRPr dirty="0"/>
          </a:p>
        </p:txBody>
      </p:sp>
      <p:sp>
        <p:nvSpPr>
          <p:cNvPr id="5" name="مستطيل 1">
            <a:extLst>
              <a:ext uri="{FF2B5EF4-FFF2-40B4-BE49-F238E27FC236}">
                <a16:creationId xmlns:a16="http://schemas.microsoft.com/office/drawing/2014/main" id="{068BAC55-2563-AE4C-9581-AC9E7208E283}"/>
              </a:ext>
            </a:extLst>
          </p:cNvPr>
          <p:cNvSpPr/>
          <p:nvPr/>
        </p:nvSpPr>
        <p:spPr>
          <a:xfrm>
            <a:off x="5389969" y="2205784"/>
            <a:ext cx="296714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dirty="0"/>
              <a:t>In order to be a good presenter you should always follow the steps to avoid mistakes and also to gain good presenting skills which will help you in your personal and professional life.</a:t>
            </a:r>
            <a:br>
              <a:rPr lang="en-US" sz="1700" dirty="0"/>
            </a:br>
            <a:endParaRPr lang="en-US" sz="1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A0A11D-4B0E-A147-901C-769F51416012}"/>
              </a:ext>
            </a:extLst>
          </p:cNvPr>
          <p:cNvSpPr/>
          <p:nvPr/>
        </p:nvSpPr>
        <p:spPr>
          <a:xfrm>
            <a:off x="8357110" y="264971"/>
            <a:ext cx="434389" cy="23832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/>
              <a:t>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C44104-AEBA-E840-86BE-0BB72CF2D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55" y="942109"/>
            <a:ext cx="3870036" cy="3546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0C5CAD6-40E9-5643-BC85-B9C71908F31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Y" dirty="0"/>
          </a:p>
        </p:txBody>
      </p:sp>
      <p:sp>
        <p:nvSpPr>
          <p:cNvPr id="622" name="Google Shape;622;p68"/>
          <p:cNvSpPr txBox="1">
            <a:spLocks noGrp="1"/>
          </p:cNvSpPr>
          <p:nvPr>
            <p:ph type="title"/>
          </p:nvPr>
        </p:nvSpPr>
        <p:spPr>
          <a:xfrm>
            <a:off x="667500" y="953773"/>
            <a:ext cx="78090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References</a:t>
            </a:r>
            <a:endParaRPr sz="3200" dirty="0"/>
          </a:p>
        </p:txBody>
      </p:sp>
      <p:sp>
        <p:nvSpPr>
          <p:cNvPr id="623" name="Google Shape;623;p68"/>
          <p:cNvSpPr txBox="1">
            <a:spLocks noGrp="1"/>
          </p:cNvSpPr>
          <p:nvPr>
            <p:ph type="body" idx="1"/>
          </p:nvPr>
        </p:nvSpPr>
        <p:spPr>
          <a:xfrm>
            <a:off x="501848" y="2353646"/>
            <a:ext cx="7338240" cy="33007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000" dirty="0"/>
              <a:t>“Steps in Preparing a Presentation.” Psu.edu, 2017, tutorials.istudy.psu.edu/oralpresentations/oralpresentations3.html.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165100" indent="0">
              <a:buNone/>
            </a:pPr>
            <a:r>
              <a:rPr lang="en-US" dirty="0"/>
              <a:t>‌</a:t>
            </a:r>
          </a:p>
          <a:p>
            <a:pPr marL="16510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1600"/>
              </a:spcAft>
              <a:buFont typeface="Courier New" panose="02070309020205020404" pitchFamily="49" charset="0"/>
              <a:buChar char="o"/>
            </a:pPr>
            <a:endParaRPr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EE7294-430F-A04D-989A-86D836F7BD0D}"/>
              </a:ext>
            </a:extLst>
          </p:cNvPr>
          <p:cNvSpPr/>
          <p:nvPr/>
        </p:nvSpPr>
        <p:spPr>
          <a:xfrm>
            <a:off x="8401205" y="260215"/>
            <a:ext cx="434389" cy="23832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LY" sz="1100" dirty="0">
                <a:solidFill>
                  <a:schemeClr val="bg2">
                    <a:lumMod val="50000"/>
                  </a:schemeClr>
                </a:solidFill>
              </a:rPr>
              <a:t>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3B9668-6249-3D4F-B5E2-3EA9F976779B}"/>
              </a:ext>
            </a:extLst>
          </p:cNvPr>
          <p:cNvCxnSpPr>
            <a:cxnSpLocks/>
          </p:cNvCxnSpPr>
          <p:nvPr/>
        </p:nvCxnSpPr>
        <p:spPr>
          <a:xfrm>
            <a:off x="791557" y="1668977"/>
            <a:ext cx="1878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inimalist Green Slides by Slidesgo">
  <a:themeElements>
    <a:clrScheme name="Simple Light">
      <a:dk1>
        <a:srgbClr val="000000"/>
      </a:dk1>
      <a:lt1>
        <a:srgbClr val="FFFFFF"/>
      </a:lt1>
      <a:dk2>
        <a:srgbClr val="A6BFA5"/>
      </a:dk2>
      <a:lt2>
        <a:srgbClr val="C9D8C8"/>
      </a:lt2>
      <a:accent1>
        <a:srgbClr val="161922"/>
      </a:accent1>
      <a:accent2>
        <a:srgbClr val="FFFFFF"/>
      </a:accent2>
      <a:accent3>
        <a:srgbClr val="A6BFA5"/>
      </a:accent3>
      <a:accent4>
        <a:srgbClr val="C9D8C8"/>
      </a:accent4>
      <a:accent5>
        <a:srgbClr val="000000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486</Words>
  <Application>Microsoft Office PowerPoint</Application>
  <PresentationFormat>On-screen Show (16:9)</PresentationFormat>
  <Paragraphs>85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Lato Black</vt:lpstr>
      <vt:lpstr>Livvic</vt:lpstr>
      <vt:lpstr>Poppins SemiBold</vt:lpstr>
      <vt:lpstr>Arial</vt:lpstr>
      <vt:lpstr>Gill Sans</vt:lpstr>
      <vt:lpstr>Wingdings</vt:lpstr>
      <vt:lpstr>Poppins Light</vt:lpstr>
      <vt:lpstr>Courier New</vt:lpstr>
      <vt:lpstr>Roboto Condensed Light</vt:lpstr>
      <vt:lpstr>Montserrat</vt:lpstr>
      <vt:lpstr>Playfair Display</vt:lpstr>
      <vt:lpstr>Minimalist Green Slides by Slidesgo</vt:lpstr>
      <vt:lpstr>PowerPoint Presentation</vt:lpstr>
      <vt:lpstr>PowerPoint Presentation</vt:lpstr>
      <vt:lpstr>PowerPoint Presentation</vt:lpstr>
      <vt:lpstr>Steps in Preparing a Presentation</vt:lpstr>
      <vt:lpstr>PowerPoint Presentation</vt:lpstr>
      <vt:lpstr>PowerPoint Presentation</vt:lpstr>
      <vt:lpstr>Advantages of a good presentation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Maher Fattouh</cp:lastModifiedBy>
  <cp:revision>91</cp:revision>
  <dcterms:modified xsi:type="dcterms:W3CDTF">2022-05-26T07:35:23Z</dcterms:modified>
</cp:coreProperties>
</file>