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7" r:id="rId5"/>
    <p:sldId id="275" r:id="rId6"/>
    <p:sldId id="258" r:id="rId7"/>
    <p:sldId id="276" r:id="rId8"/>
    <p:sldId id="277" r:id="rId9"/>
    <p:sldId id="278" r:id="rId10"/>
    <p:sldId id="279" r:id="rId11"/>
    <p:sldId id="280" r:id="rId12"/>
    <p:sldId id="283" r:id="rId13"/>
    <p:sldId id="27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2DE63D5-997A-4646-A377-4702673A728D}">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4" autoAdjust="0"/>
  </p:normalViewPr>
  <p:slideViewPr>
    <p:cSldViewPr snapToGrid="0">
      <p:cViewPr varScale="1">
        <p:scale>
          <a:sx n="69" d="100"/>
          <a:sy n="69" d="100"/>
        </p:scale>
        <p:origin x="564" y="48"/>
      </p:cViewPr>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wa elmahgoub" userId="dd17ceabddcd2a08" providerId="LiveId" clId="{1B3AE16B-76C8-4D8E-97C0-219191A36D6E}"/>
    <pc:docChg chg="addSld delSld modSld">
      <pc:chgData name="arwa elmahgoub" userId="dd17ceabddcd2a08" providerId="LiveId" clId="{1B3AE16B-76C8-4D8E-97C0-219191A36D6E}" dt="2022-04-10T23:27:03.199" v="77" actId="2696"/>
      <pc:docMkLst>
        <pc:docMk/>
      </pc:docMkLst>
      <pc:sldChg chg="modSp del mod">
        <pc:chgData name="arwa elmahgoub" userId="dd17ceabddcd2a08" providerId="LiveId" clId="{1B3AE16B-76C8-4D8E-97C0-219191A36D6E}" dt="2022-04-10T23:25:50.111" v="62" actId="2696"/>
        <pc:sldMkLst>
          <pc:docMk/>
          <pc:sldMk cId="1069728193" sldId="281"/>
        </pc:sldMkLst>
        <pc:spChg chg="mod">
          <ac:chgData name="arwa elmahgoub" userId="dd17ceabddcd2a08" providerId="LiveId" clId="{1B3AE16B-76C8-4D8E-97C0-219191A36D6E}" dt="2022-04-10T23:24:57.983" v="57" actId="20577"/>
          <ac:spMkLst>
            <pc:docMk/>
            <pc:sldMk cId="1069728193" sldId="281"/>
            <ac:spMk id="3" creationId="{E9BE4A06-2673-41EF-AF84-96B0EDEC0F01}"/>
          </ac:spMkLst>
        </pc:spChg>
        <pc:spChg chg="mod">
          <ac:chgData name="arwa elmahgoub" userId="dd17ceabddcd2a08" providerId="LiveId" clId="{1B3AE16B-76C8-4D8E-97C0-219191A36D6E}" dt="2022-04-10T23:25:02.933" v="58" actId="20577"/>
          <ac:spMkLst>
            <pc:docMk/>
            <pc:sldMk cId="1069728193" sldId="281"/>
            <ac:spMk id="4" creationId="{9AF7E39F-041F-4A45-A1CF-F8C269887D5A}"/>
          </ac:spMkLst>
        </pc:spChg>
      </pc:sldChg>
      <pc:sldChg chg="modSp add del mod">
        <pc:chgData name="arwa elmahgoub" userId="dd17ceabddcd2a08" providerId="LiveId" clId="{1B3AE16B-76C8-4D8E-97C0-219191A36D6E}" dt="2022-04-10T23:27:03.199" v="77" actId="2696"/>
        <pc:sldMkLst>
          <pc:docMk/>
          <pc:sldMk cId="1474580855" sldId="282"/>
        </pc:sldMkLst>
        <pc:spChg chg="mod">
          <ac:chgData name="arwa elmahgoub" userId="dd17ceabddcd2a08" providerId="LiveId" clId="{1B3AE16B-76C8-4D8E-97C0-219191A36D6E}" dt="2022-04-10T23:26:34.995" v="76" actId="1076"/>
          <ac:spMkLst>
            <pc:docMk/>
            <pc:sldMk cId="1474580855" sldId="282"/>
            <ac:spMk id="3" creationId="{E9BE4A06-2673-41EF-AF84-96B0EDEC0F01}"/>
          </ac:spMkLst>
        </pc:spChg>
        <pc:spChg chg="mod">
          <ac:chgData name="arwa elmahgoub" userId="dd17ceabddcd2a08" providerId="LiveId" clId="{1B3AE16B-76C8-4D8E-97C0-219191A36D6E}" dt="2022-04-10T23:26:18.621" v="75" actId="114"/>
          <ac:spMkLst>
            <pc:docMk/>
            <pc:sldMk cId="1474580855" sldId="282"/>
            <ac:spMk id="4" creationId="{9AF7E39F-041F-4A45-A1CF-F8C269887D5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65716D-39C9-48C4-A3EB-B88E4515427D}" type="datetimeFigureOut">
              <a:rPr lang="en-US" smtClean="0"/>
              <a:t>6/27/2022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0C6D3C-9EB0-4F2C-9026-3887D1CDB44E}" type="slidenum">
              <a:rPr lang="en-US" smtClean="0"/>
              <a:t>‹#›</a:t>
            </a:fld>
            <a:endParaRPr lang="en-US" dirty="0"/>
          </a:p>
        </p:txBody>
      </p:sp>
    </p:spTree>
    <p:extLst>
      <p:ext uri="{BB962C8B-B14F-4D97-AF65-F5344CB8AC3E}">
        <p14:creationId xmlns:p14="http://schemas.microsoft.com/office/powerpoint/2010/main" val="2437763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8D39141-3E8E-4545-90DB-291A0E5F139B}"/>
              </a:ext>
            </a:extLst>
          </p:cNvPr>
          <p:cNvSpPr>
            <a:spLocks noGrp="1"/>
          </p:cNvSpPr>
          <p:nvPr>
            <p:ph type="pic" sz="quarter" idx="12" hasCustomPrompt="1"/>
          </p:nvPr>
        </p:nvSpPr>
        <p:spPr>
          <a:xfrm>
            <a:off x="0" y="0"/>
            <a:ext cx="12192000" cy="6858000"/>
          </a:xfrm>
          <a:solidFill>
            <a:schemeClr val="tx1">
              <a:lumMod val="75000"/>
              <a:lumOff val="25000"/>
            </a:schemeClr>
          </a:solidFill>
        </p:spPr>
        <p:txBody>
          <a:bodyPr lIns="612000" tIns="0" anchor="ctr"/>
          <a:lstStyle>
            <a:lvl1pPr marL="0" indent="0" algn="l">
              <a:lnSpc>
                <a:spcPct val="100000"/>
              </a:lnSpc>
              <a:buNone/>
              <a:defRPr sz="1200" i="1">
                <a:solidFill>
                  <a:schemeClr val="bg1">
                    <a:lumMod val="75000"/>
                  </a:schemeClr>
                </a:solidFill>
              </a:defRPr>
            </a:lvl1pPr>
          </a:lstStyle>
          <a:p>
            <a:r>
              <a:rPr lang="en-US" dirty="0"/>
              <a:t>Drag &amp; Drop Your </a:t>
            </a:r>
            <a:br>
              <a:rPr lang="en-US" dirty="0"/>
            </a:br>
            <a:r>
              <a:rPr lang="en-US" dirty="0"/>
              <a:t>Background Photo Here</a:t>
            </a:r>
          </a:p>
        </p:txBody>
      </p:sp>
      <p:sp>
        <p:nvSpPr>
          <p:cNvPr id="2" name="Title 1">
            <a:extLst>
              <a:ext uri="{FF2B5EF4-FFF2-40B4-BE49-F238E27FC236}">
                <a16:creationId xmlns:a16="http://schemas.microsoft.com/office/drawing/2014/main" id="{AD90A062-54B3-47F2-9D6A-5BC9575208D2}"/>
              </a:ext>
            </a:extLst>
          </p:cNvPr>
          <p:cNvSpPr>
            <a:spLocks noGrp="1"/>
          </p:cNvSpPr>
          <p:nvPr>
            <p:ph type="ctrTitle"/>
          </p:nvPr>
        </p:nvSpPr>
        <p:spPr>
          <a:xfrm>
            <a:off x="2520000" y="0"/>
            <a:ext cx="9672000" cy="6857999"/>
          </a:xfrm>
          <a:solidFill>
            <a:schemeClr val="tx2">
              <a:alpha val="70000"/>
            </a:schemeClr>
          </a:solidFill>
        </p:spPr>
        <p:txBody>
          <a:bodyPr lIns="1116000" rIns="180000" anchor="ctr"/>
          <a:lstStyle>
            <a:lvl1pPr algn="l">
              <a:defRPr sz="5000" cap="all" baseline="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5C97F3D-57FA-4E82-9EEC-E93088055A15}"/>
              </a:ext>
            </a:extLst>
          </p:cNvPr>
          <p:cNvSpPr>
            <a:spLocks noGrp="1"/>
          </p:cNvSpPr>
          <p:nvPr>
            <p:ph type="subTitle" idx="1"/>
          </p:nvPr>
        </p:nvSpPr>
        <p:spPr>
          <a:xfrm>
            <a:off x="3600000" y="4276447"/>
            <a:ext cx="5161550" cy="620016"/>
          </a:xfrm>
          <a:gradFill>
            <a:gsLst>
              <a:gs pos="0">
                <a:schemeClr val="tx2"/>
              </a:gs>
              <a:gs pos="100000">
                <a:schemeClr val="accent2"/>
              </a:gs>
            </a:gsLst>
            <a:lin ang="14400000" scaled="0"/>
          </a:gradFill>
        </p:spPr>
        <p:txBody>
          <a:bodyPr lIns="144000" anchor="ctr"/>
          <a:lstStyle>
            <a:lvl1pPr marL="0" indent="0" algn="l">
              <a:buNone/>
              <a:defRPr sz="2400" b="1" i="1">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Footer Placeholder 6">
            <a:extLst>
              <a:ext uri="{FF2B5EF4-FFF2-40B4-BE49-F238E27FC236}">
                <a16:creationId xmlns:a16="http://schemas.microsoft.com/office/drawing/2014/main" id="{E31775C8-C7F0-4EC5-A9C0-53AE3A0C5F7B}"/>
              </a:ext>
            </a:extLst>
          </p:cNvPr>
          <p:cNvSpPr>
            <a:spLocks noGrp="1"/>
          </p:cNvSpPr>
          <p:nvPr>
            <p:ph type="ftr" sz="quarter" idx="10"/>
          </p:nvPr>
        </p:nvSpPr>
        <p:spPr>
          <a:xfrm>
            <a:off x="3600000" y="6262080"/>
            <a:ext cx="7560000" cy="360000"/>
          </a:xfrm>
        </p:spPr>
        <p:txBody>
          <a:bodyPr/>
          <a:lstStyle/>
          <a:p>
            <a:endParaRPr lang="en-US" dirty="0"/>
          </a:p>
        </p:txBody>
      </p:sp>
      <p:sp>
        <p:nvSpPr>
          <p:cNvPr id="8" name="Slide Number Placeholder 7">
            <a:extLst>
              <a:ext uri="{FF2B5EF4-FFF2-40B4-BE49-F238E27FC236}">
                <a16:creationId xmlns:a16="http://schemas.microsoft.com/office/drawing/2014/main" id="{9E8B0AE2-DA19-49E2-AC81-5272385D304C}"/>
              </a:ext>
            </a:extLst>
          </p:cNvPr>
          <p:cNvSpPr>
            <a:spLocks noGrp="1"/>
          </p:cNvSpPr>
          <p:nvPr>
            <p:ph type="sldNum" sz="quarter" idx="11"/>
          </p:nvPr>
        </p:nvSpPr>
        <p:spPr/>
        <p:txBody>
          <a:bodyPr/>
          <a:lstStyle/>
          <a:p>
            <a:fld id="{EECC7194-A4D0-457B-9D3E-53681723AFF7}" type="slidenum">
              <a:rPr lang="en-US" smtClean="0"/>
              <a:pPr/>
              <a:t>‹#›</a:t>
            </a:fld>
            <a:endParaRPr lang="en-US" dirty="0"/>
          </a:p>
        </p:txBody>
      </p:sp>
    </p:spTree>
    <p:extLst>
      <p:ext uri="{BB962C8B-B14F-4D97-AF65-F5344CB8AC3E}">
        <p14:creationId xmlns:p14="http://schemas.microsoft.com/office/powerpoint/2010/main" val="214234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0" name="Text Placeholder 3">
            <a:extLst>
              <a:ext uri="{FF2B5EF4-FFF2-40B4-BE49-F238E27FC236}">
                <a16:creationId xmlns:a16="http://schemas.microsoft.com/office/drawing/2014/main" id="{6A395197-9758-40F0-B747-F8B134C175EB}"/>
              </a:ext>
            </a:extLst>
          </p:cNvPr>
          <p:cNvSpPr txBox="1">
            <a:spLocks/>
          </p:cNvSpPr>
          <p:nvPr userDrawn="1"/>
        </p:nvSpPr>
        <p:spPr>
          <a:xfrm>
            <a:off x="0" y="-436"/>
            <a:ext cx="12192000" cy="6858436"/>
          </a:xfrm>
          <a:prstGeom prst="rect">
            <a:avLst/>
          </a:prstGeom>
          <a:gradFill>
            <a:gsLst>
              <a:gs pos="0">
                <a:schemeClr val="tx2"/>
              </a:gs>
              <a:gs pos="100000">
                <a:schemeClr val="accent2"/>
              </a:gs>
            </a:gsLst>
            <a:lin ang="14400000" scaled="0"/>
          </a:gradFill>
        </p:spPr>
        <p:txBody>
          <a:bodyPr/>
          <a:lstStyle>
            <a:lvl1pPr marL="266700" indent="-266700" algn="l" defTabSz="914400" rtl="0" eaLnBrk="1" latinLnBrk="0" hangingPunct="1">
              <a:lnSpc>
                <a:spcPct val="100000"/>
              </a:lnSpc>
              <a:spcBef>
                <a:spcPts val="0"/>
              </a:spcBef>
              <a:spcAft>
                <a:spcPts val="1000"/>
              </a:spcAft>
              <a:buClr>
                <a:schemeClr val="accent2"/>
              </a:buClr>
              <a:buFont typeface="Arial" panose="020B0604020202020204" pitchFamily="34" charset="0"/>
              <a:buChar char="●"/>
              <a:defRPr sz="1600" kern="1200">
                <a:solidFill>
                  <a:schemeClr val="tx1"/>
                </a:solidFill>
                <a:latin typeface="+mn-lt"/>
                <a:ea typeface="+mn-ea"/>
                <a:cs typeface="+mn-cs"/>
              </a:defRPr>
            </a:lvl1pPr>
            <a:lvl2pPr marL="447675" indent="-180975" algn="l" defTabSz="914400" rtl="0" eaLnBrk="1" latinLnBrk="0" hangingPunct="1">
              <a:lnSpc>
                <a:spcPct val="100000"/>
              </a:lnSpc>
              <a:spcBef>
                <a:spcPts val="0"/>
              </a:spcBef>
              <a:spcAft>
                <a:spcPts val="1000"/>
              </a:spcAft>
              <a:buClr>
                <a:schemeClr val="accent2"/>
              </a:buClr>
              <a:buFontTx/>
              <a:buChar char="–"/>
              <a:defRPr sz="1400" kern="1200">
                <a:solidFill>
                  <a:schemeClr val="tx1"/>
                </a:solidFill>
                <a:latin typeface="+mn-lt"/>
                <a:ea typeface="+mn-ea"/>
                <a:cs typeface="+mn-cs"/>
              </a:defRPr>
            </a:lvl2pPr>
            <a:lvl3pPr marL="628650" indent="-180975" algn="l" defTabSz="914400" rtl="0" eaLnBrk="1" latinLnBrk="0" hangingPunct="1">
              <a:lnSpc>
                <a:spcPct val="100000"/>
              </a:lnSpc>
              <a:spcBef>
                <a:spcPts val="0"/>
              </a:spcBef>
              <a:spcAft>
                <a:spcPts val="1000"/>
              </a:spcAft>
              <a:buClr>
                <a:schemeClr val="tx1">
                  <a:lumMod val="50000"/>
                  <a:lumOff val="50000"/>
                </a:schemeClr>
              </a:buClr>
              <a:buFont typeface="Arial" panose="020B0604020202020204" pitchFamily="34" charset="0"/>
              <a:buChar char="•"/>
              <a:defRPr sz="1200" kern="1200">
                <a:solidFill>
                  <a:schemeClr val="tx1"/>
                </a:solidFill>
                <a:latin typeface="+mn-lt"/>
                <a:ea typeface="+mn-ea"/>
                <a:cs typeface="+mn-cs"/>
              </a:defRPr>
            </a:lvl3pPr>
            <a:lvl4pPr marL="809625" indent="-180975" algn="l" defTabSz="914400" rtl="0" eaLnBrk="1" latinLnBrk="0" hangingPunct="1">
              <a:lnSpc>
                <a:spcPct val="100000"/>
              </a:lnSpc>
              <a:spcBef>
                <a:spcPts val="0"/>
              </a:spcBef>
              <a:spcAft>
                <a:spcPts val="1000"/>
              </a:spcAft>
              <a:buClr>
                <a:schemeClr val="tx1">
                  <a:lumMod val="75000"/>
                  <a:lumOff val="25000"/>
                </a:schemeClr>
              </a:buClr>
              <a:buSzPct val="80000"/>
              <a:buFont typeface="Courier New" panose="02070309020205020404" pitchFamily="49" charset="0"/>
              <a:buChar char="o"/>
              <a:defRPr sz="1000" kern="1200">
                <a:solidFill>
                  <a:schemeClr val="tx1"/>
                </a:solidFill>
                <a:latin typeface="+mn-lt"/>
                <a:ea typeface="+mn-ea"/>
                <a:cs typeface="+mn-cs"/>
              </a:defRPr>
            </a:lvl4pPr>
            <a:lvl5pPr marL="990600" indent="-180975" algn="l" defTabSz="914400" rtl="0" eaLnBrk="1" latinLnBrk="0" hangingPunct="1">
              <a:lnSpc>
                <a:spcPct val="100000"/>
              </a:lnSpc>
              <a:spcBef>
                <a:spcPts val="0"/>
              </a:spcBef>
              <a:spcAft>
                <a:spcPts val="1000"/>
              </a:spcAft>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noProof="0" dirty="0"/>
          </a:p>
        </p:txBody>
      </p:sp>
      <p:sp>
        <p:nvSpPr>
          <p:cNvPr id="19" name="Freeform: Shape 18">
            <a:extLst>
              <a:ext uri="{FF2B5EF4-FFF2-40B4-BE49-F238E27FC236}">
                <a16:creationId xmlns:a16="http://schemas.microsoft.com/office/drawing/2014/main" id="{78907576-77BD-4FD0-A9FE-48D249CB435B}"/>
              </a:ext>
            </a:extLst>
          </p:cNvPr>
          <p:cNvSpPr/>
          <p:nvPr userDrawn="1"/>
        </p:nvSpPr>
        <p:spPr>
          <a:xfrm rot="5400000">
            <a:off x="6963000" y="1629000"/>
            <a:ext cx="6858000" cy="3600000"/>
          </a:xfrm>
          <a:custGeom>
            <a:avLst/>
            <a:gdLst>
              <a:gd name="connsiteX0" fmla="*/ 0 w 6858000"/>
              <a:gd name="connsiteY0" fmla="*/ 3600000 h 3600000"/>
              <a:gd name="connsiteX1" fmla="*/ 0 w 6858000"/>
              <a:gd name="connsiteY1" fmla="*/ 0 h 3600000"/>
              <a:gd name="connsiteX2" fmla="*/ 0 w 6858000"/>
              <a:gd name="connsiteY2" fmla="*/ 0 h 3600000"/>
              <a:gd name="connsiteX3" fmla="*/ 180000 w 6858000"/>
              <a:gd name="connsiteY3" fmla="*/ 0 h 3600000"/>
              <a:gd name="connsiteX4" fmla="*/ 6678000 w 6858000"/>
              <a:gd name="connsiteY4" fmla="*/ 0 h 3600000"/>
              <a:gd name="connsiteX5" fmla="*/ 6858000 w 6858000"/>
              <a:gd name="connsiteY5" fmla="*/ 0 h 3600000"/>
              <a:gd name="connsiteX6" fmla="*/ 6858000 w 6858000"/>
              <a:gd name="connsiteY6" fmla="*/ 180000 h 3600000"/>
              <a:gd name="connsiteX7" fmla="*/ 6858000 w 6858000"/>
              <a:gd name="connsiteY7" fmla="*/ 3600000 h 3600000"/>
              <a:gd name="connsiteX8" fmla="*/ 6678000 w 6858000"/>
              <a:gd name="connsiteY8" fmla="*/ 3600000 h 3600000"/>
              <a:gd name="connsiteX9" fmla="*/ 6678000 w 6858000"/>
              <a:gd name="connsiteY9" fmla="*/ 180000 h 3600000"/>
              <a:gd name="connsiteX10" fmla="*/ 180000 w 6858000"/>
              <a:gd name="connsiteY10" fmla="*/ 180000 h 3600000"/>
              <a:gd name="connsiteX11" fmla="*/ 180000 w 6858000"/>
              <a:gd name="connsiteY11" fmla="*/ 360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3600000">
                <a:moveTo>
                  <a:pt x="0" y="3600000"/>
                </a:moveTo>
                <a:lnTo>
                  <a:pt x="0" y="0"/>
                </a:lnTo>
                <a:lnTo>
                  <a:pt x="0" y="0"/>
                </a:lnTo>
                <a:lnTo>
                  <a:pt x="180000" y="0"/>
                </a:lnTo>
                <a:lnTo>
                  <a:pt x="6678000" y="0"/>
                </a:lnTo>
                <a:lnTo>
                  <a:pt x="6858000" y="0"/>
                </a:lnTo>
                <a:lnTo>
                  <a:pt x="6858000" y="180000"/>
                </a:lnTo>
                <a:lnTo>
                  <a:pt x="6858000" y="3600000"/>
                </a:lnTo>
                <a:lnTo>
                  <a:pt x="6678000" y="3600000"/>
                </a:lnTo>
                <a:lnTo>
                  <a:pt x="6678000" y="180000"/>
                </a:lnTo>
                <a:lnTo>
                  <a:pt x="180000" y="180000"/>
                </a:lnTo>
                <a:lnTo>
                  <a:pt x="180000" y="3600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p:txBody>
          <a:bodyPr/>
          <a:lstStyle/>
          <a:p>
            <a:endParaRPr lang="en-US" noProof="0"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p:txBody>
          <a:bodyPr/>
          <a:lstStyle/>
          <a:p>
            <a:fld id="{EECC7194-A4D0-457B-9D3E-53681723AFF7}" type="slidenum">
              <a:rPr lang="en-US" noProof="0" smtClean="0"/>
              <a:pPr/>
              <a:t>‹#›</a:t>
            </a:fld>
            <a:endParaRPr lang="en-US" noProof="0" dirty="0"/>
          </a:p>
        </p:txBody>
      </p:sp>
      <p:sp>
        <p:nvSpPr>
          <p:cNvPr id="5" name="Text Placeholder 4">
            <a:extLst>
              <a:ext uri="{FF2B5EF4-FFF2-40B4-BE49-F238E27FC236}">
                <a16:creationId xmlns:a16="http://schemas.microsoft.com/office/drawing/2014/main" id="{C430C70C-09F9-40EE-9A89-ED9A5DCFD98D}"/>
              </a:ext>
            </a:extLst>
          </p:cNvPr>
          <p:cNvSpPr>
            <a:spLocks noGrp="1"/>
          </p:cNvSpPr>
          <p:nvPr>
            <p:ph type="body" sz="quarter" idx="13" hasCustomPrompt="1"/>
          </p:nvPr>
        </p:nvSpPr>
        <p:spPr>
          <a:xfrm>
            <a:off x="1303794" y="3407563"/>
            <a:ext cx="2034138" cy="245885"/>
          </a:xfrm>
        </p:spPr>
        <p:txBody>
          <a:bodyPr lIns="0" anchor="ctr"/>
          <a:lstStyle>
            <a:lvl1pPr marL="0" indent="0" algn="ctr">
              <a:buClr>
                <a:schemeClr val="accent2"/>
              </a:buClr>
              <a:buFont typeface="Arial" panose="020B0604020202020204" pitchFamily="34" charse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Role</a:t>
            </a:r>
          </a:p>
        </p:txBody>
      </p:sp>
      <p:sp>
        <p:nvSpPr>
          <p:cNvPr id="13" name="Text Placeholder 12">
            <a:extLst>
              <a:ext uri="{FF2B5EF4-FFF2-40B4-BE49-F238E27FC236}">
                <a16:creationId xmlns:a16="http://schemas.microsoft.com/office/drawing/2014/main" id="{278D9ACA-AB64-4D04-A5E0-23AC8B81EC2C}"/>
              </a:ext>
            </a:extLst>
          </p:cNvPr>
          <p:cNvSpPr>
            <a:spLocks noGrp="1"/>
          </p:cNvSpPr>
          <p:nvPr>
            <p:ph type="body" sz="quarter" idx="14" hasCustomPrompt="1"/>
          </p:nvPr>
        </p:nvSpPr>
        <p:spPr>
          <a:xfrm>
            <a:off x="1303794" y="3005055"/>
            <a:ext cx="2034138" cy="360445"/>
          </a:xfrm>
          <a:solidFill>
            <a:schemeClr val="tx2"/>
          </a:solidFill>
        </p:spPr>
        <p:txBody>
          <a:bodyPr lIns="0" anchor="ctr"/>
          <a:lstStyle>
            <a:lvl1pPr marL="0" indent="0" algn="ctr">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Full Name</a:t>
            </a:r>
          </a:p>
        </p:txBody>
      </p:sp>
      <p:sp>
        <p:nvSpPr>
          <p:cNvPr id="15" name="Text Placeholder 4">
            <a:extLst>
              <a:ext uri="{FF2B5EF4-FFF2-40B4-BE49-F238E27FC236}">
                <a16:creationId xmlns:a16="http://schemas.microsoft.com/office/drawing/2014/main" id="{F3B4EB62-0A18-46F9-98F0-E8FC5EBAF37E}"/>
              </a:ext>
            </a:extLst>
          </p:cNvPr>
          <p:cNvSpPr>
            <a:spLocks noGrp="1"/>
          </p:cNvSpPr>
          <p:nvPr>
            <p:ph type="body" sz="quarter" idx="15" hasCustomPrompt="1"/>
          </p:nvPr>
        </p:nvSpPr>
        <p:spPr>
          <a:xfrm>
            <a:off x="5066363" y="3407563"/>
            <a:ext cx="2034138" cy="245885"/>
          </a:xfrm>
        </p:spPr>
        <p:txBody>
          <a:bodyPr lIns="0" anchor="ctr"/>
          <a:lstStyle>
            <a:lvl1pPr marL="0" indent="0" algn="ctr">
              <a:buClr>
                <a:schemeClr val="accent2"/>
              </a:buClr>
              <a:buFont typeface="Arial" panose="020B0604020202020204" pitchFamily="34" charse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Role</a:t>
            </a:r>
          </a:p>
        </p:txBody>
      </p:sp>
      <p:sp>
        <p:nvSpPr>
          <p:cNvPr id="16" name="Text Placeholder 12">
            <a:extLst>
              <a:ext uri="{FF2B5EF4-FFF2-40B4-BE49-F238E27FC236}">
                <a16:creationId xmlns:a16="http://schemas.microsoft.com/office/drawing/2014/main" id="{A3B2D4DF-9952-49C7-B850-559AD0DF27D5}"/>
              </a:ext>
            </a:extLst>
          </p:cNvPr>
          <p:cNvSpPr>
            <a:spLocks noGrp="1"/>
          </p:cNvSpPr>
          <p:nvPr>
            <p:ph type="body" sz="quarter" idx="16" hasCustomPrompt="1"/>
          </p:nvPr>
        </p:nvSpPr>
        <p:spPr>
          <a:xfrm>
            <a:off x="5066363" y="3005055"/>
            <a:ext cx="2034138" cy="360445"/>
          </a:xfrm>
          <a:solidFill>
            <a:schemeClr val="tx2"/>
          </a:solidFill>
        </p:spPr>
        <p:txBody>
          <a:bodyPr lIns="0" anchor="ctr"/>
          <a:lstStyle>
            <a:lvl1pPr marL="0" indent="0" algn="ctr">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Full Name</a:t>
            </a:r>
          </a:p>
        </p:txBody>
      </p:sp>
      <p:sp>
        <p:nvSpPr>
          <p:cNvPr id="17" name="Text Placeholder 4">
            <a:extLst>
              <a:ext uri="{FF2B5EF4-FFF2-40B4-BE49-F238E27FC236}">
                <a16:creationId xmlns:a16="http://schemas.microsoft.com/office/drawing/2014/main" id="{BCE373B8-7ADE-4DC4-9900-59147BFA16E7}"/>
              </a:ext>
            </a:extLst>
          </p:cNvPr>
          <p:cNvSpPr>
            <a:spLocks noGrp="1"/>
          </p:cNvSpPr>
          <p:nvPr>
            <p:ph type="body" sz="quarter" idx="17" hasCustomPrompt="1"/>
          </p:nvPr>
        </p:nvSpPr>
        <p:spPr>
          <a:xfrm>
            <a:off x="8828931" y="3407563"/>
            <a:ext cx="2034138" cy="245885"/>
          </a:xfrm>
        </p:spPr>
        <p:txBody>
          <a:bodyPr lIns="0" anchor="ctr"/>
          <a:lstStyle>
            <a:lvl1pPr marL="0" indent="0" algn="ctr">
              <a:buClr>
                <a:schemeClr val="accent2"/>
              </a:buClr>
              <a:buFont typeface="Arial" panose="020B0604020202020204" pitchFamily="34" charse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Role</a:t>
            </a:r>
          </a:p>
        </p:txBody>
      </p:sp>
      <p:sp>
        <p:nvSpPr>
          <p:cNvPr id="18" name="Text Placeholder 12">
            <a:extLst>
              <a:ext uri="{FF2B5EF4-FFF2-40B4-BE49-F238E27FC236}">
                <a16:creationId xmlns:a16="http://schemas.microsoft.com/office/drawing/2014/main" id="{28F027FF-E9AF-4E49-AC44-48D21AD761AA}"/>
              </a:ext>
            </a:extLst>
          </p:cNvPr>
          <p:cNvSpPr>
            <a:spLocks noGrp="1"/>
          </p:cNvSpPr>
          <p:nvPr>
            <p:ph type="body" sz="quarter" idx="18" hasCustomPrompt="1"/>
          </p:nvPr>
        </p:nvSpPr>
        <p:spPr>
          <a:xfrm>
            <a:off x="8828931" y="3005055"/>
            <a:ext cx="2034138" cy="360445"/>
          </a:xfrm>
          <a:solidFill>
            <a:schemeClr val="tx2"/>
          </a:solidFill>
        </p:spPr>
        <p:txBody>
          <a:bodyPr lIns="0" anchor="ctr"/>
          <a:lstStyle>
            <a:lvl1pPr marL="0" indent="0" algn="ctr">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Full Name</a:t>
            </a:r>
          </a:p>
        </p:txBody>
      </p:sp>
      <p:sp>
        <p:nvSpPr>
          <p:cNvPr id="29" name="Picture Placeholder 25">
            <a:extLst>
              <a:ext uri="{FF2B5EF4-FFF2-40B4-BE49-F238E27FC236}">
                <a16:creationId xmlns:a16="http://schemas.microsoft.com/office/drawing/2014/main" id="{8989EC4C-4E3F-457F-8CF6-8A88DE68A930}"/>
              </a:ext>
            </a:extLst>
          </p:cNvPr>
          <p:cNvSpPr>
            <a:spLocks noGrp="1"/>
          </p:cNvSpPr>
          <p:nvPr>
            <p:ph type="pic" sz="quarter" idx="23" hasCustomPrompt="1"/>
          </p:nvPr>
        </p:nvSpPr>
        <p:spPr>
          <a:xfrm>
            <a:off x="1867711" y="1648853"/>
            <a:ext cx="906304" cy="1206290"/>
          </a:xfrm>
        </p:spPr>
        <p:txBody>
          <a:bodyPr anchor="ctr"/>
          <a:lstStyle>
            <a:lvl1pPr marL="0" indent="0" algn="ctr">
              <a:buNone/>
              <a:defRPr sz="1050" i="1">
                <a:solidFill>
                  <a:schemeClr val="bg1"/>
                </a:solidFill>
              </a:defRPr>
            </a:lvl1pPr>
          </a:lstStyle>
          <a:p>
            <a:r>
              <a:rPr lang="en-US" noProof="0" dirty="0"/>
              <a:t>Icon</a:t>
            </a:r>
          </a:p>
        </p:txBody>
      </p:sp>
      <p:sp>
        <p:nvSpPr>
          <p:cNvPr id="30" name="Picture Placeholder 25">
            <a:extLst>
              <a:ext uri="{FF2B5EF4-FFF2-40B4-BE49-F238E27FC236}">
                <a16:creationId xmlns:a16="http://schemas.microsoft.com/office/drawing/2014/main" id="{67FB2730-3D12-4D72-AE64-AC3955C5CD99}"/>
              </a:ext>
            </a:extLst>
          </p:cNvPr>
          <p:cNvSpPr>
            <a:spLocks noGrp="1"/>
          </p:cNvSpPr>
          <p:nvPr>
            <p:ph type="pic" sz="quarter" idx="24" hasCustomPrompt="1"/>
          </p:nvPr>
        </p:nvSpPr>
        <p:spPr>
          <a:xfrm>
            <a:off x="5630280" y="1648853"/>
            <a:ext cx="906304" cy="1206290"/>
          </a:xfrm>
        </p:spPr>
        <p:txBody>
          <a:bodyPr anchor="ctr"/>
          <a:lstStyle>
            <a:lvl1pPr marL="0" indent="0" algn="ctr">
              <a:buNone/>
              <a:defRPr sz="1050" i="1">
                <a:solidFill>
                  <a:schemeClr val="bg1"/>
                </a:solidFill>
              </a:defRPr>
            </a:lvl1pPr>
          </a:lstStyle>
          <a:p>
            <a:r>
              <a:rPr lang="en-US" noProof="0" dirty="0"/>
              <a:t>Icon</a:t>
            </a:r>
          </a:p>
        </p:txBody>
      </p:sp>
      <p:sp>
        <p:nvSpPr>
          <p:cNvPr id="31" name="Picture Placeholder 25">
            <a:extLst>
              <a:ext uri="{FF2B5EF4-FFF2-40B4-BE49-F238E27FC236}">
                <a16:creationId xmlns:a16="http://schemas.microsoft.com/office/drawing/2014/main" id="{4F2BB90C-4866-4DB3-B05C-0BB7DBFF8EA3}"/>
              </a:ext>
            </a:extLst>
          </p:cNvPr>
          <p:cNvSpPr>
            <a:spLocks noGrp="1"/>
          </p:cNvSpPr>
          <p:nvPr>
            <p:ph type="pic" sz="quarter" idx="25" hasCustomPrompt="1"/>
          </p:nvPr>
        </p:nvSpPr>
        <p:spPr>
          <a:xfrm>
            <a:off x="9392848" y="1648853"/>
            <a:ext cx="906304" cy="1206290"/>
          </a:xfrm>
        </p:spPr>
        <p:txBody>
          <a:bodyPr anchor="ctr"/>
          <a:lstStyle>
            <a:lvl1pPr marL="0" indent="0" algn="ctr">
              <a:buNone/>
              <a:defRPr sz="1050" i="1">
                <a:solidFill>
                  <a:schemeClr val="bg1"/>
                </a:solidFill>
              </a:defRPr>
            </a:lvl1pPr>
          </a:lstStyle>
          <a:p>
            <a:r>
              <a:rPr lang="en-US" noProof="0" dirty="0"/>
              <a:t>Icon</a:t>
            </a:r>
          </a:p>
        </p:txBody>
      </p:sp>
      <p:sp>
        <p:nvSpPr>
          <p:cNvPr id="22" name="Text Placeholder 4">
            <a:extLst>
              <a:ext uri="{FF2B5EF4-FFF2-40B4-BE49-F238E27FC236}">
                <a16:creationId xmlns:a16="http://schemas.microsoft.com/office/drawing/2014/main" id="{FE407FE5-15DF-40F7-B14C-0A04CC30CD66}"/>
              </a:ext>
            </a:extLst>
          </p:cNvPr>
          <p:cNvSpPr>
            <a:spLocks noGrp="1"/>
          </p:cNvSpPr>
          <p:nvPr>
            <p:ph type="body" sz="quarter" idx="26" hasCustomPrompt="1"/>
          </p:nvPr>
        </p:nvSpPr>
        <p:spPr>
          <a:xfrm>
            <a:off x="1303794" y="5736658"/>
            <a:ext cx="2034138" cy="245885"/>
          </a:xfrm>
        </p:spPr>
        <p:txBody>
          <a:bodyPr lIns="0" anchor="ctr"/>
          <a:lstStyle>
            <a:lvl1pPr marL="0" indent="0" algn="ctr">
              <a:buClr>
                <a:schemeClr val="accent2"/>
              </a:buClr>
              <a:buFont typeface="Arial" panose="020B0604020202020204" pitchFamily="34" charse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Role</a:t>
            </a:r>
          </a:p>
        </p:txBody>
      </p:sp>
      <p:sp>
        <p:nvSpPr>
          <p:cNvPr id="23" name="Text Placeholder 12">
            <a:extLst>
              <a:ext uri="{FF2B5EF4-FFF2-40B4-BE49-F238E27FC236}">
                <a16:creationId xmlns:a16="http://schemas.microsoft.com/office/drawing/2014/main" id="{7DD73F77-2E6A-450D-B4AF-8643D8AE1ECE}"/>
              </a:ext>
            </a:extLst>
          </p:cNvPr>
          <p:cNvSpPr>
            <a:spLocks noGrp="1"/>
          </p:cNvSpPr>
          <p:nvPr>
            <p:ph type="body" sz="quarter" idx="27" hasCustomPrompt="1"/>
          </p:nvPr>
        </p:nvSpPr>
        <p:spPr>
          <a:xfrm>
            <a:off x="1303794" y="5334150"/>
            <a:ext cx="2034138" cy="360445"/>
          </a:xfrm>
          <a:solidFill>
            <a:schemeClr val="tx2"/>
          </a:solidFill>
        </p:spPr>
        <p:txBody>
          <a:bodyPr lIns="0" anchor="ctr"/>
          <a:lstStyle>
            <a:lvl1pPr marL="0" indent="0" algn="ctr">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Full Name</a:t>
            </a:r>
          </a:p>
        </p:txBody>
      </p:sp>
      <p:sp>
        <p:nvSpPr>
          <p:cNvPr id="24" name="Text Placeholder 4">
            <a:extLst>
              <a:ext uri="{FF2B5EF4-FFF2-40B4-BE49-F238E27FC236}">
                <a16:creationId xmlns:a16="http://schemas.microsoft.com/office/drawing/2014/main" id="{7F1CAED2-2A78-4780-A303-060C24C56526}"/>
              </a:ext>
            </a:extLst>
          </p:cNvPr>
          <p:cNvSpPr>
            <a:spLocks noGrp="1"/>
          </p:cNvSpPr>
          <p:nvPr>
            <p:ph type="body" sz="quarter" idx="28" hasCustomPrompt="1"/>
          </p:nvPr>
        </p:nvSpPr>
        <p:spPr>
          <a:xfrm>
            <a:off x="5066363" y="5736658"/>
            <a:ext cx="2034138" cy="245885"/>
          </a:xfrm>
        </p:spPr>
        <p:txBody>
          <a:bodyPr lIns="0" anchor="ctr"/>
          <a:lstStyle>
            <a:lvl1pPr marL="0" indent="0" algn="ctr">
              <a:buClr>
                <a:schemeClr val="accent2"/>
              </a:buClr>
              <a:buFont typeface="Arial" panose="020B0604020202020204" pitchFamily="34" charse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Role</a:t>
            </a:r>
          </a:p>
        </p:txBody>
      </p:sp>
      <p:sp>
        <p:nvSpPr>
          <p:cNvPr id="27" name="Text Placeholder 12">
            <a:extLst>
              <a:ext uri="{FF2B5EF4-FFF2-40B4-BE49-F238E27FC236}">
                <a16:creationId xmlns:a16="http://schemas.microsoft.com/office/drawing/2014/main" id="{4E77CA0B-49F8-4EE9-84A7-AB28FD1CC1ED}"/>
              </a:ext>
            </a:extLst>
          </p:cNvPr>
          <p:cNvSpPr>
            <a:spLocks noGrp="1"/>
          </p:cNvSpPr>
          <p:nvPr>
            <p:ph type="body" sz="quarter" idx="29" hasCustomPrompt="1"/>
          </p:nvPr>
        </p:nvSpPr>
        <p:spPr>
          <a:xfrm>
            <a:off x="5066363" y="5334150"/>
            <a:ext cx="2034138" cy="360445"/>
          </a:xfrm>
          <a:solidFill>
            <a:schemeClr val="tx2"/>
          </a:solidFill>
        </p:spPr>
        <p:txBody>
          <a:bodyPr lIns="0" anchor="ctr"/>
          <a:lstStyle>
            <a:lvl1pPr marL="0" indent="0" algn="ctr">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Full Name</a:t>
            </a:r>
          </a:p>
        </p:txBody>
      </p:sp>
      <p:sp>
        <p:nvSpPr>
          <p:cNvPr id="28" name="Text Placeholder 4">
            <a:extLst>
              <a:ext uri="{FF2B5EF4-FFF2-40B4-BE49-F238E27FC236}">
                <a16:creationId xmlns:a16="http://schemas.microsoft.com/office/drawing/2014/main" id="{5D4F2294-CE3A-4705-BCB3-C5DAFA373C25}"/>
              </a:ext>
            </a:extLst>
          </p:cNvPr>
          <p:cNvSpPr>
            <a:spLocks noGrp="1"/>
          </p:cNvSpPr>
          <p:nvPr>
            <p:ph type="body" sz="quarter" idx="30" hasCustomPrompt="1"/>
          </p:nvPr>
        </p:nvSpPr>
        <p:spPr>
          <a:xfrm>
            <a:off x="8828931" y="5736658"/>
            <a:ext cx="2034138" cy="245885"/>
          </a:xfrm>
        </p:spPr>
        <p:txBody>
          <a:bodyPr lIns="0" anchor="ctr"/>
          <a:lstStyle>
            <a:lvl1pPr marL="0" indent="0" algn="ctr">
              <a:buClr>
                <a:schemeClr val="accent2"/>
              </a:buClr>
              <a:buFont typeface="Arial" panose="020B0604020202020204" pitchFamily="34" charse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Role</a:t>
            </a:r>
          </a:p>
        </p:txBody>
      </p:sp>
      <p:sp>
        <p:nvSpPr>
          <p:cNvPr id="32" name="Text Placeholder 12">
            <a:extLst>
              <a:ext uri="{FF2B5EF4-FFF2-40B4-BE49-F238E27FC236}">
                <a16:creationId xmlns:a16="http://schemas.microsoft.com/office/drawing/2014/main" id="{7B49F9AF-7698-444D-8D12-FA0B6A713E03}"/>
              </a:ext>
            </a:extLst>
          </p:cNvPr>
          <p:cNvSpPr>
            <a:spLocks noGrp="1"/>
          </p:cNvSpPr>
          <p:nvPr>
            <p:ph type="body" sz="quarter" idx="31" hasCustomPrompt="1"/>
          </p:nvPr>
        </p:nvSpPr>
        <p:spPr>
          <a:xfrm>
            <a:off x="8828931" y="5334150"/>
            <a:ext cx="2034138" cy="360445"/>
          </a:xfrm>
          <a:solidFill>
            <a:schemeClr val="tx2"/>
          </a:solidFill>
        </p:spPr>
        <p:txBody>
          <a:bodyPr lIns="0" anchor="ctr"/>
          <a:lstStyle>
            <a:lvl1pPr marL="0" indent="0" algn="ctr">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Full Name</a:t>
            </a:r>
          </a:p>
        </p:txBody>
      </p:sp>
      <p:sp>
        <p:nvSpPr>
          <p:cNvPr id="33" name="Picture Placeholder 25">
            <a:extLst>
              <a:ext uri="{FF2B5EF4-FFF2-40B4-BE49-F238E27FC236}">
                <a16:creationId xmlns:a16="http://schemas.microsoft.com/office/drawing/2014/main" id="{6057C2E9-1501-4819-B77D-23A0268DB0F1}"/>
              </a:ext>
            </a:extLst>
          </p:cNvPr>
          <p:cNvSpPr>
            <a:spLocks noGrp="1"/>
          </p:cNvSpPr>
          <p:nvPr>
            <p:ph type="pic" sz="quarter" idx="32" hasCustomPrompt="1"/>
          </p:nvPr>
        </p:nvSpPr>
        <p:spPr>
          <a:xfrm>
            <a:off x="1867711" y="3977948"/>
            <a:ext cx="906304" cy="1206290"/>
          </a:xfrm>
        </p:spPr>
        <p:txBody>
          <a:bodyPr anchor="ctr"/>
          <a:lstStyle>
            <a:lvl1pPr marL="0" indent="0" algn="ctr">
              <a:buNone/>
              <a:defRPr sz="1050" i="1">
                <a:solidFill>
                  <a:schemeClr val="bg1"/>
                </a:solidFill>
              </a:defRPr>
            </a:lvl1pPr>
          </a:lstStyle>
          <a:p>
            <a:r>
              <a:rPr lang="en-US" noProof="0" dirty="0"/>
              <a:t>Icon</a:t>
            </a:r>
          </a:p>
        </p:txBody>
      </p:sp>
      <p:sp>
        <p:nvSpPr>
          <p:cNvPr id="34" name="Picture Placeholder 25">
            <a:extLst>
              <a:ext uri="{FF2B5EF4-FFF2-40B4-BE49-F238E27FC236}">
                <a16:creationId xmlns:a16="http://schemas.microsoft.com/office/drawing/2014/main" id="{C77B8544-1CEE-4ED4-89E8-ED042673804D}"/>
              </a:ext>
            </a:extLst>
          </p:cNvPr>
          <p:cNvSpPr>
            <a:spLocks noGrp="1"/>
          </p:cNvSpPr>
          <p:nvPr>
            <p:ph type="pic" sz="quarter" idx="33" hasCustomPrompt="1"/>
          </p:nvPr>
        </p:nvSpPr>
        <p:spPr>
          <a:xfrm>
            <a:off x="5630280" y="3977948"/>
            <a:ext cx="906304" cy="1206290"/>
          </a:xfrm>
        </p:spPr>
        <p:txBody>
          <a:bodyPr anchor="ctr"/>
          <a:lstStyle>
            <a:lvl1pPr marL="0" indent="0" algn="ctr">
              <a:buNone/>
              <a:defRPr sz="1050" i="1">
                <a:solidFill>
                  <a:schemeClr val="bg1"/>
                </a:solidFill>
              </a:defRPr>
            </a:lvl1pPr>
          </a:lstStyle>
          <a:p>
            <a:r>
              <a:rPr lang="en-US" noProof="0" dirty="0"/>
              <a:t>Icon</a:t>
            </a:r>
          </a:p>
        </p:txBody>
      </p:sp>
      <p:sp>
        <p:nvSpPr>
          <p:cNvPr id="35" name="Picture Placeholder 25">
            <a:extLst>
              <a:ext uri="{FF2B5EF4-FFF2-40B4-BE49-F238E27FC236}">
                <a16:creationId xmlns:a16="http://schemas.microsoft.com/office/drawing/2014/main" id="{E1131D92-0382-469E-A358-A2EC5FDCCF32}"/>
              </a:ext>
            </a:extLst>
          </p:cNvPr>
          <p:cNvSpPr>
            <a:spLocks noGrp="1"/>
          </p:cNvSpPr>
          <p:nvPr>
            <p:ph type="pic" sz="quarter" idx="34" hasCustomPrompt="1"/>
          </p:nvPr>
        </p:nvSpPr>
        <p:spPr>
          <a:xfrm>
            <a:off x="9392848" y="3977948"/>
            <a:ext cx="906304" cy="1206290"/>
          </a:xfrm>
        </p:spPr>
        <p:txBody>
          <a:bodyPr anchor="ctr"/>
          <a:lstStyle>
            <a:lvl1pPr marL="0" indent="0" algn="ctr">
              <a:buNone/>
              <a:defRPr sz="1050" i="1">
                <a:solidFill>
                  <a:schemeClr val="bg1"/>
                </a:solidFill>
              </a:defRPr>
            </a:lvl1pPr>
          </a:lstStyle>
          <a:p>
            <a:r>
              <a:rPr lang="en-US" noProof="0" dirty="0"/>
              <a:t>Icon</a:t>
            </a:r>
          </a:p>
        </p:txBody>
      </p:sp>
      <p:sp>
        <p:nvSpPr>
          <p:cNvPr id="3" name="Title 2">
            <a:extLst>
              <a:ext uri="{FF2B5EF4-FFF2-40B4-BE49-F238E27FC236}">
                <a16:creationId xmlns:a16="http://schemas.microsoft.com/office/drawing/2014/main" id="{7C0EBF36-B9CA-4962-B198-27B56B54E58C}"/>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2392197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ed Images">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4D42A7-FF15-4C9E-9657-33DD5BC539DA}"/>
              </a:ext>
            </a:extLst>
          </p:cNvPr>
          <p:cNvSpPr/>
          <p:nvPr userDrawn="1"/>
        </p:nvSpPr>
        <p:spPr>
          <a:xfrm>
            <a:off x="180000" y="179109"/>
            <a:ext cx="11832000" cy="65139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3">
            <a:extLst>
              <a:ext uri="{FF2B5EF4-FFF2-40B4-BE49-F238E27FC236}">
                <a16:creationId xmlns:a16="http://schemas.microsoft.com/office/drawing/2014/main" id="{4FA555C0-B108-4047-8AFF-82E05F073446}"/>
              </a:ext>
            </a:extLst>
          </p:cNvPr>
          <p:cNvSpPr>
            <a:spLocks noGrp="1"/>
          </p:cNvSpPr>
          <p:nvPr>
            <p:ph type="body" sz="quarter" idx="12" hasCustomPrompt="1"/>
          </p:nvPr>
        </p:nvSpPr>
        <p:spPr>
          <a:xfrm>
            <a:off x="684213" y="1405643"/>
            <a:ext cx="7559675" cy="360000"/>
          </a:xfrm>
        </p:spPr>
        <p:txBody>
          <a:bodyPr/>
          <a:lstStyle>
            <a:lvl1pPr marL="0" indent="0">
              <a:buNone/>
              <a:defRPr sz="2200">
                <a:solidFill>
                  <a:schemeClr val="tx1"/>
                </a:solidFill>
                <a:latin typeface="+mj-lt"/>
              </a:defRPr>
            </a:lvl1pPr>
          </a:lstStyle>
          <a:p>
            <a:pPr lvl="0"/>
            <a:r>
              <a:rPr lang="en-US" dirty="0"/>
              <a:t>SUBTITLE</a:t>
            </a:r>
          </a:p>
        </p:txBody>
      </p:sp>
      <p:sp>
        <p:nvSpPr>
          <p:cNvPr id="2" name="Title 1">
            <a:extLst>
              <a:ext uri="{FF2B5EF4-FFF2-40B4-BE49-F238E27FC236}">
                <a16:creationId xmlns:a16="http://schemas.microsoft.com/office/drawing/2014/main" id="{DF797B74-E645-46F4-8F77-49AF7F0D44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5EAA7C-AE70-48A8-B582-013424EB9C44}"/>
              </a:ext>
            </a:extLst>
          </p:cNvPr>
          <p:cNvSpPr>
            <a:spLocks noGrp="1"/>
          </p:cNvSpPr>
          <p:nvPr>
            <p:ph idx="1" hasCustomPrompt="1"/>
          </p:nvPr>
        </p:nvSpPr>
        <p:spPr>
          <a:xfrm>
            <a:off x="2095500" y="1992933"/>
            <a:ext cx="9388499" cy="1095375"/>
          </a:xfrm>
        </p:spPr>
        <p:txBody>
          <a:bodyPr/>
          <a:lstStyle>
            <a:lvl1pPr marL="0" indent="0">
              <a:buNone/>
              <a:defRPr/>
            </a:lvl1pPr>
          </a:lstStyle>
          <a:p>
            <a:pPr lvl="0"/>
            <a:r>
              <a:rPr lang="en-US" dirty="0"/>
              <a:t>Description Here</a:t>
            </a:r>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p:txBody>
          <a:bodyPr/>
          <a:lstStyle/>
          <a:p>
            <a:endParaRPr lang="en-US"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p:txBody>
          <a:bodyPr/>
          <a:lstStyle/>
          <a:p>
            <a:fld id="{EECC7194-A4D0-457B-9D3E-53681723AFF7}" type="slidenum">
              <a:rPr lang="en-US" smtClean="0"/>
              <a:pPr/>
              <a:t>‹#›</a:t>
            </a:fld>
            <a:endParaRPr lang="en-US" dirty="0"/>
          </a:p>
        </p:txBody>
      </p:sp>
      <p:sp>
        <p:nvSpPr>
          <p:cNvPr id="11" name="Picture Placeholder 10">
            <a:extLst>
              <a:ext uri="{FF2B5EF4-FFF2-40B4-BE49-F238E27FC236}">
                <a16:creationId xmlns:a16="http://schemas.microsoft.com/office/drawing/2014/main" id="{A98EA298-DD21-4B69-8125-094245EDF713}"/>
              </a:ext>
            </a:extLst>
          </p:cNvPr>
          <p:cNvSpPr>
            <a:spLocks noGrp="1"/>
          </p:cNvSpPr>
          <p:nvPr>
            <p:ph type="pic" sz="quarter" idx="13" hasCustomPrompt="1"/>
          </p:nvPr>
        </p:nvSpPr>
        <p:spPr>
          <a:xfrm>
            <a:off x="684213" y="1992934"/>
            <a:ext cx="1095375" cy="1095375"/>
          </a:xfrm>
        </p:spPr>
        <p:txBody>
          <a:bodyPr anchor="ctr"/>
          <a:lstStyle>
            <a:lvl1pPr marL="0" indent="0" algn="ctr">
              <a:buNone/>
              <a:defRPr sz="1050" i="1"/>
            </a:lvl1pPr>
          </a:lstStyle>
          <a:p>
            <a:r>
              <a:rPr lang="en-US" dirty="0"/>
              <a:t>Place</a:t>
            </a:r>
            <a:br>
              <a:rPr lang="en-US" dirty="0"/>
            </a:br>
            <a:r>
              <a:rPr lang="en-US" dirty="0"/>
              <a:t>Your Image / Logo Here</a:t>
            </a:r>
          </a:p>
        </p:txBody>
      </p:sp>
      <p:sp>
        <p:nvSpPr>
          <p:cNvPr id="12" name="Picture Placeholder 10">
            <a:extLst>
              <a:ext uri="{FF2B5EF4-FFF2-40B4-BE49-F238E27FC236}">
                <a16:creationId xmlns:a16="http://schemas.microsoft.com/office/drawing/2014/main" id="{4C93EFCC-1E62-4200-9E96-2476EE2581BF}"/>
              </a:ext>
            </a:extLst>
          </p:cNvPr>
          <p:cNvSpPr>
            <a:spLocks noGrp="1"/>
          </p:cNvSpPr>
          <p:nvPr>
            <p:ph type="pic" sz="quarter" idx="14" hasCustomPrompt="1"/>
          </p:nvPr>
        </p:nvSpPr>
        <p:spPr>
          <a:xfrm>
            <a:off x="684213" y="3431134"/>
            <a:ext cx="1095375" cy="1095375"/>
          </a:xfrm>
        </p:spPr>
        <p:txBody>
          <a:bodyPr anchor="ctr"/>
          <a:lstStyle>
            <a:lvl1pPr marL="0" indent="0" algn="ctr">
              <a:buNone/>
              <a:defRPr sz="1050" i="1"/>
            </a:lvl1pPr>
          </a:lstStyle>
          <a:p>
            <a:r>
              <a:rPr lang="en-US" dirty="0"/>
              <a:t>Place</a:t>
            </a:r>
            <a:br>
              <a:rPr lang="en-US" dirty="0"/>
            </a:br>
            <a:r>
              <a:rPr lang="en-US" dirty="0"/>
              <a:t>Your Image / Logo Here</a:t>
            </a:r>
          </a:p>
        </p:txBody>
      </p:sp>
      <p:sp>
        <p:nvSpPr>
          <p:cNvPr id="13" name="Picture Placeholder 10">
            <a:extLst>
              <a:ext uri="{FF2B5EF4-FFF2-40B4-BE49-F238E27FC236}">
                <a16:creationId xmlns:a16="http://schemas.microsoft.com/office/drawing/2014/main" id="{8741D874-BD81-4469-AA1C-32517FD7C37B}"/>
              </a:ext>
            </a:extLst>
          </p:cNvPr>
          <p:cNvSpPr>
            <a:spLocks noGrp="1"/>
          </p:cNvSpPr>
          <p:nvPr>
            <p:ph type="pic" sz="quarter" idx="15" hasCustomPrompt="1"/>
          </p:nvPr>
        </p:nvSpPr>
        <p:spPr>
          <a:xfrm>
            <a:off x="684213" y="4869334"/>
            <a:ext cx="1095375" cy="1095375"/>
          </a:xfrm>
        </p:spPr>
        <p:txBody>
          <a:bodyPr anchor="ctr"/>
          <a:lstStyle>
            <a:lvl1pPr marL="0" indent="0" algn="ctr">
              <a:buNone/>
              <a:defRPr sz="1050" i="1"/>
            </a:lvl1pPr>
          </a:lstStyle>
          <a:p>
            <a:r>
              <a:rPr lang="en-US" dirty="0"/>
              <a:t>Place</a:t>
            </a:r>
            <a:br>
              <a:rPr lang="en-US" dirty="0"/>
            </a:br>
            <a:r>
              <a:rPr lang="en-US" dirty="0"/>
              <a:t>Your Image / Logo Here</a:t>
            </a:r>
          </a:p>
        </p:txBody>
      </p:sp>
      <p:sp>
        <p:nvSpPr>
          <p:cNvPr id="14" name="Content Placeholder 2">
            <a:extLst>
              <a:ext uri="{FF2B5EF4-FFF2-40B4-BE49-F238E27FC236}">
                <a16:creationId xmlns:a16="http://schemas.microsoft.com/office/drawing/2014/main" id="{CFB0B599-DDEF-43E9-A07F-FC328C595BCE}"/>
              </a:ext>
            </a:extLst>
          </p:cNvPr>
          <p:cNvSpPr>
            <a:spLocks noGrp="1"/>
          </p:cNvSpPr>
          <p:nvPr>
            <p:ph idx="16" hasCustomPrompt="1"/>
          </p:nvPr>
        </p:nvSpPr>
        <p:spPr>
          <a:xfrm>
            <a:off x="2095500" y="3422739"/>
            <a:ext cx="9388499" cy="1095375"/>
          </a:xfrm>
        </p:spPr>
        <p:txBody>
          <a:bodyPr/>
          <a:lstStyle>
            <a:lvl1pPr marL="0" indent="0">
              <a:buNone/>
              <a:defRPr/>
            </a:lvl1pPr>
          </a:lstStyle>
          <a:p>
            <a:pPr lvl="0"/>
            <a:r>
              <a:rPr lang="en-US" dirty="0"/>
              <a:t>Description Here</a:t>
            </a:r>
          </a:p>
        </p:txBody>
      </p:sp>
      <p:sp>
        <p:nvSpPr>
          <p:cNvPr id="15" name="Content Placeholder 2">
            <a:extLst>
              <a:ext uri="{FF2B5EF4-FFF2-40B4-BE49-F238E27FC236}">
                <a16:creationId xmlns:a16="http://schemas.microsoft.com/office/drawing/2014/main" id="{63FF0857-6431-48DC-BE82-9A93C55CEFB4}"/>
              </a:ext>
            </a:extLst>
          </p:cNvPr>
          <p:cNvSpPr>
            <a:spLocks noGrp="1"/>
          </p:cNvSpPr>
          <p:nvPr>
            <p:ph idx="17" hasCustomPrompt="1"/>
          </p:nvPr>
        </p:nvSpPr>
        <p:spPr>
          <a:xfrm>
            <a:off x="2095500" y="4867850"/>
            <a:ext cx="9388499" cy="1095375"/>
          </a:xfrm>
        </p:spPr>
        <p:txBody>
          <a:bodyPr/>
          <a:lstStyle>
            <a:lvl1pPr marL="0" indent="0">
              <a:buNone/>
              <a:defRPr/>
            </a:lvl1pPr>
          </a:lstStyle>
          <a:p>
            <a:pPr lvl="0"/>
            <a:r>
              <a:rPr lang="en-US" dirty="0"/>
              <a:t>Description Here</a:t>
            </a:r>
          </a:p>
        </p:txBody>
      </p:sp>
    </p:spTree>
    <p:extLst>
      <p:ext uri="{BB962C8B-B14F-4D97-AF65-F5344CB8AC3E}">
        <p14:creationId xmlns:p14="http://schemas.microsoft.com/office/powerpoint/2010/main" val="2119471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4D42A7-FF15-4C9E-9657-33DD5BC539DA}"/>
              </a:ext>
            </a:extLst>
          </p:cNvPr>
          <p:cNvSpPr/>
          <p:nvPr userDrawn="1"/>
        </p:nvSpPr>
        <p:spPr>
          <a:xfrm>
            <a:off x="180000" y="179109"/>
            <a:ext cx="11832000" cy="65139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3">
            <a:extLst>
              <a:ext uri="{FF2B5EF4-FFF2-40B4-BE49-F238E27FC236}">
                <a16:creationId xmlns:a16="http://schemas.microsoft.com/office/drawing/2014/main" id="{4FA555C0-B108-4047-8AFF-82E05F073446}"/>
              </a:ext>
            </a:extLst>
          </p:cNvPr>
          <p:cNvSpPr>
            <a:spLocks noGrp="1"/>
          </p:cNvSpPr>
          <p:nvPr>
            <p:ph type="body" sz="quarter" idx="12" hasCustomPrompt="1"/>
          </p:nvPr>
        </p:nvSpPr>
        <p:spPr>
          <a:xfrm>
            <a:off x="684213" y="1405643"/>
            <a:ext cx="7559675" cy="360000"/>
          </a:xfrm>
        </p:spPr>
        <p:txBody>
          <a:bodyPr/>
          <a:lstStyle>
            <a:lvl1pPr marL="0" indent="0">
              <a:buNone/>
              <a:defRPr sz="2200">
                <a:solidFill>
                  <a:schemeClr val="tx1"/>
                </a:solidFill>
                <a:latin typeface="+mj-lt"/>
              </a:defRPr>
            </a:lvl1pPr>
          </a:lstStyle>
          <a:p>
            <a:pPr lvl="0"/>
            <a:r>
              <a:rPr lang="en-US" dirty="0"/>
              <a:t>SUBTITLE</a:t>
            </a:r>
          </a:p>
        </p:txBody>
      </p:sp>
      <p:sp>
        <p:nvSpPr>
          <p:cNvPr id="2" name="Title 1">
            <a:extLst>
              <a:ext uri="{FF2B5EF4-FFF2-40B4-BE49-F238E27FC236}">
                <a16:creationId xmlns:a16="http://schemas.microsoft.com/office/drawing/2014/main" id="{DF797B74-E645-46F4-8F77-49AF7F0D44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5EAA7C-AE70-48A8-B582-013424EB9C4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p:txBody>
          <a:bodyPr/>
          <a:lstStyle/>
          <a:p>
            <a:endParaRPr lang="en-US"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p:txBody>
          <a:bodyPr/>
          <a:lstStyle/>
          <a:p>
            <a:fld id="{EECC7194-A4D0-457B-9D3E-53681723AFF7}" type="slidenum">
              <a:rPr lang="en-US" smtClean="0"/>
              <a:pPr/>
              <a:t>‹#›</a:t>
            </a:fld>
            <a:endParaRPr lang="en-US" dirty="0"/>
          </a:p>
        </p:txBody>
      </p:sp>
    </p:spTree>
    <p:extLst>
      <p:ext uri="{BB962C8B-B14F-4D97-AF65-F5344CB8AC3E}">
        <p14:creationId xmlns:p14="http://schemas.microsoft.com/office/powerpoint/2010/main" val="3041740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8D39141-3E8E-4545-90DB-291A0E5F139B}"/>
              </a:ext>
            </a:extLst>
          </p:cNvPr>
          <p:cNvSpPr>
            <a:spLocks noGrp="1"/>
          </p:cNvSpPr>
          <p:nvPr>
            <p:ph type="pic" sz="quarter" idx="12" hasCustomPrompt="1"/>
          </p:nvPr>
        </p:nvSpPr>
        <p:spPr>
          <a:xfrm>
            <a:off x="0" y="0"/>
            <a:ext cx="12192000" cy="6858000"/>
          </a:xfrm>
          <a:solidFill>
            <a:schemeClr val="tx1">
              <a:lumMod val="75000"/>
              <a:lumOff val="25000"/>
            </a:schemeClr>
          </a:solidFill>
        </p:spPr>
        <p:txBody>
          <a:bodyPr lIns="0" tIns="0" rIns="612000" anchor="ctr"/>
          <a:lstStyle>
            <a:lvl1pPr marL="0" indent="0" algn="r">
              <a:lnSpc>
                <a:spcPct val="100000"/>
              </a:lnSpc>
              <a:buNone/>
              <a:defRPr sz="1200" i="1">
                <a:solidFill>
                  <a:schemeClr val="bg1">
                    <a:lumMod val="75000"/>
                  </a:schemeClr>
                </a:solidFill>
              </a:defRPr>
            </a:lvl1pPr>
          </a:lstStyle>
          <a:p>
            <a:r>
              <a:rPr lang="en-US" dirty="0"/>
              <a:t>Drag &amp; Drop Your </a:t>
            </a:r>
            <a:br>
              <a:rPr lang="en-US" dirty="0"/>
            </a:br>
            <a:r>
              <a:rPr lang="en-US" dirty="0"/>
              <a:t>Background Photo Here</a:t>
            </a:r>
          </a:p>
        </p:txBody>
      </p:sp>
      <p:sp>
        <p:nvSpPr>
          <p:cNvPr id="2" name="Title 1">
            <a:extLst>
              <a:ext uri="{FF2B5EF4-FFF2-40B4-BE49-F238E27FC236}">
                <a16:creationId xmlns:a16="http://schemas.microsoft.com/office/drawing/2014/main" id="{AD90A062-54B3-47F2-9D6A-5BC9575208D2}"/>
              </a:ext>
            </a:extLst>
          </p:cNvPr>
          <p:cNvSpPr>
            <a:spLocks noGrp="1"/>
          </p:cNvSpPr>
          <p:nvPr>
            <p:ph type="ctrTitle" hasCustomPrompt="1"/>
          </p:nvPr>
        </p:nvSpPr>
        <p:spPr>
          <a:xfrm>
            <a:off x="0" y="0"/>
            <a:ext cx="9672000" cy="6857999"/>
          </a:xfrm>
          <a:solidFill>
            <a:schemeClr val="tx2">
              <a:alpha val="70000"/>
            </a:schemeClr>
          </a:solidFill>
        </p:spPr>
        <p:txBody>
          <a:bodyPr lIns="1116000" rIns="180000" bIns="756000" anchor="ctr"/>
          <a:lstStyle>
            <a:lvl1pPr algn="l">
              <a:lnSpc>
                <a:spcPct val="65000"/>
              </a:lnSpc>
              <a:defRPr sz="8800" cap="all" baseline="0">
                <a:solidFill>
                  <a:schemeClr val="bg1"/>
                </a:solidFill>
              </a:defRPr>
            </a:lvl1pPr>
          </a:lstStyle>
          <a:p>
            <a:r>
              <a:rPr lang="en-US" dirty="0"/>
              <a:t>Thank </a:t>
            </a:r>
            <a:br>
              <a:rPr lang="en-US" dirty="0"/>
            </a:br>
            <a:r>
              <a:rPr lang="en-US" dirty="0"/>
              <a:t>you</a:t>
            </a:r>
          </a:p>
        </p:txBody>
      </p:sp>
      <p:sp>
        <p:nvSpPr>
          <p:cNvPr id="6" name="Text Placeholder 5">
            <a:extLst>
              <a:ext uri="{FF2B5EF4-FFF2-40B4-BE49-F238E27FC236}">
                <a16:creationId xmlns:a16="http://schemas.microsoft.com/office/drawing/2014/main" id="{D49FD1A9-E34B-4888-90DE-493861AD75C6}"/>
              </a:ext>
            </a:extLst>
          </p:cNvPr>
          <p:cNvSpPr>
            <a:spLocks noGrp="1"/>
          </p:cNvSpPr>
          <p:nvPr>
            <p:ph type="body" sz="quarter" idx="13" hasCustomPrompt="1"/>
          </p:nvPr>
        </p:nvSpPr>
        <p:spPr>
          <a:xfrm>
            <a:off x="1917700" y="4508500"/>
            <a:ext cx="3314700" cy="330200"/>
          </a:xfrm>
        </p:spPr>
        <p:txBody>
          <a:bodyPr anchor="t"/>
          <a:lstStyle>
            <a:lvl1pPr marL="0" indent="0">
              <a:buNone/>
              <a:defRPr sz="2000">
                <a:solidFill>
                  <a:schemeClr val="accent1"/>
                </a:solidFill>
                <a:latin typeface="+mj-lt"/>
              </a:defRPr>
            </a:lvl1pPr>
            <a:lvl2pPr marL="266700" indent="0">
              <a:buNone/>
              <a:defRPr>
                <a:solidFill>
                  <a:schemeClr val="accent1"/>
                </a:solidFill>
              </a:defRPr>
            </a:lvl2pPr>
            <a:lvl3pPr marL="447675" indent="0">
              <a:buNone/>
              <a:defRPr>
                <a:solidFill>
                  <a:schemeClr val="accent1"/>
                </a:solidFill>
              </a:defRPr>
            </a:lvl3pPr>
            <a:lvl4pPr marL="628650" indent="0">
              <a:buNone/>
              <a:defRPr>
                <a:solidFill>
                  <a:schemeClr val="accent1"/>
                </a:solidFill>
              </a:defRPr>
            </a:lvl4pPr>
            <a:lvl5pPr marL="809625" indent="0">
              <a:buNone/>
              <a:defRPr>
                <a:solidFill>
                  <a:schemeClr val="accent1"/>
                </a:solidFill>
              </a:defRPr>
            </a:lvl5pPr>
          </a:lstStyle>
          <a:p>
            <a:pPr lvl="0"/>
            <a:r>
              <a:rPr lang="en-US" dirty="0"/>
              <a:t>Full Name</a:t>
            </a:r>
          </a:p>
        </p:txBody>
      </p:sp>
      <p:sp>
        <p:nvSpPr>
          <p:cNvPr id="9" name="Text Placeholder 5">
            <a:extLst>
              <a:ext uri="{FF2B5EF4-FFF2-40B4-BE49-F238E27FC236}">
                <a16:creationId xmlns:a16="http://schemas.microsoft.com/office/drawing/2014/main" id="{3452AC72-D893-4C1A-83BD-9930164D8935}"/>
              </a:ext>
            </a:extLst>
          </p:cNvPr>
          <p:cNvSpPr>
            <a:spLocks noGrp="1"/>
          </p:cNvSpPr>
          <p:nvPr>
            <p:ph type="body" sz="quarter" idx="14" hasCustomPrompt="1"/>
          </p:nvPr>
        </p:nvSpPr>
        <p:spPr>
          <a:xfrm>
            <a:off x="1917700" y="5180023"/>
            <a:ext cx="3314700" cy="205029"/>
          </a:xfrm>
          <a:ln>
            <a:noFill/>
          </a:ln>
        </p:spPr>
        <p:txBody>
          <a:bodyPr anchor="t"/>
          <a:lstStyle>
            <a:lvl1pPr marL="0" indent="0">
              <a:buNone/>
              <a:defRPr sz="1600">
                <a:solidFill>
                  <a:schemeClr val="bg1"/>
                </a:solidFill>
              </a:defRPr>
            </a:lvl1pPr>
            <a:lvl2pPr marL="266700" indent="0">
              <a:buNone/>
              <a:defRPr>
                <a:solidFill>
                  <a:schemeClr val="accent1"/>
                </a:solidFill>
              </a:defRPr>
            </a:lvl2pPr>
            <a:lvl3pPr marL="447675" indent="0">
              <a:buNone/>
              <a:defRPr>
                <a:solidFill>
                  <a:schemeClr val="accent1"/>
                </a:solidFill>
              </a:defRPr>
            </a:lvl3pPr>
            <a:lvl4pPr marL="628650" indent="0">
              <a:buNone/>
              <a:defRPr>
                <a:solidFill>
                  <a:schemeClr val="accent1"/>
                </a:solidFill>
              </a:defRPr>
            </a:lvl4pPr>
            <a:lvl5pPr marL="809625" indent="0">
              <a:buNone/>
              <a:defRPr>
                <a:solidFill>
                  <a:schemeClr val="accent1"/>
                </a:solidFill>
              </a:defRPr>
            </a:lvl5pPr>
          </a:lstStyle>
          <a:p>
            <a:pPr lvl="0"/>
            <a:r>
              <a:rPr lang="en-US" dirty="0"/>
              <a:t>Email</a:t>
            </a:r>
          </a:p>
        </p:txBody>
      </p:sp>
      <p:sp>
        <p:nvSpPr>
          <p:cNvPr id="10" name="Text Placeholder 5">
            <a:extLst>
              <a:ext uri="{FF2B5EF4-FFF2-40B4-BE49-F238E27FC236}">
                <a16:creationId xmlns:a16="http://schemas.microsoft.com/office/drawing/2014/main" id="{D2EEC149-F1BE-4C36-A789-5BF73B40A212}"/>
              </a:ext>
            </a:extLst>
          </p:cNvPr>
          <p:cNvSpPr>
            <a:spLocks noGrp="1"/>
          </p:cNvSpPr>
          <p:nvPr>
            <p:ph type="body" sz="quarter" idx="15" hasCustomPrompt="1"/>
          </p:nvPr>
        </p:nvSpPr>
        <p:spPr>
          <a:xfrm>
            <a:off x="1917700" y="5683561"/>
            <a:ext cx="3314700" cy="205029"/>
          </a:xfrm>
          <a:ln>
            <a:noFill/>
          </a:ln>
        </p:spPr>
        <p:txBody>
          <a:bodyPr anchor="t"/>
          <a:lstStyle>
            <a:lvl1pPr marL="0" indent="0">
              <a:buNone/>
              <a:defRPr sz="1600">
                <a:solidFill>
                  <a:schemeClr val="bg1"/>
                </a:solidFill>
              </a:defRPr>
            </a:lvl1pPr>
            <a:lvl2pPr marL="266700" indent="0">
              <a:buNone/>
              <a:defRPr>
                <a:solidFill>
                  <a:schemeClr val="accent1"/>
                </a:solidFill>
              </a:defRPr>
            </a:lvl2pPr>
            <a:lvl3pPr marL="447675" indent="0">
              <a:buNone/>
              <a:defRPr>
                <a:solidFill>
                  <a:schemeClr val="accent1"/>
                </a:solidFill>
              </a:defRPr>
            </a:lvl3pPr>
            <a:lvl4pPr marL="628650" indent="0">
              <a:buNone/>
              <a:defRPr>
                <a:solidFill>
                  <a:schemeClr val="accent1"/>
                </a:solidFill>
              </a:defRPr>
            </a:lvl4pPr>
            <a:lvl5pPr marL="809625" indent="0">
              <a:buNone/>
              <a:defRPr>
                <a:solidFill>
                  <a:schemeClr val="accent1"/>
                </a:solidFill>
              </a:defRPr>
            </a:lvl5pPr>
          </a:lstStyle>
          <a:p>
            <a:pPr lvl="0"/>
            <a:r>
              <a:rPr lang="en-US" dirty="0"/>
              <a:t>Phone</a:t>
            </a:r>
          </a:p>
        </p:txBody>
      </p:sp>
      <p:sp>
        <p:nvSpPr>
          <p:cNvPr id="11" name="Text Placeholder 5">
            <a:extLst>
              <a:ext uri="{FF2B5EF4-FFF2-40B4-BE49-F238E27FC236}">
                <a16:creationId xmlns:a16="http://schemas.microsoft.com/office/drawing/2014/main" id="{ECC256E6-6AE8-4950-838C-BE638FB47968}"/>
              </a:ext>
            </a:extLst>
          </p:cNvPr>
          <p:cNvSpPr>
            <a:spLocks noGrp="1"/>
          </p:cNvSpPr>
          <p:nvPr>
            <p:ph type="body" sz="quarter" idx="16" hasCustomPrompt="1"/>
          </p:nvPr>
        </p:nvSpPr>
        <p:spPr>
          <a:xfrm>
            <a:off x="1917700" y="4821910"/>
            <a:ext cx="3314700" cy="205029"/>
          </a:xfrm>
        </p:spPr>
        <p:txBody>
          <a:bodyPr anchor="t"/>
          <a:lstStyle>
            <a:lvl1pPr marL="0" indent="0">
              <a:buNone/>
              <a:defRPr sz="1000" i="0">
                <a:solidFill>
                  <a:schemeClr val="bg1"/>
                </a:solidFill>
              </a:defRPr>
            </a:lvl1pPr>
            <a:lvl2pPr marL="266700" indent="0">
              <a:buNone/>
              <a:defRPr>
                <a:solidFill>
                  <a:schemeClr val="accent1"/>
                </a:solidFill>
              </a:defRPr>
            </a:lvl2pPr>
            <a:lvl3pPr marL="447675" indent="0">
              <a:buNone/>
              <a:defRPr>
                <a:solidFill>
                  <a:schemeClr val="accent1"/>
                </a:solidFill>
              </a:defRPr>
            </a:lvl3pPr>
            <a:lvl4pPr marL="628650" indent="0">
              <a:buNone/>
              <a:defRPr>
                <a:solidFill>
                  <a:schemeClr val="accent1"/>
                </a:solidFill>
              </a:defRPr>
            </a:lvl4pPr>
            <a:lvl5pPr marL="809625" indent="0">
              <a:buNone/>
              <a:defRPr>
                <a:solidFill>
                  <a:schemeClr val="accent1"/>
                </a:solidFill>
              </a:defRPr>
            </a:lvl5pPr>
          </a:lstStyle>
          <a:p>
            <a:pPr lvl="0"/>
            <a:r>
              <a:rPr lang="en-US" dirty="0"/>
              <a:t>POSITION</a:t>
            </a:r>
          </a:p>
        </p:txBody>
      </p:sp>
    </p:spTree>
    <p:extLst>
      <p:ext uri="{BB962C8B-B14F-4D97-AF65-F5344CB8AC3E}">
        <p14:creationId xmlns:p14="http://schemas.microsoft.com/office/powerpoint/2010/main" val="3185791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A75689F-8B6B-4484-8064-90B4D8FB7C72}"/>
              </a:ext>
            </a:extLst>
          </p:cNvPr>
          <p:cNvSpPr>
            <a:spLocks noGrp="1"/>
          </p:cNvSpPr>
          <p:nvPr>
            <p:ph type="body" sz="quarter" idx="13" hasCustomPrompt="1"/>
          </p:nvPr>
        </p:nvSpPr>
        <p:spPr>
          <a:xfrm>
            <a:off x="1147343" y="2731933"/>
            <a:ext cx="6903253" cy="3350673"/>
          </a:xfrm>
          <a:gradFill>
            <a:gsLst>
              <a:gs pos="0">
                <a:schemeClr val="tx2"/>
              </a:gs>
              <a:gs pos="100000">
                <a:schemeClr val="accent2"/>
              </a:gs>
            </a:gsLst>
            <a:lin ang="14400000" scaled="0"/>
          </a:gradFill>
        </p:spPr>
        <p:txBody>
          <a:bodyPr lIns="576000" tIns="1872000" rIns="576000"/>
          <a:lstStyle>
            <a:lvl1pPr marL="0" indent="0">
              <a:lnSpc>
                <a:spcPts val="2000"/>
              </a:lnSpc>
              <a:buNone/>
              <a:defRPr>
                <a:solidFill>
                  <a:schemeClr val="bg1"/>
                </a:solidFill>
              </a:defRPr>
            </a:lvl1pPr>
          </a:lstStyle>
          <a:p>
            <a:pPr lvl="0"/>
            <a:r>
              <a:rPr lang="en-US" dirty="0"/>
              <a:t>Describe Your Big Idea</a:t>
            </a:r>
          </a:p>
        </p:txBody>
      </p:sp>
      <p:sp>
        <p:nvSpPr>
          <p:cNvPr id="21" name="Picture Placeholder 20">
            <a:extLst>
              <a:ext uri="{FF2B5EF4-FFF2-40B4-BE49-F238E27FC236}">
                <a16:creationId xmlns:a16="http://schemas.microsoft.com/office/drawing/2014/main" id="{C57B9832-0120-4094-8C27-082E3533C5DC}"/>
              </a:ext>
            </a:extLst>
          </p:cNvPr>
          <p:cNvSpPr>
            <a:spLocks noGrp="1"/>
          </p:cNvSpPr>
          <p:nvPr>
            <p:ph type="pic" sz="quarter" idx="12" hasCustomPrompt="1"/>
          </p:nvPr>
        </p:nvSpPr>
        <p:spPr>
          <a:xfrm>
            <a:off x="0" y="0"/>
            <a:ext cx="12012000" cy="6858000"/>
          </a:xfrm>
          <a:custGeom>
            <a:avLst/>
            <a:gdLst>
              <a:gd name="connsiteX0" fmla="*/ 0 w 12012000"/>
              <a:gd name="connsiteY0" fmla="*/ 0 h 6858000"/>
              <a:gd name="connsiteX1" fmla="*/ 8592000 w 12012000"/>
              <a:gd name="connsiteY1" fmla="*/ 0 h 6858000"/>
              <a:gd name="connsiteX2" fmla="*/ 8592000 w 12012000"/>
              <a:gd name="connsiteY2" fmla="*/ 180000 h 6858000"/>
              <a:gd name="connsiteX3" fmla="*/ 12012000 w 12012000"/>
              <a:gd name="connsiteY3" fmla="*/ 180000 h 6858000"/>
              <a:gd name="connsiteX4" fmla="*/ 12012000 w 12012000"/>
              <a:gd name="connsiteY4" fmla="*/ 6678000 h 6858000"/>
              <a:gd name="connsiteX5" fmla="*/ 8592000 w 12012000"/>
              <a:gd name="connsiteY5" fmla="*/ 6678000 h 6858000"/>
              <a:gd name="connsiteX6" fmla="*/ 8592000 w 12012000"/>
              <a:gd name="connsiteY6" fmla="*/ 6858000 h 6858000"/>
              <a:gd name="connsiteX7" fmla="*/ 0 w 1201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12000" h="6858000">
                <a:moveTo>
                  <a:pt x="0" y="0"/>
                </a:moveTo>
                <a:lnTo>
                  <a:pt x="8592000" y="0"/>
                </a:lnTo>
                <a:lnTo>
                  <a:pt x="8592000" y="180000"/>
                </a:lnTo>
                <a:lnTo>
                  <a:pt x="12012000" y="180000"/>
                </a:lnTo>
                <a:lnTo>
                  <a:pt x="12012000" y="6678000"/>
                </a:lnTo>
                <a:lnTo>
                  <a:pt x="8592000" y="6678000"/>
                </a:lnTo>
                <a:lnTo>
                  <a:pt x="8592000" y="6858000"/>
                </a:lnTo>
                <a:lnTo>
                  <a:pt x="0" y="6858000"/>
                </a:lnTo>
                <a:close/>
              </a:path>
            </a:pathLst>
          </a:custGeom>
          <a:noFill/>
        </p:spPr>
        <p:txBody>
          <a:bodyPr wrap="square" lIns="0" tIns="0" rIns="612000" anchor="ctr">
            <a:noAutofit/>
          </a:bodyPr>
          <a:lstStyle>
            <a:lvl1pPr marL="0" indent="0" algn="r">
              <a:lnSpc>
                <a:spcPct val="100000"/>
              </a:lnSpc>
              <a:buNone/>
              <a:defRPr sz="1200" i="1">
                <a:solidFill>
                  <a:schemeClr val="bg1"/>
                </a:solidFill>
              </a:defRPr>
            </a:lvl1pPr>
          </a:lstStyle>
          <a:p>
            <a:r>
              <a:rPr lang="en-US" dirty="0"/>
              <a:t>Drag &amp; Drop Your </a:t>
            </a:r>
            <a:br>
              <a:rPr lang="en-US" dirty="0"/>
            </a:br>
            <a:r>
              <a:rPr lang="en-US" dirty="0"/>
              <a:t>Background Photo Here</a:t>
            </a:r>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a:xfrm>
            <a:off x="683999" y="6262080"/>
            <a:ext cx="6190934" cy="360000"/>
          </a:xfrm>
        </p:spPr>
        <p:txBody>
          <a:bodyPr/>
          <a:lstStyle/>
          <a:p>
            <a:endParaRPr lang="en-US"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a:solidFill>
            <a:schemeClr val="tx2"/>
          </a:solidFill>
        </p:spPr>
        <p:txBody>
          <a:bodyPr/>
          <a:lstStyle>
            <a:lvl1pPr>
              <a:defRPr>
                <a:solidFill>
                  <a:schemeClr val="bg1"/>
                </a:solidFill>
              </a:defRPr>
            </a:lvl1pPr>
          </a:lstStyle>
          <a:p>
            <a:fld id="{EECC7194-A4D0-457B-9D3E-53681723AFF7}" type="slidenum">
              <a:rPr lang="en-US" smtClean="0"/>
              <a:pPr/>
              <a:t>‹#›</a:t>
            </a:fld>
            <a:endParaRPr lang="en-US" dirty="0"/>
          </a:p>
        </p:txBody>
      </p:sp>
      <p:sp>
        <p:nvSpPr>
          <p:cNvPr id="12" name="Title 11">
            <a:extLst>
              <a:ext uri="{FF2B5EF4-FFF2-40B4-BE49-F238E27FC236}">
                <a16:creationId xmlns:a16="http://schemas.microsoft.com/office/drawing/2014/main" id="{EAF90A48-1BFB-4A19-9A1C-2851879F9E8F}"/>
              </a:ext>
            </a:extLst>
          </p:cNvPr>
          <p:cNvSpPr>
            <a:spLocks noGrp="1"/>
          </p:cNvSpPr>
          <p:nvPr>
            <p:ph type="title"/>
          </p:nvPr>
        </p:nvSpPr>
        <p:spPr>
          <a:xfrm>
            <a:off x="1749778" y="3096087"/>
            <a:ext cx="5455750" cy="1008000"/>
          </a:xfrm>
        </p:spPr>
        <p:txBody>
          <a:bodyPr/>
          <a:lstStyle>
            <a:lvl1pPr>
              <a:defRPr sz="4000" cap="all" baseline="0">
                <a:solidFill>
                  <a:schemeClr val="bg1"/>
                </a:solidFill>
              </a:defRPr>
            </a:lvl1pPr>
          </a:lstStyle>
          <a:p>
            <a:r>
              <a:rPr lang="en-US"/>
              <a:t>Click to edit Master title style</a:t>
            </a:r>
            <a:endParaRPr lang="en-US" dirty="0"/>
          </a:p>
        </p:txBody>
      </p:sp>
      <p:sp>
        <p:nvSpPr>
          <p:cNvPr id="19" name="Freeform: Shape 18">
            <a:extLst>
              <a:ext uri="{FF2B5EF4-FFF2-40B4-BE49-F238E27FC236}">
                <a16:creationId xmlns:a16="http://schemas.microsoft.com/office/drawing/2014/main" id="{C9E79024-4B2E-43B0-8607-196181AB731F}"/>
              </a:ext>
            </a:extLst>
          </p:cNvPr>
          <p:cNvSpPr/>
          <p:nvPr userDrawn="1"/>
        </p:nvSpPr>
        <p:spPr>
          <a:xfrm rot="5400000">
            <a:off x="6963000" y="1629000"/>
            <a:ext cx="6858000" cy="3600000"/>
          </a:xfrm>
          <a:custGeom>
            <a:avLst/>
            <a:gdLst>
              <a:gd name="connsiteX0" fmla="*/ 0 w 6858000"/>
              <a:gd name="connsiteY0" fmla="*/ 3600000 h 3600000"/>
              <a:gd name="connsiteX1" fmla="*/ 0 w 6858000"/>
              <a:gd name="connsiteY1" fmla="*/ 0 h 3600000"/>
              <a:gd name="connsiteX2" fmla="*/ 0 w 6858000"/>
              <a:gd name="connsiteY2" fmla="*/ 0 h 3600000"/>
              <a:gd name="connsiteX3" fmla="*/ 180000 w 6858000"/>
              <a:gd name="connsiteY3" fmla="*/ 0 h 3600000"/>
              <a:gd name="connsiteX4" fmla="*/ 6678000 w 6858000"/>
              <a:gd name="connsiteY4" fmla="*/ 0 h 3600000"/>
              <a:gd name="connsiteX5" fmla="*/ 6858000 w 6858000"/>
              <a:gd name="connsiteY5" fmla="*/ 0 h 3600000"/>
              <a:gd name="connsiteX6" fmla="*/ 6858000 w 6858000"/>
              <a:gd name="connsiteY6" fmla="*/ 180000 h 3600000"/>
              <a:gd name="connsiteX7" fmla="*/ 6858000 w 6858000"/>
              <a:gd name="connsiteY7" fmla="*/ 3600000 h 3600000"/>
              <a:gd name="connsiteX8" fmla="*/ 6678000 w 6858000"/>
              <a:gd name="connsiteY8" fmla="*/ 3600000 h 3600000"/>
              <a:gd name="connsiteX9" fmla="*/ 6678000 w 6858000"/>
              <a:gd name="connsiteY9" fmla="*/ 180000 h 3600000"/>
              <a:gd name="connsiteX10" fmla="*/ 180000 w 6858000"/>
              <a:gd name="connsiteY10" fmla="*/ 180000 h 3600000"/>
              <a:gd name="connsiteX11" fmla="*/ 180000 w 6858000"/>
              <a:gd name="connsiteY11" fmla="*/ 360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3600000">
                <a:moveTo>
                  <a:pt x="0" y="3600000"/>
                </a:moveTo>
                <a:lnTo>
                  <a:pt x="0" y="0"/>
                </a:lnTo>
                <a:lnTo>
                  <a:pt x="0" y="0"/>
                </a:lnTo>
                <a:lnTo>
                  <a:pt x="180000" y="0"/>
                </a:lnTo>
                <a:lnTo>
                  <a:pt x="6678000" y="0"/>
                </a:lnTo>
                <a:lnTo>
                  <a:pt x="6858000" y="0"/>
                </a:lnTo>
                <a:lnTo>
                  <a:pt x="6858000" y="180000"/>
                </a:lnTo>
                <a:lnTo>
                  <a:pt x="6858000" y="3600000"/>
                </a:lnTo>
                <a:lnTo>
                  <a:pt x="6678000" y="3600000"/>
                </a:lnTo>
                <a:lnTo>
                  <a:pt x="6678000" y="180000"/>
                </a:lnTo>
                <a:lnTo>
                  <a:pt x="180000" y="180000"/>
                </a:lnTo>
                <a:lnTo>
                  <a:pt x="180000" y="360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36593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 X Number &amp; Icon">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767CE6DD-011B-4E2D-9E8A-EFF414E39EEA}"/>
              </a:ext>
            </a:extLst>
          </p:cNvPr>
          <p:cNvSpPr>
            <a:spLocks noGrp="1"/>
          </p:cNvSpPr>
          <p:nvPr>
            <p:ph type="pic" sz="quarter" idx="12" hasCustomPrompt="1"/>
          </p:nvPr>
        </p:nvSpPr>
        <p:spPr>
          <a:xfrm>
            <a:off x="180000" y="179109"/>
            <a:ext cx="11832000" cy="6513922"/>
          </a:xfrm>
          <a:custGeom>
            <a:avLst/>
            <a:gdLst>
              <a:gd name="connsiteX0" fmla="*/ 0 w 11832000"/>
              <a:gd name="connsiteY0" fmla="*/ 0 h 6513922"/>
              <a:gd name="connsiteX1" fmla="*/ 8412000 w 11832000"/>
              <a:gd name="connsiteY1" fmla="*/ 0 h 6513922"/>
              <a:gd name="connsiteX2" fmla="*/ 8412000 w 11832000"/>
              <a:gd name="connsiteY2" fmla="*/ 891 h 6513922"/>
              <a:gd name="connsiteX3" fmla="*/ 11832000 w 11832000"/>
              <a:gd name="connsiteY3" fmla="*/ 891 h 6513922"/>
              <a:gd name="connsiteX4" fmla="*/ 11832000 w 11832000"/>
              <a:gd name="connsiteY4" fmla="*/ 6498891 h 6513922"/>
              <a:gd name="connsiteX5" fmla="*/ 8412000 w 11832000"/>
              <a:gd name="connsiteY5" fmla="*/ 6498891 h 6513922"/>
              <a:gd name="connsiteX6" fmla="*/ 8412000 w 11832000"/>
              <a:gd name="connsiteY6" fmla="*/ 6513922 h 6513922"/>
              <a:gd name="connsiteX7" fmla="*/ 0 w 11832000"/>
              <a:gd name="connsiteY7" fmla="*/ 6513922 h 6513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000" h="6513922">
                <a:moveTo>
                  <a:pt x="0" y="0"/>
                </a:moveTo>
                <a:lnTo>
                  <a:pt x="8412000" y="0"/>
                </a:lnTo>
                <a:lnTo>
                  <a:pt x="8412000" y="891"/>
                </a:lnTo>
                <a:lnTo>
                  <a:pt x="11832000" y="891"/>
                </a:lnTo>
                <a:lnTo>
                  <a:pt x="11832000" y="6498891"/>
                </a:lnTo>
                <a:lnTo>
                  <a:pt x="8412000" y="6498891"/>
                </a:lnTo>
                <a:lnTo>
                  <a:pt x="8412000" y="6513922"/>
                </a:lnTo>
                <a:lnTo>
                  <a:pt x="0" y="6513922"/>
                </a:lnTo>
                <a:close/>
              </a:path>
            </a:pathLst>
          </a:custGeom>
          <a:solidFill>
            <a:schemeClr val="tx1">
              <a:lumMod val="75000"/>
              <a:lumOff val="25000"/>
            </a:schemeClr>
          </a:solidFill>
        </p:spPr>
        <p:txBody>
          <a:bodyPr wrap="square" lIns="0" tIns="1764000" rIns="0" anchor="t">
            <a:noAutofit/>
          </a:bodyPr>
          <a:lstStyle>
            <a:lvl1pPr marL="0" indent="0" algn="ctr">
              <a:lnSpc>
                <a:spcPct val="100000"/>
              </a:lnSpc>
              <a:buNone/>
              <a:defRPr sz="1200" i="1">
                <a:solidFill>
                  <a:schemeClr val="bg1"/>
                </a:solidFill>
              </a:defRPr>
            </a:lvl1pPr>
          </a:lstStyle>
          <a:p>
            <a:r>
              <a:rPr lang="en-US" dirty="0"/>
              <a:t>Drag &amp; Drop Your </a:t>
            </a:r>
            <a:br>
              <a:rPr lang="en-US" dirty="0"/>
            </a:br>
            <a:r>
              <a:rPr lang="en-US" dirty="0"/>
              <a:t>Background Photo Here</a:t>
            </a:r>
          </a:p>
        </p:txBody>
      </p:sp>
      <p:sp>
        <p:nvSpPr>
          <p:cNvPr id="2" name="Title 1">
            <a:extLst>
              <a:ext uri="{FF2B5EF4-FFF2-40B4-BE49-F238E27FC236}">
                <a16:creationId xmlns:a16="http://schemas.microsoft.com/office/drawing/2014/main" id="{DF797B74-E645-46F4-8F77-49AF7F0D443F}"/>
              </a:ext>
            </a:extLst>
          </p:cNvPr>
          <p:cNvSpPr>
            <a:spLocks noGrp="1"/>
          </p:cNvSpPr>
          <p:nvPr>
            <p:ph type="title"/>
          </p:nvPr>
        </p:nvSpPr>
        <p:spPr>
          <a:xfrm>
            <a:off x="684000" y="808185"/>
            <a:ext cx="7560000" cy="360000"/>
          </a:xfrm>
        </p:spPr>
        <p:txBody>
          <a:bodyPr/>
          <a:lstStyle>
            <a:lvl1pPr>
              <a:defRPr cap="all" baseline="0">
                <a:solidFill>
                  <a:schemeClr val="bg1"/>
                </a:solidFill>
              </a:defRPr>
            </a:lvl1p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p:txBody>
          <a:bodyPr/>
          <a:lstStyle>
            <a:lvl1pPr>
              <a:defRPr>
                <a:solidFill>
                  <a:schemeClr val="bg1"/>
                </a:solidFill>
              </a:defRPr>
            </a:lvl1pPr>
          </a:lstStyle>
          <a:p>
            <a:endParaRPr lang="en-US"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p:txBody>
          <a:bodyPr/>
          <a:lstStyle/>
          <a:p>
            <a:fld id="{EECC7194-A4D0-457B-9D3E-53681723AFF7}" type="slidenum">
              <a:rPr lang="en-US" smtClean="0"/>
              <a:pPr/>
              <a:t>‹#›</a:t>
            </a:fld>
            <a:endParaRPr lang="en-US" dirty="0"/>
          </a:p>
        </p:txBody>
      </p:sp>
      <p:sp>
        <p:nvSpPr>
          <p:cNvPr id="9" name="Freeform: Shape 8">
            <a:extLst>
              <a:ext uri="{FF2B5EF4-FFF2-40B4-BE49-F238E27FC236}">
                <a16:creationId xmlns:a16="http://schemas.microsoft.com/office/drawing/2014/main" id="{C6E75A4B-2655-4B0E-8D3B-0068F57D3D9B}"/>
              </a:ext>
            </a:extLst>
          </p:cNvPr>
          <p:cNvSpPr/>
          <p:nvPr userDrawn="1"/>
        </p:nvSpPr>
        <p:spPr>
          <a:xfrm rot="5400000">
            <a:off x="6963000" y="1629000"/>
            <a:ext cx="6858000" cy="3600000"/>
          </a:xfrm>
          <a:custGeom>
            <a:avLst/>
            <a:gdLst>
              <a:gd name="connsiteX0" fmla="*/ 0 w 6858000"/>
              <a:gd name="connsiteY0" fmla="*/ 3600000 h 3600000"/>
              <a:gd name="connsiteX1" fmla="*/ 0 w 6858000"/>
              <a:gd name="connsiteY1" fmla="*/ 0 h 3600000"/>
              <a:gd name="connsiteX2" fmla="*/ 0 w 6858000"/>
              <a:gd name="connsiteY2" fmla="*/ 0 h 3600000"/>
              <a:gd name="connsiteX3" fmla="*/ 180000 w 6858000"/>
              <a:gd name="connsiteY3" fmla="*/ 0 h 3600000"/>
              <a:gd name="connsiteX4" fmla="*/ 6678000 w 6858000"/>
              <a:gd name="connsiteY4" fmla="*/ 0 h 3600000"/>
              <a:gd name="connsiteX5" fmla="*/ 6858000 w 6858000"/>
              <a:gd name="connsiteY5" fmla="*/ 0 h 3600000"/>
              <a:gd name="connsiteX6" fmla="*/ 6858000 w 6858000"/>
              <a:gd name="connsiteY6" fmla="*/ 180000 h 3600000"/>
              <a:gd name="connsiteX7" fmla="*/ 6858000 w 6858000"/>
              <a:gd name="connsiteY7" fmla="*/ 3600000 h 3600000"/>
              <a:gd name="connsiteX8" fmla="*/ 6678000 w 6858000"/>
              <a:gd name="connsiteY8" fmla="*/ 3600000 h 3600000"/>
              <a:gd name="connsiteX9" fmla="*/ 6678000 w 6858000"/>
              <a:gd name="connsiteY9" fmla="*/ 180000 h 3600000"/>
              <a:gd name="connsiteX10" fmla="*/ 180000 w 6858000"/>
              <a:gd name="connsiteY10" fmla="*/ 180000 h 3600000"/>
              <a:gd name="connsiteX11" fmla="*/ 180000 w 6858000"/>
              <a:gd name="connsiteY11" fmla="*/ 360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3600000">
                <a:moveTo>
                  <a:pt x="0" y="3600000"/>
                </a:moveTo>
                <a:lnTo>
                  <a:pt x="0" y="0"/>
                </a:lnTo>
                <a:lnTo>
                  <a:pt x="0" y="0"/>
                </a:lnTo>
                <a:lnTo>
                  <a:pt x="180000" y="0"/>
                </a:lnTo>
                <a:lnTo>
                  <a:pt x="6678000" y="0"/>
                </a:lnTo>
                <a:lnTo>
                  <a:pt x="6858000" y="0"/>
                </a:lnTo>
                <a:lnTo>
                  <a:pt x="6858000" y="180000"/>
                </a:lnTo>
                <a:lnTo>
                  <a:pt x="6858000" y="3600000"/>
                </a:lnTo>
                <a:lnTo>
                  <a:pt x="6678000" y="3600000"/>
                </a:lnTo>
                <a:lnTo>
                  <a:pt x="6678000" y="180000"/>
                </a:lnTo>
                <a:lnTo>
                  <a:pt x="180000" y="180000"/>
                </a:lnTo>
                <a:lnTo>
                  <a:pt x="180000" y="3600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49F266E5-40A6-4643-B9AC-B38F27256371}"/>
              </a:ext>
            </a:extLst>
          </p:cNvPr>
          <p:cNvSpPr>
            <a:spLocks noGrp="1"/>
          </p:cNvSpPr>
          <p:nvPr>
            <p:ph type="body" sz="quarter" idx="13" hasCustomPrompt="1"/>
          </p:nvPr>
        </p:nvSpPr>
        <p:spPr>
          <a:xfrm>
            <a:off x="684213" y="3079573"/>
            <a:ext cx="1652587" cy="435600"/>
          </a:xfrm>
          <a:solidFill>
            <a:schemeClr val="tx2">
              <a:alpha val="70000"/>
            </a:schemeClr>
          </a:solidFill>
        </p:spPr>
        <p:txBody>
          <a:bodyPr anchor="ctr"/>
          <a:lstStyle>
            <a:lvl1pPr marL="0" indent="0" algn="ctr">
              <a:buNone/>
              <a:defRPr sz="2400" b="1" cap="all"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#NUMBER</a:t>
            </a:r>
          </a:p>
        </p:txBody>
      </p:sp>
      <p:sp>
        <p:nvSpPr>
          <p:cNvPr id="11" name="Text Placeholder 10">
            <a:extLst>
              <a:ext uri="{FF2B5EF4-FFF2-40B4-BE49-F238E27FC236}">
                <a16:creationId xmlns:a16="http://schemas.microsoft.com/office/drawing/2014/main" id="{1CB790CB-E4F5-4B61-A03E-1CA0C32E3F17}"/>
              </a:ext>
            </a:extLst>
          </p:cNvPr>
          <p:cNvSpPr>
            <a:spLocks noGrp="1"/>
          </p:cNvSpPr>
          <p:nvPr>
            <p:ph type="body" sz="quarter" idx="14" hasCustomPrompt="1"/>
          </p:nvPr>
        </p:nvSpPr>
        <p:spPr>
          <a:xfrm>
            <a:off x="510455" y="3799847"/>
            <a:ext cx="1999889" cy="846137"/>
          </a:xfrm>
        </p:spPr>
        <p:txBody>
          <a:bodyPr/>
          <a:lstStyle>
            <a:lvl1pPr marL="0" indent="0" algn="ctr">
              <a:buNone/>
              <a:defRPr>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12" name="Text Placeholder 4">
            <a:extLst>
              <a:ext uri="{FF2B5EF4-FFF2-40B4-BE49-F238E27FC236}">
                <a16:creationId xmlns:a16="http://schemas.microsoft.com/office/drawing/2014/main" id="{B570684C-B743-402E-8778-A65199577106}"/>
              </a:ext>
            </a:extLst>
          </p:cNvPr>
          <p:cNvSpPr>
            <a:spLocks noGrp="1"/>
          </p:cNvSpPr>
          <p:nvPr>
            <p:ph type="body" sz="quarter" idx="15" hasCustomPrompt="1"/>
          </p:nvPr>
        </p:nvSpPr>
        <p:spPr>
          <a:xfrm>
            <a:off x="2971013" y="3079573"/>
            <a:ext cx="1652587" cy="435600"/>
          </a:xfrm>
          <a:solidFill>
            <a:schemeClr val="tx2">
              <a:alpha val="70000"/>
            </a:schemeClr>
          </a:solidFill>
        </p:spPr>
        <p:txBody>
          <a:bodyPr anchor="ctr"/>
          <a:lstStyle>
            <a:lvl1pPr marL="0" indent="0" algn="ctr">
              <a:buNone/>
              <a:defRPr sz="2400" b="1" cap="all"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#NUMBER</a:t>
            </a:r>
          </a:p>
        </p:txBody>
      </p:sp>
      <p:sp>
        <p:nvSpPr>
          <p:cNvPr id="13" name="Text Placeholder 10">
            <a:extLst>
              <a:ext uri="{FF2B5EF4-FFF2-40B4-BE49-F238E27FC236}">
                <a16:creationId xmlns:a16="http://schemas.microsoft.com/office/drawing/2014/main" id="{FCEC7149-9A00-4CA4-B800-1BFD6EBEB88D}"/>
              </a:ext>
            </a:extLst>
          </p:cNvPr>
          <p:cNvSpPr>
            <a:spLocks noGrp="1"/>
          </p:cNvSpPr>
          <p:nvPr>
            <p:ph type="body" sz="quarter" idx="16" hasCustomPrompt="1"/>
          </p:nvPr>
        </p:nvSpPr>
        <p:spPr>
          <a:xfrm>
            <a:off x="2797255" y="3799847"/>
            <a:ext cx="1999889" cy="846137"/>
          </a:xfrm>
        </p:spPr>
        <p:txBody>
          <a:bodyPr/>
          <a:lstStyle>
            <a:lvl1pPr marL="0" indent="0" algn="ctr">
              <a:buNone/>
              <a:defRPr>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14" name="Text Placeholder 4">
            <a:extLst>
              <a:ext uri="{FF2B5EF4-FFF2-40B4-BE49-F238E27FC236}">
                <a16:creationId xmlns:a16="http://schemas.microsoft.com/office/drawing/2014/main" id="{0374F0E2-36BA-43B5-8799-77AA3367DF47}"/>
              </a:ext>
            </a:extLst>
          </p:cNvPr>
          <p:cNvSpPr>
            <a:spLocks noGrp="1"/>
          </p:cNvSpPr>
          <p:nvPr>
            <p:ph type="body" sz="quarter" idx="17" hasCustomPrompt="1"/>
          </p:nvPr>
        </p:nvSpPr>
        <p:spPr>
          <a:xfrm>
            <a:off x="5269707" y="3079573"/>
            <a:ext cx="1652587" cy="435600"/>
          </a:xfrm>
          <a:solidFill>
            <a:schemeClr val="tx2">
              <a:alpha val="70000"/>
            </a:schemeClr>
          </a:solidFill>
        </p:spPr>
        <p:txBody>
          <a:bodyPr anchor="ctr"/>
          <a:lstStyle>
            <a:lvl1pPr marL="0" indent="0" algn="ctr">
              <a:buNone/>
              <a:defRPr sz="2400" b="1" cap="all"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#NUMBER</a:t>
            </a:r>
          </a:p>
        </p:txBody>
      </p:sp>
      <p:sp>
        <p:nvSpPr>
          <p:cNvPr id="15" name="Text Placeholder 10">
            <a:extLst>
              <a:ext uri="{FF2B5EF4-FFF2-40B4-BE49-F238E27FC236}">
                <a16:creationId xmlns:a16="http://schemas.microsoft.com/office/drawing/2014/main" id="{1BA12174-6A24-4E61-8D58-B3B42C31BE1A}"/>
              </a:ext>
            </a:extLst>
          </p:cNvPr>
          <p:cNvSpPr>
            <a:spLocks noGrp="1"/>
          </p:cNvSpPr>
          <p:nvPr>
            <p:ph type="body" sz="quarter" idx="18" hasCustomPrompt="1"/>
          </p:nvPr>
        </p:nvSpPr>
        <p:spPr>
          <a:xfrm>
            <a:off x="5096056" y="3799847"/>
            <a:ext cx="1999889" cy="846137"/>
          </a:xfrm>
        </p:spPr>
        <p:txBody>
          <a:bodyPr/>
          <a:lstStyle>
            <a:lvl1pPr marL="0" indent="0" algn="ctr">
              <a:buNone/>
              <a:defRPr>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16" name="Text Placeholder 4">
            <a:extLst>
              <a:ext uri="{FF2B5EF4-FFF2-40B4-BE49-F238E27FC236}">
                <a16:creationId xmlns:a16="http://schemas.microsoft.com/office/drawing/2014/main" id="{D3A67B21-0E8B-4922-94F9-20492309C4DA}"/>
              </a:ext>
            </a:extLst>
          </p:cNvPr>
          <p:cNvSpPr>
            <a:spLocks noGrp="1"/>
          </p:cNvSpPr>
          <p:nvPr>
            <p:ph type="body" sz="quarter" idx="19" hasCustomPrompt="1"/>
          </p:nvPr>
        </p:nvSpPr>
        <p:spPr>
          <a:xfrm>
            <a:off x="7544613" y="3079573"/>
            <a:ext cx="1652587" cy="435600"/>
          </a:xfrm>
          <a:solidFill>
            <a:schemeClr val="tx2">
              <a:alpha val="70000"/>
            </a:schemeClr>
          </a:solidFill>
        </p:spPr>
        <p:txBody>
          <a:bodyPr anchor="ctr"/>
          <a:lstStyle>
            <a:lvl1pPr marL="0" indent="0" algn="ctr">
              <a:buNone/>
              <a:defRPr sz="2400" b="1" cap="all"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#NUMBER</a:t>
            </a:r>
          </a:p>
        </p:txBody>
      </p:sp>
      <p:sp>
        <p:nvSpPr>
          <p:cNvPr id="17" name="Text Placeholder 10">
            <a:extLst>
              <a:ext uri="{FF2B5EF4-FFF2-40B4-BE49-F238E27FC236}">
                <a16:creationId xmlns:a16="http://schemas.microsoft.com/office/drawing/2014/main" id="{D801C20C-82D2-465E-8D45-DF1A57E04525}"/>
              </a:ext>
            </a:extLst>
          </p:cNvPr>
          <p:cNvSpPr>
            <a:spLocks noGrp="1"/>
          </p:cNvSpPr>
          <p:nvPr>
            <p:ph type="body" sz="quarter" idx="20" hasCustomPrompt="1"/>
          </p:nvPr>
        </p:nvSpPr>
        <p:spPr>
          <a:xfrm>
            <a:off x="7370855" y="3799847"/>
            <a:ext cx="1999889" cy="846137"/>
          </a:xfrm>
        </p:spPr>
        <p:txBody>
          <a:bodyPr/>
          <a:lstStyle>
            <a:lvl1pPr marL="0" indent="0" algn="ctr">
              <a:buNone/>
              <a:defRPr>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18" name="Text Placeholder 4">
            <a:extLst>
              <a:ext uri="{FF2B5EF4-FFF2-40B4-BE49-F238E27FC236}">
                <a16:creationId xmlns:a16="http://schemas.microsoft.com/office/drawing/2014/main" id="{62BAD45E-2039-4F8D-9CFC-42BFA3756AD1}"/>
              </a:ext>
            </a:extLst>
          </p:cNvPr>
          <p:cNvSpPr>
            <a:spLocks noGrp="1"/>
          </p:cNvSpPr>
          <p:nvPr>
            <p:ph type="body" sz="quarter" idx="21" hasCustomPrompt="1"/>
          </p:nvPr>
        </p:nvSpPr>
        <p:spPr>
          <a:xfrm>
            <a:off x="9831412" y="3079573"/>
            <a:ext cx="1652587" cy="435600"/>
          </a:xfrm>
          <a:solidFill>
            <a:schemeClr val="tx2">
              <a:alpha val="70000"/>
            </a:schemeClr>
          </a:solidFill>
        </p:spPr>
        <p:txBody>
          <a:bodyPr anchor="ctr"/>
          <a:lstStyle>
            <a:lvl1pPr marL="0" indent="0" algn="ctr">
              <a:buNone/>
              <a:defRPr sz="2400" b="1" cap="all"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#NUMBER</a:t>
            </a:r>
          </a:p>
        </p:txBody>
      </p:sp>
      <p:sp>
        <p:nvSpPr>
          <p:cNvPr id="19" name="Text Placeholder 10">
            <a:extLst>
              <a:ext uri="{FF2B5EF4-FFF2-40B4-BE49-F238E27FC236}">
                <a16:creationId xmlns:a16="http://schemas.microsoft.com/office/drawing/2014/main" id="{64A78879-6338-4F3B-864E-8FF4E08C0066}"/>
              </a:ext>
            </a:extLst>
          </p:cNvPr>
          <p:cNvSpPr>
            <a:spLocks noGrp="1"/>
          </p:cNvSpPr>
          <p:nvPr>
            <p:ph type="body" sz="quarter" idx="22" hasCustomPrompt="1"/>
          </p:nvPr>
        </p:nvSpPr>
        <p:spPr>
          <a:xfrm>
            <a:off x="9657654" y="3799847"/>
            <a:ext cx="1999889" cy="846137"/>
          </a:xfrm>
        </p:spPr>
        <p:txBody>
          <a:bodyPr/>
          <a:lstStyle>
            <a:lvl1pPr marL="0" indent="0" algn="ctr">
              <a:buNone/>
              <a:defRPr>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22" name="Subtitle 2">
            <a:extLst>
              <a:ext uri="{FF2B5EF4-FFF2-40B4-BE49-F238E27FC236}">
                <a16:creationId xmlns:a16="http://schemas.microsoft.com/office/drawing/2014/main" id="{80118439-B306-4F20-9200-1C429EADC7EE}"/>
              </a:ext>
            </a:extLst>
          </p:cNvPr>
          <p:cNvSpPr>
            <a:spLocks noGrp="1"/>
          </p:cNvSpPr>
          <p:nvPr>
            <p:ph type="subTitle" idx="1" hasCustomPrompt="1"/>
          </p:nvPr>
        </p:nvSpPr>
        <p:spPr>
          <a:xfrm>
            <a:off x="5101000" y="5271502"/>
            <a:ext cx="1990001" cy="620016"/>
          </a:xfrm>
          <a:gradFill>
            <a:gsLst>
              <a:gs pos="0">
                <a:schemeClr val="tx2"/>
              </a:gs>
              <a:gs pos="100000">
                <a:schemeClr val="accent2"/>
              </a:gs>
            </a:gsLst>
            <a:lin ang="14400000" scaled="0"/>
          </a:gradFill>
        </p:spPr>
        <p:txBody>
          <a:bodyPr lIns="0" anchor="ctr"/>
          <a:lstStyle>
            <a:lvl1pPr marL="0" indent="0" algn="ctr">
              <a:buNone/>
              <a:defRPr sz="2400" b="1" i="1">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Outcome</a:t>
            </a:r>
          </a:p>
        </p:txBody>
      </p:sp>
      <p:sp>
        <p:nvSpPr>
          <p:cNvPr id="26" name="Picture Placeholder 25">
            <a:extLst>
              <a:ext uri="{FF2B5EF4-FFF2-40B4-BE49-F238E27FC236}">
                <a16:creationId xmlns:a16="http://schemas.microsoft.com/office/drawing/2014/main" id="{99B7E7F2-DF6B-4441-B0B1-7E87E29BA3A7}"/>
              </a:ext>
            </a:extLst>
          </p:cNvPr>
          <p:cNvSpPr>
            <a:spLocks noGrp="1"/>
          </p:cNvSpPr>
          <p:nvPr>
            <p:ph type="pic" sz="quarter" idx="23" hasCustomPrompt="1"/>
          </p:nvPr>
        </p:nvSpPr>
        <p:spPr>
          <a:xfrm>
            <a:off x="1098550" y="2217585"/>
            <a:ext cx="823913" cy="823913"/>
          </a:xfrm>
        </p:spPr>
        <p:txBody>
          <a:bodyPr anchor="ctr"/>
          <a:lstStyle>
            <a:lvl1pPr marL="0" indent="0" algn="ctr">
              <a:buNone/>
              <a:defRPr sz="1050" i="1">
                <a:solidFill>
                  <a:schemeClr val="bg1"/>
                </a:solidFill>
              </a:defRPr>
            </a:lvl1pPr>
          </a:lstStyle>
          <a:p>
            <a:r>
              <a:rPr lang="en-US" dirty="0"/>
              <a:t>Icon</a:t>
            </a:r>
          </a:p>
        </p:txBody>
      </p:sp>
      <p:sp>
        <p:nvSpPr>
          <p:cNvPr id="27" name="Picture Placeholder 25">
            <a:extLst>
              <a:ext uri="{FF2B5EF4-FFF2-40B4-BE49-F238E27FC236}">
                <a16:creationId xmlns:a16="http://schemas.microsoft.com/office/drawing/2014/main" id="{ED41522A-FBAF-4E5D-B592-F13855964E8B}"/>
              </a:ext>
            </a:extLst>
          </p:cNvPr>
          <p:cNvSpPr>
            <a:spLocks noGrp="1"/>
          </p:cNvSpPr>
          <p:nvPr>
            <p:ph type="pic" sz="quarter" idx="24" hasCustomPrompt="1"/>
          </p:nvPr>
        </p:nvSpPr>
        <p:spPr>
          <a:xfrm>
            <a:off x="3385350" y="2217585"/>
            <a:ext cx="823913" cy="823913"/>
          </a:xfrm>
        </p:spPr>
        <p:txBody>
          <a:bodyPr anchor="ctr"/>
          <a:lstStyle>
            <a:lvl1pPr marL="0" indent="0" algn="ctr">
              <a:buNone/>
              <a:defRPr sz="1050" i="1">
                <a:solidFill>
                  <a:schemeClr val="bg1"/>
                </a:solidFill>
              </a:defRPr>
            </a:lvl1pPr>
          </a:lstStyle>
          <a:p>
            <a:r>
              <a:rPr lang="en-US" dirty="0"/>
              <a:t>Icon</a:t>
            </a:r>
          </a:p>
        </p:txBody>
      </p:sp>
      <p:sp>
        <p:nvSpPr>
          <p:cNvPr id="28" name="Picture Placeholder 25">
            <a:extLst>
              <a:ext uri="{FF2B5EF4-FFF2-40B4-BE49-F238E27FC236}">
                <a16:creationId xmlns:a16="http://schemas.microsoft.com/office/drawing/2014/main" id="{AA51069C-E1DC-44A0-A6A0-2A4AB0DD4D70}"/>
              </a:ext>
            </a:extLst>
          </p:cNvPr>
          <p:cNvSpPr>
            <a:spLocks noGrp="1"/>
          </p:cNvSpPr>
          <p:nvPr>
            <p:ph type="pic" sz="quarter" idx="25" hasCustomPrompt="1"/>
          </p:nvPr>
        </p:nvSpPr>
        <p:spPr>
          <a:xfrm>
            <a:off x="5684044" y="2217585"/>
            <a:ext cx="823913" cy="823913"/>
          </a:xfrm>
        </p:spPr>
        <p:txBody>
          <a:bodyPr anchor="ctr"/>
          <a:lstStyle>
            <a:lvl1pPr marL="0" indent="0" algn="ctr">
              <a:buNone/>
              <a:defRPr sz="1050" i="1">
                <a:solidFill>
                  <a:schemeClr val="bg1"/>
                </a:solidFill>
              </a:defRPr>
            </a:lvl1pPr>
          </a:lstStyle>
          <a:p>
            <a:r>
              <a:rPr lang="en-US" dirty="0"/>
              <a:t>Icon</a:t>
            </a:r>
          </a:p>
        </p:txBody>
      </p:sp>
      <p:sp>
        <p:nvSpPr>
          <p:cNvPr id="29" name="Picture Placeholder 25">
            <a:extLst>
              <a:ext uri="{FF2B5EF4-FFF2-40B4-BE49-F238E27FC236}">
                <a16:creationId xmlns:a16="http://schemas.microsoft.com/office/drawing/2014/main" id="{42F6437E-5478-451F-9BE3-E8160EA43516}"/>
              </a:ext>
            </a:extLst>
          </p:cNvPr>
          <p:cNvSpPr>
            <a:spLocks noGrp="1"/>
          </p:cNvSpPr>
          <p:nvPr>
            <p:ph type="pic" sz="quarter" idx="26" hasCustomPrompt="1"/>
          </p:nvPr>
        </p:nvSpPr>
        <p:spPr>
          <a:xfrm>
            <a:off x="7958950" y="2217585"/>
            <a:ext cx="823913" cy="823913"/>
          </a:xfrm>
        </p:spPr>
        <p:txBody>
          <a:bodyPr anchor="ctr"/>
          <a:lstStyle>
            <a:lvl1pPr marL="0" indent="0" algn="ctr">
              <a:buNone/>
              <a:defRPr sz="1050" i="1">
                <a:solidFill>
                  <a:schemeClr val="bg1"/>
                </a:solidFill>
              </a:defRPr>
            </a:lvl1pPr>
          </a:lstStyle>
          <a:p>
            <a:r>
              <a:rPr lang="en-US" dirty="0"/>
              <a:t>Icon</a:t>
            </a:r>
          </a:p>
        </p:txBody>
      </p:sp>
      <p:sp>
        <p:nvSpPr>
          <p:cNvPr id="30" name="Picture Placeholder 25">
            <a:extLst>
              <a:ext uri="{FF2B5EF4-FFF2-40B4-BE49-F238E27FC236}">
                <a16:creationId xmlns:a16="http://schemas.microsoft.com/office/drawing/2014/main" id="{25127DFD-53A7-41A8-B591-AEEC12038026}"/>
              </a:ext>
            </a:extLst>
          </p:cNvPr>
          <p:cNvSpPr>
            <a:spLocks noGrp="1"/>
          </p:cNvSpPr>
          <p:nvPr>
            <p:ph type="pic" sz="quarter" idx="27" hasCustomPrompt="1"/>
          </p:nvPr>
        </p:nvSpPr>
        <p:spPr>
          <a:xfrm>
            <a:off x="10245749" y="2217585"/>
            <a:ext cx="823913" cy="823913"/>
          </a:xfrm>
        </p:spPr>
        <p:txBody>
          <a:bodyPr anchor="ctr"/>
          <a:lstStyle>
            <a:lvl1pPr marL="0" indent="0" algn="ctr">
              <a:buNone/>
              <a:defRPr sz="1050" i="1">
                <a:solidFill>
                  <a:schemeClr val="bg1"/>
                </a:solidFill>
              </a:defRPr>
            </a:lvl1pPr>
          </a:lstStyle>
          <a:p>
            <a:r>
              <a:rPr lang="en-US" dirty="0"/>
              <a:t>Icon</a:t>
            </a:r>
          </a:p>
        </p:txBody>
      </p:sp>
    </p:spTree>
    <p:extLst>
      <p:ext uri="{BB962C8B-B14F-4D97-AF65-F5344CB8AC3E}">
        <p14:creationId xmlns:p14="http://schemas.microsoft.com/office/powerpoint/2010/main" val="3892583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0 40 Vertical Spli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F76D43D-0DDD-4BAD-8213-BDBF75C30A0C}"/>
              </a:ext>
              <a:ext uri="{C183D7F6-B498-43B3-948B-1728B52AA6E4}">
                <adec:decorative xmlns="" xmlns:adec="http://schemas.microsoft.com/office/drawing/2017/decorative" val="1"/>
              </a:ext>
            </a:extLst>
          </p:cNvPr>
          <p:cNvSpPr/>
          <p:nvPr userDrawn="1"/>
        </p:nvSpPr>
        <p:spPr>
          <a:xfrm>
            <a:off x="676118" y="4338116"/>
            <a:ext cx="10839764" cy="45719"/>
          </a:xfrm>
          <a:prstGeom prst="rect">
            <a:avLst/>
          </a:prstGeom>
          <a:solidFill>
            <a:schemeClr val="tx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Text Placeholder 3">
            <a:extLst>
              <a:ext uri="{FF2B5EF4-FFF2-40B4-BE49-F238E27FC236}">
                <a16:creationId xmlns:a16="http://schemas.microsoft.com/office/drawing/2014/main" id="{A6D3ACF3-E1F5-4332-9836-C8E6C46591BB}"/>
              </a:ext>
            </a:extLst>
          </p:cNvPr>
          <p:cNvSpPr txBox="1">
            <a:spLocks/>
          </p:cNvSpPr>
          <p:nvPr userDrawn="1"/>
        </p:nvSpPr>
        <p:spPr>
          <a:xfrm>
            <a:off x="0" y="-436"/>
            <a:ext cx="12192000" cy="4343836"/>
          </a:xfrm>
          <a:prstGeom prst="rect">
            <a:avLst/>
          </a:prstGeom>
          <a:gradFill>
            <a:gsLst>
              <a:gs pos="0">
                <a:schemeClr val="tx2"/>
              </a:gs>
              <a:gs pos="100000">
                <a:schemeClr val="accent2"/>
              </a:gs>
            </a:gsLst>
            <a:lin ang="14400000" scaled="0"/>
          </a:gradFill>
        </p:spPr>
        <p:txBody>
          <a:bodyPr/>
          <a:lstStyle>
            <a:lvl1pPr marL="266700" indent="-266700" algn="l" defTabSz="914400" rtl="0" eaLnBrk="1" latinLnBrk="0" hangingPunct="1">
              <a:lnSpc>
                <a:spcPct val="100000"/>
              </a:lnSpc>
              <a:spcBef>
                <a:spcPts val="0"/>
              </a:spcBef>
              <a:spcAft>
                <a:spcPts val="1000"/>
              </a:spcAft>
              <a:buClr>
                <a:schemeClr val="accent2"/>
              </a:buClr>
              <a:buFont typeface="Arial" panose="020B0604020202020204" pitchFamily="34" charset="0"/>
              <a:buChar char="●"/>
              <a:defRPr sz="1600" kern="1200">
                <a:solidFill>
                  <a:schemeClr val="tx1"/>
                </a:solidFill>
                <a:latin typeface="+mn-lt"/>
                <a:ea typeface="+mn-ea"/>
                <a:cs typeface="+mn-cs"/>
              </a:defRPr>
            </a:lvl1pPr>
            <a:lvl2pPr marL="447675" indent="-180975" algn="l" defTabSz="914400" rtl="0" eaLnBrk="1" latinLnBrk="0" hangingPunct="1">
              <a:lnSpc>
                <a:spcPct val="100000"/>
              </a:lnSpc>
              <a:spcBef>
                <a:spcPts val="0"/>
              </a:spcBef>
              <a:spcAft>
                <a:spcPts val="1000"/>
              </a:spcAft>
              <a:buClr>
                <a:schemeClr val="accent2"/>
              </a:buClr>
              <a:buFontTx/>
              <a:buChar char="–"/>
              <a:defRPr sz="1400" kern="1200">
                <a:solidFill>
                  <a:schemeClr val="tx1"/>
                </a:solidFill>
                <a:latin typeface="+mn-lt"/>
                <a:ea typeface="+mn-ea"/>
                <a:cs typeface="+mn-cs"/>
              </a:defRPr>
            </a:lvl2pPr>
            <a:lvl3pPr marL="628650" indent="-180975" algn="l" defTabSz="914400" rtl="0" eaLnBrk="1" latinLnBrk="0" hangingPunct="1">
              <a:lnSpc>
                <a:spcPct val="100000"/>
              </a:lnSpc>
              <a:spcBef>
                <a:spcPts val="0"/>
              </a:spcBef>
              <a:spcAft>
                <a:spcPts val="1000"/>
              </a:spcAft>
              <a:buClr>
                <a:schemeClr val="tx1">
                  <a:lumMod val="50000"/>
                  <a:lumOff val="50000"/>
                </a:schemeClr>
              </a:buClr>
              <a:buFont typeface="Arial" panose="020B0604020202020204" pitchFamily="34" charset="0"/>
              <a:buChar char="•"/>
              <a:defRPr sz="1200" kern="1200">
                <a:solidFill>
                  <a:schemeClr val="tx1"/>
                </a:solidFill>
                <a:latin typeface="+mn-lt"/>
                <a:ea typeface="+mn-ea"/>
                <a:cs typeface="+mn-cs"/>
              </a:defRPr>
            </a:lvl3pPr>
            <a:lvl4pPr marL="809625" indent="-180975" algn="l" defTabSz="914400" rtl="0" eaLnBrk="1" latinLnBrk="0" hangingPunct="1">
              <a:lnSpc>
                <a:spcPct val="100000"/>
              </a:lnSpc>
              <a:spcBef>
                <a:spcPts val="0"/>
              </a:spcBef>
              <a:spcAft>
                <a:spcPts val="1000"/>
              </a:spcAft>
              <a:buClr>
                <a:schemeClr val="tx1">
                  <a:lumMod val="75000"/>
                  <a:lumOff val="25000"/>
                </a:schemeClr>
              </a:buClr>
              <a:buSzPct val="80000"/>
              <a:buFont typeface="Courier New" panose="02070309020205020404" pitchFamily="49" charset="0"/>
              <a:buChar char="o"/>
              <a:defRPr sz="1000" kern="1200">
                <a:solidFill>
                  <a:schemeClr val="tx1"/>
                </a:solidFill>
                <a:latin typeface="+mn-lt"/>
                <a:ea typeface="+mn-ea"/>
                <a:cs typeface="+mn-cs"/>
              </a:defRPr>
            </a:lvl4pPr>
            <a:lvl5pPr marL="990600" indent="-180975" algn="l" defTabSz="914400" rtl="0" eaLnBrk="1" latinLnBrk="0" hangingPunct="1">
              <a:lnSpc>
                <a:spcPct val="100000"/>
              </a:lnSpc>
              <a:spcBef>
                <a:spcPts val="0"/>
              </a:spcBef>
              <a:spcAft>
                <a:spcPts val="1000"/>
              </a:spcAft>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noProof="0" dirty="0"/>
          </a:p>
        </p:txBody>
      </p:sp>
      <p:sp>
        <p:nvSpPr>
          <p:cNvPr id="2" name="Title 1">
            <a:extLst>
              <a:ext uri="{FF2B5EF4-FFF2-40B4-BE49-F238E27FC236}">
                <a16:creationId xmlns:a16="http://schemas.microsoft.com/office/drawing/2014/main" id="{0BDF8FE7-66F4-4586-B49B-61E115ED291E}"/>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
        <p:nvSpPr>
          <p:cNvPr id="6" name="Footer Placeholder 5">
            <a:extLst>
              <a:ext uri="{FF2B5EF4-FFF2-40B4-BE49-F238E27FC236}">
                <a16:creationId xmlns:a16="http://schemas.microsoft.com/office/drawing/2014/main" id="{AEB5B890-F885-418C-9812-59970CAC6BCD}"/>
              </a:ext>
            </a:extLst>
          </p:cNvPr>
          <p:cNvSpPr>
            <a:spLocks noGrp="1"/>
          </p:cNvSpPr>
          <p:nvPr>
            <p:ph type="ftr" sz="quarter" idx="10"/>
          </p:nvPr>
        </p:nvSpPr>
        <p:spPr/>
        <p:txBody>
          <a:bodyPr/>
          <a:lstStyle/>
          <a:p>
            <a:endParaRPr lang="en-US" noProof="0" dirty="0"/>
          </a:p>
        </p:txBody>
      </p:sp>
      <p:sp>
        <p:nvSpPr>
          <p:cNvPr id="7" name="Slide Number Placeholder 6">
            <a:extLst>
              <a:ext uri="{FF2B5EF4-FFF2-40B4-BE49-F238E27FC236}">
                <a16:creationId xmlns:a16="http://schemas.microsoft.com/office/drawing/2014/main" id="{50521507-88DE-417D-8076-D9152E1E1409}"/>
              </a:ext>
            </a:extLst>
          </p:cNvPr>
          <p:cNvSpPr>
            <a:spLocks noGrp="1"/>
          </p:cNvSpPr>
          <p:nvPr>
            <p:ph type="sldNum" sz="quarter" idx="11"/>
          </p:nvPr>
        </p:nvSpPr>
        <p:spPr/>
        <p:txBody>
          <a:bodyPr/>
          <a:lstStyle/>
          <a:p>
            <a:fld id="{EECC7194-A4D0-457B-9D3E-53681723AFF7}" type="slidenum">
              <a:rPr lang="en-US" noProof="0" smtClean="0"/>
              <a:pPr/>
              <a:t>‹#›</a:t>
            </a:fld>
            <a:endParaRPr lang="en-US" noProof="0" dirty="0"/>
          </a:p>
        </p:txBody>
      </p:sp>
      <p:sp>
        <p:nvSpPr>
          <p:cNvPr id="4" name="Text Placeholder 3">
            <a:extLst>
              <a:ext uri="{FF2B5EF4-FFF2-40B4-BE49-F238E27FC236}">
                <a16:creationId xmlns:a16="http://schemas.microsoft.com/office/drawing/2014/main" id="{1DFC7DDD-6F93-45F8-AFD6-95AA051FE809}"/>
              </a:ext>
            </a:extLst>
          </p:cNvPr>
          <p:cNvSpPr>
            <a:spLocks noGrp="1"/>
          </p:cNvSpPr>
          <p:nvPr>
            <p:ph type="body" sz="quarter" idx="12" hasCustomPrompt="1"/>
          </p:nvPr>
        </p:nvSpPr>
        <p:spPr>
          <a:xfrm>
            <a:off x="684213" y="1405643"/>
            <a:ext cx="7559675" cy="360000"/>
          </a:xfrm>
        </p:spPr>
        <p:txBody>
          <a:bodyPr/>
          <a:lstStyle>
            <a:lvl1pPr marL="0" indent="0">
              <a:buNone/>
              <a:defRPr sz="2200">
                <a:solidFill>
                  <a:schemeClr val="bg1"/>
                </a:solidFill>
                <a:latin typeface="+mj-lt"/>
              </a:defRPr>
            </a:lvl1pPr>
          </a:lstStyle>
          <a:p>
            <a:pPr lvl="0"/>
            <a:r>
              <a:rPr lang="en-US" noProof="0"/>
              <a:t>SUBTITLE</a:t>
            </a:r>
          </a:p>
        </p:txBody>
      </p:sp>
      <p:sp>
        <p:nvSpPr>
          <p:cNvPr id="21" name="Freeform: Shape 20">
            <a:extLst>
              <a:ext uri="{FF2B5EF4-FFF2-40B4-BE49-F238E27FC236}">
                <a16:creationId xmlns:a16="http://schemas.microsoft.com/office/drawing/2014/main" id="{D1CD6042-5DF4-4624-BC32-25F68745304A}"/>
              </a:ext>
            </a:extLst>
          </p:cNvPr>
          <p:cNvSpPr/>
          <p:nvPr userDrawn="1"/>
        </p:nvSpPr>
        <p:spPr>
          <a:xfrm rot="5400000">
            <a:off x="8220300" y="371700"/>
            <a:ext cx="4343400" cy="3600000"/>
          </a:xfrm>
          <a:custGeom>
            <a:avLst/>
            <a:gdLst>
              <a:gd name="connsiteX0" fmla="*/ 0 w 4343400"/>
              <a:gd name="connsiteY0" fmla="*/ 3600000 h 3600000"/>
              <a:gd name="connsiteX1" fmla="*/ 0 w 4343400"/>
              <a:gd name="connsiteY1" fmla="*/ 0 h 3600000"/>
              <a:gd name="connsiteX2" fmla="*/ 180000 w 4343400"/>
              <a:gd name="connsiteY2" fmla="*/ 0 h 3600000"/>
              <a:gd name="connsiteX3" fmla="*/ 4343400 w 4343400"/>
              <a:gd name="connsiteY3" fmla="*/ 0 h 3600000"/>
              <a:gd name="connsiteX4" fmla="*/ 4343400 w 4343400"/>
              <a:gd name="connsiteY4" fmla="*/ 180000 h 3600000"/>
              <a:gd name="connsiteX5" fmla="*/ 180000 w 4343400"/>
              <a:gd name="connsiteY5" fmla="*/ 180000 h 3600000"/>
              <a:gd name="connsiteX6" fmla="*/ 180000 w 4343400"/>
              <a:gd name="connsiteY6" fmla="*/ 360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3400" h="3600000">
                <a:moveTo>
                  <a:pt x="0" y="3600000"/>
                </a:moveTo>
                <a:lnTo>
                  <a:pt x="0" y="0"/>
                </a:lnTo>
                <a:lnTo>
                  <a:pt x="180000" y="0"/>
                </a:lnTo>
                <a:lnTo>
                  <a:pt x="4343400" y="0"/>
                </a:lnTo>
                <a:lnTo>
                  <a:pt x="4343400" y="180000"/>
                </a:lnTo>
                <a:lnTo>
                  <a:pt x="180000" y="180000"/>
                </a:lnTo>
                <a:lnTo>
                  <a:pt x="180000" y="3600000"/>
                </a:lnTo>
                <a:close/>
              </a:path>
            </a:pathLst>
          </a:custGeom>
          <a:gradFill>
            <a:gsLst>
              <a:gs pos="0">
                <a:schemeClr val="bg1">
                  <a:alpha val="5000"/>
                </a:schemeClr>
              </a:gs>
              <a:gs pos="100000">
                <a:schemeClr val="bg1">
                  <a:alpha val="3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9" name="Freeform: Shape 18">
            <a:extLst>
              <a:ext uri="{FF2B5EF4-FFF2-40B4-BE49-F238E27FC236}">
                <a16:creationId xmlns:a16="http://schemas.microsoft.com/office/drawing/2014/main" id="{6294759C-286C-4281-B194-581C766EEF28}"/>
              </a:ext>
            </a:extLst>
          </p:cNvPr>
          <p:cNvSpPr/>
          <p:nvPr userDrawn="1"/>
        </p:nvSpPr>
        <p:spPr>
          <a:xfrm rot="5400000">
            <a:off x="9134700" y="3800700"/>
            <a:ext cx="2514600" cy="3600000"/>
          </a:xfrm>
          <a:custGeom>
            <a:avLst/>
            <a:gdLst>
              <a:gd name="connsiteX0" fmla="*/ 0 w 2514600"/>
              <a:gd name="connsiteY0" fmla="*/ 180000 h 3600000"/>
              <a:gd name="connsiteX1" fmla="*/ 0 w 2514600"/>
              <a:gd name="connsiteY1" fmla="*/ 0 h 3600000"/>
              <a:gd name="connsiteX2" fmla="*/ 2334600 w 2514600"/>
              <a:gd name="connsiteY2" fmla="*/ 0 h 3600000"/>
              <a:gd name="connsiteX3" fmla="*/ 2514600 w 2514600"/>
              <a:gd name="connsiteY3" fmla="*/ 0 h 3600000"/>
              <a:gd name="connsiteX4" fmla="*/ 2514600 w 2514600"/>
              <a:gd name="connsiteY4" fmla="*/ 180000 h 3600000"/>
              <a:gd name="connsiteX5" fmla="*/ 2514600 w 2514600"/>
              <a:gd name="connsiteY5" fmla="*/ 3600000 h 3600000"/>
              <a:gd name="connsiteX6" fmla="*/ 2334600 w 2514600"/>
              <a:gd name="connsiteY6" fmla="*/ 3600000 h 3600000"/>
              <a:gd name="connsiteX7" fmla="*/ 2334600 w 2514600"/>
              <a:gd name="connsiteY7" fmla="*/ 18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4600" h="3600000">
                <a:moveTo>
                  <a:pt x="0" y="180000"/>
                </a:moveTo>
                <a:lnTo>
                  <a:pt x="0" y="0"/>
                </a:lnTo>
                <a:lnTo>
                  <a:pt x="2334600" y="0"/>
                </a:lnTo>
                <a:lnTo>
                  <a:pt x="2514600" y="0"/>
                </a:lnTo>
                <a:lnTo>
                  <a:pt x="2514600" y="180000"/>
                </a:lnTo>
                <a:lnTo>
                  <a:pt x="2514600" y="3600000"/>
                </a:lnTo>
                <a:lnTo>
                  <a:pt x="2334600" y="3600000"/>
                </a:lnTo>
                <a:lnTo>
                  <a:pt x="2334600" y="180000"/>
                </a:lnTo>
                <a:close/>
              </a:path>
            </a:pathLst>
          </a:custGeom>
          <a:solidFill>
            <a:schemeClr val="tx1">
              <a:lumMod val="50000"/>
              <a:lumOff val="50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Tree>
    <p:extLst>
      <p:ext uri="{BB962C8B-B14F-4D97-AF65-F5344CB8AC3E}">
        <p14:creationId xmlns:p14="http://schemas.microsoft.com/office/powerpoint/2010/main" val="578943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 x Content Block with Icon">
    <p:spTree>
      <p:nvGrpSpPr>
        <p:cNvPr id="1" name=""/>
        <p:cNvGrpSpPr/>
        <p:nvPr/>
      </p:nvGrpSpPr>
      <p:grpSpPr>
        <a:xfrm>
          <a:off x="0" y="0"/>
          <a:ext cx="0" cy="0"/>
          <a:chOff x="0" y="0"/>
          <a:chExt cx="0" cy="0"/>
        </a:xfrm>
      </p:grpSpPr>
      <p:sp>
        <p:nvSpPr>
          <p:cNvPr id="6" name="Picture Placeholder 23">
            <a:extLst>
              <a:ext uri="{FF2B5EF4-FFF2-40B4-BE49-F238E27FC236}">
                <a16:creationId xmlns:a16="http://schemas.microsoft.com/office/drawing/2014/main" id="{E6622698-E93D-4214-8C21-38DBE58C2E3F}"/>
              </a:ext>
            </a:extLst>
          </p:cNvPr>
          <p:cNvSpPr>
            <a:spLocks noGrp="1"/>
          </p:cNvSpPr>
          <p:nvPr>
            <p:ph type="pic" sz="quarter" idx="12" hasCustomPrompt="1"/>
          </p:nvPr>
        </p:nvSpPr>
        <p:spPr>
          <a:xfrm>
            <a:off x="180000" y="179109"/>
            <a:ext cx="11832000" cy="6513922"/>
          </a:xfrm>
          <a:custGeom>
            <a:avLst/>
            <a:gdLst>
              <a:gd name="connsiteX0" fmla="*/ 0 w 11832000"/>
              <a:gd name="connsiteY0" fmla="*/ 0 h 6513922"/>
              <a:gd name="connsiteX1" fmla="*/ 8412000 w 11832000"/>
              <a:gd name="connsiteY1" fmla="*/ 0 h 6513922"/>
              <a:gd name="connsiteX2" fmla="*/ 8412000 w 11832000"/>
              <a:gd name="connsiteY2" fmla="*/ 891 h 6513922"/>
              <a:gd name="connsiteX3" fmla="*/ 11832000 w 11832000"/>
              <a:gd name="connsiteY3" fmla="*/ 891 h 6513922"/>
              <a:gd name="connsiteX4" fmla="*/ 11832000 w 11832000"/>
              <a:gd name="connsiteY4" fmla="*/ 6498891 h 6513922"/>
              <a:gd name="connsiteX5" fmla="*/ 8412000 w 11832000"/>
              <a:gd name="connsiteY5" fmla="*/ 6498891 h 6513922"/>
              <a:gd name="connsiteX6" fmla="*/ 8412000 w 11832000"/>
              <a:gd name="connsiteY6" fmla="*/ 6513922 h 6513922"/>
              <a:gd name="connsiteX7" fmla="*/ 0 w 11832000"/>
              <a:gd name="connsiteY7" fmla="*/ 6513922 h 6513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000" h="6513922">
                <a:moveTo>
                  <a:pt x="0" y="0"/>
                </a:moveTo>
                <a:lnTo>
                  <a:pt x="8412000" y="0"/>
                </a:lnTo>
                <a:lnTo>
                  <a:pt x="8412000" y="891"/>
                </a:lnTo>
                <a:lnTo>
                  <a:pt x="11832000" y="891"/>
                </a:lnTo>
                <a:lnTo>
                  <a:pt x="11832000" y="6498891"/>
                </a:lnTo>
                <a:lnTo>
                  <a:pt x="8412000" y="6498891"/>
                </a:lnTo>
                <a:lnTo>
                  <a:pt x="8412000" y="6513922"/>
                </a:lnTo>
                <a:lnTo>
                  <a:pt x="0" y="6513922"/>
                </a:lnTo>
                <a:close/>
              </a:path>
            </a:pathLst>
          </a:custGeom>
          <a:solidFill>
            <a:schemeClr val="tx1">
              <a:lumMod val="75000"/>
              <a:lumOff val="25000"/>
            </a:schemeClr>
          </a:solidFill>
        </p:spPr>
        <p:txBody>
          <a:bodyPr wrap="square" lIns="0" tIns="1224000" rIns="0" anchor="t">
            <a:noAutofit/>
          </a:bodyPr>
          <a:lstStyle>
            <a:lvl1pPr marL="0" indent="0" algn="ctr">
              <a:lnSpc>
                <a:spcPct val="100000"/>
              </a:lnSpc>
              <a:buNone/>
              <a:defRPr sz="1200" i="1">
                <a:solidFill>
                  <a:schemeClr val="bg1"/>
                </a:solidFill>
              </a:defRPr>
            </a:lvl1pPr>
          </a:lstStyle>
          <a:p>
            <a:r>
              <a:rPr lang="en-US" dirty="0"/>
              <a:t>Drag &amp; Drop Your </a:t>
            </a:r>
            <a:br>
              <a:rPr lang="en-US" dirty="0"/>
            </a:br>
            <a:r>
              <a:rPr lang="en-US" dirty="0"/>
              <a:t>Background Photo Here</a:t>
            </a:r>
          </a:p>
        </p:txBody>
      </p:sp>
      <p:sp>
        <p:nvSpPr>
          <p:cNvPr id="9" name="Freeform: Shape 8">
            <a:extLst>
              <a:ext uri="{FF2B5EF4-FFF2-40B4-BE49-F238E27FC236}">
                <a16:creationId xmlns:a16="http://schemas.microsoft.com/office/drawing/2014/main" id="{1706BC54-FE11-4237-96CC-8DA267DB5D7C}"/>
              </a:ext>
            </a:extLst>
          </p:cNvPr>
          <p:cNvSpPr/>
          <p:nvPr userDrawn="1"/>
        </p:nvSpPr>
        <p:spPr>
          <a:xfrm rot="5400000">
            <a:off x="6963000" y="1629000"/>
            <a:ext cx="6858000" cy="3600000"/>
          </a:xfrm>
          <a:custGeom>
            <a:avLst/>
            <a:gdLst>
              <a:gd name="connsiteX0" fmla="*/ 0 w 6858000"/>
              <a:gd name="connsiteY0" fmla="*/ 3600000 h 3600000"/>
              <a:gd name="connsiteX1" fmla="*/ 0 w 6858000"/>
              <a:gd name="connsiteY1" fmla="*/ 0 h 3600000"/>
              <a:gd name="connsiteX2" fmla="*/ 0 w 6858000"/>
              <a:gd name="connsiteY2" fmla="*/ 0 h 3600000"/>
              <a:gd name="connsiteX3" fmla="*/ 180000 w 6858000"/>
              <a:gd name="connsiteY3" fmla="*/ 0 h 3600000"/>
              <a:gd name="connsiteX4" fmla="*/ 6678000 w 6858000"/>
              <a:gd name="connsiteY4" fmla="*/ 0 h 3600000"/>
              <a:gd name="connsiteX5" fmla="*/ 6858000 w 6858000"/>
              <a:gd name="connsiteY5" fmla="*/ 0 h 3600000"/>
              <a:gd name="connsiteX6" fmla="*/ 6858000 w 6858000"/>
              <a:gd name="connsiteY6" fmla="*/ 180000 h 3600000"/>
              <a:gd name="connsiteX7" fmla="*/ 6858000 w 6858000"/>
              <a:gd name="connsiteY7" fmla="*/ 3600000 h 3600000"/>
              <a:gd name="connsiteX8" fmla="*/ 6678000 w 6858000"/>
              <a:gd name="connsiteY8" fmla="*/ 3600000 h 3600000"/>
              <a:gd name="connsiteX9" fmla="*/ 6678000 w 6858000"/>
              <a:gd name="connsiteY9" fmla="*/ 180000 h 3600000"/>
              <a:gd name="connsiteX10" fmla="*/ 180000 w 6858000"/>
              <a:gd name="connsiteY10" fmla="*/ 180000 h 3600000"/>
              <a:gd name="connsiteX11" fmla="*/ 180000 w 6858000"/>
              <a:gd name="connsiteY11" fmla="*/ 360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3600000">
                <a:moveTo>
                  <a:pt x="0" y="3600000"/>
                </a:moveTo>
                <a:lnTo>
                  <a:pt x="0" y="0"/>
                </a:lnTo>
                <a:lnTo>
                  <a:pt x="0" y="0"/>
                </a:lnTo>
                <a:lnTo>
                  <a:pt x="180000" y="0"/>
                </a:lnTo>
                <a:lnTo>
                  <a:pt x="6678000" y="0"/>
                </a:lnTo>
                <a:lnTo>
                  <a:pt x="6858000" y="0"/>
                </a:lnTo>
                <a:lnTo>
                  <a:pt x="6858000" y="180000"/>
                </a:lnTo>
                <a:lnTo>
                  <a:pt x="6858000" y="3600000"/>
                </a:lnTo>
                <a:lnTo>
                  <a:pt x="6678000" y="3600000"/>
                </a:lnTo>
                <a:lnTo>
                  <a:pt x="6678000" y="180000"/>
                </a:lnTo>
                <a:lnTo>
                  <a:pt x="180000" y="180000"/>
                </a:lnTo>
                <a:lnTo>
                  <a:pt x="180000" y="3600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F797B74-E645-46F4-8F77-49AF7F0D443F}"/>
              </a:ext>
            </a:extLst>
          </p:cNvPr>
          <p:cNvSpPr>
            <a:spLocks noGrp="1"/>
          </p:cNvSpPr>
          <p:nvPr>
            <p:ph type="title"/>
          </p:nvPr>
        </p:nvSpPr>
        <p:spPr>
          <a:xfrm>
            <a:off x="684000" y="808186"/>
            <a:ext cx="7560000" cy="370166"/>
          </a:xfrm>
        </p:spPr>
        <p:txBody>
          <a:bodyPr/>
          <a:lstStyle>
            <a:lvl1pPr>
              <a:defRPr>
                <a:solidFill>
                  <a:schemeClr val="bg1"/>
                </a:solidFill>
              </a:defRPr>
            </a:lvl1p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p:txBody>
          <a:bodyPr/>
          <a:lstStyle/>
          <a:p>
            <a:endParaRPr lang="en-US"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p:txBody>
          <a:bodyPr/>
          <a:lstStyle/>
          <a:p>
            <a:fld id="{EECC7194-A4D0-457B-9D3E-53681723AFF7}" type="slidenum">
              <a:rPr lang="en-US" smtClean="0"/>
              <a:pPr/>
              <a:t>‹#›</a:t>
            </a:fld>
            <a:endParaRPr lang="en-US" dirty="0"/>
          </a:p>
        </p:txBody>
      </p:sp>
      <p:sp>
        <p:nvSpPr>
          <p:cNvPr id="5" name="Text Placeholder 4">
            <a:extLst>
              <a:ext uri="{FF2B5EF4-FFF2-40B4-BE49-F238E27FC236}">
                <a16:creationId xmlns:a16="http://schemas.microsoft.com/office/drawing/2014/main" id="{C430C70C-09F9-40EE-9A89-ED9A5DCFD98D}"/>
              </a:ext>
            </a:extLst>
          </p:cNvPr>
          <p:cNvSpPr>
            <a:spLocks noGrp="1"/>
          </p:cNvSpPr>
          <p:nvPr>
            <p:ph type="body" sz="quarter" idx="13" hasCustomPrompt="1"/>
          </p:nvPr>
        </p:nvSpPr>
        <p:spPr>
          <a:xfrm>
            <a:off x="1470581" y="2186444"/>
            <a:ext cx="2812282" cy="1242556"/>
          </a:xfrm>
        </p:spPr>
        <p:txBody>
          <a:bodyPr/>
          <a:lstStyle>
            <a:lvl1pPr marL="0" inden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13" name="Text Placeholder 12">
            <a:extLst>
              <a:ext uri="{FF2B5EF4-FFF2-40B4-BE49-F238E27FC236}">
                <a16:creationId xmlns:a16="http://schemas.microsoft.com/office/drawing/2014/main" id="{278D9ACA-AB64-4D04-A5E0-23AC8B81EC2C}"/>
              </a:ext>
            </a:extLst>
          </p:cNvPr>
          <p:cNvSpPr>
            <a:spLocks noGrp="1"/>
          </p:cNvSpPr>
          <p:nvPr>
            <p:ph type="body" sz="quarter" idx="14" hasCustomPrompt="1"/>
          </p:nvPr>
        </p:nvSpPr>
        <p:spPr>
          <a:xfrm>
            <a:off x="1470581" y="1775806"/>
            <a:ext cx="2812282" cy="297888"/>
          </a:xfrm>
        </p:spPr>
        <p:txBody>
          <a:bodyPr/>
          <a:lstStyle>
            <a:lvl1pPr marL="0" indent="0">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Header</a:t>
            </a:r>
          </a:p>
        </p:txBody>
      </p:sp>
      <p:sp>
        <p:nvSpPr>
          <p:cNvPr id="15" name="Text Placeholder 4">
            <a:extLst>
              <a:ext uri="{FF2B5EF4-FFF2-40B4-BE49-F238E27FC236}">
                <a16:creationId xmlns:a16="http://schemas.microsoft.com/office/drawing/2014/main" id="{F3B4EB62-0A18-46F9-98F0-E8FC5EBAF37E}"/>
              </a:ext>
            </a:extLst>
          </p:cNvPr>
          <p:cNvSpPr>
            <a:spLocks noGrp="1"/>
          </p:cNvSpPr>
          <p:nvPr>
            <p:ph type="body" sz="quarter" idx="15" hasCustomPrompt="1"/>
          </p:nvPr>
        </p:nvSpPr>
        <p:spPr>
          <a:xfrm>
            <a:off x="5031291" y="2186444"/>
            <a:ext cx="2812282" cy="1242556"/>
          </a:xfrm>
        </p:spPr>
        <p:txBody>
          <a:bodyPr/>
          <a:lstStyle>
            <a:lvl1pPr marL="0" inden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16" name="Text Placeholder 12">
            <a:extLst>
              <a:ext uri="{FF2B5EF4-FFF2-40B4-BE49-F238E27FC236}">
                <a16:creationId xmlns:a16="http://schemas.microsoft.com/office/drawing/2014/main" id="{A3B2D4DF-9952-49C7-B850-559AD0DF27D5}"/>
              </a:ext>
            </a:extLst>
          </p:cNvPr>
          <p:cNvSpPr>
            <a:spLocks noGrp="1"/>
          </p:cNvSpPr>
          <p:nvPr>
            <p:ph type="body" sz="quarter" idx="16" hasCustomPrompt="1"/>
          </p:nvPr>
        </p:nvSpPr>
        <p:spPr>
          <a:xfrm>
            <a:off x="5031291" y="1775806"/>
            <a:ext cx="2812282" cy="297888"/>
          </a:xfrm>
        </p:spPr>
        <p:txBody>
          <a:bodyPr/>
          <a:lstStyle>
            <a:lvl1pPr marL="0" indent="0">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Header</a:t>
            </a:r>
          </a:p>
        </p:txBody>
      </p:sp>
      <p:sp>
        <p:nvSpPr>
          <p:cNvPr id="17" name="Text Placeholder 4">
            <a:extLst>
              <a:ext uri="{FF2B5EF4-FFF2-40B4-BE49-F238E27FC236}">
                <a16:creationId xmlns:a16="http://schemas.microsoft.com/office/drawing/2014/main" id="{BCE373B8-7ADE-4DC4-9900-59147BFA16E7}"/>
              </a:ext>
            </a:extLst>
          </p:cNvPr>
          <p:cNvSpPr>
            <a:spLocks noGrp="1"/>
          </p:cNvSpPr>
          <p:nvPr>
            <p:ph type="body" sz="quarter" idx="17" hasCustomPrompt="1"/>
          </p:nvPr>
        </p:nvSpPr>
        <p:spPr>
          <a:xfrm>
            <a:off x="8592000" y="2186444"/>
            <a:ext cx="2812282" cy="1242556"/>
          </a:xfrm>
        </p:spPr>
        <p:txBody>
          <a:bodyPr/>
          <a:lstStyle>
            <a:lvl1pPr marL="0" inden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18" name="Text Placeholder 12">
            <a:extLst>
              <a:ext uri="{FF2B5EF4-FFF2-40B4-BE49-F238E27FC236}">
                <a16:creationId xmlns:a16="http://schemas.microsoft.com/office/drawing/2014/main" id="{28F027FF-E9AF-4E49-AC44-48D21AD761AA}"/>
              </a:ext>
            </a:extLst>
          </p:cNvPr>
          <p:cNvSpPr>
            <a:spLocks noGrp="1"/>
          </p:cNvSpPr>
          <p:nvPr>
            <p:ph type="body" sz="quarter" idx="18" hasCustomPrompt="1"/>
          </p:nvPr>
        </p:nvSpPr>
        <p:spPr>
          <a:xfrm>
            <a:off x="8592000" y="1775806"/>
            <a:ext cx="2812282" cy="297888"/>
          </a:xfrm>
        </p:spPr>
        <p:txBody>
          <a:bodyPr/>
          <a:lstStyle>
            <a:lvl1pPr marL="0" indent="0">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Header</a:t>
            </a:r>
          </a:p>
        </p:txBody>
      </p:sp>
      <p:sp>
        <p:nvSpPr>
          <p:cNvPr id="19" name="Text Placeholder 4">
            <a:extLst>
              <a:ext uri="{FF2B5EF4-FFF2-40B4-BE49-F238E27FC236}">
                <a16:creationId xmlns:a16="http://schemas.microsoft.com/office/drawing/2014/main" id="{3E6D854C-C76F-49BA-9E74-F438CA8EA9E2}"/>
              </a:ext>
            </a:extLst>
          </p:cNvPr>
          <p:cNvSpPr>
            <a:spLocks noGrp="1"/>
          </p:cNvSpPr>
          <p:nvPr>
            <p:ph type="body" sz="quarter" idx="19" hasCustomPrompt="1"/>
          </p:nvPr>
        </p:nvSpPr>
        <p:spPr>
          <a:xfrm>
            <a:off x="1470581" y="4335857"/>
            <a:ext cx="2812282" cy="1242556"/>
          </a:xfrm>
        </p:spPr>
        <p:txBody>
          <a:bodyPr/>
          <a:lstStyle>
            <a:lvl1pPr marL="0" inden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20" name="Text Placeholder 12">
            <a:extLst>
              <a:ext uri="{FF2B5EF4-FFF2-40B4-BE49-F238E27FC236}">
                <a16:creationId xmlns:a16="http://schemas.microsoft.com/office/drawing/2014/main" id="{AD447D7D-C1F4-4AD4-AE22-EB8E7F1C419E}"/>
              </a:ext>
            </a:extLst>
          </p:cNvPr>
          <p:cNvSpPr>
            <a:spLocks noGrp="1"/>
          </p:cNvSpPr>
          <p:nvPr>
            <p:ph type="body" sz="quarter" idx="20" hasCustomPrompt="1"/>
          </p:nvPr>
        </p:nvSpPr>
        <p:spPr>
          <a:xfrm>
            <a:off x="1470581" y="3925219"/>
            <a:ext cx="2812282" cy="297888"/>
          </a:xfrm>
        </p:spPr>
        <p:txBody>
          <a:bodyPr/>
          <a:lstStyle>
            <a:lvl1pPr marL="0" indent="0">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Header</a:t>
            </a:r>
          </a:p>
        </p:txBody>
      </p:sp>
      <p:sp>
        <p:nvSpPr>
          <p:cNvPr id="21" name="Text Placeholder 4">
            <a:extLst>
              <a:ext uri="{FF2B5EF4-FFF2-40B4-BE49-F238E27FC236}">
                <a16:creationId xmlns:a16="http://schemas.microsoft.com/office/drawing/2014/main" id="{849DF703-38D0-4214-9432-83570E10EFED}"/>
              </a:ext>
            </a:extLst>
          </p:cNvPr>
          <p:cNvSpPr>
            <a:spLocks noGrp="1"/>
          </p:cNvSpPr>
          <p:nvPr>
            <p:ph type="body" sz="quarter" idx="21" hasCustomPrompt="1"/>
          </p:nvPr>
        </p:nvSpPr>
        <p:spPr>
          <a:xfrm>
            <a:off x="5031291" y="4335857"/>
            <a:ext cx="2812282" cy="1242556"/>
          </a:xfrm>
        </p:spPr>
        <p:txBody>
          <a:bodyPr/>
          <a:lstStyle>
            <a:lvl1pPr marL="0" inden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22" name="Text Placeholder 12">
            <a:extLst>
              <a:ext uri="{FF2B5EF4-FFF2-40B4-BE49-F238E27FC236}">
                <a16:creationId xmlns:a16="http://schemas.microsoft.com/office/drawing/2014/main" id="{F9EB6572-1A9F-4672-8E42-A4E15451CA20}"/>
              </a:ext>
            </a:extLst>
          </p:cNvPr>
          <p:cNvSpPr>
            <a:spLocks noGrp="1"/>
          </p:cNvSpPr>
          <p:nvPr>
            <p:ph type="body" sz="quarter" idx="22" hasCustomPrompt="1"/>
          </p:nvPr>
        </p:nvSpPr>
        <p:spPr>
          <a:xfrm>
            <a:off x="5031291" y="3925219"/>
            <a:ext cx="2812282" cy="297888"/>
          </a:xfrm>
        </p:spPr>
        <p:txBody>
          <a:bodyPr/>
          <a:lstStyle>
            <a:lvl1pPr marL="0" indent="0">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Header</a:t>
            </a:r>
          </a:p>
        </p:txBody>
      </p:sp>
      <p:sp>
        <p:nvSpPr>
          <p:cNvPr id="23" name="Text Placeholder 4">
            <a:extLst>
              <a:ext uri="{FF2B5EF4-FFF2-40B4-BE49-F238E27FC236}">
                <a16:creationId xmlns:a16="http://schemas.microsoft.com/office/drawing/2014/main" id="{0740EB70-455C-47FF-9A9A-0D78D202ED03}"/>
              </a:ext>
            </a:extLst>
          </p:cNvPr>
          <p:cNvSpPr>
            <a:spLocks noGrp="1"/>
          </p:cNvSpPr>
          <p:nvPr>
            <p:ph type="body" sz="quarter" idx="23" hasCustomPrompt="1"/>
          </p:nvPr>
        </p:nvSpPr>
        <p:spPr>
          <a:xfrm>
            <a:off x="8592000" y="4335857"/>
            <a:ext cx="2812282" cy="1242556"/>
          </a:xfrm>
        </p:spPr>
        <p:txBody>
          <a:bodyPr/>
          <a:lstStyle>
            <a:lvl1pPr marL="0" indent="0">
              <a:buNone/>
              <a:defRPr sz="1200">
                <a:solidFill>
                  <a:schemeClr val="bg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Description</a:t>
            </a:r>
          </a:p>
        </p:txBody>
      </p:sp>
      <p:sp>
        <p:nvSpPr>
          <p:cNvPr id="24" name="Text Placeholder 12">
            <a:extLst>
              <a:ext uri="{FF2B5EF4-FFF2-40B4-BE49-F238E27FC236}">
                <a16:creationId xmlns:a16="http://schemas.microsoft.com/office/drawing/2014/main" id="{CD9A5773-4F50-4631-9B7A-0A2D83E5DC28}"/>
              </a:ext>
            </a:extLst>
          </p:cNvPr>
          <p:cNvSpPr>
            <a:spLocks noGrp="1"/>
          </p:cNvSpPr>
          <p:nvPr>
            <p:ph type="body" sz="quarter" idx="24" hasCustomPrompt="1"/>
          </p:nvPr>
        </p:nvSpPr>
        <p:spPr>
          <a:xfrm>
            <a:off x="8592000" y="3925219"/>
            <a:ext cx="2812282" cy="297888"/>
          </a:xfrm>
        </p:spPr>
        <p:txBody>
          <a:bodyPr/>
          <a:lstStyle>
            <a:lvl1pPr marL="0" indent="0">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dirty="0"/>
              <a:t>Header</a:t>
            </a:r>
          </a:p>
        </p:txBody>
      </p:sp>
    </p:spTree>
    <p:extLst>
      <p:ext uri="{BB962C8B-B14F-4D97-AF65-F5344CB8AC3E}">
        <p14:creationId xmlns:p14="http://schemas.microsoft.com/office/powerpoint/2010/main" val="3875987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6 x Content Block with Icon">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45350A6A-6F84-47F4-AE00-8295D96D08C8}"/>
              </a:ext>
            </a:extLst>
          </p:cNvPr>
          <p:cNvSpPr/>
          <p:nvPr userDrawn="1"/>
        </p:nvSpPr>
        <p:spPr>
          <a:xfrm rot="5400000">
            <a:off x="8677500" y="3343500"/>
            <a:ext cx="3429000" cy="3600000"/>
          </a:xfrm>
          <a:custGeom>
            <a:avLst/>
            <a:gdLst>
              <a:gd name="connsiteX0" fmla="*/ 0 w 3429000"/>
              <a:gd name="connsiteY0" fmla="*/ 180000 h 3600000"/>
              <a:gd name="connsiteX1" fmla="*/ 0 w 3429000"/>
              <a:gd name="connsiteY1" fmla="*/ 0 h 3600000"/>
              <a:gd name="connsiteX2" fmla="*/ 3249000 w 3429000"/>
              <a:gd name="connsiteY2" fmla="*/ 0 h 3600000"/>
              <a:gd name="connsiteX3" fmla="*/ 3429000 w 3429000"/>
              <a:gd name="connsiteY3" fmla="*/ 0 h 3600000"/>
              <a:gd name="connsiteX4" fmla="*/ 3429000 w 3429000"/>
              <a:gd name="connsiteY4" fmla="*/ 180000 h 3600000"/>
              <a:gd name="connsiteX5" fmla="*/ 3429000 w 3429000"/>
              <a:gd name="connsiteY5" fmla="*/ 3600000 h 3600000"/>
              <a:gd name="connsiteX6" fmla="*/ 3249000 w 3429000"/>
              <a:gd name="connsiteY6" fmla="*/ 3600000 h 3600000"/>
              <a:gd name="connsiteX7" fmla="*/ 3249000 w 3429000"/>
              <a:gd name="connsiteY7" fmla="*/ 18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9000" h="3600000">
                <a:moveTo>
                  <a:pt x="0" y="180000"/>
                </a:moveTo>
                <a:lnTo>
                  <a:pt x="0" y="0"/>
                </a:lnTo>
                <a:lnTo>
                  <a:pt x="3249000" y="0"/>
                </a:lnTo>
                <a:lnTo>
                  <a:pt x="3429000" y="0"/>
                </a:lnTo>
                <a:lnTo>
                  <a:pt x="3429000" y="180000"/>
                </a:lnTo>
                <a:lnTo>
                  <a:pt x="3429000" y="3600000"/>
                </a:lnTo>
                <a:lnTo>
                  <a:pt x="3249000" y="3600000"/>
                </a:lnTo>
                <a:lnTo>
                  <a:pt x="3249000" y="180000"/>
                </a:lnTo>
                <a:close/>
              </a:path>
            </a:pathLst>
          </a:custGeom>
          <a:solidFill>
            <a:schemeClr val="tx1">
              <a:lumMod val="50000"/>
              <a:lumOff val="50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0" name="Text Placeholder 3">
            <a:extLst>
              <a:ext uri="{FF2B5EF4-FFF2-40B4-BE49-F238E27FC236}">
                <a16:creationId xmlns:a16="http://schemas.microsoft.com/office/drawing/2014/main" id="{6A395197-9758-40F0-B747-F8B134C175EB}"/>
              </a:ext>
            </a:extLst>
          </p:cNvPr>
          <p:cNvSpPr txBox="1">
            <a:spLocks/>
          </p:cNvSpPr>
          <p:nvPr userDrawn="1"/>
        </p:nvSpPr>
        <p:spPr>
          <a:xfrm>
            <a:off x="0" y="-436"/>
            <a:ext cx="12192000" cy="3429436"/>
          </a:xfrm>
          <a:prstGeom prst="rect">
            <a:avLst/>
          </a:prstGeom>
          <a:gradFill>
            <a:gsLst>
              <a:gs pos="0">
                <a:schemeClr val="tx2"/>
              </a:gs>
              <a:gs pos="100000">
                <a:schemeClr val="accent2"/>
              </a:gs>
            </a:gsLst>
            <a:lin ang="14400000" scaled="0"/>
          </a:gradFill>
        </p:spPr>
        <p:txBody>
          <a:bodyPr/>
          <a:lstStyle>
            <a:lvl1pPr marL="266700" indent="-266700" algn="l" defTabSz="914400" rtl="0" eaLnBrk="1" latinLnBrk="0" hangingPunct="1">
              <a:lnSpc>
                <a:spcPct val="100000"/>
              </a:lnSpc>
              <a:spcBef>
                <a:spcPts val="0"/>
              </a:spcBef>
              <a:spcAft>
                <a:spcPts val="1000"/>
              </a:spcAft>
              <a:buClr>
                <a:schemeClr val="accent2"/>
              </a:buClr>
              <a:buFont typeface="Arial" panose="020B0604020202020204" pitchFamily="34" charset="0"/>
              <a:buChar char="●"/>
              <a:defRPr sz="1600" kern="1200">
                <a:solidFill>
                  <a:schemeClr val="tx1"/>
                </a:solidFill>
                <a:latin typeface="+mn-lt"/>
                <a:ea typeface="+mn-ea"/>
                <a:cs typeface="+mn-cs"/>
              </a:defRPr>
            </a:lvl1pPr>
            <a:lvl2pPr marL="447675" indent="-180975" algn="l" defTabSz="914400" rtl="0" eaLnBrk="1" latinLnBrk="0" hangingPunct="1">
              <a:lnSpc>
                <a:spcPct val="100000"/>
              </a:lnSpc>
              <a:spcBef>
                <a:spcPts val="0"/>
              </a:spcBef>
              <a:spcAft>
                <a:spcPts val="1000"/>
              </a:spcAft>
              <a:buClr>
                <a:schemeClr val="accent2"/>
              </a:buClr>
              <a:buFontTx/>
              <a:buChar char="–"/>
              <a:defRPr sz="1400" kern="1200">
                <a:solidFill>
                  <a:schemeClr val="tx1"/>
                </a:solidFill>
                <a:latin typeface="+mn-lt"/>
                <a:ea typeface="+mn-ea"/>
                <a:cs typeface="+mn-cs"/>
              </a:defRPr>
            </a:lvl2pPr>
            <a:lvl3pPr marL="628650" indent="-180975" algn="l" defTabSz="914400" rtl="0" eaLnBrk="1" latinLnBrk="0" hangingPunct="1">
              <a:lnSpc>
                <a:spcPct val="100000"/>
              </a:lnSpc>
              <a:spcBef>
                <a:spcPts val="0"/>
              </a:spcBef>
              <a:spcAft>
                <a:spcPts val="1000"/>
              </a:spcAft>
              <a:buClr>
                <a:schemeClr val="tx1">
                  <a:lumMod val="50000"/>
                  <a:lumOff val="50000"/>
                </a:schemeClr>
              </a:buClr>
              <a:buFont typeface="Arial" panose="020B0604020202020204" pitchFamily="34" charset="0"/>
              <a:buChar char="•"/>
              <a:defRPr sz="1200" kern="1200">
                <a:solidFill>
                  <a:schemeClr val="tx1"/>
                </a:solidFill>
                <a:latin typeface="+mn-lt"/>
                <a:ea typeface="+mn-ea"/>
                <a:cs typeface="+mn-cs"/>
              </a:defRPr>
            </a:lvl3pPr>
            <a:lvl4pPr marL="809625" indent="-180975" algn="l" defTabSz="914400" rtl="0" eaLnBrk="1" latinLnBrk="0" hangingPunct="1">
              <a:lnSpc>
                <a:spcPct val="100000"/>
              </a:lnSpc>
              <a:spcBef>
                <a:spcPts val="0"/>
              </a:spcBef>
              <a:spcAft>
                <a:spcPts val="1000"/>
              </a:spcAft>
              <a:buClr>
                <a:schemeClr val="tx1">
                  <a:lumMod val="75000"/>
                  <a:lumOff val="25000"/>
                </a:schemeClr>
              </a:buClr>
              <a:buSzPct val="80000"/>
              <a:buFont typeface="Courier New" panose="02070309020205020404" pitchFamily="49" charset="0"/>
              <a:buChar char="o"/>
              <a:defRPr sz="1000" kern="1200">
                <a:solidFill>
                  <a:schemeClr val="tx1"/>
                </a:solidFill>
                <a:latin typeface="+mn-lt"/>
                <a:ea typeface="+mn-ea"/>
                <a:cs typeface="+mn-cs"/>
              </a:defRPr>
            </a:lvl4pPr>
            <a:lvl5pPr marL="990600" indent="-180975" algn="l" defTabSz="914400" rtl="0" eaLnBrk="1" latinLnBrk="0" hangingPunct="1">
              <a:lnSpc>
                <a:spcPct val="100000"/>
              </a:lnSpc>
              <a:spcBef>
                <a:spcPts val="0"/>
              </a:spcBef>
              <a:spcAft>
                <a:spcPts val="1000"/>
              </a:spcAft>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noProof="0" dirty="0"/>
          </a:p>
        </p:txBody>
      </p:sp>
      <p:sp>
        <p:nvSpPr>
          <p:cNvPr id="2" name="Title 1">
            <a:extLst>
              <a:ext uri="{FF2B5EF4-FFF2-40B4-BE49-F238E27FC236}">
                <a16:creationId xmlns:a16="http://schemas.microsoft.com/office/drawing/2014/main" id="{DF797B74-E645-46F4-8F77-49AF7F0D443F}"/>
              </a:ext>
            </a:extLst>
          </p:cNvPr>
          <p:cNvSpPr>
            <a:spLocks noGrp="1"/>
          </p:cNvSpPr>
          <p:nvPr>
            <p:ph type="title"/>
          </p:nvPr>
        </p:nvSpPr>
        <p:spPr>
          <a:xfrm>
            <a:off x="684000" y="808186"/>
            <a:ext cx="7560000" cy="370166"/>
          </a:xfrm>
        </p:spPr>
        <p:txBody>
          <a:bodyPr/>
          <a:lstStyle>
            <a:lvl1pPr>
              <a:defRPr>
                <a:solidFill>
                  <a:schemeClr val="bg1"/>
                </a:solidFill>
              </a:defRPr>
            </a:lvl1pPr>
          </a:lstStyle>
          <a:p>
            <a:r>
              <a:rPr lang="en-US" noProof="0"/>
              <a:t>Click to edit Master title style</a:t>
            </a:r>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p:txBody>
          <a:bodyPr/>
          <a:lstStyle/>
          <a:p>
            <a:endParaRPr lang="en-US" noProof="0"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p:txBody>
          <a:bodyPr/>
          <a:lstStyle/>
          <a:p>
            <a:fld id="{EECC7194-A4D0-457B-9D3E-53681723AFF7}" type="slidenum">
              <a:rPr lang="en-US" noProof="0" smtClean="0"/>
              <a:pPr/>
              <a:t>‹#›</a:t>
            </a:fld>
            <a:endParaRPr lang="en-US" noProof="0" dirty="0"/>
          </a:p>
        </p:txBody>
      </p:sp>
      <p:sp>
        <p:nvSpPr>
          <p:cNvPr id="5" name="Text Placeholder 4">
            <a:extLst>
              <a:ext uri="{FF2B5EF4-FFF2-40B4-BE49-F238E27FC236}">
                <a16:creationId xmlns:a16="http://schemas.microsoft.com/office/drawing/2014/main" id="{C430C70C-09F9-40EE-9A89-ED9A5DCFD98D}"/>
              </a:ext>
            </a:extLst>
          </p:cNvPr>
          <p:cNvSpPr>
            <a:spLocks noGrp="1"/>
          </p:cNvSpPr>
          <p:nvPr>
            <p:ph type="body" sz="quarter" idx="13" hasCustomPrompt="1"/>
          </p:nvPr>
        </p:nvSpPr>
        <p:spPr>
          <a:xfrm>
            <a:off x="682863" y="3668499"/>
            <a:ext cx="3276000" cy="2238815"/>
          </a:xfrm>
        </p:spPr>
        <p:txBody>
          <a:bodyPr lIns="108000"/>
          <a:lstStyle>
            <a:lvl1pPr marL="171450" indent="-171450">
              <a:buClr>
                <a:schemeClr val="accent2"/>
              </a:buClr>
              <a:buFont typeface="Arial" panose="020B0604020202020204" pitchFamily="34" charset="0"/>
              <a:buChar char="•"/>
              <a:defRPr sz="1200">
                <a:solidFill>
                  <a:schemeClr val="tx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Description</a:t>
            </a:r>
          </a:p>
        </p:txBody>
      </p:sp>
      <p:sp>
        <p:nvSpPr>
          <p:cNvPr id="13" name="Text Placeholder 12">
            <a:extLst>
              <a:ext uri="{FF2B5EF4-FFF2-40B4-BE49-F238E27FC236}">
                <a16:creationId xmlns:a16="http://schemas.microsoft.com/office/drawing/2014/main" id="{278D9ACA-AB64-4D04-A5E0-23AC8B81EC2C}"/>
              </a:ext>
            </a:extLst>
          </p:cNvPr>
          <p:cNvSpPr>
            <a:spLocks noGrp="1"/>
          </p:cNvSpPr>
          <p:nvPr>
            <p:ph type="body" sz="quarter" idx="14" hasCustomPrompt="1"/>
          </p:nvPr>
        </p:nvSpPr>
        <p:spPr>
          <a:xfrm>
            <a:off x="682863" y="3068555"/>
            <a:ext cx="3276000" cy="360445"/>
          </a:xfrm>
          <a:solidFill>
            <a:schemeClr val="tx2"/>
          </a:solidFill>
        </p:spPr>
        <p:txBody>
          <a:bodyPr lIns="108000" anchor="ctr"/>
          <a:lstStyle>
            <a:lvl1pPr marL="0" indent="0">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Header</a:t>
            </a:r>
          </a:p>
        </p:txBody>
      </p:sp>
      <p:sp>
        <p:nvSpPr>
          <p:cNvPr id="15" name="Text Placeholder 4">
            <a:extLst>
              <a:ext uri="{FF2B5EF4-FFF2-40B4-BE49-F238E27FC236}">
                <a16:creationId xmlns:a16="http://schemas.microsoft.com/office/drawing/2014/main" id="{F3B4EB62-0A18-46F9-98F0-E8FC5EBAF37E}"/>
              </a:ext>
            </a:extLst>
          </p:cNvPr>
          <p:cNvSpPr>
            <a:spLocks noGrp="1"/>
          </p:cNvSpPr>
          <p:nvPr>
            <p:ph type="body" sz="quarter" idx="15" hasCustomPrompt="1"/>
          </p:nvPr>
        </p:nvSpPr>
        <p:spPr>
          <a:xfrm>
            <a:off x="4445432" y="3668499"/>
            <a:ext cx="3276000" cy="2238815"/>
          </a:xfrm>
        </p:spPr>
        <p:txBody>
          <a:bodyPr lIns="108000"/>
          <a:lstStyle>
            <a:lvl1pPr marL="171450" indent="-171450">
              <a:buClr>
                <a:schemeClr val="accent2"/>
              </a:buClr>
              <a:buFont typeface="Arial" panose="020B0604020202020204" pitchFamily="34" charset="0"/>
              <a:buChar char="•"/>
              <a:defRPr sz="1200">
                <a:solidFill>
                  <a:schemeClr val="tx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Description</a:t>
            </a:r>
          </a:p>
        </p:txBody>
      </p:sp>
      <p:sp>
        <p:nvSpPr>
          <p:cNvPr id="16" name="Text Placeholder 12">
            <a:extLst>
              <a:ext uri="{FF2B5EF4-FFF2-40B4-BE49-F238E27FC236}">
                <a16:creationId xmlns:a16="http://schemas.microsoft.com/office/drawing/2014/main" id="{A3B2D4DF-9952-49C7-B850-559AD0DF27D5}"/>
              </a:ext>
            </a:extLst>
          </p:cNvPr>
          <p:cNvSpPr>
            <a:spLocks noGrp="1"/>
          </p:cNvSpPr>
          <p:nvPr>
            <p:ph type="body" sz="quarter" idx="16" hasCustomPrompt="1"/>
          </p:nvPr>
        </p:nvSpPr>
        <p:spPr>
          <a:xfrm>
            <a:off x="4445432" y="3068555"/>
            <a:ext cx="3276000" cy="360445"/>
          </a:xfrm>
          <a:solidFill>
            <a:schemeClr val="tx2"/>
          </a:solidFill>
        </p:spPr>
        <p:txBody>
          <a:bodyPr lIns="108000" anchor="ctr"/>
          <a:lstStyle>
            <a:lvl1pPr marL="0" indent="0">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Header</a:t>
            </a:r>
          </a:p>
        </p:txBody>
      </p:sp>
      <p:sp>
        <p:nvSpPr>
          <p:cNvPr id="17" name="Text Placeholder 4">
            <a:extLst>
              <a:ext uri="{FF2B5EF4-FFF2-40B4-BE49-F238E27FC236}">
                <a16:creationId xmlns:a16="http://schemas.microsoft.com/office/drawing/2014/main" id="{BCE373B8-7ADE-4DC4-9900-59147BFA16E7}"/>
              </a:ext>
            </a:extLst>
          </p:cNvPr>
          <p:cNvSpPr>
            <a:spLocks noGrp="1"/>
          </p:cNvSpPr>
          <p:nvPr>
            <p:ph type="body" sz="quarter" idx="17" hasCustomPrompt="1"/>
          </p:nvPr>
        </p:nvSpPr>
        <p:spPr>
          <a:xfrm>
            <a:off x="8208000" y="3668499"/>
            <a:ext cx="3276000" cy="2238815"/>
          </a:xfrm>
        </p:spPr>
        <p:txBody>
          <a:bodyPr lIns="108000"/>
          <a:lstStyle>
            <a:lvl1pPr marL="171450" indent="-171450">
              <a:buClr>
                <a:schemeClr val="accent2"/>
              </a:buClr>
              <a:buFont typeface="Arial" panose="020B0604020202020204" pitchFamily="34" charset="0"/>
              <a:buChar char="•"/>
              <a:defRPr sz="1200">
                <a:solidFill>
                  <a:schemeClr val="tx1"/>
                </a:solidFill>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Description</a:t>
            </a:r>
          </a:p>
        </p:txBody>
      </p:sp>
      <p:sp>
        <p:nvSpPr>
          <p:cNvPr id="18" name="Text Placeholder 12">
            <a:extLst>
              <a:ext uri="{FF2B5EF4-FFF2-40B4-BE49-F238E27FC236}">
                <a16:creationId xmlns:a16="http://schemas.microsoft.com/office/drawing/2014/main" id="{28F027FF-E9AF-4E49-AC44-48D21AD761AA}"/>
              </a:ext>
            </a:extLst>
          </p:cNvPr>
          <p:cNvSpPr>
            <a:spLocks noGrp="1"/>
          </p:cNvSpPr>
          <p:nvPr>
            <p:ph type="body" sz="quarter" idx="18" hasCustomPrompt="1"/>
          </p:nvPr>
        </p:nvSpPr>
        <p:spPr>
          <a:xfrm>
            <a:off x="8208000" y="3068555"/>
            <a:ext cx="3276000" cy="360445"/>
          </a:xfrm>
          <a:solidFill>
            <a:schemeClr val="tx2"/>
          </a:solidFill>
        </p:spPr>
        <p:txBody>
          <a:bodyPr lIns="108000" anchor="ctr"/>
          <a:lstStyle>
            <a:lvl1pPr marL="0" indent="0">
              <a:buNone/>
              <a:defRPr sz="1800" b="0" cap="none" baseline="0">
                <a:solidFill>
                  <a:schemeClr val="accent1"/>
                </a:solidFill>
                <a:latin typeface="+mj-lt"/>
              </a:defRPr>
            </a:lvl1pPr>
            <a:lvl2pPr marL="266700" indent="0">
              <a:buNone/>
              <a:defRPr>
                <a:solidFill>
                  <a:schemeClr val="bg1"/>
                </a:solidFill>
              </a:defRPr>
            </a:lvl2pPr>
            <a:lvl3pPr marL="447675" indent="0">
              <a:buNone/>
              <a:defRPr>
                <a:solidFill>
                  <a:schemeClr val="bg1"/>
                </a:solidFill>
              </a:defRPr>
            </a:lvl3pPr>
            <a:lvl4pPr marL="628650" indent="0">
              <a:buNone/>
              <a:defRPr>
                <a:solidFill>
                  <a:schemeClr val="bg1"/>
                </a:solidFill>
              </a:defRPr>
            </a:lvl4pPr>
            <a:lvl5pPr marL="809625" indent="0">
              <a:buNone/>
              <a:defRPr>
                <a:solidFill>
                  <a:schemeClr val="bg1"/>
                </a:solidFill>
              </a:defRPr>
            </a:lvl5pPr>
          </a:lstStyle>
          <a:p>
            <a:pPr lvl="0"/>
            <a:r>
              <a:rPr lang="en-US" noProof="0"/>
              <a:t>Header</a:t>
            </a:r>
          </a:p>
        </p:txBody>
      </p:sp>
      <p:sp>
        <p:nvSpPr>
          <p:cNvPr id="29" name="Picture Placeholder 25">
            <a:extLst>
              <a:ext uri="{FF2B5EF4-FFF2-40B4-BE49-F238E27FC236}">
                <a16:creationId xmlns:a16="http://schemas.microsoft.com/office/drawing/2014/main" id="{8989EC4C-4E3F-457F-8CF6-8A88DE68A930}"/>
              </a:ext>
            </a:extLst>
          </p:cNvPr>
          <p:cNvSpPr>
            <a:spLocks noGrp="1"/>
          </p:cNvSpPr>
          <p:nvPr>
            <p:ph type="pic" sz="quarter" idx="23" hasCustomPrompt="1"/>
          </p:nvPr>
        </p:nvSpPr>
        <p:spPr>
          <a:xfrm>
            <a:off x="1908907" y="2005142"/>
            <a:ext cx="823913" cy="823913"/>
          </a:xfrm>
        </p:spPr>
        <p:txBody>
          <a:bodyPr anchor="ctr"/>
          <a:lstStyle>
            <a:lvl1pPr marL="0" indent="0" algn="ctr">
              <a:buNone/>
              <a:defRPr sz="1050" i="1">
                <a:solidFill>
                  <a:schemeClr val="bg1"/>
                </a:solidFill>
              </a:defRPr>
            </a:lvl1pPr>
          </a:lstStyle>
          <a:p>
            <a:r>
              <a:rPr lang="en-US" noProof="0" dirty="0"/>
              <a:t>Icon</a:t>
            </a:r>
          </a:p>
        </p:txBody>
      </p:sp>
      <p:sp>
        <p:nvSpPr>
          <p:cNvPr id="30" name="Picture Placeholder 25">
            <a:extLst>
              <a:ext uri="{FF2B5EF4-FFF2-40B4-BE49-F238E27FC236}">
                <a16:creationId xmlns:a16="http://schemas.microsoft.com/office/drawing/2014/main" id="{67FB2730-3D12-4D72-AE64-AC3955C5CD99}"/>
              </a:ext>
            </a:extLst>
          </p:cNvPr>
          <p:cNvSpPr>
            <a:spLocks noGrp="1"/>
          </p:cNvSpPr>
          <p:nvPr>
            <p:ph type="pic" sz="quarter" idx="24" hasCustomPrompt="1"/>
          </p:nvPr>
        </p:nvSpPr>
        <p:spPr>
          <a:xfrm>
            <a:off x="5671476" y="2005142"/>
            <a:ext cx="823913" cy="823913"/>
          </a:xfrm>
        </p:spPr>
        <p:txBody>
          <a:bodyPr anchor="ctr"/>
          <a:lstStyle>
            <a:lvl1pPr marL="0" indent="0" algn="ctr">
              <a:buNone/>
              <a:defRPr sz="1050" i="1">
                <a:solidFill>
                  <a:schemeClr val="bg1"/>
                </a:solidFill>
              </a:defRPr>
            </a:lvl1pPr>
          </a:lstStyle>
          <a:p>
            <a:r>
              <a:rPr lang="en-US" noProof="0" dirty="0"/>
              <a:t>Icon</a:t>
            </a:r>
          </a:p>
        </p:txBody>
      </p:sp>
      <p:sp>
        <p:nvSpPr>
          <p:cNvPr id="31" name="Picture Placeholder 25">
            <a:extLst>
              <a:ext uri="{FF2B5EF4-FFF2-40B4-BE49-F238E27FC236}">
                <a16:creationId xmlns:a16="http://schemas.microsoft.com/office/drawing/2014/main" id="{4F2BB90C-4866-4DB3-B05C-0BB7DBFF8EA3}"/>
              </a:ext>
            </a:extLst>
          </p:cNvPr>
          <p:cNvSpPr>
            <a:spLocks noGrp="1"/>
          </p:cNvSpPr>
          <p:nvPr>
            <p:ph type="pic" sz="quarter" idx="25" hasCustomPrompt="1"/>
          </p:nvPr>
        </p:nvSpPr>
        <p:spPr>
          <a:xfrm>
            <a:off x="9434044" y="2005142"/>
            <a:ext cx="823913" cy="823913"/>
          </a:xfrm>
        </p:spPr>
        <p:txBody>
          <a:bodyPr anchor="ctr"/>
          <a:lstStyle>
            <a:lvl1pPr marL="0" indent="0" algn="ctr">
              <a:buNone/>
              <a:defRPr sz="1050" i="1">
                <a:solidFill>
                  <a:schemeClr val="bg1"/>
                </a:solidFill>
              </a:defRPr>
            </a:lvl1pPr>
          </a:lstStyle>
          <a:p>
            <a:r>
              <a:rPr lang="en-US" noProof="0" dirty="0"/>
              <a:t>Icon</a:t>
            </a:r>
          </a:p>
        </p:txBody>
      </p:sp>
      <p:sp>
        <p:nvSpPr>
          <p:cNvPr id="21" name="Text Placeholder 3">
            <a:extLst>
              <a:ext uri="{FF2B5EF4-FFF2-40B4-BE49-F238E27FC236}">
                <a16:creationId xmlns:a16="http://schemas.microsoft.com/office/drawing/2014/main" id="{7A3E4BF3-C44A-4FB6-B64A-05FB5AEC7577}"/>
              </a:ext>
            </a:extLst>
          </p:cNvPr>
          <p:cNvSpPr>
            <a:spLocks noGrp="1"/>
          </p:cNvSpPr>
          <p:nvPr>
            <p:ph type="body" sz="quarter" idx="12" hasCustomPrompt="1"/>
          </p:nvPr>
        </p:nvSpPr>
        <p:spPr>
          <a:xfrm>
            <a:off x="684213" y="1405643"/>
            <a:ext cx="7559675" cy="360000"/>
          </a:xfrm>
        </p:spPr>
        <p:txBody>
          <a:bodyPr/>
          <a:lstStyle>
            <a:lvl1pPr marL="0" indent="0">
              <a:buNone/>
              <a:defRPr sz="2200">
                <a:solidFill>
                  <a:schemeClr val="bg1"/>
                </a:solidFill>
                <a:latin typeface="+mj-lt"/>
              </a:defRPr>
            </a:lvl1pPr>
          </a:lstStyle>
          <a:p>
            <a:pPr lvl="0"/>
            <a:r>
              <a:rPr lang="en-US" noProof="0"/>
              <a:t>SUBTITLE</a:t>
            </a:r>
          </a:p>
        </p:txBody>
      </p:sp>
      <p:sp>
        <p:nvSpPr>
          <p:cNvPr id="26" name="Freeform: Shape 25">
            <a:extLst>
              <a:ext uri="{FF2B5EF4-FFF2-40B4-BE49-F238E27FC236}">
                <a16:creationId xmlns:a16="http://schemas.microsoft.com/office/drawing/2014/main" id="{AEA98CFA-B2A7-4BCC-B1DC-01CFAD2DD65E}"/>
              </a:ext>
            </a:extLst>
          </p:cNvPr>
          <p:cNvSpPr/>
          <p:nvPr userDrawn="1"/>
        </p:nvSpPr>
        <p:spPr>
          <a:xfrm rot="5400000">
            <a:off x="8677500" y="-85500"/>
            <a:ext cx="3429000" cy="3600000"/>
          </a:xfrm>
          <a:custGeom>
            <a:avLst/>
            <a:gdLst>
              <a:gd name="connsiteX0" fmla="*/ 0 w 3429000"/>
              <a:gd name="connsiteY0" fmla="*/ 3600000 h 3600000"/>
              <a:gd name="connsiteX1" fmla="*/ 0 w 3429000"/>
              <a:gd name="connsiteY1" fmla="*/ 0 h 3600000"/>
              <a:gd name="connsiteX2" fmla="*/ 180000 w 3429000"/>
              <a:gd name="connsiteY2" fmla="*/ 0 h 3600000"/>
              <a:gd name="connsiteX3" fmla="*/ 3429000 w 3429000"/>
              <a:gd name="connsiteY3" fmla="*/ 0 h 3600000"/>
              <a:gd name="connsiteX4" fmla="*/ 3429000 w 3429000"/>
              <a:gd name="connsiteY4" fmla="*/ 180000 h 3600000"/>
              <a:gd name="connsiteX5" fmla="*/ 180000 w 3429000"/>
              <a:gd name="connsiteY5" fmla="*/ 180000 h 3600000"/>
              <a:gd name="connsiteX6" fmla="*/ 180000 w 3429000"/>
              <a:gd name="connsiteY6" fmla="*/ 360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0" h="3600000">
                <a:moveTo>
                  <a:pt x="0" y="3600000"/>
                </a:moveTo>
                <a:lnTo>
                  <a:pt x="0" y="0"/>
                </a:lnTo>
                <a:lnTo>
                  <a:pt x="180000" y="0"/>
                </a:lnTo>
                <a:lnTo>
                  <a:pt x="3429000" y="0"/>
                </a:lnTo>
                <a:lnTo>
                  <a:pt x="3429000" y="180000"/>
                </a:lnTo>
                <a:lnTo>
                  <a:pt x="180000" y="180000"/>
                </a:lnTo>
                <a:lnTo>
                  <a:pt x="180000" y="3600000"/>
                </a:lnTo>
                <a:close/>
              </a:path>
            </a:pathLst>
          </a:custGeom>
          <a:gradFill>
            <a:gsLst>
              <a:gs pos="0">
                <a:schemeClr val="bg1">
                  <a:alpha val="5000"/>
                </a:schemeClr>
              </a:gs>
              <a:gs pos="100000">
                <a:schemeClr val="bg1">
                  <a:alpha val="3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Tree>
    <p:extLst>
      <p:ext uri="{BB962C8B-B14F-4D97-AF65-F5344CB8AC3E}">
        <p14:creationId xmlns:p14="http://schemas.microsoft.com/office/powerpoint/2010/main" val="2142598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title Only - Dark">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E752CBEE-7696-40FC-AB0E-8790B179D18C}"/>
              </a:ext>
            </a:extLst>
          </p:cNvPr>
          <p:cNvSpPr/>
          <p:nvPr userDrawn="1"/>
        </p:nvSpPr>
        <p:spPr>
          <a:xfrm rot="5400000">
            <a:off x="8188485" y="2854485"/>
            <a:ext cx="4407031" cy="3600000"/>
          </a:xfrm>
          <a:custGeom>
            <a:avLst/>
            <a:gdLst>
              <a:gd name="connsiteX0" fmla="*/ 0 w 4407031"/>
              <a:gd name="connsiteY0" fmla="*/ 180000 h 3600000"/>
              <a:gd name="connsiteX1" fmla="*/ 0 w 4407031"/>
              <a:gd name="connsiteY1" fmla="*/ 0 h 3600000"/>
              <a:gd name="connsiteX2" fmla="*/ 4227031 w 4407031"/>
              <a:gd name="connsiteY2" fmla="*/ 0 h 3600000"/>
              <a:gd name="connsiteX3" fmla="*/ 4407031 w 4407031"/>
              <a:gd name="connsiteY3" fmla="*/ 0 h 3600000"/>
              <a:gd name="connsiteX4" fmla="*/ 4407031 w 4407031"/>
              <a:gd name="connsiteY4" fmla="*/ 180000 h 3600000"/>
              <a:gd name="connsiteX5" fmla="*/ 4407031 w 4407031"/>
              <a:gd name="connsiteY5" fmla="*/ 3600000 h 3600000"/>
              <a:gd name="connsiteX6" fmla="*/ 4227031 w 4407031"/>
              <a:gd name="connsiteY6" fmla="*/ 3600000 h 3600000"/>
              <a:gd name="connsiteX7" fmla="*/ 4227031 w 4407031"/>
              <a:gd name="connsiteY7" fmla="*/ 18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07031" h="3600000">
                <a:moveTo>
                  <a:pt x="0" y="180000"/>
                </a:moveTo>
                <a:lnTo>
                  <a:pt x="0" y="0"/>
                </a:lnTo>
                <a:lnTo>
                  <a:pt x="4227031" y="0"/>
                </a:lnTo>
                <a:lnTo>
                  <a:pt x="4407031" y="0"/>
                </a:lnTo>
                <a:lnTo>
                  <a:pt x="4407031" y="180000"/>
                </a:lnTo>
                <a:lnTo>
                  <a:pt x="4407031" y="3600000"/>
                </a:lnTo>
                <a:lnTo>
                  <a:pt x="4227031" y="3600000"/>
                </a:lnTo>
                <a:lnTo>
                  <a:pt x="4227031" y="180000"/>
                </a:lnTo>
                <a:close/>
              </a:path>
            </a:pathLst>
          </a:custGeom>
          <a:solidFill>
            <a:schemeClr val="tx1">
              <a:lumMod val="50000"/>
              <a:lumOff val="50000"/>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0" name="Text Placeholder 3">
            <a:extLst>
              <a:ext uri="{FF2B5EF4-FFF2-40B4-BE49-F238E27FC236}">
                <a16:creationId xmlns:a16="http://schemas.microsoft.com/office/drawing/2014/main" id="{6A395197-9758-40F0-B747-F8B134C175EB}"/>
              </a:ext>
            </a:extLst>
          </p:cNvPr>
          <p:cNvSpPr txBox="1">
            <a:spLocks/>
          </p:cNvSpPr>
          <p:nvPr userDrawn="1"/>
        </p:nvSpPr>
        <p:spPr>
          <a:xfrm>
            <a:off x="0" y="-436"/>
            <a:ext cx="12192000" cy="2451405"/>
          </a:xfrm>
          <a:prstGeom prst="rect">
            <a:avLst/>
          </a:prstGeom>
          <a:gradFill>
            <a:gsLst>
              <a:gs pos="0">
                <a:schemeClr val="tx2"/>
              </a:gs>
              <a:gs pos="100000">
                <a:schemeClr val="accent2"/>
              </a:gs>
            </a:gsLst>
            <a:lin ang="14400000" scaled="0"/>
          </a:gradFill>
        </p:spPr>
        <p:txBody>
          <a:bodyPr/>
          <a:lstStyle>
            <a:lvl1pPr marL="266700" indent="-266700" algn="l" defTabSz="914400" rtl="0" eaLnBrk="1" latinLnBrk="0" hangingPunct="1">
              <a:lnSpc>
                <a:spcPct val="100000"/>
              </a:lnSpc>
              <a:spcBef>
                <a:spcPts val="0"/>
              </a:spcBef>
              <a:spcAft>
                <a:spcPts val="1000"/>
              </a:spcAft>
              <a:buClr>
                <a:schemeClr val="accent2"/>
              </a:buClr>
              <a:buFont typeface="Arial" panose="020B0604020202020204" pitchFamily="34" charset="0"/>
              <a:buChar char="●"/>
              <a:defRPr sz="1600" kern="1200">
                <a:solidFill>
                  <a:schemeClr val="tx1"/>
                </a:solidFill>
                <a:latin typeface="+mn-lt"/>
                <a:ea typeface="+mn-ea"/>
                <a:cs typeface="+mn-cs"/>
              </a:defRPr>
            </a:lvl1pPr>
            <a:lvl2pPr marL="447675" indent="-180975" algn="l" defTabSz="914400" rtl="0" eaLnBrk="1" latinLnBrk="0" hangingPunct="1">
              <a:lnSpc>
                <a:spcPct val="100000"/>
              </a:lnSpc>
              <a:spcBef>
                <a:spcPts val="0"/>
              </a:spcBef>
              <a:spcAft>
                <a:spcPts val="1000"/>
              </a:spcAft>
              <a:buClr>
                <a:schemeClr val="accent2"/>
              </a:buClr>
              <a:buFontTx/>
              <a:buChar char="–"/>
              <a:defRPr sz="1400" kern="1200">
                <a:solidFill>
                  <a:schemeClr val="tx1"/>
                </a:solidFill>
                <a:latin typeface="+mn-lt"/>
                <a:ea typeface="+mn-ea"/>
                <a:cs typeface="+mn-cs"/>
              </a:defRPr>
            </a:lvl2pPr>
            <a:lvl3pPr marL="628650" indent="-180975" algn="l" defTabSz="914400" rtl="0" eaLnBrk="1" latinLnBrk="0" hangingPunct="1">
              <a:lnSpc>
                <a:spcPct val="100000"/>
              </a:lnSpc>
              <a:spcBef>
                <a:spcPts val="0"/>
              </a:spcBef>
              <a:spcAft>
                <a:spcPts val="1000"/>
              </a:spcAft>
              <a:buClr>
                <a:schemeClr val="tx1">
                  <a:lumMod val="50000"/>
                  <a:lumOff val="50000"/>
                </a:schemeClr>
              </a:buClr>
              <a:buFont typeface="Arial" panose="020B0604020202020204" pitchFamily="34" charset="0"/>
              <a:buChar char="•"/>
              <a:defRPr sz="1200" kern="1200">
                <a:solidFill>
                  <a:schemeClr val="tx1"/>
                </a:solidFill>
                <a:latin typeface="+mn-lt"/>
                <a:ea typeface="+mn-ea"/>
                <a:cs typeface="+mn-cs"/>
              </a:defRPr>
            </a:lvl3pPr>
            <a:lvl4pPr marL="809625" indent="-180975" algn="l" defTabSz="914400" rtl="0" eaLnBrk="1" latinLnBrk="0" hangingPunct="1">
              <a:lnSpc>
                <a:spcPct val="100000"/>
              </a:lnSpc>
              <a:spcBef>
                <a:spcPts val="0"/>
              </a:spcBef>
              <a:spcAft>
                <a:spcPts val="1000"/>
              </a:spcAft>
              <a:buClr>
                <a:schemeClr val="tx1">
                  <a:lumMod val="75000"/>
                  <a:lumOff val="25000"/>
                </a:schemeClr>
              </a:buClr>
              <a:buSzPct val="80000"/>
              <a:buFont typeface="Courier New" panose="02070309020205020404" pitchFamily="49" charset="0"/>
              <a:buChar char="o"/>
              <a:defRPr sz="1000" kern="1200">
                <a:solidFill>
                  <a:schemeClr val="tx1"/>
                </a:solidFill>
                <a:latin typeface="+mn-lt"/>
                <a:ea typeface="+mn-ea"/>
                <a:cs typeface="+mn-cs"/>
              </a:defRPr>
            </a:lvl4pPr>
            <a:lvl5pPr marL="990600" indent="-180975" algn="l" defTabSz="914400" rtl="0" eaLnBrk="1" latinLnBrk="0" hangingPunct="1">
              <a:lnSpc>
                <a:spcPct val="100000"/>
              </a:lnSpc>
              <a:spcBef>
                <a:spcPts val="0"/>
              </a:spcBef>
              <a:spcAft>
                <a:spcPts val="1000"/>
              </a:spcAft>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noProof="0" dirty="0"/>
          </a:p>
        </p:txBody>
      </p:sp>
      <p:sp>
        <p:nvSpPr>
          <p:cNvPr id="2" name="Title 1">
            <a:extLst>
              <a:ext uri="{FF2B5EF4-FFF2-40B4-BE49-F238E27FC236}">
                <a16:creationId xmlns:a16="http://schemas.microsoft.com/office/drawing/2014/main" id="{DF797B74-E645-46F4-8F77-49AF7F0D443F}"/>
              </a:ext>
            </a:extLst>
          </p:cNvPr>
          <p:cNvSpPr>
            <a:spLocks noGrp="1"/>
          </p:cNvSpPr>
          <p:nvPr>
            <p:ph type="title"/>
          </p:nvPr>
        </p:nvSpPr>
        <p:spPr>
          <a:xfrm>
            <a:off x="684000" y="808186"/>
            <a:ext cx="7560000" cy="370166"/>
          </a:xfrm>
        </p:spPr>
        <p:txBody>
          <a:bodyPr/>
          <a:lstStyle>
            <a:lvl1pPr>
              <a:defRPr>
                <a:solidFill>
                  <a:schemeClr val="bg1"/>
                </a:solidFill>
              </a:defRPr>
            </a:lvl1pPr>
          </a:lstStyle>
          <a:p>
            <a:r>
              <a:rPr lang="en-US" noProof="0"/>
              <a:t>Click to edit Master title style</a:t>
            </a:r>
          </a:p>
        </p:txBody>
      </p:sp>
      <p:sp>
        <p:nvSpPr>
          <p:cNvPr id="21" name="Text Placeholder 3">
            <a:extLst>
              <a:ext uri="{FF2B5EF4-FFF2-40B4-BE49-F238E27FC236}">
                <a16:creationId xmlns:a16="http://schemas.microsoft.com/office/drawing/2014/main" id="{7A3E4BF3-C44A-4FB6-B64A-05FB5AEC7577}"/>
              </a:ext>
            </a:extLst>
          </p:cNvPr>
          <p:cNvSpPr>
            <a:spLocks noGrp="1"/>
          </p:cNvSpPr>
          <p:nvPr>
            <p:ph type="body" sz="quarter" idx="12" hasCustomPrompt="1"/>
          </p:nvPr>
        </p:nvSpPr>
        <p:spPr>
          <a:xfrm>
            <a:off x="684213" y="1405643"/>
            <a:ext cx="7559675" cy="360000"/>
          </a:xfrm>
        </p:spPr>
        <p:txBody>
          <a:bodyPr/>
          <a:lstStyle>
            <a:lvl1pPr marL="0" indent="0">
              <a:buNone/>
              <a:defRPr sz="2200">
                <a:solidFill>
                  <a:schemeClr val="bg1"/>
                </a:solidFill>
                <a:latin typeface="+mj-lt"/>
              </a:defRPr>
            </a:lvl1pPr>
          </a:lstStyle>
          <a:p>
            <a:pPr lvl="0"/>
            <a:r>
              <a:rPr lang="en-US" noProof="0"/>
              <a:t>SUBTITLE</a:t>
            </a:r>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p:txBody>
          <a:bodyPr/>
          <a:lstStyle/>
          <a:p>
            <a:endParaRPr lang="en-US" noProof="0"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p:txBody>
          <a:bodyPr/>
          <a:lstStyle/>
          <a:p>
            <a:fld id="{EECC7194-A4D0-457B-9D3E-53681723AFF7}" type="slidenum">
              <a:rPr lang="en-US" noProof="0" smtClean="0"/>
              <a:pPr/>
              <a:t>‹#›</a:t>
            </a:fld>
            <a:endParaRPr lang="en-US" noProof="0" dirty="0"/>
          </a:p>
        </p:txBody>
      </p:sp>
      <p:sp>
        <p:nvSpPr>
          <p:cNvPr id="26" name="Freeform: Shape 25">
            <a:extLst>
              <a:ext uri="{FF2B5EF4-FFF2-40B4-BE49-F238E27FC236}">
                <a16:creationId xmlns:a16="http://schemas.microsoft.com/office/drawing/2014/main" id="{89445125-53D2-43B3-8ABC-C88E463BE7DD}"/>
              </a:ext>
            </a:extLst>
          </p:cNvPr>
          <p:cNvSpPr/>
          <p:nvPr userDrawn="1"/>
        </p:nvSpPr>
        <p:spPr>
          <a:xfrm rot="5400000">
            <a:off x="9166516" y="-574515"/>
            <a:ext cx="2450969" cy="3600000"/>
          </a:xfrm>
          <a:custGeom>
            <a:avLst/>
            <a:gdLst>
              <a:gd name="connsiteX0" fmla="*/ 0 w 2450969"/>
              <a:gd name="connsiteY0" fmla="*/ 3600000 h 3600000"/>
              <a:gd name="connsiteX1" fmla="*/ 0 w 2450969"/>
              <a:gd name="connsiteY1" fmla="*/ 0 h 3600000"/>
              <a:gd name="connsiteX2" fmla="*/ 180000 w 2450969"/>
              <a:gd name="connsiteY2" fmla="*/ 0 h 3600000"/>
              <a:gd name="connsiteX3" fmla="*/ 2450969 w 2450969"/>
              <a:gd name="connsiteY3" fmla="*/ 0 h 3600000"/>
              <a:gd name="connsiteX4" fmla="*/ 2450969 w 2450969"/>
              <a:gd name="connsiteY4" fmla="*/ 180000 h 3600000"/>
              <a:gd name="connsiteX5" fmla="*/ 180000 w 2450969"/>
              <a:gd name="connsiteY5" fmla="*/ 180000 h 3600000"/>
              <a:gd name="connsiteX6" fmla="*/ 180000 w 2450969"/>
              <a:gd name="connsiteY6" fmla="*/ 360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0969" h="3600000">
                <a:moveTo>
                  <a:pt x="0" y="3600000"/>
                </a:moveTo>
                <a:lnTo>
                  <a:pt x="0" y="0"/>
                </a:lnTo>
                <a:lnTo>
                  <a:pt x="180000" y="0"/>
                </a:lnTo>
                <a:lnTo>
                  <a:pt x="2450969" y="0"/>
                </a:lnTo>
                <a:lnTo>
                  <a:pt x="2450969" y="180000"/>
                </a:lnTo>
                <a:lnTo>
                  <a:pt x="180000" y="180000"/>
                </a:lnTo>
                <a:lnTo>
                  <a:pt x="180000" y="3600000"/>
                </a:lnTo>
                <a:close/>
              </a:path>
            </a:pathLst>
          </a:custGeom>
          <a:gradFill>
            <a:gsLst>
              <a:gs pos="0">
                <a:schemeClr val="bg1">
                  <a:alpha val="5000"/>
                </a:schemeClr>
              </a:gs>
              <a:gs pos="100000">
                <a:schemeClr val="bg1">
                  <a:alpha val="3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Tree>
    <p:extLst>
      <p:ext uri="{BB962C8B-B14F-4D97-AF65-F5344CB8AC3E}">
        <p14:creationId xmlns:p14="http://schemas.microsoft.com/office/powerpoint/2010/main" val="9759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title Only - Full Photo">
    <p:bg>
      <p:bgPr>
        <a:solidFill>
          <a:schemeClr val="bg1"/>
        </a:solidFill>
        <a:effectLst/>
      </p:bgPr>
    </p:b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767CE6DD-011B-4E2D-9E8A-EFF414E39EEA}"/>
              </a:ext>
            </a:extLst>
          </p:cNvPr>
          <p:cNvSpPr>
            <a:spLocks noGrp="1"/>
          </p:cNvSpPr>
          <p:nvPr>
            <p:ph type="pic" sz="quarter" idx="12" hasCustomPrompt="1"/>
          </p:nvPr>
        </p:nvSpPr>
        <p:spPr>
          <a:xfrm>
            <a:off x="180000" y="179109"/>
            <a:ext cx="11832000" cy="6513922"/>
          </a:xfrm>
          <a:custGeom>
            <a:avLst/>
            <a:gdLst>
              <a:gd name="connsiteX0" fmla="*/ 0 w 11832000"/>
              <a:gd name="connsiteY0" fmla="*/ 0 h 6513922"/>
              <a:gd name="connsiteX1" fmla="*/ 8412000 w 11832000"/>
              <a:gd name="connsiteY1" fmla="*/ 0 h 6513922"/>
              <a:gd name="connsiteX2" fmla="*/ 8412000 w 11832000"/>
              <a:gd name="connsiteY2" fmla="*/ 891 h 6513922"/>
              <a:gd name="connsiteX3" fmla="*/ 11832000 w 11832000"/>
              <a:gd name="connsiteY3" fmla="*/ 891 h 6513922"/>
              <a:gd name="connsiteX4" fmla="*/ 11832000 w 11832000"/>
              <a:gd name="connsiteY4" fmla="*/ 6498891 h 6513922"/>
              <a:gd name="connsiteX5" fmla="*/ 8412000 w 11832000"/>
              <a:gd name="connsiteY5" fmla="*/ 6498891 h 6513922"/>
              <a:gd name="connsiteX6" fmla="*/ 8412000 w 11832000"/>
              <a:gd name="connsiteY6" fmla="*/ 6513922 h 6513922"/>
              <a:gd name="connsiteX7" fmla="*/ 0 w 11832000"/>
              <a:gd name="connsiteY7" fmla="*/ 6513922 h 6513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32000" h="6513922">
                <a:moveTo>
                  <a:pt x="0" y="0"/>
                </a:moveTo>
                <a:lnTo>
                  <a:pt x="8412000" y="0"/>
                </a:lnTo>
                <a:lnTo>
                  <a:pt x="8412000" y="891"/>
                </a:lnTo>
                <a:lnTo>
                  <a:pt x="11832000" y="891"/>
                </a:lnTo>
                <a:lnTo>
                  <a:pt x="11832000" y="6498891"/>
                </a:lnTo>
                <a:lnTo>
                  <a:pt x="8412000" y="6498891"/>
                </a:lnTo>
                <a:lnTo>
                  <a:pt x="8412000" y="6513922"/>
                </a:lnTo>
                <a:lnTo>
                  <a:pt x="0" y="6513922"/>
                </a:lnTo>
                <a:close/>
              </a:path>
            </a:pathLst>
          </a:custGeom>
          <a:solidFill>
            <a:schemeClr val="tx1">
              <a:lumMod val="75000"/>
              <a:lumOff val="25000"/>
            </a:schemeClr>
          </a:solidFill>
        </p:spPr>
        <p:txBody>
          <a:bodyPr wrap="square" lIns="0" tIns="1764000" rIns="0" anchor="t">
            <a:noAutofit/>
          </a:bodyPr>
          <a:lstStyle>
            <a:lvl1pPr marL="0" indent="0" algn="ctr">
              <a:lnSpc>
                <a:spcPct val="100000"/>
              </a:lnSpc>
              <a:buNone/>
              <a:defRPr sz="1200" i="1">
                <a:solidFill>
                  <a:schemeClr val="bg1"/>
                </a:solidFill>
              </a:defRPr>
            </a:lvl1pPr>
          </a:lstStyle>
          <a:p>
            <a:r>
              <a:rPr lang="en-US" dirty="0"/>
              <a:t>Drag &amp; Drop Your </a:t>
            </a:r>
            <a:br>
              <a:rPr lang="en-US" dirty="0"/>
            </a:br>
            <a:r>
              <a:rPr lang="en-US" dirty="0"/>
              <a:t>Background Photo Here</a:t>
            </a:r>
          </a:p>
        </p:txBody>
      </p:sp>
      <p:sp>
        <p:nvSpPr>
          <p:cNvPr id="2" name="Title 1">
            <a:extLst>
              <a:ext uri="{FF2B5EF4-FFF2-40B4-BE49-F238E27FC236}">
                <a16:creationId xmlns:a16="http://schemas.microsoft.com/office/drawing/2014/main" id="{DF797B74-E645-46F4-8F77-49AF7F0D443F}"/>
              </a:ext>
            </a:extLst>
          </p:cNvPr>
          <p:cNvSpPr>
            <a:spLocks noGrp="1"/>
          </p:cNvSpPr>
          <p:nvPr>
            <p:ph type="title"/>
          </p:nvPr>
        </p:nvSpPr>
        <p:spPr>
          <a:xfrm>
            <a:off x="684000" y="808185"/>
            <a:ext cx="7560000" cy="360000"/>
          </a:xfrm>
        </p:spPr>
        <p:txBody>
          <a:bodyPr/>
          <a:lstStyle>
            <a:lvl1pPr>
              <a:defRPr cap="all" baseline="0">
                <a:solidFill>
                  <a:schemeClr val="bg1"/>
                </a:solidFill>
              </a:defRPr>
            </a:lvl1pPr>
          </a:lstStyle>
          <a:p>
            <a:r>
              <a:rPr lang="en-US"/>
              <a:t>Click to edit Master title style</a:t>
            </a:r>
            <a:endParaRPr lang="en-US" dirty="0"/>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p:txBody>
          <a:bodyPr/>
          <a:lstStyle>
            <a:lvl1pPr>
              <a:defRPr>
                <a:solidFill>
                  <a:schemeClr val="bg1"/>
                </a:solidFill>
              </a:defRPr>
            </a:lvl1pPr>
          </a:lstStyle>
          <a:p>
            <a:endParaRPr lang="en-US"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p:txBody>
          <a:bodyPr/>
          <a:lstStyle/>
          <a:p>
            <a:fld id="{EECC7194-A4D0-457B-9D3E-53681723AFF7}" type="slidenum">
              <a:rPr lang="en-US" smtClean="0"/>
              <a:pPr/>
              <a:t>‹#›</a:t>
            </a:fld>
            <a:endParaRPr lang="en-US" dirty="0"/>
          </a:p>
        </p:txBody>
      </p:sp>
      <p:sp>
        <p:nvSpPr>
          <p:cNvPr id="9" name="Freeform: Shape 8">
            <a:extLst>
              <a:ext uri="{FF2B5EF4-FFF2-40B4-BE49-F238E27FC236}">
                <a16:creationId xmlns:a16="http://schemas.microsoft.com/office/drawing/2014/main" id="{C6E75A4B-2655-4B0E-8D3B-0068F57D3D9B}"/>
              </a:ext>
            </a:extLst>
          </p:cNvPr>
          <p:cNvSpPr/>
          <p:nvPr userDrawn="1"/>
        </p:nvSpPr>
        <p:spPr>
          <a:xfrm rot="5400000">
            <a:off x="6963000" y="1629000"/>
            <a:ext cx="6858000" cy="3600000"/>
          </a:xfrm>
          <a:custGeom>
            <a:avLst/>
            <a:gdLst>
              <a:gd name="connsiteX0" fmla="*/ 0 w 6858000"/>
              <a:gd name="connsiteY0" fmla="*/ 3600000 h 3600000"/>
              <a:gd name="connsiteX1" fmla="*/ 0 w 6858000"/>
              <a:gd name="connsiteY1" fmla="*/ 0 h 3600000"/>
              <a:gd name="connsiteX2" fmla="*/ 0 w 6858000"/>
              <a:gd name="connsiteY2" fmla="*/ 0 h 3600000"/>
              <a:gd name="connsiteX3" fmla="*/ 180000 w 6858000"/>
              <a:gd name="connsiteY3" fmla="*/ 0 h 3600000"/>
              <a:gd name="connsiteX4" fmla="*/ 6678000 w 6858000"/>
              <a:gd name="connsiteY4" fmla="*/ 0 h 3600000"/>
              <a:gd name="connsiteX5" fmla="*/ 6858000 w 6858000"/>
              <a:gd name="connsiteY5" fmla="*/ 0 h 3600000"/>
              <a:gd name="connsiteX6" fmla="*/ 6858000 w 6858000"/>
              <a:gd name="connsiteY6" fmla="*/ 180000 h 3600000"/>
              <a:gd name="connsiteX7" fmla="*/ 6858000 w 6858000"/>
              <a:gd name="connsiteY7" fmla="*/ 3600000 h 3600000"/>
              <a:gd name="connsiteX8" fmla="*/ 6678000 w 6858000"/>
              <a:gd name="connsiteY8" fmla="*/ 3600000 h 3600000"/>
              <a:gd name="connsiteX9" fmla="*/ 6678000 w 6858000"/>
              <a:gd name="connsiteY9" fmla="*/ 180000 h 3600000"/>
              <a:gd name="connsiteX10" fmla="*/ 180000 w 6858000"/>
              <a:gd name="connsiteY10" fmla="*/ 180000 h 3600000"/>
              <a:gd name="connsiteX11" fmla="*/ 180000 w 6858000"/>
              <a:gd name="connsiteY11" fmla="*/ 360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3600000">
                <a:moveTo>
                  <a:pt x="0" y="3600000"/>
                </a:moveTo>
                <a:lnTo>
                  <a:pt x="0" y="0"/>
                </a:lnTo>
                <a:lnTo>
                  <a:pt x="0" y="0"/>
                </a:lnTo>
                <a:lnTo>
                  <a:pt x="180000" y="0"/>
                </a:lnTo>
                <a:lnTo>
                  <a:pt x="6678000" y="0"/>
                </a:lnTo>
                <a:lnTo>
                  <a:pt x="6858000" y="0"/>
                </a:lnTo>
                <a:lnTo>
                  <a:pt x="6858000" y="180000"/>
                </a:lnTo>
                <a:lnTo>
                  <a:pt x="6858000" y="3600000"/>
                </a:lnTo>
                <a:lnTo>
                  <a:pt x="6678000" y="3600000"/>
                </a:lnTo>
                <a:lnTo>
                  <a:pt x="6678000" y="180000"/>
                </a:lnTo>
                <a:lnTo>
                  <a:pt x="180000" y="180000"/>
                </a:lnTo>
                <a:lnTo>
                  <a:pt x="180000" y="3600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 Placeholder 3">
            <a:extLst>
              <a:ext uri="{FF2B5EF4-FFF2-40B4-BE49-F238E27FC236}">
                <a16:creationId xmlns:a16="http://schemas.microsoft.com/office/drawing/2014/main" id="{0A18EF7D-14D0-4362-B8BD-722D3D54D429}"/>
              </a:ext>
            </a:extLst>
          </p:cNvPr>
          <p:cNvSpPr>
            <a:spLocks noGrp="1"/>
          </p:cNvSpPr>
          <p:nvPr>
            <p:ph type="body" sz="quarter" idx="13" hasCustomPrompt="1"/>
          </p:nvPr>
        </p:nvSpPr>
        <p:spPr>
          <a:xfrm>
            <a:off x="684213" y="1405643"/>
            <a:ext cx="7559675" cy="360000"/>
          </a:xfrm>
        </p:spPr>
        <p:txBody>
          <a:bodyPr/>
          <a:lstStyle>
            <a:lvl1pPr marL="0" indent="0">
              <a:buNone/>
              <a:defRPr sz="2200">
                <a:solidFill>
                  <a:schemeClr val="bg1"/>
                </a:solidFill>
                <a:latin typeface="+mj-lt"/>
              </a:defRPr>
            </a:lvl1pPr>
          </a:lstStyle>
          <a:p>
            <a:pPr lvl="0"/>
            <a:r>
              <a:rPr lang="en-US" dirty="0"/>
              <a:t>SUBTITLE</a:t>
            </a:r>
          </a:p>
        </p:txBody>
      </p:sp>
    </p:spTree>
    <p:extLst>
      <p:ext uri="{BB962C8B-B14F-4D97-AF65-F5344CB8AC3E}">
        <p14:creationId xmlns:p14="http://schemas.microsoft.com/office/powerpoint/2010/main" val="2039369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Subtitle Only - Ligh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67FF01B-795B-4F5D-87AF-6CAA8DD5D48A}"/>
              </a:ext>
            </a:extLst>
          </p:cNvPr>
          <p:cNvSpPr/>
          <p:nvPr userDrawn="1"/>
        </p:nvSpPr>
        <p:spPr>
          <a:xfrm>
            <a:off x="180000" y="179109"/>
            <a:ext cx="11832000" cy="65139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 Placeholder 3">
            <a:extLst>
              <a:ext uri="{FF2B5EF4-FFF2-40B4-BE49-F238E27FC236}">
                <a16:creationId xmlns:a16="http://schemas.microsoft.com/office/drawing/2014/main" id="{7A3E4BF3-C44A-4FB6-B64A-05FB5AEC7577}"/>
              </a:ext>
            </a:extLst>
          </p:cNvPr>
          <p:cNvSpPr>
            <a:spLocks noGrp="1"/>
          </p:cNvSpPr>
          <p:nvPr>
            <p:ph type="body" sz="quarter" idx="12" hasCustomPrompt="1"/>
          </p:nvPr>
        </p:nvSpPr>
        <p:spPr>
          <a:xfrm>
            <a:off x="684213" y="1405643"/>
            <a:ext cx="7559675" cy="360000"/>
          </a:xfrm>
        </p:spPr>
        <p:txBody>
          <a:bodyPr/>
          <a:lstStyle>
            <a:lvl1pPr marL="0" indent="0">
              <a:buNone/>
              <a:defRPr sz="2200">
                <a:solidFill>
                  <a:schemeClr val="tx1"/>
                </a:solidFill>
                <a:latin typeface="+mj-lt"/>
              </a:defRPr>
            </a:lvl1pPr>
          </a:lstStyle>
          <a:p>
            <a:pPr lvl="0"/>
            <a:r>
              <a:rPr lang="en-US" dirty="0"/>
              <a:t>SUBTITLE</a:t>
            </a:r>
          </a:p>
        </p:txBody>
      </p:sp>
      <p:sp>
        <p:nvSpPr>
          <p:cNvPr id="7" name="Footer Placeholder 6">
            <a:extLst>
              <a:ext uri="{FF2B5EF4-FFF2-40B4-BE49-F238E27FC236}">
                <a16:creationId xmlns:a16="http://schemas.microsoft.com/office/drawing/2014/main" id="{A557D1A2-E2DD-4CD8-B7DB-2864D4A97E02}"/>
              </a:ext>
            </a:extLst>
          </p:cNvPr>
          <p:cNvSpPr>
            <a:spLocks noGrp="1"/>
          </p:cNvSpPr>
          <p:nvPr>
            <p:ph type="ftr" sz="quarter" idx="10"/>
          </p:nvPr>
        </p:nvSpPr>
        <p:spPr/>
        <p:txBody>
          <a:bodyPr/>
          <a:lstStyle/>
          <a:p>
            <a:endParaRPr lang="en-US" dirty="0"/>
          </a:p>
        </p:txBody>
      </p:sp>
      <p:sp>
        <p:nvSpPr>
          <p:cNvPr id="8" name="Slide Number Placeholder 7">
            <a:extLst>
              <a:ext uri="{FF2B5EF4-FFF2-40B4-BE49-F238E27FC236}">
                <a16:creationId xmlns:a16="http://schemas.microsoft.com/office/drawing/2014/main" id="{86B08B7A-4219-4973-8C9B-BF5BCC64480F}"/>
              </a:ext>
            </a:extLst>
          </p:cNvPr>
          <p:cNvSpPr>
            <a:spLocks noGrp="1"/>
          </p:cNvSpPr>
          <p:nvPr>
            <p:ph type="sldNum" sz="quarter" idx="11"/>
          </p:nvPr>
        </p:nvSpPr>
        <p:spPr/>
        <p:txBody>
          <a:bodyPr/>
          <a:lstStyle/>
          <a:p>
            <a:fld id="{EECC7194-A4D0-457B-9D3E-53681723AFF7}" type="slidenum">
              <a:rPr lang="en-US" smtClean="0"/>
              <a:pPr/>
              <a:t>‹#›</a:t>
            </a:fld>
            <a:endParaRPr lang="en-US" dirty="0"/>
          </a:p>
        </p:txBody>
      </p:sp>
      <p:sp>
        <p:nvSpPr>
          <p:cNvPr id="3" name="Title 2">
            <a:extLst>
              <a:ext uri="{FF2B5EF4-FFF2-40B4-BE49-F238E27FC236}">
                <a16:creationId xmlns:a16="http://schemas.microsoft.com/office/drawing/2014/main" id="{72F32FC1-1FF6-4874-9835-EB1A90F7E9F5}"/>
              </a:ext>
            </a:extLst>
          </p:cNvPr>
          <p:cNvSpPr>
            <a:spLocks noGrp="1"/>
          </p:cNvSpPr>
          <p:nvPr>
            <p:ph type="title"/>
          </p:nvPr>
        </p:nvSpPr>
        <p:spPr/>
        <p:txBody>
          <a:bodyPr/>
          <a:lstStyle/>
          <a:p>
            <a:r>
              <a:rPr lang="en-US"/>
              <a:t>Click to edit Master title style</a:t>
            </a:r>
          </a:p>
        </p:txBody>
      </p:sp>
      <p:sp>
        <p:nvSpPr>
          <p:cNvPr id="10" name="Freeform: Shape 9">
            <a:extLst>
              <a:ext uri="{FF2B5EF4-FFF2-40B4-BE49-F238E27FC236}">
                <a16:creationId xmlns:a16="http://schemas.microsoft.com/office/drawing/2014/main" id="{83039E70-36A3-46C1-B30E-CA4CC0B36C5D}"/>
              </a:ext>
            </a:extLst>
          </p:cNvPr>
          <p:cNvSpPr/>
          <p:nvPr userDrawn="1"/>
        </p:nvSpPr>
        <p:spPr>
          <a:xfrm rot="5400000">
            <a:off x="6963000" y="1629000"/>
            <a:ext cx="6858000" cy="3600000"/>
          </a:xfrm>
          <a:custGeom>
            <a:avLst/>
            <a:gdLst>
              <a:gd name="connsiteX0" fmla="*/ 0 w 6858000"/>
              <a:gd name="connsiteY0" fmla="*/ 3600000 h 3600000"/>
              <a:gd name="connsiteX1" fmla="*/ 0 w 6858000"/>
              <a:gd name="connsiteY1" fmla="*/ 0 h 3600000"/>
              <a:gd name="connsiteX2" fmla="*/ 0 w 6858000"/>
              <a:gd name="connsiteY2" fmla="*/ 0 h 3600000"/>
              <a:gd name="connsiteX3" fmla="*/ 180000 w 6858000"/>
              <a:gd name="connsiteY3" fmla="*/ 0 h 3600000"/>
              <a:gd name="connsiteX4" fmla="*/ 6678000 w 6858000"/>
              <a:gd name="connsiteY4" fmla="*/ 0 h 3600000"/>
              <a:gd name="connsiteX5" fmla="*/ 6858000 w 6858000"/>
              <a:gd name="connsiteY5" fmla="*/ 0 h 3600000"/>
              <a:gd name="connsiteX6" fmla="*/ 6858000 w 6858000"/>
              <a:gd name="connsiteY6" fmla="*/ 180000 h 3600000"/>
              <a:gd name="connsiteX7" fmla="*/ 6858000 w 6858000"/>
              <a:gd name="connsiteY7" fmla="*/ 3600000 h 3600000"/>
              <a:gd name="connsiteX8" fmla="*/ 6678000 w 6858000"/>
              <a:gd name="connsiteY8" fmla="*/ 3600000 h 3600000"/>
              <a:gd name="connsiteX9" fmla="*/ 6678000 w 6858000"/>
              <a:gd name="connsiteY9" fmla="*/ 180000 h 3600000"/>
              <a:gd name="connsiteX10" fmla="*/ 180000 w 6858000"/>
              <a:gd name="connsiteY10" fmla="*/ 180000 h 3600000"/>
              <a:gd name="connsiteX11" fmla="*/ 180000 w 6858000"/>
              <a:gd name="connsiteY11" fmla="*/ 3600000 h 36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58000" h="3600000">
                <a:moveTo>
                  <a:pt x="0" y="3600000"/>
                </a:moveTo>
                <a:lnTo>
                  <a:pt x="0" y="0"/>
                </a:lnTo>
                <a:lnTo>
                  <a:pt x="0" y="0"/>
                </a:lnTo>
                <a:lnTo>
                  <a:pt x="180000" y="0"/>
                </a:lnTo>
                <a:lnTo>
                  <a:pt x="6678000" y="0"/>
                </a:lnTo>
                <a:lnTo>
                  <a:pt x="6858000" y="0"/>
                </a:lnTo>
                <a:lnTo>
                  <a:pt x="6858000" y="180000"/>
                </a:lnTo>
                <a:lnTo>
                  <a:pt x="6858000" y="3600000"/>
                </a:lnTo>
                <a:lnTo>
                  <a:pt x="6678000" y="3600000"/>
                </a:lnTo>
                <a:lnTo>
                  <a:pt x="6678000" y="180000"/>
                </a:lnTo>
                <a:lnTo>
                  <a:pt x="180000" y="180000"/>
                </a:lnTo>
                <a:lnTo>
                  <a:pt x="180000" y="3600000"/>
                </a:lnTo>
                <a:close/>
              </a:path>
            </a:pathLst>
          </a:cu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57738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A5246D-ECE9-473C-953D-D56C3F7B32F8}"/>
              </a:ext>
            </a:extLst>
          </p:cNvPr>
          <p:cNvSpPr>
            <a:spLocks noGrp="1"/>
          </p:cNvSpPr>
          <p:nvPr>
            <p:ph type="title"/>
          </p:nvPr>
        </p:nvSpPr>
        <p:spPr>
          <a:xfrm>
            <a:off x="684000" y="808186"/>
            <a:ext cx="7560000" cy="370166"/>
          </a:xfrm>
          <a:prstGeom prst="rect">
            <a:avLst/>
          </a:prstGeom>
        </p:spPr>
        <p:txBody>
          <a:bodyPr vert="horz" lIns="0" tIns="0" rIns="0" bIns="0" rtlCol="0" anchor="t">
            <a:noAutofit/>
          </a:bodyPr>
          <a:lstStyle/>
          <a:p>
            <a:r>
              <a:rPr lang="en-US" noProof="0"/>
              <a:t>Click to edit Master title style</a:t>
            </a:r>
            <a:endParaRPr lang="en-US" noProof="0" dirty="0"/>
          </a:p>
        </p:txBody>
      </p:sp>
      <p:sp>
        <p:nvSpPr>
          <p:cNvPr id="3" name="Text Placeholder 2">
            <a:extLst>
              <a:ext uri="{FF2B5EF4-FFF2-40B4-BE49-F238E27FC236}">
                <a16:creationId xmlns:a16="http://schemas.microsoft.com/office/drawing/2014/main" id="{65D946F0-677D-45B4-83B9-FD3BD3FFCA3C}"/>
              </a:ext>
            </a:extLst>
          </p:cNvPr>
          <p:cNvSpPr>
            <a:spLocks noGrp="1"/>
          </p:cNvSpPr>
          <p:nvPr>
            <p:ph type="body" idx="1"/>
          </p:nvPr>
        </p:nvSpPr>
        <p:spPr>
          <a:xfrm>
            <a:off x="684000" y="1825625"/>
            <a:ext cx="10800000" cy="4320000"/>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a:extLst>
              <a:ext uri="{FF2B5EF4-FFF2-40B4-BE49-F238E27FC236}">
                <a16:creationId xmlns:a16="http://schemas.microsoft.com/office/drawing/2014/main" id="{1445BE21-FA72-48F5-9A53-134902BF63DC}"/>
              </a:ext>
            </a:extLst>
          </p:cNvPr>
          <p:cNvSpPr>
            <a:spLocks noGrp="1"/>
          </p:cNvSpPr>
          <p:nvPr>
            <p:ph type="ftr" sz="quarter" idx="3"/>
          </p:nvPr>
        </p:nvSpPr>
        <p:spPr>
          <a:xfrm>
            <a:off x="288000" y="6192000"/>
            <a:ext cx="7560000" cy="360000"/>
          </a:xfrm>
          <a:prstGeom prst="rect">
            <a:avLst/>
          </a:prstGeom>
        </p:spPr>
        <p:txBody>
          <a:bodyPr vert="horz" lIns="0" tIns="0" rIns="0" bIns="0" rtlCol="0" anchor="b"/>
          <a:lstStyle>
            <a:lvl1pPr algn="l">
              <a:defRPr sz="800">
                <a:solidFill>
                  <a:schemeClr val="tx1">
                    <a:tint val="75000"/>
                  </a:schemeClr>
                </a:solidFill>
              </a:defRPr>
            </a:lvl1pPr>
          </a:lstStyle>
          <a:p>
            <a:endParaRPr lang="en-US" noProof="0" dirty="0"/>
          </a:p>
        </p:txBody>
      </p:sp>
      <p:sp>
        <p:nvSpPr>
          <p:cNvPr id="6" name="Slide Number Placeholder 5">
            <a:extLst>
              <a:ext uri="{FF2B5EF4-FFF2-40B4-BE49-F238E27FC236}">
                <a16:creationId xmlns:a16="http://schemas.microsoft.com/office/drawing/2014/main" id="{70F79B29-5421-49A7-A511-D916B66A8890}"/>
              </a:ext>
            </a:extLst>
          </p:cNvPr>
          <p:cNvSpPr>
            <a:spLocks noGrp="1"/>
          </p:cNvSpPr>
          <p:nvPr>
            <p:ph type="sldNum" sz="quarter" idx="4"/>
          </p:nvPr>
        </p:nvSpPr>
        <p:spPr>
          <a:xfrm>
            <a:off x="11575764" y="6241764"/>
            <a:ext cx="270474" cy="270474"/>
          </a:xfrm>
          <a:prstGeom prst="ellipse">
            <a:avLst/>
          </a:prstGeom>
          <a:solidFill>
            <a:schemeClr val="accent1"/>
          </a:solidFill>
        </p:spPr>
        <p:txBody>
          <a:bodyPr vert="horz" lIns="0" tIns="0" rIns="0" bIns="0" rtlCol="0" anchor="ctr"/>
          <a:lstStyle>
            <a:lvl1pPr algn="ctr">
              <a:defRPr sz="1000">
                <a:solidFill>
                  <a:schemeClr val="tx2"/>
                </a:solidFill>
              </a:defRPr>
            </a:lvl1pPr>
          </a:lstStyle>
          <a:p>
            <a:fld id="{EECC7194-A4D0-457B-9D3E-53681723AFF7}" type="slidenum">
              <a:rPr lang="en-US" noProof="0" smtClean="0"/>
              <a:pPr/>
              <a:t>‹#›</a:t>
            </a:fld>
            <a:endParaRPr lang="en-US" noProof="0" dirty="0"/>
          </a:p>
        </p:txBody>
      </p:sp>
    </p:spTree>
    <p:extLst>
      <p:ext uri="{BB962C8B-B14F-4D97-AF65-F5344CB8AC3E}">
        <p14:creationId xmlns:p14="http://schemas.microsoft.com/office/powerpoint/2010/main" val="3278925284"/>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50" r:id="rId12"/>
    <p:sldLayoutId id="2147483669" r:id="rId13"/>
  </p:sldLayoutIdLst>
  <p:hf hdr="0" ftr="0" dt="0"/>
  <p:txStyles>
    <p:titleStyle>
      <a:lvl1pPr algn="l" defTabSz="914400" rtl="0" eaLnBrk="1" latinLnBrk="0" hangingPunct="1">
        <a:lnSpc>
          <a:spcPct val="90000"/>
        </a:lnSpc>
        <a:spcBef>
          <a:spcPct val="0"/>
        </a:spcBef>
        <a:buNone/>
        <a:defRPr sz="3200" b="1" kern="1200" cap="all" spc="-150" baseline="0">
          <a:solidFill>
            <a:schemeClr val="accent2"/>
          </a:solidFill>
          <a:latin typeface="+mj-lt"/>
          <a:ea typeface="+mj-ea"/>
          <a:cs typeface="+mj-cs"/>
        </a:defRPr>
      </a:lvl1pPr>
    </p:titleStyle>
    <p:bodyStyle>
      <a:lvl1pPr marL="266700" indent="-266700" algn="l" defTabSz="914400" rtl="0" eaLnBrk="1" latinLnBrk="0" hangingPunct="1">
        <a:lnSpc>
          <a:spcPct val="100000"/>
        </a:lnSpc>
        <a:spcBef>
          <a:spcPts val="0"/>
        </a:spcBef>
        <a:spcAft>
          <a:spcPts val="1000"/>
        </a:spcAft>
        <a:buClr>
          <a:schemeClr val="accent2"/>
        </a:buClr>
        <a:buFont typeface="Arial" panose="020B0604020202020204" pitchFamily="34" charset="0"/>
        <a:buChar char="●"/>
        <a:defRPr sz="1600" kern="1200">
          <a:solidFill>
            <a:schemeClr val="tx1"/>
          </a:solidFill>
          <a:latin typeface="+mn-lt"/>
          <a:ea typeface="+mn-ea"/>
          <a:cs typeface="+mn-cs"/>
        </a:defRPr>
      </a:lvl1pPr>
      <a:lvl2pPr marL="447675" indent="-180975" algn="l" defTabSz="914400" rtl="0" eaLnBrk="1" latinLnBrk="0" hangingPunct="1">
        <a:lnSpc>
          <a:spcPct val="100000"/>
        </a:lnSpc>
        <a:spcBef>
          <a:spcPts val="0"/>
        </a:spcBef>
        <a:spcAft>
          <a:spcPts val="1000"/>
        </a:spcAft>
        <a:buClr>
          <a:schemeClr val="accent2"/>
        </a:buClr>
        <a:buFontTx/>
        <a:buChar char="–"/>
        <a:defRPr sz="1400" kern="1200">
          <a:solidFill>
            <a:schemeClr val="tx1"/>
          </a:solidFill>
          <a:latin typeface="+mn-lt"/>
          <a:ea typeface="+mn-ea"/>
          <a:cs typeface="+mn-cs"/>
        </a:defRPr>
      </a:lvl2pPr>
      <a:lvl3pPr marL="628650" indent="-180975" algn="l" defTabSz="914400" rtl="0" eaLnBrk="1" latinLnBrk="0" hangingPunct="1">
        <a:lnSpc>
          <a:spcPct val="100000"/>
        </a:lnSpc>
        <a:spcBef>
          <a:spcPts val="0"/>
        </a:spcBef>
        <a:spcAft>
          <a:spcPts val="1000"/>
        </a:spcAft>
        <a:buClr>
          <a:schemeClr val="tx1">
            <a:lumMod val="50000"/>
            <a:lumOff val="50000"/>
          </a:schemeClr>
        </a:buClr>
        <a:buFont typeface="Arial" panose="020B0604020202020204" pitchFamily="34" charset="0"/>
        <a:buChar char="•"/>
        <a:defRPr sz="1200" kern="1200">
          <a:solidFill>
            <a:schemeClr val="tx1"/>
          </a:solidFill>
          <a:latin typeface="+mn-lt"/>
          <a:ea typeface="+mn-ea"/>
          <a:cs typeface="+mn-cs"/>
        </a:defRPr>
      </a:lvl3pPr>
      <a:lvl4pPr marL="809625" indent="-180975" algn="l" defTabSz="914400" rtl="0" eaLnBrk="1" latinLnBrk="0" hangingPunct="1">
        <a:lnSpc>
          <a:spcPct val="100000"/>
        </a:lnSpc>
        <a:spcBef>
          <a:spcPts val="0"/>
        </a:spcBef>
        <a:spcAft>
          <a:spcPts val="1000"/>
        </a:spcAft>
        <a:buClr>
          <a:schemeClr val="tx1">
            <a:lumMod val="75000"/>
            <a:lumOff val="25000"/>
          </a:schemeClr>
        </a:buClr>
        <a:buSzPct val="80000"/>
        <a:buFont typeface="Courier New" panose="02070309020205020404" pitchFamily="49" charset="0"/>
        <a:buChar char="o"/>
        <a:defRPr sz="1000" kern="1200">
          <a:solidFill>
            <a:schemeClr val="tx1"/>
          </a:solidFill>
          <a:latin typeface="+mn-lt"/>
          <a:ea typeface="+mn-ea"/>
          <a:cs typeface="+mn-cs"/>
        </a:defRPr>
      </a:lvl4pPr>
      <a:lvl5pPr marL="990600" indent="-180975" algn="l" defTabSz="914400" rtl="0" eaLnBrk="1" latinLnBrk="0" hangingPunct="1">
        <a:lnSpc>
          <a:spcPct val="100000"/>
        </a:lnSpc>
        <a:spcBef>
          <a:spcPts val="0"/>
        </a:spcBef>
        <a:spcAft>
          <a:spcPts val="1000"/>
        </a:spcAft>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alpha val="80000"/>
          </a:schemeClr>
        </a:solidFill>
        <a:effectLst/>
      </p:bgPr>
    </p:bg>
    <p:spTree>
      <p:nvGrpSpPr>
        <p:cNvPr id="1" name=""/>
        <p:cNvGrpSpPr/>
        <p:nvPr/>
      </p:nvGrpSpPr>
      <p:grpSpPr>
        <a:xfrm>
          <a:off x="0" y="0"/>
          <a:ext cx="0" cy="0"/>
          <a:chOff x="0" y="0"/>
          <a:chExt cx="0" cy="0"/>
        </a:xfrm>
      </p:grpSpPr>
      <p:pic>
        <p:nvPicPr>
          <p:cNvPr id="14" name="Picture Placeholder 13" descr="Doctor pointing on a large display">
            <a:extLst>
              <a:ext uri="{FF2B5EF4-FFF2-40B4-BE49-F238E27FC236}">
                <a16:creationId xmlns:a16="http://schemas.microsoft.com/office/drawing/2014/main" id="{8F02F647-7DBC-4618-AFF3-8CED69C5CDEF}"/>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a:xfrm>
            <a:off x="0" y="12536"/>
            <a:ext cx="12192000" cy="6858000"/>
          </a:xfrm>
        </p:spPr>
      </p:pic>
      <p:sp>
        <p:nvSpPr>
          <p:cNvPr id="3" name="Title 2">
            <a:extLst>
              <a:ext uri="{FF2B5EF4-FFF2-40B4-BE49-F238E27FC236}">
                <a16:creationId xmlns:a16="http://schemas.microsoft.com/office/drawing/2014/main" id="{B8D8E648-93B0-47FF-A306-492EFF7FC499}"/>
              </a:ext>
            </a:extLst>
          </p:cNvPr>
          <p:cNvSpPr>
            <a:spLocks noGrp="1"/>
          </p:cNvSpPr>
          <p:nvPr>
            <p:ph type="ctrTitle"/>
          </p:nvPr>
        </p:nvSpPr>
        <p:spPr>
          <a:xfrm>
            <a:off x="2520000" y="12537"/>
            <a:ext cx="9672000" cy="6857999"/>
          </a:xfrm>
        </p:spPr>
        <p:txBody>
          <a:bodyPr/>
          <a:lstStyle/>
          <a:p>
            <a:pPr>
              <a:lnSpc>
                <a:spcPct val="110000"/>
              </a:lnSpc>
            </a:pPr>
            <a:r>
              <a:rPr lang="en-US" sz="2000" dirty="0"/>
              <a:t>Libyan International Medical University</a:t>
            </a:r>
            <a:br>
              <a:rPr lang="en-US" sz="2000" dirty="0"/>
            </a:br>
            <a:r>
              <a:rPr lang="en-US" sz="2000" dirty="0"/>
              <a:t>Faculty Of Business  Administration</a:t>
            </a: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sz="2400" dirty="0"/>
              <a:t>Presented By : Alaa Elmahgoub</a:t>
            </a:r>
            <a:br>
              <a:rPr lang="en-US" sz="2400" dirty="0"/>
            </a:br>
            <a:r>
              <a:rPr lang="en-US" sz="2400" dirty="0"/>
              <a:t>ID: </a:t>
            </a:r>
            <a:r>
              <a:rPr lang="en-US" sz="2400" dirty="0" smtClean="0"/>
              <a:t>1993</a:t>
            </a:r>
            <a:br>
              <a:rPr lang="en-US" sz="2400" dirty="0" smtClean="0"/>
            </a:br>
            <a:r>
              <a:rPr lang="en-US" sz="2400" dirty="0"/>
              <a:t>Email: </a:t>
            </a:r>
            <a:r>
              <a:rPr lang="en-US" sz="2400" dirty="0" smtClean="0"/>
              <a:t> alaa_1993@limu.edu.ly</a:t>
            </a:r>
            <a:r>
              <a:rPr lang="en-US" sz="3200" dirty="0"/>
              <a:t/>
            </a:r>
            <a:br>
              <a:rPr lang="en-US" sz="3200" dirty="0"/>
            </a:br>
            <a:endParaRPr lang="en-US" dirty="0"/>
          </a:p>
        </p:txBody>
      </p:sp>
      <p:sp>
        <p:nvSpPr>
          <p:cNvPr id="4" name="Subtitle 3">
            <a:extLst>
              <a:ext uri="{FF2B5EF4-FFF2-40B4-BE49-F238E27FC236}">
                <a16:creationId xmlns:a16="http://schemas.microsoft.com/office/drawing/2014/main" id="{64857D70-F12B-4E1B-99F8-92DAD4349846}"/>
              </a:ext>
            </a:extLst>
          </p:cNvPr>
          <p:cNvSpPr>
            <a:spLocks noGrp="1"/>
          </p:cNvSpPr>
          <p:nvPr>
            <p:ph type="subTitle" idx="1"/>
          </p:nvPr>
        </p:nvSpPr>
        <p:spPr>
          <a:xfrm>
            <a:off x="4204507" y="2710129"/>
            <a:ext cx="5035807" cy="620016"/>
          </a:xfrm>
          <a:gradFill>
            <a:gsLst>
              <a:gs pos="8000">
                <a:schemeClr val="tx2"/>
              </a:gs>
              <a:gs pos="100000">
                <a:schemeClr val="accent2"/>
              </a:gs>
            </a:gsLst>
            <a:lin ang="14400000" scaled="0"/>
          </a:gradFill>
        </p:spPr>
        <p:txBody>
          <a:bodyPr/>
          <a:lstStyle/>
          <a:p>
            <a:pPr algn="ctr"/>
            <a:r>
              <a:rPr lang="en-US" dirty="0"/>
              <a:t>Health Insurance In Canada</a:t>
            </a:r>
          </a:p>
        </p:txBody>
      </p:sp>
      <p:sp>
        <p:nvSpPr>
          <p:cNvPr id="5" name="object 7" descr="Beige rectangle">
            <a:extLst>
              <a:ext uri="{FF2B5EF4-FFF2-40B4-BE49-F238E27FC236}">
                <a16:creationId xmlns:a16="http://schemas.microsoft.com/office/drawing/2014/main" id="{C85C272F-FCB2-478D-9E03-EC734D1AB6C0}"/>
              </a:ext>
            </a:extLst>
          </p:cNvPr>
          <p:cNvSpPr/>
          <p:nvPr/>
        </p:nvSpPr>
        <p:spPr bwMode="white">
          <a:xfrm>
            <a:off x="4670411" y="3416464"/>
            <a:ext cx="4104000" cy="0"/>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dirty="0"/>
          </a:p>
        </p:txBody>
      </p:sp>
      <p:sp>
        <p:nvSpPr>
          <p:cNvPr id="15" name="Rectangle 14">
            <a:extLst>
              <a:ext uri="{FF2B5EF4-FFF2-40B4-BE49-F238E27FC236}">
                <a16:creationId xmlns:a16="http://schemas.microsoft.com/office/drawing/2014/main" id="{DA136CB0-4ED9-43FA-81D5-6D3225795A7D}"/>
              </a:ext>
              <a:ext uri="{C183D7F6-B498-43B3-948B-1728B52AA6E4}">
                <adec:decorative xmlns="" xmlns:adec="http://schemas.microsoft.com/office/drawing/2017/decorative" val="1"/>
              </a:ext>
            </a:extLst>
          </p:cNvPr>
          <p:cNvSpPr/>
          <p:nvPr/>
        </p:nvSpPr>
        <p:spPr>
          <a:xfrm>
            <a:off x="5207876" y="4395950"/>
            <a:ext cx="2885950" cy="45719"/>
          </a:xfrm>
          <a:prstGeom prst="rect">
            <a:avLst/>
          </a:prstGeom>
          <a:solidFill>
            <a:schemeClr val="tx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صورة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990" y="-121355"/>
            <a:ext cx="1470101" cy="1333111"/>
          </a:xfrm>
          <a:prstGeom prst="rect">
            <a:avLst/>
          </a:prstGeom>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46076" y="91702"/>
            <a:ext cx="1335087"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0593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descr="Scientist looking at test tube">
            <a:extLst>
              <a:ext uri="{FF2B5EF4-FFF2-40B4-BE49-F238E27FC236}">
                <a16:creationId xmlns:a16="http://schemas.microsoft.com/office/drawing/2014/main" id="{F923CFB6-5709-405C-8762-B310D3F21953}"/>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sp>
        <p:nvSpPr>
          <p:cNvPr id="3" name="Title 2">
            <a:extLst>
              <a:ext uri="{FF2B5EF4-FFF2-40B4-BE49-F238E27FC236}">
                <a16:creationId xmlns:a16="http://schemas.microsoft.com/office/drawing/2014/main" id="{C17F5BF1-88DB-42F2-98A6-4C7FBFC311C4}"/>
              </a:ext>
            </a:extLst>
          </p:cNvPr>
          <p:cNvSpPr>
            <a:spLocks noGrp="1"/>
          </p:cNvSpPr>
          <p:nvPr>
            <p:ph type="ctrTitle"/>
          </p:nvPr>
        </p:nvSpPr>
        <p:spPr/>
        <p:txBody>
          <a:bodyPr/>
          <a:lstStyle/>
          <a:p>
            <a:r>
              <a:rPr lang="en-US" dirty="0"/>
              <a:t>Thank</a:t>
            </a:r>
            <a:br>
              <a:rPr lang="en-US" dirty="0"/>
            </a:br>
            <a:r>
              <a:rPr lang="en-US" dirty="0"/>
              <a:t>you</a:t>
            </a:r>
          </a:p>
        </p:txBody>
      </p:sp>
      <p:sp>
        <p:nvSpPr>
          <p:cNvPr id="18" name="Rectangle 17">
            <a:extLst>
              <a:ext uri="{FF2B5EF4-FFF2-40B4-BE49-F238E27FC236}">
                <a16:creationId xmlns:a16="http://schemas.microsoft.com/office/drawing/2014/main" id="{AAF39051-1049-4508-8373-6A289966AA59}"/>
              </a:ext>
              <a:ext uri="{C183D7F6-B498-43B3-948B-1728B52AA6E4}">
                <adec:decorative xmlns="" xmlns:adec="http://schemas.microsoft.com/office/drawing/2017/decorative" val="1"/>
              </a:ext>
            </a:extLst>
          </p:cNvPr>
          <p:cNvSpPr/>
          <p:nvPr/>
        </p:nvSpPr>
        <p:spPr>
          <a:xfrm>
            <a:off x="781399" y="2238573"/>
            <a:ext cx="10629202" cy="1190427"/>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bject 7" descr="Beige rectangle">
            <a:extLst>
              <a:ext uri="{FF2B5EF4-FFF2-40B4-BE49-F238E27FC236}">
                <a16:creationId xmlns:a16="http://schemas.microsoft.com/office/drawing/2014/main" id="{2D7851E8-1907-4C8A-A16F-E461B5BFA940}"/>
              </a:ext>
            </a:extLst>
          </p:cNvPr>
          <p:cNvSpPr/>
          <p:nvPr/>
        </p:nvSpPr>
        <p:spPr bwMode="white">
          <a:xfrm flipV="1">
            <a:off x="1204699" y="3791668"/>
            <a:ext cx="3470764" cy="45719"/>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dirty="0"/>
          </a:p>
        </p:txBody>
      </p:sp>
    </p:spTree>
    <p:extLst>
      <p:ext uri="{BB962C8B-B14F-4D97-AF65-F5344CB8AC3E}">
        <p14:creationId xmlns:p14="http://schemas.microsoft.com/office/powerpoint/2010/main" val="3476954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11123242-1802-4890-85C8-48524FEB9010}"/>
              </a:ext>
            </a:extLst>
          </p:cNvPr>
          <p:cNvSpPr>
            <a:spLocks noGrp="1"/>
          </p:cNvSpPr>
          <p:nvPr>
            <p:ph type="title"/>
          </p:nvPr>
        </p:nvSpPr>
        <p:spPr/>
        <p:txBody>
          <a:bodyPr/>
          <a:lstStyle/>
          <a:p>
            <a:r>
              <a:rPr lang="en-US" dirty="0"/>
              <a:t>Content:</a:t>
            </a:r>
          </a:p>
        </p:txBody>
      </p:sp>
      <p:sp>
        <p:nvSpPr>
          <p:cNvPr id="4" name="Slide Number Placeholder 3">
            <a:extLst>
              <a:ext uri="{FF2B5EF4-FFF2-40B4-BE49-F238E27FC236}">
                <a16:creationId xmlns:a16="http://schemas.microsoft.com/office/drawing/2014/main" id="{65A32E52-1B70-4F84-B381-E9D9871504C5}"/>
              </a:ext>
            </a:extLst>
          </p:cNvPr>
          <p:cNvSpPr>
            <a:spLocks noGrp="1"/>
          </p:cNvSpPr>
          <p:nvPr>
            <p:ph type="sldNum" sz="quarter" idx="11"/>
          </p:nvPr>
        </p:nvSpPr>
        <p:spPr/>
        <p:txBody>
          <a:bodyPr/>
          <a:lstStyle/>
          <a:p>
            <a:fld id="{EECC7194-A4D0-457B-9D3E-53681723AFF7}" type="slidenum">
              <a:rPr lang="en-US" smtClean="0"/>
              <a:pPr/>
              <a:t>2</a:t>
            </a:fld>
            <a:endParaRPr lang="en-US" dirty="0"/>
          </a:p>
        </p:txBody>
      </p:sp>
      <p:sp>
        <p:nvSpPr>
          <p:cNvPr id="18" name="Text Placeholder 17">
            <a:extLst>
              <a:ext uri="{FF2B5EF4-FFF2-40B4-BE49-F238E27FC236}">
                <a16:creationId xmlns:a16="http://schemas.microsoft.com/office/drawing/2014/main" id="{60CBFD8E-64DF-4423-A5AD-A66942481960}"/>
              </a:ext>
            </a:extLst>
          </p:cNvPr>
          <p:cNvSpPr>
            <a:spLocks noGrp="1"/>
          </p:cNvSpPr>
          <p:nvPr>
            <p:ph type="body" sz="quarter" idx="14"/>
          </p:nvPr>
        </p:nvSpPr>
        <p:spPr>
          <a:xfrm>
            <a:off x="528859" y="3068555"/>
            <a:ext cx="3276000" cy="1464944"/>
          </a:xfrm>
        </p:spPr>
        <p:txBody>
          <a:bodyPr/>
          <a:lstStyle/>
          <a:p>
            <a:pPr algn="ctr"/>
            <a:r>
              <a:rPr lang="en-US" dirty="0"/>
              <a:t>Introduction</a:t>
            </a:r>
          </a:p>
        </p:txBody>
      </p:sp>
      <p:sp>
        <p:nvSpPr>
          <p:cNvPr id="20" name="Text Placeholder 19">
            <a:extLst>
              <a:ext uri="{FF2B5EF4-FFF2-40B4-BE49-F238E27FC236}">
                <a16:creationId xmlns:a16="http://schemas.microsoft.com/office/drawing/2014/main" id="{DD2E6CBE-74EE-4EC6-97D7-36D6F95ED203}"/>
              </a:ext>
            </a:extLst>
          </p:cNvPr>
          <p:cNvSpPr>
            <a:spLocks noGrp="1"/>
          </p:cNvSpPr>
          <p:nvPr>
            <p:ph type="body" sz="quarter" idx="16"/>
          </p:nvPr>
        </p:nvSpPr>
        <p:spPr>
          <a:xfrm>
            <a:off x="4368429" y="3066651"/>
            <a:ext cx="3276000" cy="1464944"/>
          </a:xfrm>
        </p:spPr>
        <p:txBody>
          <a:bodyPr/>
          <a:lstStyle/>
          <a:p>
            <a:r>
              <a:rPr lang="en-US" dirty="0"/>
              <a:t>Global Medical Cover for Expats Living in Canada</a:t>
            </a:r>
          </a:p>
        </p:txBody>
      </p:sp>
      <p:sp>
        <p:nvSpPr>
          <p:cNvPr id="22" name="Text Placeholder 21">
            <a:extLst>
              <a:ext uri="{FF2B5EF4-FFF2-40B4-BE49-F238E27FC236}">
                <a16:creationId xmlns:a16="http://schemas.microsoft.com/office/drawing/2014/main" id="{D0937D34-C77C-4A01-8453-A119A44FEA1D}"/>
              </a:ext>
            </a:extLst>
          </p:cNvPr>
          <p:cNvSpPr>
            <a:spLocks noGrp="1"/>
          </p:cNvSpPr>
          <p:nvPr>
            <p:ph type="body" sz="quarter" idx="18"/>
          </p:nvPr>
        </p:nvSpPr>
        <p:spPr>
          <a:xfrm>
            <a:off x="8208000" y="3068555"/>
            <a:ext cx="3276000" cy="1464944"/>
          </a:xfrm>
        </p:spPr>
        <p:txBody>
          <a:bodyPr/>
          <a:lstStyle/>
          <a:p>
            <a:r>
              <a:rPr lang="en-US" dirty="0"/>
              <a:t>Private vs Public Insurance in Canada</a:t>
            </a:r>
          </a:p>
        </p:txBody>
      </p:sp>
      <p:pic>
        <p:nvPicPr>
          <p:cNvPr id="43" name="Picture Placeholder 42" descr="Stethoscope">
            <a:extLst>
              <a:ext uri="{FF2B5EF4-FFF2-40B4-BE49-F238E27FC236}">
                <a16:creationId xmlns:a16="http://schemas.microsoft.com/office/drawing/2014/main" id="{0FBA55E0-FE96-4C72-9699-C2E4A4D64309}"/>
              </a:ext>
            </a:extLst>
          </p:cNvPr>
          <p:cNvPicPr>
            <a:picLocks noGrp="1" noChangeAspect="1"/>
          </p:cNvPicPr>
          <p:nvPr>
            <p:ph type="pic" sz="quarter" idx="23"/>
          </p:nvPr>
        </p:nvPicPr>
        <p:blipFill>
          <a:blip r:embed="rId2" cstate="screen">
            <a:extLst>
              <a:ext uri="{28A0092B-C50C-407E-A947-70E740481C1C}">
                <a14:useLocalDpi xmlns:a14="http://schemas.microsoft.com/office/drawing/2010/main"/>
              </a:ext>
              <a:ext uri="{96DAC541-7B7A-43D3-8B79-37D633B846F1}">
                <asvg:svgBlip xmlns="" xmlns:asvg="http://schemas.microsoft.com/office/drawing/2016/SVG/main" r:embed="rId3"/>
              </a:ext>
            </a:extLst>
          </a:blip>
          <a:srcRect/>
          <a:stretch>
            <a:fillRect/>
          </a:stretch>
        </p:blipFill>
        <p:spPr>
          <a:xfrm>
            <a:off x="2065071" y="2008906"/>
            <a:ext cx="511585" cy="511585"/>
          </a:xfrm>
        </p:spPr>
      </p:pic>
      <p:pic>
        <p:nvPicPr>
          <p:cNvPr id="45" name="Picture Placeholder 44" descr="DNA">
            <a:extLst>
              <a:ext uri="{FF2B5EF4-FFF2-40B4-BE49-F238E27FC236}">
                <a16:creationId xmlns:a16="http://schemas.microsoft.com/office/drawing/2014/main" id="{59BC955A-4F46-42BB-AE8B-64B294B4094A}"/>
              </a:ext>
            </a:extLst>
          </p:cNvPr>
          <p:cNvPicPr>
            <a:picLocks noGrp="1" noChangeAspect="1"/>
          </p:cNvPicPr>
          <p:nvPr>
            <p:ph type="pic" sz="quarter" idx="24"/>
          </p:nvPr>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rcRect/>
          <a:stretch>
            <a:fillRect/>
          </a:stretch>
        </p:blipFill>
        <p:spPr>
          <a:xfrm>
            <a:off x="5827640" y="1951669"/>
            <a:ext cx="511585" cy="511585"/>
          </a:xfrm>
        </p:spPr>
      </p:pic>
      <p:pic>
        <p:nvPicPr>
          <p:cNvPr id="47" name="Picture Placeholder 46" descr="Heartbeat">
            <a:extLst>
              <a:ext uri="{FF2B5EF4-FFF2-40B4-BE49-F238E27FC236}">
                <a16:creationId xmlns:a16="http://schemas.microsoft.com/office/drawing/2014/main" id="{CF3CF4DD-4D31-4118-BEC8-48E0CFB07422}"/>
              </a:ext>
            </a:extLst>
          </p:cNvPr>
          <p:cNvPicPr>
            <a:picLocks noGrp="1" noChangeAspect="1"/>
          </p:cNvPicPr>
          <p:nvPr>
            <p:ph type="pic" sz="quarter" idx="25"/>
          </p:nvPr>
        </p:nvPicPr>
        <p:blipFill>
          <a:blip r:embed="rId6"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rcRect/>
          <a:stretch>
            <a:fillRect/>
          </a:stretch>
        </p:blipFill>
        <p:spPr>
          <a:xfrm>
            <a:off x="9590208" y="2008906"/>
            <a:ext cx="511585" cy="511585"/>
          </a:xfrm>
        </p:spPr>
      </p:pic>
      <p:sp>
        <p:nvSpPr>
          <p:cNvPr id="30" name="object 7" descr="Beige rectangle">
            <a:extLst>
              <a:ext uri="{FF2B5EF4-FFF2-40B4-BE49-F238E27FC236}">
                <a16:creationId xmlns:a16="http://schemas.microsoft.com/office/drawing/2014/main" id="{1E04C292-AE6A-4666-9EA6-9D87F84CB793}"/>
              </a:ext>
            </a:extLst>
          </p:cNvPr>
          <p:cNvSpPr/>
          <p:nvPr/>
        </p:nvSpPr>
        <p:spPr bwMode="white">
          <a:xfrm flipV="1">
            <a:off x="722099" y="1277068"/>
            <a:ext cx="3470764" cy="45719"/>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lang="en-US" dirty="0"/>
          </a:p>
        </p:txBody>
      </p:sp>
      <p:grpSp>
        <p:nvGrpSpPr>
          <p:cNvPr id="5" name="Group 4">
            <a:extLst>
              <a:ext uri="{FF2B5EF4-FFF2-40B4-BE49-F238E27FC236}">
                <a16:creationId xmlns:a16="http://schemas.microsoft.com/office/drawing/2014/main" id="{25EE06CE-237F-44E6-BF7E-72B27BB6A6DB}"/>
              </a:ext>
              <a:ext uri="{C183D7F6-B498-43B3-948B-1728B52AA6E4}">
                <adec:decorative xmlns="" xmlns:adec="http://schemas.microsoft.com/office/drawing/2017/decorative" val="1"/>
              </a:ext>
            </a:extLst>
          </p:cNvPr>
          <p:cNvGrpSpPr/>
          <p:nvPr/>
        </p:nvGrpSpPr>
        <p:grpSpPr>
          <a:xfrm>
            <a:off x="9164878" y="1733550"/>
            <a:ext cx="1177348" cy="992451"/>
            <a:chOff x="9164878" y="1733550"/>
            <a:chExt cx="1177348" cy="992451"/>
          </a:xfrm>
        </p:grpSpPr>
        <p:sp>
          <p:nvSpPr>
            <p:cNvPr id="85" name="Rectangle 84">
              <a:extLst>
                <a:ext uri="{FF2B5EF4-FFF2-40B4-BE49-F238E27FC236}">
                  <a16:creationId xmlns:a16="http://schemas.microsoft.com/office/drawing/2014/main" id="{2183E070-F2AC-4FAC-84B2-3622CF377DCE}"/>
                </a:ext>
                <a:ext uri="{C183D7F6-B498-43B3-948B-1728B52AA6E4}">
                  <adec:decorative xmlns="" xmlns:adec="http://schemas.microsoft.com/office/drawing/2017/decorative" val="1"/>
                </a:ext>
              </a:extLst>
            </p:cNvPr>
            <p:cNvSpPr/>
            <p:nvPr/>
          </p:nvSpPr>
          <p:spPr>
            <a:xfrm>
              <a:off x="9349775" y="1733550"/>
              <a:ext cx="992451" cy="992451"/>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a:extLst>
                <a:ext uri="{FF2B5EF4-FFF2-40B4-BE49-F238E27FC236}">
                  <a16:creationId xmlns:a16="http://schemas.microsoft.com/office/drawing/2014/main" id="{C35680A2-0542-4B12-830D-8B2A95324F4C}"/>
                </a:ext>
              </a:extLst>
            </p:cNvPr>
            <p:cNvSpPr/>
            <p:nvPr/>
          </p:nvSpPr>
          <p:spPr>
            <a:xfrm>
              <a:off x="9164878" y="1819672"/>
              <a:ext cx="1091696" cy="820207"/>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 name="Group 1">
            <a:extLst>
              <a:ext uri="{FF2B5EF4-FFF2-40B4-BE49-F238E27FC236}">
                <a16:creationId xmlns:a16="http://schemas.microsoft.com/office/drawing/2014/main" id="{3C6003A3-849D-4BA1-BF85-B6F50F872808}"/>
              </a:ext>
              <a:ext uri="{C183D7F6-B498-43B3-948B-1728B52AA6E4}">
                <adec:decorative xmlns="" xmlns:adec="http://schemas.microsoft.com/office/drawing/2017/decorative" val="1"/>
              </a:ext>
            </a:extLst>
          </p:cNvPr>
          <p:cNvGrpSpPr/>
          <p:nvPr/>
        </p:nvGrpSpPr>
        <p:grpSpPr>
          <a:xfrm>
            <a:off x="1824638" y="1733550"/>
            <a:ext cx="1192959" cy="992451"/>
            <a:chOff x="1824638" y="1733550"/>
            <a:chExt cx="1192959" cy="992451"/>
          </a:xfrm>
        </p:grpSpPr>
        <p:sp>
          <p:nvSpPr>
            <p:cNvPr id="83" name="Rectangle 82">
              <a:extLst>
                <a:ext uri="{FF2B5EF4-FFF2-40B4-BE49-F238E27FC236}">
                  <a16:creationId xmlns:a16="http://schemas.microsoft.com/office/drawing/2014/main" id="{C65C63E4-7456-4EA3-AB9B-0BC0EEF50323}"/>
                </a:ext>
              </a:extLst>
            </p:cNvPr>
            <p:cNvSpPr/>
            <p:nvPr/>
          </p:nvSpPr>
          <p:spPr>
            <a:xfrm>
              <a:off x="1824638" y="1733550"/>
              <a:ext cx="992451" cy="992451"/>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88">
              <a:extLst>
                <a:ext uri="{FF2B5EF4-FFF2-40B4-BE49-F238E27FC236}">
                  <a16:creationId xmlns:a16="http://schemas.microsoft.com/office/drawing/2014/main" id="{9E3F9864-B075-4CC7-B167-7CE1FB0314D7}"/>
                </a:ext>
              </a:extLst>
            </p:cNvPr>
            <p:cNvSpPr/>
            <p:nvPr/>
          </p:nvSpPr>
          <p:spPr>
            <a:xfrm>
              <a:off x="1925901" y="1819672"/>
              <a:ext cx="1091696" cy="820207"/>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Group 2">
            <a:extLst>
              <a:ext uri="{FF2B5EF4-FFF2-40B4-BE49-F238E27FC236}">
                <a16:creationId xmlns:a16="http://schemas.microsoft.com/office/drawing/2014/main" id="{EC26C130-0A78-4033-83C0-068066B19375}"/>
              </a:ext>
              <a:ext uri="{C183D7F6-B498-43B3-948B-1728B52AA6E4}">
                <adec:decorative xmlns="" xmlns:adec="http://schemas.microsoft.com/office/drawing/2017/decorative" val="1"/>
              </a:ext>
            </a:extLst>
          </p:cNvPr>
          <p:cNvGrpSpPr/>
          <p:nvPr/>
        </p:nvGrpSpPr>
        <p:grpSpPr>
          <a:xfrm>
            <a:off x="5482999" y="1607028"/>
            <a:ext cx="1200866" cy="1200866"/>
            <a:chOff x="5482999" y="1607028"/>
            <a:chExt cx="1200866" cy="1200866"/>
          </a:xfrm>
        </p:grpSpPr>
        <p:sp>
          <p:nvSpPr>
            <p:cNvPr id="84" name="Rectangle 83">
              <a:extLst>
                <a:ext uri="{FF2B5EF4-FFF2-40B4-BE49-F238E27FC236}">
                  <a16:creationId xmlns:a16="http://schemas.microsoft.com/office/drawing/2014/main" id="{97FF1BC4-6B01-43E0-9719-53942A96A464}"/>
                </a:ext>
              </a:extLst>
            </p:cNvPr>
            <p:cNvSpPr/>
            <p:nvPr/>
          </p:nvSpPr>
          <p:spPr>
            <a:xfrm>
              <a:off x="5587207" y="1711236"/>
              <a:ext cx="992451" cy="992451"/>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Rectangle 90">
              <a:extLst>
                <a:ext uri="{FF2B5EF4-FFF2-40B4-BE49-F238E27FC236}">
                  <a16:creationId xmlns:a16="http://schemas.microsoft.com/office/drawing/2014/main" id="{E9E8DB26-A207-4225-BABF-5E16AD0A8A72}"/>
                </a:ext>
              </a:extLst>
            </p:cNvPr>
            <p:cNvSpPr/>
            <p:nvPr/>
          </p:nvSpPr>
          <p:spPr>
            <a:xfrm>
              <a:off x="5482999" y="1607028"/>
              <a:ext cx="1200866" cy="1200866"/>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Text Placeholder 17">
            <a:extLst>
              <a:ext uri="{FF2B5EF4-FFF2-40B4-BE49-F238E27FC236}">
                <a16:creationId xmlns:a16="http://schemas.microsoft.com/office/drawing/2014/main" id="{12CA9A9B-0E32-4ED2-81DD-5C0EF427AB99}"/>
              </a:ext>
            </a:extLst>
          </p:cNvPr>
          <p:cNvSpPr txBox="1">
            <a:spLocks/>
          </p:cNvSpPr>
          <p:nvPr/>
        </p:nvSpPr>
        <p:spPr>
          <a:xfrm>
            <a:off x="528859" y="4958758"/>
            <a:ext cx="3276000" cy="1429157"/>
          </a:xfrm>
          <a:prstGeom prst="rect">
            <a:avLst/>
          </a:prstGeom>
          <a:solidFill>
            <a:schemeClr val="tx2"/>
          </a:solidFill>
        </p:spPr>
        <p:txBody>
          <a:bodyPr vert="horz" lIns="108000" tIns="0" rIns="0" bIns="0" rtlCol="0" anchor="ctr">
            <a:noAutofit/>
          </a:bodyPr>
          <a:lstStyle>
            <a:lvl1pPr marL="0" indent="0" algn="l" defTabSz="914400" rtl="0" eaLnBrk="1" latinLnBrk="0" hangingPunct="1">
              <a:lnSpc>
                <a:spcPct val="100000"/>
              </a:lnSpc>
              <a:spcBef>
                <a:spcPts val="0"/>
              </a:spcBef>
              <a:spcAft>
                <a:spcPts val="1000"/>
              </a:spcAft>
              <a:buClr>
                <a:schemeClr val="accent2"/>
              </a:buClr>
              <a:buFont typeface="Arial" panose="020B0604020202020204" pitchFamily="34" charset="0"/>
              <a:buNone/>
              <a:defRPr sz="1800" b="0" kern="1200" cap="none" baseline="0">
                <a:solidFill>
                  <a:schemeClr val="accent1"/>
                </a:solidFill>
                <a:latin typeface="+mj-lt"/>
                <a:ea typeface="+mn-ea"/>
                <a:cs typeface="+mn-cs"/>
              </a:defRPr>
            </a:lvl1pPr>
            <a:lvl2pPr marL="266700" indent="0" algn="l" defTabSz="914400" rtl="0" eaLnBrk="1" latinLnBrk="0" hangingPunct="1">
              <a:lnSpc>
                <a:spcPct val="100000"/>
              </a:lnSpc>
              <a:spcBef>
                <a:spcPts val="0"/>
              </a:spcBef>
              <a:spcAft>
                <a:spcPts val="1000"/>
              </a:spcAft>
              <a:buClr>
                <a:schemeClr val="accent2"/>
              </a:buClr>
              <a:buFontTx/>
              <a:buNone/>
              <a:defRPr sz="1400" kern="1200">
                <a:solidFill>
                  <a:schemeClr val="bg1"/>
                </a:solidFill>
                <a:latin typeface="+mn-lt"/>
                <a:ea typeface="+mn-ea"/>
                <a:cs typeface="+mn-cs"/>
              </a:defRPr>
            </a:lvl2pPr>
            <a:lvl3pPr marL="447675" indent="0" algn="l" defTabSz="914400" rtl="0" eaLnBrk="1" latinLnBrk="0" hangingPunct="1">
              <a:lnSpc>
                <a:spcPct val="100000"/>
              </a:lnSpc>
              <a:spcBef>
                <a:spcPts val="0"/>
              </a:spcBef>
              <a:spcAft>
                <a:spcPts val="1000"/>
              </a:spcAft>
              <a:buClr>
                <a:schemeClr val="tx1">
                  <a:lumMod val="50000"/>
                  <a:lumOff val="50000"/>
                </a:schemeClr>
              </a:buClr>
              <a:buFont typeface="Arial" panose="020B0604020202020204" pitchFamily="34" charset="0"/>
              <a:buNone/>
              <a:defRPr sz="1200" kern="1200">
                <a:solidFill>
                  <a:schemeClr val="bg1"/>
                </a:solidFill>
                <a:latin typeface="+mn-lt"/>
                <a:ea typeface="+mn-ea"/>
                <a:cs typeface="+mn-cs"/>
              </a:defRPr>
            </a:lvl3pPr>
            <a:lvl4pPr marL="628650" indent="0" algn="l" defTabSz="914400" rtl="0" eaLnBrk="1" latinLnBrk="0" hangingPunct="1">
              <a:lnSpc>
                <a:spcPct val="100000"/>
              </a:lnSpc>
              <a:spcBef>
                <a:spcPts val="0"/>
              </a:spcBef>
              <a:spcAft>
                <a:spcPts val="1000"/>
              </a:spcAft>
              <a:buClr>
                <a:schemeClr val="tx1">
                  <a:lumMod val="75000"/>
                  <a:lumOff val="25000"/>
                </a:schemeClr>
              </a:buClr>
              <a:buSzPct val="80000"/>
              <a:buFont typeface="Courier New" panose="02070309020205020404" pitchFamily="49" charset="0"/>
              <a:buNone/>
              <a:defRPr sz="1000" kern="1200">
                <a:solidFill>
                  <a:schemeClr val="bg1"/>
                </a:solidFill>
                <a:latin typeface="+mn-lt"/>
                <a:ea typeface="+mn-ea"/>
                <a:cs typeface="+mn-cs"/>
              </a:defRPr>
            </a:lvl4pPr>
            <a:lvl5pPr marL="809625" indent="0" algn="l" defTabSz="914400" rtl="0" eaLnBrk="1" latinLnBrk="0" hangingPunct="1">
              <a:lnSpc>
                <a:spcPct val="100000"/>
              </a:lnSpc>
              <a:spcBef>
                <a:spcPts val="0"/>
              </a:spcBef>
              <a:spcAft>
                <a:spcPts val="1000"/>
              </a:spcAft>
              <a:buFont typeface="Arial" panose="020B0604020202020204" pitchFamily="34" charset="0"/>
              <a:buNone/>
              <a:defRPr sz="1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Canadian Health Insurance</a:t>
            </a:r>
            <a:endParaRPr lang="en-US" dirty="0"/>
          </a:p>
        </p:txBody>
      </p:sp>
      <p:sp>
        <p:nvSpPr>
          <p:cNvPr id="31" name="Text Placeholder 19">
            <a:extLst>
              <a:ext uri="{FF2B5EF4-FFF2-40B4-BE49-F238E27FC236}">
                <a16:creationId xmlns:a16="http://schemas.microsoft.com/office/drawing/2014/main" id="{F30B1CFD-E292-4C14-8BAE-48EBF33E9826}"/>
              </a:ext>
            </a:extLst>
          </p:cNvPr>
          <p:cNvSpPr txBox="1">
            <a:spLocks/>
          </p:cNvSpPr>
          <p:nvPr/>
        </p:nvSpPr>
        <p:spPr>
          <a:xfrm>
            <a:off x="4414311" y="4999608"/>
            <a:ext cx="3276000" cy="1408940"/>
          </a:xfrm>
          <a:prstGeom prst="rect">
            <a:avLst/>
          </a:prstGeom>
          <a:solidFill>
            <a:schemeClr val="tx2"/>
          </a:solidFill>
        </p:spPr>
        <p:txBody>
          <a:bodyPr vert="horz" lIns="108000" tIns="0" rIns="0" bIns="0" rtlCol="0" anchor="ctr">
            <a:noAutofit/>
          </a:bodyPr>
          <a:lstStyle>
            <a:lvl1pPr marL="0" indent="0" algn="l" defTabSz="914400" rtl="0" eaLnBrk="1" latinLnBrk="0" hangingPunct="1">
              <a:lnSpc>
                <a:spcPct val="100000"/>
              </a:lnSpc>
              <a:spcBef>
                <a:spcPts val="0"/>
              </a:spcBef>
              <a:spcAft>
                <a:spcPts val="1000"/>
              </a:spcAft>
              <a:buClr>
                <a:schemeClr val="accent2"/>
              </a:buClr>
              <a:buFont typeface="Arial" panose="020B0604020202020204" pitchFamily="34" charset="0"/>
              <a:buNone/>
              <a:defRPr sz="1800" b="0" kern="1200" cap="none" baseline="0">
                <a:solidFill>
                  <a:schemeClr val="accent1"/>
                </a:solidFill>
                <a:latin typeface="+mj-lt"/>
                <a:ea typeface="+mn-ea"/>
                <a:cs typeface="+mn-cs"/>
              </a:defRPr>
            </a:lvl1pPr>
            <a:lvl2pPr marL="266700" indent="0" algn="l" defTabSz="914400" rtl="0" eaLnBrk="1" latinLnBrk="0" hangingPunct="1">
              <a:lnSpc>
                <a:spcPct val="100000"/>
              </a:lnSpc>
              <a:spcBef>
                <a:spcPts val="0"/>
              </a:spcBef>
              <a:spcAft>
                <a:spcPts val="1000"/>
              </a:spcAft>
              <a:buClr>
                <a:schemeClr val="accent2"/>
              </a:buClr>
              <a:buFontTx/>
              <a:buNone/>
              <a:defRPr sz="1400" kern="1200">
                <a:solidFill>
                  <a:schemeClr val="bg1"/>
                </a:solidFill>
                <a:latin typeface="+mn-lt"/>
                <a:ea typeface="+mn-ea"/>
                <a:cs typeface="+mn-cs"/>
              </a:defRPr>
            </a:lvl2pPr>
            <a:lvl3pPr marL="447675" indent="0" algn="l" defTabSz="914400" rtl="0" eaLnBrk="1" latinLnBrk="0" hangingPunct="1">
              <a:lnSpc>
                <a:spcPct val="100000"/>
              </a:lnSpc>
              <a:spcBef>
                <a:spcPts val="0"/>
              </a:spcBef>
              <a:spcAft>
                <a:spcPts val="1000"/>
              </a:spcAft>
              <a:buClr>
                <a:schemeClr val="tx1">
                  <a:lumMod val="50000"/>
                  <a:lumOff val="50000"/>
                </a:schemeClr>
              </a:buClr>
              <a:buFont typeface="Arial" panose="020B0604020202020204" pitchFamily="34" charset="0"/>
              <a:buNone/>
              <a:defRPr sz="1200" kern="1200">
                <a:solidFill>
                  <a:schemeClr val="bg1"/>
                </a:solidFill>
                <a:latin typeface="+mn-lt"/>
                <a:ea typeface="+mn-ea"/>
                <a:cs typeface="+mn-cs"/>
              </a:defRPr>
            </a:lvl3pPr>
            <a:lvl4pPr marL="628650" indent="0" algn="l" defTabSz="914400" rtl="0" eaLnBrk="1" latinLnBrk="0" hangingPunct="1">
              <a:lnSpc>
                <a:spcPct val="100000"/>
              </a:lnSpc>
              <a:spcBef>
                <a:spcPts val="0"/>
              </a:spcBef>
              <a:spcAft>
                <a:spcPts val="1000"/>
              </a:spcAft>
              <a:buClr>
                <a:schemeClr val="tx1">
                  <a:lumMod val="75000"/>
                  <a:lumOff val="25000"/>
                </a:schemeClr>
              </a:buClr>
              <a:buSzPct val="80000"/>
              <a:buFont typeface="Courier New" panose="02070309020205020404" pitchFamily="49" charset="0"/>
              <a:buNone/>
              <a:defRPr sz="1000" kern="1200">
                <a:solidFill>
                  <a:schemeClr val="bg1"/>
                </a:solidFill>
                <a:latin typeface="+mn-lt"/>
                <a:ea typeface="+mn-ea"/>
                <a:cs typeface="+mn-cs"/>
              </a:defRPr>
            </a:lvl4pPr>
            <a:lvl5pPr marL="809625" indent="0" algn="l" defTabSz="914400" rtl="0" eaLnBrk="1" latinLnBrk="0" hangingPunct="1">
              <a:lnSpc>
                <a:spcPct val="100000"/>
              </a:lnSpc>
              <a:spcBef>
                <a:spcPts val="0"/>
              </a:spcBef>
              <a:spcAft>
                <a:spcPts val="1000"/>
              </a:spcAft>
              <a:buFont typeface="Arial" panose="020B0604020202020204" pitchFamily="34" charset="0"/>
              <a:buNone/>
              <a:defRPr sz="1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Advantages of Global Health Insurance in Canada</a:t>
            </a:r>
            <a:endParaRPr lang="en-US" dirty="0"/>
          </a:p>
        </p:txBody>
      </p:sp>
      <p:sp>
        <p:nvSpPr>
          <p:cNvPr id="32" name="Text Placeholder 19">
            <a:extLst>
              <a:ext uri="{FF2B5EF4-FFF2-40B4-BE49-F238E27FC236}">
                <a16:creationId xmlns:a16="http://schemas.microsoft.com/office/drawing/2014/main" id="{53863D13-D2FB-45ED-B783-796AE17C9744}"/>
              </a:ext>
            </a:extLst>
          </p:cNvPr>
          <p:cNvSpPr txBox="1">
            <a:spLocks/>
          </p:cNvSpPr>
          <p:nvPr/>
        </p:nvSpPr>
        <p:spPr>
          <a:xfrm>
            <a:off x="8208000" y="4958758"/>
            <a:ext cx="3276000" cy="1449790"/>
          </a:xfrm>
          <a:prstGeom prst="rect">
            <a:avLst/>
          </a:prstGeom>
          <a:solidFill>
            <a:schemeClr val="tx2"/>
          </a:solidFill>
        </p:spPr>
        <p:txBody>
          <a:bodyPr vert="horz" lIns="108000" tIns="0" rIns="0" bIns="0" rtlCol="0" anchor="ctr">
            <a:noAutofit/>
          </a:bodyPr>
          <a:lstStyle>
            <a:lvl1pPr marL="0" indent="0" algn="l" defTabSz="914400" rtl="0" eaLnBrk="1" latinLnBrk="0" hangingPunct="1">
              <a:lnSpc>
                <a:spcPct val="100000"/>
              </a:lnSpc>
              <a:spcBef>
                <a:spcPts val="0"/>
              </a:spcBef>
              <a:spcAft>
                <a:spcPts val="1000"/>
              </a:spcAft>
              <a:buClr>
                <a:schemeClr val="accent2"/>
              </a:buClr>
              <a:buFont typeface="Arial" panose="020B0604020202020204" pitchFamily="34" charset="0"/>
              <a:buNone/>
              <a:defRPr sz="1800" b="0" kern="1200" cap="none" baseline="0">
                <a:solidFill>
                  <a:schemeClr val="accent1"/>
                </a:solidFill>
                <a:latin typeface="+mj-lt"/>
                <a:ea typeface="+mn-ea"/>
                <a:cs typeface="+mn-cs"/>
              </a:defRPr>
            </a:lvl1pPr>
            <a:lvl2pPr marL="266700" indent="0" algn="l" defTabSz="914400" rtl="0" eaLnBrk="1" latinLnBrk="0" hangingPunct="1">
              <a:lnSpc>
                <a:spcPct val="100000"/>
              </a:lnSpc>
              <a:spcBef>
                <a:spcPts val="0"/>
              </a:spcBef>
              <a:spcAft>
                <a:spcPts val="1000"/>
              </a:spcAft>
              <a:buClr>
                <a:schemeClr val="accent2"/>
              </a:buClr>
              <a:buFontTx/>
              <a:buNone/>
              <a:defRPr sz="1400" kern="1200">
                <a:solidFill>
                  <a:schemeClr val="bg1"/>
                </a:solidFill>
                <a:latin typeface="+mn-lt"/>
                <a:ea typeface="+mn-ea"/>
                <a:cs typeface="+mn-cs"/>
              </a:defRPr>
            </a:lvl2pPr>
            <a:lvl3pPr marL="447675" indent="0" algn="l" defTabSz="914400" rtl="0" eaLnBrk="1" latinLnBrk="0" hangingPunct="1">
              <a:lnSpc>
                <a:spcPct val="100000"/>
              </a:lnSpc>
              <a:spcBef>
                <a:spcPts val="0"/>
              </a:spcBef>
              <a:spcAft>
                <a:spcPts val="1000"/>
              </a:spcAft>
              <a:buClr>
                <a:schemeClr val="tx1">
                  <a:lumMod val="50000"/>
                  <a:lumOff val="50000"/>
                </a:schemeClr>
              </a:buClr>
              <a:buFont typeface="Arial" panose="020B0604020202020204" pitchFamily="34" charset="0"/>
              <a:buNone/>
              <a:defRPr sz="1200" kern="1200">
                <a:solidFill>
                  <a:schemeClr val="bg1"/>
                </a:solidFill>
                <a:latin typeface="+mn-lt"/>
                <a:ea typeface="+mn-ea"/>
                <a:cs typeface="+mn-cs"/>
              </a:defRPr>
            </a:lvl3pPr>
            <a:lvl4pPr marL="628650" indent="0" algn="l" defTabSz="914400" rtl="0" eaLnBrk="1" latinLnBrk="0" hangingPunct="1">
              <a:lnSpc>
                <a:spcPct val="100000"/>
              </a:lnSpc>
              <a:spcBef>
                <a:spcPts val="0"/>
              </a:spcBef>
              <a:spcAft>
                <a:spcPts val="1000"/>
              </a:spcAft>
              <a:buClr>
                <a:schemeClr val="tx1">
                  <a:lumMod val="75000"/>
                  <a:lumOff val="25000"/>
                </a:schemeClr>
              </a:buClr>
              <a:buSzPct val="80000"/>
              <a:buFont typeface="Courier New" panose="02070309020205020404" pitchFamily="49" charset="0"/>
              <a:buNone/>
              <a:defRPr sz="1000" kern="1200">
                <a:solidFill>
                  <a:schemeClr val="bg1"/>
                </a:solidFill>
                <a:latin typeface="+mn-lt"/>
                <a:ea typeface="+mn-ea"/>
                <a:cs typeface="+mn-cs"/>
              </a:defRPr>
            </a:lvl4pPr>
            <a:lvl5pPr marL="809625" indent="0" algn="l" defTabSz="914400" rtl="0" eaLnBrk="1" latinLnBrk="0" hangingPunct="1">
              <a:lnSpc>
                <a:spcPct val="100000"/>
              </a:lnSpc>
              <a:spcBef>
                <a:spcPts val="0"/>
              </a:spcBef>
              <a:spcAft>
                <a:spcPts val="1000"/>
              </a:spcAft>
              <a:buFont typeface="Arial" panose="020B0604020202020204" pitchFamily="34" charset="0"/>
              <a:buNone/>
              <a:defRPr sz="1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 Conclusion</a:t>
            </a:r>
          </a:p>
        </p:txBody>
      </p:sp>
    </p:spTree>
    <p:extLst>
      <p:ext uri="{BB962C8B-B14F-4D97-AF65-F5344CB8AC3E}">
        <p14:creationId xmlns:p14="http://schemas.microsoft.com/office/powerpoint/2010/main" val="3025835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8" name="Picture Placeholder 27" descr="Woman walking through a door">
            <a:extLst>
              <a:ext uri="{FF2B5EF4-FFF2-40B4-BE49-F238E27FC236}">
                <a16:creationId xmlns:a16="http://schemas.microsoft.com/office/drawing/2014/main" id="{86D7D4AC-BE7B-45B9-AF4A-E2AF1B6C796D}"/>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0"/>
            <a:ext cx="12012000" cy="6858000"/>
          </a:xfrm>
        </p:spPr>
      </p:pic>
      <p:sp>
        <p:nvSpPr>
          <p:cNvPr id="15" name="Rectangle 14">
            <a:extLst>
              <a:ext uri="{FF2B5EF4-FFF2-40B4-BE49-F238E27FC236}">
                <a16:creationId xmlns:a16="http://schemas.microsoft.com/office/drawing/2014/main" id="{DD509E5E-F68C-4F2B-8EC7-4325958603E7}"/>
              </a:ext>
              <a:ext uri="{C183D7F6-B498-43B3-948B-1728B52AA6E4}">
                <adec:decorative xmlns="" xmlns:adec="http://schemas.microsoft.com/office/drawing/2017/decorative" val="1"/>
              </a:ext>
            </a:extLst>
          </p:cNvPr>
          <p:cNvSpPr/>
          <p:nvPr/>
        </p:nvSpPr>
        <p:spPr>
          <a:xfrm>
            <a:off x="1569877" y="0"/>
            <a:ext cx="6058185"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9AF7E39F-041F-4A45-A1CF-F8C269887D5A}"/>
              </a:ext>
            </a:extLst>
          </p:cNvPr>
          <p:cNvSpPr>
            <a:spLocks noGrp="1"/>
          </p:cNvSpPr>
          <p:nvPr>
            <p:ph type="body" sz="quarter" idx="13"/>
          </p:nvPr>
        </p:nvSpPr>
        <p:spPr>
          <a:xfrm>
            <a:off x="1484227" y="58799"/>
            <a:ext cx="6903253" cy="6812281"/>
          </a:xfrm>
          <a:gradFill>
            <a:gsLst>
              <a:gs pos="0">
                <a:schemeClr val="tx2"/>
              </a:gs>
              <a:gs pos="100000">
                <a:schemeClr val="accent2"/>
              </a:gs>
            </a:gsLst>
            <a:lin ang="14400000" scaled="0"/>
          </a:gradFill>
        </p:spPr>
        <p:txBody>
          <a:bodyPr/>
          <a:lstStyle/>
          <a:p>
            <a:pPr algn="just"/>
            <a:r>
              <a:rPr lang="en-US" sz="2400" dirty="0"/>
              <a:t>Canada provides excellent healthcare services to both residents and non-residents residing in the country. But public healthcare sites only offer essential services to those covered by the local health insurance plan. On the other hand, private health insurance plans are more expensive but provide adequate and convenient service to clients.</a:t>
            </a:r>
          </a:p>
        </p:txBody>
      </p:sp>
      <p:sp>
        <p:nvSpPr>
          <p:cNvPr id="3" name="Title 2">
            <a:extLst>
              <a:ext uri="{FF2B5EF4-FFF2-40B4-BE49-F238E27FC236}">
                <a16:creationId xmlns:a16="http://schemas.microsoft.com/office/drawing/2014/main" id="{E9BE4A06-2673-41EF-AF84-96B0EDEC0F01}"/>
              </a:ext>
            </a:extLst>
          </p:cNvPr>
          <p:cNvSpPr>
            <a:spLocks noGrp="1"/>
          </p:cNvSpPr>
          <p:nvPr>
            <p:ph type="title"/>
          </p:nvPr>
        </p:nvSpPr>
        <p:spPr>
          <a:xfrm>
            <a:off x="2087730" y="852332"/>
            <a:ext cx="4585966" cy="1008000"/>
          </a:xfrm>
        </p:spPr>
        <p:txBody>
          <a:bodyPr/>
          <a:lstStyle/>
          <a:p>
            <a:r>
              <a:rPr lang="en-US" sz="3200" dirty="0"/>
              <a:t>Introduction</a:t>
            </a:r>
          </a:p>
        </p:txBody>
      </p:sp>
      <p:sp>
        <p:nvSpPr>
          <p:cNvPr id="9" name="object 7" descr="Beige rectangle">
            <a:extLst>
              <a:ext uri="{FF2B5EF4-FFF2-40B4-BE49-F238E27FC236}">
                <a16:creationId xmlns:a16="http://schemas.microsoft.com/office/drawing/2014/main" id="{400AB11A-4D5E-4CDE-BB60-C8578F59C3E0}"/>
              </a:ext>
            </a:extLst>
          </p:cNvPr>
          <p:cNvSpPr/>
          <p:nvPr/>
        </p:nvSpPr>
        <p:spPr bwMode="white">
          <a:xfrm>
            <a:off x="1569877" y="6262333"/>
            <a:ext cx="4104000" cy="0"/>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lang="en-US" dirty="0"/>
          </a:p>
        </p:txBody>
      </p:sp>
      <p:grpSp>
        <p:nvGrpSpPr>
          <p:cNvPr id="36" name="Group 35" descr="Icon Lightbulb">
            <a:extLst>
              <a:ext uri="{FF2B5EF4-FFF2-40B4-BE49-F238E27FC236}">
                <a16:creationId xmlns:a16="http://schemas.microsoft.com/office/drawing/2014/main" id="{840CA54E-FBB9-4848-A45D-E086AA4A5012}"/>
              </a:ext>
            </a:extLst>
          </p:cNvPr>
          <p:cNvGrpSpPr>
            <a:grpSpLocks noChangeAspect="1"/>
          </p:cNvGrpSpPr>
          <p:nvPr/>
        </p:nvGrpSpPr>
        <p:grpSpPr>
          <a:xfrm>
            <a:off x="6761362" y="5158480"/>
            <a:ext cx="362015" cy="584795"/>
            <a:chOff x="1684741" y="3186732"/>
            <a:chExt cx="530027" cy="856197"/>
          </a:xfrm>
        </p:grpSpPr>
        <p:sp>
          <p:nvSpPr>
            <p:cNvPr id="32" name="Freeform: Shape 31">
              <a:extLst>
                <a:ext uri="{FF2B5EF4-FFF2-40B4-BE49-F238E27FC236}">
                  <a16:creationId xmlns:a16="http://schemas.microsoft.com/office/drawing/2014/main" id="{B8ABB65B-B8A5-4C0E-BE4C-E88A7BB3E8A2}"/>
                </a:ext>
              </a:extLst>
            </p:cNvPr>
            <p:cNvSpPr/>
            <p:nvPr/>
          </p:nvSpPr>
          <p:spPr>
            <a:xfrm>
              <a:off x="1817248" y="3777916"/>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3" name="Freeform: Shape 32">
              <a:extLst>
                <a:ext uri="{FF2B5EF4-FFF2-40B4-BE49-F238E27FC236}">
                  <a16:creationId xmlns:a16="http://schemas.microsoft.com/office/drawing/2014/main" id="{D71DD07A-CE80-41D5-AEEB-65192AD34639}"/>
                </a:ext>
              </a:extLst>
            </p:cNvPr>
            <p:cNvSpPr/>
            <p:nvPr/>
          </p:nvSpPr>
          <p:spPr>
            <a:xfrm>
              <a:off x="1817248" y="3879844"/>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4" name="Freeform: Shape 33">
              <a:extLst>
                <a:ext uri="{FF2B5EF4-FFF2-40B4-BE49-F238E27FC236}">
                  <a16:creationId xmlns:a16="http://schemas.microsoft.com/office/drawing/2014/main" id="{0522D638-DE3D-438D-8C73-954C32D8CB63}"/>
                </a:ext>
              </a:extLst>
            </p:cNvPr>
            <p:cNvSpPr/>
            <p:nvPr/>
          </p:nvSpPr>
          <p:spPr>
            <a:xfrm>
              <a:off x="1883501" y="3981772"/>
              <a:ext cx="132507" cy="61157"/>
            </a:xfrm>
            <a:custGeom>
              <a:avLst/>
              <a:gdLst>
                <a:gd name="connsiteX0" fmla="*/ 0 w 132506"/>
                <a:gd name="connsiteY0" fmla="*/ 0 h 61156"/>
                <a:gd name="connsiteX1" fmla="*/ 66253 w 132506"/>
                <a:gd name="connsiteY1" fmla="*/ 61157 h 61156"/>
                <a:gd name="connsiteX2" fmla="*/ 132507 w 132506"/>
                <a:gd name="connsiteY2" fmla="*/ 0 h 61156"/>
                <a:gd name="connsiteX3" fmla="*/ 0 w 132506"/>
                <a:gd name="connsiteY3" fmla="*/ 0 h 61156"/>
              </a:gdLst>
              <a:ahLst/>
              <a:cxnLst>
                <a:cxn ang="0">
                  <a:pos x="connsiteX0" y="connsiteY0"/>
                </a:cxn>
                <a:cxn ang="0">
                  <a:pos x="connsiteX1" y="connsiteY1"/>
                </a:cxn>
                <a:cxn ang="0">
                  <a:pos x="connsiteX2" y="connsiteY2"/>
                </a:cxn>
                <a:cxn ang="0">
                  <a:pos x="connsiteX3" y="connsiteY3"/>
                </a:cxn>
              </a:cxnLst>
              <a:rect l="l" t="t" r="r" b="b"/>
              <a:pathLst>
                <a:path w="132506" h="61156">
                  <a:moveTo>
                    <a:pt x="0" y="0"/>
                  </a:moveTo>
                  <a:cubicBezTo>
                    <a:pt x="3058" y="34656"/>
                    <a:pt x="31598" y="61157"/>
                    <a:pt x="66253" y="61157"/>
                  </a:cubicBezTo>
                  <a:cubicBezTo>
                    <a:pt x="100909" y="61157"/>
                    <a:pt x="129449" y="34656"/>
                    <a:pt x="132507" y="0"/>
                  </a:cubicBezTo>
                  <a:lnTo>
                    <a:pt x="0" y="0"/>
                  </a:lnTo>
                  <a:close/>
                </a:path>
              </a:pathLst>
            </a:custGeom>
            <a:solidFill>
              <a:schemeClr val="accent1"/>
            </a:solidFill>
            <a:ln w="10120"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01AB190E-B14D-440E-9910-B22D8C998B54}"/>
                </a:ext>
              </a:extLst>
            </p:cNvPr>
            <p:cNvSpPr/>
            <p:nvPr/>
          </p:nvSpPr>
          <p:spPr>
            <a:xfrm>
              <a:off x="1684741" y="3186732"/>
              <a:ext cx="530027" cy="550412"/>
            </a:xfrm>
            <a:custGeom>
              <a:avLst/>
              <a:gdLst>
                <a:gd name="connsiteX0" fmla="*/ 265013 w 530026"/>
                <a:gd name="connsiteY0" fmla="*/ 0 h 550412"/>
                <a:gd name="connsiteX1" fmla="*/ 265013 w 530026"/>
                <a:gd name="connsiteY1" fmla="*/ 0 h 550412"/>
                <a:gd name="connsiteX2" fmla="*/ 265013 w 530026"/>
                <a:gd name="connsiteY2" fmla="*/ 0 h 550412"/>
                <a:gd name="connsiteX3" fmla="*/ 0 w 530026"/>
                <a:gd name="connsiteY3" fmla="*/ 261956 h 550412"/>
                <a:gd name="connsiteX4" fmla="*/ 0 w 530026"/>
                <a:gd name="connsiteY4" fmla="*/ 271129 h 550412"/>
                <a:gd name="connsiteX5" fmla="*/ 18347 w 530026"/>
                <a:gd name="connsiteY5" fmla="*/ 362864 h 550412"/>
                <a:gd name="connsiteX6" fmla="*/ 64215 w 530026"/>
                <a:gd name="connsiteY6" fmla="*/ 438291 h 550412"/>
                <a:gd name="connsiteX7" fmla="*/ 126391 w 530026"/>
                <a:gd name="connsiteY7" fmla="*/ 539200 h 550412"/>
                <a:gd name="connsiteX8" fmla="*/ 144738 w 530026"/>
                <a:gd name="connsiteY8" fmla="*/ 550412 h 550412"/>
                <a:gd name="connsiteX9" fmla="*/ 385289 w 530026"/>
                <a:gd name="connsiteY9" fmla="*/ 550412 h 550412"/>
                <a:gd name="connsiteX10" fmla="*/ 403636 w 530026"/>
                <a:gd name="connsiteY10" fmla="*/ 539200 h 550412"/>
                <a:gd name="connsiteX11" fmla="*/ 465812 w 530026"/>
                <a:gd name="connsiteY11" fmla="*/ 438291 h 550412"/>
                <a:gd name="connsiteX12" fmla="*/ 511680 w 530026"/>
                <a:gd name="connsiteY12" fmla="*/ 362864 h 550412"/>
                <a:gd name="connsiteX13" fmla="*/ 530027 w 530026"/>
                <a:gd name="connsiteY13" fmla="*/ 271129 h 550412"/>
                <a:gd name="connsiteX14" fmla="*/ 530027 w 530026"/>
                <a:gd name="connsiteY14" fmla="*/ 261956 h 550412"/>
                <a:gd name="connsiteX15" fmla="*/ 265013 w 530026"/>
                <a:gd name="connsiteY15" fmla="*/ 0 h 550412"/>
                <a:gd name="connsiteX16" fmla="*/ 468870 w 530026"/>
                <a:gd name="connsiteY16" fmla="*/ 270110 h 550412"/>
                <a:gd name="connsiteX17" fmla="*/ 454600 w 530026"/>
                <a:gd name="connsiteY17" fmla="*/ 341460 h 550412"/>
                <a:gd name="connsiteX18" fmla="*/ 419944 w 530026"/>
                <a:gd name="connsiteY18" fmla="*/ 397520 h 550412"/>
                <a:gd name="connsiteX19" fmla="*/ 360826 w 530026"/>
                <a:gd name="connsiteY19" fmla="*/ 489256 h 550412"/>
                <a:gd name="connsiteX20" fmla="*/ 265013 w 530026"/>
                <a:gd name="connsiteY20" fmla="*/ 489256 h 550412"/>
                <a:gd name="connsiteX21" fmla="*/ 170220 w 530026"/>
                <a:gd name="connsiteY21" fmla="*/ 489256 h 550412"/>
                <a:gd name="connsiteX22" fmla="*/ 111102 w 530026"/>
                <a:gd name="connsiteY22" fmla="*/ 397520 h 550412"/>
                <a:gd name="connsiteX23" fmla="*/ 76446 w 530026"/>
                <a:gd name="connsiteY23" fmla="*/ 341460 h 550412"/>
                <a:gd name="connsiteX24" fmla="*/ 62176 w 530026"/>
                <a:gd name="connsiteY24" fmla="*/ 270110 h 550412"/>
                <a:gd name="connsiteX25" fmla="*/ 62176 w 530026"/>
                <a:gd name="connsiteY25" fmla="*/ 261956 h 550412"/>
                <a:gd name="connsiteX26" fmla="*/ 266033 w 530026"/>
                <a:gd name="connsiteY26" fmla="*/ 60138 h 550412"/>
                <a:gd name="connsiteX27" fmla="*/ 266033 w 530026"/>
                <a:gd name="connsiteY27" fmla="*/ 60138 h 550412"/>
                <a:gd name="connsiteX28" fmla="*/ 266033 w 530026"/>
                <a:gd name="connsiteY28" fmla="*/ 60138 h 550412"/>
                <a:gd name="connsiteX29" fmla="*/ 266033 w 530026"/>
                <a:gd name="connsiteY29" fmla="*/ 60138 h 550412"/>
                <a:gd name="connsiteX30" fmla="*/ 266033 w 530026"/>
                <a:gd name="connsiteY30" fmla="*/ 60138 h 550412"/>
                <a:gd name="connsiteX31" fmla="*/ 266033 w 530026"/>
                <a:gd name="connsiteY31" fmla="*/ 60138 h 550412"/>
                <a:gd name="connsiteX32" fmla="*/ 266033 w 530026"/>
                <a:gd name="connsiteY32" fmla="*/ 60138 h 550412"/>
                <a:gd name="connsiteX33" fmla="*/ 469889 w 530026"/>
                <a:gd name="connsiteY33" fmla="*/ 261956 h 550412"/>
                <a:gd name="connsiteX34" fmla="*/ 469889 w 530026"/>
                <a:gd name="connsiteY34" fmla="*/ 270110 h 550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0026" h="550412">
                  <a:moveTo>
                    <a:pt x="265013" y="0"/>
                  </a:moveTo>
                  <a:cubicBezTo>
                    <a:pt x="265013" y="0"/>
                    <a:pt x="265013" y="0"/>
                    <a:pt x="265013" y="0"/>
                  </a:cubicBezTo>
                  <a:cubicBezTo>
                    <a:pt x="265013" y="0"/>
                    <a:pt x="265013" y="0"/>
                    <a:pt x="265013" y="0"/>
                  </a:cubicBezTo>
                  <a:cubicBezTo>
                    <a:pt x="120275" y="1019"/>
                    <a:pt x="3058" y="117217"/>
                    <a:pt x="0" y="261956"/>
                  </a:cubicBezTo>
                  <a:lnTo>
                    <a:pt x="0" y="271129"/>
                  </a:lnTo>
                  <a:cubicBezTo>
                    <a:pt x="1019" y="302727"/>
                    <a:pt x="7135" y="333305"/>
                    <a:pt x="18347" y="362864"/>
                  </a:cubicBezTo>
                  <a:cubicBezTo>
                    <a:pt x="29559" y="390385"/>
                    <a:pt x="44848" y="415867"/>
                    <a:pt x="64215" y="438291"/>
                  </a:cubicBezTo>
                  <a:cubicBezTo>
                    <a:pt x="88678" y="464793"/>
                    <a:pt x="115179" y="516776"/>
                    <a:pt x="126391" y="539200"/>
                  </a:cubicBezTo>
                  <a:cubicBezTo>
                    <a:pt x="129449" y="546335"/>
                    <a:pt x="136584" y="550412"/>
                    <a:pt x="144738" y="550412"/>
                  </a:cubicBezTo>
                  <a:lnTo>
                    <a:pt x="385289" y="550412"/>
                  </a:lnTo>
                  <a:cubicBezTo>
                    <a:pt x="393443" y="550412"/>
                    <a:pt x="400578" y="546335"/>
                    <a:pt x="403636" y="539200"/>
                  </a:cubicBezTo>
                  <a:cubicBezTo>
                    <a:pt x="414848" y="516776"/>
                    <a:pt x="441349" y="464793"/>
                    <a:pt x="465812" y="438291"/>
                  </a:cubicBezTo>
                  <a:cubicBezTo>
                    <a:pt x="485178" y="415867"/>
                    <a:pt x="501487" y="390385"/>
                    <a:pt x="511680" y="362864"/>
                  </a:cubicBezTo>
                  <a:cubicBezTo>
                    <a:pt x="522892" y="333305"/>
                    <a:pt x="529008" y="302727"/>
                    <a:pt x="530027" y="271129"/>
                  </a:cubicBezTo>
                  <a:lnTo>
                    <a:pt x="530027" y="261956"/>
                  </a:lnTo>
                  <a:cubicBezTo>
                    <a:pt x="526969" y="117217"/>
                    <a:pt x="409752" y="1019"/>
                    <a:pt x="265013" y="0"/>
                  </a:cubicBezTo>
                  <a:close/>
                  <a:moveTo>
                    <a:pt x="468870" y="270110"/>
                  </a:moveTo>
                  <a:cubicBezTo>
                    <a:pt x="467851" y="294573"/>
                    <a:pt x="462754" y="319035"/>
                    <a:pt x="454600" y="341460"/>
                  </a:cubicBezTo>
                  <a:cubicBezTo>
                    <a:pt x="446446" y="361845"/>
                    <a:pt x="435234" y="381212"/>
                    <a:pt x="419944" y="397520"/>
                  </a:cubicBezTo>
                  <a:cubicBezTo>
                    <a:pt x="396501" y="426060"/>
                    <a:pt x="376115" y="456638"/>
                    <a:pt x="360826" y="489256"/>
                  </a:cubicBezTo>
                  <a:lnTo>
                    <a:pt x="265013" y="489256"/>
                  </a:lnTo>
                  <a:lnTo>
                    <a:pt x="170220" y="489256"/>
                  </a:lnTo>
                  <a:cubicBezTo>
                    <a:pt x="153912" y="456638"/>
                    <a:pt x="133526" y="426060"/>
                    <a:pt x="111102" y="397520"/>
                  </a:cubicBezTo>
                  <a:cubicBezTo>
                    <a:pt x="96832" y="381212"/>
                    <a:pt x="84600" y="361845"/>
                    <a:pt x="76446" y="341460"/>
                  </a:cubicBezTo>
                  <a:cubicBezTo>
                    <a:pt x="67273" y="319035"/>
                    <a:pt x="63196" y="294573"/>
                    <a:pt x="62176" y="270110"/>
                  </a:cubicBezTo>
                  <a:lnTo>
                    <a:pt x="62176" y="261956"/>
                  </a:lnTo>
                  <a:cubicBezTo>
                    <a:pt x="64215" y="150854"/>
                    <a:pt x="154931" y="61157"/>
                    <a:pt x="266033" y="60138"/>
                  </a:cubicBezTo>
                  <a:lnTo>
                    <a:pt x="266033" y="60138"/>
                  </a:lnTo>
                  <a:lnTo>
                    <a:pt x="266033" y="60138"/>
                  </a:lnTo>
                  <a:cubicBezTo>
                    <a:pt x="266033" y="60138"/>
                    <a:pt x="266033" y="60138"/>
                    <a:pt x="266033" y="60138"/>
                  </a:cubicBezTo>
                  <a:cubicBezTo>
                    <a:pt x="266033" y="60138"/>
                    <a:pt x="266033" y="60138"/>
                    <a:pt x="266033" y="60138"/>
                  </a:cubicBezTo>
                  <a:lnTo>
                    <a:pt x="266033" y="60138"/>
                  </a:lnTo>
                  <a:lnTo>
                    <a:pt x="266033" y="60138"/>
                  </a:lnTo>
                  <a:cubicBezTo>
                    <a:pt x="377134" y="61157"/>
                    <a:pt x="467851" y="149835"/>
                    <a:pt x="469889" y="261956"/>
                  </a:cubicBezTo>
                  <a:lnTo>
                    <a:pt x="469889" y="270110"/>
                  </a:lnTo>
                  <a:close/>
                </a:path>
              </a:pathLst>
            </a:custGeom>
            <a:solidFill>
              <a:schemeClr val="accent1"/>
            </a:solidFill>
            <a:ln w="10120" cap="flat">
              <a:noFill/>
              <a:prstDash val="solid"/>
              <a:miter/>
            </a:ln>
          </p:spPr>
          <p:txBody>
            <a:bodyPr rtlCol="0" anchor="ctr"/>
            <a:lstStyle/>
            <a:p>
              <a:endParaRPr lang="en-US" dirty="0"/>
            </a:p>
          </p:txBody>
        </p:sp>
      </p:grpSp>
      <p:sp>
        <p:nvSpPr>
          <p:cNvPr id="48" name="Rectangle 47">
            <a:extLst>
              <a:ext uri="{FF2B5EF4-FFF2-40B4-BE49-F238E27FC236}">
                <a16:creationId xmlns:a16="http://schemas.microsoft.com/office/drawing/2014/main" id="{C3FC51DE-D10A-4DE8-A7E3-22FA2E4FC194}"/>
              </a:ext>
              <a:ext uri="{C183D7F6-B498-43B3-948B-1728B52AA6E4}">
                <adec:decorative xmlns="" xmlns:adec="http://schemas.microsoft.com/office/drawing/2017/decorative" val="1"/>
              </a:ext>
            </a:extLst>
          </p:cNvPr>
          <p:cNvSpPr/>
          <p:nvPr/>
        </p:nvSpPr>
        <p:spPr>
          <a:xfrm>
            <a:off x="1569877" y="5904087"/>
            <a:ext cx="6058183" cy="45719"/>
          </a:xfrm>
          <a:prstGeom prst="rect">
            <a:avLst/>
          </a:prstGeom>
          <a:solidFill>
            <a:schemeClr val="tx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Slide Number Placeholder 51">
            <a:extLst>
              <a:ext uri="{FF2B5EF4-FFF2-40B4-BE49-F238E27FC236}">
                <a16:creationId xmlns:a16="http://schemas.microsoft.com/office/drawing/2014/main" id="{947A81F6-261F-44F4-B660-7BD323AE2991}"/>
              </a:ext>
            </a:extLst>
          </p:cNvPr>
          <p:cNvSpPr>
            <a:spLocks noGrp="1"/>
          </p:cNvSpPr>
          <p:nvPr>
            <p:ph type="sldNum" sz="quarter" idx="11"/>
          </p:nvPr>
        </p:nvSpPr>
        <p:spPr/>
        <p:txBody>
          <a:bodyPr/>
          <a:lstStyle/>
          <a:p>
            <a:fld id="{EECC7194-A4D0-457B-9D3E-53681723AFF7}" type="slidenum">
              <a:rPr lang="en-US" smtClean="0"/>
              <a:pPr/>
              <a:t>3</a:t>
            </a:fld>
            <a:endParaRPr lang="en-US" dirty="0"/>
          </a:p>
        </p:txBody>
      </p:sp>
      <p:grpSp>
        <p:nvGrpSpPr>
          <p:cNvPr id="14" name="Group 13">
            <a:extLst>
              <a:ext uri="{FF2B5EF4-FFF2-40B4-BE49-F238E27FC236}">
                <a16:creationId xmlns:a16="http://schemas.microsoft.com/office/drawing/2014/main" id="{8CDC0198-E919-4071-9C4B-5B3D19A46785}"/>
              </a:ext>
              <a:ext uri="{C183D7F6-B498-43B3-948B-1728B52AA6E4}">
                <adec:decorative xmlns="" xmlns:adec="http://schemas.microsoft.com/office/drawing/2017/decorative" val="1"/>
              </a:ext>
            </a:extLst>
          </p:cNvPr>
          <p:cNvGrpSpPr>
            <a:grpSpLocks noChangeAspect="1"/>
          </p:cNvGrpSpPr>
          <p:nvPr/>
        </p:nvGrpSpPr>
        <p:grpSpPr>
          <a:xfrm>
            <a:off x="6489161" y="4997668"/>
            <a:ext cx="906419" cy="906419"/>
            <a:chOff x="5482999" y="1607028"/>
            <a:chExt cx="1200866" cy="1200866"/>
          </a:xfrm>
        </p:grpSpPr>
        <p:sp>
          <p:nvSpPr>
            <p:cNvPr id="16" name="Rectangle 15">
              <a:extLst>
                <a:ext uri="{FF2B5EF4-FFF2-40B4-BE49-F238E27FC236}">
                  <a16:creationId xmlns:a16="http://schemas.microsoft.com/office/drawing/2014/main" id="{667DDF34-4085-4945-A320-585AC8EBAAF2}"/>
                </a:ext>
              </a:extLst>
            </p:cNvPr>
            <p:cNvSpPr/>
            <p:nvPr/>
          </p:nvSpPr>
          <p:spPr>
            <a:xfrm>
              <a:off x="5587207" y="1711236"/>
              <a:ext cx="992451" cy="992451"/>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D521D40-9109-4214-B458-FAB53B1DA80D}"/>
                </a:ext>
              </a:extLst>
            </p:cNvPr>
            <p:cNvSpPr/>
            <p:nvPr/>
          </p:nvSpPr>
          <p:spPr>
            <a:xfrm>
              <a:off x="5482999" y="1607028"/>
              <a:ext cx="1200866" cy="1200866"/>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043203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descr="Woman walking through a door">
            <a:extLst>
              <a:ext uri="{FF2B5EF4-FFF2-40B4-BE49-F238E27FC236}">
                <a16:creationId xmlns:a16="http://schemas.microsoft.com/office/drawing/2014/main" id="{86D7D4AC-BE7B-45B9-AF4A-E2AF1B6C796D}"/>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0"/>
            <a:ext cx="12012000" cy="6858000"/>
          </a:xfrm>
        </p:spPr>
      </p:pic>
      <p:sp>
        <p:nvSpPr>
          <p:cNvPr id="15" name="Rectangle 14">
            <a:extLst>
              <a:ext uri="{FF2B5EF4-FFF2-40B4-BE49-F238E27FC236}">
                <a16:creationId xmlns:a16="http://schemas.microsoft.com/office/drawing/2014/main" id="{DD509E5E-F68C-4F2B-8EC7-4325958603E7}"/>
              </a:ext>
              <a:ext uri="{C183D7F6-B498-43B3-948B-1728B52AA6E4}">
                <adec:decorative xmlns="" xmlns:adec="http://schemas.microsoft.com/office/drawing/2017/decorative" val="1"/>
              </a:ext>
            </a:extLst>
          </p:cNvPr>
          <p:cNvSpPr/>
          <p:nvPr/>
        </p:nvSpPr>
        <p:spPr>
          <a:xfrm>
            <a:off x="1569877" y="0"/>
            <a:ext cx="6058185"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9AF7E39F-041F-4A45-A1CF-F8C269887D5A}"/>
              </a:ext>
            </a:extLst>
          </p:cNvPr>
          <p:cNvSpPr>
            <a:spLocks noGrp="1"/>
          </p:cNvSpPr>
          <p:nvPr>
            <p:ph type="body" sz="quarter" idx="13"/>
          </p:nvPr>
        </p:nvSpPr>
        <p:spPr>
          <a:xfrm>
            <a:off x="1484227" y="58799"/>
            <a:ext cx="6903253" cy="6812281"/>
          </a:xfrm>
          <a:gradFill>
            <a:gsLst>
              <a:gs pos="0">
                <a:schemeClr val="tx2"/>
              </a:gs>
              <a:gs pos="100000">
                <a:schemeClr val="accent2"/>
              </a:gs>
            </a:gsLst>
            <a:lin ang="14400000" scaled="0"/>
          </a:gradFill>
        </p:spPr>
        <p:txBody>
          <a:bodyPr/>
          <a:lstStyle/>
          <a:p>
            <a:pPr algn="just"/>
            <a:r>
              <a:rPr lang="en-US" sz="2400" dirty="0"/>
              <a:t>The guidelines and standards for the health insurance system in Canada are set by the federal government. The main aim of the program is to ensure an equal level of accessibility across the country, both for citizens and non-citizens living in the country. However, the actual administration of the national insurance program is the responsibility of each province and territory.</a:t>
            </a:r>
          </a:p>
        </p:txBody>
      </p:sp>
      <p:sp>
        <p:nvSpPr>
          <p:cNvPr id="3" name="Title 2">
            <a:extLst>
              <a:ext uri="{FF2B5EF4-FFF2-40B4-BE49-F238E27FC236}">
                <a16:creationId xmlns:a16="http://schemas.microsoft.com/office/drawing/2014/main" id="{E9BE4A06-2673-41EF-AF84-96B0EDEC0F01}"/>
              </a:ext>
            </a:extLst>
          </p:cNvPr>
          <p:cNvSpPr>
            <a:spLocks noGrp="1"/>
          </p:cNvSpPr>
          <p:nvPr>
            <p:ph type="title"/>
          </p:nvPr>
        </p:nvSpPr>
        <p:spPr>
          <a:xfrm>
            <a:off x="1981852" y="852332"/>
            <a:ext cx="4585966" cy="1008000"/>
          </a:xfrm>
        </p:spPr>
        <p:txBody>
          <a:bodyPr/>
          <a:lstStyle/>
          <a:p>
            <a:r>
              <a:rPr lang="en-US" sz="2400" dirty="0"/>
              <a:t>Global Medical Cover for Expats Living in Canada</a:t>
            </a:r>
            <a:r>
              <a:rPr lang="en-US" sz="3200" dirty="0"/>
              <a:t/>
            </a:r>
            <a:br>
              <a:rPr lang="en-US" sz="3200" dirty="0"/>
            </a:br>
            <a:endParaRPr lang="en-US" sz="3200" dirty="0"/>
          </a:p>
        </p:txBody>
      </p:sp>
      <p:sp>
        <p:nvSpPr>
          <p:cNvPr id="9" name="object 7" descr="Beige rectangle">
            <a:extLst>
              <a:ext uri="{FF2B5EF4-FFF2-40B4-BE49-F238E27FC236}">
                <a16:creationId xmlns:a16="http://schemas.microsoft.com/office/drawing/2014/main" id="{400AB11A-4D5E-4CDE-BB60-C8578F59C3E0}"/>
              </a:ext>
            </a:extLst>
          </p:cNvPr>
          <p:cNvSpPr/>
          <p:nvPr/>
        </p:nvSpPr>
        <p:spPr bwMode="white">
          <a:xfrm>
            <a:off x="1569877" y="6262333"/>
            <a:ext cx="4104000" cy="0"/>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lang="en-US" dirty="0"/>
          </a:p>
        </p:txBody>
      </p:sp>
      <p:grpSp>
        <p:nvGrpSpPr>
          <p:cNvPr id="36" name="Group 35" descr="Icon Lightbulb">
            <a:extLst>
              <a:ext uri="{FF2B5EF4-FFF2-40B4-BE49-F238E27FC236}">
                <a16:creationId xmlns:a16="http://schemas.microsoft.com/office/drawing/2014/main" id="{840CA54E-FBB9-4848-A45D-E086AA4A5012}"/>
              </a:ext>
            </a:extLst>
          </p:cNvPr>
          <p:cNvGrpSpPr>
            <a:grpSpLocks noChangeAspect="1"/>
          </p:cNvGrpSpPr>
          <p:nvPr/>
        </p:nvGrpSpPr>
        <p:grpSpPr>
          <a:xfrm>
            <a:off x="6761362" y="5158480"/>
            <a:ext cx="362015" cy="584795"/>
            <a:chOff x="1684741" y="3186732"/>
            <a:chExt cx="530027" cy="856197"/>
          </a:xfrm>
        </p:grpSpPr>
        <p:sp>
          <p:nvSpPr>
            <p:cNvPr id="32" name="Freeform: Shape 31">
              <a:extLst>
                <a:ext uri="{FF2B5EF4-FFF2-40B4-BE49-F238E27FC236}">
                  <a16:creationId xmlns:a16="http://schemas.microsoft.com/office/drawing/2014/main" id="{B8ABB65B-B8A5-4C0E-BE4C-E88A7BB3E8A2}"/>
                </a:ext>
              </a:extLst>
            </p:cNvPr>
            <p:cNvSpPr/>
            <p:nvPr/>
          </p:nvSpPr>
          <p:spPr>
            <a:xfrm>
              <a:off x="1817248" y="3777916"/>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3" name="Freeform: Shape 32">
              <a:extLst>
                <a:ext uri="{FF2B5EF4-FFF2-40B4-BE49-F238E27FC236}">
                  <a16:creationId xmlns:a16="http://schemas.microsoft.com/office/drawing/2014/main" id="{D71DD07A-CE80-41D5-AEEB-65192AD34639}"/>
                </a:ext>
              </a:extLst>
            </p:cNvPr>
            <p:cNvSpPr/>
            <p:nvPr/>
          </p:nvSpPr>
          <p:spPr>
            <a:xfrm>
              <a:off x="1817248" y="3879844"/>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4" name="Freeform: Shape 33">
              <a:extLst>
                <a:ext uri="{FF2B5EF4-FFF2-40B4-BE49-F238E27FC236}">
                  <a16:creationId xmlns:a16="http://schemas.microsoft.com/office/drawing/2014/main" id="{0522D638-DE3D-438D-8C73-954C32D8CB63}"/>
                </a:ext>
              </a:extLst>
            </p:cNvPr>
            <p:cNvSpPr/>
            <p:nvPr/>
          </p:nvSpPr>
          <p:spPr>
            <a:xfrm>
              <a:off x="1883501" y="3981772"/>
              <a:ext cx="132507" cy="61157"/>
            </a:xfrm>
            <a:custGeom>
              <a:avLst/>
              <a:gdLst>
                <a:gd name="connsiteX0" fmla="*/ 0 w 132506"/>
                <a:gd name="connsiteY0" fmla="*/ 0 h 61156"/>
                <a:gd name="connsiteX1" fmla="*/ 66253 w 132506"/>
                <a:gd name="connsiteY1" fmla="*/ 61157 h 61156"/>
                <a:gd name="connsiteX2" fmla="*/ 132507 w 132506"/>
                <a:gd name="connsiteY2" fmla="*/ 0 h 61156"/>
                <a:gd name="connsiteX3" fmla="*/ 0 w 132506"/>
                <a:gd name="connsiteY3" fmla="*/ 0 h 61156"/>
              </a:gdLst>
              <a:ahLst/>
              <a:cxnLst>
                <a:cxn ang="0">
                  <a:pos x="connsiteX0" y="connsiteY0"/>
                </a:cxn>
                <a:cxn ang="0">
                  <a:pos x="connsiteX1" y="connsiteY1"/>
                </a:cxn>
                <a:cxn ang="0">
                  <a:pos x="connsiteX2" y="connsiteY2"/>
                </a:cxn>
                <a:cxn ang="0">
                  <a:pos x="connsiteX3" y="connsiteY3"/>
                </a:cxn>
              </a:cxnLst>
              <a:rect l="l" t="t" r="r" b="b"/>
              <a:pathLst>
                <a:path w="132506" h="61156">
                  <a:moveTo>
                    <a:pt x="0" y="0"/>
                  </a:moveTo>
                  <a:cubicBezTo>
                    <a:pt x="3058" y="34656"/>
                    <a:pt x="31598" y="61157"/>
                    <a:pt x="66253" y="61157"/>
                  </a:cubicBezTo>
                  <a:cubicBezTo>
                    <a:pt x="100909" y="61157"/>
                    <a:pt x="129449" y="34656"/>
                    <a:pt x="132507" y="0"/>
                  </a:cubicBezTo>
                  <a:lnTo>
                    <a:pt x="0" y="0"/>
                  </a:lnTo>
                  <a:close/>
                </a:path>
              </a:pathLst>
            </a:custGeom>
            <a:solidFill>
              <a:schemeClr val="accent1"/>
            </a:solidFill>
            <a:ln w="10120"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01AB190E-B14D-440E-9910-B22D8C998B54}"/>
                </a:ext>
              </a:extLst>
            </p:cNvPr>
            <p:cNvSpPr/>
            <p:nvPr/>
          </p:nvSpPr>
          <p:spPr>
            <a:xfrm>
              <a:off x="1684741" y="3186732"/>
              <a:ext cx="530027" cy="550412"/>
            </a:xfrm>
            <a:custGeom>
              <a:avLst/>
              <a:gdLst>
                <a:gd name="connsiteX0" fmla="*/ 265013 w 530026"/>
                <a:gd name="connsiteY0" fmla="*/ 0 h 550412"/>
                <a:gd name="connsiteX1" fmla="*/ 265013 w 530026"/>
                <a:gd name="connsiteY1" fmla="*/ 0 h 550412"/>
                <a:gd name="connsiteX2" fmla="*/ 265013 w 530026"/>
                <a:gd name="connsiteY2" fmla="*/ 0 h 550412"/>
                <a:gd name="connsiteX3" fmla="*/ 0 w 530026"/>
                <a:gd name="connsiteY3" fmla="*/ 261956 h 550412"/>
                <a:gd name="connsiteX4" fmla="*/ 0 w 530026"/>
                <a:gd name="connsiteY4" fmla="*/ 271129 h 550412"/>
                <a:gd name="connsiteX5" fmla="*/ 18347 w 530026"/>
                <a:gd name="connsiteY5" fmla="*/ 362864 h 550412"/>
                <a:gd name="connsiteX6" fmla="*/ 64215 w 530026"/>
                <a:gd name="connsiteY6" fmla="*/ 438291 h 550412"/>
                <a:gd name="connsiteX7" fmla="*/ 126391 w 530026"/>
                <a:gd name="connsiteY7" fmla="*/ 539200 h 550412"/>
                <a:gd name="connsiteX8" fmla="*/ 144738 w 530026"/>
                <a:gd name="connsiteY8" fmla="*/ 550412 h 550412"/>
                <a:gd name="connsiteX9" fmla="*/ 385289 w 530026"/>
                <a:gd name="connsiteY9" fmla="*/ 550412 h 550412"/>
                <a:gd name="connsiteX10" fmla="*/ 403636 w 530026"/>
                <a:gd name="connsiteY10" fmla="*/ 539200 h 550412"/>
                <a:gd name="connsiteX11" fmla="*/ 465812 w 530026"/>
                <a:gd name="connsiteY11" fmla="*/ 438291 h 550412"/>
                <a:gd name="connsiteX12" fmla="*/ 511680 w 530026"/>
                <a:gd name="connsiteY12" fmla="*/ 362864 h 550412"/>
                <a:gd name="connsiteX13" fmla="*/ 530027 w 530026"/>
                <a:gd name="connsiteY13" fmla="*/ 271129 h 550412"/>
                <a:gd name="connsiteX14" fmla="*/ 530027 w 530026"/>
                <a:gd name="connsiteY14" fmla="*/ 261956 h 550412"/>
                <a:gd name="connsiteX15" fmla="*/ 265013 w 530026"/>
                <a:gd name="connsiteY15" fmla="*/ 0 h 550412"/>
                <a:gd name="connsiteX16" fmla="*/ 468870 w 530026"/>
                <a:gd name="connsiteY16" fmla="*/ 270110 h 550412"/>
                <a:gd name="connsiteX17" fmla="*/ 454600 w 530026"/>
                <a:gd name="connsiteY17" fmla="*/ 341460 h 550412"/>
                <a:gd name="connsiteX18" fmla="*/ 419944 w 530026"/>
                <a:gd name="connsiteY18" fmla="*/ 397520 h 550412"/>
                <a:gd name="connsiteX19" fmla="*/ 360826 w 530026"/>
                <a:gd name="connsiteY19" fmla="*/ 489256 h 550412"/>
                <a:gd name="connsiteX20" fmla="*/ 265013 w 530026"/>
                <a:gd name="connsiteY20" fmla="*/ 489256 h 550412"/>
                <a:gd name="connsiteX21" fmla="*/ 170220 w 530026"/>
                <a:gd name="connsiteY21" fmla="*/ 489256 h 550412"/>
                <a:gd name="connsiteX22" fmla="*/ 111102 w 530026"/>
                <a:gd name="connsiteY22" fmla="*/ 397520 h 550412"/>
                <a:gd name="connsiteX23" fmla="*/ 76446 w 530026"/>
                <a:gd name="connsiteY23" fmla="*/ 341460 h 550412"/>
                <a:gd name="connsiteX24" fmla="*/ 62176 w 530026"/>
                <a:gd name="connsiteY24" fmla="*/ 270110 h 550412"/>
                <a:gd name="connsiteX25" fmla="*/ 62176 w 530026"/>
                <a:gd name="connsiteY25" fmla="*/ 261956 h 550412"/>
                <a:gd name="connsiteX26" fmla="*/ 266033 w 530026"/>
                <a:gd name="connsiteY26" fmla="*/ 60138 h 550412"/>
                <a:gd name="connsiteX27" fmla="*/ 266033 w 530026"/>
                <a:gd name="connsiteY27" fmla="*/ 60138 h 550412"/>
                <a:gd name="connsiteX28" fmla="*/ 266033 w 530026"/>
                <a:gd name="connsiteY28" fmla="*/ 60138 h 550412"/>
                <a:gd name="connsiteX29" fmla="*/ 266033 w 530026"/>
                <a:gd name="connsiteY29" fmla="*/ 60138 h 550412"/>
                <a:gd name="connsiteX30" fmla="*/ 266033 w 530026"/>
                <a:gd name="connsiteY30" fmla="*/ 60138 h 550412"/>
                <a:gd name="connsiteX31" fmla="*/ 266033 w 530026"/>
                <a:gd name="connsiteY31" fmla="*/ 60138 h 550412"/>
                <a:gd name="connsiteX32" fmla="*/ 266033 w 530026"/>
                <a:gd name="connsiteY32" fmla="*/ 60138 h 550412"/>
                <a:gd name="connsiteX33" fmla="*/ 469889 w 530026"/>
                <a:gd name="connsiteY33" fmla="*/ 261956 h 550412"/>
                <a:gd name="connsiteX34" fmla="*/ 469889 w 530026"/>
                <a:gd name="connsiteY34" fmla="*/ 270110 h 550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0026" h="550412">
                  <a:moveTo>
                    <a:pt x="265013" y="0"/>
                  </a:moveTo>
                  <a:cubicBezTo>
                    <a:pt x="265013" y="0"/>
                    <a:pt x="265013" y="0"/>
                    <a:pt x="265013" y="0"/>
                  </a:cubicBezTo>
                  <a:cubicBezTo>
                    <a:pt x="265013" y="0"/>
                    <a:pt x="265013" y="0"/>
                    <a:pt x="265013" y="0"/>
                  </a:cubicBezTo>
                  <a:cubicBezTo>
                    <a:pt x="120275" y="1019"/>
                    <a:pt x="3058" y="117217"/>
                    <a:pt x="0" y="261956"/>
                  </a:cubicBezTo>
                  <a:lnTo>
                    <a:pt x="0" y="271129"/>
                  </a:lnTo>
                  <a:cubicBezTo>
                    <a:pt x="1019" y="302727"/>
                    <a:pt x="7135" y="333305"/>
                    <a:pt x="18347" y="362864"/>
                  </a:cubicBezTo>
                  <a:cubicBezTo>
                    <a:pt x="29559" y="390385"/>
                    <a:pt x="44848" y="415867"/>
                    <a:pt x="64215" y="438291"/>
                  </a:cubicBezTo>
                  <a:cubicBezTo>
                    <a:pt x="88678" y="464793"/>
                    <a:pt x="115179" y="516776"/>
                    <a:pt x="126391" y="539200"/>
                  </a:cubicBezTo>
                  <a:cubicBezTo>
                    <a:pt x="129449" y="546335"/>
                    <a:pt x="136584" y="550412"/>
                    <a:pt x="144738" y="550412"/>
                  </a:cubicBezTo>
                  <a:lnTo>
                    <a:pt x="385289" y="550412"/>
                  </a:lnTo>
                  <a:cubicBezTo>
                    <a:pt x="393443" y="550412"/>
                    <a:pt x="400578" y="546335"/>
                    <a:pt x="403636" y="539200"/>
                  </a:cubicBezTo>
                  <a:cubicBezTo>
                    <a:pt x="414848" y="516776"/>
                    <a:pt x="441349" y="464793"/>
                    <a:pt x="465812" y="438291"/>
                  </a:cubicBezTo>
                  <a:cubicBezTo>
                    <a:pt x="485178" y="415867"/>
                    <a:pt x="501487" y="390385"/>
                    <a:pt x="511680" y="362864"/>
                  </a:cubicBezTo>
                  <a:cubicBezTo>
                    <a:pt x="522892" y="333305"/>
                    <a:pt x="529008" y="302727"/>
                    <a:pt x="530027" y="271129"/>
                  </a:cubicBezTo>
                  <a:lnTo>
                    <a:pt x="530027" y="261956"/>
                  </a:lnTo>
                  <a:cubicBezTo>
                    <a:pt x="526969" y="117217"/>
                    <a:pt x="409752" y="1019"/>
                    <a:pt x="265013" y="0"/>
                  </a:cubicBezTo>
                  <a:close/>
                  <a:moveTo>
                    <a:pt x="468870" y="270110"/>
                  </a:moveTo>
                  <a:cubicBezTo>
                    <a:pt x="467851" y="294573"/>
                    <a:pt x="462754" y="319035"/>
                    <a:pt x="454600" y="341460"/>
                  </a:cubicBezTo>
                  <a:cubicBezTo>
                    <a:pt x="446446" y="361845"/>
                    <a:pt x="435234" y="381212"/>
                    <a:pt x="419944" y="397520"/>
                  </a:cubicBezTo>
                  <a:cubicBezTo>
                    <a:pt x="396501" y="426060"/>
                    <a:pt x="376115" y="456638"/>
                    <a:pt x="360826" y="489256"/>
                  </a:cubicBezTo>
                  <a:lnTo>
                    <a:pt x="265013" y="489256"/>
                  </a:lnTo>
                  <a:lnTo>
                    <a:pt x="170220" y="489256"/>
                  </a:lnTo>
                  <a:cubicBezTo>
                    <a:pt x="153912" y="456638"/>
                    <a:pt x="133526" y="426060"/>
                    <a:pt x="111102" y="397520"/>
                  </a:cubicBezTo>
                  <a:cubicBezTo>
                    <a:pt x="96832" y="381212"/>
                    <a:pt x="84600" y="361845"/>
                    <a:pt x="76446" y="341460"/>
                  </a:cubicBezTo>
                  <a:cubicBezTo>
                    <a:pt x="67273" y="319035"/>
                    <a:pt x="63196" y="294573"/>
                    <a:pt x="62176" y="270110"/>
                  </a:cubicBezTo>
                  <a:lnTo>
                    <a:pt x="62176" y="261956"/>
                  </a:lnTo>
                  <a:cubicBezTo>
                    <a:pt x="64215" y="150854"/>
                    <a:pt x="154931" y="61157"/>
                    <a:pt x="266033" y="60138"/>
                  </a:cubicBezTo>
                  <a:lnTo>
                    <a:pt x="266033" y="60138"/>
                  </a:lnTo>
                  <a:lnTo>
                    <a:pt x="266033" y="60138"/>
                  </a:lnTo>
                  <a:cubicBezTo>
                    <a:pt x="266033" y="60138"/>
                    <a:pt x="266033" y="60138"/>
                    <a:pt x="266033" y="60138"/>
                  </a:cubicBezTo>
                  <a:cubicBezTo>
                    <a:pt x="266033" y="60138"/>
                    <a:pt x="266033" y="60138"/>
                    <a:pt x="266033" y="60138"/>
                  </a:cubicBezTo>
                  <a:lnTo>
                    <a:pt x="266033" y="60138"/>
                  </a:lnTo>
                  <a:lnTo>
                    <a:pt x="266033" y="60138"/>
                  </a:lnTo>
                  <a:cubicBezTo>
                    <a:pt x="377134" y="61157"/>
                    <a:pt x="467851" y="149835"/>
                    <a:pt x="469889" y="261956"/>
                  </a:cubicBezTo>
                  <a:lnTo>
                    <a:pt x="469889" y="270110"/>
                  </a:lnTo>
                  <a:close/>
                </a:path>
              </a:pathLst>
            </a:custGeom>
            <a:solidFill>
              <a:schemeClr val="accent1"/>
            </a:solidFill>
            <a:ln w="10120" cap="flat">
              <a:noFill/>
              <a:prstDash val="solid"/>
              <a:miter/>
            </a:ln>
          </p:spPr>
          <p:txBody>
            <a:bodyPr rtlCol="0" anchor="ctr"/>
            <a:lstStyle/>
            <a:p>
              <a:endParaRPr lang="en-US" dirty="0"/>
            </a:p>
          </p:txBody>
        </p:sp>
      </p:grpSp>
      <p:sp>
        <p:nvSpPr>
          <p:cNvPr id="48" name="Rectangle 47">
            <a:extLst>
              <a:ext uri="{FF2B5EF4-FFF2-40B4-BE49-F238E27FC236}">
                <a16:creationId xmlns:a16="http://schemas.microsoft.com/office/drawing/2014/main" id="{C3FC51DE-D10A-4DE8-A7E3-22FA2E4FC194}"/>
              </a:ext>
              <a:ext uri="{C183D7F6-B498-43B3-948B-1728B52AA6E4}">
                <adec:decorative xmlns="" xmlns:adec="http://schemas.microsoft.com/office/drawing/2017/decorative" val="1"/>
              </a:ext>
            </a:extLst>
          </p:cNvPr>
          <p:cNvSpPr/>
          <p:nvPr/>
        </p:nvSpPr>
        <p:spPr>
          <a:xfrm>
            <a:off x="1569877" y="5904087"/>
            <a:ext cx="6058183" cy="45719"/>
          </a:xfrm>
          <a:prstGeom prst="rect">
            <a:avLst/>
          </a:prstGeom>
          <a:solidFill>
            <a:schemeClr val="tx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Slide Number Placeholder 51">
            <a:extLst>
              <a:ext uri="{FF2B5EF4-FFF2-40B4-BE49-F238E27FC236}">
                <a16:creationId xmlns:a16="http://schemas.microsoft.com/office/drawing/2014/main" id="{947A81F6-261F-44F4-B660-7BD323AE2991}"/>
              </a:ext>
            </a:extLst>
          </p:cNvPr>
          <p:cNvSpPr>
            <a:spLocks noGrp="1"/>
          </p:cNvSpPr>
          <p:nvPr>
            <p:ph type="sldNum" sz="quarter" idx="11"/>
          </p:nvPr>
        </p:nvSpPr>
        <p:spPr/>
        <p:txBody>
          <a:bodyPr/>
          <a:lstStyle/>
          <a:p>
            <a:fld id="{EECC7194-A4D0-457B-9D3E-53681723AFF7}" type="slidenum">
              <a:rPr lang="en-US" smtClean="0"/>
              <a:pPr/>
              <a:t>4</a:t>
            </a:fld>
            <a:endParaRPr lang="en-US" dirty="0"/>
          </a:p>
        </p:txBody>
      </p:sp>
      <p:grpSp>
        <p:nvGrpSpPr>
          <p:cNvPr id="14" name="Group 13">
            <a:extLst>
              <a:ext uri="{FF2B5EF4-FFF2-40B4-BE49-F238E27FC236}">
                <a16:creationId xmlns:a16="http://schemas.microsoft.com/office/drawing/2014/main" id="{8CDC0198-E919-4071-9C4B-5B3D19A46785}"/>
              </a:ext>
              <a:ext uri="{C183D7F6-B498-43B3-948B-1728B52AA6E4}">
                <adec:decorative xmlns="" xmlns:adec="http://schemas.microsoft.com/office/drawing/2017/decorative" val="1"/>
              </a:ext>
            </a:extLst>
          </p:cNvPr>
          <p:cNvGrpSpPr>
            <a:grpSpLocks noChangeAspect="1"/>
          </p:cNvGrpSpPr>
          <p:nvPr/>
        </p:nvGrpSpPr>
        <p:grpSpPr>
          <a:xfrm>
            <a:off x="6489161" y="4997668"/>
            <a:ext cx="906419" cy="906419"/>
            <a:chOff x="5482999" y="1607028"/>
            <a:chExt cx="1200866" cy="1200866"/>
          </a:xfrm>
        </p:grpSpPr>
        <p:sp>
          <p:nvSpPr>
            <p:cNvPr id="16" name="Rectangle 15">
              <a:extLst>
                <a:ext uri="{FF2B5EF4-FFF2-40B4-BE49-F238E27FC236}">
                  <a16:creationId xmlns:a16="http://schemas.microsoft.com/office/drawing/2014/main" id="{667DDF34-4085-4945-A320-585AC8EBAAF2}"/>
                </a:ext>
              </a:extLst>
            </p:cNvPr>
            <p:cNvSpPr/>
            <p:nvPr/>
          </p:nvSpPr>
          <p:spPr>
            <a:xfrm>
              <a:off x="5587207" y="1711236"/>
              <a:ext cx="992451" cy="992451"/>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D521D40-9109-4214-B458-FAB53B1DA80D}"/>
                </a:ext>
              </a:extLst>
            </p:cNvPr>
            <p:cNvSpPr/>
            <p:nvPr/>
          </p:nvSpPr>
          <p:spPr>
            <a:xfrm>
              <a:off x="5482999" y="1607028"/>
              <a:ext cx="1200866" cy="1200866"/>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92426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Doctor standing in front of a computer&#10;">
            <a:extLst>
              <a:ext uri="{FF2B5EF4-FFF2-40B4-BE49-F238E27FC236}">
                <a16:creationId xmlns:a16="http://schemas.microsoft.com/office/drawing/2014/main" id="{D4AB4507-F77A-44A5-B290-3F3D4817B7BD}"/>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sp>
        <p:nvSpPr>
          <p:cNvPr id="19" name="Rectangle 18">
            <a:extLst>
              <a:ext uri="{FF2B5EF4-FFF2-40B4-BE49-F238E27FC236}">
                <a16:creationId xmlns:a16="http://schemas.microsoft.com/office/drawing/2014/main" id="{A4592135-A11E-4178-A320-510C4B7492A3}"/>
              </a:ext>
              <a:ext uri="{C183D7F6-B498-43B3-948B-1728B52AA6E4}">
                <adec:decorative xmlns="" xmlns:adec="http://schemas.microsoft.com/office/drawing/2017/decorative" val="1"/>
              </a:ext>
            </a:extLst>
          </p:cNvPr>
          <p:cNvSpPr/>
          <p:nvPr/>
        </p:nvSpPr>
        <p:spPr>
          <a:xfrm>
            <a:off x="180000" y="150306"/>
            <a:ext cx="11832000" cy="6513922"/>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1C499D5A-91D2-45BF-B204-6FDFFE97FFA9}"/>
              </a:ext>
            </a:extLst>
          </p:cNvPr>
          <p:cNvSpPr>
            <a:spLocks noGrp="1"/>
          </p:cNvSpPr>
          <p:nvPr>
            <p:ph type="title"/>
          </p:nvPr>
        </p:nvSpPr>
        <p:spPr/>
        <p:txBody>
          <a:bodyPr/>
          <a:lstStyle/>
          <a:p>
            <a:r>
              <a:rPr lang="en-US" sz="2400" dirty="0"/>
              <a:t>Private vs Public Insurance in Canada</a:t>
            </a:r>
            <a:r>
              <a:rPr lang="en-US" dirty="0"/>
              <a:t/>
            </a:r>
            <a:br>
              <a:rPr lang="en-US" dirty="0"/>
            </a:br>
            <a:endParaRPr lang="en-US" dirty="0"/>
          </a:p>
        </p:txBody>
      </p:sp>
      <p:sp>
        <p:nvSpPr>
          <p:cNvPr id="4" name="Slide Number Placeholder 3">
            <a:extLst>
              <a:ext uri="{FF2B5EF4-FFF2-40B4-BE49-F238E27FC236}">
                <a16:creationId xmlns:a16="http://schemas.microsoft.com/office/drawing/2014/main" id="{98F61CED-575A-4A61-B181-A44246132635}"/>
              </a:ext>
            </a:extLst>
          </p:cNvPr>
          <p:cNvSpPr>
            <a:spLocks noGrp="1"/>
          </p:cNvSpPr>
          <p:nvPr>
            <p:ph type="sldNum" sz="quarter" idx="11"/>
          </p:nvPr>
        </p:nvSpPr>
        <p:spPr/>
        <p:txBody>
          <a:bodyPr/>
          <a:lstStyle/>
          <a:p>
            <a:fld id="{EECC7194-A4D0-457B-9D3E-53681723AFF7}" type="slidenum">
              <a:rPr lang="en-US" smtClean="0"/>
              <a:pPr/>
              <a:t>5</a:t>
            </a:fld>
            <a:endParaRPr lang="en-US" dirty="0"/>
          </a:p>
        </p:txBody>
      </p:sp>
      <p:sp>
        <p:nvSpPr>
          <p:cNvPr id="5" name="Text Placeholder 4">
            <a:extLst>
              <a:ext uri="{FF2B5EF4-FFF2-40B4-BE49-F238E27FC236}">
                <a16:creationId xmlns:a16="http://schemas.microsoft.com/office/drawing/2014/main" id="{7E6F3A07-B555-4DCB-847F-A2749A0C0866}"/>
              </a:ext>
            </a:extLst>
          </p:cNvPr>
          <p:cNvSpPr>
            <a:spLocks noGrp="1"/>
          </p:cNvSpPr>
          <p:nvPr>
            <p:ph type="body" sz="quarter" idx="13"/>
          </p:nvPr>
        </p:nvSpPr>
        <p:spPr>
          <a:xfrm>
            <a:off x="1268823" y="2630172"/>
            <a:ext cx="3750829" cy="3746829"/>
          </a:xfrm>
        </p:spPr>
        <p:txBody>
          <a:bodyPr/>
          <a:lstStyle/>
          <a:p>
            <a:pPr algn="just"/>
            <a:r>
              <a:rPr lang="en-US" sz="1800" dirty="0"/>
              <a:t>Canadians can choose any primary caregiver they want as their visits are billed directly to the government.</a:t>
            </a:r>
          </a:p>
          <a:p>
            <a:pPr algn="just"/>
            <a:r>
              <a:rPr lang="en-US" sz="1800" dirty="0"/>
              <a:t>Specialist visits are arranged by primary caregivers. They take place both in private offices and public facilities like hospitals and clinics.</a:t>
            </a:r>
          </a:p>
          <a:p>
            <a:pPr algn="just"/>
            <a:r>
              <a:rPr lang="en-US" sz="1800" dirty="0"/>
              <a:t>Hospitals are almost always not-for-profit. However, non-essential services like cosmetic surgery are provided in private, for-profit centers.</a:t>
            </a:r>
          </a:p>
        </p:txBody>
      </p:sp>
      <p:sp>
        <p:nvSpPr>
          <p:cNvPr id="6" name="Text Placeholder 5">
            <a:extLst>
              <a:ext uri="{FF2B5EF4-FFF2-40B4-BE49-F238E27FC236}">
                <a16:creationId xmlns:a16="http://schemas.microsoft.com/office/drawing/2014/main" id="{D1BEBF22-A40E-4194-AD9A-12E9E5AB0013}"/>
              </a:ext>
            </a:extLst>
          </p:cNvPr>
          <p:cNvSpPr>
            <a:spLocks noGrp="1"/>
          </p:cNvSpPr>
          <p:nvPr>
            <p:ph type="body" sz="quarter" idx="14"/>
          </p:nvPr>
        </p:nvSpPr>
        <p:spPr>
          <a:xfrm>
            <a:off x="1645839" y="1920303"/>
            <a:ext cx="2812282" cy="554643"/>
          </a:xfrm>
        </p:spPr>
        <p:txBody>
          <a:bodyPr/>
          <a:lstStyle/>
          <a:p>
            <a:r>
              <a:rPr lang="en-US" sz="2400" dirty="0"/>
              <a:t>Public Insurance</a:t>
            </a:r>
          </a:p>
        </p:txBody>
      </p:sp>
      <p:sp>
        <p:nvSpPr>
          <p:cNvPr id="7" name="Text Placeholder 6">
            <a:extLst>
              <a:ext uri="{FF2B5EF4-FFF2-40B4-BE49-F238E27FC236}">
                <a16:creationId xmlns:a16="http://schemas.microsoft.com/office/drawing/2014/main" id="{998C0573-728C-4817-B25F-9C4BA8292FDB}"/>
              </a:ext>
            </a:extLst>
          </p:cNvPr>
          <p:cNvSpPr>
            <a:spLocks noGrp="1"/>
          </p:cNvSpPr>
          <p:nvPr>
            <p:ph type="body" sz="quarter" idx="15"/>
          </p:nvPr>
        </p:nvSpPr>
        <p:spPr>
          <a:xfrm>
            <a:off x="6795436" y="2605157"/>
            <a:ext cx="4022210" cy="3766812"/>
          </a:xfrm>
        </p:spPr>
        <p:txBody>
          <a:bodyPr/>
          <a:lstStyle/>
          <a:p>
            <a:pPr algn="just"/>
            <a:r>
              <a:rPr lang="en-US" sz="1800" noProof="1"/>
              <a:t>Private health insurance plans in Canada are typically for-profit programs administered by private companies. You will pay out of pocket for these plans, and they can become quite expensive.</a:t>
            </a:r>
          </a:p>
          <a:p>
            <a:pPr algn="just"/>
            <a:endParaRPr lang="en-US" sz="1800" noProof="1"/>
          </a:p>
          <a:p>
            <a:pPr algn="just"/>
            <a:r>
              <a:rPr lang="en-US" sz="1800" noProof="1"/>
              <a:t>One of the benefits of private insurance in Canada is that you will get greater access to a wider range of Canadian hospitals and doctors. Waiting periods are shorter in many cases, especially for more minor illnesses or procedures.</a:t>
            </a:r>
          </a:p>
        </p:txBody>
      </p:sp>
      <p:sp>
        <p:nvSpPr>
          <p:cNvPr id="8" name="Text Placeholder 7">
            <a:extLst>
              <a:ext uri="{FF2B5EF4-FFF2-40B4-BE49-F238E27FC236}">
                <a16:creationId xmlns:a16="http://schemas.microsoft.com/office/drawing/2014/main" id="{D23D57FF-A4A8-4B9F-8E36-4755E494CBB8}"/>
              </a:ext>
            </a:extLst>
          </p:cNvPr>
          <p:cNvSpPr>
            <a:spLocks noGrp="1"/>
          </p:cNvSpPr>
          <p:nvPr>
            <p:ph type="body" sz="quarter" idx="16"/>
          </p:nvPr>
        </p:nvSpPr>
        <p:spPr>
          <a:xfrm>
            <a:off x="7248034" y="1791012"/>
            <a:ext cx="2812282" cy="554643"/>
          </a:xfrm>
        </p:spPr>
        <p:txBody>
          <a:bodyPr/>
          <a:lstStyle/>
          <a:p>
            <a:r>
              <a:rPr lang="en-US" sz="2400" dirty="0"/>
              <a:t>Private Insurance</a:t>
            </a:r>
          </a:p>
        </p:txBody>
      </p:sp>
      <p:cxnSp>
        <p:nvCxnSpPr>
          <p:cNvPr id="42" name="Straight Connector 41">
            <a:extLst>
              <a:ext uri="{FF2B5EF4-FFF2-40B4-BE49-F238E27FC236}">
                <a16:creationId xmlns:a16="http://schemas.microsoft.com/office/drawing/2014/main" id="{6917E9BF-7C5E-4DE7-8C66-9B69A207D1E4}"/>
              </a:ext>
              <a:ext uri="{C183D7F6-B498-43B3-948B-1728B52AA6E4}">
                <adec:decorative xmlns="" xmlns:adec="http://schemas.microsoft.com/office/drawing/2017/decorative" val="1"/>
              </a:ext>
            </a:extLst>
          </p:cNvPr>
          <p:cNvCxnSpPr/>
          <p:nvPr/>
        </p:nvCxnSpPr>
        <p:spPr>
          <a:xfrm>
            <a:off x="1511184" y="3716527"/>
            <a:ext cx="9169633" cy="0"/>
          </a:xfrm>
          <a:prstGeom prst="line">
            <a:avLst/>
          </a:prstGeom>
          <a:ln w="3175">
            <a:solidFill>
              <a:schemeClr val="bg1">
                <a:lumMod val="95000"/>
                <a:alpha val="2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14DCD19-05BE-4D3F-A9E1-A9353D50950B}"/>
              </a:ext>
              <a:ext uri="{C183D7F6-B498-43B3-948B-1728B52AA6E4}">
                <adec:decorative xmlns="" xmlns:adec="http://schemas.microsoft.com/office/drawing/2017/decorative" val="1"/>
              </a:ext>
            </a:extLst>
          </p:cNvPr>
          <p:cNvCxnSpPr>
            <a:cxnSpLocks/>
          </p:cNvCxnSpPr>
          <p:nvPr/>
        </p:nvCxnSpPr>
        <p:spPr>
          <a:xfrm>
            <a:off x="4458121" y="2630172"/>
            <a:ext cx="0" cy="969367"/>
          </a:xfrm>
          <a:prstGeom prst="line">
            <a:avLst/>
          </a:prstGeom>
          <a:ln w="3175">
            <a:solidFill>
              <a:schemeClr val="bg1">
                <a:lumMod val="95000"/>
                <a:alpha val="2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9527B99-C015-4364-A9D0-E9EF5F8CC859}"/>
              </a:ext>
              <a:ext uri="{C183D7F6-B498-43B3-948B-1728B52AA6E4}">
                <adec:decorative xmlns="" xmlns:adec="http://schemas.microsoft.com/office/drawing/2017/decorative" val="1"/>
              </a:ext>
            </a:extLst>
          </p:cNvPr>
          <p:cNvCxnSpPr>
            <a:cxnSpLocks/>
          </p:cNvCxnSpPr>
          <p:nvPr/>
        </p:nvCxnSpPr>
        <p:spPr>
          <a:xfrm>
            <a:off x="8019527" y="2630172"/>
            <a:ext cx="0" cy="969367"/>
          </a:xfrm>
          <a:prstGeom prst="line">
            <a:avLst/>
          </a:prstGeom>
          <a:ln w="3175">
            <a:solidFill>
              <a:schemeClr val="bg1">
                <a:lumMod val="95000"/>
                <a:alpha val="20000"/>
              </a:schemeClr>
            </a:solidFill>
          </a:ln>
        </p:spPr>
        <p:style>
          <a:lnRef idx="1">
            <a:schemeClr val="accent1"/>
          </a:lnRef>
          <a:fillRef idx="0">
            <a:schemeClr val="accent1"/>
          </a:fillRef>
          <a:effectRef idx="0">
            <a:schemeClr val="accent1"/>
          </a:effectRef>
          <a:fontRef idx="minor">
            <a:schemeClr val="tx1"/>
          </a:fontRef>
        </p:style>
      </p:cxnSp>
      <p:sp>
        <p:nvSpPr>
          <p:cNvPr id="67" name="object 7" descr="Beige rectangle">
            <a:extLst>
              <a:ext uri="{FF2B5EF4-FFF2-40B4-BE49-F238E27FC236}">
                <a16:creationId xmlns:a16="http://schemas.microsoft.com/office/drawing/2014/main" id="{6167A703-9B37-469C-853D-0CB6C1F4D8F0}"/>
              </a:ext>
            </a:extLst>
          </p:cNvPr>
          <p:cNvSpPr/>
          <p:nvPr/>
        </p:nvSpPr>
        <p:spPr bwMode="white">
          <a:xfrm flipV="1">
            <a:off x="990538" y="1293855"/>
            <a:ext cx="2812282" cy="45719"/>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lang="en-US" dirty="0"/>
          </a:p>
        </p:txBody>
      </p:sp>
      <p:cxnSp>
        <p:nvCxnSpPr>
          <p:cNvPr id="44" name="Straight Connector 43">
            <a:extLst>
              <a:ext uri="{FF2B5EF4-FFF2-40B4-BE49-F238E27FC236}">
                <a16:creationId xmlns:a16="http://schemas.microsoft.com/office/drawing/2014/main" id="{E2EAB4BE-ED20-4BB8-A23B-B02A1115A828}"/>
              </a:ext>
              <a:ext uri="{C183D7F6-B498-43B3-948B-1728B52AA6E4}">
                <adec:decorative xmlns="" xmlns:adec="http://schemas.microsoft.com/office/drawing/2017/decorative" val="1"/>
              </a:ext>
            </a:extLst>
          </p:cNvPr>
          <p:cNvCxnSpPr>
            <a:cxnSpLocks/>
          </p:cNvCxnSpPr>
          <p:nvPr/>
        </p:nvCxnSpPr>
        <p:spPr>
          <a:xfrm>
            <a:off x="4458121" y="4752270"/>
            <a:ext cx="0" cy="969367"/>
          </a:xfrm>
          <a:prstGeom prst="line">
            <a:avLst/>
          </a:prstGeom>
          <a:ln w="3175">
            <a:solidFill>
              <a:schemeClr val="bg1">
                <a:lumMod val="95000"/>
                <a:alpha val="20000"/>
              </a:schemeClr>
            </a:solidFill>
          </a:ln>
        </p:spPr>
        <p:style>
          <a:lnRef idx="1">
            <a:schemeClr val="accent1"/>
          </a:lnRef>
          <a:fillRef idx="0">
            <a:schemeClr val="accent1"/>
          </a:fillRef>
          <a:effectRef idx="0">
            <a:schemeClr val="accent1"/>
          </a:effectRef>
          <a:fontRef idx="minor">
            <a:schemeClr val="tx1"/>
          </a:fontRef>
        </p:style>
      </p:cxnSp>
      <p:sp>
        <p:nvSpPr>
          <p:cNvPr id="29" name="Graphic 27" descr="Icon Stethoscope">
            <a:extLst>
              <a:ext uri="{FF2B5EF4-FFF2-40B4-BE49-F238E27FC236}">
                <a16:creationId xmlns:a16="http://schemas.microsoft.com/office/drawing/2014/main" id="{E8253ED6-A426-4BA6-A61A-E4174B8BAE45}"/>
              </a:ext>
            </a:extLst>
          </p:cNvPr>
          <p:cNvSpPr>
            <a:spLocks noChangeAspect="1"/>
          </p:cNvSpPr>
          <p:nvPr/>
        </p:nvSpPr>
        <p:spPr>
          <a:xfrm>
            <a:off x="6795436" y="1791012"/>
            <a:ext cx="330615" cy="330615"/>
          </a:xfrm>
          <a:custGeom>
            <a:avLst/>
            <a:gdLst>
              <a:gd name="connsiteX0" fmla="*/ 757238 w 800100"/>
              <a:gd name="connsiteY0" fmla="*/ 28575 h 800100"/>
              <a:gd name="connsiteX1" fmla="*/ 683181 w 800100"/>
              <a:gd name="connsiteY1" fmla="*/ 28575 h 800100"/>
              <a:gd name="connsiteX2" fmla="*/ 642938 w 800100"/>
              <a:gd name="connsiteY2" fmla="*/ 0 h 800100"/>
              <a:gd name="connsiteX3" fmla="*/ 600075 w 800100"/>
              <a:gd name="connsiteY3" fmla="*/ 42863 h 800100"/>
              <a:gd name="connsiteX4" fmla="*/ 600075 w 800100"/>
              <a:gd name="connsiteY4" fmla="*/ 100013 h 800100"/>
              <a:gd name="connsiteX5" fmla="*/ 642938 w 800100"/>
              <a:gd name="connsiteY5" fmla="*/ 142875 h 800100"/>
              <a:gd name="connsiteX6" fmla="*/ 683181 w 800100"/>
              <a:gd name="connsiteY6" fmla="*/ 114300 h 800100"/>
              <a:gd name="connsiteX7" fmla="*/ 714375 w 800100"/>
              <a:gd name="connsiteY7" fmla="*/ 114300 h 800100"/>
              <a:gd name="connsiteX8" fmla="*/ 714375 w 800100"/>
              <a:gd name="connsiteY8" fmla="*/ 214313 h 800100"/>
              <a:gd name="connsiteX9" fmla="*/ 557213 w 800100"/>
              <a:gd name="connsiteY9" fmla="*/ 371475 h 800100"/>
              <a:gd name="connsiteX10" fmla="*/ 400050 w 800100"/>
              <a:gd name="connsiteY10" fmla="*/ 214313 h 800100"/>
              <a:gd name="connsiteX11" fmla="*/ 400050 w 800100"/>
              <a:gd name="connsiteY11" fmla="*/ 114300 h 800100"/>
              <a:gd name="connsiteX12" fmla="*/ 431244 w 800100"/>
              <a:gd name="connsiteY12" fmla="*/ 114300 h 800100"/>
              <a:gd name="connsiteX13" fmla="*/ 471488 w 800100"/>
              <a:gd name="connsiteY13" fmla="*/ 142875 h 800100"/>
              <a:gd name="connsiteX14" fmla="*/ 514350 w 800100"/>
              <a:gd name="connsiteY14" fmla="*/ 100013 h 800100"/>
              <a:gd name="connsiteX15" fmla="*/ 514350 w 800100"/>
              <a:gd name="connsiteY15" fmla="*/ 42863 h 800100"/>
              <a:gd name="connsiteX16" fmla="*/ 471488 w 800100"/>
              <a:gd name="connsiteY16" fmla="*/ 0 h 800100"/>
              <a:gd name="connsiteX17" fmla="*/ 431244 w 800100"/>
              <a:gd name="connsiteY17" fmla="*/ 28575 h 800100"/>
              <a:gd name="connsiteX18" fmla="*/ 357188 w 800100"/>
              <a:gd name="connsiteY18" fmla="*/ 28575 h 800100"/>
              <a:gd name="connsiteX19" fmla="*/ 314325 w 800100"/>
              <a:gd name="connsiteY19" fmla="*/ 71438 h 800100"/>
              <a:gd name="connsiteX20" fmla="*/ 314325 w 800100"/>
              <a:gd name="connsiteY20" fmla="*/ 214313 h 800100"/>
              <a:gd name="connsiteX21" fmla="*/ 514350 w 800100"/>
              <a:gd name="connsiteY21" fmla="*/ 453180 h 800100"/>
              <a:gd name="connsiteX22" fmla="*/ 514350 w 800100"/>
              <a:gd name="connsiteY22" fmla="*/ 642938 h 800100"/>
              <a:gd name="connsiteX23" fmla="*/ 442913 w 800100"/>
              <a:gd name="connsiteY23" fmla="*/ 714375 h 800100"/>
              <a:gd name="connsiteX24" fmla="*/ 242888 w 800100"/>
              <a:gd name="connsiteY24" fmla="*/ 714375 h 800100"/>
              <a:gd name="connsiteX25" fmla="*/ 171450 w 800100"/>
              <a:gd name="connsiteY25" fmla="*/ 642938 h 800100"/>
              <a:gd name="connsiteX26" fmla="*/ 171450 w 800100"/>
              <a:gd name="connsiteY26" fmla="*/ 520741 h 800100"/>
              <a:gd name="connsiteX27" fmla="*/ 257175 w 800100"/>
              <a:gd name="connsiteY27" fmla="*/ 400050 h 800100"/>
              <a:gd name="connsiteX28" fmla="*/ 128588 w 800100"/>
              <a:gd name="connsiteY28" fmla="*/ 271463 h 800100"/>
              <a:gd name="connsiteX29" fmla="*/ 0 w 800100"/>
              <a:gd name="connsiteY29" fmla="*/ 400050 h 800100"/>
              <a:gd name="connsiteX30" fmla="*/ 85725 w 800100"/>
              <a:gd name="connsiteY30" fmla="*/ 520741 h 800100"/>
              <a:gd name="connsiteX31" fmla="*/ 85725 w 800100"/>
              <a:gd name="connsiteY31" fmla="*/ 642938 h 800100"/>
              <a:gd name="connsiteX32" fmla="*/ 242888 w 800100"/>
              <a:gd name="connsiteY32" fmla="*/ 800100 h 800100"/>
              <a:gd name="connsiteX33" fmla="*/ 442913 w 800100"/>
              <a:gd name="connsiteY33" fmla="*/ 800100 h 800100"/>
              <a:gd name="connsiteX34" fmla="*/ 600075 w 800100"/>
              <a:gd name="connsiteY34" fmla="*/ 642938 h 800100"/>
              <a:gd name="connsiteX35" fmla="*/ 600075 w 800100"/>
              <a:gd name="connsiteY35" fmla="*/ 453180 h 800100"/>
              <a:gd name="connsiteX36" fmla="*/ 800100 w 800100"/>
              <a:gd name="connsiteY36" fmla="*/ 214313 h 800100"/>
              <a:gd name="connsiteX37" fmla="*/ 800100 w 800100"/>
              <a:gd name="connsiteY37" fmla="*/ 71438 h 800100"/>
              <a:gd name="connsiteX38" fmla="*/ 757238 w 800100"/>
              <a:gd name="connsiteY38" fmla="*/ 28575 h 800100"/>
              <a:gd name="connsiteX39" fmla="*/ 57150 w 800100"/>
              <a:gd name="connsiteY39" fmla="*/ 400050 h 800100"/>
              <a:gd name="connsiteX40" fmla="*/ 128588 w 800100"/>
              <a:gd name="connsiteY40" fmla="*/ 328613 h 800100"/>
              <a:gd name="connsiteX41" fmla="*/ 200025 w 800100"/>
              <a:gd name="connsiteY41" fmla="*/ 400050 h 800100"/>
              <a:gd name="connsiteX42" fmla="*/ 128588 w 800100"/>
              <a:gd name="connsiteY42" fmla="*/ 471488 h 800100"/>
              <a:gd name="connsiteX43" fmla="*/ 57150 w 800100"/>
              <a:gd name="connsiteY43" fmla="*/ 400050 h 80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00100" h="800100">
                <a:moveTo>
                  <a:pt x="757238" y="28575"/>
                </a:moveTo>
                <a:lnTo>
                  <a:pt x="683181" y="28575"/>
                </a:lnTo>
                <a:cubicBezTo>
                  <a:pt x="677275" y="11963"/>
                  <a:pt x="661578" y="0"/>
                  <a:pt x="642938" y="0"/>
                </a:cubicBezTo>
                <a:cubicBezTo>
                  <a:pt x="619268" y="0"/>
                  <a:pt x="600075" y="19193"/>
                  <a:pt x="600075" y="42863"/>
                </a:cubicBezTo>
                <a:lnTo>
                  <a:pt x="600075" y="100013"/>
                </a:lnTo>
                <a:cubicBezTo>
                  <a:pt x="600075" y="123682"/>
                  <a:pt x="619268" y="142875"/>
                  <a:pt x="642938" y="142875"/>
                </a:cubicBezTo>
                <a:cubicBezTo>
                  <a:pt x="661568" y="142875"/>
                  <a:pt x="677275" y="130912"/>
                  <a:pt x="683181" y="114300"/>
                </a:cubicBezTo>
                <a:lnTo>
                  <a:pt x="714375" y="114300"/>
                </a:lnTo>
                <a:lnTo>
                  <a:pt x="714375" y="214313"/>
                </a:lnTo>
                <a:cubicBezTo>
                  <a:pt x="714375" y="300971"/>
                  <a:pt x="643871" y="371475"/>
                  <a:pt x="557213" y="371475"/>
                </a:cubicBezTo>
                <a:cubicBezTo>
                  <a:pt x="470554" y="371475"/>
                  <a:pt x="400050" y="300971"/>
                  <a:pt x="400050" y="214313"/>
                </a:cubicBezTo>
                <a:lnTo>
                  <a:pt x="400050" y="114300"/>
                </a:lnTo>
                <a:lnTo>
                  <a:pt x="431244" y="114300"/>
                </a:lnTo>
                <a:cubicBezTo>
                  <a:pt x="437150" y="130912"/>
                  <a:pt x="452847" y="142875"/>
                  <a:pt x="471488" y="142875"/>
                </a:cubicBezTo>
                <a:cubicBezTo>
                  <a:pt x="495157" y="142875"/>
                  <a:pt x="514350" y="123682"/>
                  <a:pt x="514350" y="100013"/>
                </a:cubicBezTo>
                <a:lnTo>
                  <a:pt x="514350" y="42863"/>
                </a:lnTo>
                <a:cubicBezTo>
                  <a:pt x="514350" y="19193"/>
                  <a:pt x="495157" y="0"/>
                  <a:pt x="471488" y="0"/>
                </a:cubicBezTo>
                <a:cubicBezTo>
                  <a:pt x="452857" y="0"/>
                  <a:pt x="437150" y="11963"/>
                  <a:pt x="431244" y="28575"/>
                </a:cubicBezTo>
                <a:lnTo>
                  <a:pt x="357188" y="28575"/>
                </a:lnTo>
                <a:cubicBezTo>
                  <a:pt x="333508" y="28575"/>
                  <a:pt x="314325" y="47758"/>
                  <a:pt x="314325" y="71438"/>
                </a:cubicBezTo>
                <a:lnTo>
                  <a:pt x="314325" y="214313"/>
                </a:lnTo>
                <a:cubicBezTo>
                  <a:pt x="314325" y="333594"/>
                  <a:pt x="400822" y="432845"/>
                  <a:pt x="514350" y="453180"/>
                </a:cubicBezTo>
                <a:lnTo>
                  <a:pt x="514350" y="642938"/>
                </a:lnTo>
                <a:cubicBezTo>
                  <a:pt x="514350" y="682323"/>
                  <a:pt x="482298" y="714375"/>
                  <a:pt x="442913" y="714375"/>
                </a:cubicBezTo>
                <a:lnTo>
                  <a:pt x="242888" y="714375"/>
                </a:lnTo>
                <a:cubicBezTo>
                  <a:pt x="203502" y="714375"/>
                  <a:pt x="171450" y="682323"/>
                  <a:pt x="171450" y="642938"/>
                </a:cubicBezTo>
                <a:lnTo>
                  <a:pt x="171450" y="520741"/>
                </a:lnTo>
                <a:cubicBezTo>
                  <a:pt x="221237" y="502987"/>
                  <a:pt x="257175" y="455857"/>
                  <a:pt x="257175" y="400050"/>
                </a:cubicBezTo>
                <a:cubicBezTo>
                  <a:pt x="257175" y="329146"/>
                  <a:pt x="199492" y="271463"/>
                  <a:pt x="128588" y="271463"/>
                </a:cubicBezTo>
                <a:cubicBezTo>
                  <a:pt x="57683" y="271463"/>
                  <a:pt x="0" y="329146"/>
                  <a:pt x="0" y="400050"/>
                </a:cubicBezTo>
                <a:cubicBezTo>
                  <a:pt x="0" y="455857"/>
                  <a:pt x="35938" y="502987"/>
                  <a:pt x="85725" y="520741"/>
                </a:cubicBezTo>
                <a:lnTo>
                  <a:pt x="85725" y="642938"/>
                </a:lnTo>
                <a:cubicBezTo>
                  <a:pt x="85725" y="729596"/>
                  <a:pt x="156229" y="800100"/>
                  <a:pt x="242888" y="800100"/>
                </a:cubicBezTo>
                <a:lnTo>
                  <a:pt x="442913" y="800100"/>
                </a:lnTo>
                <a:cubicBezTo>
                  <a:pt x="529571" y="800100"/>
                  <a:pt x="600075" y="729596"/>
                  <a:pt x="600075" y="642938"/>
                </a:cubicBezTo>
                <a:lnTo>
                  <a:pt x="600075" y="453180"/>
                </a:lnTo>
                <a:cubicBezTo>
                  <a:pt x="713603" y="432845"/>
                  <a:pt x="800100" y="333594"/>
                  <a:pt x="800100" y="214313"/>
                </a:cubicBezTo>
                <a:lnTo>
                  <a:pt x="800100" y="71438"/>
                </a:lnTo>
                <a:cubicBezTo>
                  <a:pt x="800100" y="47758"/>
                  <a:pt x="780917" y="28575"/>
                  <a:pt x="757238" y="28575"/>
                </a:cubicBezTo>
                <a:close/>
                <a:moveTo>
                  <a:pt x="57150" y="400050"/>
                </a:moveTo>
                <a:cubicBezTo>
                  <a:pt x="57150" y="360664"/>
                  <a:pt x="89202" y="328613"/>
                  <a:pt x="128588" y="328613"/>
                </a:cubicBezTo>
                <a:cubicBezTo>
                  <a:pt x="167973" y="328613"/>
                  <a:pt x="200025" y="360664"/>
                  <a:pt x="200025" y="400050"/>
                </a:cubicBezTo>
                <a:cubicBezTo>
                  <a:pt x="200025" y="439436"/>
                  <a:pt x="167973" y="471488"/>
                  <a:pt x="128588" y="471488"/>
                </a:cubicBezTo>
                <a:cubicBezTo>
                  <a:pt x="89202" y="471488"/>
                  <a:pt x="57150" y="439436"/>
                  <a:pt x="57150" y="400050"/>
                </a:cubicBezTo>
                <a:close/>
              </a:path>
            </a:pathLst>
          </a:custGeom>
          <a:solidFill>
            <a:schemeClr val="bg1"/>
          </a:solidFill>
          <a:ln w="9525" cap="flat">
            <a:noFill/>
            <a:prstDash val="solid"/>
            <a:miter/>
          </a:ln>
        </p:spPr>
        <p:txBody>
          <a:bodyPr rtlCol="0" anchor="ctr"/>
          <a:lstStyle/>
          <a:p>
            <a:endParaRPr lang="en-US" dirty="0"/>
          </a:p>
        </p:txBody>
      </p:sp>
      <p:sp>
        <p:nvSpPr>
          <p:cNvPr id="49" name="Graphic 23" descr="Icon Clock">
            <a:extLst>
              <a:ext uri="{FF2B5EF4-FFF2-40B4-BE49-F238E27FC236}">
                <a16:creationId xmlns:a16="http://schemas.microsoft.com/office/drawing/2014/main" id="{5495C1F9-7920-41BF-8ACA-22F12780B550}"/>
              </a:ext>
            </a:extLst>
          </p:cNvPr>
          <p:cNvSpPr>
            <a:spLocks noChangeAspect="1"/>
          </p:cNvSpPr>
          <p:nvPr/>
        </p:nvSpPr>
        <p:spPr>
          <a:xfrm>
            <a:off x="990538" y="2000245"/>
            <a:ext cx="278285" cy="278285"/>
          </a:xfrm>
          <a:custGeom>
            <a:avLst/>
            <a:gdLst>
              <a:gd name="connsiteX0" fmla="*/ 657911 w 1314450"/>
              <a:gd name="connsiteY0" fmla="*/ 1315822 h 1314450"/>
              <a:gd name="connsiteX1" fmla="*/ 0 w 1314450"/>
              <a:gd name="connsiteY1" fmla="*/ 657911 h 1314450"/>
              <a:gd name="connsiteX2" fmla="*/ 657911 w 1314450"/>
              <a:gd name="connsiteY2" fmla="*/ 0 h 1314450"/>
              <a:gd name="connsiteX3" fmla="*/ 1315822 w 1314450"/>
              <a:gd name="connsiteY3" fmla="*/ 657911 h 1314450"/>
              <a:gd name="connsiteX4" fmla="*/ 657911 w 1314450"/>
              <a:gd name="connsiteY4" fmla="*/ 1315822 h 1314450"/>
              <a:gd name="connsiteX5" fmla="*/ 657911 w 1314450"/>
              <a:gd name="connsiteY5" fmla="*/ 1315822 h 1314450"/>
              <a:gd name="connsiteX6" fmla="*/ 719947 w 1314450"/>
              <a:gd name="connsiteY6" fmla="*/ 358073 h 1314450"/>
              <a:gd name="connsiteX7" fmla="*/ 614001 w 1314450"/>
              <a:gd name="connsiteY7" fmla="*/ 358073 h 1314450"/>
              <a:gd name="connsiteX8" fmla="*/ 614001 w 1314450"/>
              <a:gd name="connsiteY8" fmla="*/ 620516 h 1314450"/>
              <a:gd name="connsiteX9" fmla="*/ 351558 w 1314450"/>
              <a:gd name="connsiteY9" fmla="*/ 620516 h 1314450"/>
              <a:gd name="connsiteX10" fmla="*/ 351558 w 1314450"/>
              <a:gd name="connsiteY10" fmla="*/ 726453 h 1314450"/>
              <a:gd name="connsiteX11" fmla="*/ 666969 w 1314450"/>
              <a:gd name="connsiteY11" fmla="*/ 726453 h 1314450"/>
              <a:gd name="connsiteX12" fmla="*/ 667388 w 1314450"/>
              <a:gd name="connsiteY12" fmla="*/ 726453 h 1314450"/>
              <a:gd name="connsiteX13" fmla="*/ 705202 w 1314450"/>
              <a:gd name="connsiteY13" fmla="*/ 711613 h 1314450"/>
              <a:gd name="connsiteX14" fmla="*/ 719947 w 1314450"/>
              <a:gd name="connsiteY14" fmla="*/ 673894 h 1314450"/>
              <a:gd name="connsiteX15" fmla="*/ 719947 w 1314450"/>
              <a:gd name="connsiteY15" fmla="*/ 673475 h 1314450"/>
              <a:gd name="connsiteX16" fmla="*/ 719947 w 1314450"/>
              <a:gd name="connsiteY16" fmla="*/ 358073 h 13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14450" h="1314450">
                <a:moveTo>
                  <a:pt x="657911" y="1315822"/>
                </a:moveTo>
                <a:cubicBezTo>
                  <a:pt x="294570" y="1315822"/>
                  <a:pt x="0" y="1021242"/>
                  <a:pt x="0" y="657911"/>
                </a:cubicBezTo>
                <a:cubicBezTo>
                  <a:pt x="0" y="294580"/>
                  <a:pt x="294570" y="0"/>
                  <a:pt x="657911" y="0"/>
                </a:cubicBezTo>
                <a:cubicBezTo>
                  <a:pt x="1021242" y="0"/>
                  <a:pt x="1315822" y="294580"/>
                  <a:pt x="1315822" y="657911"/>
                </a:cubicBezTo>
                <a:cubicBezTo>
                  <a:pt x="1315822" y="1021251"/>
                  <a:pt x="1021242" y="1315822"/>
                  <a:pt x="657911" y="1315822"/>
                </a:cubicBezTo>
                <a:lnTo>
                  <a:pt x="657911" y="1315822"/>
                </a:lnTo>
                <a:close/>
                <a:moveTo>
                  <a:pt x="719947" y="358073"/>
                </a:moveTo>
                <a:cubicBezTo>
                  <a:pt x="719947" y="288026"/>
                  <a:pt x="614001" y="288007"/>
                  <a:pt x="614001" y="358073"/>
                </a:cubicBezTo>
                <a:lnTo>
                  <a:pt x="614001" y="620516"/>
                </a:lnTo>
                <a:lnTo>
                  <a:pt x="351558" y="620516"/>
                </a:lnTo>
                <a:cubicBezTo>
                  <a:pt x="281511" y="620516"/>
                  <a:pt x="281492" y="726453"/>
                  <a:pt x="351558" y="726453"/>
                </a:cubicBezTo>
                <a:lnTo>
                  <a:pt x="666969" y="726453"/>
                </a:lnTo>
                <a:lnTo>
                  <a:pt x="667388" y="726453"/>
                </a:lnTo>
                <a:cubicBezTo>
                  <a:pt x="683866" y="726453"/>
                  <a:pt x="696478" y="720585"/>
                  <a:pt x="705202" y="711613"/>
                </a:cubicBezTo>
                <a:cubicBezTo>
                  <a:pt x="714118" y="702888"/>
                  <a:pt x="719947" y="690324"/>
                  <a:pt x="719947" y="673894"/>
                </a:cubicBezTo>
                <a:lnTo>
                  <a:pt x="719947" y="673475"/>
                </a:lnTo>
                <a:lnTo>
                  <a:pt x="719947" y="358073"/>
                </a:lnTo>
                <a:close/>
              </a:path>
            </a:pathLst>
          </a:custGeom>
          <a:solidFill>
            <a:schemeClr val="bg1"/>
          </a:solidFill>
          <a:ln w="9525" cap="flat">
            <a:noFill/>
            <a:prstDash val="solid"/>
            <a:miter/>
          </a:ln>
        </p:spPr>
        <p:txBody>
          <a:bodyPr rtlCol="0" anchor="ctr"/>
          <a:lstStyle/>
          <a:p>
            <a:endParaRPr lang="en-US" dirty="0"/>
          </a:p>
        </p:txBody>
      </p:sp>
    </p:spTree>
    <p:extLst>
      <p:ext uri="{BB962C8B-B14F-4D97-AF65-F5344CB8AC3E}">
        <p14:creationId xmlns:p14="http://schemas.microsoft.com/office/powerpoint/2010/main" val="2743081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descr="Woman walking through a door">
            <a:extLst>
              <a:ext uri="{FF2B5EF4-FFF2-40B4-BE49-F238E27FC236}">
                <a16:creationId xmlns:a16="http://schemas.microsoft.com/office/drawing/2014/main" id="{86D7D4AC-BE7B-45B9-AF4A-E2AF1B6C796D}"/>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0"/>
            <a:ext cx="12012000" cy="6858000"/>
          </a:xfrm>
        </p:spPr>
      </p:pic>
      <p:sp>
        <p:nvSpPr>
          <p:cNvPr id="15" name="Rectangle 14">
            <a:extLst>
              <a:ext uri="{FF2B5EF4-FFF2-40B4-BE49-F238E27FC236}">
                <a16:creationId xmlns:a16="http://schemas.microsoft.com/office/drawing/2014/main" id="{DD509E5E-F68C-4F2B-8EC7-4325958603E7}"/>
              </a:ext>
              <a:ext uri="{C183D7F6-B498-43B3-948B-1728B52AA6E4}">
                <adec:decorative xmlns="" xmlns:adec="http://schemas.microsoft.com/office/drawing/2017/decorative" val="1"/>
              </a:ext>
            </a:extLst>
          </p:cNvPr>
          <p:cNvSpPr/>
          <p:nvPr/>
        </p:nvSpPr>
        <p:spPr>
          <a:xfrm>
            <a:off x="1569877" y="0"/>
            <a:ext cx="6058185"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9AF7E39F-041F-4A45-A1CF-F8C269887D5A}"/>
              </a:ext>
            </a:extLst>
          </p:cNvPr>
          <p:cNvSpPr>
            <a:spLocks noGrp="1"/>
          </p:cNvSpPr>
          <p:nvPr>
            <p:ph type="body" sz="quarter" idx="13"/>
          </p:nvPr>
        </p:nvSpPr>
        <p:spPr>
          <a:xfrm>
            <a:off x="1484227" y="58799"/>
            <a:ext cx="6903253" cy="6812281"/>
          </a:xfrm>
          <a:gradFill>
            <a:gsLst>
              <a:gs pos="0">
                <a:schemeClr val="tx2"/>
              </a:gs>
              <a:gs pos="100000">
                <a:schemeClr val="accent2"/>
              </a:gs>
            </a:gsLst>
            <a:lin ang="14400000" scaled="0"/>
          </a:gradFill>
        </p:spPr>
        <p:txBody>
          <a:bodyPr/>
          <a:lstStyle/>
          <a:p>
            <a:pPr algn="just"/>
            <a:r>
              <a:rPr lang="en-US" sz="2400" dirty="0"/>
              <a:t>Canada is a massive country, and when it comes to providing quality Canadian healthcare, geography can be a challenge! The concerns and priorities for one area might be vastly different from another. Rural versus urban demographics, linguistic traditions, the size of the Indigenous population, proximity of major hospitals, and cultural priorities all influence healthcare spending decisions.</a:t>
            </a:r>
          </a:p>
        </p:txBody>
      </p:sp>
      <p:sp>
        <p:nvSpPr>
          <p:cNvPr id="3" name="Title 2">
            <a:extLst>
              <a:ext uri="{FF2B5EF4-FFF2-40B4-BE49-F238E27FC236}">
                <a16:creationId xmlns:a16="http://schemas.microsoft.com/office/drawing/2014/main" id="{E9BE4A06-2673-41EF-AF84-96B0EDEC0F01}"/>
              </a:ext>
            </a:extLst>
          </p:cNvPr>
          <p:cNvSpPr>
            <a:spLocks noGrp="1"/>
          </p:cNvSpPr>
          <p:nvPr>
            <p:ph type="title"/>
          </p:nvPr>
        </p:nvSpPr>
        <p:spPr>
          <a:xfrm>
            <a:off x="1981852" y="852332"/>
            <a:ext cx="4585966" cy="1008000"/>
          </a:xfrm>
        </p:spPr>
        <p:txBody>
          <a:bodyPr/>
          <a:lstStyle/>
          <a:p>
            <a:r>
              <a:rPr lang="en-US" sz="2800" dirty="0"/>
              <a:t>Canadian Health Insurance</a:t>
            </a:r>
            <a:r>
              <a:rPr lang="en-US" sz="3200" dirty="0"/>
              <a:t/>
            </a:r>
            <a:br>
              <a:rPr lang="en-US" sz="3200" dirty="0"/>
            </a:br>
            <a:endParaRPr lang="en-US" sz="3200" dirty="0"/>
          </a:p>
        </p:txBody>
      </p:sp>
      <p:sp>
        <p:nvSpPr>
          <p:cNvPr id="9" name="object 7" descr="Beige rectangle">
            <a:extLst>
              <a:ext uri="{FF2B5EF4-FFF2-40B4-BE49-F238E27FC236}">
                <a16:creationId xmlns:a16="http://schemas.microsoft.com/office/drawing/2014/main" id="{400AB11A-4D5E-4CDE-BB60-C8578F59C3E0}"/>
              </a:ext>
            </a:extLst>
          </p:cNvPr>
          <p:cNvSpPr/>
          <p:nvPr/>
        </p:nvSpPr>
        <p:spPr bwMode="white">
          <a:xfrm>
            <a:off x="1569877" y="6262333"/>
            <a:ext cx="4104000" cy="0"/>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lang="en-US" dirty="0"/>
          </a:p>
        </p:txBody>
      </p:sp>
      <p:grpSp>
        <p:nvGrpSpPr>
          <p:cNvPr id="36" name="Group 35" descr="Icon Lightbulb">
            <a:extLst>
              <a:ext uri="{FF2B5EF4-FFF2-40B4-BE49-F238E27FC236}">
                <a16:creationId xmlns:a16="http://schemas.microsoft.com/office/drawing/2014/main" id="{840CA54E-FBB9-4848-A45D-E086AA4A5012}"/>
              </a:ext>
            </a:extLst>
          </p:cNvPr>
          <p:cNvGrpSpPr>
            <a:grpSpLocks noChangeAspect="1"/>
          </p:cNvGrpSpPr>
          <p:nvPr/>
        </p:nvGrpSpPr>
        <p:grpSpPr>
          <a:xfrm>
            <a:off x="6761362" y="5158480"/>
            <a:ext cx="362015" cy="584795"/>
            <a:chOff x="1684741" y="3186732"/>
            <a:chExt cx="530027" cy="856197"/>
          </a:xfrm>
        </p:grpSpPr>
        <p:sp>
          <p:nvSpPr>
            <p:cNvPr id="32" name="Freeform: Shape 31">
              <a:extLst>
                <a:ext uri="{FF2B5EF4-FFF2-40B4-BE49-F238E27FC236}">
                  <a16:creationId xmlns:a16="http://schemas.microsoft.com/office/drawing/2014/main" id="{B8ABB65B-B8A5-4C0E-BE4C-E88A7BB3E8A2}"/>
                </a:ext>
              </a:extLst>
            </p:cNvPr>
            <p:cNvSpPr/>
            <p:nvPr/>
          </p:nvSpPr>
          <p:spPr>
            <a:xfrm>
              <a:off x="1817248" y="3777916"/>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3" name="Freeform: Shape 32">
              <a:extLst>
                <a:ext uri="{FF2B5EF4-FFF2-40B4-BE49-F238E27FC236}">
                  <a16:creationId xmlns:a16="http://schemas.microsoft.com/office/drawing/2014/main" id="{D71DD07A-CE80-41D5-AEEB-65192AD34639}"/>
                </a:ext>
              </a:extLst>
            </p:cNvPr>
            <p:cNvSpPr/>
            <p:nvPr/>
          </p:nvSpPr>
          <p:spPr>
            <a:xfrm>
              <a:off x="1817248" y="3879844"/>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4" name="Freeform: Shape 33">
              <a:extLst>
                <a:ext uri="{FF2B5EF4-FFF2-40B4-BE49-F238E27FC236}">
                  <a16:creationId xmlns:a16="http://schemas.microsoft.com/office/drawing/2014/main" id="{0522D638-DE3D-438D-8C73-954C32D8CB63}"/>
                </a:ext>
              </a:extLst>
            </p:cNvPr>
            <p:cNvSpPr/>
            <p:nvPr/>
          </p:nvSpPr>
          <p:spPr>
            <a:xfrm>
              <a:off x="1883501" y="3981772"/>
              <a:ext cx="132507" cy="61157"/>
            </a:xfrm>
            <a:custGeom>
              <a:avLst/>
              <a:gdLst>
                <a:gd name="connsiteX0" fmla="*/ 0 w 132506"/>
                <a:gd name="connsiteY0" fmla="*/ 0 h 61156"/>
                <a:gd name="connsiteX1" fmla="*/ 66253 w 132506"/>
                <a:gd name="connsiteY1" fmla="*/ 61157 h 61156"/>
                <a:gd name="connsiteX2" fmla="*/ 132507 w 132506"/>
                <a:gd name="connsiteY2" fmla="*/ 0 h 61156"/>
                <a:gd name="connsiteX3" fmla="*/ 0 w 132506"/>
                <a:gd name="connsiteY3" fmla="*/ 0 h 61156"/>
              </a:gdLst>
              <a:ahLst/>
              <a:cxnLst>
                <a:cxn ang="0">
                  <a:pos x="connsiteX0" y="connsiteY0"/>
                </a:cxn>
                <a:cxn ang="0">
                  <a:pos x="connsiteX1" y="connsiteY1"/>
                </a:cxn>
                <a:cxn ang="0">
                  <a:pos x="connsiteX2" y="connsiteY2"/>
                </a:cxn>
                <a:cxn ang="0">
                  <a:pos x="connsiteX3" y="connsiteY3"/>
                </a:cxn>
              </a:cxnLst>
              <a:rect l="l" t="t" r="r" b="b"/>
              <a:pathLst>
                <a:path w="132506" h="61156">
                  <a:moveTo>
                    <a:pt x="0" y="0"/>
                  </a:moveTo>
                  <a:cubicBezTo>
                    <a:pt x="3058" y="34656"/>
                    <a:pt x="31598" y="61157"/>
                    <a:pt x="66253" y="61157"/>
                  </a:cubicBezTo>
                  <a:cubicBezTo>
                    <a:pt x="100909" y="61157"/>
                    <a:pt x="129449" y="34656"/>
                    <a:pt x="132507" y="0"/>
                  </a:cubicBezTo>
                  <a:lnTo>
                    <a:pt x="0" y="0"/>
                  </a:lnTo>
                  <a:close/>
                </a:path>
              </a:pathLst>
            </a:custGeom>
            <a:solidFill>
              <a:schemeClr val="accent1"/>
            </a:solidFill>
            <a:ln w="10120"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01AB190E-B14D-440E-9910-B22D8C998B54}"/>
                </a:ext>
              </a:extLst>
            </p:cNvPr>
            <p:cNvSpPr/>
            <p:nvPr/>
          </p:nvSpPr>
          <p:spPr>
            <a:xfrm>
              <a:off x="1684741" y="3186732"/>
              <a:ext cx="530027" cy="550412"/>
            </a:xfrm>
            <a:custGeom>
              <a:avLst/>
              <a:gdLst>
                <a:gd name="connsiteX0" fmla="*/ 265013 w 530026"/>
                <a:gd name="connsiteY0" fmla="*/ 0 h 550412"/>
                <a:gd name="connsiteX1" fmla="*/ 265013 w 530026"/>
                <a:gd name="connsiteY1" fmla="*/ 0 h 550412"/>
                <a:gd name="connsiteX2" fmla="*/ 265013 w 530026"/>
                <a:gd name="connsiteY2" fmla="*/ 0 h 550412"/>
                <a:gd name="connsiteX3" fmla="*/ 0 w 530026"/>
                <a:gd name="connsiteY3" fmla="*/ 261956 h 550412"/>
                <a:gd name="connsiteX4" fmla="*/ 0 w 530026"/>
                <a:gd name="connsiteY4" fmla="*/ 271129 h 550412"/>
                <a:gd name="connsiteX5" fmla="*/ 18347 w 530026"/>
                <a:gd name="connsiteY5" fmla="*/ 362864 h 550412"/>
                <a:gd name="connsiteX6" fmla="*/ 64215 w 530026"/>
                <a:gd name="connsiteY6" fmla="*/ 438291 h 550412"/>
                <a:gd name="connsiteX7" fmla="*/ 126391 w 530026"/>
                <a:gd name="connsiteY7" fmla="*/ 539200 h 550412"/>
                <a:gd name="connsiteX8" fmla="*/ 144738 w 530026"/>
                <a:gd name="connsiteY8" fmla="*/ 550412 h 550412"/>
                <a:gd name="connsiteX9" fmla="*/ 385289 w 530026"/>
                <a:gd name="connsiteY9" fmla="*/ 550412 h 550412"/>
                <a:gd name="connsiteX10" fmla="*/ 403636 w 530026"/>
                <a:gd name="connsiteY10" fmla="*/ 539200 h 550412"/>
                <a:gd name="connsiteX11" fmla="*/ 465812 w 530026"/>
                <a:gd name="connsiteY11" fmla="*/ 438291 h 550412"/>
                <a:gd name="connsiteX12" fmla="*/ 511680 w 530026"/>
                <a:gd name="connsiteY12" fmla="*/ 362864 h 550412"/>
                <a:gd name="connsiteX13" fmla="*/ 530027 w 530026"/>
                <a:gd name="connsiteY13" fmla="*/ 271129 h 550412"/>
                <a:gd name="connsiteX14" fmla="*/ 530027 w 530026"/>
                <a:gd name="connsiteY14" fmla="*/ 261956 h 550412"/>
                <a:gd name="connsiteX15" fmla="*/ 265013 w 530026"/>
                <a:gd name="connsiteY15" fmla="*/ 0 h 550412"/>
                <a:gd name="connsiteX16" fmla="*/ 468870 w 530026"/>
                <a:gd name="connsiteY16" fmla="*/ 270110 h 550412"/>
                <a:gd name="connsiteX17" fmla="*/ 454600 w 530026"/>
                <a:gd name="connsiteY17" fmla="*/ 341460 h 550412"/>
                <a:gd name="connsiteX18" fmla="*/ 419944 w 530026"/>
                <a:gd name="connsiteY18" fmla="*/ 397520 h 550412"/>
                <a:gd name="connsiteX19" fmla="*/ 360826 w 530026"/>
                <a:gd name="connsiteY19" fmla="*/ 489256 h 550412"/>
                <a:gd name="connsiteX20" fmla="*/ 265013 w 530026"/>
                <a:gd name="connsiteY20" fmla="*/ 489256 h 550412"/>
                <a:gd name="connsiteX21" fmla="*/ 170220 w 530026"/>
                <a:gd name="connsiteY21" fmla="*/ 489256 h 550412"/>
                <a:gd name="connsiteX22" fmla="*/ 111102 w 530026"/>
                <a:gd name="connsiteY22" fmla="*/ 397520 h 550412"/>
                <a:gd name="connsiteX23" fmla="*/ 76446 w 530026"/>
                <a:gd name="connsiteY23" fmla="*/ 341460 h 550412"/>
                <a:gd name="connsiteX24" fmla="*/ 62176 w 530026"/>
                <a:gd name="connsiteY24" fmla="*/ 270110 h 550412"/>
                <a:gd name="connsiteX25" fmla="*/ 62176 w 530026"/>
                <a:gd name="connsiteY25" fmla="*/ 261956 h 550412"/>
                <a:gd name="connsiteX26" fmla="*/ 266033 w 530026"/>
                <a:gd name="connsiteY26" fmla="*/ 60138 h 550412"/>
                <a:gd name="connsiteX27" fmla="*/ 266033 w 530026"/>
                <a:gd name="connsiteY27" fmla="*/ 60138 h 550412"/>
                <a:gd name="connsiteX28" fmla="*/ 266033 w 530026"/>
                <a:gd name="connsiteY28" fmla="*/ 60138 h 550412"/>
                <a:gd name="connsiteX29" fmla="*/ 266033 w 530026"/>
                <a:gd name="connsiteY29" fmla="*/ 60138 h 550412"/>
                <a:gd name="connsiteX30" fmla="*/ 266033 w 530026"/>
                <a:gd name="connsiteY30" fmla="*/ 60138 h 550412"/>
                <a:gd name="connsiteX31" fmla="*/ 266033 w 530026"/>
                <a:gd name="connsiteY31" fmla="*/ 60138 h 550412"/>
                <a:gd name="connsiteX32" fmla="*/ 266033 w 530026"/>
                <a:gd name="connsiteY32" fmla="*/ 60138 h 550412"/>
                <a:gd name="connsiteX33" fmla="*/ 469889 w 530026"/>
                <a:gd name="connsiteY33" fmla="*/ 261956 h 550412"/>
                <a:gd name="connsiteX34" fmla="*/ 469889 w 530026"/>
                <a:gd name="connsiteY34" fmla="*/ 270110 h 550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0026" h="550412">
                  <a:moveTo>
                    <a:pt x="265013" y="0"/>
                  </a:moveTo>
                  <a:cubicBezTo>
                    <a:pt x="265013" y="0"/>
                    <a:pt x="265013" y="0"/>
                    <a:pt x="265013" y="0"/>
                  </a:cubicBezTo>
                  <a:cubicBezTo>
                    <a:pt x="265013" y="0"/>
                    <a:pt x="265013" y="0"/>
                    <a:pt x="265013" y="0"/>
                  </a:cubicBezTo>
                  <a:cubicBezTo>
                    <a:pt x="120275" y="1019"/>
                    <a:pt x="3058" y="117217"/>
                    <a:pt x="0" y="261956"/>
                  </a:cubicBezTo>
                  <a:lnTo>
                    <a:pt x="0" y="271129"/>
                  </a:lnTo>
                  <a:cubicBezTo>
                    <a:pt x="1019" y="302727"/>
                    <a:pt x="7135" y="333305"/>
                    <a:pt x="18347" y="362864"/>
                  </a:cubicBezTo>
                  <a:cubicBezTo>
                    <a:pt x="29559" y="390385"/>
                    <a:pt x="44848" y="415867"/>
                    <a:pt x="64215" y="438291"/>
                  </a:cubicBezTo>
                  <a:cubicBezTo>
                    <a:pt x="88678" y="464793"/>
                    <a:pt x="115179" y="516776"/>
                    <a:pt x="126391" y="539200"/>
                  </a:cubicBezTo>
                  <a:cubicBezTo>
                    <a:pt x="129449" y="546335"/>
                    <a:pt x="136584" y="550412"/>
                    <a:pt x="144738" y="550412"/>
                  </a:cubicBezTo>
                  <a:lnTo>
                    <a:pt x="385289" y="550412"/>
                  </a:lnTo>
                  <a:cubicBezTo>
                    <a:pt x="393443" y="550412"/>
                    <a:pt x="400578" y="546335"/>
                    <a:pt x="403636" y="539200"/>
                  </a:cubicBezTo>
                  <a:cubicBezTo>
                    <a:pt x="414848" y="516776"/>
                    <a:pt x="441349" y="464793"/>
                    <a:pt x="465812" y="438291"/>
                  </a:cubicBezTo>
                  <a:cubicBezTo>
                    <a:pt x="485178" y="415867"/>
                    <a:pt x="501487" y="390385"/>
                    <a:pt x="511680" y="362864"/>
                  </a:cubicBezTo>
                  <a:cubicBezTo>
                    <a:pt x="522892" y="333305"/>
                    <a:pt x="529008" y="302727"/>
                    <a:pt x="530027" y="271129"/>
                  </a:cubicBezTo>
                  <a:lnTo>
                    <a:pt x="530027" y="261956"/>
                  </a:lnTo>
                  <a:cubicBezTo>
                    <a:pt x="526969" y="117217"/>
                    <a:pt x="409752" y="1019"/>
                    <a:pt x="265013" y="0"/>
                  </a:cubicBezTo>
                  <a:close/>
                  <a:moveTo>
                    <a:pt x="468870" y="270110"/>
                  </a:moveTo>
                  <a:cubicBezTo>
                    <a:pt x="467851" y="294573"/>
                    <a:pt x="462754" y="319035"/>
                    <a:pt x="454600" y="341460"/>
                  </a:cubicBezTo>
                  <a:cubicBezTo>
                    <a:pt x="446446" y="361845"/>
                    <a:pt x="435234" y="381212"/>
                    <a:pt x="419944" y="397520"/>
                  </a:cubicBezTo>
                  <a:cubicBezTo>
                    <a:pt x="396501" y="426060"/>
                    <a:pt x="376115" y="456638"/>
                    <a:pt x="360826" y="489256"/>
                  </a:cubicBezTo>
                  <a:lnTo>
                    <a:pt x="265013" y="489256"/>
                  </a:lnTo>
                  <a:lnTo>
                    <a:pt x="170220" y="489256"/>
                  </a:lnTo>
                  <a:cubicBezTo>
                    <a:pt x="153912" y="456638"/>
                    <a:pt x="133526" y="426060"/>
                    <a:pt x="111102" y="397520"/>
                  </a:cubicBezTo>
                  <a:cubicBezTo>
                    <a:pt x="96832" y="381212"/>
                    <a:pt x="84600" y="361845"/>
                    <a:pt x="76446" y="341460"/>
                  </a:cubicBezTo>
                  <a:cubicBezTo>
                    <a:pt x="67273" y="319035"/>
                    <a:pt x="63196" y="294573"/>
                    <a:pt x="62176" y="270110"/>
                  </a:cubicBezTo>
                  <a:lnTo>
                    <a:pt x="62176" y="261956"/>
                  </a:lnTo>
                  <a:cubicBezTo>
                    <a:pt x="64215" y="150854"/>
                    <a:pt x="154931" y="61157"/>
                    <a:pt x="266033" y="60138"/>
                  </a:cubicBezTo>
                  <a:lnTo>
                    <a:pt x="266033" y="60138"/>
                  </a:lnTo>
                  <a:lnTo>
                    <a:pt x="266033" y="60138"/>
                  </a:lnTo>
                  <a:cubicBezTo>
                    <a:pt x="266033" y="60138"/>
                    <a:pt x="266033" y="60138"/>
                    <a:pt x="266033" y="60138"/>
                  </a:cubicBezTo>
                  <a:cubicBezTo>
                    <a:pt x="266033" y="60138"/>
                    <a:pt x="266033" y="60138"/>
                    <a:pt x="266033" y="60138"/>
                  </a:cubicBezTo>
                  <a:lnTo>
                    <a:pt x="266033" y="60138"/>
                  </a:lnTo>
                  <a:lnTo>
                    <a:pt x="266033" y="60138"/>
                  </a:lnTo>
                  <a:cubicBezTo>
                    <a:pt x="377134" y="61157"/>
                    <a:pt x="467851" y="149835"/>
                    <a:pt x="469889" y="261956"/>
                  </a:cubicBezTo>
                  <a:lnTo>
                    <a:pt x="469889" y="270110"/>
                  </a:lnTo>
                  <a:close/>
                </a:path>
              </a:pathLst>
            </a:custGeom>
            <a:solidFill>
              <a:schemeClr val="accent1"/>
            </a:solidFill>
            <a:ln w="10120" cap="flat">
              <a:noFill/>
              <a:prstDash val="solid"/>
              <a:miter/>
            </a:ln>
          </p:spPr>
          <p:txBody>
            <a:bodyPr rtlCol="0" anchor="ctr"/>
            <a:lstStyle/>
            <a:p>
              <a:endParaRPr lang="en-US" dirty="0"/>
            </a:p>
          </p:txBody>
        </p:sp>
      </p:grpSp>
      <p:sp>
        <p:nvSpPr>
          <p:cNvPr id="48" name="Rectangle 47">
            <a:extLst>
              <a:ext uri="{FF2B5EF4-FFF2-40B4-BE49-F238E27FC236}">
                <a16:creationId xmlns:a16="http://schemas.microsoft.com/office/drawing/2014/main" id="{C3FC51DE-D10A-4DE8-A7E3-22FA2E4FC194}"/>
              </a:ext>
              <a:ext uri="{C183D7F6-B498-43B3-948B-1728B52AA6E4}">
                <adec:decorative xmlns="" xmlns:adec="http://schemas.microsoft.com/office/drawing/2017/decorative" val="1"/>
              </a:ext>
            </a:extLst>
          </p:cNvPr>
          <p:cNvSpPr/>
          <p:nvPr/>
        </p:nvSpPr>
        <p:spPr>
          <a:xfrm>
            <a:off x="1569877" y="5904087"/>
            <a:ext cx="6058183" cy="45719"/>
          </a:xfrm>
          <a:prstGeom prst="rect">
            <a:avLst/>
          </a:prstGeom>
          <a:solidFill>
            <a:schemeClr val="tx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Slide Number Placeholder 51">
            <a:extLst>
              <a:ext uri="{FF2B5EF4-FFF2-40B4-BE49-F238E27FC236}">
                <a16:creationId xmlns:a16="http://schemas.microsoft.com/office/drawing/2014/main" id="{947A81F6-261F-44F4-B660-7BD323AE2991}"/>
              </a:ext>
            </a:extLst>
          </p:cNvPr>
          <p:cNvSpPr>
            <a:spLocks noGrp="1"/>
          </p:cNvSpPr>
          <p:nvPr>
            <p:ph type="sldNum" sz="quarter" idx="11"/>
          </p:nvPr>
        </p:nvSpPr>
        <p:spPr/>
        <p:txBody>
          <a:bodyPr/>
          <a:lstStyle/>
          <a:p>
            <a:fld id="{EECC7194-A4D0-457B-9D3E-53681723AFF7}" type="slidenum">
              <a:rPr lang="en-US" smtClean="0"/>
              <a:pPr/>
              <a:t>6</a:t>
            </a:fld>
            <a:endParaRPr lang="en-US" dirty="0"/>
          </a:p>
        </p:txBody>
      </p:sp>
      <p:grpSp>
        <p:nvGrpSpPr>
          <p:cNvPr id="14" name="Group 13">
            <a:extLst>
              <a:ext uri="{FF2B5EF4-FFF2-40B4-BE49-F238E27FC236}">
                <a16:creationId xmlns:a16="http://schemas.microsoft.com/office/drawing/2014/main" id="{8CDC0198-E919-4071-9C4B-5B3D19A46785}"/>
              </a:ext>
              <a:ext uri="{C183D7F6-B498-43B3-948B-1728B52AA6E4}">
                <adec:decorative xmlns="" xmlns:adec="http://schemas.microsoft.com/office/drawing/2017/decorative" val="1"/>
              </a:ext>
            </a:extLst>
          </p:cNvPr>
          <p:cNvGrpSpPr>
            <a:grpSpLocks noChangeAspect="1"/>
          </p:cNvGrpSpPr>
          <p:nvPr/>
        </p:nvGrpSpPr>
        <p:grpSpPr>
          <a:xfrm>
            <a:off x="6489161" y="4997668"/>
            <a:ext cx="906419" cy="906419"/>
            <a:chOff x="5482999" y="1607028"/>
            <a:chExt cx="1200866" cy="1200866"/>
          </a:xfrm>
        </p:grpSpPr>
        <p:sp>
          <p:nvSpPr>
            <p:cNvPr id="16" name="Rectangle 15">
              <a:extLst>
                <a:ext uri="{FF2B5EF4-FFF2-40B4-BE49-F238E27FC236}">
                  <a16:creationId xmlns:a16="http://schemas.microsoft.com/office/drawing/2014/main" id="{667DDF34-4085-4945-A320-585AC8EBAAF2}"/>
                </a:ext>
              </a:extLst>
            </p:cNvPr>
            <p:cNvSpPr/>
            <p:nvPr/>
          </p:nvSpPr>
          <p:spPr>
            <a:xfrm>
              <a:off x="5587207" y="1711236"/>
              <a:ext cx="992451" cy="992451"/>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D521D40-9109-4214-B458-FAB53B1DA80D}"/>
                </a:ext>
              </a:extLst>
            </p:cNvPr>
            <p:cNvSpPr/>
            <p:nvPr/>
          </p:nvSpPr>
          <p:spPr>
            <a:xfrm>
              <a:off x="5482999" y="1607028"/>
              <a:ext cx="1200866" cy="1200866"/>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597153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descr="Woman walking through a door">
            <a:extLst>
              <a:ext uri="{FF2B5EF4-FFF2-40B4-BE49-F238E27FC236}">
                <a16:creationId xmlns:a16="http://schemas.microsoft.com/office/drawing/2014/main" id="{86D7D4AC-BE7B-45B9-AF4A-E2AF1B6C796D}"/>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0"/>
            <a:ext cx="12012000" cy="6858000"/>
          </a:xfrm>
        </p:spPr>
      </p:pic>
      <p:sp>
        <p:nvSpPr>
          <p:cNvPr id="15" name="Rectangle 14">
            <a:extLst>
              <a:ext uri="{FF2B5EF4-FFF2-40B4-BE49-F238E27FC236}">
                <a16:creationId xmlns:a16="http://schemas.microsoft.com/office/drawing/2014/main" id="{DD509E5E-F68C-4F2B-8EC7-4325958603E7}"/>
              </a:ext>
              <a:ext uri="{C183D7F6-B498-43B3-948B-1728B52AA6E4}">
                <adec:decorative xmlns="" xmlns:adec="http://schemas.microsoft.com/office/drawing/2017/decorative" val="1"/>
              </a:ext>
            </a:extLst>
          </p:cNvPr>
          <p:cNvSpPr/>
          <p:nvPr/>
        </p:nvSpPr>
        <p:spPr>
          <a:xfrm>
            <a:off x="1569877" y="0"/>
            <a:ext cx="6058185"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9AF7E39F-041F-4A45-A1CF-F8C269887D5A}"/>
              </a:ext>
            </a:extLst>
          </p:cNvPr>
          <p:cNvSpPr>
            <a:spLocks noGrp="1"/>
          </p:cNvSpPr>
          <p:nvPr>
            <p:ph type="body" sz="quarter" idx="13"/>
          </p:nvPr>
        </p:nvSpPr>
        <p:spPr>
          <a:xfrm>
            <a:off x="1562883" y="-326758"/>
            <a:ext cx="5832697" cy="6980011"/>
          </a:xfrm>
          <a:gradFill>
            <a:gsLst>
              <a:gs pos="0">
                <a:schemeClr val="tx2"/>
              </a:gs>
              <a:gs pos="100000">
                <a:schemeClr val="accent2"/>
              </a:gs>
            </a:gsLst>
            <a:lin ang="14400000" scaled="0"/>
          </a:gradFill>
        </p:spPr>
        <p:txBody>
          <a:bodyPr/>
          <a:lstStyle/>
          <a:p>
            <a:pPr algn="just"/>
            <a:r>
              <a:rPr lang="en-US" sz="2000" dirty="0"/>
              <a:t>Foreigners and non-residents living in Canada have unique needs. It is nothing new to have expectations of receiving a higher level of service and better access to quality healthcare providers in the country.</a:t>
            </a:r>
          </a:p>
          <a:p>
            <a:pPr algn="just"/>
            <a:endParaRPr lang="en-US" sz="2000" dirty="0"/>
          </a:p>
          <a:p>
            <a:pPr algn="just"/>
            <a:r>
              <a:rPr lang="en-US" sz="2000" dirty="0"/>
              <a:t>If you would like to receive care outside Canada, you need an insurance plan with worldwide coverage. We recommend getting a global medical plan for this, especially for expatriates and international citizens living in the country. This type of plan provides access to a wide range of private and public hospitals, has shorter waiting times, and offers coverage in any country, including your home country.</a:t>
            </a:r>
          </a:p>
        </p:txBody>
      </p:sp>
      <p:sp>
        <p:nvSpPr>
          <p:cNvPr id="3" name="Title 2">
            <a:extLst>
              <a:ext uri="{FF2B5EF4-FFF2-40B4-BE49-F238E27FC236}">
                <a16:creationId xmlns:a16="http://schemas.microsoft.com/office/drawing/2014/main" id="{E9BE4A06-2673-41EF-AF84-96B0EDEC0F01}"/>
              </a:ext>
            </a:extLst>
          </p:cNvPr>
          <p:cNvSpPr>
            <a:spLocks noGrp="1"/>
          </p:cNvSpPr>
          <p:nvPr>
            <p:ph type="title"/>
          </p:nvPr>
        </p:nvSpPr>
        <p:spPr>
          <a:xfrm>
            <a:off x="2073513" y="235785"/>
            <a:ext cx="4585966" cy="1008000"/>
          </a:xfrm>
        </p:spPr>
        <p:txBody>
          <a:bodyPr/>
          <a:lstStyle/>
          <a:p>
            <a:r>
              <a:rPr lang="en-US" sz="2400" dirty="0"/>
              <a:t>Advantages of Global Health Insurance in Canada</a:t>
            </a:r>
            <a:br>
              <a:rPr lang="en-US" sz="2400" dirty="0"/>
            </a:br>
            <a:endParaRPr lang="en-US" sz="2400" dirty="0"/>
          </a:p>
        </p:txBody>
      </p:sp>
      <p:sp>
        <p:nvSpPr>
          <p:cNvPr id="9" name="object 7" descr="Beige rectangle">
            <a:extLst>
              <a:ext uri="{FF2B5EF4-FFF2-40B4-BE49-F238E27FC236}">
                <a16:creationId xmlns:a16="http://schemas.microsoft.com/office/drawing/2014/main" id="{400AB11A-4D5E-4CDE-BB60-C8578F59C3E0}"/>
              </a:ext>
            </a:extLst>
          </p:cNvPr>
          <p:cNvSpPr/>
          <p:nvPr/>
        </p:nvSpPr>
        <p:spPr bwMode="white">
          <a:xfrm>
            <a:off x="1562883" y="6635482"/>
            <a:ext cx="4104000" cy="0"/>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lang="en-US" dirty="0"/>
          </a:p>
        </p:txBody>
      </p:sp>
      <p:grpSp>
        <p:nvGrpSpPr>
          <p:cNvPr id="36" name="Group 35" descr="Icon Lightbulb">
            <a:extLst>
              <a:ext uri="{FF2B5EF4-FFF2-40B4-BE49-F238E27FC236}">
                <a16:creationId xmlns:a16="http://schemas.microsoft.com/office/drawing/2014/main" id="{840CA54E-FBB9-4848-A45D-E086AA4A5012}"/>
              </a:ext>
            </a:extLst>
          </p:cNvPr>
          <p:cNvGrpSpPr>
            <a:grpSpLocks noChangeAspect="1"/>
          </p:cNvGrpSpPr>
          <p:nvPr/>
        </p:nvGrpSpPr>
        <p:grpSpPr>
          <a:xfrm>
            <a:off x="6761362" y="5158480"/>
            <a:ext cx="362015" cy="584795"/>
            <a:chOff x="1684741" y="3186732"/>
            <a:chExt cx="530027" cy="856197"/>
          </a:xfrm>
        </p:grpSpPr>
        <p:sp>
          <p:nvSpPr>
            <p:cNvPr id="32" name="Freeform: Shape 31">
              <a:extLst>
                <a:ext uri="{FF2B5EF4-FFF2-40B4-BE49-F238E27FC236}">
                  <a16:creationId xmlns:a16="http://schemas.microsoft.com/office/drawing/2014/main" id="{B8ABB65B-B8A5-4C0E-BE4C-E88A7BB3E8A2}"/>
                </a:ext>
              </a:extLst>
            </p:cNvPr>
            <p:cNvSpPr/>
            <p:nvPr/>
          </p:nvSpPr>
          <p:spPr>
            <a:xfrm>
              <a:off x="1817248" y="3777916"/>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3" name="Freeform: Shape 32">
              <a:extLst>
                <a:ext uri="{FF2B5EF4-FFF2-40B4-BE49-F238E27FC236}">
                  <a16:creationId xmlns:a16="http://schemas.microsoft.com/office/drawing/2014/main" id="{D71DD07A-CE80-41D5-AEEB-65192AD34639}"/>
                </a:ext>
              </a:extLst>
            </p:cNvPr>
            <p:cNvSpPr/>
            <p:nvPr/>
          </p:nvSpPr>
          <p:spPr>
            <a:xfrm>
              <a:off x="1817248" y="3879844"/>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4" name="Freeform: Shape 33">
              <a:extLst>
                <a:ext uri="{FF2B5EF4-FFF2-40B4-BE49-F238E27FC236}">
                  <a16:creationId xmlns:a16="http://schemas.microsoft.com/office/drawing/2014/main" id="{0522D638-DE3D-438D-8C73-954C32D8CB63}"/>
                </a:ext>
              </a:extLst>
            </p:cNvPr>
            <p:cNvSpPr/>
            <p:nvPr/>
          </p:nvSpPr>
          <p:spPr>
            <a:xfrm>
              <a:off x="1883501" y="3981772"/>
              <a:ext cx="132507" cy="61157"/>
            </a:xfrm>
            <a:custGeom>
              <a:avLst/>
              <a:gdLst>
                <a:gd name="connsiteX0" fmla="*/ 0 w 132506"/>
                <a:gd name="connsiteY0" fmla="*/ 0 h 61156"/>
                <a:gd name="connsiteX1" fmla="*/ 66253 w 132506"/>
                <a:gd name="connsiteY1" fmla="*/ 61157 h 61156"/>
                <a:gd name="connsiteX2" fmla="*/ 132507 w 132506"/>
                <a:gd name="connsiteY2" fmla="*/ 0 h 61156"/>
                <a:gd name="connsiteX3" fmla="*/ 0 w 132506"/>
                <a:gd name="connsiteY3" fmla="*/ 0 h 61156"/>
              </a:gdLst>
              <a:ahLst/>
              <a:cxnLst>
                <a:cxn ang="0">
                  <a:pos x="connsiteX0" y="connsiteY0"/>
                </a:cxn>
                <a:cxn ang="0">
                  <a:pos x="connsiteX1" y="connsiteY1"/>
                </a:cxn>
                <a:cxn ang="0">
                  <a:pos x="connsiteX2" y="connsiteY2"/>
                </a:cxn>
                <a:cxn ang="0">
                  <a:pos x="connsiteX3" y="connsiteY3"/>
                </a:cxn>
              </a:cxnLst>
              <a:rect l="l" t="t" r="r" b="b"/>
              <a:pathLst>
                <a:path w="132506" h="61156">
                  <a:moveTo>
                    <a:pt x="0" y="0"/>
                  </a:moveTo>
                  <a:cubicBezTo>
                    <a:pt x="3058" y="34656"/>
                    <a:pt x="31598" y="61157"/>
                    <a:pt x="66253" y="61157"/>
                  </a:cubicBezTo>
                  <a:cubicBezTo>
                    <a:pt x="100909" y="61157"/>
                    <a:pt x="129449" y="34656"/>
                    <a:pt x="132507" y="0"/>
                  </a:cubicBezTo>
                  <a:lnTo>
                    <a:pt x="0" y="0"/>
                  </a:lnTo>
                  <a:close/>
                </a:path>
              </a:pathLst>
            </a:custGeom>
            <a:solidFill>
              <a:schemeClr val="accent1"/>
            </a:solidFill>
            <a:ln w="10120"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01AB190E-B14D-440E-9910-B22D8C998B54}"/>
                </a:ext>
              </a:extLst>
            </p:cNvPr>
            <p:cNvSpPr/>
            <p:nvPr/>
          </p:nvSpPr>
          <p:spPr>
            <a:xfrm>
              <a:off x="1684741" y="3186732"/>
              <a:ext cx="530027" cy="550412"/>
            </a:xfrm>
            <a:custGeom>
              <a:avLst/>
              <a:gdLst>
                <a:gd name="connsiteX0" fmla="*/ 265013 w 530026"/>
                <a:gd name="connsiteY0" fmla="*/ 0 h 550412"/>
                <a:gd name="connsiteX1" fmla="*/ 265013 w 530026"/>
                <a:gd name="connsiteY1" fmla="*/ 0 h 550412"/>
                <a:gd name="connsiteX2" fmla="*/ 265013 w 530026"/>
                <a:gd name="connsiteY2" fmla="*/ 0 h 550412"/>
                <a:gd name="connsiteX3" fmla="*/ 0 w 530026"/>
                <a:gd name="connsiteY3" fmla="*/ 261956 h 550412"/>
                <a:gd name="connsiteX4" fmla="*/ 0 w 530026"/>
                <a:gd name="connsiteY4" fmla="*/ 271129 h 550412"/>
                <a:gd name="connsiteX5" fmla="*/ 18347 w 530026"/>
                <a:gd name="connsiteY5" fmla="*/ 362864 h 550412"/>
                <a:gd name="connsiteX6" fmla="*/ 64215 w 530026"/>
                <a:gd name="connsiteY6" fmla="*/ 438291 h 550412"/>
                <a:gd name="connsiteX7" fmla="*/ 126391 w 530026"/>
                <a:gd name="connsiteY7" fmla="*/ 539200 h 550412"/>
                <a:gd name="connsiteX8" fmla="*/ 144738 w 530026"/>
                <a:gd name="connsiteY8" fmla="*/ 550412 h 550412"/>
                <a:gd name="connsiteX9" fmla="*/ 385289 w 530026"/>
                <a:gd name="connsiteY9" fmla="*/ 550412 h 550412"/>
                <a:gd name="connsiteX10" fmla="*/ 403636 w 530026"/>
                <a:gd name="connsiteY10" fmla="*/ 539200 h 550412"/>
                <a:gd name="connsiteX11" fmla="*/ 465812 w 530026"/>
                <a:gd name="connsiteY11" fmla="*/ 438291 h 550412"/>
                <a:gd name="connsiteX12" fmla="*/ 511680 w 530026"/>
                <a:gd name="connsiteY12" fmla="*/ 362864 h 550412"/>
                <a:gd name="connsiteX13" fmla="*/ 530027 w 530026"/>
                <a:gd name="connsiteY13" fmla="*/ 271129 h 550412"/>
                <a:gd name="connsiteX14" fmla="*/ 530027 w 530026"/>
                <a:gd name="connsiteY14" fmla="*/ 261956 h 550412"/>
                <a:gd name="connsiteX15" fmla="*/ 265013 w 530026"/>
                <a:gd name="connsiteY15" fmla="*/ 0 h 550412"/>
                <a:gd name="connsiteX16" fmla="*/ 468870 w 530026"/>
                <a:gd name="connsiteY16" fmla="*/ 270110 h 550412"/>
                <a:gd name="connsiteX17" fmla="*/ 454600 w 530026"/>
                <a:gd name="connsiteY17" fmla="*/ 341460 h 550412"/>
                <a:gd name="connsiteX18" fmla="*/ 419944 w 530026"/>
                <a:gd name="connsiteY18" fmla="*/ 397520 h 550412"/>
                <a:gd name="connsiteX19" fmla="*/ 360826 w 530026"/>
                <a:gd name="connsiteY19" fmla="*/ 489256 h 550412"/>
                <a:gd name="connsiteX20" fmla="*/ 265013 w 530026"/>
                <a:gd name="connsiteY20" fmla="*/ 489256 h 550412"/>
                <a:gd name="connsiteX21" fmla="*/ 170220 w 530026"/>
                <a:gd name="connsiteY21" fmla="*/ 489256 h 550412"/>
                <a:gd name="connsiteX22" fmla="*/ 111102 w 530026"/>
                <a:gd name="connsiteY22" fmla="*/ 397520 h 550412"/>
                <a:gd name="connsiteX23" fmla="*/ 76446 w 530026"/>
                <a:gd name="connsiteY23" fmla="*/ 341460 h 550412"/>
                <a:gd name="connsiteX24" fmla="*/ 62176 w 530026"/>
                <a:gd name="connsiteY24" fmla="*/ 270110 h 550412"/>
                <a:gd name="connsiteX25" fmla="*/ 62176 w 530026"/>
                <a:gd name="connsiteY25" fmla="*/ 261956 h 550412"/>
                <a:gd name="connsiteX26" fmla="*/ 266033 w 530026"/>
                <a:gd name="connsiteY26" fmla="*/ 60138 h 550412"/>
                <a:gd name="connsiteX27" fmla="*/ 266033 w 530026"/>
                <a:gd name="connsiteY27" fmla="*/ 60138 h 550412"/>
                <a:gd name="connsiteX28" fmla="*/ 266033 w 530026"/>
                <a:gd name="connsiteY28" fmla="*/ 60138 h 550412"/>
                <a:gd name="connsiteX29" fmla="*/ 266033 w 530026"/>
                <a:gd name="connsiteY29" fmla="*/ 60138 h 550412"/>
                <a:gd name="connsiteX30" fmla="*/ 266033 w 530026"/>
                <a:gd name="connsiteY30" fmla="*/ 60138 h 550412"/>
                <a:gd name="connsiteX31" fmla="*/ 266033 w 530026"/>
                <a:gd name="connsiteY31" fmla="*/ 60138 h 550412"/>
                <a:gd name="connsiteX32" fmla="*/ 266033 w 530026"/>
                <a:gd name="connsiteY32" fmla="*/ 60138 h 550412"/>
                <a:gd name="connsiteX33" fmla="*/ 469889 w 530026"/>
                <a:gd name="connsiteY33" fmla="*/ 261956 h 550412"/>
                <a:gd name="connsiteX34" fmla="*/ 469889 w 530026"/>
                <a:gd name="connsiteY34" fmla="*/ 270110 h 550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0026" h="550412">
                  <a:moveTo>
                    <a:pt x="265013" y="0"/>
                  </a:moveTo>
                  <a:cubicBezTo>
                    <a:pt x="265013" y="0"/>
                    <a:pt x="265013" y="0"/>
                    <a:pt x="265013" y="0"/>
                  </a:cubicBezTo>
                  <a:cubicBezTo>
                    <a:pt x="265013" y="0"/>
                    <a:pt x="265013" y="0"/>
                    <a:pt x="265013" y="0"/>
                  </a:cubicBezTo>
                  <a:cubicBezTo>
                    <a:pt x="120275" y="1019"/>
                    <a:pt x="3058" y="117217"/>
                    <a:pt x="0" y="261956"/>
                  </a:cubicBezTo>
                  <a:lnTo>
                    <a:pt x="0" y="271129"/>
                  </a:lnTo>
                  <a:cubicBezTo>
                    <a:pt x="1019" y="302727"/>
                    <a:pt x="7135" y="333305"/>
                    <a:pt x="18347" y="362864"/>
                  </a:cubicBezTo>
                  <a:cubicBezTo>
                    <a:pt x="29559" y="390385"/>
                    <a:pt x="44848" y="415867"/>
                    <a:pt x="64215" y="438291"/>
                  </a:cubicBezTo>
                  <a:cubicBezTo>
                    <a:pt x="88678" y="464793"/>
                    <a:pt x="115179" y="516776"/>
                    <a:pt x="126391" y="539200"/>
                  </a:cubicBezTo>
                  <a:cubicBezTo>
                    <a:pt x="129449" y="546335"/>
                    <a:pt x="136584" y="550412"/>
                    <a:pt x="144738" y="550412"/>
                  </a:cubicBezTo>
                  <a:lnTo>
                    <a:pt x="385289" y="550412"/>
                  </a:lnTo>
                  <a:cubicBezTo>
                    <a:pt x="393443" y="550412"/>
                    <a:pt x="400578" y="546335"/>
                    <a:pt x="403636" y="539200"/>
                  </a:cubicBezTo>
                  <a:cubicBezTo>
                    <a:pt x="414848" y="516776"/>
                    <a:pt x="441349" y="464793"/>
                    <a:pt x="465812" y="438291"/>
                  </a:cubicBezTo>
                  <a:cubicBezTo>
                    <a:pt x="485178" y="415867"/>
                    <a:pt x="501487" y="390385"/>
                    <a:pt x="511680" y="362864"/>
                  </a:cubicBezTo>
                  <a:cubicBezTo>
                    <a:pt x="522892" y="333305"/>
                    <a:pt x="529008" y="302727"/>
                    <a:pt x="530027" y="271129"/>
                  </a:cubicBezTo>
                  <a:lnTo>
                    <a:pt x="530027" y="261956"/>
                  </a:lnTo>
                  <a:cubicBezTo>
                    <a:pt x="526969" y="117217"/>
                    <a:pt x="409752" y="1019"/>
                    <a:pt x="265013" y="0"/>
                  </a:cubicBezTo>
                  <a:close/>
                  <a:moveTo>
                    <a:pt x="468870" y="270110"/>
                  </a:moveTo>
                  <a:cubicBezTo>
                    <a:pt x="467851" y="294573"/>
                    <a:pt x="462754" y="319035"/>
                    <a:pt x="454600" y="341460"/>
                  </a:cubicBezTo>
                  <a:cubicBezTo>
                    <a:pt x="446446" y="361845"/>
                    <a:pt x="435234" y="381212"/>
                    <a:pt x="419944" y="397520"/>
                  </a:cubicBezTo>
                  <a:cubicBezTo>
                    <a:pt x="396501" y="426060"/>
                    <a:pt x="376115" y="456638"/>
                    <a:pt x="360826" y="489256"/>
                  </a:cubicBezTo>
                  <a:lnTo>
                    <a:pt x="265013" y="489256"/>
                  </a:lnTo>
                  <a:lnTo>
                    <a:pt x="170220" y="489256"/>
                  </a:lnTo>
                  <a:cubicBezTo>
                    <a:pt x="153912" y="456638"/>
                    <a:pt x="133526" y="426060"/>
                    <a:pt x="111102" y="397520"/>
                  </a:cubicBezTo>
                  <a:cubicBezTo>
                    <a:pt x="96832" y="381212"/>
                    <a:pt x="84600" y="361845"/>
                    <a:pt x="76446" y="341460"/>
                  </a:cubicBezTo>
                  <a:cubicBezTo>
                    <a:pt x="67273" y="319035"/>
                    <a:pt x="63196" y="294573"/>
                    <a:pt x="62176" y="270110"/>
                  </a:cubicBezTo>
                  <a:lnTo>
                    <a:pt x="62176" y="261956"/>
                  </a:lnTo>
                  <a:cubicBezTo>
                    <a:pt x="64215" y="150854"/>
                    <a:pt x="154931" y="61157"/>
                    <a:pt x="266033" y="60138"/>
                  </a:cubicBezTo>
                  <a:lnTo>
                    <a:pt x="266033" y="60138"/>
                  </a:lnTo>
                  <a:lnTo>
                    <a:pt x="266033" y="60138"/>
                  </a:lnTo>
                  <a:cubicBezTo>
                    <a:pt x="266033" y="60138"/>
                    <a:pt x="266033" y="60138"/>
                    <a:pt x="266033" y="60138"/>
                  </a:cubicBezTo>
                  <a:cubicBezTo>
                    <a:pt x="266033" y="60138"/>
                    <a:pt x="266033" y="60138"/>
                    <a:pt x="266033" y="60138"/>
                  </a:cubicBezTo>
                  <a:lnTo>
                    <a:pt x="266033" y="60138"/>
                  </a:lnTo>
                  <a:lnTo>
                    <a:pt x="266033" y="60138"/>
                  </a:lnTo>
                  <a:cubicBezTo>
                    <a:pt x="377134" y="61157"/>
                    <a:pt x="467851" y="149835"/>
                    <a:pt x="469889" y="261956"/>
                  </a:cubicBezTo>
                  <a:lnTo>
                    <a:pt x="469889" y="270110"/>
                  </a:lnTo>
                  <a:close/>
                </a:path>
              </a:pathLst>
            </a:custGeom>
            <a:solidFill>
              <a:schemeClr val="accent1"/>
            </a:solidFill>
            <a:ln w="10120" cap="flat">
              <a:noFill/>
              <a:prstDash val="solid"/>
              <a:miter/>
            </a:ln>
          </p:spPr>
          <p:txBody>
            <a:bodyPr rtlCol="0" anchor="ctr"/>
            <a:lstStyle/>
            <a:p>
              <a:endParaRPr lang="en-US" dirty="0"/>
            </a:p>
          </p:txBody>
        </p:sp>
      </p:grpSp>
      <p:sp>
        <p:nvSpPr>
          <p:cNvPr id="48" name="Rectangle 47">
            <a:extLst>
              <a:ext uri="{FF2B5EF4-FFF2-40B4-BE49-F238E27FC236}">
                <a16:creationId xmlns:a16="http://schemas.microsoft.com/office/drawing/2014/main" id="{C3FC51DE-D10A-4DE8-A7E3-22FA2E4FC194}"/>
              </a:ext>
              <a:ext uri="{C183D7F6-B498-43B3-948B-1728B52AA6E4}">
                <adec:decorative xmlns="" xmlns:adec="http://schemas.microsoft.com/office/drawing/2017/decorative" val="1"/>
              </a:ext>
            </a:extLst>
          </p:cNvPr>
          <p:cNvSpPr/>
          <p:nvPr/>
        </p:nvSpPr>
        <p:spPr>
          <a:xfrm>
            <a:off x="1562883" y="6439295"/>
            <a:ext cx="6058183" cy="45719"/>
          </a:xfrm>
          <a:prstGeom prst="rect">
            <a:avLst/>
          </a:prstGeom>
          <a:solidFill>
            <a:schemeClr val="tx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Slide Number Placeholder 51">
            <a:extLst>
              <a:ext uri="{FF2B5EF4-FFF2-40B4-BE49-F238E27FC236}">
                <a16:creationId xmlns:a16="http://schemas.microsoft.com/office/drawing/2014/main" id="{947A81F6-261F-44F4-B660-7BD323AE2991}"/>
              </a:ext>
            </a:extLst>
          </p:cNvPr>
          <p:cNvSpPr>
            <a:spLocks noGrp="1"/>
          </p:cNvSpPr>
          <p:nvPr>
            <p:ph type="sldNum" sz="quarter" idx="11"/>
          </p:nvPr>
        </p:nvSpPr>
        <p:spPr/>
        <p:txBody>
          <a:bodyPr/>
          <a:lstStyle/>
          <a:p>
            <a:fld id="{EECC7194-A4D0-457B-9D3E-53681723AFF7}" type="slidenum">
              <a:rPr lang="en-US" smtClean="0"/>
              <a:pPr/>
              <a:t>7</a:t>
            </a:fld>
            <a:endParaRPr lang="en-US" dirty="0"/>
          </a:p>
        </p:txBody>
      </p:sp>
      <p:grpSp>
        <p:nvGrpSpPr>
          <p:cNvPr id="14" name="Group 13">
            <a:extLst>
              <a:ext uri="{FF2B5EF4-FFF2-40B4-BE49-F238E27FC236}">
                <a16:creationId xmlns:a16="http://schemas.microsoft.com/office/drawing/2014/main" id="{8CDC0198-E919-4071-9C4B-5B3D19A46785}"/>
              </a:ext>
              <a:ext uri="{C183D7F6-B498-43B3-948B-1728B52AA6E4}">
                <adec:decorative xmlns="" xmlns:adec="http://schemas.microsoft.com/office/drawing/2017/decorative" val="1"/>
              </a:ext>
            </a:extLst>
          </p:cNvPr>
          <p:cNvGrpSpPr>
            <a:grpSpLocks noChangeAspect="1"/>
          </p:cNvGrpSpPr>
          <p:nvPr/>
        </p:nvGrpSpPr>
        <p:grpSpPr>
          <a:xfrm>
            <a:off x="6489161" y="4997668"/>
            <a:ext cx="906419" cy="906419"/>
            <a:chOff x="5482999" y="1607028"/>
            <a:chExt cx="1200866" cy="1200866"/>
          </a:xfrm>
        </p:grpSpPr>
        <p:sp>
          <p:nvSpPr>
            <p:cNvPr id="16" name="Rectangle 15">
              <a:extLst>
                <a:ext uri="{FF2B5EF4-FFF2-40B4-BE49-F238E27FC236}">
                  <a16:creationId xmlns:a16="http://schemas.microsoft.com/office/drawing/2014/main" id="{667DDF34-4085-4945-A320-585AC8EBAAF2}"/>
                </a:ext>
              </a:extLst>
            </p:cNvPr>
            <p:cNvSpPr/>
            <p:nvPr/>
          </p:nvSpPr>
          <p:spPr>
            <a:xfrm>
              <a:off x="5587207" y="1711236"/>
              <a:ext cx="992451" cy="992451"/>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D521D40-9109-4214-B458-FAB53B1DA80D}"/>
                </a:ext>
              </a:extLst>
            </p:cNvPr>
            <p:cNvSpPr/>
            <p:nvPr/>
          </p:nvSpPr>
          <p:spPr>
            <a:xfrm>
              <a:off x="5482999" y="1607028"/>
              <a:ext cx="1200866" cy="1200866"/>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355904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descr="Woman walking through a door">
            <a:extLst>
              <a:ext uri="{FF2B5EF4-FFF2-40B4-BE49-F238E27FC236}">
                <a16:creationId xmlns:a16="http://schemas.microsoft.com/office/drawing/2014/main" id="{86D7D4AC-BE7B-45B9-AF4A-E2AF1B6C796D}"/>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0"/>
            <a:ext cx="12012000" cy="6858000"/>
          </a:xfrm>
        </p:spPr>
      </p:pic>
      <p:sp>
        <p:nvSpPr>
          <p:cNvPr id="15" name="Rectangle 14">
            <a:extLst>
              <a:ext uri="{FF2B5EF4-FFF2-40B4-BE49-F238E27FC236}">
                <a16:creationId xmlns:a16="http://schemas.microsoft.com/office/drawing/2014/main" id="{DD509E5E-F68C-4F2B-8EC7-4325958603E7}"/>
              </a:ext>
              <a:ext uri="{C183D7F6-B498-43B3-948B-1728B52AA6E4}">
                <adec:decorative xmlns="" xmlns:adec="http://schemas.microsoft.com/office/drawing/2017/decorative" val="1"/>
              </a:ext>
            </a:extLst>
          </p:cNvPr>
          <p:cNvSpPr/>
          <p:nvPr/>
        </p:nvSpPr>
        <p:spPr>
          <a:xfrm>
            <a:off x="1569877" y="0"/>
            <a:ext cx="6058185"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9AF7E39F-041F-4A45-A1CF-F8C269887D5A}"/>
              </a:ext>
            </a:extLst>
          </p:cNvPr>
          <p:cNvSpPr>
            <a:spLocks noGrp="1"/>
          </p:cNvSpPr>
          <p:nvPr>
            <p:ph type="body" sz="quarter" idx="13"/>
          </p:nvPr>
        </p:nvSpPr>
        <p:spPr>
          <a:xfrm>
            <a:off x="1484227" y="58799"/>
            <a:ext cx="6903253" cy="6812281"/>
          </a:xfrm>
          <a:gradFill>
            <a:gsLst>
              <a:gs pos="0">
                <a:schemeClr val="tx2"/>
              </a:gs>
              <a:gs pos="100000">
                <a:schemeClr val="accent2"/>
              </a:gs>
            </a:gsLst>
            <a:lin ang="14400000" scaled="0"/>
          </a:gradFill>
        </p:spPr>
        <p:txBody>
          <a:bodyPr/>
          <a:lstStyle/>
          <a:p>
            <a:pPr algn="just"/>
            <a:r>
              <a:rPr lang="en-US" sz="2400" dirty="0"/>
              <a:t>Canada is well known for its high-quality national health insurance program and the relative ease of accessibility to health services. Canadian citizens, and immigrants who qualify as permanent residents, have access to a single-payer, universal healthcare system. This insurance scheme is often referred to as Canada’s Medicare.</a:t>
            </a:r>
          </a:p>
        </p:txBody>
      </p:sp>
      <p:sp>
        <p:nvSpPr>
          <p:cNvPr id="3" name="Title 2">
            <a:extLst>
              <a:ext uri="{FF2B5EF4-FFF2-40B4-BE49-F238E27FC236}">
                <a16:creationId xmlns:a16="http://schemas.microsoft.com/office/drawing/2014/main" id="{E9BE4A06-2673-41EF-AF84-96B0EDEC0F01}"/>
              </a:ext>
            </a:extLst>
          </p:cNvPr>
          <p:cNvSpPr>
            <a:spLocks noGrp="1"/>
          </p:cNvSpPr>
          <p:nvPr>
            <p:ph type="title"/>
          </p:nvPr>
        </p:nvSpPr>
        <p:spPr>
          <a:xfrm>
            <a:off x="1981852" y="852332"/>
            <a:ext cx="4585966" cy="1008000"/>
          </a:xfrm>
        </p:spPr>
        <p:txBody>
          <a:bodyPr/>
          <a:lstStyle/>
          <a:p>
            <a:r>
              <a:rPr lang="en-US" sz="2800" dirty="0"/>
              <a:t>Conclusion</a:t>
            </a:r>
            <a:r>
              <a:rPr lang="en-US" sz="3200" dirty="0"/>
              <a:t/>
            </a:r>
            <a:br>
              <a:rPr lang="en-US" sz="3200" dirty="0"/>
            </a:br>
            <a:endParaRPr lang="en-US" sz="3200" dirty="0"/>
          </a:p>
        </p:txBody>
      </p:sp>
      <p:sp>
        <p:nvSpPr>
          <p:cNvPr id="9" name="object 7" descr="Beige rectangle">
            <a:extLst>
              <a:ext uri="{FF2B5EF4-FFF2-40B4-BE49-F238E27FC236}">
                <a16:creationId xmlns:a16="http://schemas.microsoft.com/office/drawing/2014/main" id="{400AB11A-4D5E-4CDE-BB60-C8578F59C3E0}"/>
              </a:ext>
            </a:extLst>
          </p:cNvPr>
          <p:cNvSpPr/>
          <p:nvPr/>
        </p:nvSpPr>
        <p:spPr bwMode="white">
          <a:xfrm>
            <a:off x="1569877" y="6262333"/>
            <a:ext cx="4104000" cy="0"/>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lang="en-US" dirty="0"/>
          </a:p>
        </p:txBody>
      </p:sp>
      <p:grpSp>
        <p:nvGrpSpPr>
          <p:cNvPr id="36" name="Group 35" descr="Icon Lightbulb">
            <a:extLst>
              <a:ext uri="{FF2B5EF4-FFF2-40B4-BE49-F238E27FC236}">
                <a16:creationId xmlns:a16="http://schemas.microsoft.com/office/drawing/2014/main" id="{840CA54E-FBB9-4848-A45D-E086AA4A5012}"/>
              </a:ext>
            </a:extLst>
          </p:cNvPr>
          <p:cNvGrpSpPr>
            <a:grpSpLocks noChangeAspect="1"/>
          </p:cNvGrpSpPr>
          <p:nvPr/>
        </p:nvGrpSpPr>
        <p:grpSpPr>
          <a:xfrm>
            <a:off x="6761362" y="5158480"/>
            <a:ext cx="362015" cy="584795"/>
            <a:chOff x="1684741" y="3186732"/>
            <a:chExt cx="530027" cy="856197"/>
          </a:xfrm>
        </p:grpSpPr>
        <p:sp>
          <p:nvSpPr>
            <p:cNvPr id="32" name="Freeform: Shape 31">
              <a:extLst>
                <a:ext uri="{FF2B5EF4-FFF2-40B4-BE49-F238E27FC236}">
                  <a16:creationId xmlns:a16="http://schemas.microsoft.com/office/drawing/2014/main" id="{B8ABB65B-B8A5-4C0E-BE4C-E88A7BB3E8A2}"/>
                </a:ext>
              </a:extLst>
            </p:cNvPr>
            <p:cNvSpPr/>
            <p:nvPr/>
          </p:nvSpPr>
          <p:spPr>
            <a:xfrm>
              <a:off x="1817248" y="3777916"/>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3" name="Freeform: Shape 32">
              <a:extLst>
                <a:ext uri="{FF2B5EF4-FFF2-40B4-BE49-F238E27FC236}">
                  <a16:creationId xmlns:a16="http://schemas.microsoft.com/office/drawing/2014/main" id="{D71DD07A-CE80-41D5-AEEB-65192AD34639}"/>
                </a:ext>
              </a:extLst>
            </p:cNvPr>
            <p:cNvSpPr/>
            <p:nvPr/>
          </p:nvSpPr>
          <p:spPr>
            <a:xfrm>
              <a:off x="1817248" y="3879844"/>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endParaRPr lang="en-US" dirty="0"/>
            </a:p>
          </p:txBody>
        </p:sp>
        <p:sp>
          <p:nvSpPr>
            <p:cNvPr id="34" name="Freeform: Shape 33">
              <a:extLst>
                <a:ext uri="{FF2B5EF4-FFF2-40B4-BE49-F238E27FC236}">
                  <a16:creationId xmlns:a16="http://schemas.microsoft.com/office/drawing/2014/main" id="{0522D638-DE3D-438D-8C73-954C32D8CB63}"/>
                </a:ext>
              </a:extLst>
            </p:cNvPr>
            <p:cNvSpPr/>
            <p:nvPr/>
          </p:nvSpPr>
          <p:spPr>
            <a:xfrm>
              <a:off x="1883501" y="3981772"/>
              <a:ext cx="132507" cy="61157"/>
            </a:xfrm>
            <a:custGeom>
              <a:avLst/>
              <a:gdLst>
                <a:gd name="connsiteX0" fmla="*/ 0 w 132506"/>
                <a:gd name="connsiteY0" fmla="*/ 0 h 61156"/>
                <a:gd name="connsiteX1" fmla="*/ 66253 w 132506"/>
                <a:gd name="connsiteY1" fmla="*/ 61157 h 61156"/>
                <a:gd name="connsiteX2" fmla="*/ 132507 w 132506"/>
                <a:gd name="connsiteY2" fmla="*/ 0 h 61156"/>
                <a:gd name="connsiteX3" fmla="*/ 0 w 132506"/>
                <a:gd name="connsiteY3" fmla="*/ 0 h 61156"/>
              </a:gdLst>
              <a:ahLst/>
              <a:cxnLst>
                <a:cxn ang="0">
                  <a:pos x="connsiteX0" y="connsiteY0"/>
                </a:cxn>
                <a:cxn ang="0">
                  <a:pos x="connsiteX1" y="connsiteY1"/>
                </a:cxn>
                <a:cxn ang="0">
                  <a:pos x="connsiteX2" y="connsiteY2"/>
                </a:cxn>
                <a:cxn ang="0">
                  <a:pos x="connsiteX3" y="connsiteY3"/>
                </a:cxn>
              </a:cxnLst>
              <a:rect l="l" t="t" r="r" b="b"/>
              <a:pathLst>
                <a:path w="132506" h="61156">
                  <a:moveTo>
                    <a:pt x="0" y="0"/>
                  </a:moveTo>
                  <a:cubicBezTo>
                    <a:pt x="3058" y="34656"/>
                    <a:pt x="31598" y="61157"/>
                    <a:pt x="66253" y="61157"/>
                  </a:cubicBezTo>
                  <a:cubicBezTo>
                    <a:pt x="100909" y="61157"/>
                    <a:pt x="129449" y="34656"/>
                    <a:pt x="132507" y="0"/>
                  </a:cubicBezTo>
                  <a:lnTo>
                    <a:pt x="0" y="0"/>
                  </a:lnTo>
                  <a:close/>
                </a:path>
              </a:pathLst>
            </a:custGeom>
            <a:solidFill>
              <a:schemeClr val="accent1"/>
            </a:solidFill>
            <a:ln w="10120" cap="flat">
              <a:noFill/>
              <a:prstDash val="solid"/>
              <a:miter/>
            </a:ln>
          </p:spPr>
          <p:txBody>
            <a:bodyPr rtlCol="0" anchor="ctr"/>
            <a:lstStyle/>
            <a:p>
              <a:endParaRPr lang="en-US" dirty="0"/>
            </a:p>
          </p:txBody>
        </p:sp>
        <p:sp>
          <p:nvSpPr>
            <p:cNvPr id="35" name="Freeform: Shape 34">
              <a:extLst>
                <a:ext uri="{FF2B5EF4-FFF2-40B4-BE49-F238E27FC236}">
                  <a16:creationId xmlns:a16="http://schemas.microsoft.com/office/drawing/2014/main" id="{01AB190E-B14D-440E-9910-B22D8C998B54}"/>
                </a:ext>
              </a:extLst>
            </p:cNvPr>
            <p:cNvSpPr/>
            <p:nvPr/>
          </p:nvSpPr>
          <p:spPr>
            <a:xfrm>
              <a:off x="1684741" y="3186732"/>
              <a:ext cx="530027" cy="550412"/>
            </a:xfrm>
            <a:custGeom>
              <a:avLst/>
              <a:gdLst>
                <a:gd name="connsiteX0" fmla="*/ 265013 w 530026"/>
                <a:gd name="connsiteY0" fmla="*/ 0 h 550412"/>
                <a:gd name="connsiteX1" fmla="*/ 265013 w 530026"/>
                <a:gd name="connsiteY1" fmla="*/ 0 h 550412"/>
                <a:gd name="connsiteX2" fmla="*/ 265013 w 530026"/>
                <a:gd name="connsiteY2" fmla="*/ 0 h 550412"/>
                <a:gd name="connsiteX3" fmla="*/ 0 w 530026"/>
                <a:gd name="connsiteY3" fmla="*/ 261956 h 550412"/>
                <a:gd name="connsiteX4" fmla="*/ 0 w 530026"/>
                <a:gd name="connsiteY4" fmla="*/ 271129 h 550412"/>
                <a:gd name="connsiteX5" fmla="*/ 18347 w 530026"/>
                <a:gd name="connsiteY5" fmla="*/ 362864 h 550412"/>
                <a:gd name="connsiteX6" fmla="*/ 64215 w 530026"/>
                <a:gd name="connsiteY6" fmla="*/ 438291 h 550412"/>
                <a:gd name="connsiteX7" fmla="*/ 126391 w 530026"/>
                <a:gd name="connsiteY7" fmla="*/ 539200 h 550412"/>
                <a:gd name="connsiteX8" fmla="*/ 144738 w 530026"/>
                <a:gd name="connsiteY8" fmla="*/ 550412 h 550412"/>
                <a:gd name="connsiteX9" fmla="*/ 385289 w 530026"/>
                <a:gd name="connsiteY9" fmla="*/ 550412 h 550412"/>
                <a:gd name="connsiteX10" fmla="*/ 403636 w 530026"/>
                <a:gd name="connsiteY10" fmla="*/ 539200 h 550412"/>
                <a:gd name="connsiteX11" fmla="*/ 465812 w 530026"/>
                <a:gd name="connsiteY11" fmla="*/ 438291 h 550412"/>
                <a:gd name="connsiteX12" fmla="*/ 511680 w 530026"/>
                <a:gd name="connsiteY12" fmla="*/ 362864 h 550412"/>
                <a:gd name="connsiteX13" fmla="*/ 530027 w 530026"/>
                <a:gd name="connsiteY13" fmla="*/ 271129 h 550412"/>
                <a:gd name="connsiteX14" fmla="*/ 530027 w 530026"/>
                <a:gd name="connsiteY14" fmla="*/ 261956 h 550412"/>
                <a:gd name="connsiteX15" fmla="*/ 265013 w 530026"/>
                <a:gd name="connsiteY15" fmla="*/ 0 h 550412"/>
                <a:gd name="connsiteX16" fmla="*/ 468870 w 530026"/>
                <a:gd name="connsiteY16" fmla="*/ 270110 h 550412"/>
                <a:gd name="connsiteX17" fmla="*/ 454600 w 530026"/>
                <a:gd name="connsiteY17" fmla="*/ 341460 h 550412"/>
                <a:gd name="connsiteX18" fmla="*/ 419944 w 530026"/>
                <a:gd name="connsiteY18" fmla="*/ 397520 h 550412"/>
                <a:gd name="connsiteX19" fmla="*/ 360826 w 530026"/>
                <a:gd name="connsiteY19" fmla="*/ 489256 h 550412"/>
                <a:gd name="connsiteX20" fmla="*/ 265013 w 530026"/>
                <a:gd name="connsiteY20" fmla="*/ 489256 h 550412"/>
                <a:gd name="connsiteX21" fmla="*/ 170220 w 530026"/>
                <a:gd name="connsiteY21" fmla="*/ 489256 h 550412"/>
                <a:gd name="connsiteX22" fmla="*/ 111102 w 530026"/>
                <a:gd name="connsiteY22" fmla="*/ 397520 h 550412"/>
                <a:gd name="connsiteX23" fmla="*/ 76446 w 530026"/>
                <a:gd name="connsiteY23" fmla="*/ 341460 h 550412"/>
                <a:gd name="connsiteX24" fmla="*/ 62176 w 530026"/>
                <a:gd name="connsiteY24" fmla="*/ 270110 h 550412"/>
                <a:gd name="connsiteX25" fmla="*/ 62176 w 530026"/>
                <a:gd name="connsiteY25" fmla="*/ 261956 h 550412"/>
                <a:gd name="connsiteX26" fmla="*/ 266033 w 530026"/>
                <a:gd name="connsiteY26" fmla="*/ 60138 h 550412"/>
                <a:gd name="connsiteX27" fmla="*/ 266033 w 530026"/>
                <a:gd name="connsiteY27" fmla="*/ 60138 h 550412"/>
                <a:gd name="connsiteX28" fmla="*/ 266033 w 530026"/>
                <a:gd name="connsiteY28" fmla="*/ 60138 h 550412"/>
                <a:gd name="connsiteX29" fmla="*/ 266033 w 530026"/>
                <a:gd name="connsiteY29" fmla="*/ 60138 h 550412"/>
                <a:gd name="connsiteX30" fmla="*/ 266033 w 530026"/>
                <a:gd name="connsiteY30" fmla="*/ 60138 h 550412"/>
                <a:gd name="connsiteX31" fmla="*/ 266033 w 530026"/>
                <a:gd name="connsiteY31" fmla="*/ 60138 h 550412"/>
                <a:gd name="connsiteX32" fmla="*/ 266033 w 530026"/>
                <a:gd name="connsiteY32" fmla="*/ 60138 h 550412"/>
                <a:gd name="connsiteX33" fmla="*/ 469889 w 530026"/>
                <a:gd name="connsiteY33" fmla="*/ 261956 h 550412"/>
                <a:gd name="connsiteX34" fmla="*/ 469889 w 530026"/>
                <a:gd name="connsiteY34" fmla="*/ 270110 h 550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0026" h="550412">
                  <a:moveTo>
                    <a:pt x="265013" y="0"/>
                  </a:moveTo>
                  <a:cubicBezTo>
                    <a:pt x="265013" y="0"/>
                    <a:pt x="265013" y="0"/>
                    <a:pt x="265013" y="0"/>
                  </a:cubicBezTo>
                  <a:cubicBezTo>
                    <a:pt x="265013" y="0"/>
                    <a:pt x="265013" y="0"/>
                    <a:pt x="265013" y="0"/>
                  </a:cubicBezTo>
                  <a:cubicBezTo>
                    <a:pt x="120275" y="1019"/>
                    <a:pt x="3058" y="117217"/>
                    <a:pt x="0" y="261956"/>
                  </a:cubicBezTo>
                  <a:lnTo>
                    <a:pt x="0" y="271129"/>
                  </a:lnTo>
                  <a:cubicBezTo>
                    <a:pt x="1019" y="302727"/>
                    <a:pt x="7135" y="333305"/>
                    <a:pt x="18347" y="362864"/>
                  </a:cubicBezTo>
                  <a:cubicBezTo>
                    <a:pt x="29559" y="390385"/>
                    <a:pt x="44848" y="415867"/>
                    <a:pt x="64215" y="438291"/>
                  </a:cubicBezTo>
                  <a:cubicBezTo>
                    <a:pt x="88678" y="464793"/>
                    <a:pt x="115179" y="516776"/>
                    <a:pt x="126391" y="539200"/>
                  </a:cubicBezTo>
                  <a:cubicBezTo>
                    <a:pt x="129449" y="546335"/>
                    <a:pt x="136584" y="550412"/>
                    <a:pt x="144738" y="550412"/>
                  </a:cubicBezTo>
                  <a:lnTo>
                    <a:pt x="385289" y="550412"/>
                  </a:lnTo>
                  <a:cubicBezTo>
                    <a:pt x="393443" y="550412"/>
                    <a:pt x="400578" y="546335"/>
                    <a:pt x="403636" y="539200"/>
                  </a:cubicBezTo>
                  <a:cubicBezTo>
                    <a:pt x="414848" y="516776"/>
                    <a:pt x="441349" y="464793"/>
                    <a:pt x="465812" y="438291"/>
                  </a:cubicBezTo>
                  <a:cubicBezTo>
                    <a:pt x="485178" y="415867"/>
                    <a:pt x="501487" y="390385"/>
                    <a:pt x="511680" y="362864"/>
                  </a:cubicBezTo>
                  <a:cubicBezTo>
                    <a:pt x="522892" y="333305"/>
                    <a:pt x="529008" y="302727"/>
                    <a:pt x="530027" y="271129"/>
                  </a:cubicBezTo>
                  <a:lnTo>
                    <a:pt x="530027" y="261956"/>
                  </a:lnTo>
                  <a:cubicBezTo>
                    <a:pt x="526969" y="117217"/>
                    <a:pt x="409752" y="1019"/>
                    <a:pt x="265013" y="0"/>
                  </a:cubicBezTo>
                  <a:close/>
                  <a:moveTo>
                    <a:pt x="468870" y="270110"/>
                  </a:moveTo>
                  <a:cubicBezTo>
                    <a:pt x="467851" y="294573"/>
                    <a:pt x="462754" y="319035"/>
                    <a:pt x="454600" y="341460"/>
                  </a:cubicBezTo>
                  <a:cubicBezTo>
                    <a:pt x="446446" y="361845"/>
                    <a:pt x="435234" y="381212"/>
                    <a:pt x="419944" y="397520"/>
                  </a:cubicBezTo>
                  <a:cubicBezTo>
                    <a:pt x="396501" y="426060"/>
                    <a:pt x="376115" y="456638"/>
                    <a:pt x="360826" y="489256"/>
                  </a:cubicBezTo>
                  <a:lnTo>
                    <a:pt x="265013" y="489256"/>
                  </a:lnTo>
                  <a:lnTo>
                    <a:pt x="170220" y="489256"/>
                  </a:lnTo>
                  <a:cubicBezTo>
                    <a:pt x="153912" y="456638"/>
                    <a:pt x="133526" y="426060"/>
                    <a:pt x="111102" y="397520"/>
                  </a:cubicBezTo>
                  <a:cubicBezTo>
                    <a:pt x="96832" y="381212"/>
                    <a:pt x="84600" y="361845"/>
                    <a:pt x="76446" y="341460"/>
                  </a:cubicBezTo>
                  <a:cubicBezTo>
                    <a:pt x="67273" y="319035"/>
                    <a:pt x="63196" y="294573"/>
                    <a:pt x="62176" y="270110"/>
                  </a:cubicBezTo>
                  <a:lnTo>
                    <a:pt x="62176" y="261956"/>
                  </a:lnTo>
                  <a:cubicBezTo>
                    <a:pt x="64215" y="150854"/>
                    <a:pt x="154931" y="61157"/>
                    <a:pt x="266033" y="60138"/>
                  </a:cubicBezTo>
                  <a:lnTo>
                    <a:pt x="266033" y="60138"/>
                  </a:lnTo>
                  <a:lnTo>
                    <a:pt x="266033" y="60138"/>
                  </a:lnTo>
                  <a:cubicBezTo>
                    <a:pt x="266033" y="60138"/>
                    <a:pt x="266033" y="60138"/>
                    <a:pt x="266033" y="60138"/>
                  </a:cubicBezTo>
                  <a:cubicBezTo>
                    <a:pt x="266033" y="60138"/>
                    <a:pt x="266033" y="60138"/>
                    <a:pt x="266033" y="60138"/>
                  </a:cubicBezTo>
                  <a:lnTo>
                    <a:pt x="266033" y="60138"/>
                  </a:lnTo>
                  <a:lnTo>
                    <a:pt x="266033" y="60138"/>
                  </a:lnTo>
                  <a:cubicBezTo>
                    <a:pt x="377134" y="61157"/>
                    <a:pt x="467851" y="149835"/>
                    <a:pt x="469889" y="261956"/>
                  </a:cubicBezTo>
                  <a:lnTo>
                    <a:pt x="469889" y="270110"/>
                  </a:lnTo>
                  <a:close/>
                </a:path>
              </a:pathLst>
            </a:custGeom>
            <a:solidFill>
              <a:schemeClr val="accent1"/>
            </a:solidFill>
            <a:ln w="10120" cap="flat">
              <a:noFill/>
              <a:prstDash val="solid"/>
              <a:miter/>
            </a:ln>
          </p:spPr>
          <p:txBody>
            <a:bodyPr rtlCol="0" anchor="ctr"/>
            <a:lstStyle/>
            <a:p>
              <a:endParaRPr lang="en-US" dirty="0"/>
            </a:p>
          </p:txBody>
        </p:sp>
      </p:grpSp>
      <p:sp>
        <p:nvSpPr>
          <p:cNvPr id="48" name="Rectangle 47">
            <a:extLst>
              <a:ext uri="{FF2B5EF4-FFF2-40B4-BE49-F238E27FC236}">
                <a16:creationId xmlns:a16="http://schemas.microsoft.com/office/drawing/2014/main" id="{C3FC51DE-D10A-4DE8-A7E3-22FA2E4FC194}"/>
              </a:ext>
              <a:ext uri="{C183D7F6-B498-43B3-948B-1728B52AA6E4}">
                <adec:decorative xmlns="" xmlns:adec="http://schemas.microsoft.com/office/drawing/2017/decorative" val="1"/>
              </a:ext>
            </a:extLst>
          </p:cNvPr>
          <p:cNvSpPr/>
          <p:nvPr/>
        </p:nvSpPr>
        <p:spPr>
          <a:xfrm>
            <a:off x="1569877" y="5904087"/>
            <a:ext cx="6058183" cy="45719"/>
          </a:xfrm>
          <a:prstGeom prst="rect">
            <a:avLst/>
          </a:prstGeom>
          <a:solidFill>
            <a:schemeClr val="tx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Slide Number Placeholder 51">
            <a:extLst>
              <a:ext uri="{FF2B5EF4-FFF2-40B4-BE49-F238E27FC236}">
                <a16:creationId xmlns:a16="http://schemas.microsoft.com/office/drawing/2014/main" id="{947A81F6-261F-44F4-B660-7BD323AE2991}"/>
              </a:ext>
            </a:extLst>
          </p:cNvPr>
          <p:cNvSpPr>
            <a:spLocks noGrp="1"/>
          </p:cNvSpPr>
          <p:nvPr>
            <p:ph type="sldNum" sz="quarter" idx="11"/>
          </p:nvPr>
        </p:nvSpPr>
        <p:spPr/>
        <p:txBody>
          <a:bodyPr/>
          <a:lstStyle/>
          <a:p>
            <a:fld id="{EECC7194-A4D0-457B-9D3E-53681723AFF7}" type="slidenum">
              <a:rPr lang="en-US" smtClean="0"/>
              <a:pPr/>
              <a:t>8</a:t>
            </a:fld>
            <a:endParaRPr lang="en-US" dirty="0"/>
          </a:p>
        </p:txBody>
      </p:sp>
      <p:grpSp>
        <p:nvGrpSpPr>
          <p:cNvPr id="14" name="Group 13">
            <a:extLst>
              <a:ext uri="{FF2B5EF4-FFF2-40B4-BE49-F238E27FC236}">
                <a16:creationId xmlns:a16="http://schemas.microsoft.com/office/drawing/2014/main" id="{8CDC0198-E919-4071-9C4B-5B3D19A46785}"/>
              </a:ext>
              <a:ext uri="{C183D7F6-B498-43B3-948B-1728B52AA6E4}">
                <adec:decorative xmlns="" xmlns:adec="http://schemas.microsoft.com/office/drawing/2017/decorative" val="1"/>
              </a:ext>
            </a:extLst>
          </p:cNvPr>
          <p:cNvGrpSpPr>
            <a:grpSpLocks noChangeAspect="1"/>
          </p:cNvGrpSpPr>
          <p:nvPr/>
        </p:nvGrpSpPr>
        <p:grpSpPr>
          <a:xfrm>
            <a:off x="6489161" y="4997668"/>
            <a:ext cx="906419" cy="906419"/>
            <a:chOff x="5482999" y="1607028"/>
            <a:chExt cx="1200866" cy="1200866"/>
          </a:xfrm>
        </p:grpSpPr>
        <p:sp>
          <p:nvSpPr>
            <p:cNvPr id="16" name="Rectangle 15">
              <a:extLst>
                <a:ext uri="{FF2B5EF4-FFF2-40B4-BE49-F238E27FC236}">
                  <a16:creationId xmlns:a16="http://schemas.microsoft.com/office/drawing/2014/main" id="{667DDF34-4085-4945-A320-585AC8EBAAF2}"/>
                </a:ext>
              </a:extLst>
            </p:cNvPr>
            <p:cNvSpPr/>
            <p:nvPr/>
          </p:nvSpPr>
          <p:spPr>
            <a:xfrm>
              <a:off x="5587207" y="1711236"/>
              <a:ext cx="992451" cy="992451"/>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D521D40-9109-4214-B458-FAB53B1DA80D}"/>
                </a:ext>
              </a:extLst>
            </p:cNvPr>
            <p:cNvSpPr/>
            <p:nvPr/>
          </p:nvSpPr>
          <p:spPr>
            <a:xfrm>
              <a:off x="5482999" y="1607028"/>
              <a:ext cx="1200866" cy="1200866"/>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833942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descr="Woman walking through a door">
            <a:extLst>
              <a:ext uri="{FF2B5EF4-FFF2-40B4-BE49-F238E27FC236}">
                <a16:creationId xmlns:a16="http://schemas.microsoft.com/office/drawing/2014/main" id="{86D7D4AC-BE7B-45B9-AF4A-E2AF1B6C796D}"/>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a:stretch/>
        </p:blipFill>
        <p:spPr>
          <a:xfrm>
            <a:off x="0" y="0"/>
            <a:ext cx="12012000" cy="6858000"/>
          </a:xfrm>
        </p:spPr>
      </p:pic>
      <p:sp>
        <p:nvSpPr>
          <p:cNvPr id="15" name="Rectangle 14">
            <a:extLst>
              <a:ext uri="{FF2B5EF4-FFF2-40B4-BE49-F238E27FC236}">
                <a16:creationId xmlns:a16="http://schemas.microsoft.com/office/drawing/2014/main" id="{DD509E5E-F68C-4F2B-8EC7-4325958603E7}"/>
              </a:ext>
              <a:ext uri="{C183D7F6-B498-43B3-948B-1728B52AA6E4}">
                <adec:decorative xmlns="" xmlns:adec="http://schemas.microsoft.com/office/drawing/2017/decorative" val="1"/>
              </a:ext>
            </a:extLst>
          </p:cNvPr>
          <p:cNvSpPr/>
          <p:nvPr/>
        </p:nvSpPr>
        <p:spPr>
          <a:xfrm>
            <a:off x="1569877" y="0"/>
            <a:ext cx="6058185"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
              <a:ea typeface="+mn-ea"/>
              <a:cs typeface="+mn-cs"/>
            </a:endParaRPr>
          </a:p>
        </p:txBody>
      </p:sp>
      <p:sp>
        <p:nvSpPr>
          <p:cNvPr id="4" name="Text Placeholder 3">
            <a:extLst>
              <a:ext uri="{FF2B5EF4-FFF2-40B4-BE49-F238E27FC236}">
                <a16:creationId xmlns:a16="http://schemas.microsoft.com/office/drawing/2014/main" id="{9AF7E39F-041F-4A45-A1CF-F8C269887D5A}"/>
              </a:ext>
            </a:extLst>
          </p:cNvPr>
          <p:cNvSpPr>
            <a:spLocks noGrp="1"/>
          </p:cNvSpPr>
          <p:nvPr>
            <p:ph type="body" sz="quarter" idx="13"/>
          </p:nvPr>
        </p:nvSpPr>
        <p:spPr>
          <a:xfrm>
            <a:off x="1484227" y="58799"/>
            <a:ext cx="6903253" cy="6812281"/>
          </a:xfrm>
          <a:gradFill>
            <a:gsLst>
              <a:gs pos="0">
                <a:schemeClr val="tx2"/>
              </a:gs>
              <a:gs pos="100000">
                <a:schemeClr val="accent2"/>
              </a:gs>
            </a:gsLst>
            <a:lin ang="14400000" scaled="0"/>
          </a:gradFill>
        </p:spPr>
        <p:txBody>
          <a:bodyPr/>
          <a:lstStyle/>
          <a:p>
            <a:pPr algn="just"/>
            <a:r>
              <a:rPr lang="en-US" sz="2400" i="1" dirty="0"/>
              <a:t>“Health Insurance in Canada for Foreigners.” International Citizens Insurance, 1 Feb. 2022, https://www.internationalinsurance.com/health/north-america/canada.php. </a:t>
            </a:r>
          </a:p>
        </p:txBody>
      </p:sp>
      <p:sp>
        <p:nvSpPr>
          <p:cNvPr id="3" name="Title 2">
            <a:extLst>
              <a:ext uri="{FF2B5EF4-FFF2-40B4-BE49-F238E27FC236}">
                <a16:creationId xmlns:a16="http://schemas.microsoft.com/office/drawing/2014/main" id="{E9BE4A06-2673-41EF-AF84-96B0EDEC0F01}"/>
              </a:ext>
            </a:extLst>
          </p:cNvPr>
          <p:cNvSpPr>
            <a:spLocks noGrp="1"/>
          </p:cNvSpPr>
          <p:nvPr>
            <p:ph type="title"/>
          </p:nvPr>
        </p:nvSpPr>
        <p:spPr>
          <a:xfrm>
            <a:off x="2091183" y="975506"/>
            <a:ext cx="4585966" cy="1008000"/>
          </a:xfrm>
        </p:spPr>
        <p:txBody>
          <a:bodyPr/>
          <a:lstStyle/>
          <a:p>
            <a:r>
              <a:rPr lang="en-US" sz="3200" dirty="0"/>
              <a:t>References</a:t>
            </a:r>
          </a:p>
        </p:txBody>
      </p:sp>
      <p:sp>
        <p:nvSpPr>
          <p:cNvPr id="9" name="object 7" descr="Beige rectangle">
            <a:extLst>
              <a:ext uri="{FF2B5EF4-FFF2-40B4-BE49-F238E27FC236}">
                <a16:creationId xmlns:a16="http://schemas.microsoft.com/office/drawing/2014/main" id="{400AB11A-4D5E-4CDE-BB60-C8578F59C3E0}"/>
              </a:ext>
            </a:extLst>
          </p:cNvPr>
          <p:cNvSpPr/>
          <p:nvPr/>
        </p:nvSpPr>
        <p:spPr bwMode="white">
          <a:xfrm>
            <a:off x="1569877" y="6262333"/>
            <a:ext cx="4104000" cy="0"/>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p:txBody>
      </p:sp>
      <p:grpSp>
        <p:nvGrpSpPr>
          <p:cNvPr id="36" name="Group 35" descr="Icon Lightbulb">
            <a:extLst>
              <a:ext uri="{FF2B5EF4-FFF2-40B4-BE49-F238E27FC236}">
                <a16:creationId xmlns:a16="http://schemas.microsoft.com/office/drawing/2014/main" id="{840CA54E-FBB9-4848-A45D-E086AA4A5012}"/>
              </a:ext>
            </a:extLst>
          </p:cNvPr>
          <p:cNvGrpSpPr>
            <a:grpSpLocks noChangeAspect="1"/>
          </p:cNvGrpSpPr>
          <p:nvPr/>
        </p:nvGrpSpPr>
        <p:grpSpPr>
          <a:xfrm>
            <a:off x="6761362" y="5158480"/>
            <a:ext cx="362015" cy="584795"/>
            <a:chOff x="1684741" y="3186732"/>
            <a:chExt cx="530027" cy="856197"/>
          </a:xfrm>
        </p:grpSpPr>
        <p:sp>
          <p:nvSpPr>
            <p:cNvPr id="32" name="Freeform: Shape 31">
              <a:extLst>
                <a:ext uri="{FF2B5EF4-FFF2-40B4-BE49-F238E27FC236}">
                  <a16:creationId xmlns:a16="http://schemas.microsoft.com/office/drawing/2014/main" id="{B8ABB65B-B8A5-4C0E-BE4C-E88A7BB3E8A2}"/>
                </a:ext>
              </a:extLst>
            </p:cNvPr>
            <p:cNvSpPr/>
            <p:nvPr/>
          </p:nvSpPr>
          <p:spPr>
            <a:xfrm>
              <a:off x="1817248" y="3777916"/>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33" name="Freeform: Shape 32">
              <a:extLst>
                <a:ext uri="{FF2B5EF4-FFF2-40B4-BE49-F238E27FC236}">
                  <a16:creationId xmlns:a16="http://schemas.microsoft.com/office/drawing/2014/main" id="{D71DD07A-CE80-41D5-AEEB-65192AD34639}"/>
                </a:ext>
              </a:extLst>
            </p:cNvPr>
            <p:cNvSpPr/>
            <p:nvPr/>
          </p:nvSpPr>
          <p:spPr>
            <a:xfrm>
              <a:off x="1817248" y="3879844"/>
              <a:ext cx="265013" cy="61157"/>
            </a:xfrm>
            <a:custGeom>
              <a:avLst/>
              <a:gdLst>
                <a:gd name="connsiteX0" fmla="*/ 30578 w 265013"/>
                <a:gd name="connsiteY0" fmla="*/ 0 h 61156"/>
                <a:gd name="connsiteX1" fmla="*/ 234435 w 265013"/>
                <a:gd name="connsiteY1" fmla="*/ 0 h 61156"/>
                <a:gd name="connsiteX2" fmla="*/ 265013 w 265013"/>
                <a:gd name="connsiteY2" fmla="*/ 30578 h 61156"/>
                <a:gd name="connsiteX3" fmla="*/ 234435 w 265013"/>
                <a:gd name="connsiteY3" fmla="*/ 61157 h 61156"/>
                <a:gd name="connsiteX4" fmla="*/ 30578 w 265013"/>
                <a:gd name="connsiteY4" fmla="*/ 61157 h 61156"/>
                <a:gd name="connsiteX5" fmla="*/ 0 w 265013"/>
                <a:gd name="connsiteY5" fmla="*/ 30578 h 61156"/>
                <a:gd name="connsiteX6" fmla="*/ 30578 w 265013"/>
                <a:gd name="connsiteY6" fmla="*/ 0 h 6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13" h="61156">
                  <a:moveTo>
                    <a:pt x="30578" y="0"/>
                  </a:moveTo>
                  <a:lnTo>
                    <a:pt x="234435" y="0"/>
                  </a:lnTo>
                  <a:cubicBezTo>
                    <a:pt x="251763" y="0"/>
                    <a:pt x="265013" y="13251"/>
                    <a:pt x="265013" y="30578"/>
                  </a:cubicBezTo>
                  <a:cubicBezTo>
                    <a:pt x="265013" y="47906"/>
                    <a:pt x="251763" y="61157"/>
                    <a:pt x="234435" y="61157"/>
                  </a:cubicBezTo>
                  <a:lnTo>
                    <a:pt x="30578" y="61157"/>
                  </a:lnTo>
                  <a:cubicBezTo>
                    <a:pt x="13251" y="61157"/>
                    <a:pt x="0" y="47906"/>
                    <a:pt x="0" y="30578"/>
                  </a:cubicBezTo>
                  <a:cubicBezTo>
                    <a:pt x="0" y="13251"/>
                    <a:pt x="13251" y="0"/>
                    <a:pt x="30578" y="0"/>
                  </a:cubicBezTo>
                  <a:close/>
                </a:path>
              </a:pathLst>
            </a:custGeom>
            <a:solidFill>
              <a:schemeClr val="accent1"/>
            </a:solidFill>
            <a:ln w="1012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34" name="Freeform: Shape 33">
              <a:extLst>
                <a:ext uri="{FF2B5EF4-FFF2-40B4-BE49-F238E27FC236}">
                  <a16:creationId xmlns:a16="http://schemas.microsoft.com/office/drawing/2014/main" id="{0522D638-DE3D-438D-8C73-954C32D8CB63}"/>
                </a:ext>
              </a:extLst>
            </p:cNvPr>
            <p:cNvSpPr/>
            <p:nvPr/>
          </p:nvSpPr>
          <p:spPr>
            <a:xfrm>
              <a:off x="1883501" y="3981772"/>
              <a:ext cx="132507" cy="61157"/>
            </a:xfrm>
            <a:custGeom>
              <a:avLst/>
              <a:gdLst>
                <a:gd name="connsiteX0" fmla="*/ 0 w 132506"/>
                <a:gd name="connsiteY0" fmla="*/ 0 h 61156"/>
                <a:gd name="connsiteX1" fmla="*/ 66253 w 132506"/>
                <a:gd name="connsiteY1" fmla="*/ 61157 h 61156"/>
                <a:gd name="connsiteX2" fmla="*/ 132507 w 132506"/>
                <a:gd name="connsiteY2" fmla="*/ 0 h 61156"/>
                <a:gd name="connsiteX3" fmla="*/ 0 w 132506"/>
                <a:gd name="connsiteY3" fmla="*/ 0 h 61156"/>
              </a:gdLst>
              <a:ahLst/>
              <a:cxnLst>
                <a:cxn ang="0">
                  <a:pos x="connsiteX0" y="connsiteY0"/>
                </a:cxn>
                <a:cxn ang="0">
                  <a:pos x="connsiteX1" y="connsiteY1"/>
                </a:cxn>
                <a:cxn ang="0">
                  <a:pos x="connsiteX2" y="connsiteY2"/>
                </a:cxn>
                <a:cxn ang="0">
                  <a:pos x="connsiteX3" y="connsiteY3"/>
                </a:cxn>
              </a:cxnLst>
              <a:rect l="l" t="t" r="r" b="b"/>
              <a:pathLst>
                <a:path w="132506" h="61156">
                  <a:moveTo>
                    <a:pt x="0" y="0"/>
                  </a:moveTo>
                  <a:cubicBezTo>
                    <a:pt x="3058" y="34656"/>
                    <a:pt x="31598" y="61157"/>
                    <a:pt x="66253" y="61157"/>
                  </a:cubicBezTo>
                  <a:cubicBezTo>
                    <a:pt x="100909" y="61157"/>
                    <a:pt x="129449" y="34656"/>
                    <a:pt x="132507" y="0"/>
                  </a:cubicBezTo>
                  <a:lnTo>
                    <a:pt x="0" y="0"/>
                  </a:lnTo>
                  <a:close/>
                </a:path>
              </a:pathLst>
            </a:custGeom>
            <a:solidFill>
              <a:schemeClr val="accent1"/>
            </a:solidFill>
            <a:ln w="1012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35" name="Freeform: Shape 34">
              <a:extLst>
                <a:ext uri="{FF2B5EF4-FFF2-40B4-BE49-F238E27FC236}">
                  <a16:creationId xmlns:a16="http://schemas.microsoft.com/office/drawing/2014/main" id="{01AB190E-B14D-440E-9910-B22D8C998B54}"/>
                </a:ext>
              </a:extLst>
            </p:cNvPr>
            <p:cNvSpPr/>
            <p:nvPr/>
          </p:nvSpPr>
          <p:spPr>
            <a:xfrm>
              <a:off x="1684741" y="3186732"/>
              <a:ext cx="530027" cy="550412"/>
            </a:xfrm>
            <a:custGeom>
              <a:avLst/>
              <a:gdLst>
                <a:gd name="connsiteX0" fmla="*/ 265013 w 530026"/>
                <a:gd name="connsiteY0" fmla="*/ 0 h 550412"/>
                <a:gd name="connsiteX1" fmla="*/ 265013 w 530026"/>
                <a:gd name="connsiteY1" fmla="*/ 0 h 550412"/>
                <a:gd name="connsiteX2" fmla="*/ 265013 w 530026"/>
                <a:gd name="connsiteY2" fmla="*/ 0 h 550412"/>
                <a:gd name="connsiteX3" fmla="*/ 0 w 530026"/>
                <a:gd name="connsiteY3" fmla="*/ 261956 h 550412"/>
                <a:gd name="connsiteX4" fmla="*/ 0 w 530026"/>
                <a:gd name="connsiteY4" fmla="*/ 271129 h 550412"/>
                <a:gd name="connsiteX5" fmla="*/ 18347 w 530026"/>
                <a:gd name="connsiteY5" fmla="*/ 362864 h 550412"/>
                <a:gd name="connsiteX6" fmla="*/ 64215 w 530026"/>
                <a:gd name="connsiteY6" fmla="*/ 438291 h 550412"/>
                <a:gd name="connsiteX7" fmla="*/ 126391 w 530026"/>
                <a:gd name="connsiteY7" fmla="*/ 539200 h 550412"/>
                <a:gd name="connsiteX8" fmla="*/ 144738 w 530026"/>
                <a:gd name="connsiteY8" fmla="*/ 550412 h 550412"/>
                <a:gd name="connsiteX9" fmla="*/ 385289 w 530026"/>
                <a:gd name="connsiteY9" fmla="*/ 550412 h 550412"/>
                <a:gd name="connsiteX10" fmla="*/ 403636 w 530026"/>
                <a:gd name="connsiteY10" fmla="*/ 539200 h 550412"/>
                <a:gd name="connsiteX11" fmla="*/ 465812 w 530026"/>
                <a:gd name="connsiteY11" fmla="*/ 438291 h 550412"/>
                <a:gd name="connsiteX12" fmla="*/ 511680 w 530026"/>
                <a:gd name="connsiteY12" fmla="*/ 362864 h 550412"/>
                <a:gd name="connsiteX13" fmla="*/ 530027 w 530026"/>
                <a:gd name="connsiteY13" fmla="*/ 271129 h 550412"/>
                <a:gd name="connsiteX14" fmla="*/ 530027 w 530026"/>
                <a:gd name="connsiteY14" fmla="*/ 261956 h 550412"/>
                <a:gd name="connsiteX15" fmla="*/ 265013 w 530026"/>
                <a:gd name="connsiteY15" fmla="*/ 0 h 550412"/>
                <a:gd name="connsiteX16" fmla="*/ 468870 w 530026"/>
                <a:gd name="connsiteY16" fmla="*/ 270110 h 550412"/>
                <a:gd name="connsiteX17" fmla="*/ 454600 w 530026"/>
                <a:gd name="connsiteY17" fmla="*/ 341460 h 550412"/>
                <a:gd name="connsiteX18" fmla="*/ 419944 w 530026"/>
                <a:gd name="connsiteY18" fmla="*/ 397520 h 550412"/>
                <a:gd name="connsiteX19" fmla="*/ 360826 w 530026"/>
                <a:gd name="connsiteY19" fmla="*/ 489256 h 550412"/>
                <a:gd name="connsiteX20" fmla="*/ 265013 w 530026"/>
                <a:gd name="connsiteY20" fmla="*/ 489256 h 550412"/>
                <a:gd name="connsiteX21" fmla="*/ 170220 w 530026"/>
                <a:gd name="connsiteY21" fmla="*/ 489256 h 550412"/>
                <a:gd name="connsiteX22" fmla="*/ 111102 w 530026"/>
                <a:gd name="connsiteY22" fmla="*/ 397520 h 550412"/>
                <a:gd name="connsiteX23" fmla="*/ 76446 w 530026"/>
                <a:gd name="connsiteY23" fmla="*/ 341460 h 550412"/>
                <a:gd name="connsiteX24" fmla="*/ 62176 w 530026"/>
                <a:gd name="connsiteY24" fmla="*/ 270110 h 550412"/>
                <a:gd name="connsiteX25" fmla="*/ 62176 w 530026"/>
                <a:gd name="connsiteY25" fmla="*/ 261956 h 550412"/>
                <a:gd name="connsiteX26" fmla="*/ 266033 w 530026"/>
                <a:gd name="connsiteY26" fmla="*/ 60138 h 550412"/>
                <a:gd name="connsiteX27" fmla="*/ 266033 w 530026"/>
                <a:gd name="connsiteY27" fmla="*/ 60138 h 550412"/>
                <a:gd name="connsiteX28" fmla="*/ 266033 w 530026"/>
                <a:gd name="connsiteY28" fmla="*/ 60138 h 550412"/>
                <a:gd name="connsiteX29" fmla="*/ 266033 w 530026"/>
                <a:gd name="connsiteY29" fmla="*/ 60138 h 550412"/>
                <a:gd name="connsiteX30" fmla="*/ 266033 w 530026"/>
                <a:gd name="connsiteY30" fmla="*/ 60138 h 550412"/>
                <a:gd name="connsiteX31" fmla="*/ 266033 w 530026"/>
                <a:gd name="connsiteY31" fmla="*/ 60138 h 550412"/>
                <a:gd name="connsiteX32" fmla="*/ 266033 w 530026"/>
                <a:gd name="connsiteY32" fmla="*/ 60138 h 550412"/>
                <a:gd name="connsiteX33" fmla="*/ 469889 w 530026"/>
                <a:gd name="connsiteY33" fmla="*/ 261956 h 550412"/>
                <a:gd name="connsiteX34" fmla="*/ 469889 w 530026"/>
                <a:gd name="connsiteY34" fmla="*/ 270110 h 550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30026" h="550412">
                  <a:moveTo>
                    <a:pt x="265013" y="0"/>
                  </a:moveTo>
                  <a:cubicBezTo>
                    <a:pt x="265013" y="0"/>
                    <a:pt x="265013" y="0"/>
                    <a:pt x="265013" y="0"/>
                  </a:cubicBezTo>
                  <a:cubicBezTo>
                    <a:pt x="265013" y="0"/>
                    <a:pt x="265013" y="0"/>
                    <a:pt x="265013" y="0"/>
                  </a:cubicBezTo>
                  <a:cubicBezTo>
                    <a:pt x="120275" y="1019"/>
                    <a:pt x="3058" y="117217"/>
                    <a:pt x="0" y="261956"/>
                  </a:cubicBezTo>
                  <a:lnTo>
                    <a:pt x="0" y="271129"/>
                  </a:lnTo>
                  <a:cubicBezTo>
                    <a:pt x="1019" y="302727"/>
                    <a:pt x="7135" y="333305"/>
                    <a:pt x="18347" y="362864"/>
                  </a:cubicBezTo>
                  <a:cubicBezTo>
                    <a:pt x="29559" y="390385"/>
                    <a:pt x="44848" y="415867"/>
                    <a:pt x="64215" y="438291"/>
                  </a:cubicBezTo>
                  <a:cubicBezTo>
                    <a:pt x="88678" y="464793"/>
                    <a:pt x="115179" y="516776"/>
                    <a:pt x="126391" y="539200"/>
                  </a:cubicBezTo>
                  <a:cubicBezTo>
                    <a:pt x="129449" y="546335"/>
                    <a:pt x="136584" y="550412"/>
                    <a:pt x="144738" y="550412"/>
                  </a:cubicBezTo>
                  <a:lnTo>
                    <a:pt x="385289" y="550412"/>
                  </a:lnTo>
                  <a:cubicBezTo>
                    <a:pt x="393443" y="550412"/>
                    <a:pt x="400578" y="546335"/>
                    <a:pt x="403636" y="539200"/>
                  </a:cubicBezTo>
                  <a:cubicBezTo>
                    <a:pt x="414848" y="516776"/>
                    <a:pt x="441349" y="464793"/>
                    <a:pt x="465812" y="438291"/>
                  </a:cubicBezTo>
                  <a:cubicBezTo>
                    <a:pt x="485178" y="415867"/>
                    <a:pt x="501487" y="390385"/>
                    <a:pt x="511680" y="362864"/>
                  </a:cubicBezTo>
                  <a:cubicBezTo>
                    <a:pt x="522892" y="333305"/>
                    <a:pt x="529008" y="302727"/>
                    <a:pt x="530027" y="271129"/>
                  </a:cubicBezTo>
                  <a:lnTo>
                    <a:pt x="530027" y="261956"/>
                  </a:lnTo>
                  <a:cubicBezTo>
                    <a:pt x="526969" y="117217"/>
                    <a:pt x="409752" y="1019"/>
                    <a:pt x="265013" y="0"/>
                  </a:cubicBezTo>
                  <a:close/>
                  <a:moveTo>
                    <a:pt x="468870" y="270110"/>
                  </a:moveTo>
                  <a:cubicBezTo>
                    <a:pt x="467851" y="294573"/>
                    <a:pt x="462754" y="319035"/>
                    <a:pt x="454600" y="341460"/>
                  </a:cubicBezTo>
                  <a:cubicBezTo>
                    <a:pt x="446446" y="361845"/>
                    <a:pt x="435234" y="381212"/>
                    <a:pt x="419944" y="397520"/>
                  </a:cubicBezTo>
                  <a:cubicBezTo>
                    <a:pt x="396501" y="426060"/>
                    <a:pt x="376115" y="456638"/>
                    <a:pt x="360826" y="489256"/>
                  </a:cubicBezTo>
                  <a:lnTo>
                    <a:pt x="265013" y="489256"/>
                  </a:lnTo>
                  <a:lnTo>
                    <a:pt x="170220" y="489256"/>
                  </a:lnTo>
                  <a:cubicBezTo>
                    <a:pt x="153912" y="456638"/>
                    <a:pt x="133526" y="426060"/>
                    <a:pt x="111102" y="397520"/>
                  </a:cubicBezTo>
                  <a:cubicBezTo>
                    <a:pt x="96832" y="381212"/>
                    <a:pt x="84600" y="361845"/>
                    <a:pt x="76446" y="341460"/>
                  </a:cubicBezTo>
                  <a:cubicBezTo>
                    <a:pt x="67273" y="319035"/>
                    <a:pt x="63196" y="294573"/>
                    <a:pt x="62176" y="270110"/>
                  </a:cubicBezTo>
                  <a:lnTo>
                    <a:pt x="62176" y="261956"/>
                  </a:lnTo>
                  <a:cubicBezTo>
                    <a:pt x="64215" y="150854"/>
                    <a:pt x="154931" y="61157"/>
                    <a:pt x="266033" y="60138"/>
                  </a:cubicBezTo>
                  <a:lnTo>
                    <a:pt x="266033" y="60138"/>
                  </a:lnTo>
                  <a:lnTo>
                    <a:pt x="266033" y="60138"/>
                  </a:lnTo>
                  <a:cubicBezTo>
                    <a:pt x="266033" y="60138"/>
                    <a:pt x="266033" y="60138"/>
                    <a:pt x="266033" y="60138"/>
                  </a:cubicBezTo>
                  <a:cubicBezTo>
                    <a:pt x="266033" y="60138"/>
                    <a:pt x="266033" y="60138"/>
                    <a:pt x="266033" y="60138"/>
                  </a:cubicBezTo>
                  <a:lnTo>
                    <a:pt x="266033" y="60138"/>
                  </a:lnTo>
                  <a:lnTo>
                    <a:pt x="266033" y="60138"/>
                  </a:lnTo>
                  <a:cubicBezTo>
                    <a:pt x="377134" y="61157"/>
                    <a:pt x="467851" y="149835"/>
                    <a:pt x="469889" y="261956"/>
                  </a:cubicBezTo>
                  <a:lnTo>
                    <a:pt x="469889" y="270110"/>
                  </a:lnTo>
                  <a:close/>
                </a:path>
              </a:pathLst>
            </a:custGeom>
            <a:solidFill>
              <a:schemeClr val="accent1"/>
            </a:solidFill>
            <a:ln w="1012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p:txBody>
        </p:sp>
      </p:grpSp>
      <p:sp>
        <p:nvSpPr>
          <p:cNvPr id="48" name="Rectangle 47">
            <a:extLst>
              <a:ext uri="{FF2B5EF4-FFF2-40B4-BE49-F238E27FC236}">
                <a16:creationId xmlns:a16="http://schemas.microsoft.com/office/drawing/2014/main" id="{C3FC51DE-D10A-4DE8-A7E3-22FA2E4FC194}"/>
              </a:ext>
              <a:ext uri="{C183D7F6-B498-43B3-948B-1728B52AA6E4}">
                <adec:decorative xmlns="" xmlns:adec="http://schemas.microsoft.com/office/drawing/2017/decorative" val="1"/>
              </a:ext>
            </a:extLst>
          </p:cNvPr>
          <p:cNvSpPr/>
          <p:nvPr/>
        </p:nvSpPr>
        <p:spPr>
          <a:xfrm>
            <a:off x="1569877" y="5904087"/>
            <a:ext cx="6058183" cy="45719"/>
          </a:xfrm>
          <a:prstGeom prst="rect">
            <a:avLst/>
          </a:prstGeom>
          <a:solidFill>
            <a:schemeClr val="tx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
              <a:ea typeface="+mn-ea"/>
              <a:cs typeface="+mn-cs"/>
            </a:endParaRPr>
          </a:p>
        </p:txBody>
      </p:sp>
      <p:sp>
        <p:nvSpPr>
          <p:cNvPr id="52" name="Slide Number Placeholder 51">
            <a:extLst>
              <a:ext uri="{FF2B5EF4-FFF2-40B4-BE49-F238E27FC236}">
                <a16:creationId xmlns:a16="http://schemas.microsoft.com/office/drawing/2014/main" id="{947A81F6-261F-44F4-B660-7BD323AE2991}"/>
              </a:ext>
            </a:extLst>
          </p:cNvPr>
          <p:cNvSpPr>
            <a:spLocks noGrp="1"/>
          </p:cNvSpPr>
          <p:nvPr>
            <p:ph type="sldNum"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ECC7194-A4D0-457B-9D3E-53681723AFF7}" type="slidenum">
              <a:rPr kumimoji="0" lang="en-US" sz="1000" b="0" i="0" u="none" strike="noStrike" kern="1200" cap="none" spc="0" normalizeH="0" baseline="0" noProof="0" smtClean="0">
                <a:ln>
                  <a:noFill/>
                </a:ln>
                <a:solidFill>
                  <a:prstClr val="white"/>
                </a:solidFill>
                <a:effectLst/>
                <a:uLnTx/>
                <a:uFillTx/>
                <a:latin typeface="Arial "/>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dirty="0">
              <a:ln>
                <a:noFill/>
              </a:ln>
              <a:solidFill>
                <a:prstClr val="white"/>
              </a:solidFill>
              <a:effectLst/>
              <a:uLnTx/>
              <a:uFillTx/>
              <a:latin typeface="Arial "/>
              <a:ea typeface="+mn-ea"/>
              <a:cs typeface="+mn-cs"/>
            </a:endParaRPr>
          </a:p>
        </p:txBody>
      </p:sp>
      <p:grpSp>
        <p:nvGrpSpPr>
          <p:cNvPr id="14" name="Group 13">
            <a:extLst>
              <a:ext uri="{FF2B5EF4-FFF2-40B4-BE49-F238E27FC236}">
                <a16:creationId xmlns:a16="http://schemas.microsoft.com/office/drawing/2014/main" id="{8CDC0198-E919-4071-9C4B-5B3D19A46785}"/>
              </a:ext>
              <a:ext uri="{C183D7F6-B498-43B3-948B-1728B52AA6E4}">
                <adec:decorative xmlns="" xmlns:adec="http://schemas.microsoft.com/office/drawing/2017/decorative" val="1"/>
              </a:ext>
            </a:extLst>
          </p:cNvPr>
          <p:cNvGrpSpPr>
            <a:grpSpLocks noChangeAspect="1"/>
          </p:cNvGrpSpPr>
          <p:nvPr/>
        </p:nvGrpSpPr>
        <p:grpSpPr>
          <a:xfrm>
            <a:off x="6489161" y="4997668"/>
            <a:ext cx="906419" cy="906419"/>
            <a:chOff x="5482999" y="1607028"/>
            <a:chExt cx="1200866" cy="1200866"/>
          </a:xfrm>
        </p:grpSpPr>
        <p:sp>
          <p:nvSpPr>
            <p:cNvPr id="16" name="Rectangle 15">
              <a:extLst>
                <a:ext uri="{FF2B5EF4-FFF2-40B4-BE49-F238E27FC236}">
                  <a16:creationId xmlns:a16="http://schemas.microsoft.com/office/drawing/2014/main" id="{667DDF34-4085-4945-A320-585AC8EBAAF2}"/>
                </a:ext>
              </a:extLst>
            </p:cNvPr>
            <p:cNvSpPr/>
            <p:nvPr/>
          </p:nvSpPr>
          <p:spPr>
            <a:xfrm>
              <a:off x="5587207" y="1711236"/>
              <a:ext cx="992451" cy="992451"/>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
                <a:ea typeface="+mn-ea"/>
                <a:cs typeface="+mn-cs"/>
              </a:endParaRPr>
            </a:p>
          </p:txBody>
        </p:sp>
        <p:sp>
          <p:nvSpPr>
            <p:cNvPr id="17" name="Rectangle 16">
              <a:extLst>
                <a:ext uri="{FF2B5EF4-FFF2-40B4-BE49-F238E27FC236}">
                  <a16:creationId xmlns:a16="http://schemas.microsoft.com/office/drawing/2014/main" id="{ED521D40-9109-4214-B458-FAB53B1DA80D}"/>
                </a:ext>
              </a:extLst>
            </p:cNvPr>
            <p:cNvSpPr/>
            <p:nvPr/>
          </p:nvSpPr>
          <p:spPr>
            <a:xfrm>
              <a:off x="5482999" y="1607028"/>
              <a:ext cx="1200866" cy="1200866"/>
            </a:xfrm>
            <a:prstGeom prst="rect">
              <a:avLst/>
            </a:prstGeom>
            <a:noFill/>
            <a:ln w="635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
                <a:ea typeface="+mn-ea"/>
                <a:cs typeface="+mn-cs"/>
              </a:endParaRPr>
            </a:p>
          </p:txBody>
        </p:sp>
      </p:grpSp>
    </p:spTree>
    <p:extLst>
      <p:ext uri="{BB962C8B-B14F-4D97-AF65-F5344CB8AC3E}">
        <p14:creationId xmlns:p14="http://schemas.microsoft.com/office/powerpoint/2010/main" val="1065631371"/>
      </p:ext>
    </p:extLst>
  </p:cSld>
  <p:clrMapOvr>
    <a:masterClrMapping/>
  </p:clrMapOvr>
</p:sld>
</file>

<file path=ppt/theme/theme1.xml><?xml version="1.0" encoding="utf-8"?>
<a:theme xmlns:a="http://schemas.openxmlformats.org/drawingml/2006/main" name="Office Theme">
  <a:themeElements>
    <a:clrScheme name="MS Healthcare Pitch">
      <a:dk1>
        <a:sysClr val="windowText" lastClr="000000"/>
      </a:dk1>
      <a:lt1>
        <a:sysClr val="window" lastClr="FFFFFF"/>
      </a:lt1>
      <a:dk2>
        <a:srgbClr val="00292E"/>
      </a:dk2>
      <a:lt2>
        <a:srgbClr val="64B2C1"/>
      </a:lt2>
      <a:accent1>
        <a:srgbClr val="F0CDA1"/>
      </a:accent1>
      <a:accent2>
        <a:srgbClr val="107082"/>
      </a:accent2>
      <a:accent3>
        <a:srgbClr val="054854"/>
      </a:accent3>
      <a:accent4>
        <a:srgbClr val="00AEEF"/>
      </a:accent4>
      <a:accent5>
        <a:srgbClr val="F99927"/>
      </a:accent5>
      <a:accent6>
        <a:srgbClr val="EC7216"/>
      </a:accent6>
      <a:hlink>
        <a:srgbClr val="000000"/>
      </a:hlink>
      <a:folHlink>
        <a:srgbClr val="000000"/>
      </a:folHlink>
    </a:clrScheme>
    <a:fontScheme name="MS Healthcare Pitch">
      <a:majorFont>
        <a:latin typeface="Gill Sans MT"/>
        <a:ea typeface=""/>
        <a:cs typeface=""/>
      </a:majorFont>
      <a:minorFont>
        <a:latin typeface="Arial "/>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0">
              <a:schemeClr val="tx2"/>
            </a:gs>
            <a:gs pos="100000">
              <a:schemeClr val="accent2"/>
            </a:gs>
          </a:gsLst>
          <a:lin ang="14400000" scaled="0"/>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SMB Healthcare Pitch Deck SB_v3" id="{F20654C3-30CB-4A23-AE37-CA3918CCFD51}" vid="{71C4247B-9648-406B-9B0E-E712402798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1c2eb7a32e66fb6e4260f3771546a5e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04e1f6479c48b08974ba73b5ca973489"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F4BDB64-2AF8-42D4-96C8-B6B6F098993C}">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0C66BDC7-24D2-4343-8D41-18F9C23F860A}">
  <ds:schemaRefs>
    <ds:schemaRef ds:uri="http://schemas.microsoft.com/sharepoint/v3/contenttype/forms"/>
  </ds:schemaRefs>
</ds:datastoreItem>
</file>

<file path=customXml/itemProps3.xml><?xml version="1.0" encoding="utf-8"?>
<ds:datastoreItem xmlns:ds="http://schemas.openxmlformats.org/officeDocument/2006/customXml" ds:itemID="{533BAED8-F9E7-4D41-86E9-333473F909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Healthcare office pitch deck</Template>
  <TotalTime>80</TotalTime>
  <Words>579</Words>
  <Application>Microsoft Office PowerPoint</Application>
  <PresentationFormat>Widescreen</PresentationFormat>
  <Paragraphs>41</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Arial </vt:lpstr>
      <vt:lpstr>Calibri</vt:lpstr>
      <vt:lpstr>Courier New</vt:lpstr>
      <vt:lpstr>Gill Sans MT</vt:lpstr>
      <vt:lpstr>Office Theme</vt:lpstr>
      <vt:lpstr>Libyan International Medical University Faculty Of Business  Administration     Presented By : Alaa Elmahgoub ID: 1993 Email:  alaa_1993@limu.edu.ly </vt:lpstr>
      <vt:lpstr>Content:</vt:lpstr>
      <vt:lpstr>Introduction</vt:lpstr>
      <vt:lpstr>Global Medical Cover for Expats Living in Canada </vt:lpstr>
      <vt:lpstr>Private vs Public Insurance in Canada </vt:lpstr>
      <vt:lpstr>Canadian Health Insurance </vt:lpstr>
      <vt:lpstr>Advantages of Global Health Insurance in Canada </vt:lpstr>
      <vt:lpstr>Conclusion </vt:lpstr>
      <vt:lpstr>References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Presented By : Alaa Elmahgoub ID: 1993 </dc:title>
  <dc:creator>arwa elmahgoub</dc:creator>
  <cp:lastModifiedBy>Maher Fattouh</cp:lastModifiedBy>
  <cp:revision>4</cp:revision>
  <dcterms:created xsi:type="dcterms:W3CDTF">2022-04-10T22:12:32Z</dcterms:created>
  <dcterms:modified xsi:type="dcterms:W3CDTF">2022-06-27T08:50:59Z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