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embeddedFontLst>
    <p:embeddedFont>
      <p:font typeface="Gill Sans" panose="020B0604020202020204" charset="0"/>
      <p:regular r:id="rId13"/>
      <p:bold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7" roundtripDataSignature="AMtx7miNWhTv33xhDvRg3KZiJQgNCzihU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7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notesMaster" Target="notesMasters/notesMaster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2" name="Google Shape;142;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9" name="Google Shape;149;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
        <p:cNvGrpSpPr/>
        <p:nvPr/>
      </p:nvGrpSpPr>
      <p:grpSpPr>
        <a:xfrm>
          <a:off x="0" y="0"/>
          <a:ext cx="0" cy="0"/>
          <a:chOff x="0" y="0"/>
          <a:chExt cx="0" cy="0"/>
        </a:xfrm>
      </p:grpSpPr>
      <p:sp>
        <p:nvSpPr>
          <p:cNvPr id="15" name="Google Shape;15;p12"/>
          <p:cNvSpPr txBox="1">
            <a:spLocks noGrp="1"/>
          </p:cNvSpPr>
          <p:nvPr>
            <p:ph type="ctrTitle"/>
          </p:nvPr>
        </p:nvSpPr>
        <p:spPr>
          <a:xfrm>
            <a:off x="2417779" y="802298"/>
            <a:ext cx="8637073" cy="2541431"/>
          </a:xfrm>
          <a:prstGeom prst="rect">
            <a:avLst/>
          </a:prstGeom>
          <a:noFill/>
          <a:ln>
            <a:noFill/>
          </a:ln>
        </p:spPr>
        <p:txBody>
          <a:bodyPr spcFirstLastPara="1" wrap="square" lIns="91425" tIns="45700" rIns="91425" bIns="0" anchor="b" anchorCtr="0">
            <a:normAutofit/>
          </a:bodyPr>
          <a:lstStyle>
            <a:lvl1pPr lvl="0" algn="l">
              <a:lnSpc>
                <a:spcPct val="90000"/>
              </a:lnSpc>
              <a:spcBef>
                <a:spcPts val="0"/>
              </a:spcBef>
              <a:spcAft>
                <a:spcPts val="0"/>
              </a:spcAft>
              <a:buClr>
                <a:schemeClr val="dk1"/>
              </a:buClr>
              <a:buSzPts val="6600"/>
              <a:buFont typeface="Gill Sans"/>
              <a:buNone/>
              <a:defRPr sz="6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12"/>
          <p:cNvSpPr txBox="1">
            <a:spLocks noGrp="1"/>
          </p:cNvSpPr>
          <p:nvPr>
            <p:ph type="subTitle" idx="1"/>
          </p:nvPr>
        </p:nvSpPr>
        <p:spPr>
          <a:xfrm>
            <a:off x="2417780" y="3531204"/>
            <a:ext cx="8637072" cy="977621"/>
          </a:xfrm>
          <a:prstGeom prst="rect">
            <a:avLst/>
          </a:prstGeom>
          <a:noFill/>
          <a:ln>
            <a:noFill/>
          </a:ln>
        </p:spPr>
        <p:txBody>
          <a:bodyPr spcFirstLastPara="1" wrap="square" lIns="91425" tIns="91425" rIns="91425" bIns="91425" anchor="t" anchorCtr="0">
            <a:normAutofit/>
          </a:bodyPr>
          <a:lstStyle>
            <a:lvl1pPr lvl="0" algn="l">
              <a:lnSpc>
                <a:spcPct val="120000"/>
              </a:lnSpc>
              <a:spcBef>
                <a:spcPts val="1000"/>
              </a:spcBef>
              <a:spcAft>
                <a:spcPts val="0"/>
              </a:spcAft>
              <a:buSzPts val="1800"/>
              <a:buNone/>
              <a:defRPr sz="1800" b="0" cap="none">
                <a:solidFill>
                  <a:schemeClr val="dk1"/>
                </a:solidFill>
              </a:defRPr>
            </a:lvl1pPr>
            <a:lvl2pPr lvl="1" algn="ctr">
              <a:lnSpc>
                <a:spcPct val="120000"/>
              </a:lnSpc>
              <a:spcBef>
                <a:spcPts val="500"/>
              </a:spcBef>
              <a:spcAft>
                <a:spcPts val="0"/>
              </a:spcAft>
              <a:buSzPts val="1800"/>
              <a:buNone/>
              <a:defRPr sz="1800"/>
            </a:lvl2pPr>
            <a:lvl3pPr lvl="2" algn="ctr">
              <a:lnSpc>
                <a:spcPct val="120000"/>
              </a:lnSpc>
              <a:spcBef>
                <a:spcPts val="500"/>
              </a:spcBef>
              <a:spcAft>
                <a:spcPts val="0"/>
              </a:spcAft>
              <a:buSzPts val="1800"/>
              <a:buNone/>
              <a:defRPr sz="1800"/>
            </a:lvl3pPr>
            <a:lvl4pPr lvl="3" algn="ctr">
              <a:lnSpc>
                <a:spcPct val="120000"/>
              </a:lnSpc>
              <a:spcBef>
                <a:spcPts val="500"/>
              </a:spcBef>
              <a:spcAft>
                <a:spcPts val="0"/>
              </a:spcAft>
              <a:buSzPts val="1600"/>
              <a:buNone/>
              <a:defRPr sz="1600"/>
            </a:lvl4pPr>
            <a:lvl5pPr lvl="4" algn="ctr">
              <a:lnSpc>
                <a:spcPct val="120000"/>
              </a:lnSpc>
              <a:spcBef>
                <a:spcPts val="500"/>
              </a:spcBef>
              <a:spcAft>
                <a:spcPts val="0"/>
              </a:spcAft>
              <a:buSzPts val="1600"/>
              <a:buNone/>
              <a:defRPr sz="1600"/>
            </a:lvl5pPr>
            <a:lvl6pPr lvl="5" algn="ctr">
              <a:lnSpc>
                <a:spcPct val="120000"/>
              </a:lnSpc>
              <a:spcBef>
                <a:spcPts val="500"/>
              </a:spcBef>
              <a:spcAft>
                <a:spcPts val="0"/>
              </a:spcAft>
              <a:buSzPts val="1600"/>
              <a:buNone/>
              <a:defRPr sz="1600"/>
            </a:lvl6pPr>
            <a:lvl7pPr lvl="6" algn="ctr">
              <a:lnSpc>
                <a:spcPct val="120000"/>
              </a:lnSpc>
              <a:spcBef>
                <a:spcPts val="500"/>
              </a:spcBef>
              <a:spcAft>
                <a:spcPts val="0"/>
              </a:spcAft>
              <a:buSzPts val="1600"/>
              <a:buNone/>
              <a:defRPr sz="1600"/>
            </a:lvl7pPr>
            <a:lvl8pPr lvl="7" algn="ctr">
              <a:lnSpc>
                <a:spcPct val="120000"/>
              </a:lnSpc>
              <a:spcBef>
                <a:spcPts val="500"/>
              </a:spcBef>
              <a:spcAft>
                <a:spcPts val="0"/>
              </a:spcAft>
              <a:buSzPts val="1600"/>
              <a:buNone/>
              <a:defRPr sz="1600"/>
            </a:lvl8pPr>
            <a:lvl9pPr lvl="8" algn="ctr">
              <a:lnSpc>
                <a:spcPct val="120000"/>
              </a:lnSpc>
              <a:spcBef>
                <a:spcPts val="500"/>
              </a:spcBef>
              <a:spcAft>
                <a:spcPts val="0"/>
              </a:spcAft>
              <a:buSzPts val="1600"/>
              <a:buNone/>
              <a:defRPr sz="1600"/>
            </a:lvl9pPr>
          </a:lstStyle>
          <a:p>
            <a:endParaRPr/>
          </a:p>
        </p:txBody>
      </p:sp>
      <p:sp>
        <p:nvSpPr>
          <p:cNvPr id="17" name="Google Shape;17;p12"/>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12"/>
          <p:cNvSpPr txBox="1">
            <a:spLocks noGrp="1"/>
          </p:cNvSpPr>
          <p:nvPr>
            <p:ph type="ftr" idx="11"/>
          </p:nvPr>
        </p:nvSpPr>
        <p:spPr>
          <a:xfrm>
            <a:off x="2416500" y="329307"/>
            <a:ext cx="4973915"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2"/>
          <p:cNvSpPr txBox="1">
            <a:spLocks noGrp="1"/>
          </p:cNvSpPr>
          <p:nvPr>
            <p:ph type="sldNum" idx="12"/>
          </p:nvPr>
        </p:nvSpPr>
        <p:spPr>
          <a:xfrm>
            <a:off x="1437664"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20" name="Google Shape;20;p12"/>
          <p:cNvCxnSpPr/>
          <p:nvPr/>
        </p:nvCxnSpPr>
        <p:spPr>
          <a:xfrm>
            <a:off x="2417780" y="3528542"/>
            <a:ext cx="863707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2"/>
        <p:cNvGrpSpPr/>
        <p:nvPr/>
      </p:nvGrpSpPr>
      <p:grpSpPr>
        <a:xfrm>
          <a:off x="0" y="0"/>
          <a:ext cx="0" cy="0"/>
          <a:chOff x="0" y="0"/>
          <a:chExt cx="0" cy="0"/>
        </a:xfrm>
      </p:grpSpPr>
      <p:sp>
        <p:nvSpPr>
          <p:cNvPr id="83" name="Google Shape;83;p21"/>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21"/>
          <p:cNvSpPr txBox="1">
            <a:spLocks noGrp="1"/>
          </p:cNvSpPr>
          <p:nvPr>
            <p:ph type="body" idx="1"/>
          </p:nvPr>
        </p:nvSpPr>
        <p:spPr>
          <a:xfrm rot="5400000">
            <a:off x="4527910" y="-1060599"/>
            <a:ext cx="3450613" cy="9603275"/>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85" name="Google Shape;85;p21"/>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21"/>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1"/>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88" name="Google Shape;88;p21"/>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22"/>
          <p:cNvSpPr txBox="1">
            <a:spLocks noGrp="1"/>
          </p:cNvSpPr>
          <p:nvPr>
            <p:ph type="title"/>
          </p:nvPr>
        </p:nvSpPr>
        <p:spPr>
          <a:xfrm rot="5400000">
            <a:off x="7917038" y="2321047"/>
            <a:ext cx="4659889" cy="161574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200"/>
              <a:buFont typeface="Gill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22"/>
          <p:cNvSpPr txBox="1">
            <a:spLocks noGrp="1"/>
          </p:cNvSpPr>
          <p:nvPr>
            <p:ph type="body" idx="1"/>
          </p:nvPr>
        </p:nvSpPr>
        <p:spPr>
          <a:xfrm rot="5400000">
            <a:off x="3029143" y="-785498"/>
            <a:ext cx="4659889" cy="7828830"/>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92" name="Google Shape;92;p22"/>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2"/>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22"/>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95" name="Google Shape;95;p22"/>
          <p:cNvCxnSpPr/>
          <p:nvPr/>
        </p:nvCxnSpPr>
        <p:spPr>
          <a:xfrm>
            <a:off x="9439111" y="798973"/>
            <a:ext cx="0" cy="4659889"/>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24" name="Google Shape;24;p13"/>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3"/>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27" name="Google Shape;27;p13"/>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14"/>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14"/>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4"/>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4"/>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33" name="Google Shape;33;p14"/>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15"/>
          <p:cNvSpPr txBox="1">
            <a:spLocks noGrp="1"/>
          </p:cNvSpPr>
          <p:nvPr>
            <p:ph type="title"/>
          </p:nvPr>
        </p:nvSpPr>
        <p:spPr>
          <a:xfrm>
            <a:off x="1454239" y="1756130"/>
            <a:ext cx="8643154" cy="18879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15"/>
          <p:cNvSpPr txBox="1">
            <a:spLocks noGrp="1"/>
          </p:cNvSpPr>
          <p:nvPr>
            <p:ph type="body" idx="1"/>
          </p:nvPr>
        </p:nvSpPr>
        <p:spPr>
          <a:xfrm>
            <a:off x="1454239" y="3806195"/>
            <a:ext cx="8630446" cy="1012929"/>
          </a:xfrm>
          <a:prstGeom prst="rect">
            <a:avLst/>
          </a:prstGeom>
          <a:noFill/>
          <a:ln>
            <a:noFill/>
          </a:ln>
        </p:spPr>
        <p:txBody>
          <a:bodyPr spcFirstLastPara="1" wrap="square" lIns="91425" tIns="91425" rIns="91425" bIns="45700" anchor="t" anchorCtr="0">
            <a:normAutofit/>
          </a:bodyPr>
          <a:lstStyle>
            <a:lvl1pPr marL="457200" lvl="0" indent="-228600" algn="l">
              <a:lnSpc>
                <a:spcPct val="120000"/>
              </a:lnSpc>
              <a:spcBef>
                <a:spcPts val="1000"/>
              </a:spcBef>
              <a:spcAft>
                <a:spcPts val="0"/>
              </a:spcAft>
              <a:buSzPts val="1800"/>
              <a:buNone/>
              <a:defRPr sz="1800">
                <a:solidFill>
                  <a:schemeClr val="dk1"/>
                </a:solidFill>
              </a:defRPr>
            </a:lvl1pPr>
            <a:lvl2pPr marL="914400" lvl="1" indent="-228600" algn="l">
              <a:lnSpc>
                <a:spcPct val="120000"/>
              </a:lnSpc>
              <a:spcBef>
                <a:spcPts val="500"/>
              </a:spcBef>
              <a:spcAft>
                <a:spcPts val="0"/>
              </a:spcAft>
              <a:buSzPts val="1800"/>
              <a:buNone/>
              <a:defRPr sz="1800">
                <a:solidFill>
                  <a:srgbClr val="888888"/>
                </a:solidFill>
              </a:defRPr>
            </a:lvl2pPr>
            <a:lvl3pPr marL="1371600" lvl="2" indent="-228600" algn="l">
              <a:lnSpc>
                <a:spcPct val="120000"/>
              </a:lnSpc>
              <a:spcBef>
                <a:spcPts val="500"/>
              </a:spcBef>
              <a:spcAft>
                <a:spcPts val="0"/>
              </a:spcAft>
              <a:buSzPts val="1800"/>
              <a:buNone/>
              <a:defRPr sz="1800">
                <a:solidFill>
                  <a:srgbClr val="888888"/>
                </a:solidFill>
              </a:defRPr>
            </a:lvl3pPr>
            <a:lvl4pPr marL="1828800" lvl="3" indent="-228600" algn="l">
              <a:lnSpc>
                <a:spcPct val="120000"/>
              </a:lnSpc>
              <a:spcBef>
                <a:spcPts val="500"/>
              </a:spcBef>
              <a:spcAft>
                <a:spcPts val="0"/>
              </a:spcAft>
              <a:buSzPts val="1600"/>
              <a:buNone/>
              <a:defRPr sz="1600">
                <a:solidFill>
                  <a:srgbClr val="888888"/>
                </a:solidFill>
              </a:defRPr>
            </a:lvl4pPr>
            <a:lvl5pPr marL="2286000" lvl="4" indent="-228600" algn="l">
              <a:lnSpc>
                <a:spcPct val="120000"/>
              </a:lnSpc>
              <a:spcBef>
                <a:spcPts val="500"/>
              </a:spcBef>
              <a:spcAft>
                <a:spcPts val="0"/>
              </a:spcAft>
              <a:buSzPts val="1600"/>
              <a:buNone/>
              <a:defRPr sz="1600">
                <a:solidFill>
                  <a:srgbClr val="888888"/>
                </a:solidFill>
              </a:defRPr>
            </a:lvl5pPr>
            <a:lvl6pPr marL="2743200" lvl="5" indent="-228600" algn="l">
              <a:lnSpc>
                <a:spcPct val="120000"/>
              </a:lnSpc>
              <a:spcBef>
                <a:spcPts val="500"/>
              </a:spcBef>
              <a:spcAft>
                <a:spcPts val="0"/>
              </a:spcAft>
              <a:buSzPts val="1600"/>
              <a:buNone/>
              <a:defRPr sz="1600">
                <a:solidFill>
                  <a:srgbClr val="888888"/>
                </a:solidFill>
              </a:defRPr>
            </a:lvl6pPr>
            <a:lvl7pPr marL="3200400" lvl="6" indent="-228600" algn="l">
              <a:lnSpc>
                <a:spcPct val="120000"/>
              </a:lnSpc>
              <a:spcBef>
                <a:spcPts val="500"/>
              </a:spcBef>
              <a:spcAft>
                <a:spcPts val="0"/>
              </a:spcAft>
              <a:buSzPts val="1600"/>
              <a:buNone/>
              <a:defRPr sz="1600">
                <a:solidFill>
                  <a:srgbClr val="888888"/>
                </a:solidFill>
              </a:defRPr>
            </a:lvl7pPr>
            <a:lvl8pPr marL="3657600" lvl="7" indent="-228600" algn="l">
              <a:lnSpc>
                <a:spcPct val="120000"/>
              </a:lnSpc>
              <a:spcBef>
                <a:spcPts val="500"/>
              </a:spcBef>
              <a:spcAft>
                <a:spcPts val="0"/>
              </a:spcAft>
              <a:buSzPts val="1600"/>
              <a:buNone/>
              <a:defRPr sz="1600">
                <a:solidFill>
                  <a:srgbClr val="888888"/>
                </a:solidFill>
              </a:defRPr>
            </a:lvl8pPr>
            <a:lvl9pPr marL="4114800" lvl="8" indent="-228600" algn="l">
              <a:lnSpc>
                <a:spcPct val="120000"/>
              </a:lnSpc>
              <a:spcBef>
                <a:spcPts val="500"/>
              </a:spcBef>
              <a:spcAft>
                <a:spcPts val="0"/>
              </a:spcAft>
              <a:buSzPts val="1600"/>
              <a:buNone/>
              <a:defRPr sz="1600">
                <a:solidFill>
                  <a:srgbClr val="888888"/>
                </a:solidFill>
              </a:defRPr>
            </a:lvl9pPr>
          </a:lstStyle>
          <a:p>
            <a:endParaRPr/>
          </a:p>
        </p:txBody>
      </p:sp>
      <p:sp>
        <p:nvSpPr>
          <p:cNvPr id="37" name="Google Shape;37;p15"/>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5"/>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5"/>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40" name="Google Shape;40;p15"/>
          <p:cNvCxnSpPr/>
          <p:nvPr/>
        </p:nvCxnSpPr>
        <p:spPr>
          <a:xfrm>
            <a:off x="1454239" y="3804985"/>
            <a:ext cx="8630446"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16"/>
          <p:cNvSpPr txBox="1">
            <a:spLocks noGrp="1"/>
          </p:cNvSpPr>
          <p:nvPr>
            <p:ph type="title"/>
          </p:nvPr>
        </p:nvSpPr>
        <p:spPr>
          <a:xfrm>
            <a:off x="1449217" y="804889"/>
            <a:ext cx="9605635" cy="105930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16"/>
          <p:cNvSpPr txBox="1">
            <a:spLocks noGrp="1"/>
          </p:cNvSpPr>
          <p:nvPr>
            <p:ph type="body" idx="1"/>
          </p:nvPr>
        </p:nvSpPr>
        <p:spPr>
          <a:xfrm>
            <a:off x="1447331" y="2010878"/>
            <a:ext cx="4645152" cy="3448595"/>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44" name="Google Shape;44;p16"/>
          <p:cNvSpPr txBox="1">
            <a:spLocks noGrp="1"/>
          </p:cNvSpPr>
          <p:nvPr>
            <p:ph type="body" idx="2"/>
          </p:nvPr>
        </p:nvSpPr>
        <p:spPr>
          <a:xfrm>
            <a:off x="6413771" y="2017343"/>
            <a:ext cx="4645152" cy="3441520"/>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45" name="Google Shape;45;p16"/>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16"/>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6"/>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48" name="Google Shape;48;p16"/>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9"/>
        <p:cNvGrpSpPr/>
        <p:nvPr/>
      </p:nvGrpSpPr>
      <p:grpSpPr>
        <a:xfrm>
          <a:off x="0" y="0"/>
          <a:ext cx="0" cy="0"/>
          <a:chOff x="0" y="0"/>
          <a:chExt cx="0" cy="0"/>
        </a:xfrm>
      </p:grpSpPr>
      <p:sp>
        <p:nvSpPr>
          <p:cNvPr id="50" name="Google Shape;50;p17"/>
          <p:cNvSpPr txBox="1">
            <a:spLocks noGrp="1"/>
          </p:cNvSpPr>
          <p:nvPr>
            <p:ph type="title"/>
          </p:nvPr>
        </p:nvSpPr>
        <p:spPr>
          <a:xfrm>
            <a:off x="1447191" y="804163"/>
            <a:ext cx="9607661" cy="1056319"/>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7"/>
          <p:cNvSpPr txBox="1">
            <a:spLocks noGrp="1"/>
          </p:cNvSpPr>
          <p:nvPr>
            <p:ph type="body" idx="1"/>
          </p:nvPr>
        </p:nvSpPr>
        <p:spPr>
          <a:xfrm>
            <a:off x="1447191" y="2019549"/>
            <a:ext cx="4645152" cy="801943"/>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1000"/>
              </a:spcBef>
              <a:spcAft>
                <a:spcPts val="0"/>
              </a:spcAft>
              <a:buSzPts val="2200"/>
              <a:buNone/>
              <a:defRPr sz="2200" b="0" cap="none">
                <a:solidFill>
                  <a:schemeClr val="accent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52" name="Google Shape;52;p17"/>
          <p:cNvSpPr txBox="1">
            <a:spLocks noGrp="1"/>
          </p:cNvSpPr>
          <p:nvPr>
            <p:ph type="body" idx="2"/>
          </p:nvPr>
        </p:nvSpPr>
        <p:spPr>
          <a:xfrm>
            <a:off x="1447191" y="2824269"/>
            <a:ext cx="4645152" cy="2644457"/>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53" name="Google Shape;53;p17"/>
          <p:cNvSpPr txBox="1">
            <a:spLocks noGrp="1"/>
          </p:cNvSpPr>
          <p:nvPr>
            <p:ph type="body" idx="3"/>
          </p:nvPr>
        </p:nvSpPr>
        <p:spPr>
          <a:xfrm>
            <a:off x="6412362" y="2023003"/>
            <a:ext cx="4645152" cy="80223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1000"/>
              </a:spcBef>
              <a:spcAft>
                <a:spcPts val="0"/>
              </a:spcAft>
              <a:buSzPts val="2200"/>
              <a:buNone/>
              <a:defRPr sz="2200" b="0" cap="none">
                <a:solidFill>
                  <a:schemeClr val="accent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54" name="Google Shape;54;p17"/>
          <p:cNvSpPr txBox="1">
            <a:spLocks noGrp="1"/>
          </p:cNvSpPr>
          <p:nvPr>
            <p:ph type="body" idx="4"/>
          </p:nvPr>
        </p:nvSpPr>
        <p:spPr>
          <a:xfrm>
            <a:off x="6412362" y="2821491"/>
            <a:ext cx="4645152" cy="2637371"/>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55" name="Google Shape;55;p17"/>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7"/>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7"/>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58" name="Google Shape;58;p17"/>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8"/>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8"/>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8"/>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3"/>
        <p:cNvGrpSpPr/>
        <p:nvPr/>
      </p:nvGrpSpPr>
      <p:grpSpPr>
        <a:xfrm>
          <a:off x="0" y="0"/>
          <a:ext cx="0" cy="0"/>
          <a:chOff x="0" y="0"/>
          <a:chExt cx="0" cy="0"/>
        </a:xfrm>
      </p:grpSpPr>
      <p:sp>
        <p:nvSpPr>
          <p:cNvPr id="64" name="Google Shape;64;p19"/>
          <p:cNvSpPr txBox="1">
            <a:spLocks noGrp="1"/>
          </p:cNvSpPr>
          <p:nvPr>
            <p:ph type="title"/>
          </p:nvPr>
        </p:nvSpPr>
        <p:spPr>
          <a:xfrm>
            <a:off x="1444671" y="798973"/>
            <a:ext cx="3273099" cy="224711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Gill San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19"/>
          <p:cNvSpPr txBox="1">
            <a:spLocks noGrp="1"/>
          </p:cNvSpPr>
          <p:nvPr>
            <p:ph type="body" idx="1"/>
          </p:nvPr>
        </p:nvSpPr>
        <p:spPr>
          <a:xfrm>
            <a:off x="5043714" y="798974"/>
            <a:ext cx="6012470" cy="4658826"/>
          </a:xfrm>
          <a:prstGeom prst="rect">
            <a:avLst/>
          </a:prstGeom>
          <a:noFill/>
          <a:ln>
            <a:noFill/>
          </a:ln>
        </p:spPr>
        <p:txBody>
          <a:bodyPr spcFirstLastPara="1" wrap="square" lIns="91425" tIns="45700" rIns="91425" bIns="45700" anchor="ctr"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66" name="Google Shape;66;p19"/>
          <p:cNvSpPr txBox="1">
            <a:spLocks noGrp="1"/>
          </p:cNvSpPr>
          <p:nvPr>
            <p:ph type="body" idx="2"/>
          </p:nvPr>
        </p:nvSpPr>
        <p:spPr>
          <a:xfrm>
            <a:off x="1444671" y="3205491"/>
            <a:ext cx="3275013" cy="2248181"/>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SzPts val="1600"/>
              <a:buNone/>
              <a:defRPr sz="16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67" name="Google Shape;67;p19"/>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19"/>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19"/>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70" name="Google Shape;70;p19"/>
          <p:cNvCxnSpPr/>
          <p:nvPr/>
        </p:nvCxnSpPr>
        <p:spPr>
          <a:xfrm>
            <a:off x="1448280" y="3205491"/>
            <a:ext cx="3269490"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1"/>
        <p:cNvGrpSpPr/>
        <p:nvPr/>
      </p:nvGrpSpPr>
      <p:grpSpPr>
        <a:xfrm>
          <a:off x="0" y="0"/>
          <a:ext cx="0" cy="0"/>
          <a:chOff x="0" y="0"/>
          <a:chExt cx="0" cy="0"/>
        </a:xfrm>
      </p:grpSpPr>
      <p:grpSp>
        <p:nvGrpSpPr>
          <p:cNvPr id="72" name="Google Shape;72;p20"/>
          <p:cNvGrpSpPr/>
          <p:nvPr/>
        </p:nvGrpSpPr>
        <p:grpSpPr>
          <a:xfrm>
            <a:off x="7477387" y="482170"/>
            <a:ext cx="4074533" cy="5149101"/>
            <a:chOff x="7477387" y="482170"/>
            <a:chExt cx="4074533" cy="5149101"/>
          </a:xfrm>
        </p:grpSpPr>
        <p:sp>
          <p:nvSpPr>
            <p:cNvPr id="73" name="Google Shape;73;p20"/>
            <p:cNvSpPr/>
            <p:nvPr/>
          </p:nvSpPr>
          <p:spPr>
            <a:xfrm>
              <a:off x="7477387" y="482170"/>
              <a:ext cx="4074533" cy="5149101"/>
            </a:xfrm>
            <a:prstGeom prst="rect">
              <a:avLst/>
            </a:prstGeom>
            <a:gradFill>
              <a:gsLst>
                <a:gs pos="0">
                  <a:srgbClr val="000001"/>
                </a:gs>
                <a:gs pos="100000">
                  <a:srgbClr val="191919"/>
                </a:gs>
              </a:gsLst>
              <a:lin ang="5400000" scaled="0"/>
            </a:gradFill>
            <a:ln>
              <a:noFill/>
            </a:ln>
            <a:effectLst>
              <a:outerShdw blurRad="127000" dist="228600" dir="4740000" sx="98000" sy="98000" algn="tl" rotWithShape="0">
                <a:srgbClr val="000000">
                  <a:alpha val="3372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0"/>
            <p:cNvSpPr/>
            <p:nvPr/>
          </p:nvSpPr>
          <p:spPr>
            <a:xfrm>
              <a:off x="7790446" y="812506"/>
              <a:ext cx="3450289" cy="4466452"/>
            </a:xfrm>
            <a:prstGeom prst="rect">
              <a:avLst/>
            </a:prstGeom>
            <a:gradFill>
              <a:gsLst>
                <a:gs pos="0">
                  <a:srgbClr val="DADADA"/>
                </a:gs>
                <a:gs pos="100000">
                  <a:srgbClr val="FFFFFE"/>
                </a:gs>
              </a:gsLst>
              <a:lin ang="16200000" scaled="0"/>
            </a:gradFill>
            <a:ln w="50800" cap="flat" cmpd="sng">
              <a:solidFill>
                <a:srgbClr val="191919"/>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 name="Google Shape;75;p20"/>
          <p:cNvSpPr txBox="1">
            <a:spLocks noGrp="1"/>
          </p:cNvSpPr>
          <p:nvPr>
            <p:ph type="title"/>
          </p:nvPr>
        </p:nvSpPr>
        <p:spPr>
          <a:xfrm>
            <a:off x="1451206" y="1129513"/>
            <a:ext cx="5532328" cy="1830584"/>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Gill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0"/>
          <p:cNvSpPr>
            <a:spLocks noGrp="1"/>
          </p:cNvSpPr>
          <p:nvPr>
            <p:ph type="pic" idx="2"/>
          </p:nvPr>
        </p:nvSpPr>
        <p:spPr>
          <a:xfrm>
            <a:off x="8124389" y="1122542"/>
            <a:ext cx="2791171" cy="3866327"/>
          </a:xfrm>
          <a:prstGeom prst="rect">
            <a:avLst/>
          </a:prstGeom>
          <a:solidFill>
            <a:srgbClr val="D8D8D8"/>
          </a:solidFill>
          <a:ln>
            <a:noFill/>
          </a:ln>
        </p:spPr>
      </p:sp>
      <p:sp>
        <p:nvSpPr>
          <p:cNvPr id="77" name="Google Shape;77;p20"/>
          <p:cNvSpPr txBox="1">
            <a:spLocks noGrp="1"/>
          </p:cNvSpPr>
          <p:nvPr>
            <p:ph type="body" idx="1"/>
          </p:nvPr>
        </p:nvSpPr>
        <p:spPr>
          <a:xfrm>
            <a:off x="1450329" y="3145992"/>
            <a:ext cx="5524404" cy="2003742"/>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SzPts val="1800"/>
              <a:buNone/>
              <a:defRPr sz="18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78" name="Google Shape;78;p20"/>
          <p:cNvSpPr txBox="1">
            <a:spLocks noGrp="1"/>
          </p:cNvSpPr>
          <p:nvPr>
            <p:ph type="dt" idx="10"/>
          </p:nvPr>
        </p:nvSpPr>
        <p:spPr>
          <a:xfrm>
            <a:off x="1447382" y="5469856"/>
            <a:ext cx="5527351" cy="32012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0"/>
          <p:cNvSpPr txBox="1">
            <a:spLocks noGrp="1"/>
          </p:cNvSpPr>
          <p:nvPr>
            <p:ph type="ftr" idx="11"/>
          </p:nvPr>
        </p:nvSpPr>
        <p:spPr>
          <a:xfrm>
            <a:off x="1447382" y="318640"/>
            <a:ext cx="5541004" cy="32093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0"/>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81" name="Google Shape;81;p20"/>
          <p:cNvCxnSpPr/>
          <p:nvPr/>
        </p:nvCxnSpPr>
        <p:spPr>
          <a:xfrm>
            <a:off x="1447382" y="3143605"/>
            <a:ext cx="5527351"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EBE9E6"/>
            </a:gs>
            <a:gs pos="100000">
              <a:srgbClr val="C9C5C0"/>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Google Shape;6;p11"/>
          <p:cNvSpPr/>
          <p:nvPr/>
        </p:nvSpPr>
        <p:spPr>
          <a:xfrm>
            <a:off x="0" y="2019476"/>
            <a:ext cx="12192000" cy="4105941"/>
          </a:xfrm>
          <a:prstGeom prst="rect">
            <a:avLst/>
          </a:prstGeom>
          <a:gradFill>
            <a:gsLst>
              <a:gs pos="0">
                <a:srgbClr val="DFDBD5">
                  <a:alpha val="0"/>
                </a:srgbClr>
              </a:gs>
              <a:gs pos="100000">
                <a:schemeClr val="lt2"/>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Google Shape;7;p11"/>
          <p:cNvPicPr preferRelativeResize="0"/>
          <p:nvPr/>
        </p:nvPicPr>
        <p:blipFill rotWithShape="1">
          <a:blip r:embed="rId13">
            <a:alphaModFix/>
          </a:blip>
          <a:srcRect t="1538" b="-1538"/>
          <a:stretch/>
        </p:blipFill>
        <p:spPr>
          <a:xfrm>
            <a:off x="0" y="6126480"/>
            <a:ext cx="12192000" cy="742950"/>
          </a:xfrm>
          <a:prstGeom prst="rect">
            <a:avLst/>
          </a:prstGeom>
          <a:noFill/>
          <a:ln>
            <a:noFill/>
          </a:ln>
        </p:spPr>
      </p:pic>
      <p:sp>
        <p:nvSpPr>
          <p:cNvPr id="8" name="Google Shape;8;p11"/>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1"/>
              </a:buClr>
              <a:buSzPts val="3200"/>
              <a:buFont typeface="Gill Sans"/>
              <a:buNone/>
              <a:defRPr sz="3200" b="0" i="0" u="none" strike="noStrike" cap="none">
                <a:solidFill>
                  <a:schemeClr val="dk1"/>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 name="Google Shape;9;p11"/>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20000"/>
              </a:lnSpc>
              <a:spcBef>
                <a:spcPts val="1000"/>
              </a:spcBef>
              <a:spcAft>
                <a:spcPts val="0"/>
              </a:spcAft>
              <a:buClr>
                <a:schemeClr val="accent1"/>
              </a:buClr>
              <a:buSzPts val="2000"/>
              <a:buFont typeface="Arial"/>
              <a:buChar char="•"/>
              <a:defRPr sz="2000" b="0" i="0" u="none" strike="noStrike" cap="none">
                <a:solidFill>
                  <a:schemeClr val="dk1"/>
                </a:solidFill>
                <a:latin typeface="Gill Sans"/>
                <a:ea typeface="Gill Sans"/>
                <a:cs typeface="Gill Sans"/>
                <a:sym typeface="Gill Sans"/>
              </a:defRPr>
            </a:lvl1pPr>
            <a:lvl2pPr marL="914400" marR="0" lvl="1" indent="-342900" algn="l" rtl="0">
              <a:lnSpc>
                <a:spcPct val="120000"/>
              </a:lnSpc>
              <a:spcBef>
                <a:spcPts val="500"/>
              </a:spcBef>
              <a:spcAft>
                <a:spcPts val="0"/>
              </a:spcAft>
              <a:buClr>
                <a:schemeClr val="accent1"/>
              </a:buClr>
              <a:buSzPts val="1800"/>
              <a:buFont typeface="Arial"/>
              <a:buChar char="•"/>
              <a:defRPr sz="1800" b="0" i="0" u="none" strike="noStrike" cap="none">
                <a:solidFill>
                  <a:schemeClr val="dk1"/>
                </a:solidFill>
                <a:latin typeface="Gill Sans"/>
                <a:ea typeface="Gill Sans"/>
                <a:cs typeface="Gill Sans"/>
                <a:sym typeface="Gill Sans"/>
              </a:defRPr>
            </a:lvl2pPr>
            <a:lvl3pPr marL="1371600" marR="0" lvl="2" indent="-330200" algn="l" rtl="0">
              <a:lnSpc>
                <a:spcPct val="120000"/>
              </a:lnSpc>
              <a:spcBef>
                <a:spcPts val="500"/>
              </a:spcBef>
              <a:spcAft>
                <a:spcPts val="0"/>
              </a:spcAft>
              <a:buClr>
                <a:schemeClr val="accent1"/>
              </a:buClr>
              <a:buSzPts val="1600"/>
              <a:buFont typeface="Arial"/>
              <a:buChar char="•"/>
              <a:defRPr sz="1600" b="0" i="0" u="none" strike="noStrike" cap="none">
                <a:solidFill>
                  <a:schemeClr val="dk1"/>
                </a:solidFill>
                <a:latin typeface="Gill Sans"/>
                <a:ea typeface="Gill Sans"/>
                <a:cs typeface="Gill Sans"/>
                <a:sym typeface="Gill Sans"/>
              </a:defRPr>
            </a:lvl3pPr>
            <a:lvl4pPr marL="1828800" marR="0" lvl="3" indent="-317500" algn="l" rtl="0">
              <a:lnSpc>
                <a:spcPct val="120000"/>
              </a:lnSpc>
              <a:spcBef>
                <a:spcPts val="500"/>
              </a:spcBef>
              <a:spcAft>
                <a:spcPts val="0"/>
              </a:spcAft>
              <a:buClr>
                <a:schemeClr val="accent1"/>
              </a:buClr>
              <a:buSzPts val="1400"/>
              <a:buFont typeface="Arial"/>
              <a:buChar char="•"/>
              <a:defRPr sz="1400" b="0" i="0" u="none" strike="noStrike" cap="none">
                <a:solidFill>
                  <a:schemeClr val="dk1"/>
                </a:solidFill>
                <a:latin typeface="Gill Sans"/>
                <a:ea typeface="Gill Sans"/>
                <a:cs typeface="Gill Sans"/>
                <a:sym typeface="Gill Sans"/>
              </a:defRPr>
            </a:lvl4pPr>
            <a:lvl5pPr marL="2286000" marR="0" lvl="4"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5pPr>
            <a:lvl6pPr marL="2743200" marR="0" lvl="5"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6pPr>
            <a:lvl7pPr marL="3200400" marR="0" lvl="6"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7pPr>
            <a:lvl8pPr marL="3657600" marR="0" lvl="7"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8pPr>
            <a:lvl9pPr marL="4114800" marR="0" lvl="8"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9pPr>
          </a:lstStyle>
          <a:p>
            <a:endParaRPr/>
          </a:p>
        </p:txBody>
      </p:sp>
      <p:sp>
        <p:nvSpPr>
          <p:cNvPr id="10" name="Google Shape;10;p11"/>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00" b="0" i="0" u="none" strike="noStrike" cap="none">
                <a:solidFill>
                  <a:srgbClr val="888888"/>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1" name="Google Shape;11;p11"/>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00" b="0" i="0" u="none" strike="noStrike" cap="none">
                <a:solidFill>
                  <a:srgbClr val="888888"/>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2" name="Google Shape;12;p11"/>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2800" b="0" i="0" u="none" strike="noStrike" cap="none">
                <a:solidFill>
                  <a:schemeClr val="accent1"/>
                </a:solidFill>
                <a:latin typeface="Gill Sans"/>
                <a:ea typeface="Gill Sans"/>
                <a:cs typeface="Gill Sans"/>
                <a:sym typeface="Gill Sans"/>
              </a:defRPr>
            </a:lvl1pPr>
            <a:lvl2pPr marL="0" marR="0" lvl="1" indent="0" algn="r" rtl="0">
              <a:spcBef>
                <a:spcPts val="0"/>
              </a:spcBef>
              <a:buNone/>
              <a:defRPr sz="2800" b="0" i="0" u="none" strike="noStrike" cap="none">
                <a:solidFill>
                  <a:schemeClr val="accent1"/>
                </a:solidFill>
                <a:latin typeface="Gill Sans"/>
                <a:ea typeface="Gill Sans"/>
                <a:cs typeface="Gill Sans"/>
                <a:sym typeface="Gill Sans"/>
              </a:defRPr>
            </a:lvl2pPr>
            <a:lvl3pPr marL="0" marR="0" lvl="2" indent="0" algn="r" rtl="0">
              <a:spcBef>
                <a:spcPts val="0"/>
              </a:spcBef>
              <a:buNone/>
              <a:defRPr sz="2800" b="0" i="0" u="none" strike="noStrike" cap="none">
                <a:solidFill>
                  <a:schemeClr val="accent1"/>
                </a:solidFill>
                <a:latin typeface="Gill Sans"/>
                <a:ea typeface="Gill Sans"/>
                <a:cs typeface="Gill Sans"/>
                <a:sym typeface="Gill Sans"/>
              </a:defRPr>
            </a:lvl3pPr>
            <a:lvl4pPr marL="0" marR="0" lvl="3" indent="0" algn="r" rtl="0">
              <a:spcBef>
                <a:spcPts val="0"/>
              </a:spcBef>
              <a:buNone/>
              <a:defRPr sz="2800" b="0" i="0" u="none" strike="noStrike" cap="none">
                <a:solidFill>
                  <a:schemeClr val="accent1"/>
                </a:solidFill>
                <a:latin typeface="Gill Sans"/>
                <a:ea typeface="Gill Sans"/>
                <a:cs typeface="Gill Sans"/>
                <a:sym typeface="Gill Sans"/>
              </a:defRPr>
            </a:lvl4pPr>
            <a:lvl5pPr marL="0" marR="0" lvl="4" indent="0" algn="r" rtl="0">
              <a:spcBef>
                <a:spcPts val="0"/>
              </a:spcBef>
              <a:buNone/>
              <a:defRPr sz="2800" b="0" i="0" u="none" strike="noStrike" cap="none">
                <a:solidFill>
                  <a:schemeClr val="accent1"/>
                </a:solidFill>
                <a:latin typeface="Gill Sans"/>
                <a:ea typeface="Gill Sans"/>
                <a:cs typeface="Gill Sans"/>
                <a:sym typeface="Gill Sans"/>
              </a:defRPr>
            </a:lvl5pPr>
            <a:lvl6pPr marL="0" marR="0" lvl="5" indent="0" algn="r" rtl="0">
              <a:spcBef>
                <a:spcPts val="0"/>
              </a:spcBef>
              <a:buNone/>
              <a:defRPr sz="2800" b="0" i="0" u="none" strike="noStrike" cap="none">
                <a:solidFill>
                  <a:schemeClr val="accent1"/>
                </a:solidFill>
                <a:latin typeface="Gill Sans"/>
                <a:ea typeface="Gill Sans"/>
                <a:cs typeface="Gill Sans"/>
                <a:sym typeface="Gill Sans"/>
              </a:defRPr>
            </a:lvl6pPr>
            <a:lvl7pPr marL="0" marR="0" lvl="6" indent="0" algn="r" rtl="0">
              <a:spcBef>
                <a:spcPts val="0"/>
              </a:spcBef>
              <a:buNone/>
              <a:defRPr sz="2800" b="0" i="0" u="none" strike="noStrike" cap="none">
                <a:solidFill>
                  <a:schemeClr val="accent1"/>
                </a:solidFill>
                <a:latin typeface="Gill Sans"/>
                <a:ea typeface="Gill Sans"/>
                <a:cs typeface="Gill Sans"/>
                <a:sym typeface="Gill Sans"/>
              </a:defRPr>
            </a:lvl7pPr>
            <a:lvl8pPr marL="0" marR="0" lvl="7" indent="0" algn="r" rtl="0">
              <a:spcBef>
                <a:spcPts val="0"/>
              </a:spcBef>
              <a:buNone/>
              <a:defRPr sz="2800" b="0" i="0" u="none" strike="noStrike" cap="none">
                <a:solidFill>
                  <a:schemeClr val="accent1"/>
                </a:solidFill>
                <a:latin typeface="Gill Sans"/>
                <a:ea typeface="Gill Sans"/>
                <a:cs typeface="Gill Sans"/>
                <a:sym typeface="Gill Sans"/>
              </a:defRPr>
            </a:lvl8pPr>
            <a:lvl9pPr marL="0" marR="0" lvl="8" indent="0" algn="r" rtl="0">
              <a:spcBef>
                <a:spcPts val="0"/>
              </a:spcBef>
              <a:buNone/>
              <a:defRPr sz="2800" b="0" i="0" u="none" strike="noStrike" cap="none">
                <a:solidFill>
                  <a:schemeClr val="accen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cxnSp>
        <p:nvCxnSpPr>
          <p:cNvPr id="13" name="Google Shape;13;p11"/>
          <p:cNvCxnSpPr/>
          <p:nvPr/>
        </p:nvCxnSpPr>
        <p:spPr>
          <a:xfrm>
            <a:off x="0" y="6128413"/>
            <a:ext cx="12192000" cy="0"/>
          </a:xfrm>
          <a:prstGeom prst="straightConnector1">
            <a:avLst/>
          </a:prstGeom>
          <a:noFill/>
          <a:ln w="12700" cap="flat" cmpd="sng">
            <a:solidFill>
              <a:srgbClr val="000001">
                <a:alpha val="20000"/>
              </a:srgbClr>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l.facebook.com/l.php?u=https://papersowl.com/blog/research-paper-in-apa-format?fbclid%3DIwAR3OQBG7wsD8_uLObSQgyNkAInzKXIZNgtSU0ptQJLUYG72tSyVf_YChwDE&amp;h=AT0Pw0pkpU3lYWEqS0IaTRUs4L92XrpKbp4swRAuRLJqNVSLsfUKvGv7LexfbJuRKfcuyh1VzC58hcypezTkm0ASjL0nSYjom7F1ZqN8jmyq5n74OebF6gu3hN6-XI0n4l8Ze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
          <p:cNvSpPr txBox="1">
            <a:spLocks noGrp="1"/>
          </p:cNvSpPr>
          <p:nvPr>
            <p:ph type="ctrTitle"/>
          </p:nvPr>
        </p:nvSpPr>
        <p:spPr>
          <a:xfrm>
            <a:off x="2417779" y="802298"/>
            <a:ext cx="8637073" cy="2541431"/>
          </a:xfrm>
          <a:prstGeom prst="rect">
            <a:avLst/>
          </a:prstGeom>
          <a:noFill/>
          <a:ln>
            <a:noFill/>
          </a:ln>
        </p:spPr>
        <p:txBody>
          <a:bodyPr spcFirstLastPara="1" wrap="square" lIns="91425" tIns="45700" rIns="91425" bIns="0" anchor="b" anchorCtr="0">
            <a:normAutofit/>
          </a:bodyPr>
          <a:lstStyle/>
          <a:p>
            <a:pPr marL="0" lvl="0" indent="0" algn="ctr" rtl="0">
              <a:lnSpc>
                <a:spcPct val="90000"/>
              </a:lnSpc>
              <a:spcBef>
                <a:spcPts val="0"/>
              </a:spcBef>
              <a:spcAft>
                <a:spcPts val="0"/>
              </a:spcAft>
              <a:buClr>
                <a:schemeClr val="dk1"/>
              </a:buClr>
              <a:buSzPts val="6600"/>
              <a:buFont typeface="Gill Sans"/>
              <a:buNone/>
            </a:pPr>
            <a:r>
              <a:rPr lang="en-US" cap="none" dirty="0"/>
              <a:t>APA Format</a:t>
            </a:r>
            <a:endParaRPr dirty="0"/>
          </a:p>
        </p:txBody>
      </p:sp>
      <p:sp>
        <p:nvSpPr>
          <p:cNvPr id="101" name="Google Shape;101;p1"/>
          <p:cNvSpPr txBox="1">
            <a:spLocks noGrp="1"/>
          </p:cNvSpPr>
          <p:nvPr>
            <p:ph type="subTitle" idx="1"/>
          </p:nvPr>
        </p:nvSpPr>
        <p:spPr>
          <a:xfrm>
            <a:off x="-3919" y="4376711"/>
            <a:ext cx="8637072" cy="1750059"/>
          </a:xfrm>
          <a:prstGeom prst="rect">
            <a:avLst/>
          </a:prstGeom>
          <a:noFill/>
          <a:ln>
            <a:noFill/>
          </a:ln>
        </p:spPr>
        <p:txBody>
          <a:bodyPr spcFirstLastPara="1" wrap="square" lIns="91425" tIns="91425" rIns="91425" bIns="91425" anchor="t" anchorCtr="0">
            <a:normAutofit/>
          </a:bodyPr>
          <a:lstStyle/>
          <a:p>
            <a:pPr marL="0" lvl="0" indent="0" algn="l" rtl="0">
              <a:lnSpc>
                <a:spcPct val="120000"/>
              </a:lnSpc>
              <a:spcBef>
                <a:spcPts val="0"/>
              </a:spcBef>
              <a:spcAft>
                <a:spcPts val="0"/>
              </a:spcAft>
              <a:buSzPts val="1800"/>
              <a:buNone/>
            </a:pPr>
            <a:r>
              <a:rPr lang="en-US" dirty="0"/>
              <a:t>NAME</a:t>
            </a:r>
            <a:r>
              <a:rPr lang="en-US" dirty="0" smtClean="0"/>
              <a:t>: </a:t>
            </a:r>
            <a:r>
              <a:rPr lang="en-US" dirty="0" err="1" smtClean="0"/>
              <a:t>Nedal</a:t>
            </a:r>
            <a:r>
              <a:rPr lang="en-US" dirty="0" smtClean="0"/>
              <a:t> </a:t>
            </a:r>
            <a:r>
              <a:rPr lang="en-US" dirty="0" err="1" smtClean="0"/>
              <a:t>Gwider</a:t>
            </a:r>
            <a:endParaRPr lang="en-US" dirty="0" smtClean="0"/>
          </a:p>
          <a:p>
            <a:pPr marL="0" lvl="0" indent="0" algn="l" rtl="0">
              <a:lnSpc>
                <a:spcPct val="120000"/>
              </a:lnSpc>
              <a:spcBef>
                <a:spcPts val="1000"/>
              </a:spcBef>
              <a:spcAft>
                <a:spcPts val="0"/>
              </a:spcAft>
              <a:buSzPts val="1800"/>
              <a:buNone/>
            </a:pPr>
            <a:r>
              <a:rPr lang="en-US" dirty="0" smtClean="0"/>
              <a:t>ID:3357</a:t>
            </a:r>
            <a:endParaRPr dirty="0"/>
          </a:p>
          <a:p>
            <a:pPr marL="0" lvl="0" indent="0" algn="l" rtl="0">
              <a:lnSpc>
                <a:spcPct val="120000"/>
              </a:lnSpc>
              <a:spcBef>
                <a:spcPts val="1000"/>
              </a:spcBef>
              <a:spcAft>
                <a:spcPts val="0"/>
              </a:spcAft>
              <a:buSzPts val="1800"/>
              <a:buNone/>
            </a:pPr>
            <a:r>
              <a:rPr lang="en-US" dirty="0"/>
              <a:t>EMAIL:NEDAL_3357@LIMU.EDU.LY</a:t>
            </a:r>
            <a:endParaRPr dirty="0"/>
          </a:p>
        </p:txBody>
      </p:sp>
      <p:pic>
        <p:nvPicPr>
          <p:cNvPr id="102" name="Google Shape;102;p1" descr="Logo, company name&#10;&#10;Description automatically generated"/>
          <p:cNvPicPr preferRelativeResize="0"/>
          <p:nvPr/>
        </p:nvPicPr>
        <p:blipFill rotWithShape="1">
          <a:blip r:embed="rId3">
            <a:alphaModFix/>
          </a:blip>
          <a:srcRect/>
          <a:stretch/>
        </p:blipFill>
        <p:spPr>
          <a:xfrm>
            <a:off x="10467062" y="2610"/>
            <a:ext cx="1727548" cy="1706672"/>
          </a:xfrm>
          <a:prstGeom prst="rect">
            <a:avLst/>
          </a:prstGeom>
          <a:noFill/>
          <a:ln>
            <a:noFill/>
          </a:ln>
        </p:spPr>
      </p:pic>
      <p:pic>
        <p:nvPicPr>
          <p:cNvPr id="103" name="Google Shape;103;p1" descr="Logo&#10;&#10;Description automatically generated"/>
          <p:cNvPicPr preferRelativeResize="0"/>
          <p:nvPr/>
        </p:nvPicPr>
        <p:blipFill rotWithShape="1">
          <a:blip r:embed="rId4">
            <a:alphaModFix/>
          </a:blip>
          <a:srcRect/>
          <a:stretch/>
        </p:blipFill>
        <p:spPr>
          <a:xfrm>
            <a:off x="-6850" y="-1630"/>
            <a:ext cx="1715153" cy="1715153"/>
          </a:xfrm>
          <a:prstGeom prst="rect">
            <a:avLst/>
          </a:prstGeom>
          <a:noFill/>
          <a:ln>
            <a:noFill/>
          </a:ln>
        </p:spPr>
      </p:pic>
      <p:sp>
        <p:nvSpPr>
          <p:cNvPr id="104" name="Google Shape;104;p1"/>
          <p:cNvSpPr txBox="1"/>
          <p:nvPr/>
        </p:nvSpPr>
        <p:spPr>
          <a:xfrm>
            <a:off x="1895605" y="361167"/>
            <a:ext cx="8578240"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0" i="0" u="none" strike="noStrike" cap="none">
                <a:solidFill>
                  <a:schemeClr val="dk1"/>
                </a:solidFill>
                <a:latin typeface="Gill Sans"/>
                <a:ea typeface="Gill Sans"/>
                <a:cs typeface="Gill Sans"/>
                <a:sym typeface="Gill Sans"/>
              </a:rPr>
              <a:t>LIBYAN INTERNATIONAL MEDICAL UNIVERSITY FACULTY OF BUSINESS ADMINISTRATION</a:t>
            </a:r>
            <a:endParaRPr sz="2800" b="0" i="0" u="none" strike="noStrike" cap="none">
              <a:solidFill>
                <a:schemeClr val="dk1"/>
              </a:solidFill>
              <a:latin typeface="Gill Sans"/>
              <a:ea typeface="Gill Sans"/>
              <a:cs typeface="Gill Sans"/>
              <a:sym typeface="Gill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10"/>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7200"/>
              <a:buFont typeface="Gill Sans"/>
              <a:buNone/>
            </a:pPr>
            <a:r>
              <a:rPr lang="en-US" sz="7200"/>
              <a:t>THANK YOU</a:t>
            </a:r>
            <a:endParaRPr/>
          </a:p>
        </p:txBody>
      </p:sp>
      <p:sp>
        <p:nvSpPr>
          <p:cNvPr id="166" name="Google Shape;166;p10"/>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OBJECTIVES:</a:t>
            </a:r>
            <a:endParaRPr/>
          </a:p>
        </p:txBody>
      </p:sp>
      <p:sp>
        <p:nvSpPr>
          <p:cNvPr id="110" name="Google Shape;110;p2"/>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800"/>
              <a:buChar char="•"/>
            </a:pPr>
            <a:r>
              <a:rPr lang="en-US" sz="2800"/>
              <a:t>To understand what's the APA Format and how to use it</a:t>
            </a:r>
            <a:endParaRPr sz="2800"/>
          </a:p>
        </p:txBody>
      </p:sp>
      <p:sp>
        <p:nvSpPr>
          <p:cNvPr id="111" name="Google Shape;111;p2"/>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3"/>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TABLE CONTENT:</a:t>
            </a:r>
            <a:endParaRPr/>
          </a:p>
        </p:txBody>
      </p:sp>
      <p:sp>
        <p:nvSpPr>
          <p:cNvPr id="117" name="Google Shape;117;p3"/>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800"/>
              <a:buChar char="•"/>
            </a:pPr>
            <a:r>
              <a:rPr lang="en-US" sz="2800"/>
              <a:t>Introduction</a:t>
            </a:r>
            <a:endParaRPr/>
          </a:p>
          <a:p>
            <a:pPr marL="228600" lvl="0" indent="-228600" algn="l" rtl="0">
              <a:lnSpc>
                <a:spcPct val="120000"/>
              </a:lnSpc>
              <a:spcBef>
                <a:spcPts val="1000"/>
              </a:spcBef>
              <a:spcAft>
                <a:spcPts val="0"/>
              </a:spcAft>
              <a:buSzPts val="2800"/>
              <a:buChar char="•"/>
            </a:pPr>
            <a:r>
              <a:rPr lang="en-US" sz="2800"/>
              <a:t>What is the apa format</a:t>
            </a:r>
            <a:endParaRPr/>
          </a:p>
          <a:p>
            <a:pPr marL="228600" lvl="0" indent="-228600" algn="l" rtl="0">
              <a:lnSpc>
                <a:spcPct val="120000"/>
              </a:lnSpc>
              <a:spcBef>
                <a:spcPts val="1000"/>
              </a:spcBef>
              <a:spcAft>
                <a:spcPts val="0"/>
              </a:spcAft>
              <a:buSzPts val="2800"/>
              <a:buChar char="•"/>
            </a:pPr>
            <a:r>
              <a:rPr lang="en-US" sz="2800"/>
              <a:t>What does the apa format include?</a:t>
            </a:r>
            <a:endParaRPr sz="2800"/>
          </a:p>
          <a:p>
            <a:pPr marL="228600" lvl="0" indent="-228600" algn="l" rtl="0">
              <a:lnSpc>
                <a:spcPct val="120000"/>
              </a:lnSpc>
              <a:spcBef>
                <a:spcPts val="1000"/>
              </a:spcBef>
              <a:spcAft>
                <a:spcPts val="0"/>
              </a:spcAft>
              <a:buSzPts val="2800"/>
              <a:buChar char="•"/>
            </a:pPr>
            <a:r>
              <a:rPr lang="en-US" sz="2800"/>
              <a:t>How can the apa format help us in research layout</a:t>
            </a:r>
            <a:endParaRPr sz="2800" cap="none"/>
          </a:p>
          <a:p>
            <a:pPr marL="228600" lvl="0" indent="-228600" algn="l" rtl="0">
              <a:lnSpc>
                <a:spcPct val="120000"/>
              </a:lnSpc>
              <a:spcBef>
                <a:spcPts val="1000"/>
              </a:spcBef>
              <a:spcAft>
                <a:spcPts val="0"/>
              </a:spcAft>
              <a:buSzPts val="2800"/>
              <a:buChar char="•"/>
            </a:pPr>
            <a:r>
              <a:rPr lang="en-US" sz="2800"/>
              <a:t>Conclusion</a:t>
            </a:r>
            <a:endParaRPr sz="2800" cap="none"/>
          </a:p>
          <a:p>
            <a:pPr marL="228600" lvl="0" indent="-101600" algn="l" rtl="0">
              <a:lnSpc>
                <a:spcPct val="120000"/>
              </a:lnSpc>
              <a:spcBef>
                <a:spcPts val="1000"/>
              </a:spcBef>
              <a:spcAft>
                <a:spcPts val="0"/>
              </a:spcAft>
              <a:buSzPts val="2000"/>
              <a:buNone/>
            </a:pPr>
            <a:endParaRPr cap="none"/>
          </a:p>
          <a:p>
            <a:pPr marL="228600" lvl="0" indent="-101600" algn="l" rtl="0">
              <a:lnSpc>
                <a:spcPct val="120000"/>
              </a:lnSpc>
              <a:spcBef>
                <a:spcPts val="1000"/>
              </a:spcBef>
              <a:spcAft>
                <a:spcPts val="0"/>
              </a:spcAft>
              <a:buSzPts val="2000"/>
              <a:buNone/>
            </a:pPr>
            <a:endParaRPr/>
          </a:p>
          <a:p>
            <a:pPr marL="228600" lvl="0" indent="-101600" algn="l" rtl="0">
              <a:lnSpc>
                <a:spcPct val="120000"/>
              </a:lnSpc>
              <a:spcBef>
                <a:spcPts val="1000"/>
              </a:spcBef>
              <a:spcAft>
                <a:spcPts val="0"/>
              </a:spcAft>
              <a:buSzPts val="2000"/>
              <a:buNone/>
            </a:pPr>
            <a:endParaRPr/>
          </a:p>
          <a:p>
            <a:pPr marL="228600" lvl="0" indent="-101600" algn="l" rtl="0">
              <a:lnSpc>
                <a:spcPct val="120000"/>
              </a:lnSpc>
              <a:spcBef>
                <a:spcPts val="1000"/>
              </a:spcBef>
              <a:spcAft>
                <a:spcPts val="0"/>
              </a:spcAft>
              <a:buSzPts val="2000"/>
              <a:buNone/>
            </a:pPr>
            <a:endParaRPr/>
          </a:p>
        </p:txBody>
      </p:sp>
      <p:sp>
        <p:nvSpPr>
          <p:cNvPr id="118" name="Google Shape;118;p3"/>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4"/>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INTRODUCTION:</a:t>
            </a:r>
            <a:endParaRPr/>
          </a:p>
        </p:txBody>
      </p:sp>
      <p:sp>
        <p:nvSpPr>
          <p:cNvPr id="124" name="Google Shape;124;p4"/>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3200"/>
              <a:buChar char="•"/>
            </a:pPr>
            <a:r>
              <a:rPr lang="en-US" sz="3200"/>
              <a:t>The APA format is form of research paper writing and it's used a lot in our modern time and it is very helpfull. </a:t>
            </a:r>
            <a:r>
              <a:rPr lang="en-US"/>
              <a:t/>
            </a:r>
            <a:br>
              <a:rPr lang="en-US"/>
            </a:br>
            <a:endParaRPr/>
          </a:p>
        </p:txBody>
      </p:sp>
      <p:sp>
        <p:nvSpPr>
          <p:cNvPr id="125" name="Google Shape;125;p4"/>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5"/>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WHAT IS THE APA FORMAT:</a:t>
            </a:r>
            <a:endParaRPr/>
          </a:p>
        </p:txBody>
      </p:sp>
      <p:sp>
        <p:nvSpPr>
          <p:cNvPr id="131" name="Google Shape;131;p5"/>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800"/>
              <a:buChar char="•"/>
            </a:pPr>
            <a:r>
              <a:rPr lang="en-US" sz="2800"/>
              <a:t>APA is the style of documentation of sources used by the American Psychological Association. This form of writing research papers is used mainly in the social sciences, like psychology, anthropology, sociology, as well as education and other fields.</a:t>
            </a:r>
            <a:endParaRPr sz="2800"/>
          </a:p>
        </p:txBody>
      </p:sp>
      <p:sp>
        <p:nvSpPr>
          <p:cNvPr id="132" name="Google Shape;132;p5"/>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WHAT DOES THE APA FORMAT INCLUDE?</a:t>
            </a:r>
            <a:endParaRPr/>
          </a:p>
        </p:txBody>
      </p:sp>
      <p:sp>
        <p:nvSpPr>
          <p:cNvPr id="138" name="Google Shape;138;p6"/>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Autofit/>
          </a:bodyPr>
          <a:lstStyle/>
          <a:p>
            <a:pPr marL="228600" lvl="0" indent="-228600" algn="l" rtl="0">
              <a:lnSpc>
                <a:spcPct val="120000"/>
              </a:lnSpc>
              <a:spcBef>
                <a:spcPts val="0"/>
              </a:spcBef>
              <a:spcAft>
                <a:spcPts val="0"/>
              </a:spcAft>
              <a:buSzPts val="1800"/>
              <a:buChar char="•"/>
            </a:pPr>
            <a:r>
              <a:rPr lang="en-US" sz="1800"/>
              <a:t>1. Paper Length </a:t>
            </a:r>
            <a:endParaRPr/>
          </a:p>
          <a:p>
            <a:pPr marL="228600" lvl="0" indent="-228600" algn="l" rtl="0">
              <a:lnSpc>
                <a:spcPct val="120000"/>
              </a:lnSpc>
              <a:spcBef>
                <a:spcPts val="1000"/>
              </a:spcBef>
              <a:spcAft>
                <a:spcPts val="0"/>
              </a:spcAft>
              <a:buSzPts val="1800"/>
              <a:buChar char="•"/>
            </a:pPr>
            <a:r>
              <a:rPr lang="en-US" sz="1800"/>
              <a:t>2. Margin Requirements </a:t>
            </a:r>
            <a:endParaRPr/>
          </a:p>
          <a:p>
            <a:pPr marL="228600" lvl="0" indent="-228600" algn="l" rtl="0">
              <a:lnSpc>
                <a:spcPct val="120000"/>
              </a:lnSpc>
              <a:spcBef>
                <a:spcPts val="1000"/>
              </a:spcBef>
              <a:spcAft>
                <a:spcPts val="0"/>
              </a:spcAft>
              <a:buSzPts val="1800"/>
              <a:buChar char="•"/>
            </a:pPr>
            <a:r>
              <a:rPr lang="en-US" sz="1800"/>
              <a:t>3. Title Page Components </a:t>
            </a:r>
            <a:endParaRPr/>
          </a:p>
          <a:p>
            <a:pPr marL="228600" lvl="0" indent="-228600" algn="l" rtl="0">
              <a:lnSpc>
                <a:spcPct val="120000"/>
              </a:lnSpc>
              <a:spcBef>
                <a:spcPts val="1000"/>
              </a:spcBef>
              <a:spcAft>
                <a:spcPts val="0"/>
              </a:spcAft>
              <a:buSzPts val="1800"/>
              <a:buChar char="•"/>
            </a:pPr>
            <a:r>
              <a:rPr lang="en-US" sz="1800"/>
              <a:t>4. Running Heads </a:t>
            </a:r>
            <a:endParaRPr/>
          </a:p>
          <a:p>
            <a:pPr marL="228600" lvl="0" indent="-228600" algn="l" rtl="0">
              <a:lnSpc>
                <a:spcPct val="120000"/>
              </a:lnSpc>
              <a:spcBef>
                <a:spcPts val="1000"/>
              </a:spcBef>
              <a:spcAft>
                <a:spcPts val="0"/>
              </a:spcAft>
              <a:buSzPts val="1800"/>
              <a:buChar char="•"/>
            </a:pPr>
            <a:r>
              <a:rPr lang="en-US" sz="1800"/>
              <a:t>5. Table of contents </a:t>
            </a:r>
            <a:endParaRPr/>
          </a:p>
          <a:p>
            <a:pPr marL="228600" lvl="0" indent="-228600" algn="l" rtl="0">
              <a:lnSpc>
                <a:spcPct val="120000"/>
              </a:lnSpc>
              <a:spcBef>
                <a:spcPts val="1000"/>
              </a:spcBef>
              <a:spcAft>
                <a:spcPts val="0"/>
              </a:spcAft>
              <a:buSzPts val="1800"/>
              <a:buChar char="•"/>
            </a:pPr>
            <a:r>
              <a:rPr lang="en-US" sz="1800"/>
              <a:t>6. Outline </a:t>
            </a:r>
            <a:endParaRPr/>
          </a:p>
          <a:p>
            <a:pPr marL="228600" lvl="0" indent="-228600" algn="l" rtl="0">
              <a:lnSpc>
                <a:spcPct val="120000"/>
              </a:lnSpc>
              <a:spcBef>
                <a:spcPts val="1000"/>
              </a:spcBef>
              <a:spcAft>
                <a:spcPts val="0"/>
              </a:spcAft>
              <a:buSzPts val="1800"/>
              <a:buChar char="•"/>
            </a:pPr>
            <a:r>
              <a:rPr lang="en-US" sz="1800"/>
              <a:t>7. Abstract </a:t>
            </a:r>
            <a:endParaRPr/>
          </a:p>
          <a:p>
            <a:pPr marL="228600" lvl="0" indent="-228600" algn="l" rtl="0">
              <a:lnSpc>
                <a:spcPct val="120000"/>
              </a:lnSpc>
              <a:spcBef>
                <a:spcPts val="1000"/>
              </a:spcBef>
              <a:spcAft>
                <a:spcPts val="0"/>
              </a:spcAft>
              <a:buSzPts val="1800"/>
              <a:buChar char="•"/>
            </a:pPr>
            <a:r>
              <a:rPr lang="en-US" sz="1800"/>
              <a:t>8. Body </a:t>
            </a:r>
            <a:endParaRPr/>
          </a:p>
          <a:p>
            <a:pPr marL="228600" lvl="0" indent="-228600" algn="l" rtl="0">
              <a:lnSpc>
                <a:spcPct val="120000"/>
              </a:lnSpc>
              <a:spcBef>
                <a:spcPts val="1000"/>
              </a:spcBef>
              <a:spcAft>
                <a:spcPts val="0"/>
              </a:spcAft>
              <a:buSzPts val="1800"/>
              <a:buChar char="•"/>
            </a:pPr>
            <a:r>
              <a:rPr lang="en-US" sz="1800"/>
              <a:t>9. Reference Page </a:t>
            </a:r>
            <a:endParaRPr sz="1800"/>
          </a:p>
        </p:txBody>
      </p:sp>
      <p:sp>
        <p:nvSpPr>
          <p:cNvPr id="139" name="Google Shape;139;p6"/>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7"/>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HOW CAN THE APA FORMAT HELP US IN RESEARCH LAYOUT:</a:t>
            </a:r>
            <a:endParaRPr/>
          </a:p>
        </p:txBody>
      </p:sp>
      <p:sp>
        <p:nvSpPr>
          <p:cNvPr id="145" name="Google Shape;145;p7"/>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800"/>
              <a:buChar char="•"/>
            </a:pPr>
            <a:r>
              <a:rPr lang="en-US" sz="2800"/>
              <a:t>The APA Style ensures that papers on often complicated issues are written in a clear and concise manner. It makes it easier to read and comprehend articles. When sources are mentioned consistently and the paper is written in a consistent format, it has a better flow and helps to retain the reader's attention on the subject.</a:t>
            </a:r>
            <a:endParaRPr sz="2800"/>
          </a:p>
        </p:txBody>
      </p:sp>
      <p:sp>
        <p:nvSpPr>
          <p:cNvPr id="146" name="Google Shape;146;p7"/>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8"/>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CONCLUSION:</a:t>
            </a:r>
            <a:endParaRPr/>
          </a:p>
        </p:txBody>
      </p:sp>
      <p:sp>
        <p:nvSpPr>
          <p:cNvPr id="152" name="Google Shape;152;p8"/>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3200"/>
              <a:buChar char="•"/>
            </a:pPr>
            <a:r>
              <a:rPr lang="en-US" sz="3200"/>
              <a:t>The APA format is is paper writen format and it's not used in all feilds it's mainly used in psychology, anthropology, sociology and etc.</a:t>
            </a:r>
            <a:endParaRPr sz="3200"/>
          </a:p>
        </p:txBody>
      </p:sp>
      <p:sp>
        <p:nvSpPr>
          <p:cNvPr id="153" name="Google Shape;153;p8"/>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9"/>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REFERENCES:</a:t>
            </a:r>
            <a:endParaRPr/>
          </a:p>
        </p:txBody>
      </p:sp>
      <p:sp>
        <p:nvSpPr>
          <p:cNvPr id="159" name="Google Shape;159;p9"/>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000"/>
              <a:buChar char="•"/>
            </a:pPr>
            <a:r>
              <a:rPr lang="en-US"/>
              <a:t>Facebook. (n.d.). Retrieved April 27, 2022, from </a:t>
            </a:r>
            <a:r>
              <a:rPr lang="en-US" u="sng">
                <a:solidFill>
                  <a:schemeClr val="hlink"/>
                </a:solidFill>
                <a:hlinkClick r:id="rId3"/>
              </a:rPr>
              <a:t>https://l.facebook.com/l.php?u=https%3A%2F%2Fpapersowl.com%2Fblog%2Fresearch-paper-in-apa-format%3Ffbclid%3DIwAR3OQBG7wsD8_uLObSQgyNkAInzKXIZNgtSU0ptQJLUYG72tSyVf_YChwDE&amp;h=AT0Pw0pkpU3lYWEqS0IaTRUs4L92XrpKbp4swRAuRLJqNVSLsfUKvGv7LexfbJuRKfcuyh1VzC58hcypezTkm0ASjL0nSYjom7F1ZqN8jmyq5n74OebF6gu3hN6-XI0n4l8ZeA</a:t>
            </a:r>
            <a:r>
              <a:rPr lang="en-US"/>
              <a:t> </a:t>
            </a:r>
            <a:endParaRPr/>
          </a:p>
          <a:p>
            <a:pPr marL="228600" lvl="0" indent="-101600" algn="l" rtl="0">
              <a:lnSpc>
                <a:spcPct val="120000"/>
              </a:lnSpc>
              <a:spcBef>
                <a:spcPts val="1000"/>
              </a:spcBef>
              <a:spcAft>
                <a:spcPts val="0"/>
              </a:spcAft>
              <a:buSzPts val="2000"/>
              <a:buNone/>
            </a:pPr>
            <a:endParaRPr/>
          </a:p>
        </p:txBody>
      </p:sp>
      <p:sp>
        <p:nvSpPr>
          <p:cNvPr id="160" name="Google Shape;160;p9"/>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sld>
</file>

<file path=ppt/theme/theme1.xml><?xml version="1.0" encoding="utf-8"?>
<a:theme xmlns:a="http://schemas.openxmlformats.org/drawingml/2006/main" name="Gallery">
  <a:themeElements>
    <a:clrScheme name="Gallery">
      <a:dk1>
        <a:srgbClr val="000000"/>
      </a:dk1>
      <a:lt1>
        <a:srgbClr val="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251</Words>
  <Application>Microsoft Office PowerPoint</Application>
  <PresentationFormat>Widescreen</PresentationFormat>
  <Paragraphs>45</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Gill Sans</vt:lpstr>
      <vt:lpstr>Arial</vt:lpstr>
      <vt:lpstr>Gallery</vt:lpstr>
      <vt:lpstr>APA Format</vt:lpstr>
      <vt:lpstr>OBJECTIVES:</vt:lpstr>
      <vt:lpstr>TABLE CONTENT:</vt:lpstr>
      <vt:lpstr>INTRODUCTION:</vt:lpstr>
      <vt:lpstr>WHAT IS THE APA FORMAT:</vt:lpstr>
      <vt:lpstr>WHAT DOES THE APA FORMAT INCLUDE?</vt:lpstr>
      <vt:lpstr>HOW CAN THE APA FORMAT HELP US IN RESEARCH LAYOUT:</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APA Format</dc:title>
  <cp:lastModifiedBy>Maher Fattouh</cp:lastModifiedBy>
  <cp:revision>2</cp:revision>
  <dcterms:created xsi:type="dcterms:W3CDTF">2022-04-27T03:28:38Z</dcterms:created>
  <dcterms:modified xsi:type="dcterms:W3CDTF">2022-06-12T10:40:11Z</dcterms:modified>
</cp:coreProperties>
</file>