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46" r:id="rId1"/>
  </p:sldMasterIdLst>
  <p:notesMasterIdLst>
    <p:notesMasterId r:id="rId12"/>
  </p:notesMasterIdLst>
  <p:handoutMasterIdLst>
    <p:handoutMasterId r:id="rId13"/>
  </p:handoutMasterIdLst>
  <p:sldIdLst>
    <p:sldId id="257" r:id="rId2"/>
    <p:sldId id="259" r:id="rId3"/>
    <p:sldId id="260" r:id="rId4"/>
    <p:sldId id="261" r:id="rId5"/>
    <p:sldId id="262" r:id="rId6"/>
    <p:sldId id="263" r:id="rId7"/>
    <p:sldId id="266" r:id="rId8"/>
    <p:sldId id="267" r:id="rId9"/>
    <p:sldId id="268" r:id="rId10"/>
    <p:sldId id="265" r:id="rId11"/>
  </p:sldIdLst>
  <p:sldSz cx="12192000" cy="6858000"/>
  <p:notesSz cx="6858000" cy="9144000"/>
  <p:defaultTextStyle>
    <a:defPPr algn="r" rtl="1"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BA8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005" autoAdjust="0"/>
    <p:restoredTop sz="94660"/>
  </p:normalViewPr>
  <p:slideViewPr>
    <p:cSldViewPr snapToGrid="0">
      <p:cViewPr varScale="1">
        <p:scale>
          <a:sx n="95" d="100"/>
          <a:sy n="95" d="100"/>
        </p:scale>
        <p:origin x="206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3" d="100"/>
          <a:sy n="123" d="100"/>
        </p:scale>
        <p:origin x="497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 flipH="1"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rtl="1">
              <a:defRPr sz="1200"/>
            </a:lvl1pPr>
          </a:lstStyle>
          <a:p>
            <a:pPr algn="r" rtl="1"/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 flipH="1">
            <a:off x="1587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rtl="1">
              <a:defRPr sz="1200"/>
            </a:lvl1pPr>
          </a:lstStyle>
          <a:p>
            <a:pPr algn="l" rtl="1"/>
            <a:fld id="{E8BD7719-9B44-47AD-81EE-3A80452CAD44}" type="datetime1">
              <a:rPr lang="ar-SA" smtClean="0"/>
              <a:t>17/11/1443</a:t>
            </a:fld>
            <a:endParaRPr lang="en-US" dirty="0"/>
          </a:p>
        </p:txBody>
      </p:sp>
      <p:sp>
        <p:nvSpPr>
          <p:cNvPr id="4" name="عنصر نائب لتذييل الصفحة 3"/>
          <p:cNvSpPr>
            <a:spLocks noGrp="1"/>
          </p:cNvSpPr>
          <p:nvPr>
            <p:ph type="ftr" sz="quarter" idx="2"/>
          </p:nvPr>
        </p:nvSpPr>
        <p:spPr>
          <a:xfrm flipH="1"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rtl="1">
              <a:defRPr sz="1200"/>
            </a:lvl1pPr>
          </a:lstStyle>
          <a:p>
            <a:pPr algn="r" rtl="1"/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 flipH="1">
            <a:off x="1587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rtl="1">
              <a:defRPr sz="1200"/>
            </a:lvl1pPr>
          </a:lstStyle>
          <a:p>
            <a:pPr algn="l" rtl="1"/>
            <a:fld id="{ED92CB86-0DB9-4A70-B1CF-B23508471F6B}" type="slidenum">
              <a:rPr lang="en-US" smtClean="0"/>
              <a:pPr algn="l" rtl="1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557642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 flipH="1"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rtl="1">
              <a:defRPr sz="1200"/>
            </a:lvl1pPr>
          </a:lstStyle>
          <a:p>
            <a:pPr rtl="1"/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 flipH="1">
            <a:off x="1587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rtl="1">
              <a:defRPr sz="1200"/>
            </a:lvl1pPr>
          </a:lstStyle>
          <a:p>
            <a:pPr rtl="1"/>
            <a:fld id="{808805CA-0718-40B2-AF56-0934E177C0E2}" type="datetime1">
              <a:rPr lang="ar-SA" smtClean="0"/>
              <a:t>17/11/1443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rtl="1"/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 flipH="1"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 rtl="1"/>
            <a:r>
              <a:rPr lang="ar"/>
              <a:t>انقر لتحرير أنماط النص الرئيسي</a:t>
            </a:r>
          </a:p>
          <a:p>
            <a:pPr lvl="1" rtl="1"/>
            <a:r>
              <a:rPr lang="ar"/>
              <a:t>المستوى الثاني</a:t>
            </a:r>
          </a:p>
          <a:p>
            <a:pPr lvl="2" rtl="1"/>
            <a:r>
              <a:rPr lang="ar"/>
              <a:t>المستوى الثالث</a:t>
            </a:r>
          </a:p>
          <a:p>
            <a:pPr lvl="3" rtl="1"/>
            <a:r>
              <a:rPr lang="ar"/>
              <a:t>المستوى الرابع</a:t>
            </a:r>
          </a:p>
          <a:p>
            <a:pPr lvl="4" rtl="1"/>
            <a:r>
              <a:rPr lang="ar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 flipH="1"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rtl="1">
              <a:defRPr sz="1200"/>
            </a:lvl1pPr>
          </a:lstStyle>
          <a:p>
            <a:pPr rtl="1"/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 flipH="1">
            <a:off x="1587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rtl="1">
              <a:defRPr sz="1200"/>
            </a:lvl1pPr>
          </a:lstStyle>
          <a:p>
            <a:pPr rtl="1"/>
            <a:fld id="{9C2B151B-D7D1-48E5-8230-5AADBC794F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5927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ال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ستطيل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 flipH="1">
            <a:off x="0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/>
          <a:lstStyle/>
          <a:p>
            <a:pPr algn="r" rtl="1"/>
            <a:endParaRPr lang="en-US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العنوان 1"/>
          <p:cNvSpPr>
            <a:spLocks noGrp="1"/>
          </p:cNvSpPr>
          <p:nvPr>
            <p:ph type="ctrTitle"/>
          </p:nvPr>
        </p:nvSpPr>
        <p:spPr>
          <a:xfrm flipH="1">
            <a:off x="1036320" y="758952"/>
            <a:ext cx="10058400" cy="3566160"/>
          </a:xfrm>
        </p:spPr>
        <p:txBody>
          <a:bodyPr rtlCol="1" anchor="b">
            <a:normAutofit/>
          </a:bodyPr>
          <a:lstStyle>
            <a:lvl1pPr algn="r" rtl="1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العنوان الفرعي 2"/>
          <p:cNvSpPr>
            <a:spLocks noGrp="1"/>
          </p:cNvSpPr>
          <p:nvPr>
            <p:ph type="subTitle" idx="1"/>
          </p:nvPr>
        </p:nvSpPr>
        <p:spPr>
          <a:xfrm flipH="1">
            <a:off x="1033549" y="4645152"/>
            <a:ext cx="10058400" cy="1143000"/>
          </a:xfrm>
        </p:spPr>
        <p:txBody>
          <a:bodyPr lIns="91440" rIns="91440" rtlCol="1">
            <a:normAutofit/>
          </a:bodyPr>
          <a:lstStyle>
            <a:lvl1pPr marL="0" indent="0" algn="r" rtl="1">
              <a:buNone/>
              <a:defRPr sz="2400" cap="all" spc="200" baseline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 rtl="1">
              <a:buNone/>
              <a:defRPr sz="2400"/>
            </a:lvl2pPr>
            <a:lvl3pPr marL="914400" indent="0" algn="ctr" rtl="1">
              <a:buNone/>
              <a:defRPr sz="2400"/>
            </a:lvl3pPr>
            <a:lvl4pPr marL="1371600" indent="0" algn="ctr" rtl="1">
              <a:buNone/>
              <a:defRPr sz="2000"/>
            </a:lvl4pPr>
            <a:lvl5pPr marL="1828800" indent="0" algn="ctr" rtl="1">
              <a:buNone/>
              <a:defRPr sz="2000"/>
            </a:lvl5pPr>
            <a:lvl6pPr marL="2286000" indent="0" algn="ctr" rtl="1">
              <a:buNone/>
              <a:defRPr sz="2000"/>
            </a:lvl6pPr>
            <a:lvl7pPr marL="2743200" indent="0" algn="ctr" rtl="1">
              <a:buNone/>
              <a:defRPr sz="2000"/>
            </a:lvl7pPr>
            <a:lvl8pPr marL="3200400" indent="0" algn="ctr" rtl="1">
              <a:buNone/>
              <a:defRPr sz="2000"/>
            </a:lvl8pPr>
            <a:lvl9pPr marL="3657600" indent="0" algn="ctr" rtl="1">
              <a:buNone/>
              <a:defRPr sz="2000"/>
            </a:lvl9pPr>
          </a:lstStyle>
          <a:p>
            <a:pPr rtl="1"/>
            <a:r>
              <a:rPr lang="ar-SA"/>
              <a:t>انقر لتحرير نمط العنوان الفرعي للشكل الرئيسي</a:t>
            </a:r>
            <a:endParaRPr lang="en-US" dirty="0"/>
          </a:p>
        </p:txBody>
      </p:sp>
      <p:cxnSp>
        <p:nvCxnSpPr>
          <p:cNvPr id="9" name="رابط مستقيم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>
            <a:cxnSpLocks/>
          </p:cNvCxnSpPr>
          <p:nvPr/>
        </p:nvCxnSpPr>
        <p:spPr>
          <a:xfrm flipH="1">
            <a:off x="1108822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flipH="1">
            <a:off x="418408" y="6446838"/>
            <a:ext cx="780010" cy="365125"/>
          </a:xfrm>
        </p:spPr>
        <p:txBody>
          <a:bodyPr rtlCol="1"/>
          <a:lstStyle>
            <a:lvl1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331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العنوان والنص ال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title"/>
          </p:nvPr>
        </p:nvSpPr>
        <p:spPr>
          <a:xfrm flipH="1">
            <a:off x="1036320" y="286603"/>
            <a:ext cx="10058400" cy="1450757"/>
          </a:xfrm>
        </p:spPr>
        <p:txBody>
          <a:bodyPr rtlCol="1"/>
          <a:lstStyle>
            <a:lvl1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العنصر النائب لنص عمودي 2"/>
          <p:cNvSpPr>
            <a:spLocks noGrp="1"/>
          </p:cNvSpPr>
          <p:nvPr>
            <p:ph type="body" orient="vert" idx="1"/>
          </p:nvPr>
        </p:nvSpPr>
        <p:spPr>
          <a:xfrm rot="10800000" flipH="1">
            <a:off x="1036320" y="2108201"/>
            <a:ext cx="10058400" cy="3760891"/>
          </a:xfrm>
        </p:spPr>
        <p:txBody>
          <a:bodyPr vert="eaVert" lIns="45720" tIns="0" rIns="45720" bIns="0" rtlCol="1"/>
          <a:lstStyle>
            <a:lvl1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 rtl="1"/>
            <a:r>
              <a:rPr lang="ar-SA"/>
              <a:t>انقر لتحرير أنماط نص الشكل الرئيسي</a:t>
            </a:r>
          </a:p>
          <a:p>
            <a:pPr lvl="1" rtl="1"/>
            <a:r>
              <a:rPr lang="ar-SA"/>
              <a:t>المستوى الثاني</a:t>
            </a:r>
          </a:p>
          <a:p>
            <a:pPr lvl="2" rtl="1"/>
            <a:r>
              <a:rPr lang="ar-SA"/>
              <a:t>المستوى الثالث</a:t>
            </a:r>
          </a:p>
          <a:p>
            <a:pPr lvl="3" rtl="1"/>
            <a:r>
              <a:rPr lang="ar-SA"/>
              <a:t>المستوى الرابع</a:t>
            </a:r>
          </a:p>
          <a:p>
            <a:pPr lvl="4" rtl="1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عنصر نائب للتاريخ 6">
            <a:extLst>
              <a:ext uri="{FF2B5EF4-FFF2-40B4-BE49-F238E27FC236}">
                <a16:creationId xmlns:a16="http://schemas.microsoft.com/office/drawing/2014/main" id="{7D5506EE-1026-4F35-9ACC-BD05BE0F9B3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flipH="1">
            <a:off x="1388724" y="6446838"/>
            <a:ext cx="2584850" cy="365125"/>
          </a:xfrm>
          <a:prstGeom prst="rect">
            <a:avLst/>
          </a:prstGeom>
        </p:spPr>
        <p:txBody>
          <a:bodyPr rtlCol="1"/>
          <a:lstStyle>
            <a:lvl1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8" name="عنصر نائب للتذييل 7">
            <a:extLst>
              <a:ext uri="{FF2B5EF4-FFF2-40B4-BE49-F238E27FC236}">
                <a16:creationId xmlns:a16="http://schemas.microsoft.com/office/drawing/2014/main" id="{B7696E5F-8D95-4450-AE52-5438E6EDE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flipH="1">
            <a:off x="4276459" y="6446838"/>
            <a:ext cx="6818262" cy="365125"/>
          </a:xfrm>
          <a:prstGeom prst="rect">
            <a:avLst/>
          </a:prstGeom>
        </p:spPr>
        <p:txBody>
          <a:bodyPr rtlCol="1"/>
          <a:lstStyle>
            <a:lvl1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9" name="عنصر نائب لرقم الشريحة 8">
            <a:extLst>
              <a:ext uri="{FF2B5EF4-FFF2-40B4-BE49-F238E27FC236}">
                <a16:creationId xmlns:a16="http://schemas.microsoft.com/office/drawing/2014/main" id="{999B2253-74CC-409E-BEB0-F8EFCFCB5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flipH="1">
            <a:off x="418408" y="6446838"/>
            <a:ext cx="780010" cy="365125"/>
          </a:xfrm>
        </p:spPr>
        <p:txBody>
          <a:bodyPr rtlCol="1"/>
          <a:lstStyle>
            <a:lvl1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269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النص والعنوان ال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>
            <a:extLst>
              <a:ext uri="{FF2B5EF4-FFF2-40B4-BE49-F238E27FC236}">
                <a16:creationId xmlns:a16="http://schemas.microsoft.com/office/drawing/2014/main" id="{E1B68A5B-D9FA-424B-A4EB-30E7223836B3}"/>
              </a:ext>
            </a:extLst>
          </p:cNvPr>
          <p:cNvSpPr/>
          <p:nvPr/>
        </p:nvSpPr>
        <p:spPr>
          <a:xfrm flipH="1">
            <a:off x="0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/>
          <a:lstStyle/>
          <a:p>
            <a:pPr algn="r" rtl="1"/>
            <a:endParaRPr lang="en-US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العنوان العمودي 1"/>
          <p:cNvSpPr>
            <a:spLocks noGrp="1"/>
          </p:cNvSpPr>
          <p:nvPr>
            <p:ph type="title" orient="vert"/>
          </p:nvPr>
        </p:nvSpPr>
        <p:spPr>
          <a:xfrm rot="10800000" flipH="1">
            <a:off x="838200" y="412302"/>
            <a:ext cx="2628900" cy="5759898"/>
          </a:xfrm>
        </p:spPr>
        <p:txBody>
          <a:bodyPr vert="eaVert" rtlCol="1"/>
          <a:lstStyle>
            <a:lvl1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العنصر النائب لنص عمودي 2"/>
          <p:cNvSpPr>
            <a:spLocks noGrp="1"/>
          </p:cNvSpPr>
          <p:nvPr>
            <p:ph type="body" orient="vert" idx="1"/>
          </p:nvPr>
        </p:nvSpPr>
        <p:spPr>
          <a:xfrm rot="10800000" flipH="1">
            <a:off x="3619500" y="412302"/>
            <a:ext cx="7734300" cy="5759898"/>
          </a:xfrm>
        </p:spPr>
        <p:txBody>
          <a:bodyPr vert="eaVert" lIns="45720" tIns="0" rIns="45720" bIns="0" rtlCol="1"/>
          <a:lstStyle>
            <a:lvl1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 rtl="1"/>
            <a:r>
              <a:rPr lang="ar-SA"/>
              <a:t>انقر لتحرير أنماط نص الشكل الرئيسي</a:t>
            </a:r>
          </a:p>
          <a:p>
            <a:pPr lvl="1" rtl="1"/>
            <a:r>
              <a:rPr lang="ar-SA"/>
              <a:t>المستوى الثاني</a:t>
            </a:r>
          </a:p>
          <a:p>
            <a:pPr lvl="2" rtl="1"/>
            <a:r>
              <a:rPr lang="ar-SA"/>
              <a:t>المستوى الثالث</a:t>
            </a:r>
          </a:p>
          <a:p>
            <a:pPr lvl="3" rtl="1"/>
            <a:r>
              <a:rPr lang="ar-SA"/>
              <a:t>المستوى الرابع</a:t>
            </a:r>
          </a:p>
          <a:p>
            <a:pPr lvl="4" rtl="1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عنصر نائب للتاريخ 6">
            <a:extLst>
              <a:ext uri="{FF2B5EF4-FFF2-40B4-BE49-F238E27FC236}">
                <a16:creationId xmlns:a16="http://schemas.microsoft.com/office/drawing/2014/main" id="{AF33D6B0-F070-45C4-A472-19F432BE393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flipH="1">
            <a:off x="1388724" y="6446838"/>
            <a:ext cx="2584850" cy="365125"/>
          </a:xfrm>
          <a:prstGeom prst="rect">
            <a:avLst/>
          </a:prstGeom>
        </p:spPr>
        <p:txBody>
          <a:bodyPr rtlCol="1"/>
          <a:lstStyle>
            <a:lvl1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8" name="عنصر نائب للتذييل 7">
            <a:extLst>
              <a:ext uri="{FF2B5EF4-FFF2-40B4-BE49-F238E27FC236}">
                <a16:creationId xmlns:a16="http://schemas.microsoft.com/office/drawing/2014/main" id="{9975399F-DAB2-410D-967F-ED17E6F79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flipH="1">
            <a:off x="4276459" y="6446838"/>
            <a:ext cx="6818262" cy="365125"/>
          </a:xfrm>
          <a:prstGeom prst="rect">
            <a:avLst/>
          </a:prstGeom>
        </p:spPr>
        <p:txBody>
          <a:bodyPr rtlCol="1"/>
          <a:lstStyle>
            <a:lvl1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0" name="عنصر نائب لرقم الشريحة 9">
            <a:extLst>
              <a:ext uri="{FF2B5EF4-FFF2-40B4-BE49-F238E27FC236}">
                <a16:creationId xmlns:a16="http://schemas.microsoft.com/office/drawing/2014/main" id="{F762A46F-6BE5-4D12-9412-5CA7672EA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flipH="1">
            <a:off x="418408" y="6446838"/>
            <a:ext cx="780010" cy="365125"/>
          </a:xfrm>
        </p:spPr>
        <p:txBody>
          <a:bodyPr rtlCol="1"/>
          <a:lstStyle>
            <a:lvl1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827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العنوان وال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title"/>
          </p:nvPr>
        </p:nvSpPr>
        <p:spPr>
          <a:xfrm flipH="1">
            <a:off x="1036320" y="286603"/>
            <a:ext cx="10058400" cy="1450757"/>
          </a:xfrm>
        </p:spPr>
        <p:txBody>
          <a:bodyPr rtlCol="1"/>
          <a:lstStyle>
            <a:lvl1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 flipH="1">
            <a:off x="1036320" y="2108201"/>
            <a:ext cx="10058400" cy="3760891"/>
          </a:xfrm>
        </p:spPr>
        <p:txBody>
          <a:bodyPr rtlCol="1"/>
          <a:lstStyle>
            <a:lvl1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 rtl="1"/>
            <a:r>
              <a:rPr lang="ar-SA"/>
              <a:t>انقر لتحرير أنماط نص الشكل الرئيسي</a:t>
            </a:r>
          </a:p>
          <a:p>
            <a:pPr lvl="1" rtl="1"/>
            <a:r>
              <a:rPr lang="ar-SA"/>
              <a:t>المستوى الثاني</a:t>
            </a:r>
          </a:p>
          <a:p>
            <a:pPr lvl="2" rtl="1"/>
            <a:r>
              <a:rPr lang="ar-SA"/>
              <a:t>المستوى الثالث</a:t>
            </a:r>
          </a:p>
          <a:p>
            <a:pPr lvl="3" rtl="1"/>
            <a:r>
              <a:rPr lang="ar-SA"/>
              <a:t>المستوى الرابع</a:t>
            </a:r>
          </a:p>
          <a:p>
            <a:pPr lvl="4" rtl="1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9" name="عنصر نائب لرقم الشريحة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flipH="1">
            <a:off x="418408" y="6446838"/>
            <a:ext cx="780010" cy="365125"/>
          </a:xfrm>
        </p:spPr>
        <p:txBody>
          <a:bodyPr rtlCol="1"/>
          <a:lstStyle>
            <a:lvl1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2670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ستطيل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 userDrawn="1"/>
        </p:nvSpPr>
        <p:spPr>
          <a:xfrm flipH="1">
            <a:off x="0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/>
          <a:lstStyle/>
          <a:p>
            <a:pPr algn="r" rtl="1"/>
            <a:endParaRPr lang="en-US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العنوان 1"/>
          <p:cNvSpPr>
            <a:spLocks noGrp="1"/>
          </p:cNvSpPr>
          <p:nvPr>
            <p:ph type="title"/>
          </p:nvPr>
        </p:nvSpPr>
        <p:spPr>
          <a:xfrm flipH="1">
            <a:off x="1036320" y="758952"/>
            <a:ext cx="10058400" cy="3566160"/>
          </a:xfrm>
        </p:spPr>
        <p:txBody>
          <a:bodyPr rtlCol="1" anchor="b" anchorCtr="0">
            <a:normAutofit/>
          </a:bodyPr>
          <a:lstStyle>
            <a:lvl1pPr algn="r" rtl="1"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 flipH="1">
            <a:off x="1036320" y="4663440"/>
            <a:ext cx="10058400" cy="1143000"/>
          </a:xfrm>
        </p:spPr>
        <p:txBody>
          <a:bodyPr lIns="91440" rIns="91440" rtlCol="1" anchor="t" anchorCtr="0">
            <a:normAutofit/>
          </a:bodyPr>
          <a:lstStyle>
            <a:lvl1pPr marL="0" indent="0" algn="r" rtl="1">
              <a:buNone/>
              <a:defRPr sz="2400" cap="all" spc="200" baseline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r" rtl="1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r" rtl="1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r" rtl="1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r" rtl="1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r" rtl="1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r" rtl="1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r" rtl="1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r" rtl="1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1"/>
            <a:r>
              <a:rPr lang="ar-SA"/>
              <a:t>انقر لتحرير أنماط نص الشكل الرئيسي</a:t>
            </a:r>
          </a:p>
        </p:txBody>
      </p:sp>
      <p:cxnSp>
        <p:nvCxnSpPr>
          <p:cNvPr id="9" name="رابط مستقيم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>
            <a:cxnSpLocks/>
          </p:cNvCxnSpPr>
          <p:nvPr/>
        </p:nvCxnSpPr>
        <p:spPr>
          <a:xfrm flipH="1">
            <a:off x="1108822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عنصر نائب للتاريخ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flipH="1">
            <a:off x="1388724" y="6446838"/>
            <a:ext cx="2584850" cy="365125"/>
          </a:xfrm>
          <a:prstGeom prst="rect">
            <a:avLst/>
          </a:prstGeom>
        </p:spPr>
        <p:txBody>
          <a:bodyPr rtlCol="1"/>
          <a:lstStyle>
            <a:lvl1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8" name="عنصر نائب للتذييل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flipH="1">
            <a:off x="4276459" y="6446838"/>
            <a:ext cx="6818262" cy="365125"/>
          </a:xfrm>
          <a:prstGeom prst="rect">
            <a:avLst/>
          </a:prstGeom>
        </p:spPr>
        <p:txBody>
          <a:bodyPr rtlCol="1"/>
          <a:lstStyle>
            <a:lvl1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1" name="عنصر نائب لرقم الشريحة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flipH="1">
            <a:off x="418408" y="6446838"/>
            <a:ext cx="780010" cy="365125"/>
          </a:xfrm>
        </p:spPr>
        <p:txBody>
          <a:bodyPr rtlCol="1"/>
          <a:lstStyle>
            <a:lvl1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162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العنوان 7"/>
          <p:cNvSpPr>
            <a:spLocks noGrp="1"/>
          </p:cNvSpPr>
          <p:nvPr>
            <p:ph type="title"/>
          </p:nvPr>
        </p:nvSpPr>
        <p:spPr>
          <a:xfrm flipH="1">
            <a:off x="1036320" y="286603"/>
            <a:ext cx="10058400" cy="1450757"/>
          </a:xfrm>
        </p:spPr>
        <p:txBody>
          <a:bodyPr rtlCol="1"/>
          <a:lstStyle>
            <a:lvl1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 flipH="1">
            <a:off x="6454984" y="2120900"/>
            <a:ext cx="4639736" cy="3748193"/>
          </a:xfrm>
        </p:spPr>
        <p:txBody>
          <a:bodyPr rtlCol="1"/>
          <a:lstStyle>
            <a:lvl1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 rtl="1"/>
            <a:r>
              <a:rPr lang="ar-SA"/>
              <a:t>انقر لتحرير أنماط نص الشكل الرئيسي</a:t>
            </a:r>
          </a:p>
          <a:p>
            <a:pPr lvl="1" rtl="1"/>
            <a:r>
              <a:rPr lang="ar-SA"/>
              <a:t>المستوى الثاني</a:t>
            </a:r>
          </a:p>
          <a:p>
            <a:pPr lvl="2" rtl="1"/>
            <a:r>
              <a:rPr lang="ar-SA"/>
              <a:t>المستوى الثالث</a:t>
            </a:r>
          </a:p>
          <a:p>
            <a:pPr lvl="3" rtl="1"/>
            <a:r>
              <a:rPr lang="ar-SA"/>
              <a:t>المستوى الرابع</a:t>
            </a:r>
          </a:p>
          <a:p>
            <a:pPr lvl="4" rtl="1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 flipH="1">
            <a:off x="1036320" y="2120900"/>
            <a:ext cx="4639736" cy="3748194"/>
          </a:xfrm>
        </p:spPr>
        <p:txBody>
          <a:bodyPr rtlCol="1"/>
          <a:lstStyle>
            <a:lvl1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 rtl="1"/>
            <a:r>
              <a:rPr lang="ar-SA"/>
              <a:t>انقر لتحرير أنماط نص الشكل الرئيسي</a:t>
            </a:r>
          </a:p>
          <a:p>
            <a:pPr lvl="1" rtl="1"/>
            <a:r>
              <a:rPr lang="ar-SA"/>
              <a:t>المستوى الثاني</a:t>
            </a:r>
          </a:p>
          <a:p>
            <a:pPr lvl="2" rtl="1"/>
            <a:r>
              <a:rPr lang="ar-SA"/>
              <a:t>المستوى الثالث</a:t>
            </a:r>
          </a:p>
          <a:p>
            <a:pPr lvl="3" rtl="1"/>
            <a:r>
              <a:rPr lang="ar-SA"/>
              <a:t>المستوى الرابع</a:t>
            </a:r>
          </a:p>
          <a:p>
            <a:pPr lvl="4" rtl="1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9" name="عنصر نائب للتذييل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flipH="1">
            <a:off x="4276459" y="6446838"/>
            <a:ext cx="6818262" cy="365125"/>
          </a:xfrm>
          <a:prstGeom prst="rect">
            <a:avLst/>
          </a:prstGeom>
        </p:spPr>
        <p:txBody>
          <a:bodyPr rtlCol="1"/>
          <a:lstStyle>
            <a:lvl1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0" name="عنصر نائب لرقم الشريحة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flipH="1">
            <a:off x="418408" y="6446838"/>
            <a:ext cx="780010" cy="365125"/>
          </a:xfrm>
        </p:spPr>
        <p:txBody>
          <a:bodyPr rtlCol="1"/>
          <a:lstStyle>
            <a:lvl1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6663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العنوان 9"/>
          <p:cNvSpPr>
            <a:spLocks noGrp="1"/>
          </p:cNvSpPr>
          <p:nvPr>
            <p:ph type="title"/>
          </p:nvPr>
        </p:nvSpPr>
        <p:spPr>
          <a:xfrm flipH="1">
            <a:off x="1036320" y="286603"/>
            <a:ext cx="10058400" cy="1450757"/>
          </a:xfrm>
        </p:spPr>
        <p:txBody>
          <a:bodyPr rtlCol="1"/>
          <a:lstStyle>
            <a:lvl1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 flipH="1">
            <a:off x="6454984" y="2057400"/>
            <a:ext cx="4639736" cy="736282"/>
          </a:xfrm>
        </p:spPr>
        <p:txBody>
          <a:bodyPr lIns="91440" rIns="91440" rtlCol="1" anchor="ctr">
            <a:normAutofit/>
          </a:bodyPr>
          <a:lstStyle>
            <a:lvl1pPr marL="0" indent="0" algn="r" rtl="1">
              <a:buNone/>
              <a:defRPr sz="2000" b="0" cap="all" baseline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r" rtl="1">
              <a:buNone/>
              <a:defRPr sz="2000" b="1"/>
            </a:lvl2pPr>
            <a:lvl3pPr marL="914400" indent="0" algn="r" rtl="1">
              <a:buNone/>
              <a:defRPr sz="1800" b="1"/>
            </a:lvl3pPr>
            <a:lvl4pPr marL="1371600" indent="0" algn="r" rtl="1">
              <a:buNone/>
              <a:defRPr sz="1600" b="1"/>
            </a:lvl4pPr>
            <a:lvl5pPr marL="1828800" indent="0" algn="r" rtl="1">
              <a:buNone/>
              <a:defRPr sz="1600" b="1"/>
            </a:lvl5pPr>
            <a:lvl6pPr marL="2286000" indent="0" algn="r" rtl="1">
              <a:buNone/>
              <a:defRPr sz="1600" b="1"/>
            </a:lvl6pPr>
            <a:lvl7pPr marL="2743200" indent="0" algn="r" rtl="1">
              <a:buNone/>
              <a:defRPr sz="1600" b="1"/>
            </a:lvl7pPr>
            <a:lvl8pPr marL="3200400" indent="0" algn="r" rtl="1">
              <a:buNone/>
              <a:defRPr sz="1600" b="1"/>
            </a:lvl8pPr>
            <a:lvl9pPr marL="3657600" indent="0" algn="r" rtl="1">
              <a:buNone/>
              <a:defRPr sz="1600" b="1"/>
            </a:lvl9pPr>
          </a:lstStyle>
          <a:p>
            <a:pPr lvl="0" rtl="1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 flipH="1">
            <a:off x="6454984" y="2958274"/>
            <a:ext cx="4639736" cy="2910821"/>
          </a:xfrm>
        </p:spPr>
        <p:txBody>
          <a:bodyPr rtlCol="1"/>
          <a:lstStyle>
            <a:lvl1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 rtl="1"/>
            <a:r>
              <a:rPr lang="ar-SA"/>
              <a:t>انقر لتحرير أنماط نص الشكل الرئيسي</a:t>
            </a:r>
          </a:p>
          <a:p>
            <a:pPr lvl="1" rtl="1"/>
            <a:r>
              <a:rPr lang="ar-SA"/>
              <a:t>المستوى الثاني</a:t>
            </a:r>
          </a:p>
          <a:p>
            <a:pPr lvl="2" rtl="1"/>
            <a:r>
              <a:rPr lang="ar-SA"/>
              <a:t>المستوى الثالث</a:t>
            </a:r>
          </a:p>
          <a:p>
            <a:pPr lvl="3" rtl="1"/>
            <a:r>
              <a:rPr lang="ar-SA"/>
              <a:t>المستوى الرابع</a:t>
            </a:r>
          </a:p>
          <a:p>
            <a:pPr lvl="4" rtl="1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 flipH="1">
            <a:off x="1036320" y="2057400"/>
            <a:ext cx="4639736" cy="736282"/>
          </a:xfrm>
        </p:spPr>
        <p:txBody>
          <a:bodyPr lIns="91440" rIns="91440" rtlCol="1" anchor="ctr">
            <a:normAutofit/>
          </a:bodyPr>
          <a:lstStyle>
            <a:lvl1pPr marL="0" indent="0" algn="r" rtl="1">
              <a:buNone/>
              <a:defRPr sz="2000" b="0" cap="all" baseline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r" rtl="1">
              <a:buNone/>
              <a:defRPr sz="2000" b="1"/>
            </a:lvl2pPr>
            <a:lvl3pPr marL="914400" indent="0" algn="r" rtl="1">
              <a:buNone/>
              <a:defRPr sz="1800" b="1"/>
            </a:lvl3pPr>
            <a:lvl4pPr marL="1371600" indent="0" algn="r" rtl="1">
              <a:buNone/>
              <a:defRPr sz="1600" b="1"/>
            </a:lvl4pPr>
            <a:lvl5pPr marL="1828800" indent="0" algn="r" rtl="1">
              <a:buNone/>
              <a:defRPr sz="1600" b="1"/>
            </a:lvl5pPr>
            <a:lvl6pPr marL="2286000" indent="0" algn="r" rtl="1">
              <a:buNone/>
              <a:defRPr sz="1600" b="1"/>
            </a:lvl6pPr>
            <a:lvl7pPr marL="2743200" indent="0" algn="r" rtl="1">
              <a:buNone/>
              <a:defRPr sz="1600" b="1"/>
            </a:lvl7pPr>
            <a:lvl8pPr marL="3200400" indent="0" algn="r" rtl="1">
              <a:buNone/>
              <a:defRPr sz="1600" b="1"/>
            </a:lvl8pPr>
            <a:lvl9pPr marL="3657600" indent="0" algn="r" rtl="1">
              <a:buNone/>
              <a:defRPr sz="1600" b="1"/>
            </a:lvl9pPr>
          </a:lstStyle>
          <a:p>
            <a:pPr lvl="0" rtl="1"/>
            <a:r>
              <a:rPr lang="ar-SA"/>
              <a:t>انقر لتحرير أنماط نص الشكل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 flipH="1">
            <a:off x="1036320" y="2958273"/>
            <a:ext cx="4639736" cy="2910821"/>
          </a:xfrm>
        </p:spPr>
        <p:txBody>
          <a:bodyPr rtlCol="1"/>
          <a:lstStyle>
            <a:lvl1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 rtl="1"/>
            <a:r>
              <a:rPr lang="ar-SA"/>
              <a:t>انقر لتحرير أنماط نص الشكل الرئيسي</a:t>
            </a:r>
          </a:p>
          <a:p>
            <a:pPr lvl="1" rtl="1"/>
            <a:r>
              <a:rPr lang="ar-SA"/>
              <a:t>المستوى الثاني</a:t>
            </a:r>
          </a:p>
          <a:p>
            <a:pPr lvl="2" rtl="1"/>
            <a:r>
              <a:rPr lang="ar-SA"/>
              <a:t>المستوى الثالث</a:t>
            </a:r>
          </a:p>
          <a:p>
            <a:pPr lvl="3" rtl="1"/>
            <a:r>
              <a:rPr lang="ar-SA"/>
              <a:t>المستوى الرابع</a:t>
            </a:r>
          </a:p>
          <a:p>
            <a:pPr lvl="4" rtl="1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11" name="عنصر نائب للتذييل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flipH="1">
            <a:off x="4276459" y="6446838"/>
            <a:ext cx="6818262" cy="365125"/>
          </a:xfrm>
          <a:prstGeom prst="rect">
            <a:avLst/>
          </a:prstGeom>
        </p:spPr>
        <p:txBody>
          <a:bodyPr rtlCol="1"/>
          <a:lstStyle>
            <a:lvl1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2" name="عنصر نائب لرقم الشريحة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flipH="1">
            <a:off x="418408" y="6446838"/>
            <a:ext cx="780010" cy="365125"/>
          </a:xfrm>
        </p:spPr>
        <p:txBody>
          <a:bodyPr rtlCol="1"/>
          <a:lstStyle>
            <a:lvl1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194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ال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title"/>
          </p:nvPr>
        </p:nvSpPr>
        <p:spPr>
          <a:xfrm flipH="1">
            <a:off x="1036320" y="286603"/>
            <a:ext cx="10058400" cy="1450757"/>
          </a:xfrm>
        </p:spPr>
        <p:txBody>
          <a:bodyPr rtlCol="1"/>
          <a:lstStyle>
            <a:lvl1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7" name="عنصر نائب للتذييل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flipH="1">
            <a:off x="4276459" y="6446838"/>
            <a:ext cx="6818262" cy="365125"/>
          </a:xfrm>
          <a:prstGeom prst="rect">
            <a:avLst/>
          </a:prstGeom>
        </p:spPr>
        <p:txBody>
          <a:bodyPr rtlCol="1"/>
          <a:lstStyle>
            <a:lvl1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8" name="عنصر نائب لرقم الشريحة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flipH="1">
            <a:off x="418408" y="6446838"/>
            <a:ext cx="780010" cy="365125"/>
          </a:xfrm>
        </p:spPr>
        <p:txBody>
          <a:bodyPr rtlCol="1"/>
          <a:lstStyle>
            <a:lvl1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860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ستطيل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 userDrawn="1"/>
        </p:nvSpPr>
        <p:spPr>
          <a:xfrm flipH="1">
            <a:off x="0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/>
          <a:lstStyle/>
          <a:p>
            <a:pPr algn="r" rtl="1"/>
            <a:endParaRPr lang="en-US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عنصر نائب للتاريخ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flipH="1">
            <a:off x="1388724" y="6446838"/>
            <a:ext cx="2584850" cy="365125"/>
          </a:xfrm>
          <a:prstGeom prst="rect">
            <a:avLst/>
          </a:prstGeom>
        </p:spPr>
        <p:txBody>
          <a:bodyPr rtlCol="1"/>
          <a:lstStyle>
            <a:lvl1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عنصر نائب للتذييل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flipH="1">
            <a:off x="4276459" y="6446838"/>
            <a:ext cx="6818262" cy="365125"/>
          </a:xfrm>
          <a:prstGeom prst="rect">
            <a:avLst/>
          </a:prstGeom>
        </p:spPr>
        <p:txBody>
          <a:bodyPr rtlCol="1"/>
          <a:lstStyle>
            <a:lvl1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flipH="1">
            <a:off x="418408" y="6446838"/>
            <a:ext cx="780010" cy="365125"/>
          </a:xfrm>
        </p:spPr>
        <p:txBody>
          <a:bodyPr rtlCol="1"/>
          <a:lstStyle>
            <a:lvl1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422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ب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 userDrawn="1"/>
        </p:nvSpPr>
        <p:spPr>
          <a:xfrm flipH="1">
            <a:off x="7537688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/>
          <a:lstStyle/>
          <a:p>
            <a:pPr algn="r" rtl="1"/>
            <a:endParaRPr lang="en-US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العنوان 1"/>
          <p:cNvSpPr>
            <a:spLocks noGrp="1"/>
          </p:cNvSpPr>
          <p:nvPr>
            <p:ph type="title"/>
          </p:nvPr>
        </p:nvSpPr>
        <p:spPr>
          <a:xfrm flipH="1">
            <a:off x="8030967" y="786383"/>
            <a:ext cx="3517567" cy="2093975"/>
          </a:xfrm>
        </p:spPr>
        <p:txBody>
          <a:bodyPr rtlCol="1" anchor="b">
            <a:normAutofit/>
          </a:bodyPr>
          <a:lstStyle>
            <a:lvl1pPr algn="r" rtl="1">
              <a:lnSpc>
                <a:spcPct val="90000"/>
              </a:lnSpc>
              <a:defRPr sz="3600" b="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 flipH="1">
            <a:off x="804672" y="812799"/>
            <a:ext cx="5928344" cy="5294757"/>
          </a:xfrm>
        </p:spPr>
        <p:txBody>
          <a:bodyPr rtlCol="1"/>
          <a:lstStyle>
            <a:lvl1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 rtl="1"/>
            <a:r>
              <a:rPr lang="ar-SA"/>
              <a:t>انقر لتحرير أنماط نص الشكل الرئيسي</a:t>
            </a:r>
          </a:p>
          <a:p>
            <a:pPr lvl="1" rtl="1"/>
            <a:r>
              <a:rPr lang="ar-SA"/>
              <a:t>المستوى الثاني</a:t>
            </a:r>
          </a:p>
          <a:p>
            <a:pPr lvl="2" rtl="1"/>
            <a:r>
              <a:rPr lang="ar-SA"/>
              <a:t>المستوى الثالث</a:t>
            </a:r>
          </a:p>
          <a:p>
            <a:pPr lvl="3" rtl="1"/>
            <a:r>
              <a:rPr lang="ar-SA"/>
              <a:t>المستوى الرابع</a:t>
            </a:r>
          </a:p>
          <a:p>
            <a:pPr lvl="4" rtl="1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 flipH="1">
            <a:off x="8030968" y="3043050"/>
            <a:ext cx="3517567" cy="3064505"/>
          </a:xfrm>
        </p:spPr>
        <p:txBody>
          <a:bodyPr lIns="91440" rIns="91440" rtlCol="1">
            <a:normAutofit/>
          </a:bodyPr>
          <a:lstStyle>
            <a:lvl1pPr marL="0" indent="0" algn="r" rtl="1">
              <a:buNone/>
              <a:defRPr sz="180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r" rtl="1">
              <a:buNone/>
              <a:defRPr sz="1200"/>
            </a:lvl2pPr>
            <a:lvl3pPr marL="914400" indent="0" algn="r" rtl="1">
              <a:buNone/>
              <a:defRPr sz="1000"/>
            </a:lvl3pPr>
            <a:lvl4pPr marL="1371600" indent="0" algn="r" rtl="1">
              <a:buNone/>
              <a:defRPr sz="900"/>
            </a:lvl4pPr>
            <a:lvl5pPr marL="1828800" indent="0" algn="r" rtl="1">
              <a:buNone/>
              <a:defRPr sz="900"/>
            </a:lvl5pPr>
            <a:lvl6pPr marL="2286000" indent="0" algn="r" rtl="1">
              <a:buNone/>
              <a:defRPr sz="900"/>
            </a:lvl6pPr>
            <a:lvl7pPr marL="2743200" indent="0" algn="r" rtl="1">
              <a:buNone/>
              <a:defRPr sz="900"/>
            </a:lvl7pPr>
            <a:lvl8pPr marL="3200400" indent="0" algn="r" rtl="1">
              <a:buNone/>
              <a:defRPr sz="900"/>
            </a:lvl8pPr>
            <a:lvl9pPr marL="3657600" indent="0" algn="r" rtl="1">
              <a:buNone/>
              <a:defRPr sz="900"/>
            </a:lvl9pPr>
          </a:lstStyle>
          <a:p>
            <a:pPr lvl="0" rtl="1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 flipH="1">
            <a:off x="8030968" y="6446520"/>
            <a:ext cx="3517568" cy="365125"/>
          </a:xfrm>
          <a:prstGeom prst="rect">
            <a:avLst/>
          </a:prstGeom>
        </p:spPr>
        <p:txBody>
          <a:bodyPr rtlCol="1"/>
          <a:lstStyle>
            <a:lvl1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 flipH="1">
            <a:off x="1398998" y="6446520"/>
            <a:ext cx="5334019" cy="365125"/>
          </a:xfrm>
          <a:prstGeom prst="rect">
            <a:avLst/>
          </a:prstGeom>
        </p:spPr>
        <p:txBody>
          <a:bodyPr rtlCol="1"/>
          <a:lstStyle>
            <a:lvl1pPr algn="r" rtl="1">
              <a:defRPr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 flipH="1">
            <a:off x="418408" y="6446838"/>
            <a:ext cx="780010" cy="365125"/>
          </a:xfrm>
        </p:spPr>
        <p:txBody>
          <a:bodyPr rtlCol="1"/>
          <a:lstStyle>
            <a:lvl1pPr algn="r" rtl="1">
              <a:defRPr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282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 flipH="1">
            <a:off x="3175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/>
          <a:lstStyle/>
          <a:p>
            <a:pPr algn="r" rtl="1"/>
            <a:endParaRPr lang="en-US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عنصر نائب للصورة 2"/>
          <p:cNvSpPr>
            <a:spLocks noGrp="1" noChangeAspect="1"/>
          </p:cNvSpPr>
          <p:nvPr>
            <p:ph type="pic" idx="1"/>
          </p:nvPr>
        </p:nvSpPr>
        <p:spPr>
          <a:xfrm flipH="1">
            <a:off x="0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rtlCol="1" anchor="t"/>
          <a:lstStyle>
            <a:lvl1pPr marL="444500" indent="0" algn="r" rtl="1">
              <a:buNone/>
              <a:defRPr sz="3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r" rtl="1">
              <a:buNone/>
              <a:defRPr sz="2800"/>
            </a:lvl2pPr>
            <a:lvl3pPr marL="914400" indent="0" algn="r" rtl="1">
              <a:buNone/>
              <a:defRPr sz="2400"/>
            </a:lvl3pPr>
            <a:lvl4pPr marL="1371600" indent="0" algn="r" rtl="1">
              <a:buNone/>
              <a:defRPr sz="2000"/>
            </a:lvl4pPr>
            <a:lvl5pPr marL="1828800" indent="0" algn="r" rtl="1">
              <a:buNone/>
              <a:defRPr sz="2000"/>
            </a:lvl5pPr>
            <a:lvl6pPr marL="2286000" indent="0" algn="r" rtl="1">
              <a:buNone/>
              <a:defRPr sz="2000"/>
            </a:lvl6pPr>
            <a:lvl7pPr marL="2743200" indent="0" algn="r" rtl="1">
              <a:buNone/>
              <a:defRPr sz="2000"/>
            </a:lvl7pPr>
            <a:lvl8pPr marL="3200400" indent="0" algn="r" rtl="1">
              <a:buNone/>
              <a:defRPr sz="2000"/>
            </a:lvl8pPr>
            <a:lvl9pPr marL="3657600" indent="0" algn="r" rtl="1">
              <a:buNone/>
              <a:defRPr sz="2000"/>
            </a:lvl9pPr>
          </a:lstStyle>
          <a:p>
            <a:pPr rtl="1"/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2" name="العنوان 1"/>
          <p:cNvSpPr>
            <a:spLocks noGrp="1"/>
          </p:cNvSpPr>
          <p:nvPr>
            <p:ph type="title"/>
          </p:nvPr>
        </p:nvSpPr>
        <p:spPr>
          <a:xfrm flipH="1">
            <a:off x="981076" y="4799362"/>
            <a:ext cx="10113645" cy="743682"/>
          </a:xfrm>
        </p:spPr>
        <p:txBody>
          <a:bodyPr tIns="0" bIns="0" rtlCol="1" anchor="b">
            <a:noAutofit/>
          </a:bodyPr>
          <a:lstStyle>
            <a:lvl1pPr algn="r" rtl="1">
              <a:defRPr sz="3600" b="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 flipH="1">
            <a:off x="981457" y="5715000"/>
            <a:ext cx="10113264" cy="609600"/>
          </a:xfrm>
        </p:spPr>
        <p:txBody>
          <a:bodyPr lIns="91440" tIns="0" rIns="91440" bIns="0" rtlCol="1">
            <a:normAutofit/>
          </a:bodyPr>
          <a:lstStyle>
            <a:lvl1pPr marL="0" indent="0" algn="r" rtl="1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r" rtl="1">
              <a:buNone/>
              <a:defRPr sz="1200"/>
            </a:lvl2pPr>
            <a:lvl3pPr marL="914400" indent="0" algn="r" rtl="1">
              <a:buNone/>
              <a:defRPr sz="1000"/>
            </a:lvl3pPr>
            <a:lvl4pPr marL="1371600" indent="0" algn="r" rtl="1">
              <a:buNone/>
              <a:defRPr sz="900"/>
            </a:lvl4pPr>
            <a:lvl5pPr marL="1828800" indent="0" algn="r" rtl="1">
              <a:buNone/>
              <a:defRPr sz="900"/>
            </a:lvl5pPr>
            <a:lvl6pPr marL="2286000" indent="0" algn="r" rtl="1">
              <a:buNone/>
              <a:defRPr sz="900"/>
            </a:lvl6pPr>
            <a:lvl7pPr marL="2743200" indent="0" algn="r" rtl="1">
              <a:buNone/>
              <a:defRPr sz="900"/>
            </a:lvl7pPr>
            <a:lvl8pPr marL="3200400" indent="0" algn="r" rtl="1">
              <a:buNone/>
              <a:defRPr sz="900"/>
            </a:lvl8pPr>
            <a:lvl9pPr marL="3657600" indent="0" algn="r" rtl="1">
              <a:buNone/>
              <a:defRPr sz="900"/>
            </a:lvl9pPr>
          </a:lstStyle>
          <a:p>
            <a:pPr lvl="0" rtl="1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 flipH="1">
            <a:off x="1388724" y="6446838"/>
            <a:ext cx="2584850" cy="365125"/>
          </a:xfrm>
          <a:prstGeom prst="rect">
            <a:avLst/>
          </a:prstGeom>
        </p:spPr>
        <p:txBody>
          <a:bodyPr rtlCol="1"/>
          <a:lstStyle>
            <a:lvl1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 flipH="1">
            <a:off x="4276459" y="6446838"/>
            <a:ext cx="6818262" cy="365125"/>
          </a:xfrm>
          <a:prstGeom prst="rect">
            <a:avLst/>
          </a:prstGeom>
        </p:spPr>
        <p:txBody>
          <a:bodyPr rtlCol="1"/>
          <a:lstStyle>
            <a:lvl1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 flipH="1">
            <a:off x="418408" y="6446838"/>
            <a:ext cx="780010" cy="365125"/>
          </a:xfrm>
        </p:spPr>
        <p:txBody>
          <a:bodyPr rtlCol="1"/>
          <a:lstStyle>
            <a:lvl1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267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 userDrawn="1"/>
        </p:nvSpPr>
        <p:spPr>
          <a:xfrm flipH="1">
            <a:off x="0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 flipH="1">
            <a:off x="103632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1" anchor="b">
            <a:normAutofit/>
          </a:bodyPr>
          <a:lstStyle/>
          <a:p>
            <a:pPr rtl="1"/>
            <a:r>
              <a:rPr lang="ar"/>
              <a:t>انقر لتحرير نمط العنوان الرئيسي</a:t>
            </a:r>
            <a:endParaRPr lang="en-US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 flipH="1">
            <a:off x="103632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1">
            <a:normAutofit/>
          </a:bodyPr>
          <a:lstStyle/>
          <a:p>
            <a:pPr lvl="0" rtl="1"/>
            <a:r>
              <a:rPr lang="ar" dirty="0"/>
              <a:t>انقر لتحرير أنماط النص الرئيسي</a:t>
            </a:r>
          </a:p>
          <a:p>
            <a:pPr lvl="1" rtl="1"/>
            <a:r>
              <a:rPr lang="ar" dirty="0"/>
              <a:t>المستوى الثاني</a:t>
            </a:r>
          </a:p>
          <a:p>
            <a:pPr lvl="2" rtl="1"/>
            <a:r>
              <a:rPr lang="ar" dirty="0"/>
              <a:t>المستوى الثالث</a:t>
            </a:r>
          </a:p>
          <a:p>
            <a:pPr lvl="3" rtl="1"/>
            <a:r>
              <a:rPr lang="ar" dirty="0"/>
              <a:t>المستوى الرابع</a:t>
            </a:r>
          </a:p>
          <a:p>
            <a:pPr lvl="4" rtl="1"/>
            <a:r>
              <a:rPr lang="ar" dirty="0"/>
              <a:t>المستوى الخامس</a:t>
            </a:r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 flipH="1">
            <a:off x="418408" y="6400800"/>
            <a:ext cx="940492" cy="411163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 rtl="1">
              <a:defRPr sz="80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رابط مستقيم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>
            <a:cxnSpLocks/>
          </p:cNvCxnSpPr>
          <p:nvPr/>
        </p:nvCxnSpPr>
        <p:spPr>
          <a:xfrm flipH="1">
            <a:off x="1031508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4982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47" r:id="rId3"/>
    <p:sldLayoutId id="2147483743" r:id="rId4"/>
    <p:sldLayoutId id="2147483738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hf hdr="0" ftr="0"/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700" i="0" kern="1200" spc="-50" baseline="0">
          <a:solidFill>
            <a:schemeClr val="tx1">
              <a:lumMod val="75000"/>
              <a:lumOff val="25000"/>
            </a:schemeClr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91440" indent="-91440" algn="r" defTabSz="914400" rtl="1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900" kern="1200">
          <a:solidFill>
            <a:schemeClr val="tx1">
              <a:lumMod val="75000"/>
              <a:lumOff val="25000"/>
            </a:schemeClr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marL="384048" indent="-182880" algn="r" defTabSz="914400" rtl="1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700" kern="1200">
          <a:solidFill>
            <a:schemeClr val="tx1">
              <a:lumMod val="75000"/>
              <a:lumOff val="25000"/>
            </a:schemeClr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2pPr>
      <a:lvl3pPr marL="566928" indent="-182880" algn="r" defTabSz="914400" rtl="1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3pPr>
      <a:lvl4pPr marL="749808" indent="-182880" algn="r" defTabSz="914400" rtl="1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4pPr>
      <a:lvl5pPr marL="932688" indent="-182880" algn="r" defTabSz="914400" rtl="1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5pPr>
      <a:lvl6pPr marL="11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مستطيل 21">
            <a:extLst>
              <a:ext uri="{FF2B5EF4-FFF2-40B4-BE49-F238E27FC236}">
                <a16:creationId xmlns:a16="http://schemas.microsoft.com/office/drawing/2014/main" id="{A9286AD2-18A9-4868-A4E3-7A2097A208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150" y="-369600"/>
            <a:ext cx="12192001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en-US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العنوان 1">
            <a:extLst>
              <a:ext uri="{FF2B5EF4-FFF2-40B4-BE49-F238E27FC236}">
                <a16:creationId xmlns:a16="http://schemas.microsoft.com/office/drawing/2014/main" id="{78FD68DA-43BA-4508-8DE2-BA9BB7B2FA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 flipH="1">
            <a:off x="648926" y="426127"/>
            <a:ext cx="6613005" cy="3898985"/>
          </a:xfrm>
        </p:spPr>
        <p:txBody>
          <a:bodyPr rtlCol="1">
            <a:normAutofit/>
          </a:bodyPr>
          <a:lstStyle/>
          <a:p>
            <a:pPr algn="r" rtl="1"/>
            <a:r>
              <a:rPr lang="en-GB" sz="9600" dirty="0"/>
              <a:t>Tobacco epidemic</a:t>
            </a:r>
            <a:endParaRPr lang="ar" sz="9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عنوان فرعي 2">
            <a:extLst>
              <a:ext uri="{FF2B5EF4-FFF2-40B4-BE49-F238E27FC236}">
                <a16:creationId xmlns:a16="http://schemas.microsoft.com/office/drawing/2014/main" id="{A8E9CFF2-3777-4FF4-A759-8491175B0B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flipH="1">
            <a:off x="648925" y="4672739"/>
            <a:ext cx="6269347" cy="1919934"/>
          </a:xfrm>
        </p:spPr>
        <p:txBody>
          <a:bodyPr rtlCol="1">
            <a:normAutofit fontScale="62500" lnSpcReduction="20000"/>
          </a:bodyPr>
          <a:lstStyle/>
          <a:p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Prepared </a:t>
            </a:r>
            <a:r>
              <a:rPr lang="en-GB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by:Abdulrahman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GB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ardeiwa</a:t>
            </a:r>
            <a:endParaRPr lang="en-GB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Student number:3261</a:t>
            </a:r>
          </a:p>
          <a:p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Block :</a:t>
            </a:r>
            <a:r>
              <a:rPr lang="en-GB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pts</a:t>
            </a:r>
            <a:endParaRPr lang="en-GB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First year</a:t>
            </a:r>
            <a:endParaRPr lang="en-GB" sz="2400" dirty="0">
              <a:solidFill>
                <a:schemeClr val="tx1">
                  <a:lumMod val="85000"/>
                  <a:lumOff val="1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r" rtl="1"/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Date:2022/6/4</a:t>
            </a:r>
          </a:p>
          <a:p>
            <a:pPr algn="r" rtl="1"/>
            <a:endParaRPr lang="ar" sz="2400" dirty="0">
              <a:solidFill>
                <a:schemeClr val="tx1">
                  <a:lumMod val="85000"/>
                  <a:lumOff val="1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5" name="الصورة 4" descr="صورة تحتوي على مبنى وشخص جالس على مقعد جانبي&#10;&#10;الوصف الذي تم إنشاؤه تلقائياً">
            <a:extLst>
              <a:ext uri="{FF2B5EF4-FFF2-40B4-BE49-F238E27FC236}">
                <a16:creationId xmlns:a16="http://schemas.microsoft.com/office/drawing/2014/main" id="{282CF6DD-7FE8-4063-9551-1B7BBCE92AB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9448124" y="2936163"/>
            <a:ext cx="1618696" cy="2394878"/>
          </a:xfrm>
          <a:prstGeom prst="rect">
            <a:avLst/>
          </a:prstGeom>
        </p:spPr>
      </p:pic>
      <p:cxnSp>
        <p:nvCxnSpPr>
          <p:cNvPr id="24" name="رابط مستقيم 23">
            <a:extLst>
              <a:ext uri="{FF2B5EF4-FFF2-40B4-BE49-F238E27FC236}">
                <a16:creationId xmlns:a16="http://schemas.microsoft.com/office/drawing/2014/main" id="{E7A7CD63-7EC3-44F3-95D0-595C4019FF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ChangeAspect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128139" y="4498925"/>
            <a:ext cx="5636107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صورة 5">
            <a:extLst>
              <a:ext uri="{FF2B5EF4-FFF2-40B4-BE49-F238E27FC236}">
                <a16:creationId xmlns:a16="http://schemas.microsoft.com/office/drawing/2014/main" id="{4B09C543-B116-4D3A-AE44-523B33DEA2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1864" y="0"/>
            <a:ext cx="2530136" cy="1818535"/>
          </a:xfrm>
          <a:prstGeom prst="rect">
            <a:avLst/>
          </a:prstGeom>
        </p:spPr>
      </p:pic>
      <p:pic>
        <p:nvPicPr>
          <p:cNvPr id="8" name="صورة 7">
            <a:extLst>
              <a:ext uri="{FF2B5EF4-FFF2-40B4-BE49-F238E27FC236}">
                <a16:creationId xmlns:a16="http://schemas.microsoft.com/office/drawing/2014/main" id="{3D83D4CE-219F-4E4A-AC87-FD3699235D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2530136" cy="1826442"/>
          </a:xfrm>
          <a:prstGeom prst="rect">
            <a:avLst/>
          </a:prstGeom>
        </p:spPr>
      </p:pic>
      <p:pic>
        <p:nvPicPr>
          <p:cNvPr id="10" name="صورة 9">
            <a:extLst>
              <a:ext uri="{FF2B5EF4-FFF2-40B4-BE49-F238E27FC236}">
                <a16:creationId xmlns:a16="http://schemas.microsoft.com/office/drawing/2014/main" id="{9257F3AC-A1A3-49E7-8B53-FA527D35799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956" y="1955361"/>
            <a:ext cx="4594195" cy="4357757"/>
          </a:xfrm>
          <a:prstGeom prst="rect">
            <a:avLst/>
          </a:prstGeom>
        </p:spPr>
      </p:pic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7378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CAC777D6-CE5C-4D94-8604-E4F8E2BC20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عنصر نائب للمحتوى 5">
            <a:extLst>
              <a:ext uri="{FF2B5EF4-FFF2-40B4-BE49-F238E27FC236}">
                <a16:creationId xmlns:a16="http://schemas.microsoft.com/office/drawing/2014/main" id="{931AB690-7693-48E8-8322-4447D75C58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5410"/>
            <a:ext cx="12191999" cy="6857998"/>
          </a:xfrm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7837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4BF66FDF-7DD1-4087-8F50-731DA30EE1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H="1">
            <a:off x="1036320" y="286603"/>
            <a:ext cx="6838173" cy="1450757"/>
          </a:xfrm>
        </p:spPr>
        <p:txBody>
          <a:bodyPr/>
          <a:lstStyle/>
          <a:p>
            <a:r>
              <a:rPr lang="en-GB" dirty="0"/>
              <a:t>Objective: </a:t>
            </a:r>
            <a:endParaRPr lang="en-US" dirty="0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53458F61-EE54-46D5-8E10-8BB55CFAC0C8}"/>
              </a:ext>
            </a:extLst>
          </p:cNvPr>
          <p:cNvSpPr>
            <a:spLocks noGrp="1"/>
          </p:cNvSpPr>
          <p:nvPr>
            <p:ph idx="1"/>
          </p:nvPr>
        </p:nvSpPr>
        <p:spPr>
          <a:xfrm flipH="1">
            <a:off x="3383796" y="2154302"/>
            <a:ext cx="6915705" cy="3760891"/>
          </a:xfrm>
        </p:spPr>
        <p:txBody>
          <a:bodyPr/>
          <a:lstStyle/>
          <a:p>
            <a:r>
              <a:rPr lang="en-GB" dirty="0"/>
              <a:t>       Overview of Tobacco epidemic.          </a:t>
            </a:r>
          </a:p>
          <a:p>
            <a:r>
              <a:rPr lang="en-GB" dirty="0"/>
              <a:t>Disease caused be tobacco epidemic. </a:t>
            </a:r>
          </a:p>
          <a:p>
            <a:r>
              <a:rPr lang="en-GB" dirty="0"/>
              <a:t>Outline epidemiology.                       </a:t>
            </a:r>
          </a:p>
          <a:p>
            <a:r>
              <a:rPr lang="en-GB" dirty="0"/>
              <a:t>Disease control and  prevention.        </a:t>
            </a:r>
            <a:endParaRPr lang="en-US" dirty="0"/>
          </a:p>
        </p:txBody>
      </p:sp>
      <p:sp>
        <p:nvSpPr>
          <p:cNvPr id="5" name="سهم: لليمين 4">
            <a:extLst>
              <a:ext uri="{FF2B5EF4-FFF2-40B4-BE49-F238E27FC236}">
                <a16:creationId xmlns:a16="http://schemas.microsoft.com/office/drawing/2014/main" id="{49543BF7-5244-4A0C-81AC-92DB61270122}"/>
              </a:ext>
            </a:extLst>
          </p:cNvPr>
          <p:cNvSpPr/>
          <p:nvPr/>
        </p:nvSpPr>
        <p:spPr>
          <a:xfrm>
            <a:off x="5406501" y="2308194"/>
            <a:ext cx="443883" cy="1154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سهم: لليمين 5">
            <a:extLst>
              <a:ext uri="{FF2B5EF4-FFF2-40B4-BE49-F238E27FC236}">
                <a16:creationId xmlns:a16="http://schemas.microsoft.com/office/drawing/2014/main" id="{7FD99DD5-FC09-4E37-AB84-1D7A38BE50BE}"/>
              </a:ext>
            </a:extLst>
          </p:cNvPr>
          <p:cNvSpPr/>
          <p:nvPr/>
        </p:nvSpPr>
        <p:spPr>
          <a:xfrm>
            <a:off x="5336959" y="2758242"/>
            <a:ext cx="443883" cy="1154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سهم: لليمين 6">
            <a:extLst>
              <a:ext uri="{FF2B5EF4-FFF2-40B4-BE49-F238E27FC236}">
                <a16:creationId xmlns:a16="http://schemas.microsoft.com/office/drawing/2014/main" id="{9D4E42FC-160F-41CD-AE0D-7AF13BA8B65E}"/>
              </a:ext>
            </a:extLst>
          </p:cNvPr>
          <p:cNvSpPr/>
          <p:nvPr/>
        </p:nvSpPr>
        <p:spPr>
          <a:xfrm>
            <a:off x="5336959" y="3266489"/>
            <a:ext cx="443883" cy="1154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سهم: لليمين 7">
            <a:extLst>
              <a:ext uri="{FF2B5EF4-FFF2-40B4-BE49-F238E27FC236}">
                <a16:creationId xmlns:a16="http://schemas.microsoft.com/office/drawing/2014/main" id="{BBD3DCAD-218E-4A4C-9AB7-FC83A9E86BF9}"/>
              </a:ext>
            </a:extLst>
          </p:cNvPr>
          <p:cNvSpPr/>
          <p:nvPr/>
        </p:nvSpPr>
        <p:spPr>
          <a:xfrm>
            <a:off x="5319203" y="3784306"/>
            <a:ext cx="443883" cy="1154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صورة 9">
            <a:extLst>
              <a:ext uri="{FF2B5EF4-FFF2-40B4-BE49-F238E27FC236}">
                <a16:creationId xmlns:a16="http://schemas.microsoft.com/office/drawing/2014/main" id="{8CF01208-BA05-460C-B833-80B408B06B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523" y="2019101"/>
            <a:ext cx="4355978" cy="2623920"/>
          </a:xfrm>
          <a:prstGeom prst="rect">
            <a:avLst/>
          </a:prstGeom>
        </p:spPr>
      </p:pic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0682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C570BFB8-96C0-4311-85D0-8540D76E0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 of Tobacco epidemic:         </a:t>
            </a:r>
            <a:br>
              <a:rPr lang="en-GB" dirty="0"/>
            </a:br>
            <a:endParaRPr lang="en-US" dirty="0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EF5D4DA5-F8FB-4D65-BC93-42B7A3B24D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GB" b="1" dirty="0"/>
              <a:t>Smoking is 1 cause of preventable death in the world                    </a:t>
            </a:r>
            <a:r>
              <a:rPr lang="en-GB" u="sng" dirty="0"/>
              <a:t> </a:t>
            </a:r>
          </a:p>
          <a:p>
            <a:pPr marL="0" indent="0" algn="l">
              <a:buNone/>
            </a:pPr>
            <a:r>
              <a:rPr lang="en-GB" b="1" dirty="0">
                <a:solidFill>
                  <a:srgbClr val="FF0000"/>
                </a:solidFill>
              </a:rPr>
              <a:t>Key facts WHO :                                                 </a:t>
            </a:r>
          </a:p>
          <a:p>
            <a:pPr marL="0" indent="0" algn="l">
              <a:buNone/>
            </a:pPr>
            <a:r>
              <a:rPr lang="en-GB" dirty="0" err="1"/>
              <a:t>Tobacoo</a:t>
            </a:r>
            <a:r>
              <a:rPr lang="en-GB" dirty="0"/>
              <a:t> kills up to half of its users.                                                                    </a:t>
            </a:r>
          </a:p>
          <a:p>
            <a:pPr marL="0" indent="0" algn="l">
              <a:buNone/>
            </a:pPr>
            <a:r>
              <a:rPr lang="en-GB" dirty="0"/>
              <a:t>Tobacco kills more than 8.2 million people each year  .                                             </a:t>
            </a:r>
          </a:p>
          <a:p>
            <a:pPr marL="0" indent="0" algn="l">
              <a:buNone/>
            </a:pPr>
            <a:r>
              <a:rPr lang="en-GB" dirty="0"/>
              <a:t>7 million of those result of direct </a:t>
            </a:r>
            <a:r>
              <a:rPr lang="en-GB" dirty="0" err="1"/>
              <a:t>tobacoo</a:t>
            </a:r>
            <a:r>
              <a:rPr lang="en-GB" dirty="0"/>
              <a:t> use   .                                                   </a:t>
            </a:r>
          </a:p>
          <a:p>
            <a:pPr marL="0" indent="0" algn="l">
              <a:buNone/>
            </a:pPr>
            <a:r>
              <a:rPr lang="en-GB" dirty="0" err="1"/>
              <a:t>Arround</a:t>
            </a:r>
            <a:r>
              <a:rPr lang="en-GB" dirty="0"/>
              <a:t> 1.2 million are the result of non-smokers being exposed to smoke (Passive smocking).</a:t>
            </a:r>
          </a:p>
          <a:p>
            <a:pPr marL="0" indent="0" algn="l">
              <a:buNone/>
            </a:pPr>
            <a:endParaRPr lang="en-US" dirty="0"/>
          </a:p>
        </p:txBody>
      </p:sp>
      <p:sp>
        <p:nvSpPr>
          <p:cNvPr id="5" name="نجمة: 5 نقاط 4">
            <a:extLst>
              <a:ext uri="{FF2B5EF4-FFF2-40B4-BE49-F238E27FC236}">
                <a16:creationId xmlns:a16="http://schemas.microsoft.com/office/drawing/2014/main" id="{FA5D8992-76E8-41CE-939C-D5E78815B210}"/>
              </a:ext>
            </a:extLst>
          </p:cNvPr>
          <p:cNvSpPr/>
          <p:nvPr/>
        </p:nvSpPr>
        <p:spPr>
          <a:xfrm>
            <a:off x="718782" y="2656697"/>
            <a:ext cx="284085" cy="248574"/>
          </a:xfrm>
          <a:prstGeom prst="star5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163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90A6573F-E8DE-4B32-968F-102E41267A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Disease caused by tobacco smoking: </a:t>
            </a:r>
            <a:endParaRPr lang="en-US" dirty="0"/>
          </a:p>
        </p:txBody>
      </p:sp>
      <p:pic>
        <p:nvPicPr>
          <p:cNvPr id="6" name="عنصر نائب للمحتوى 5">
            <a:extLst>
              <a:ext uri="{FF2B5EF4-FFF2-40B4-BE49-F238E27FC236}">
                <a16:creationId xmlns:a16="http://schemas.microsoft.com/office/drawing/2014/main" id="{87CA0787-3F92-4E97-BB4F-8D7EEE89202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335" y="1926453"/>
            <a:ext cx="10564427" cy="4394447"/>
          </a:xfr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2828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عنصر نائب للمحتوى 5">
            <a:extLst>
              <a:ext uri="{FF2B5EF4-FFF2-40B4-BE49-F238E27FC236}">
                <a16:creationId xmlns:a16="http://schemas.microsoft.com/office/drawing/2014/main" id="{3839AE34-AB03-4796-BA10-5A53FDD955C0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087" y="1171498"/>
            <a:ext cx="9694863" cy="4141788"/>
          </a:xfrm>
        </p:spPr>
      </p:pic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05480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D578AEEA-3E2B-4189-AFF9-D425681235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عنصر نائب للمحتوى 5">
            <a:extLst>
              <a:ext uri="{FF2B5EF4-FFF2-40B4-BE49-F238E27FC236}">
                <a16:creationId xmlns:a16="http://schemas.microsoft.com/office/drawing/2014/main" id="{675CF6D8-2A35-4027-86B8-6B90E6FDA6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6096001" cy="4874419"/>
          </a:xfrm>
        </p:spPr>
      </p:pic>
      <p:pic>
        <p:nvPicPr>
          <p:cNvPr id="8" name="صورة 7">
            <a:extLst>
              <a:ext uri="{FF2B5EF4-FFF2-40B4-BE49-F238E27FC236}">
                <a16:creationId xmlns:a16="http://schemas.microsoft.com/office/drawing/2014/main" id="{5C187712-EBA2-4BD2-830C-ABBF30A55B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446838"/>
          </a:xfrm>
          <a:prstGeom prst="rect">
            <a:avLst/>
          </a:prstGeo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5145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Outline of Tobacco epidemiology World wide:</a:t>
            </a:r>
          </a:p>
        </p:txBody>
      </p:sp>
      <p:pic>
        <p:nvPicPr>
          <p:cNvPr id="6" name="عنصر نائب للمحتوى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106937" y="2196790"/>
            <a:ext cx="3385769" cy="2625241"/>
          </a:xfrm>
        </p:spPr>
      </p:pic>
      <p:sp>
        <p:nvSpPr>
          <p:cNvPr id="5" name="مربع نص 4"/>
          <p:cNvSpPr txBox="1"/>
          <p:nvPr/>
        </p:nvSpPr>
        <p:spPr>
          <a:xfrm>
            <a:off x="412595" y="2196790"/>
            <a:ext cx="740441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b="1" dirty="0"/>
              <a:t>In 2020 , over 1.1 billion people smoked tobacco                                         </a:t>
            </a:r>
          </a:p>
          <a:p>
            <a:pPr algn="l" rtl="0"/>
            <a:r>
              <a:rPr lang="en-US" b="1" dirty="0"/>
              <a:t>                                    </a:t>
            </a:r>
          </a:p>
          <a:p>
            <a:pPr algn="l" rtl="0"/>
            <a:r>
              <a:rPr lang="en-US" b="1" dirty="0"/>
              <a:t>More in males than females .                                                                             </a:t>
            </a:r>
          </a:p>
          <a:p>
            <a:pPr algn="l" rtl="0"/>
            <a:endParaRPr lang="en-US" b="1" dirty="0"/>
          </a:p>
          <a:p>
            <a:pPr algn="l" rtl="0"/>
            <a:endParaRPr lang="en-US" b="1" dirty="0"/>
          </a:p>
          <a:p>
            <a:pPr algn="l" rtl="0"/>
            <a:r>
              <a:rPr lang="en-US" b="1" dirty="0"/>
              <a:t>Even though the  prevalence of tobacco smoking is declining worldwide and in many countries , it appears to increase in eastern </a:t>
            </a:r>
            <a:r>
              <a:rPr lang="en-US" b="1" dirty="0" err="1"/>
              <a:t>meditarian</a:t>
            </a:r>
            <a:r>
              <a:rPr lang="en-US" b="1" dirty="0"/>
              <a:t> region and in African region.                                                                                           </a:t>
            </a:r>
          </a:p>
          <a:p>
            <a:pPr algn="l" rtl="0"/>
            <a:endParaRPr lang="en-US" b="1" dirty="0"/>
          </a:p>
          <a:p>
            <a:pPr algn="l" rtl="0"/>
            <a:r>
              <a:rPr lang="en-US" b="1" dirty="0"/>
              <a:t>In other region </a:t>
            </a:r>
            <a:r>
              <a:rPr lang="en-US" b="1" dirty="0" err="1"/>
              <a:t>Europian</a:t>
            </a:r>
            <a:r>
              <a:rPr lang="en-US" b="1" dirty="0"/>
              <a:t> region and Western pacific prevalence and effort      must be intensified to reduce it .  .                                                                  </a:t>
            </a:r>
          </a:p>
          <a:p>
            <a:endParaRPr lang="en-US" sz="2000" b="1" dirty="0"/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9668" y="2196790"/>
            <a:ext cx="3824869" cy="3245005"/>
          </a:xfrm>
          <a:prstGeom prst="rect">
            <a:avLst/>
          </a:prstGeom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0556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Summary:                    </a:t>
            </a:r>
          </a:p>
        </p:txBody>
      </p:sp>
      <p:sp>
        <p:nvSpPr>
          <p:cNvPr id="6" name="مربع نص 5"/>
          <p:cNvSpPr txBox="1"/>
          <p:nvPr/>
        </p:nvSpPr>
        <p:spPr>
          <a:xfrm>
            <a:off x="2377440" y="2230244"/>
            <a:ext cx="6643897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>
                <a:solidFill>
                  <a:srgbClr val="C00000"/>
                </a:solidFill>
              </a:rPr>
              <a:t>Smoking</a:t>
            </a:r>
            <a:r>
              <a:rPr lang="en-US" sz="2000" b="1" dirty="0"/>
              <a:t> is associated with various diseases of cardiovascular and respiratory systems as well Cancer.</a:t>
            </a:r>
          </a:p>
          <a:p>
            <a:pPr algn="l"/>
            <a:endParaRPr lang="en-US" sz="2000" b="1" dirty="0"/>
          </a:p>
          <a:p>
            <a:pPr algn="l"/>
            <a:r>
              <a:rPr lang="en-US" sz="2000" b="1" dirty="0">
                <a:solidFill>
                  <a:srgbClr val="C00000"/>
                </a:solidFill>
              </a:rPr>
              <a:t>Smoking</a:t>
            </a:r>
            <a:r>
              <a:rPr lang="en-US" sz="2000" b="1" dirty="0"/>
              <a:t> is the leading cause of preventable death in the world.</a:t>
            </a:r>
          </a:p>
          <a:p>
            <a:pPr algn="l"/>
            <a:r>
              <a:rPr lang="en-US" sz="2000" b="1" dirty="0"/>
              <a:t>                                                                       </a:t>
            </a:r>
          </a:p>
          <a:p>
            <a:pPr algn="l"/>
            <a:r>
              <a:rPr lang="en-US" sz="2000" b="1" dirty="0"/>
              <a:t>There is 1.1 billion users of tobacco                                    smoke in the world and still increasing .         </a:t>
            </a:r>
          </a:p>
          <a:p>
            <a:pPr algn="l"/>
            <a:endParaRPr lang="en-US" sz="2000" b="1" dirty="0"/>
          </a:p>
          <a:p>
            <a:pPr algn="l"/>
            <a:r>
              <a:rPr lang="en-US" sz="2000" b="1" dirty="0"/>
              <a:t>More in man than in women and more in people with a lower educational level</a:t>
            </a:r>
            <a:r>
              <a:rPr lang="en-US" b="1" dirty="0"/>
              <a:t>.</a:t>
            </a:r>
            <a:r>
              <a:rPr lang="en-US" dirty="0"/>
              <a:t>          </a:t>
            </a: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83734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References:</a:t>
            </a:r>
            <a:r>
              <a:rPr lang="en-US" dirty="0"/>
              <a:t>                 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1130968" y="2108202"/>
            <a:ext cx="98739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i="1" dirty="0">
                <a:solidFill>
                  <a:srgbClr val="002060"/>
                </a:solidFill>
              </a:rPr>
              <a:t>World Health Organization. (2010). Gender, women, and the tobacco epidemic. World Health Organization.‏</a:t>
            </a:r>
          </a:p>
          <a:p>
            <a:pPr algn="l"/>
            <a:r>
              <a:rPr lang="en-US" b="1" i="1" dirty="0" err="1">
                <a:solidFill>
                  <a:srgbClr val="002060"/>
                </a:solidFill>
              </a:rPr>
              <a:t>AlMulla</a:t>
            </a:r>
            <a:r>
              <a:rPr lang="en-US" b="1" i="1" dirty="0">
                <a:solidFill>
                  <a:srgbClr val="002060"/>
                </a:solidFill>
              </a:rPr>
              <a:t>, A., Hassan-</a:t>
            </a:r>
            <a:r>
              <a:rPr lang="en-US" b="1" i="1" dirty="0" err="1">
                <a:solidFill>
                  <a:srgbClr val="002060"/>
                </a:solidFill>
              </a:rPr>
              <a:t>Yassoub</a:t>
            </a:r>
            <a:r>
              <a:rPr lang="en-US" b="1" i="1" dirty="0">
                <a:solidFill>
                  <a:srgbClr val="002060"/>
                </a:solidFill>
              </a:rPr>
              <a:t>, N., Fu, D., El-Awa, F., </a:t>
            </a:r>
            <a:r>
              <a:rPr lang="en-US" b="1" i="1" dirty="0" err="1">
                <a:solidFill>
                  <a:srgbClr val="002060"/>
                </a:solidFill>
              </a:rPr>
              <a:t>Alebshehy</a:t>
            </a:r>
            <a:r>
              <a:rPr lang="en-US" b="1" i="1" dirty="0">
                <a:solidFill>
                  <a:srgbClr val="002060"/>
                </a:solidFill>
              </a:rPr>
              <a:t>, R., Ismail, M., &amp; Fraser, C. P. (2020). Smoking cessation services in the Eastern Mediterranean Region: highlights and findings from the WHO Report on the Global Tobacco Epidemic 2019. Eastern Mediterranean Health Journal, 26(1), 110-115.</a:t>
            </a:r>
          </a:p>
          <a:p>
            <a:pPr algn="l"/>
            <a:r>
              <a:rPr lang="en-US" b="1" i="1" dirty="0" err="1">
                <a:solidFill>
                  <a:srgbClr val="002060"/>
                </a:solidFill>
              </a:rPr>
              <a:t>Giovino</a:t>
            </a:r>
            <a:r>
              <a:rPr lang="en-US" b="1" i="1" dirty="0">
                <a:solidFill>
                  <a:srgbClr val="002060"/>
                </a:solidFill>
              </a:rPr>
              <a:t>, G. A. (2007). The tobacco epidemic in the United States. American journal of preventive medicine, 33(6), S318-S326.‏</a:t>
            </a: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595114"/>
      </p:ext>
    </p:extLst>
  </p:cSld>
  <p:clrMapOvr>
    <a:masterClrMapping/>
  </p:clrMapOvr>
</p:sld>
</file>

<file path=ppt/theme/theme1.xml><?xml version="1.0" encoding="utf-8"?>
<a:theme xmlns:a="http://schemas.openxmlformats.org/drawingml/2006/main" name="1_RetrospectVTI">
  <a:themeElements>
    <a:clrScheme name="Custom 37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9BA8B7"/>
      </a:accent1>
      <a:accent2>
        <a:srgbClr val="E6A02E"/>
      </a:accent2>
      <a:accent3>
        <a:srgbClr val="BF6A3B"/>
      </a:accent3>
      <a:accent4>
        <a:srgbClr val="92987A"/>
      </a:accent4>
      <a:accent5>
        <a:srgbClr val="857659"/>
      </a:accent5>
      <a:accent6>
        <a:srgbClr val="A0988C"/>
      </a:accent6>
      <a:hlink>
        <a:srgbClr val="00B0F0"/>
      </a:hlink>
      <a:folHlink>
        <a:srgbClr val="738F97"/>
      </a:folHlink>
    </a:clrScheme>
    <a:fontScheme name="Retrospect">
      <a:majorFont>
        <a:latin typeface="Bookman Old Style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1798605_TF56160789" id="{DC79D331-26E6-4BC1-B1E0-28509D385C17}" vid="{771879BB-FB69-45AF-AF38-720171F5D0C1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{2246A3A6-61A8-4439-BA51-8D58F31EFF5E}tf56160789_win32</Template>
  <TotalTime>353</TotalTime>
  <Words>370</Words>
  <Application>Microsoft Office PowerPoint</Application>
  <PresentationFormat>شاشة عريضة</PresentationFormat>
  <Paragraphs>50</Paragraphs>
  <Slides>10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3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4" baseType="lpstr">
      <vt:lpstr>Calibri</vt:lpstr>
      <vt:lpstr>Franklin Gothic Book</vt:lpstr>
      <vt:lpstr>Tahoma</vt:lpstr>
      <vt:lpstr>1_RetrospectVTI</vt:lpstr>
      <vt:lpstr>Tobacco epidemic</vt:lpstr>
      <vt:lpstr>Objective: </vt:lpstr>
      <vt:lpstr>Overview of Tobacco epidemic:          </vt:lpstr>
      <vt:lpstr>Disease caused by tobacco smoking: </vt:lpstr>
      <vt:lpstr>عرض تقديمي في PowerPoint</vt:lpstr>
      <vt:lpstr>عرض تقديمي في PowerPoint</vt:lpstr>
      <vt:lpstr>Outline of Tobacco epidemiology World wide:</vt:lpstr>
      <vt:lpstr>Summary:                    </vt:lpstr>
      <vt:lpstr>References:                 </vt:lpstr>
      <vt:lpstr>عرض تقديمي في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Tobacco epidemic</dc:title>
  <dc:creator>sarahthecat99@gmail.com</dc:creator>
  <cp:lastModifiedBy>MSI`</cp:lastModifiedBy>
  <cp:revision>27</cp:revision>
  <dcterms:created xsi:type="dcterms:W3CDTF">2022-05-11T19:16:36Z</dcterms:created>
  <dcterms:modified xsi:type="dcterms:W3CDTF">2022-06-16T11:12:50Z</dcterms:modified>
</cp:coreProperties>
</file>