
<file path=[Content_Types].xml><?xml version="1.0" encoding="utf-8"?>
<Types xmlns="http://schemas.openxmlformats.org/package/2006/content-types">
  <Default Extension="fntdata" ContentType="application/x-fontdata"/>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8" r:id="rId1"/>
  </p:sldMasterIdLst>
  <p:notesMasterIdLst>
    <p:notesMasterId r:id="rId17"/>
  </p:notesMasterIdLst>
  <p:sldIdLst>
    <p:sldId id="256" r:id="rId2"/>
    <p:sldId id="258" r:id="rId3"/>
    <p:sldId id="259" r:id="rId4"/>
    <p:sldId id="264" r:id="rId5"/>
    <p:sldId id="265" r:id="rId6"/>
    <p:sldId id="262" r:id="rId7"/>
    <p:sldId id="263" r:id="rId8"/>
    <p:sldId id="260" r:id="rId9"/>
    <p:sldId id="261" r:id="rId10"/>
    <p:sldId id="267" r:id="rId11"/>
    <p:sldId id="268" r:id="rId12"/>
    <p:sldId id="269" r:id="rId13"/>
    <p:sldId id="272" r:id="rId14"/>
    <p:sldId id="271" r:id="rId15"/>
    <p:sldId id="270" r:id="rId16"/>
  </p:sldIdLst>
  <p:sldSz cx="9144000" cy="5143500" type="screen16x9"/>
  <p:notesSz cx="6858000" cy="9144000"/>
  <p:embeddedFontLst>
    <p:embeddedFont>
      <p:font typeface="Advent Pro Light" panose="020B0604020202020204" charset="0"/>
      <p:regular r:id="rId18"/>
      <p:bold r:id="rId19"/>
    </p:embeddedFont>
    <p:embeddedFont>
      <p:font typeface="Anton" pitchFamily="2" charset="0"/>
      <p:regular r:id="rId20"/>
    </p:embeddedFont>
    <p:embeddedFont>
      <p:font typeface="Fira Sans Condensed Light" panose="020B0403050000020004" pitchFamily="34" charset="0"/>
      <p:regular r:id="rId21"/>
      <p:bold r:id="rId22"/>
      <p:italic r:id="rId23"/>
      <p:boldItalic r:id="rId24"/>
    </p:embeddedFont>
    <p:embeddedFont>
      <p:font typeface="Josefin Slab" pitchFamily="2" charset="0"/>
      <p:regular r:id="rId25"/>
      <p:bold r:id="rId26"/>
      <p:italic r:id="rId27"/>
      <p:boldItalic r:id="rId28"/>
    </p:embeddedFont>
    <p:embeddedFont>
      <p:font typeface="Rajdhani" panose="020B0604020202020204" charset="0"/>
      <p:regular r:id="rId29"/>
      <p:bold r:id="rId30"/>
    </p:embeddedFont>
    <p:embeddedFont>
      <p:font typeface="Roboto Condensed" panose="02000000000000000000" pitchFamily="2" charset="0"/>
      <p:regular r:id="rId31"/>
      <p:bold r:id="rId32"/>
      <p:italic r:id="rId33"/>
      <p:boldItalic r:id="rId3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9AA0A6"/>
          </p15:clr>
        </p15:guide>
        <p15:guide id="2" pos="2880">
          <p15:clr>
            <a:srgbClr val="9AA0A6"/>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30F49E59-6D57-413C-A21F-32FC00037E1B}">
  <a:tblStyle styleId="{30F49E59-6D57-413C-A21F-32FC00037E1B}"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3" d="100"/>
          <a:sy n="103" d="100"/>
        </p:scale>
        <p:origin x="874" y="77"/>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font" Target="fonts/font1.fntdata"/><Relationship Id="rId26" Type="http://schemas.openxmlformats.org/officeDocument/2006/relationships/font" Target="fonts/font9.fntdata"/><Relationship Id="rId21" Type="http://schemas.openxmlformats.org/officeDocument/2006/relationships/font" Target="fonts/font4.fntdata"/><Relationship Id="rId34" Type="http://schemas.openxmlformats.org/officeDocument/2006/relationships/font" Target="fonts/font17.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5" Type="http://schemas.openxmlformats.org/officeDocument/2006/relationships/font" Target="fonts/font8.fntdata"/><Relationship Id="rId33" Type="http://schemas.openxmlformats.org/officeDocument/2006/relationships/font" Target="fonts/font16.fntdata"/><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3.fntdata"/><Relationship Id="rId29" Type="http://schemas.openxmlformats.org/officeDocument/2006/relationships/font" Target="fonts/font12.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7.fntdata"/><Relationship Id="rId32" Type="http://schemas.openxmlformats.org/officeDocument/2006/relationships/font" Target="fonts/font15.fntdata"/><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6.fntdata"/><Relationship Id="rId28" Type="http://schemas.openxmlformats.org/officeDocument/2006/relationships/font" Target="fonts/font11.fntdata"/><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font" Target="fonts/font2.fntdata"/><Relationship Id="rId31" Type="http://schemas.openxmlformats.org/officeDocument/2006/relationships/font" Target="fonts/font14.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5.fntdata"/><Relationship Id="rId27" Type="http://schemas.openxmlformats.org/officeDocument/2006/relationships/font" Target="fonts/font10.fntdata"/><Relationship Id="rId30" Type="http://schemas.openxmlformats.org/officeDocument/2006/relationships/font" Target="fonts/font13.fntdata"/><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g708a6ee8a1_0_4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6" name="Google Shape;96;g708a6ee8a1_0_4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Google Shape;160;gb97811aec2_0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1" name="Google Shape;161;gb97811aec2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4827223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Google Shape;160;gb97811aec2_0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1" name="Google Shape;161;gb97811aec2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4363411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Google Shape;160;gb97811aec2_0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1" name="Google Shape;161;gb97811aec2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17705872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5"/>
        <p:cNvGrpSpPr/>
        <p:nvPr/>
      </p:nvGrpSpPr>
      <p:grpSpPr>
        <a:xfrm>
          <a:off x="0" y="0"/>
          <a:ext cx="0" cy="0"/>
          <a:chOff x="0" y="0"/>
          <a:chExt cx="0" cy="0"/>
        </a:xfrm>
      </p:grpSpPr>
      <p:sp>
        <p:nvSpPr>
          <p:cNvPr id="416" name="Google Shape;416;gb97811aec2_0_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17" name="Google Shape;417;gb97811aec2_0_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18235048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3"/>
        <p:cNvGrpSpPr/>
        <p:nvPr/>
      </p:nvGrpSpPr>
      <p:grpSpPr>
        <a:xfrm>
          <a:off x="0" y="0"/>
          <a:ext cx="0" cy="0"/>
          <a:chOff x="0" y="0"/>
          <a:chExt cx="0" cy="0"/>
        </a:xfrm>
      </p:grpSpPr>
      <p:sp>
        <p:nvSpPr>
          <p:cNvPr id="424" name="Google Shape;424;g65abef0139_0_2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5" name="Google Shape;425;g65abef0139_0_2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7694085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3"/>
        <p:cNvGrpSpPr/>
        <p:nvPr/>
      </p:nvGrpSpPr>
      <p:grpSpPr>
        <a:xfrm>
          <a:off x="0" y="0"/>
          <a:ext cx="0" cy="0"/>
          <a:chOff x="0" y="0"/>
          <a:chExt cx="0" cy="0"/>
        </a:xfrm>
      </p:grpSpPr>
      <p:sp>
        <p:nvSpPr>
          <p:cNvPr id="424" name="Google Shape;424;g65abef0139_0_2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5" name="Google Shape;425;g65abef0139_0_2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0046017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g708a6ee8a1_0_40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3" name="Google Shape;133;g708a6ee8a1_0_40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Google Shape;140;gb97811aec2_0_7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1" name="Google Shape;141;gb97811aec2_0_7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5"/>
        <p:cNvGrpSpPr/>
        <p:nvPr/>
      </p:nvGrpSpPr>
      <p:grpSpPr>
        <a:xfrm>
          <a:off x="0" y="0"/>
          <a:ext cx="0" cy="0"/>
          <a:chOff x="0" y="0"/>
          <a:chExt cx="0" cy="0"/>
        </a:xfrm>
      </p:grpSpPr>
      <p:sp>
        <p:nvSpPr>
          <p:cNvPr id="416" name="Google Shape;416;gb97811aec2_0_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17" name="Google Shape;417;gb97811aec2_0_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3"/>
        <p:cNvGrpSpPr/>
        <p:nvPr/>
      </p:nvGrpSpPr>
      <p:grpSpPr>
        <a:xfrm>
          <a:off x="0" y="0"/>
          <a:ext cx="0" cy="0"/>
          <a:chOff x="0" y="0"/>
          <a:chExt cx="0" cy="0"/>
        </a:xfrm>
      </p:grpSpPr>
      <p:sp>
        <p:nvSpPr>
          <p:cNvPr id="424" name="Google Shape;424;g65abef0139_0_2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5" name="Google Shape;425;g65abef0139_0_2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b97811aec2_0_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b97811aec2_0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p:cNvGrpSpPr/>
        <p:nvPr/>
      </p:nvGrpSpPr>
      <p:grpSpPr>
        <a:xfrm>
          <a:off x="0" y="0"/>
          <a:ext cx="0" cy="0"/>
          <a:chOff x="0" y="0"/>
          <a:chExt cx="0" cy="0"/>
        </a:xfrm>
      </p:grpSpPr>
      <p:sp>
        <p:nvSpPr>
          <p:cNvPr id="176" name="Google Shape;176;g65abef0139_0_145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7" name="Google Shape;177;g65abef0139_0_145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Google Shape;152;gb97811aec2_0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3" name="Google Shape;153;gb97811aec2_0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Google Shape;160;gb97811aec2_0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1" name="Google Shape;161;gb97811aec2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blipFill>
          <a:blip r:embed="rId2">
            <a:alphaModFix/>
          </a:blip>
          <a:stretch>
            <a:fillRect/>
          </a:stretch>
        </a:blipFill>
        <a:effectLst/>
      </p:bgPr>
    </p:bg>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720000" y="1139150"/>
            <a:ext cx="4404000" cy="2590500"/>
          </a:xfrm>
          <a:prstGeom prst="rect">
            <a:avLst/>
          </a:prstGeom>
        </p:spPr>
        <p:txBody>
          <a:bodyPr spcFirstLastPara="1" wrap="square" lIns="91425" tIns="91425" rIns="91425" bIns="91425" anchor="b" anchorCtr="0">
            <a:noAutofit/>
          </a:bodyPr>
          <a:lstStyle>
            <a:lvl1pPr lvl="0">
              <a:spcBef>
                <a:spcPts val="0"/>
              </a:spcBef>
              <a:spcAft>
                <a:spcPts val="0"/>
              </a:spcAft>
              <a:buSzPts val="5200"/>
              <a:buNone/>
              <a:defRPr sz="7200">
                <a:solidFill>
                  <a:srgbClr val="F3F3F3"/>
                </a:solidFill>
                <a:latin typeface="Anton"/>
                <a:ea typeface="Anton"/>
                <a:cs typeface="Anton"/>
                <a:sym typeface="Anton"/>
              </a:defRPr>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0" name="Google Shape;10;p2"/>
          <p:cNvSpPr txBox="1">
            <a:spLocks noGrp="1"/>
          </p:cNvSpPr>
          <p:nvPr>
            <p:ph type="subTitle" idx="1"/>
          </p:nvPr>
        </p:nvSpPr>
        <p:spPr>
          <a:xfrm>
            <a:off x="720000" y="3585075"/>
            <a:ext cx="3384900" cy="4344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SzPts val="2800"/>
              <a:buNone/>
              <a:defRPr sz="1400">
                <a:solidFill>
                  <a:srgbClr val="F3F3F3"/>
                </a:solidFill>
                <a:latin typeface="Advent Pro Light"/>
                <a:ea typeface="Advent Pro Light"/>
                <a:cs typeface="Advent Pro Light"/>
                <a:sym typeface="Advent Pro Light"/>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Caption">
  <p:cSld name="CAPTION_ONLY">
    <p:bg>
      <p:bgPr>
        <a:blipFill>
          <a:blip r:embed="rId2">
            <a:alphaModFix/>
          </a:blip>
          <a:stretch>
            <a:fillRect/>
          </a:stretch>
        </a:blipFill>
        <a:effectLst/>
      </p:bgPr>
    </p:bg>
    <p:spTree>
      <p:nvGrpSpPr>
        <p:cNvPr id="1" name="Shape 35"/>
        <p:cNvGrpSpPr/>
        <p:nvPr/>
      </p:nvGrpSpPr>
      <p:grpSpPr>
        <a:xfrm>
          <a:off x="0" y="0"/>
          <a:ext cx="0" cy="0"/>
          <a:chOff x="0" y="0"/>
          <a:chExt cx="0" cy="0"/>
        </a:xfrm>
      </p:grpSpPr>
      <p:sp>
        <p:nvSpPr>
          <p:cNvPr id="36" name="Google Shape;36;p11"/>
          <p:cNvSpPr txBox="1">
            <a:spLocks noGrp="1"/>
          </p:cNvSpPr>
          <p:nvPr>
            <p:ph type="title"/>
          </p:nvPr>
        </p:nvSpPr>
        <p:spPr>
          <a:xfrm>
            <a:off x="720100" y="1706850"/>
            <a:ext cx="2759700" cy="1729800"/>
          </a:xfrm>
          <a:prstGeom prst="rect">
            <a:avLst/>
          </a:prstGeom>
        </p:spPr>
        <p:txBody>
          <a:bodyPr spcFirstLastPara="1" wrap="square" lIns="91425" tIns="91425" rIns="91425" bIns="91425" anchor="t" anchorCtr="0">
            <a:noAutofit/>
          </a:bodyPr>
          <a:lstStyle>
            <a:lvl1pPr lvl="0" algn="r" rtl="0">
              <a:spcBef>
                <a:spcPts val="0"/>
              </a:spcBef>
              <a:spcAft>
                <a:spcPts val="0"/>
              </a:spcAft>
              <a:buSzPts val="1800"/>
              <a:buNone/>
              <a:defRPr sz="4500">
                <a:solidFill>
                  <a:srgbClr val="F3F3F3"/>
                </a:solidFill>
              </a:defRPr>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37"/>
        <p:cNvGrpSpPr/>
        <p:nvPr/>
      </p:nvGrpSpPr>
      <p:grpSpPr>
        <a:xfrm>
          <a:off x="0" y="0"/>
          <a:ext cx="0" cy="0"/>
          <a:chOff x="0" y="0"/>
          <a:chExt cx="0" cy="0"/>
        </a:xfrm>
      </p:grpSpPr>
      <p:sp>
        <p:nvSpPr>
          <p:cNvPr id="38" name="Google Shape;38;p12"/>
          <p:cNvSpPr txBox="1">
            <a:spLocks noGrp="1"/>
          </p:cNvSpPr>
          <p:nvPr>
            <p:ph type="title" hasCustomPrompt="1"/>
          </p:nvPr>
        </p:nvSpPr>
        <p:spPr>
          <a:xfrm>
            <a:off x="311700" y="2062500"/>
            <a:ext cx="8520600" cy="1110600"/>
          </a:xfrm>
          <a:prstGeom prst="rect">
            <a:avLst/>
          </a:prstGeom>
        </p:spPr>
        <p:txBody>
          <a:bodyPr spcFirstLastPara="1" wrap="square" lIns="91425" tIns="91425" rIns="91425" bIns="91425" anchor="b" anchorCtr="0">
            <a:noAutofit/>
          </a:bodyPr>
          <a:lstStyle>
            <a:lvl1pPr lvl="0" algn="ctr">
              <a:spcBef>
                <a:spcPts val="0"/>
              </a:spcBef>
              <a:spcAft>
                <a:spcPts val="0"/>
              </a:spcAft>
              <a:buSzPts val="12000"/>
              <a:buNone/>
              <a:defRPr sz="72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39" name="Google Shape;39;p12"/>
          <p:cNvSpPr txBox="1">
            <a:spLocks noGrp="1"/>
          </p:cNvSpPr>
          <p:nvPr>
            <p:ph type="body" idx="1"/>
          </p:nvPr>
        </p:nvSpPr>
        <p:spPr>
          <a:xfrm>
            <a:off x="311700" y="3255700"/>
            <a:ext cx="8520600" cy="515400"/>
          </a:xfrm>
          <a:prstGeom prst="rect">
            <a:avLst/>
          </a:prstGeom>
        </p:spPr>
        <p:txBody>
          <a:bodyPr spcFirstLastPara="1" wrap="square" lIns="91425" tIns="91425" rIns="91425" bIns="91425" anchor="t" anchorCtr="0">
            <a:noAutofit/>
          </a:bodyPr>
          <a:lstStyle>
            <a:lvl1pPr marL="457200" lvl="0" indent="-304800" algn="ctr">
              <a:spcBef>
                <a:spcPts val="0"/>
              </a:spcBef>
              <a:spcAft>
                <a:spcPts val="0"/>
              </a:spcAft>
              <a:buSzPts val="1200"/>
              <a:buChar char="●"/>
              <a:defRPr sz="1400"/>
            </a:lvl1pPr>
            <a:lvl2pPr marL="914400" lvl="1" indent="-304800" algn="ctr">
              <a:spcBef>
                <a:spcPts val="1600"/>
              </a:spcBef>
              <a:spcAft>
                <a:spcPts val="0"/>
              </a:spcAft>
              <a:buSzPts val="1200"/>
              <a:buChar char="○"/>
              <a:defRPr/>
            </a:lvl2pPr>
            <a:lvl3pPr marL="1371600" lvl="2" indent="-304800" algn="ctr">
              <a:spcBef>
                <a:spcPts val="1600"/>
              </a:spcBef>
              <a:spcAft>
                <a:spcPts val="0"/>
              </a:spcAft>
              <a:buSzPts val="1200"/>
              <a:buChar char="■"/>
              <a:defRPr/>
            </a:lvl3pPr>
            <a:lvl4pPr marL="1828800" lvl="3" indent="-304800" algn="ctr">
              <a:spcBef>
                <a:spcPts val="1600"/>
              </a:spcBef>
              <a:spcAft>
                <a:spcPts val="0"/>
              </a:spcAft>
              <a:buSzPts val="1200"/>
              <a:buChar char="●"/>
              <a:defRPr/>
            </a:lvl4pPr>
            <a:lvl5pPr marL="2286000" lvl="4" indent="-304800" algn="ctr">
              <a:spcBef>
                <a:spcPts val="1600"/>
              </a:spcBef>
              <a:spcAft>
                <a:spcPts val="0"/>
              </a:spcAft>
              <a:buSzPts val="1200"/>
              <a:buChar char="○"/>
              <a:defRPr/>
            </a:lvl5pPr>
            <a:lvl6pPr marL="2743200" lvl="5" indent="-304800" algn="ctr">
              <a:spcBef>
                <a:spcPts val="1600"/>
              </a:spcBef>
              <a:spcAft>
                <a:spcPts val="0"/>
              </a:spcAft>
              <a:buSzPts val="1200"/>
              <a:buChar char="■"/>
              <a:defRPr/>
            </a:lvl6pPr>
            <a:lvl7pPr marL="3200400" lvl="6" indent="-304800" algn="ctr">
              <a:spcBef>
                <a:spcPts val="1600"/>
              </a:spcBef>
              <a:spcAft>
                <a:spcPts val="0"/>
              </a:spcAft>
              <a:buSzPts val="1200"/>
              <a:buChar char="●"/>
              <a:defRPr/>
            </a:lvl7pPr>
            <a:lvl8pPr marL="3657600" lvl="7" indent="-304800" algn="ctr">
              <a:spcBef>
                <a:spcPts val="1600"/>
              </a:spcBef>
              <a:spcAft>
                <a:spcPts val="0"/>
              </a:spcAft>
              <a:buSzPts val="1200"/>
              <a:buChar char="○"/>
              <a:defRPr/>
            </a:lvl8pPr>
            <a:lvl9pPr marL="4114800" lvl="8" indent="-304800" algn="ctr">
              <a:spcBef>
                <a:spcPts val="1600"/>
              </a:spcBef>
              <a:spcAft>
                <a:spcPts val="1600"/>
              </a:spcAft>
              <a:buSzPts val="1200"/>
              <a:buChar char="■"/>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lank" type="blank">
  <p:cSld name="BLANK">
    <p:bg>
      <p:bgPr>
        <a:noFill/>
        <a:effectLst/>
      </p:bgPr>
    </p:bg>
    <p:spTree>
      <p:nvGrpSpPr>
        <p:cNvPr id="1" name="Shape 40"/>
        <p:cNvGrpSpPr/>
        <p:nvPr/>
      </p:nvGrpSpPr>
      <p:grpSpPr>
        <a:xfrm>
          <a:off x="0" y="0"/>
          <a:ext cx="0" cy="0"/>
          <a:chOff x="0" y="0"/>
          <a:chExt cx="0" cy="0"/>
        </a:xfrm>
      </p:grpSpPr>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Agenda">
  <p:cSld name="BLANK_1">
    <p:bg>
      <p:bgPr>
        <a:blipFill>
          <a:blip r:embed="rId2">
            <a:alphaModFix/>
          </a:blip>
          <a:stretch>
            <a:fillRect/>
          </a:stretch>
        </a:blipFill>
        <a:effectLst/>
      </p:bgPr>
    </p:bg>
    <p:spTree>
      <p:nvGrpSpPr>
        <p:cNvPr id="1" name="Shape 41"/>
        <p:cNvGrpSpPr/>
        <p:nvPr/>
      </p:nvGrpSpPr>
      <p:grpSpPr>
        <a:xfrm>
          <a:off x="0" y="0"/>
          <a:ext cx="0" cy="0"/>
          <a:chOff x="0" y="0"/>
          <a:chExt cx="0" cy="0"/>
        </a:xfrm>
      </p:grpSpPr>
      <p:sp>
        <p:nvSpPr>
          <p:cNvPr id="42" name="Google Shape;42;p14"/>
          <p:cNvSpPr txBox="1">
            <a:spLocks noGrp="1"/>
          </p:cNvSpPr>
          <p:nvPr>
            <p:ph type="title"/>
          </p:nvPr>
        </p:nvSpPr>
        <p:spPr>
          <a:xfrm>
            <a:off x="1511713" y="1452625"/>
            <a:ext cx="2339100" cy="421500"/>
          </a:xfrm>
          <a:prstGeom prst="rect">
            <a:avLst/>
          </a:prstGeom>
          <a:noFill/>
          <a:ln>
            <a:noFill/>
          </a:ln>
        </p:spPr>
        <p:txBody>
          <a:bodyPr spcFirstLastPara="1" wrap="square" lIns="0" tIns="0" rIns="0" bIns="0" anchor="ctr" anchorCtr="0">
            <a:noAutofit/>
          </a:bodyPr>
          <a:lstStyle>
            <a:lvl1pPr lvl="0" rtl="0">
              <a:spcBef>
                <a:spcPts val="0"/>
              </a:spcBef>
              <a:spcAft>
                <a:spcPts val="0"/>
              </a:spcAft>
              <a:buSzPts val="1400"/>
              <a:buNone/>
              <a:defRPr sz="2400" i="0">
                <a:solidFill>
                  <a:srgbClr val="F3F3F3"/>
                </a:solidFill>
              </a:defRPr>
            </a:lvl1pPr>
            <a:lvl2pPr lvl="1" algn="r" rtl="0">
              <a:spcBef>
                <a:spcPts val="0"/>
              </a:spcBef>
              <a:spcAft>
                <a:spcPts val="0"/>
              </a:spcAft>
              <a:buSzPts val="1400"/>
              <a:buNone/>
              <a:defRPr sz="1400"/>
            </a:lvl2pPr>
            <a:lvl3pPr lvl="2" algn="r" rtl="0">
              <a:spcBef>
                <a:spcPts val="0"/>
              </a:spcBef>
              <a:spcAft>
                <a:spcPts val="0"/>
              </a:spcAft>
              <a:buSzPts val="1400"/>
              <a:buNone/>
              <a:defRPr sz="1400"/>
            </a:lvl3pPr>
            <a:lvl4pPr lvl="3" algn="r" rtl="0">
              <a:spcBef>
                <a:spcPts val="0"/>
              </a:spcBef>
              <a:spcAft>
                <a:spcPts val="0"/>
              </a:spcAft>
              <a:buSzPts val="1400"/>
              <a:buNone/>
              <a:defRPr sz="1400"/>
            </a:lvl4pPr>
            <a:lvl5pPr lvl="4" algn="r" rtl="0">
              <a:spcBef>
                <a:spcPts val="0"/>
              </a:spcBef>
              <a:spcAft>
                <a:spcPts val="0"/>
              </a:spcAft>
              <a:buSzPts val="1400"/>
              <a:buNone/>
              <a:defRPr sz="1400"/>
            </a:lvl5pPr>
            <a:lvl6pPr lvl="5" algn="r" rtl="0">
              <a:spcBef>
                <a:spcPts val="0"/>
              </a:spcBef>
              <a:spcAft>
                <a:spcPts val="0"/>
              </a:spcAft>
              <a:buSzPts val="1400"/>
              <a:buNone/>
              <a:defRPr sz="1400"/>
            </a:lvl6pPr>
            <a:lvl7pPr lvl="6" algn="r" rtl="0">
              <a:spcBef>
                <a:spcPts val="0"/>
              </a:spcBef>
              <a:spcAft>
                <a:spcPts val="0"/>
              </a:spcAft>
              <a:buSzPts val="1400"/>
              <a:buNone/>
              <a:defRPr sz="1400"/>
            </a:lvl7pPr>
            <a:lvl8pPr lvl="7" algn="r" rtl="0">
              <a:spcBef>
                <a:spcPts val="0"/>
              </a:spcBef>
              <a:spcAft>
                <a:spcPts val="0"/>
              </a:spcAft>
              <a:buSzPts val="1400"/>
              <a:buNone/>
              <a:defRPr sz="1400"/>
            </a:lvl8pPr>
            <a:lvl9pPr lvl="8" algn="r" rtl="0">
              <a:spcBef>
                <a:spcPts val="0"/>
              </a:spcBef>
              <a:spcAft>
                <a:spcPts val="0"/>
              </a:spcAft>
              <a:buSzPts val="1400"/>
              <a:buNone/>
              <a:defRPr sz="1400"/>
            </a:lvl9pPr>
          </a:lstStyle>
          <a:p>
            <a:endParaRPr/>
          </a:p>
        </p:txBody>
      </p:sp>
      <p:sp>
        <p:nvSpPr>
          <p:cNvPr id="43" name="Google Shape;43;p14"/>
          <p:cNvSpPr txBox="1">
            <a:spLocks noGrp="1"/>
          </p:cNvSpPr>
          <p:nvPr>
            <p:ph type="subTitle" idx="1"/>
          </p:nvPr>
        </p:nvSpPr>
        <p:spPr>
          <a:xfrm>
            <a:off x="1511712" y="1779575"/>
            <a:ext cx="2339100" cy="6447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None/>
              <a:defRPr sz="1400">
                <a:solidFill>
                  <a:srgbClr val="F3F3F3"/>
                </a:solidFill>
              </a:defRPr>
            </a:lvl1pPr>
            <a:lvl2pPr lvl="1" rtl="0">
              <a:lnSpc>
                <a:spcPct val="100000"/>
              </a:lnSpc>
              <a:spcBef>
                <a:spcPts val="1600"/>
              </a:spcBef>
              <a:spcAft>
                <a:spcPts val="0"/>
              </a:spcAft>
              <a:buNone/>
              <a:defRPr sz="1400">
                <a:solidFill>
                  <a:srgbClr val="F3F3F3"/>
                </a:solidFill>
              </a:defRPr>
            </a:lvl2pPr>
            <a:lvl3pPr lvl="2" rtl="0">
              <a:lnSpc>
                <a:spcPct val="100000"/>
              </a:lnSpc>
              <a:spcBef>
                <a:spcPts val="1600"/>
              </a:spcBef>
              <a:spcAft>
                <a:spcPts val="0"/>
              </a:spcAft>
              <a:buNone/>
              <a:defRPr sz="1400">
                <a:solidFill>
                  <a:srgbClr val="F3F3F3"/>
                </a:solidFill>
              </a:defRPr>
            </a:lvl3pPr>
            <a:lvl4pPr lvl="3" rtl="0">
              <a:lnSpc>
                <a:spcPct val="100000"/>
              </a:lnSpc>
              <a:spcBef>
                <a:spcPts val="1600"/>
              </a:spcBef>
              <a:spcAft>
                <a:spcPts val="0"/>
              </a:spcAft>
              <a:buNone/>
              <a:defRPr sz="1400">
                <a:solidFill>
                  <a:srgbClr val="F3F3F3"/>
                </a:solidFill>
              </a:defRPr>
            </a:lvl4pPr>
            <a:lvl5pPr lvl="4" rtl="0">
              <a:lnSpc>
                <a:spcPct val="100000"/>
              </a:lnSpc>
              <a:spcBef>
                <a:spcPts val="1600"/>
              </a:spcBef>
              <a:spcAft>
                <a:spcPts val="0"/>
              </a:spcAft>
              <a:buNone/>
              <a:defRPr sz="1400">
                <a:solidFill>
                  <a:srgbClr val="F3F3F3"/>
                </a:solidFill>
              </a:defRPr>
            </a:lvl5pPr>
            <a:lvl6pPr lvl="5" rtl="0">
              <a:lnSpc>
                <a:spcPct val="100000"/>
              </a:lnSpc>
              <a:spcBef>
                <a:spcPts val="1600"/>
              </a:spcBef>
              <a:spcAft>
                <a:spcPts val="0"/>
              </a:spcAft>
              <a:buNone/>
              <a:defRPr sz="1400">
                <a:solidFill>
                  <a:srgbClr val="F3F3F3"/>
                </a:solidFill>
              </a:defRPr>
            </a:lvl6pPr>
            <a:lvl7pPr lvl="6" rtl="0">
              <a:lnSpc>
                <a:spcPct val="100000"/>
              </a:lnSpc>
              <a:spcBef>
                <a:spcPts val="1600"/>
              </a:spcBef>
              <a:spcAft>
                <a:spcPts val="0"/>
              </a:spcAft>
              <a:buNone/>
              <a:defRPr sz="1400">
                <a:solidFill>
                  <a:srgbClr val="F3F3F3"/>
                </a:solidFill>
              </a:defRPr>
            </a:lvl7pPr>
            <a:lvl8pPr lvl="7" rtl="0">
              <a:lnSpc>
                <a:spcPct val="100000"/>
              </a:lnSpc>
              <a:spcBef>
                <a:spcPts val="1600"/>
              </a:spcBef>
              <a:spcAft>
                <a:spcPts val="0"/>
              </a:spcAft>
              <a:buNone/>
              <a:defRPr sz="1400">
                <a:solidFill>
                  <a:srgbClr val="F3F3F3"/>
                </a:solidFill>
              </a:defRPr>
            </a:lvl8pPr>
            <a:lvl9pPr lvl="8" rtl="0">
              <a:lnSpc>
                <a:spcPct val="100000"/>
              </a:lnSpc>
              <a:spcBef>
                <a:spcPts val="1600"/>
              </a:spcBef>
              <a:spcAft>
                <a:spcPts val="1600"/>
              </a:spcAft>
              <a:buNone/>
              <a:defRPr sz="1400">
                <a:solidFill>
                  <a:srgbClr val="F3F3F3"/>
                </a:solidFill>
              </a:defRPr>
            </a:lvl9pPr>
          </a:lstStyle>
          <a:p>
            <a:endParaRPr/>
          </a:p>
        </p:txBody>
      </p:sp>
      <p:sp>
        <p:nvSpPr>
          <p:cNvPr id="44" name="Google Shape;44;p14"/>
          <p:cNvSpPr txBox="1">
            <a:spLocks noGrp="1"/>
          </p:cNvSpPr>
          <p:nvPr>
            <p:ph type="title" idx="2"/>
          </p:nvPr>
        </p:nvSpPr>
        <p:spPr>
          <a:xfrm>
            <a:off x="4845487" y="1455263"/>
            <a:ext cx="2339100" cy="421500"/>
          </a:xfrm>
          <a:prstGeom prst="rect">
            <a:avLst/>
          </a:prstGeom>
          <a:noFill/>
          <a:ln>
            <a:noFill/>
          </a:ln>
        </p:spPr>
        <p:txBody>
          <a:bodyPr spcFirstLastPara="1" wrap="square" lIns="0" tIns="0" rIns="0" bIns="0" anchor="ctr" anchorCtr="0">
            <a:noAutofit/>
          </a:bodyPr>
          <a:lstStyle>
            <a:lvl1pPr marR="72000" lvl="0" rtl="0">
              <a:spcBef>
                <a:spcPts val="0"/>
              </a:spcBef>
              <a:spcAft>
                <a:spcPts val="0"/>
              </a:spcAft>
              <a:buSzPts val="1400"/>
              <a:buNone/>
              <a:defRPr sz="2400" i="0">
                <a:solidFill>
                  <a:srgbClr val="F3F3F3"/>
                </a:solidFill>
              </a:defRPr>
            </a:lvl1pPr>
            <a:lvl2pPr lvl="1" rtl="0">
              <a:spcBef>
                <a:spcPts val="0"/>
              </a:spcBef>
              <a:spcAft>
                <a:spcPts val="0"/>
              </a:spcAft>
              <a:buSzPts val="1400"/>
              <a:buNone/>
              <a:defRPr sz="1400"/>
            </a:lvl2pPr>
            <a:lvl3pPr lvl="2" rtl="0">
              <a:spcBef>
                <a:spcPts val="0"/>
              </a:spcBef>
              <a:spcAft>
                <a:spcPts val="0"/>
              </a:spcAft>
              <a:buSzPts val="1400"/>
              <a:buNone/>
              <a:defRPr sz="1400"/>
            </a:lvl3pPr>
            <a:lvl4pPr lvl="3" rtl="0">
              <a:spcBef>
                <a:spcPts val="0"/>
              </a:spcBef>
              <a:spcAft>
                <a:spcPts val="0"/>
              </a:spcAft>
              <a:buSzPts val="1400"/>
              <a:buNone/>
              <a:defRPr sz="1400"/>
            </a:lvl4pPr>
            <a:lvl5pPr lvl="4" rtl="0">
              <a:spcBef>
                <a:spcPts val="0"/>
              </a:spcBef>
              <a:spcAft>
                <a:spcPts val="0"/>
              </a:spcAft>
              <a:buSzPts val="1400"/>
              <a:buNone/>
              <a:defRPr sz="1400"/>
            </a:lvl5pPr>
            <a:lvl6pPr lvl="5" rtl="0">
              <a:spcBef>
                <a:spcPts val="0"/>
              </a:spcBef>
              <a:spcAft>
                <a:spcPts val="0"/>
              </a:spcAft>
              <a:buSzPts val="1400"/>
              <a:buNone/>
              <a:defRPr sz="1400"/>
            </a:lvl6pPr>
            <a:lvl7pPr lvl="6" rtl="0">
              <a:spcBef>
                <a:spcPts val="0"/>
              </a:spcBef>
              <a:spcAft>
                <a:spcPts val="0"/>
              </a:spcAft>
              <a:buSzPts val="1400"/>
              <a:buNone/>
              <a:defRPr sz="1400"/>
            </a:lvl7pPr>
            <a:lvl8pPr lvl="7" rtl="0">
              <a:spcBef>
                <a:spcPts val="0"/>
              </a:spcBef>
              <a:spcAft>
                <a:spcPts val="0"/>
              </a:spcAft>
              <a:buSzPts val="1400"/>
              <a:buNone/>
              <a:defRPr sz="1400"/>
            </a:lvl8pPr>
            <a:lvl9pPr lvl="8" rtl="0">
              <a:spcBef>
                <a:spcPts val="0"/>
              </a:spcBef>
              <a:spcAft>
                <a:spcPts val="0"/>
              </a:spcAft>
              <a:buSzPts val="1400"/>
              <a:buNone/>
              <a:defRPr sz="1400"/>
            </a:lvl9pPr>
          </a:lstStyle>
          <a:p>
            <a:endParaRPr/>
          </a:p>
        </p:txBody>
      </p:sp>
      <p:sp>
        <p:nvSpPr>
          <p:cNvPr id="45" name="Google Shape;45;p14"/>
          <p:cNvSpPr txBox="1">
            <a:spLocks noGrp="1"/>
          </p:cNvSpPr>
          <p:nvPr>
            <p:ph type="subTitle" idx="3"/>
          </p:nvPr>
        </p:nvSpPr>
        <p:spPr>
          <a:xfrm>
            <a:off x="4845487" y="1782238"/>
            <a:ext cx="2339100" cy="6447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None/>
              <a:defRPr sz="1400">
                <a:solidFill>
                  <a:srgbClr val="F3F3F3"/>
                </a:solidFill>
              </a:defRPr>
            </a:lvl1pPr>
            <a:lvl2pPr lvl="1" rtl="0">
              <a:lnSpc>
                <a:spcPct val="100000"/>
              </a:lnSpc>
              <a:spcBef>
                <a:spcPts val="1600"/>
              </a:spcBef>
              <a:spcAft>
                <a:spcPts val="0"/>
              </a:spcAft>
              <a:buNone/>
              <a:defRPr sz="1400">
                <a:solidFill>
                  <a:srgbClr val="F3F3F3"/>
                </a:solidFill>
              </a:defRPr>
            </a:lvl2pPr>
            <a:lvl3pPr lvl="2" rtl="0">
              <a:lnSpc>
                <a:spcPct val="100000"/>
              </a:lnSpc>
              <a:spcBef>
                <a:spcPts val="1600"/>
              </a:spcBef>
              <a:spcAft>
                <a:spcPts val="0"/>
              </a:spcAft>
              <a:buNone/>
              <a:defRPr sz="1400">
                <a:solidFill>
                  <a:srgbClr val="F3F3F3"/>
                </a:solidFill>
              </a:defRPr>
            </a:lvl3pPr>
            <a:lvl4pPr lvl="3" rtl="0">
              <a:lnSpc>
                <a:spcPct val="100000"/>
              </a:lnSpc>
              <a:spcBef>
                <a:spcPts val="1600"/>
              </a:spcBef>
              <a:spcAft>
                <a:spcPts val="0"/>
              </a:spcAft>
              <a:buNone/>
              <a:defRPr sz="1400">
                <a:solidFill>
                  <a:srgbClr val="F3F3F3"/>
                </a:solidFill>
              </a:defRPr>
            </a:lvl4pPr>
            <a:lvl5pPr lvl="4" rtl="0">
              <a:lnSpc>
                <a:spcPct val="100000"/>
              </a:lnSpc>
              <a:spcBef>
                <a:spcPts val="1600"/>
              </a:spcBef>
              <a:spcAft>
                <a:spcPts val="0"/>
              </a:spcAft>
              <a:buNone/>
              <a:defRPr sz="1400">
                <a:solidFill>
                  <a:srgbClr val="F3F3F3"/>
                </a:solidFill>
              </a:defRPr>
            </a:lvl5pPr>
            <a:lvl6pPr lvl="5" rtl="0">
              <a:lnSpc>
                <a:spcPct val="100000"/>
              </a:lnSpc>
              <a:spcBef>
                <a:spcPts val="1600"/>
              </a:spcBef>
              <a:spcAft>
                <a:spcPts val="0"/>
              </a:spcAft>
              <a:buNone/>
              <a:defRPr sz="1400">
                <a:solidFill>
                  <a:srgbClr val="F3F3F3"/>
                </a:solidFill>
              </a:defRPr>
            </a:lvl6pPr>
            <a:lvl7pPr lvl="6" rtl="0">
              <a:lnSpc>
                <a:spcPct val="100000"/>
              </a:lnSpc>
              <a:spcBef>
                <a:spcPts val="1600"/>
              </a:spcBef>
              <a:spcAft>
                <a:spcPts val="0"/>
              </a:spcAft>
              <a:buNone/>
              <a:defRPr sz="1400">
                <a:solidFill>
                  <a:srgbClr val="F3F3F3"/>
                </a:solidFill>
              </a:defRPr>
            </a:lvl7pPr>
            <a:lvl8pPr lvl="7" rtl="0">
              <a:lnSpc>
                <a:spcPct val="100000"/>
              </a:lnSpc>
              <a:spcBef>
                <a:spcPts val="1600"/>
              </a:spcBef>
              <a:spcAft>
                <a:spcPts val="0"/>
              </a:spcAft>
              <a:buNone/>
              <a:defRPr sz="1400">
                <a:solidFill>
                  <a:srgbClr val="F3F3F3"/>
                </a:solidFill>
              </a:defRPr>
            </a:lvl8pPr>
            <a:lvl9pPr lvl="8" rtl="0">
              <a:lnSpc>
                <a:spcPct val="100000"/>
              </a:lnSpc>
              <a:spcBef>
                <a:spcPts val="1600"/>
              </a:spcBef>
              <a:spcAft>
                <a:spcPts val="1600"/>
              </a:spcAft>
              <a:buNone/>
              <a:defRPr sz="1400">
                <a:solidFill>
                  <a:srgbClr val="F3F3F3"/>
                </a:solidFill>
              </a:defRPr>
            </a:lvl9pPr>
          </a:lstStyle>
          <a:p>
            <a:endParaRPr/>
          </a:p>
        </p:txBody>
      </p:sp>
      <p:sp>
        <p:nvSpPr>
          <p:cNvPr id="46" name="Google Shape;46;p14"/>
          <p:cNvSpPr txBox="1">
            <a:spLocks noGrp="1"/>
          </p:cNvSpPr>
          <p:nvPr>
            <p:ph type="title" idx="4"/>
          </p:nvPr>
        </p:nvSpPr>
        <p:spPr>
          <a:xfrm>
            <a:off x="2768313" y="2877450"/>
            <a:ext cx="2339100" cy="421500"/>
          </a:xfrm>
          <a:prstGeom prst="rect">
            <a:avLst/>
          </a:prstGeom>
          <a:noFill/>
          <a:ln>
            <a:noFill/>
          </a:ln>
        </p:spPr>
        <p:txBody>
          <a:bodyPr spcFirstLastPara="1" wrap="square" lIns="0" tIns="0" rIns="0" bIns="0" anchor="ctr" anchorCtr="0">
            <a:noAutofit/>
          </a:bodyPr>
          <a:lstStyle>
            <a:lvl1pPr lvl="0" rtl="0">
              <a:spcBef>
                <a:spcPts val="0"/>
              </a:spcBef>
              <a:spcAft>
                <a:spcPts val="0"/>
              </a:spcAft>
              <a:buSzPts val="1400"/>
              <a:buNone/>
              <a:defRPr sz="2400" i="0">
                <a:solidFill>
                  <a:srgbClr val="F3F3F3"/>
                </a:solidFill>
              </a:defRPr>
            </a:lvl1pPr>
            <a:lvl2pPr lvl="1" algn="r" rtl="0">
              <a:spcBef>
                <a:spcPts val="0"/>
              </a:spcBef>
              <a:spcAft>
                <a:spcPts val="0"/>
              </a:spcAft>
              <a:buSzPts val="1400"/>
              <a:buNone/>
              <a:defRPr sz="1400"/>
            </a:lvl2pPr>
            <a:lvl3pPr lvl="2" algn="r" rtl="0">
              <a:spcBef>
                <a:spcPts val="0"/>
              </a:spcBef>
              <a:spcAft>
                <a:spcPts val="0"/>
              </a:spcAft>
              <a:buSzPts val="1400"/>
              <a:buNone/>
              <a:defRPr sz="1400"/>
            </a:lvl3pPr>
            <a:lvl4pPr lvl="3" algn="r" rtl="0">
              <a:spcBef>
                <a:spcPts val="0"/>
              </a:spcBef>
              <a:spcAft>
                <a:spcPts val="0"/>
              </a:spcAft>
              <a:buSzPts val="1400"/>
              <a:buNone/>
              <a:defRPr sz="1400"/>
            </a:lvl4pPr>
            <a:lvl5pPr lvl="4" algn="r" rtl="0">
              <a:spcBef>
                <a:spcPts val="0"/>
              </a:spcBef>
              <a:spcAft>
                <a:spcPts val="0"/>
              </a:spcAft>
              <a:buSzPts val="1400"/>
              <a:buNone/>
              <a:defRPr sz="1400"/>
            </a:lvl5pPr>
            <a:lvl6pPr lvl="5" algn="r" rtl="0">
              <a:spcBef>
                <a:spcPts val="0"/>
              </a:spcBef>
              <a:spcAft>
                <a:spcPts val="0"/>
              </a:spcAft>
              <a:buSzPts val="1400"/>
              <a:buNone/>
              <a:defRPr sz="1400"/>
            </a:lvl6pPr>
            <a:lvl7pPr lvl="6" algn="r" rtl="0">
              <a:spcBef>
                <a:spcPts val="0"/>
              </a:spcBef>
              <a:spcAft>
                <a:spcPts val="0"/>
              </a:spcAft>
              <a:buSzPts val="1400"/>
              <a:buNone/>
              <a:defRPr sz="1400"/>
            </a:lvl7pPr>
            <a:lvl8pPr lvl="7" algn="r" rtl="0">
              <a:spcBef>
                <a:spcPts val="0"/>
              </a:spcBef>
              <a:spcAft>
                <a:spcPts val="0"/>
              </a:spcAft>
              <a:buSzPts val="1400"/>
              <a:buNone/>
              <a:defRPr sz="1400"/>
            </a:lvl8pPr>
            <a:lvl9pPr lvl="8" algn="r" rtl="0">
              <a:spcBef>
                <a:spcPts val="0"/>
              </a:spcBef>
              <a:spcAft>
                <a:spcPts val="0"/>
              </a:spcAft>
              <a:buSzPts val="1400"/>
              <a:buNone/>
              <a:defRPr sz="1400"/>
            </a:lvl9pPr>
          </a:lstStyle>
          <a:p>
            <a:endParaRPr/>
          </a:p>
        </p:txBody>
      </p:sp>
      <p:sp>
        <p:nvSpPr>
          <p:cNvPr id="47" name="Google Shape;47;p14"/>
          <p:cNvSpPr txBox="1">
            <a:spLocks noGrp="1"/>
          </p:cNvSpPr>
          <p:nvPr>
            <p:ph type="subTitle" idx="5"/>
          </p:nvPr>
        </p:nvSpPr>
        <p:spPr>
          <a:xfrm>
            <a:off x="2768312" y="3204400"/>
            <a:ext cx="2339100" cy="644700"/>
          </a:xfrm>
          <a:prstGeom prst="rect">
            <a:avLst/>
          </a:prstGeom>
        </p:spPr>
        <p:txBody>
          <a:bodyPr spcFirstLastPara="1" wrap="square" lIns="91425" tIns="91425" rIns="91425" bIns="91425" anchor="t" anchorCtr="0">
            <a:noAutofit/>
          </a:bodyPr>
          <a:lstStyle>
            <a:lvl1pPr lvl="0" rtl="0">
              <a:spcBef>
                <a:spcPts val="0"/>
              </a:spcBef>
              <a:spcAft>
                <a:spcPts val="0"/>
              </a:spcAft>
              <a:buNone/>
              <a:defRPr sz="1400">
                <a:solidFill>
                  <a:srgbClr val="F3F3F3"/>
                </a:solidFill>
              </a:defRPr>
            </a:lvl1pPr>
            <a:lvl2pPr lvl="1" rtl="0">
              <a:spcBef>
                <a:spcPts val="1600"/>
              </a:spcBef>
              <a:spcAft>
                <a:spcPts val="0"/>
              </a:spcAft>
              <a:buNone/>
              <a:defRPr sz="1400">
                <a:solidFill>
                  <a:srgbClr val="F3F3F3"/>
                </a:solidFill>
              </a:defRPr>
            </a:lvl2pPr>
            <a:lvl3pPr lvl="2" rtl="0">
              <a:spcBef>
                <a:spcPts val="1600"/>
              </a:spcBef>
              <a:spcAft>
                <a:spcPts val="0"/>
              </a:spcAft>
              <a:buNone/>
              <a:defRPr sz="1400">
                <a:solidFill>
                  <a:srgbClr val="F3F3F3"/>
                </a:solidFill>
              </a:defRPr>
            </a:lvl3pPr>
            <a:lvl4pPr lvl="3" rtl="0">
              <a:spcBef>
                <a:spcPts val="1600"/>
              </a:spcBef>
              <a:spcAft>
                <a:spcPts val="0"/>
              </a:spcAft>
              <a:buNone/>
              <a:defRPr sz="1400">
                <a:solidFill>
                  <a:srgbClr val="F3F3F3"/>
                </a:solidFill>
              </a:defRPr>
            </a:lvl4pPr>
            <a:lvl5pPr lvl="4" rtl="0">
              <a:spcBef>
                <a:spcPts val="1600"/>
              </a:spcBef>
              <a:spcAft>
                <a:spcPts val="0"/>
              </a:spcAft>
              <a:buNone/>
              <a:defRPr sz="1400">
                <a:solidFill>
                  <a:srgbClr val="F3F3F3"/>
                </a:solidFill>
              </a:defRPr>
            </a:lvl5pPr>
            <a:lvl6pPr lvl="5" rtl="0">
              <a:spcBef>
                <a:spcPts val="1600"/>
              </a:spcBef>
              <a:spcAft>
                <a:spcPts val="0"/>
              </a:spcAft>
              <a:buNone/>
              <a:defRPr sz="1400">
                <a:solidFill>
                  <a:srgbClr val="F3F3F3"/>
                </a:solidFill>
              </a:defRPr>
            </a:lvl6pPr>
            <a:lvl7pPr lvl="6" rtl="0">
              <a:spcBef>
                <a:spcPts val="1600"/>
              </a:spcBef>
              <a:spcAft>
                <a:spcPts val="0"/>
              </a:spcAft>
              <a:buNone/>
              <a:defRPr sz="1400">
                <a:solidFill>
                  <a:srgbClr val="F3F3F3"/>
                </a:solidFill>
              </a:defRPr>
            </a:lvl7pPr>
            <a:lvl8pPr lvl="7" rtl="0">
              <a:spcBef>
                <a:spcPts val="1600"/>
              </a:spcBef>
              <a:spcAft>
                <a:spcPts val="0"/>
              </a:spcAft>
              <a:buNone/>
              <a:defRPr sz="1400">
                <a:solidFill>
                  <a:srgbClr val="F3F3F3"/>
                </a:solidFill>
              </a:defRPr>
            </a:lvl8pPr>
            <a:lvl9pPr lvl="8" rtl="0">
              <a:spcBef>
                <a:spcPts val="1600"/>
              </a:spcBef>
              <a:spcAft>
                <a:spcPts val="1600"/>
              </a:spcAft>
              <a:buNone/>
              <a:defRPr sz="1400">
                <a:solidFill>
                  <a:srgbClr val="F3F3F3"/>
                </a:solidFill>
              </a:defRPr>
            </a:lvl9pPr>
          </a:lstStyle>
          <a:p>
            <a:endParaRPr/>
          </a:p>
        </p:txBody>
      </p:sp>
      <p:sp>
        <p:nvSpPr>
          <p:cNvPr id="48" name="Google Shape;48;p14"/>
          <p:cNvSpPr txBox="1">
            <a:spLocks noGrp="1"/>
          </p:cNvSpPr>
          <p:nvPr>
            <p:ph type="title" idx="6"/>
          </p:nvPr>
        </p:nvSpPr>
        <p:spPr>
          <a:xfrm>
            <a:off x="6100575" y="2878082"/>
            <a:ext cx="2339100" cy="421500"/>
          </a:xfrm>
          <a:prstGeom prst="rect">
            <a:avLst/>
          </a:prstGeom>
          <a:noFill/>
          <a:ln>
            <a:noFill/>
          </a:ln>
        </p:spPr>
        <p:txBody>
          <a:bodyPr spcFirstLastPara="1" wrap="square" lIns="0" tIns="0" rIns="0" bIns="0" anchor="ctr" anchorCtr="0">
            <a:noAutofit/>
          </a:bodyPr>
          <a:lstStyle>
            <a:lvl1pPr marR="72000" lvl="0" rtl="0">
              <a:spcBef>
                <a:spcPts val="0"/>
              </a:spcBef>
              <a:spcAft>
                <a:spcPts val="0"/>
              </a:spcAft>
              <a:buSzPts val="1400"/>
              <a:buNone/>
              <a:defRPr sz="2400" i="0">
                <a:solidFill>
                  <a:srgbClr val="F3F3F3"/>
                </a:solidFill>
              </a:defRPr>
            </a:lvl1pPr>
            <a:lvl2pPr lvl="1" rtl="0">
              <a:spcBef>
                <a:spcPts val="0"/>
              </a:spcBef>
              <a:spcAft>
                <a:spcPts val="0"/>
              </a:spcAft>
              <a:buSzPts val="1400"/>
              <a:buNone/>
              <a:defRPr sz="1400"/>
            </a:lvl2pPr>
            <a:lvl3pPr lvl="2" rtl="0">
              <a:spcBef>
                <a:spcPts val="0"/>
              </a:spcBef>
              <a:spcAft>
                <a:spcPts val="0"/>
              </a:spcAft>
              <a:buSzPts val="1400"/>
              <a:buNone/>
              <a:defRPr sz="1400"/>
            </a:lvl3pPr>
            <a:lvl4pPr lvl="3" rtl="0">
              <a:spcBef>
                <a:spcPts val="0"/>
              </a:spcBef>
              <a:spcAft>
                <a:spcPts val="0"/>
              </a:spcAft>
              <a:buSzPts val="1400"/>
              <a:buNone/>
              <a:defRPr sz="1400"/>
            </a:lvl4pPr>
            <a:lvl5pPr lvl="4" rtl="0">
              <a:spcBef>
                <a:spcPts val="0"/>
              </a:spcBef>
              <a:spcAft>
                <a:spcPts val="0"/>
              </a:spcAft>
              <a:buSzPts val="1400"/>
              <a:buNone/>
              <a:defRPr sz="1400"/>
            </a:lvl5pPr>
            <a:lvl6pPr lvl="5" rtl="0">
              <a:spcBef>
                <a:spcPts val="0"/>
              </a:spcBef>
              <a:spcAft>
                <a:spcPts val="0"/>
              </a:spcAft>
              <a:buSzPts val="1400"/>
              <a:buNone/>
              <a:defRPr sz="1400"/>
            </a:lvl6pPr>
            <a:lvl7pPr lvl="6" rtl="0">
              <a:spcBef>
                <a:spcPts val="0"/>
              </a:spcBef>
              <a:spcAft>
                <a:spcPts val="0"/>
              </a:spcAft>
              <a:buSzPts val="1400"/>
              <a:buNone/>
              <a:defRPr sz="1400"/>
            </a:lvl7pPr>
            <a:lvl8pPr lvl="7" rtl="0">
              <a:spcBef>
                <a:spcPts val="0"/>
              </a:spcBef>
              <a:spcAft>
                <a:spcPts val="0"/>
              </a:spcAft>
              <a:buSzPts val="1400"/>
              <a:buNone/>
              <a:defRPr sz="1400"/>
            </a:lvl8pPr>
            <a:lvl9pPr lvl="8" rtl="0">
              <a:spcBef>
                <a:spcPts val="0"/>
              </a:spcBef>
              <a:spcAft>
                <a:spcPts val="0"/>
              </a:spcAft>
              <a:buSzPts val="1400"/>
              <a:buNone/>
              <a:defRPr sz="1400"/>
            </a:lvl9pPr>
          </a:lstStyle>
          <a:p>
            <a:endParaRPr/>
          </a:p>
        </p:txBody>
      </p:sp>
      <p:sp>
        <p:nvSpPr>
          <p:cNvPr id="49" name="Google Shape;49;p14"/>
          <p:cNvSpPr txBox="1">
            <a:spLocks noGrp="1"/>
          </p:cNvSpPr>
          <p:nvPr>
            <p:ph type="subTitle" idx="7"/>
          </p:nvPr>
        </p:nvSpPr>
        <p:spPr>
          <a:xfrm>
            <a:off x="6100575" y="3205057"/>
            <a:ext cx="2339100" cy="644700"/>
          </a:xfrm>
          <a:prstGeom prst="rect">
            <a:avLst/>
          </a:prstGeom>
        </p:spPr>
        <p:txBody>
          <a:bodyPr spcFirstLastPara="1" wrap="square" lIns="91425" tIns="91425" rIns="91425" bIns="91425" anchor="t" anchorCtr="0">
            <a:noAutofit/>
          </a:bodyPr>
          <a:lstStyle>
            <a:lvl1pPr lvl="0" rtl="0">
              <a:spcBef>
                <a:spcPts val="0"/>
              </a:spcBef>
              <a:spcAft>
                <a:spcPts val="0"/>
              </a:spcAft>
              <a:buNone/>
              <a:defRPr sz="1400">
                <a:solidFill>
                  <a:srgbClr val="F3F3F3"/>
                </a:solidFill>
              </a:defRPr>
            </a:lvl1pPr>
            <a:lvl2pPr lvl="1" rtl="0">
              <a:spcBef>
                <a:spcPts val="1600"/>
              </a:spcBef>
              <a:spcAft>
                <a:spcPts val="0"/>
              </a:spcAft>
              <a:buNone/>
              <a:defRPr sz="1400">
                <a:solidFill>
                  <a:srgbClr val="F3F3F3"/>
                </a:solidFill>
              </a:defRPr>
            </a:lvl2pPr>
            <a:lvl3pPr lvl="2" rtl="0">
              <a:spcBef>
                <a:spcPts val="1600"/>
              </a:spcBef>
              <a:spcAft>
                <a:spcPts val="0"/>
              </a:spcAft>
              <a:buNone/>
              <a:defRPr sz="1400">
                <a:solidFill>
                  <a:srgbClr val="F3F3F3"/>
                </a:solidFill>
              </a:defRPr>
            </a:lvl3pPr>
            <a:lvl4pPr lvl="3" rtl="0">
              <a:spcBef>
                <a:spcPts val="1600"/>
              </a:spcBef>
              <a:spcAft>
                <a:spcPts val="0"/>
              </a:spcAft>
              <a:buNone/>
              <a:defRPr sz="1400">
                <a:solidFill>
                  <a:srgbClr val="F3F3F3"/>
                </a:solidFill>
              </a:defRPr>
            </a:lvl4pPr>
            <a:lvl5pPr lvl="4" rtl="0">
              <a:spcBef>
                <a:spcPts val="1600"/>
              </a:spcBef>
              <a:spcAft>
                <a:spcPts val="0"/>
              </a:spcAft>
              <a:buNone/>
              <a:defRPr sz="1400">
                <a:solidFill>
                  <a:srgbClr val="F3F3F3"/>
                </a:solidFill>
              </a:defRPr>
            </a:lvl5pPr>
            <a:lvl6pPr lvl="5" rtl="0">
              <a:spcBef>
                <a:spcPts val="1600"/>
              </a:spcBef>
              <a:spcAft>
                <a:spcPts val="0"/>
              </a:spcAft>
              <a:buNone/>
              <a:defRPr sz="1400">
                <a:solidFill>
                  <a:srgbClr val="F3F3F3"/>
                </a:solidFill>
              </a:defRPr>
            </a:lvl6pPr>
            <a:lvl7pPr lvl="6" rtl="0">
              <a:spcBef>
                <a:spcPts val="1600"/>
              </a:spcBef>
              <a:spcAft>
                <a:spcPts val="0"/>
              </a:spcAft>
              <a:buNone/>
              <a:defRPr sz="1400">
                <a:solidFill>
                  <a:srgbClr val="F3F3F3"/>
                </a:solidFill>
              </a:defRPr>
            </a:lvl7pPr>
            <a:lvl8pPr lvl="7" rtl="0">
              <a:spcBef>
                <a:spcPts val="1600"/>
              </a:spcBef>
              <a:spcAft>
                <a:spcPts val="0"/>
              </a:spcAft>
              <a:buNone/>
              <a:defRPr sz="1400">
                <a:solidFill>
                  <a:srgbClr val="F3F3F3"/>
                </a:solidFill>
              </a:defRPr>
            </a:lvl8pPr>
            <a:lvl9pPr lvl="8" rtl="0">
              <a:spcBef>
                <a:spcPts val="1600"/>
              </a:spcBef>
              <a:spcAft>
                <a:spcPts val="1600"/>
              </a:spcAft>
              <a:buNone/>
              <a:defRPr sz="1400">
                <a:solidFill>
                  <a:srgbClr val="F3F3F3"/>
                </a:solidFill>
              </a:defRPr>
            </a:lvl9pPr>
          </a:lstStyle>
          <a:p>
            <a:endParaRPr/>
          </a:p>
        </p:txBody>
      </p:sp>
      <p:sp>
        <p:nvSpPr>
          <p:cNvPr id="50" name="Google Shape;50;p14"/>
          <p:cNvSpPr txBox="1">
            <a:spLocks noGrp="1"/>
          </p:cNvSpPr>
          <p:nvPr>
            <p:ph type="title" idx="8" hasCustomPrompt="1"/>
          </p:nvPr>
        </p:nvSpPr>
        <p:spPr>
          <a:xfrm>
            <a:off x="1959337" y="3164300"/>
            <a:ext cx="600000" cy="4215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4800"/>
              <a:buNone/>
              <a:defRPr sz="2400">
                <a:solidFill>
                  <a:srgbClr val="F3F3F3"/>
                </a:solidFill>
              </a:defRPr>
            </a:lvl1pPr>
            <a:lvl2pPr lvl="1" algn="ctr" rtl="0">
              <a:spcBef>
                <a:spcPts val="0"/>
              </a:spcBef>
              <a:spcAft>
                <a:spcPts val="0"/>
              </a:spcAft>
              <a:buSzPts val="4800"/>
              <a:buNone/>
              <a:defRPr sz="4800"/>
            </a:lvl2pPr>
            <a:lvl3pPr lvl="2" algn="ctr" rtl="0">
              <a:spcBef>
                <a:spcPts val="0"/>
              </a:spcBef>
              <a:spcAft>
                <a:spcPts val="0"/>
              </a:spcAft>
              <a:buSzPts val="4800"/>
              <a:buNone/>
              <a:defRPr sz="4800"/>
            </a:lvl3pPr>
            <a:lvl4pPr lvl="3" algn="ctr" rtl="0">
              <a:spcBef>
                <a:spcPts val="0"/>
              </a:spcBef>
              <a:spcAft>
                <a:spcPts val="0"/>
              </a:spcAft>
              <a:buSzPts val="4800"/>
              <a:buNone/>
              <a:defRPr sz="4800"/>
            </a:lvl4pPr>
            <a:lvl5pPr lvl="4" algn="ctr" rtl="0">
              <a:spcBef>
                <a:spcPts val="0"/>
              </a:spcBef>
              <a:spcAft>
                <a:spcPts val="0"/>
              </a:spcAft>
              <a:buSzPts val="4800"/>
              <a:buNone/>
              <a:defRPr sz="4800"/>
            </a:lvl5pPr>
            <a:lvl6pPr lvl="5" algn="ctr" rtl="0">
              <a:spcBef>
                <a:spcPts val="0"/>
              </a:spcBef>
              <a:spcAft>
                <a:spcPts val="0"/>
              </a:spcAft>
              <a:buSzPts val="4800"/>
              <a:buNone/>
              <a:defRPr sz="4800"/>
            </a:lvl6pPr>
            <a:lvl7pPr lvl="6" algn="ctr" rtl="0">
              <a:spcBef>
                <a:spcPts val="0"/>
              </a:spcBef>
              <a:spcAft>
                <a:spcPts val="0"/>
              </a:spcAft>
              <a:buSzPts val="4800"/>
              <a:buNone/>
              <a:defRPr sz="4800"/>
            </a:lvl7pPr>
            <a:lvl8pPr lvl="7" algn="ctr" rtl="0">
              <a:spcBef>
                <a:spcPts val="0"/>
              </a:spcBef>
              <a:spcAft>
                <a:spcPts val="0"/>
              </a:spcAft>
              <a:buSzPts val="4800"/>
              <a:buNone/>
              <a:defRPr sz="4800"/>
            </a:lvl8pPr>
            <a:lvl9pPr lvl="8" algn="ctr" rtl="0">
              <a:spcBef>
                <a:spcPts val="0"/>
              </a:spcBef>
              <a:spcAft>
                <a:spcPts val="0"/>
              </a:spcAft>
              <a:buSzPts val="4800"/>
              <a:buNone/>
              <a:defRPr sz="4800"/>
            </a:lvl9pPr>
          </a:lstStyle>
          <a:p>
            <a:r>
              <a:t>xx%</a:t>
            </a:r>
          </a:p>
        </p:txBody>
      </p:sp>
      <p:sp>
        <p:nvSpPr>
          <p:cNvPr id="51" name="Google Shape;51;p14"/>
          <p:cNvSpPr txBox="1">
            <a:spLocks noGrp="1"/>
          </p:cNvSpPr>
          <p:nvPr>
            <p:ph type="title" idx="9" hasCustomPrompt="1"/>
          </p:nvPr>
        </p:nvSpPr>
        <p:spPr>
          <a:xfrm>
            <a:off x="704337" y="1730350"/>
            <a:ext cx="600000" cy="4215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4800"/>
              <a:buNone/>
              <a:defRPr sz="2400">
                <a:solidFill>
                  <a:srgbClr val="F3F3F3"/>
                </a:solidFill>
              </a:defRPr>
            </a:lvl1pPr>
            <a:lvl2pPr lvl="1" algn="ctr" rtl="0">
              <a:spcBef>
                <a:spcPts val="0"/>
              </a:spcBef>
              <a:spcAft>
                <a:spcPts val="0"/>
              </a:spcAft>
              <a:buSzPts val="4800"/>
              <a:buNone/>
              <a:defRPr sz="4800"/>
            </a:lvl2pPr>
            <a:lvl3pPr lvl="2" algn="ctr" rtl="0">
              <a:spcBef>
                <a:spcPts val="0"/>
              </a:spcBef>
              <a:spcAft>
                <a:spcPts val="0"/>
              </a:spcAft>
              <a:buSzPts val="4800"/>
              <a:buNone/>
              <a:defRPr sz="4800"/>
            </a:lvl3pPr>
            <a:lvl4pPr lvl="3" algn="ctr" rtl="0">
              <a:spcBef>
                <a:spcPts val="0"/>
              </a:spcBef>
              <a:spcAft>
                <a:spcPts val="0"/>
              </a:spcAft>
              <a:buSzPts val="4800"/>
              <a:buNone/>
              <a:defRPr sz="4800"/>
            </a:lvl4pPr>
            <a:lvl5pPr lvl="4" algn="ctr" rtl="0">
              <a:spcBef>
                <a:spcPts val="0"/>
              </a:spcBef>
              <a:spcAft>
                <a:spcPts val="0"/>
              </a:spcAft>
              <a:buSzPts val="4800"/>
              <a:buNone/>
              <a:defRPr sz="4800"/>
            </a:lvl5pPr>
            <a:lvl6pPr lvl="5" algn="ctr" rtl="0">
              <a:spcBef>
                <a:spcPts val="0"/>
              </a:spcBef>
              <a:spcAft>
                <a:spcPts val="0"/>
              </a:spcAft>
              <a:buSzPts val="4800"/>
              <a:buNone/>
              <a:defRPr sz="4800"/>
            </a:lvl6pPr>
            <a:lvl7pPr lvl="6" algn="ctr" rtl="0">
              <a:spcBef>
                <a:spcPts val="0"/>
              </a:spcBef>
              <a:spcAft>
                <a:spcPts val="0"/>
              </a:spcAft>
              <a:buSzPts val="4800"/>
              <a:buNone/>
              <a:defRPr sz="4800"/>
            </a:lvl7pPr>
            <a:lvl8pPr lvl="7" algn="ctr" rtl="0">
              <a:spcBef>
                <a:spcPts val="0"/>
              </a:spcBef>
              <a:spcAft>
                <a:spcPts val="0"/>
              </a:spcAft>
              <a:buSzPts val="4800"/>
              <a:buNone/>
              <a:defRPr sz="4800"/>
            </a:lvl8pPr>
            <a:lvl9pPr lvl="8" algn="ctr" rtl="0">
              <a:spcBef>
                <a:spcPts val="0"/>
              </a:spcBef>
              <a:spcAft>
                <a:spcPts val="0"/>
              </a:spcAft>
              <a:buSzPts val="4800"/>
              <a:buNone/>
              <a:defRPr sz="4800"/>
            </a:lvl9pPr>
          </a:lstStyle>
          <a:p>
            <a:r>
              <a:t>xx%</a:t>
            </a:r>
          </a:p>
        </p:txBody>
      </p:sp>
      <p:sp>
        <p:nvSpPr>
          <p:cNvPr id="52" name="Google Shape;52;p14"/>
          <p:cNvSpPr txBox="1">
            <a:spLocks noGrp="1"/>
          </p:cNvSpPr>
          <p:nvPr>
            <p:ph type="title" idx="13" hasCustomPrompt="1"/>
          </p:nvPr>
        </p:nvSpPr>
        <p:spPr>
          <a:xfrm>
            <a:off x="5304000" y="3183632"/>
            <a:ext cx="600000" cy="4215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4800"/>
              <a:buNone/>
              <a:defRPr sz="2400">
                <a:solidFill>
                  <a:srgbClr val="F3F3F3"/>
                </a:solidFill>
              </a:defRPr>
            </a:lvl1pPr>
            <a:lvl2pPr lvl="1" algn="ctr" rtl="0">
              <a:spcBef>
                <a:spcPts val="0"/>
              </a:spcBef>
              <a:spcAft>
                <a:spcPts val="0"/>
              </a:spcAft>
              <a:buSzPts val="4800"/>
              <a:buNone/>
              <a:defRPr sz="4800"/>
            </a:lvl2pPr>
            <a:lvl3pPr lvl="2" algn="ctr" rtl="0">
              <a:spcBef>
                <a:spcPts val="0"/>
              </a:spcBef>
              <a:spcAft>
                <a:spcPts val="0"/>
              </a:spcAft>
              <a:buSzPts val="4800"/>
              <a:buNone/>
              <a:defRPr sz="4800"/>
            </a:lvl3pPr>
            <a:lvl4pPr lvl="3" algn="ctr" rtl="0">
              <a:spcBef>
                <a:spcPts val="0"/>
              </a:spcBef>
              <a:spcAft>
                <a:spcPts val="0"/>
              </a:spcAft>
              <a:buSzPts val="4800"/>
              <a:buNone/>
              <a:defRPr sz="4800"/>
            </a:lvl4pPr>
            <a:lvl5pPr lvl="4" algn="ctr" rtl="0">
              <a:spcBef>
                <a:spcPts val="0"/>
              </a:spcBef>
              <a:spcAft>
                <a:spcPts val="0"/>
              </a:spcAft>
              <a:buSzPts val="4800"/>
              <a:buNone/>
              <a:defRPr sz="4800"/>
            </a:lvl5pPr>
            <a:lvl6pPr lvl="5" algn="ctr" rtl="0">
              <a:spcBef>
                <a:spcPts val="0"/>
              </a:spcBef>
              <a:spcAft>
                <a:spcPts val="0"/>
              </a:spcAft>
              <a:buSzPts val="4800"/>
              <a:buNone/>
              <a:defRPr sz="4800"/>
            </a:lvl6pPr>
            <a:lvl7pPr lvl="6" algn="ctr" rtl="0">
              <a:spcBef>
                <a:spcPts val="0"/>
              </a:spcBef>
              <a:spcAft>
                <a:spcPts val="0"/>
              </a:spcAft>
              <a:buSzPts val="4800"/>
              <a:buNone/>
              <a:defRPr sz="4800"/>
            </a:lvl7pPr>
            <a:lvl8pPr lvl="7" algn="ctr" rtl="0">
              <a:spcBef>
                <a:spcPts val="0"/>
              </a:spcBef>
              <a:spcAft>
                <a:spcPts val="0"/>
              </a:spcAft>
              <a:buSzPts val="4800"/>
              <a:buNone/>
              <a:defRPr sz="4800"/>
            </a:lvl8pPr>
            <a:lvl9pPr lvl="8" algn="ctr" rtl="0">
              <a:spcBef>
                <a:spcPts val="0"/>
              </a:spcBef>
              <a:spcAft>
                <a:spcPts val="0"/>
              </a:spcAft>
              <a:buSzPts val="4800"/>
              <a:buNone/>
              <a:defRPr sz="4800"/>
            </a:lvl9pPr>
          </a:lstStyle>
          <a:p>
            <a:r>
              <a:t>xx%</a:t>
            </a:r>
          </a:p>
        </p:txBody>
      </p:sp>
      <p:sp>
        <p:nvSpPr>
          <p:cNvPr id="53" name="Google Shape;53;p14"/>
          <p:cNvSpPr txBox="1">
            <a:spLocks noGrp="1"/>
          </p:cNvSpPr>
          <p:nvPr>
            <p:ph type="title" idx="14" hasCustomPrompt="1"/>
          </p:nvPr>
        </p:nvSpPr>
        <p:spPr>
          <a:xfrm>
            <a:off x="4048912" y="1719213"/>
            <a:ext cx="600000" cy="4215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4800"/>
              <a:buNone/>
              <a:defRPr sz="2400">
                <a:solidFill>
                  <a:srgbClr val="F3F3F3"/>
                </a:solidFill>
              </a:defRPr>
            </a:lvl1pPr>
            <a:lvl2pPr lvl="1" algn="ctr" rtl="0">
              <a:spcBef>
                <a:spcPts val="0"/>
              </a:spcBef>
              <a:spcAft>
                <a:spcPts val="0"/>
              </a:spcAft>
              <a:buSzPts val="4800"/>
              <a:buNone/>
              <a:defRPr sz="4800"/>
            </a:lvl2pPr>
            <a:lvl3pPr lvl="2" algn="ctr" rtl="0">
              <a:spcBef>
                <a:spcPts val="0"/>
              </a:spcBef>
              <a:spcAft>
                <a:spcPts val="0"/>
              </a:spcAft>
              <a:buSzPts val="4800"/>
              <a:buNone/>
              <a:defRPr sz="4800"/>
            </a:lvl3pPr>
            <a:lvl4pPr lvl="3" algn="ctr" rtl="0">
              <a:spcBef>
                <a:spcPts val="0"/>
              </a:spcBef>
              <a:spcAft>
                <a:spcPts val="0"/>
              </a:spcAft>
              <a:buSzPts val="4800"/>
              <a:buNone/>
              <a:defRPr sz="4800"/>
            </a:lvl4pPr>
            <a:lvl5pPr lvl="4" algn="ctr" rtl="0">
              <a:spcBef>
                <a:spcPts val="0"/>
              </a:spcBef>
              <a:spcAft>
                <a:spcPts val="0"/>
              </a:spcAft>
              <a:buSzPts val="4800"/>
              <a:buNone/>
              <a:defRPr sz="4800"/>
            </a:lvl5pPr>
            <a:lvl6pPr lvl="5" algn="ctr" rtl="0">
              <a:spcBef>
                <a:spcPts val="0"/>
              </a:spcBef>
              <a:spcAft>
                <a:spcPts val="0"/>
              </a:spcAft>
              <a:buSzPts val="4800"/>
              <a:buNone/>
              <a:defRPr sz="4800"/>
            </a:lvl6pPr>
            <a:lvl7pPr lvl="6" algn="ctr" rtl="0">
              <a:spcBef>
                <a:spcPts val="0"/>
              </a:spcBef>
              <a:spcAft>
                <a:spcPts val="0"/>
              </a:spcAft>
              <a:buSzPts val="4800"/>
              <a:buNone/>
              <a:defRPr sz="4800"/>
            </a:lvl7pPr>
            <a:lvl8pPr lvl="7" algn="ctr" rtl="0">
              <a:spcBef>
                <a:spcPts val="0"/>
              </a:spcBef>
              <a:spcAft>
                <a:spcPts val="0"/>
              </a:spcAft>
              <a:buSzPts val="4800"/>
              <a:buNone/>
              <a:defRPr sz="4800"/>
            </a:lvl8pPr>
            <a:lvl9pPr lvl="8" algn="ctr" rtl="0">
              <a:spcBef>
                <a:spcPts val="0"/>
              </a:spcBef>
              <a:spcAft>
                <a:spcPts val="0"/>
              </a:spcAft>
              <a:buSzPts val="4800"/>
              <a:buNone/>
              <a:defRPr sz="4800"/>
            </a:lvl9pPr>
          </a:lstStyle>
          <a:p>
            <a:r>
              <a:t>xx%</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four columns">
  <p:cSld name="BLANK_1_1">
    <p:bg>
      <p:bgPr>
        <a:blipFill>
          <a:blip r:embed="rId2">
            <a:alphaModFix/>
          </a:blip>
          <a:stretch>
            <a:fillRect/>
          </a:stretch>
        </a:blipFill>
        <a:effectLst/>
      </p:bgPr>
    </p:bg>
    <p:spTree>
      <p:nvGrpSpPr>
        <p:cNvPr id="1" name="Shape 54"/>
        <p:cNvGrpSpPr/>
        <p:nvPr/>
      </p:nvGrpSpPr>
      <p:grpSpPr>
        <a:xfrm>
          <a:off x="0" y="0"/>
          <a:ext cx="0" cy="0"/>
          <a:chOff x="0" y="0"/>
          <a:chExt cx="0" cy="0"/>
        </a:xfrm>
      </p:grpSpPr>
      <p:sp>
        <p:nvSpPr>
          <p:cNvPr id="55" name="Google Shape;55;p15"/>
          <p:cNvSpPr txBox="1">
            <a:spLocks noGrp="1"/>
          </p:cNvSpPr>
          <p:nvPr>
            <p:ph type="subTitle" idx="1"/>
          </p:nvPr>
        </p:nvSpPr>
        <p:spPr>
          <a:xfrm>
            <a:off x="1725925" y="1894325"/>
            <a:ext cx="2208600" cy="7014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100"/>
              <a:buFont typeface="Josefin Slab"/>
              <a:buNone/>
              <a:defRPr sz="1400">
                <a:solidFill>
                  <a:srgbClr val="F3F3F3"/>
                </a:solidFill>
              </a:defRPr>
            </a:lvl1pPr>
            <a:lvl2pPr lvl="1" algn="ctr" rtl="0">
              <a:lnSpc>
                <a:spcPct val="100000"/>
              </a:lnSpc>
              <a:spcBef>
                <a:spcPts val="0"/>
              </a:spcBef>
              <a:spcAft>
                <a:spcPts val="0"/>
              </a:spcAft>
              <a:buSzPts val="1100"/>
              <a:buFont typeface="Josefin Slab"/>
              <a:buNone/>
              <a:defRPr sz="1100">
                <a:latin typeface="Josefin Slab"/>
                <a:ea typeface="Josefin Slab"/>
                <a:cs typeface="Josefin Slab"/>
                <a:sym typeface="Josefin Slab"/>
              </a:defRPr>
            </a:lvl2pPr>
            <a:lvl3pPr lvl="2" algn="ctr" rtl="0">
              <a:lnSpc>
                <a:spcPct val="100000"/>
              </a:lnSpc>
              <a:spcBef>
                <a:spcPts val="0"/>
              </a:spcBef>
              <a:spcAft>
                <a:spcPts val="0"/>
              </a:spcAft>
              <a:buSzPts val="1100"/>
              <a:buFont typeface="Josefin Slab"/>
              <a:buNone/>
              <a:defRPr sz="1100">
                <a:latin typeface="Josefin Slab"/>
                <a:ea typeface="Josefin Slab"/>
                <a:cs typeface="Josefin Slab"/>
                <a:sym typeface="Josefin Slab"/>
              </a:defRPr>
            </a:lvl3pPr>
            <a:lvl4pPr lvl="3" algn="ctr" rtl="0">
              <a:lnSpc>
                <a:spcPct val="100000"/>
              </a:lnSpc>
              <a:spcBef>
                <a:spcPts val="0"/>
              </a:spcBef>
              <a:spcAft>
                <a:spcPts val="0"/>
              </a:spcAft>
              <a:buSzPts val="1100"/>
              <a:buFont typeface="Josefin Slab"/>
              <a:buNone/>
              <a:defRPr sz="1100">
                <a:latin typeface="Josefin Slab"/>
                <a:ea typeface="Josefin Slab"/>
                <a:cs typeface="Josefin Slab"/>
                <a:sym typeface="Josefin Slab"/>
              </a:defRPr>
            </a:lvl4pPr>
            <a:lvl5pPr lvl="4" algn="ctr" rtl="0">
              <a:lnSpc>
                <a:spcPct val="100000"/>
              </a:lnSpc>
              <a:spcBef>
                <a:spcPts val="0"/>
              </a:spcBef>
              <a:spcAft>
                <a:spcPts val="0"/>
              </a:spcAft>
              <a:buSzPts val="1100"/>
              <a:buFont typeface="Josefin Slab"/>
              <a:buNone/>
              <a:defRPr sz="1100">
                <a:latin typeface="Josefin Slab"/>
                <a:ea typeface="Josefin Slab"/>
                <a:cs typeface="Josefin Slab"/>
                <a:sym typeface="Josefin Slab"/>
              </a:defRPr>
            </a:lvl5pPr>
            <a:lvl6pPr lvl="5" algn="ctr" rtl="0">
              <a:lnSpc>
                <a:spcPct val="100000"/>
              </a:lnSpc>
              <a:spcBef>
                <a:spcPts val="0"/>
              </a:spcBef>
              <a:spcAft>
                <a:spcPts val="0"/>
              </a:spcAft>
              <a:buSzPts val="1100"/>
              <a:buFont typeface="Josefin Slab"/>
              <a:buNone/>
              <a:defRPr sz="1100">
                <a:latin typeface="Josefin Slab"/>
                <a:ea typeface="Josefin Slab"/>
                <a:cs typeface="Josefin Slab"/>
                <a:sym typeface="Josefin Slab"/>
              </a:defRPr>
            </a:lvl6pPr>
            <a:lvl7pPr lvl="6" algn="ctr" rtl="0">
              <a:lnSpc>
                <a:spcPct val="100000"/>
              </a:lnSpc>
              <a:spcBef>
                <a:spcPts val="0"/>
              </a:spcBef>
              <a:spcAft>
                <a:spcPts val="0"/>
              </a:spcAft>
              <a:buSzPts val="1100"/>
              <a:buFont typeface="Josefin Slab"/>
              <a:buNone/>
              <a:defRPr sz="1100">
                <a:latin typeface="Josefin Slab"/>
                <a:ea typeface="Josefin Slab"/>
                <a:cs typeface="Josefin Slab"/>
                <a:sym typeface="Josefin Slab"/>
              </a:defRPr>
            </a:lvl7pPr>
            <a:lvl8pPr lvl="7" algn="ctr" rtl="0">
              <a:lnSpc>
                <a:spcPct val="100000"/>
              </a:lnSpc>
              <a:spcBef>
                <a:spcPts val="0"/>
              </a:spcBef>
              <a:spcAft>
                <a:spcPts val="0"/>
              </a:spcAft>
              <a:buSzPts val="1100"/>
              <a:buFont typeface="Josefin Slab"/>
              <a:buNone/>
              <a:defRPr sz="1100">
                <a:latin typeface="Josefin Slab"/>
                <a:ea typeface="Josefin Slab"/>
                <a:cs typeface="Josefin Slab"/>
                <a:sym typeface="Josefin Slab"/>
              </a:defRPr>
            </a:lvl8pPr>
            <a:lvl9pPr lvl="8" algn="ctr" rtl="0">
              <a:lnSpc>
                <a:spcPct val="100000"/>
              </a:lnSpc>
              <a:spcBef>
                <a:spcPts val="0"/>
              </a:spcBef>
              <a:spcAft>
                <a:spcPts val="0"/>
              </a:spcAft>
              <a:buSzPts val="1100"/>
              <a:buFont typeface="Josefin Slab"/>
              <a:buNone/>
              <a:defRPr sz="1100">
                <a:latin typeface="Josefin Slab"/>
                <a:ea typeface="Josefin Slab"/>
                <a:cs typeface="Josefin Slab"/>
                <a:sym typeface="Josefin Slab"/>
              </a:defRPr>
            </a:lvl9pPr>
          </a:lstStyle>
          <a:p>
            <a:endParaRPr/>
          </a:p>
        </p:txBody>
      </p:sp>
      <p:sp>
        <p:nvSpPr>
          <p:cNvPr id="56" name="Google Shape;56;p15"/>
          <p:cNvSpPr txBox="1">
            <a:spLocks noGrp="1"/>
          </p:cNvSpPr>
          <p:nvPr>
            <p:ph type="subTitle" idx="2"/>
          </p:nvPr>
        </p:nvSpPr>
        <p:spPr>
          <a:xfrm>
            <a:off x="5803499" y="1894325"/>
            <a:ext cx="2208600" cy="7014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100"/>
              <a:buFont typeface="Josefin Slab"/>
              <a:buNone/>
              <a:defRPr sz="1400">
                <a:solidFill>
                  <a:srgbClr val="F3F3F3"/>
                </a:solidFill>
              </a:defRPr>
            </a:lvl1pPr>
            <a:lvl2pPr lvl="1" algn="ctr" rtl="0">
              <a:lnSpc>
                <a:spcPct val="100000"/>
              </a:lnSpc>
              <a:spcBef>
                <a:spcPts val="0"/>
              </a:spcBef>
              <a:spcAft>
                <a:spcPts val="0"/>
              </a:spcAft>
              <a:buSzPts val="1100"/>
              <a:buFont typeface="Josefin Slab"/>
              <a:buNone/>
              <a:defRPr sz="1100">
                <a:latin typeface="Josefin Slab"/>
                <a:ea typeface="Josefin Slab"/>
                <a:cs typeface="Josefin Slab"/>
                <a:sym typeface="Josefin Slab"/>
              </a:defRPr>
            </a:lvl2pPr>
            <a:lvl3pPr lvl="2" algn="ctr" rtl="0">
              <a:lnSpc>
                <a:spcPct val="100000"/>
              </a:lnSpc>
              <a:spcBef>
                <a:spcPts val="0"/>
              </a:spcBef>
              <a:spcAft>
                <a:spcPts val="0"/>
              </a:spcAft>
              <a:buSzPts val="1100"/>
              <a:buFont typeface="Josefin Slab"/>
              <a:buNone/>
              <a:defRPr sz="1100">
                <a:latin typeface="Josefin Slab"/>
                <a:ea typeface="Josefin Slab"/>
                <a:cs typeface="Josefin Slab"/>
                <a:sym typeface="Josefin Slab"/>
              </a:defRPr>
            </a:lvl3pPr>
            <a:lvl4pPr lvl="3" algn="ctr" rtl="0">
              <a:lnSpc>
                <a:spcPct val="100000"/>
              </a:lnSpc>
              <a:spcBef>
                <a:spcPts val="0"/>
              </a:spcBef>
              <a:spcAft>
                <a:spcPts val="0"/>
              </a:spcAft>
              <a:buSzPts val="1100"/>
              <a:buFont typeface="Josefin Slab"/>
              <a:buNone/>
              <a:defRPr sz="1100">
                <a:latin typeface="Josefin Slab"/>
                <a:ea typeface="Josefin Slab"/>
                <a:cs typeface="Josefin Slab"/>
                <a:sym typeface="Josefin Slab"/>
              </a:defRPr>
            </a:lvl4pPr>
            <a:lvl5pPr lvl="4" algn="ctr" rtl="0">
              <a:lnSpc>
                <a:spcPct val="100000"/>
              </a:lnSpc>
              <a:spcBef>
                <a:spcPts val="0"/>
              </a:spcBef>
              <a:spcAft>
                <a:spcPts val="0"/>
              </a:spcAft>
              <a:buSzPts val="1100"/>
              <a:buFont typeface="Josefin Slab"/>
              <a:buNone/>
              <a:defRPr sz="1100">
                <a:latin typeface="Josefin Slab"/>
                <a:ea typeface="Josefin Slab"/>
                <a:cs typeface="Josefin Slab"/>
                <a:sym typeface="Josefin Slab"/>
              </a:defRPr>
            </a:lvl5pPr>
            <a:lvl6pPr lvl="5" algn="ctr" rtl="0">
              <a:lnSpc>
                <a:spcPct val="100000"/>
              </a:lnSpc>
              <a:spcBef>
                <a:spcPts val="0"/>
              </a:spcBef>
              <a:spcAft>
                <a:spcPts val="0"/>
              </a:spcAft>
              <a:buSzPts val="1100"/>
              <a:buFont typeface="Josefin Slab"/>
              <a:buNone/>
              <a:defRPr sz="1100">
                <a:latin typeface="Josefin Slab"/>
                <a:ea typeface="Josefin Slab"/>
                <a:cs typeface="Josefin Slab"/>
                <a:sym typeface="Josefin Slab"/>
              </a:defRPr>
            </a:lvl6pPr>
            <a:lvl7pPr lvl="6" algn="ctr" rtl="0">
              <a:lnSpc>
                <a:spcPct val="100000"/>
              </a:lnSpc>
              <a:spcBef>
                <a:spcPts val="0"/>
              </a:spcBef>
              <a:spcAft>
                <a:spcPts val="0"/>
              </a:spcAft>
              <a:buSzPts val="1100"/>
              <a:buFont typeface="Josefin Slab"/>
              <a:buNone/>
              <a:defRPr sz="1100">
                <a:latin typeface="Josefin Slab"/>
                <a:ea typeface="Josefin Slab"/>
                <a:cs typeface="Josefin Slab"/>
                <a:sym typeface="Josefin Slab"/>
              </a:defRPr>
            </a:lvl7pPr>
            <a:lvl8pPr lvl="7" algn="ctr" rtl="0">
              <a:lnSpc>
                <a:spcPct val="100000"/>
              </a:lnSpc>
              <a:spcBef>
                <a:spcPts val="0"/>
              </a:spcBef>
              <a:spcAft>
                <a:spcPts val="0"/>
              </a:spcAft>
              <a:buSzPts val="1100"/>
              <a:buFont typeface="Josefin Slab"/>
              <a:buNone/>
              <a:defRPr sz="1100">
                <a:latin typeface="Josefin Slab"/>
                <a:ea typeface="Josefin Slab"/>
                <a:cs typeface="Josefin Slab"/>
                <a:sym typeface="Josefin Slab"/>
              </a:defRPr>
            </a:lvl8pPr>
            <a:lvl9pPr lvl="8" algn="ctr" rtl="0">
              <a:lnSpc>
                <a:spcPct val="100000"/>
              </a:lnSpc>
              <a:spcBef>
                <a:spcPts val="0"/>
              </a:spcBef>
              <a:spcAft>
                <a:spcPts val="0"/>
              </a:spcAft>
              <a:buSzPts val="1100"/>
              <a:buFont typeface="Josefin Slab"/>
              <a:buNone/>
              <a:defRPr sz="1100">
                <a:latin typeface="Josefin Slab"/>
                <a:ea typeface="Josefin Slab"/>
                <a:cs typeface="Josefin Slab"/>
                <a:sym typeface="Josefin Slab"/>
              </a:defRPr>
            </a:lvl9pPr>
          </a:lstStyle>
          <a:p>
            <a:endParaRPr/>
          </a:p>
        </p:txBody>
      </p:sp>
      <p:sp>
        <p:nvSpPr>
          <p:cNvPr id="57" name="Google Shape;57;p15"/>
          <p:cNvSpPr txBox="1">
            <a:spLocks noGrp="1"/>
          </p:cNvSpPr>
          <p:nvPr>
            <p:ph type="subTitle" idx="3"/>
          </p:nvPr>
        </p:nvSpPr>
        <p:spPr>
          <a:xfrm>
            <a:off x="1725925" y="3491450"/>
            <a:ext cx="2208600" cy="7014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100"/>
              <a:buFont typeface="Josefin Slab"/>
              <a:buNone/>
              <a:defRPr sz="1400">
                <a:solidFill>
                  <a:srgbClr val="F3F3F3"/>
                </a:solidFill>
              </a:defRPr>
            </a:lvl1pPr>
            <a:lvl2pPr lvl="1" algn="ctr" rtl="0">
              <a:lnSpc>
                <a:spcPct val="100000"/>
              </a:lnSpc>
              <a:spcBef>
                <a:spcPts val="0"/>
              </a:spcBef>
              <a:spcAft>
                <a:spcPts val="0"/>
              </a:spcAft>
              <a:buSzPts val="1100"/>
              <a:buFont typeface="Josefin Slab"/>
              <a:buNone/>
              <a:defRPr sz="1100">
                <a:latin typeface="Josefin Slab"/>
                <a:ea typeface="Josefin Slab"/>
                <a:cs typeface="Josefin Slab"/>
                <a:sym typeface="Josefin Slab"/>
              </a:defRPr>
            </a:lvl2pPr>
            <a:lvl3pPr lvl="2" algn="ctr" rtl="0">
              <a:lnSpc>
                <a:spcPct val="100000"/>
              </a:lnSpc>
              <a:spcBef>
                <a:spcPts val="0"/>
              </a:spcBef>
              <a:spcAft>
                <a:spcPts val="0"/>
              </a:spcAft>
              <a:buSzPts val="1100"/>
              <a:buFont typeface="Josefin Slab"/>
              <a:buNone/>
              <a:defRPr sz="1100">
                <a:latin typeface="Josefin Slab"/>
                <a:ea typeface="Josefin Slab"/>
                <a:cs typeface="Josefin Slab"/>
                <a:sym typeface="Josefin Slab"/>
              </a:defRPr>
            </a:lvl3pPr>
            <a:lvl4pPr lvl="3" algn="ctr" rtl="0">
              <a:lnSpc>
                <a:spcPct val="100000"/>
              </a:lnSpc>
              <a:spcBef>
                <a:spcPts val="0"/>
              </a:spcBef>
              <a:spcAft>
                <a:spcPts val="0"/>
              </a:spcAft>
              <a:buSzPts val="1100"/>
              <a:buFont typeface="Josefin Slab"/>
              <a:buNone/>
              <a:defRPr sz="1100">
                <a:latin typeface="Josefin Slab"/>
                <a:ea typeface="Josefin Slab"/>
                <a:cs typeface="Josefin Slab"/>
                <a:sym typeface="Josefin Slab"/>
              </a:defRPr>
            </a:lvl4pPr>
            <a:lvl5pPr lvl="4" algn="ctr" rtl="0">
              <a:lnSpc>
                <a:spcPct val="100000"/>
              </a:lnSpc>
              <a:spcBef>
                <a:spcPts val="0"/>
              </a:spcBef>
              <a:spcAft>
                <a:spcPts val="0"/>
              </a:spcAft>
              <a:buSzPts val="1100"/>
              <a:buFont typeface="Josefin Slab"/>
              <a:buNone/>
              <a:defRPr sz="1100">
                <a:latin typeface="Josefin Slab"/>
                <a:ea typeface="Josefin Slab"/>
                <a:cs typeface="Josefin Slab"/>
                <a:sym typeface="Josefin Slab"/>
              </a:defRPr>
            </a:lvl5pPr>
            <a:lvl6pPr lvl="5" algn="ctr" rtl="0">
              <a:lnSpc>
                <a:spcPct val="100000"/>
              </a:lnSpc>
              <a:spcBef>
                <a:spcPts val="0"/>
              </a:spcBef>
              <a:spcAft>
                <a:spcPts val="0"/>
              </a:spcAft>
              <a:buSzPts val="1100"/>
              <a:buFont typeface="Josefin Slab"/>
              <a:buNone/>
              <a:defRPr sz="1100">
                <a:latin typeface="Josefin Slab"/>
                <a:ea typeface="Josefin Slab"/>
                <a:cs typeface="Josefin Slab"/>
                <a:sym typeface="Josefin Slab"/>
              </a:defRPr>
            </a:lvl6pPr>
            <a:lvl7pPr lvl="6" algn="ctr" rtl="0">
              <a:lnSpc>
                <a:spcPct val="100000"/>
              </a:lnSpc>
              <a:spcBef>
                <a:spcPts val="0"/>
              </a:spcBef>
              <a:spcAft>
                <a:spcPts val="0"/>
              </a:spcAft>
              <a:buSzPts val="1100"/>
              <a:buFont typeface="Josefin Slab"/>
              <a:buNone/>
              <a:defRPr sz="1100">
                <a:latin typeface="Josefin Slab"/>
                <a:ea typeface="Josefin Slab"/>
                <a:cs typeface="Josefin Slab"/>
                <a:sym typeface="Josefin Slab"/>
              </a:defRPr>
            </a:lvl7pPr>
            <a:lvl8pPr lvl="7" algn="ctr" rtl="0">
              <a:lnSpc>
                <a:spcPct val="100000"/>
              </a:lnSpc>
              <a:spcBef>
                <a:spcPts val="0"/>
              </a:spcBef>
              <a:spcAft>
                <a:spcPts val="0"/>
              </a:spcAft>
              <a:buSzPts val="1100"/>
              <a:buFont typeface="Josefin Slab"/>
              <a:buNone/>
              <a:defRPr sz="1100">
                <a:latin typeface="Josefin Slab"/>
                <a:ea typeface="Josefin Slab"/>
                <a:cs typeface="Josefin Slab"/>
                <a:sym typeface="Josefin Slab"/>
              </a:defRPr>
            </a:lvl8pPr>
            <a:lvl9pPr lvl="8" algn="ctr" rtl="0">
              <a:lnSpc>
                <a:spcPct val="100000"/>
              </a:lnSpc>
              <a:spcBef>
                <a:spcPts val="0"/>
              </a:spcBef>
              <a:spcAft>
                <a:spcPts val="0"/>
              </a:spcAft>
              <a:buSzPts val="1100"/>
              <a:buFont typeface="Josefin Slab"/>
              <a:buNone/>
              <a:defRPr sz="1100">
                <a:latin typeface="Josefin Slab"/>
                <a:ea typeface="Josefin Slab"/>
                <a:cs typeface="Josefin Slab"/>
                <a:sym typeface="Josefin Slab"/>
              </a:defRPr>
            </a:lvl9pPr>
          </a:lstStyle>
          <a:p>
            <a:endParaRPr/>
          </a:p>
        </p:txBody>
      </p:sp>
      <p:sp>
        <p:nvSpPr>
          <p:cNvPr id="58" name="Google Shape;58;p15"/>
          <p:cNvSpPr txBox="1">
            <a:spLocks noGrp="1"/>
          </p:cNvSpPr>
          <p:nvPr>
            <p:ph type="subTitle" idx="4"/>
          </p:nvPr>
        </p:nvSpPr>
        <p:spPr>
          <a:xfrm>
            <a:off x="5803499" y="3491450"/>
            <a:ext cx="2208600" cy="7014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100"/>
              <a:buFont typeface="Josefin Slab"/>
              <a:buNone/>
              <a:defRPr sz="1400">
                <a:solidFill>
                  <a:srgbClr val="F3F3F3"/>
                </a:solidFill>
              </a:defRPr>
            </a:lvl1pPr>
            <a:lvl2pPr lvl="1" algn="ctr" rtl="0">
              <a:lnSpc>
                <a:spcPct val="100000"/>
              </a:lnSpc>
              <a:spcBef>
                <a:spcPts val="0"/>
              </a:spcBef>
              <a:spcAft>
                <a:spcPts val="0"/>
              </a:spcAft>
              <a:buSzPts val="1100"/>
              <a:buFont typeface="Josefin Slab"/>
              <a:buNone/>
              <a:defRPr sz="1100">
                <a:latin typeface="Josefin Slab"/>
                <a:ea typeface="Josefin Slab"/>
                <a:cs typeface="Josefin Slab"/>
                <a:sym typeface="Josefin Slab"/>
              </a:defRPr>
            </a:lvl2pPr>
            <a:lvl3pPr lvl="2" algn="ctr" rtl="0">
              <a:lnSpc>
                <a:spcPct val="100000"/>
              </a:lnSpc>
              <a:spcBef>
                <a:spcPts val="0"/>
              </a:spcBef>
              <a:spcAft>
                <a:spcPts val="0"/>
              </a:spcAft>
              <a:buSzPts val="1100"/>
              <a:buFont typeface="Josefin Slab"/>
              <a:buNone/>
              <a:defRPr sz="1100">
                <a:latin typeface="Josefin Slab"/>
                <a:ea typeface="Josefin Slab"/>
                <a:cs typeface="Josefin Slab"/>
                <a:sym typeface="Josefin Slab"/>
              </a:defRPr>
            </a:lvl3pPr>
            <a:lvl4pPr lvl="3" algn="ctr" rtl="0">
              <a:lnSpc>
                <a:spcPct val="100000"/>
              </a:lnSpc>
              <a:spcBef>
                <a:spcPts val="0"/>
              </a:spcBef>
              <a:spcAft>
                <a:spcPts val="0"/>
              </a:spcAft>
              <a:buSzPts val="1100"/>
              <a:buFont typeface="Josefin Slab"/>
              <a:buNone/>
              <a:defRPr sz="1100">
                <a:latin typeface="Josefin Slab"/>
                <a:ea typeface="Josefin Slab"/>
                <a:cs typeface="Josefin Slab"/>
                <a:sym typeface="Josefin Slab"/>
              </a:defRPr>
            </a:lvl4pPr>
            <a:lvl5pPr lvl="4" algn="ctr" rtl="0">
              <a:lnSpc>
                <a:spcPct val="100000"/>
              </a:lnSpc>
              <a:spcBef>
                <a:spcPts val="0"/>
              </a:spcBef>
              <a:spcAft>
                <a:spcPts val="0"/>
              </a:spcAft>
              <a:buSzPts val="1100"/>
              <a:buFont typeface="Josefin Slab"/>
              <a:buNone/>
              <a:defRPr sz="1100">
                <a:latin typeface="Josefin Slab"/>
                <a:ea typeface="Josefin Slab"/>
                <a:cs typeface="Josefin Slab"/>
                <a:sym typeface="Josefin Slab"/>
              </a:defRPr>
            </a:lvl5pPr>
            <a:lvl6pPr lvl="5" algn="ctr" rtl="0">
              <a:lnSpc>
                <a:spcPct val="100000"/>
              </a:lnSpc>
              <a:spcBef>
                <a:spcPts val="0"/>
              </a:spcBef>
              <a:spcAft>
                <a:spcPts val="0"/>
              </a:spcAft>
              <a:buSzPts val="1100"/>
              <a:buFont typeface="Josefin Slab"/>
              <a:buNone/>
              <a:defRPr sz="1100">
                <a:latin typeface="Josefin Slab"/>
                <a:ea typeface="Josefin Slab"/>
                <a:cs typeface="Josefin Slab"/>
                <a:sym typeface="Josefin Slab"/>
              </a:defRPr>
            </a:lvl6pPr>
            <a:lvl7pPr lvl="6" algn="ctr" rtl="0">
              <a:lnSpc>
                <a:spcPct val="100000"/>
              </a:lnSpc>
              <a:spcBef>
                <a:spcPts val="0"/>
              </a:spcBef>
              <a:spcAft>
                <a:spcPts val="0"/>
              </a:spcAft>
              <a:buSzPts val="1100"/>
              <a:buFont typeface="Josefin Slab"/>
              <a:buNone/>
              <a:defRPr sz="1100">
                <a:latin typeface="Josefin Slab"/>
                <a:ea typeface="Josefin Slab"/>
                <a:cs typeface="Josefin Slab"/>
                <a:sym typeface="Josefin Slab"/>
              </a:defRPr>
            </a:lvl7pPr>
            <a:lvl8pPr lvl="7" algn="ctr" rtl="0">
              <a:lnSpc>
                <a:spcPct val="100000"/>
              </a:lnSpc>
              <a:spcBef>
                <a:spcPts val="0"/>
              </a:spcBef>
              <a:spcAft>
                <a:spcPts val="0"/>
              </a:spcAft>
              <a:buSzPts val="1100"/>
              <a:buFont typeface="Josefin Slab"/>
              <a:buNone/>
              <a:defRPr sz="1100">
                <a:latin typeface="Josefin Slab"/>
                <a:ea typeface="Josefin Slab"/>
                <a:cs typeface="Josefin Slab"/>
                <a:sym typeface="Josefin Slab"/>
              </a:defRPr>
            </a:lvl8pPr>
            <a:lvl9pPr lvl="8" algn="ctr" rtl="0">
              <a:lnSpc>
                <a:spcPct val="100000"/>
              </a:lnSpc>
              <a:spcBef>
                <a:spcPts val="0"/>
              </a:spcBef>
              <a:spcAft>
                <a:spcPts val="0"/>
              </a:spcAft>
              <a:buSzPts val="1100"/>
              <a:buFont typeface="Josefin Slab"/>
              <a:buNone/>
              <a:defRPr sz="1100">
                <a:latin typeface="Josefin Slab"/>
                <a:ea typeface="Josefin Slab"/>
                <a:cs typeface="Josefin Slab"/>
                <a:sym typeface="Josefin Slab"/>
              </a:defRPr>
            </a:lvl9pPr>
          </a:lstStyle>
          <a:p>
            <a:endParaRPr/>
          </a:p>
        </p:txBody>
      </p:sp>
      <p:sp>
        <p:nvSpPr>
          <p:cNvPr id="59" name="Google Shape;59;p15"/>
          <p:cNvSpPr txBox="1">
            <a:spLocks noGrp="1"/>
          </p:cNvSpPr>
          <p:nvPr>
            <p:ph type="title"/>
          </p:nvPr>
        </p:nvSpPr>
        <p:spPr>
          <a:xfrm>
            <a:off x="720100" y="509825"/>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Clr>
                <a:srgbClr val="F3F3F3"/>
              </a:buClr>
              <a:buSzPts val="3000"/>
              <a:buNone/>
              <a:defRPr sz="3000">
                <a:solidFill>
                  <a:srgbClr val="F3F3F3"/>
                </a:solidFill>
              </a:defRPr>
            </a:lvl1pPr>
            <a:lvl2pPr lvl="1" algn="ctr" rtl="0">
              <a:spcBef>
                <a:spcPts val="0"/>
              </a:spcBef>
              <a:spcAft>
                <a:spcPts val="0"/>
              </a:spcAft>
              <a:buClr>
                <a:srgbClr val="F3F3F3"/>
              </a:buClr>
              <a:buSzPts val="3000"/>
              <a:buNone/>
              <a:defRPr sz="3000">
                <a:solidFill>
                  <a:srgbClr val="F3F3F3"/>
                </a:solidFill>
              </a:defRPr>
            </a:lvl2pPr>
            <a:lvl3pPr lvl="2" algn="ctr" rtl="0">
              <a:spcBef>
                <a:spcPts val="0"/>
              </a:spcBef>
              <a:spcAft>
                <a:spcPts val="0"/>
              </a:spcAft>
              <a:buClr>
                <a:srgbClr val="F3F3F3"/>
              </a:buClr>
              <a:buSzPts val="3000"/>
              <a:buNone/>
              <a:defRPr sz="3000">
                <a:solidFill>
                  <a:srgbClr val="F3F3F3"/>
                </a:solidFill>
              </a:defRPr>
            </a:lvl3pPr>
            <a:lvl4pPr lvl="3" algn="ctr" rtl="0">
              <a:spcBef>
                <a:spcPts val="0"/>
              </a:spcBef>
              <a:spcAft>
                <a:spcPts val="0"/>
              </a:spcAft>
              <a:buClr>
                <a:srgbClr val="F3F3F3"/>
              </a:buClr>
              <a:buSzPts val="3000"/>
              <a:buNone/>
              <a:defRPr sz="3000">
                <a:solidFill>
                  <a:srgbClr val="F3F3F3"/>
                </a:solidFill>
              </a:defRPr>
            </a:lvl4pPr>
            <a:lvl5pPr lvl="4" algn="ctr" rtl="0">
              <a:spcBef>
                <a:spcPts val="0"/>
              </a:spcBef>
              <a:spcAft>
                <a:spcPts val="0"/>
              </a:spcAft>
              <a:buClr>
                <a:srgbClr val="F3F3F3"/>
              </a:buClr>
              <a:buSzPts val="3000"/>
              <a:buNone/>
              <a:defRPr sz="3000">
                <a:solidFill>
                  <a:srgbClr val="F3F3F3"/>
                </a:solidFill>
              </a:defRPr>
            </a:lvl5pPr>
            <a:lvl6pPr lvl="5" algn="ctr" rtl="0">
              <a:spcBef>
                <a:spcPts val="0"/>
              </a:spcBef>
              <a:spcAft>
                <a:spcPts val="0"/>
              </a:spcAft>
              <a:buClr>
                <a:srgbClr val="F3F3F3"/>
              </a:buClr>
              <a:buSzPts val="3000"/>
              <a:buNone/>
              <a:defRPr sz="3000">
                <a:solidFill>
                  <a:srgbClr val="F3F3F3"/>
                </a:solidFill>
              </a:defRPr>
            </a:lvl6pPr>
            <a:lvl7pPr lvl="6" algn="ctr" rtl="0">
              <a:spcBef>
                <a:spcPts val="0"/>
              </a:spcBef>
              <a:spcAft>
                <a:spcPts val="0"/>
              </a:spcAft>
              <a:buClr>
                <a:srgbClr val="F3F3F3"/>
              </a:buClr>
              <a:buSzPts val="3000"/>
              <a:buNone/>
              <a:defRPr sz="3000">
                <a:solidFill>
                  <a:srgbClr val="F3F3F3"/>
                </a:solidFill>
              </a:defRPr>
            </a:lvl7pPr>
            <a:lvl8pPr lvl="7" algn="ctr" rtl="0">
              <a:spcBef>
                <a:spcPts val="0"/>
              </a:spcBef>
              <a:spcAft>
                <a:spcPts val="0"/>
              </a:spcAft>
              <a:buClr>
                <a:srgbClr val="F3F3F3"/>
              </a:buClr>
              <a:buSzPts val="3000"/>
              <a:buNone/>
              <a:defRPr sz="3000">
                <a:solidFill>
                  <a:srgbClr val="F3F3F3"/>
                </a:solidFill>
              </a:defRPr>
            </a:lvl8pPr>
            <a:lvl9pPr lvl="8" algn="ctr" rtl="0">
              <a:spcBef>
                <a:spcPts val="0"/>
              </a:spcBef>
              <a:spcAft>
                <a:spcPts val="0"/>
              </a:spcAft>
              <a:buClr>
                <a:srgbClr val="F3F3F3"/>
              </a:buClr>
              <a:buSzPts val="3000"/>
              <a:buNone/>
              <a:defRPr sz="3000">
                <a:solidFill>
                  <a:srgbClr val="F3F3F3"/>
                </a:solidFill>
              </a:defRPr>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three columns">
  <p:cSld name="BLANK_1_1_1">
    <p:bg>
      <p:bgPr>
        <a:blipFill>
          <a:blip r:embed="rId2">
            <a:alphaModFix/>
          </a:blip>
          <a:stretch>
            <a:fillRect/>
          </a:stretch>
        </a:blipFill>
        <a:effectLst/>
      </p:bgPr>
    </p:bg>
    <p:spTree>
      <p:nvGrpSpPr>
        <p:cNvPr id="1" name="Shape 60"/>
        <p:cNvGrpSpPr/>
        <p:nvPr/>
      </p:nvGrpSpPr>
      <p:grpSpPr>
        <a:xfrm>
          <a:off x="0" y="0"/>
          <a:ext cx="0" cy="0"/>
          <a:chOff x="0" y="0"/>
          <a:chExt cx="0" cy="0"/>
        </a:xfrm>
      </p:grpSpPr>
      <p:sp>
        <p:nvSpPr>
          <p:cNvPr id="61" name="Google Shape;61;p16"/>
          <p:cNvSpPr txBox="1">
            <a:spLocks noGrp="1"/>
          </p:cNvSpPr>
          <p:nvPr>
            <p:ph type="subTitle" idx="1"/>
          </p:nvPr>
        </p:nvSpPr>
        <p:spPr>
          <a:xfrm>
            <a:off x="969788" y="2630150"/>
            <a:ext cx="2213100" cy="1093800"/>
          </a:xfrm>
          <a:prstGeom prst="rect">
            <a:avLst/>
          </a:prstGeom>
          <a:noFill/>
          <a:ln>
            <a:noFill/>
          </a:ln>
        </p:spPr>
        <p:txBody>
          <a:bodyPr spcFirstLastPara="1" wrap="square" lIns="91425" tIns="91425" rIns="91425" bIns="91425" anchor="b" anchorCtr="0">
            <a:noAutofit/>
          </a:bodyPr>
          <a:lstStyle>
            <a:lvl1pPr lvl="0" algn="ctr" rtl="0">
              <a:lnSpc>
                <a:spcPct val="100000"/>
              </a:lnSpc>
              <a:spcBef>
                <a:spcPts val="0"/>
              </a:spcBef>
              <a:spcAft>
                <a:spcPts val="0"/>
              </a:spcAft>
              <a:buNone/>
              <a:defRPr sz="1400">
                <a:solidFill>
                  <a:srgbClr val="F3F3F3"/>
                </a:solidFill>
              </a:defRPr>
            </a:lvl1pPr>
            <a:lvl2pPr lvl="1" algn="ctr" rtl="0">
              <a:lnSpc>
                <a:spcPct val="100000"/>
              </a:lnSpc>
              <a:spcBef>
                <a:spcPts val="1600"/>
              </a:spcBef>
              <a:spcAft>
                <a:spcPts val="0"/>
              </a:spcAft>
              <a:buNone/>
              <a:defRPr sz="1400">
                <a:solidFill>
                  <a:srgbClr val="F3F3F3"/>
                </a:solidFill>
              </a:defRPr>
            </a:lvl2pPr>
            <a:lvl3pPr lvl="2" algn="ctr" rtl="0">
              <a:lnSpc>
                <a:spcPct val="100000"/>
              </a:lnSpc>
              <a:spcBef>
                <a:spcPts val="1600"/>
              </a:spcBef>
              <a:spcAft>
                <a:spcPts val="0"/>
              </a:spcAft>
              <a:buNone/>
              <a:defRPr sz="1400">
                <a:solidFill>
                  <a:srgbClr val="F3F3F3"/>
                </a:solidFill>
              </a:defRPr>
            </a:lvl3pPr>
            <a:lvl4pPr lvl="3" algn="ctr" rtl="0">
              <a:lnSpc>
                <a:spcPct val="100000"/>
              </a:lnSpc>
              <a:spcBef>
                <a:spcPts val="1600"/>
              </a:spcBef>
              <a:spcAft>
                <a:spcPts val="0"/>
              </a:spcAft>
              <a:buNone/>
              <a:defRPr sz="1400">
                <a:solidFill>
                  <a:srgbClr val="F3F3F3"/>
                </a:solidFill>
              </a:defRPr>
            </a:lvl4pPr>
            <a:lvl5pPr lvl="4" algn="ctr" rtl="0">
              <a:lnSpc>
                <a:spcPct val="100000"/>
              </a:lnSpc>
              <a:spcBef>
                <a:spcPts val="1600"/>
              </a:spcBef>
              <a:spcAft>
                <a:spcPts val="0"/>
              </a:spcAft>
              <a:buNone/>
              <a:defRPr sz="1400">
                <a:solidFill>
                  <a:srgbClr val="F3F3F3"/>
                </a:solidFill>
              </a:defRPr>
            </a:lvl5pPr>
            <a:lvl6pPr lvl="5" algn="ctr" rtl="0">
              <a:lnSpc>
                <a:spcPct val="100000"/>
              </a:lnSpc>
              <a:spcBef>
                <a:spcPts val="1600"/>
              </a:spcBef>
              <a:spcAft>
                <a:spcPts val="0"/>
              </a:spcAft>
              <a:buNone/>
              <a:defRPr sz="1400">
                <a:solidFill>
                  <a:srgbClr val="F3F3F3"/>
                </a:solidFill>
              </a:defRPr>
            </a:lvl6pPr>
            <a:lvl7pPr lvl="6" algn="ctr" rtl="0">
              <a:lnSpc>
                <a:spcPct val="100000"/>
              </a:lnSpc>
              <a:spcBef>
                <a:spcPts val="1600"/>
              </a:spcBef>
              <a:spcAft>
                <a:spcPts val="0"/>
              </a:spcAft>
              <a:buNone/>
              <a:defRPr sz="1400">
                <a:solidFill>
                  <a:srgbClr val="F3F3F3"/>
                </a:solidFill>
              </a:defRPr>
            </a:lvl7pPr>
            <a:lvl8pPr lvl="7" algn="ctr" rtl="0">
              <a:lnSpc>
                <a:spcPct val="100000"/>
              </a:lnSpc>
              <a:spcBef>
                <a:spcPts val="1600"/>
              </a:spcBef>
              <a:spcAft>
                <a:spcPts val="0"/>
              </a:spcAft>
              <a:buNone/>
              <a:defRPr sz="1400">
                <a:solidFill>
                  <a:srgbClr val="F3F3F3"/>
                </a:solidFill>
              </a:defRPr>
            </a:lvl8pPr>
            <a:lvl9pPr lvl="8" algn="ctr" rtl="0">
              <a:lnSpc>
                <a:spcPct val="100000"/>
              </a:lnSpc>
              <a:spcBef>
                <a:spcPts val="1600"/>
              </a:spcBef>
              <a:spcAft>
                <a:spcPts val="1600"/>
              </a:spcAft>
              <a:buNone/>
              <a:defRPr sz="1400">
                <a:solidFill>
                  <a:srgbClr val="F3F3F3"/>
                </a:solidFill>
              </a:defRPr>
            </a:lvl9pPr>
          </a:lstStyle>
          <a:p>
            <a:endParaRPr/>
          </a:p>
        </p:txBody>
      </p:sp>
      <p:sp>
        <p:nvSpPr>
          <p:cNvPr id="62" name="Google Shape;62;p16"/>
          <p:cNvSpPr txBox="1">
            <a:spLocks noGrp="1"/>
          </p:cNvSpPr>
          <p:nvPr>
            <p:ph type="subTitle" idx="2"/>
          </p:nvPr>
        </p:nvSpPr>
        <p:spPr>
          <a:xfrm>
            <a:off x="5961113" y="2630150"/>
            <a:ext cx="2213100" cy="1093800"/>
          </a:xfrm>
          <a:prstGeom prst="rect">
            <a:avLst/>
          </a:prstGeom>
          <a:noFill/>
          <a:ln>
            <a:noFill/>
          </a:ln>
        </p:spPr>
        <p:txBody>
          <a:bodyPr spcFirstLastPara="1" wrap="square" lIns="91425" tIns="91425" rIns="91425" bIns="91425" anchor="b" anchorCtr="0">
            <a:noAutofit/>
          </a:bodyPr>
          <a:lstStyle>
            <a:lvl1pPr lvl="0" algn="ctr" rtl="0">
              <a:lnSpc>
                <a:spcPct val="100000"/>
              </a:lnSpc>
              <a:spcBef>
                <a:spcPts val="0"/>
              </a:spcBef>
              <a:spcAft>
                <a:spcPts val="0"/>
              </a:spcAft>
              <a:buNone/>
              <a:defRPr sz="1400">
                <a:solidFill>
                  <a:srgbClr val="F3F3F3"/>
                </a:solidFill>
              </a:defRPr>
            </a:lvl1pPr>
            <a:lvl2pPr lvl="1" algn="ctr" rtl="0">
              <a:lnSpc>
                <a:spcPct val="100000"/>
              </a:lnSpc>
              <a:spcBef>
                <a:spcPts val="1600"/>
              </a:spcBef>
              <a:spcAft>
                <a:spcPts val="0"/>
              </a:spcAft>
              <a:buNone/>
              <a:defRPr sz="1400">
                <a:solidFill>
                  <a:srgbClr val="F3F3F3"/>
                </a:solidFill>
              </a:defRPr>
            </a:lvl2pPr>
            <a:lvl3pPr lvl="2" algn="ctr" rtl="0">
              <a:lnSpc>
                <a:spcPct val="100000"/>
              </a:lnSpc>
              <a:spcBef>
                <a:spcPts val="1600"/>
              </a:spcBef>
              <a:spcAft>
                <a:spcPts val="0"/>
              </a:spcAft>
              <a:buNone/>
              <a:defRPr sz="1400">
                <a:solidFill>
                  <a:srgbClr val="F3F3F3"/>
                </a:solidFill>
              </a:defRPr>
            </a:lvl3pPr>
            <a:lvl4pPr lvl="3" algn="ctr" rtl="0">
              <a:lnSpc>
                <a:spcPct val="100000"/>
              </a:lnSpc>
              <a:spcBef>
                <a:spcPts val="1600"/>
              </a:spcBef>
              <a:spcAft>
                <a:spcPts val="0"/>
              </a:spcAft>
              <a:buNone/>
              <a:defRPr sz="1400">
                <a:solidFill>
                  <a:srgbClr val="F3F3F3"/>
                </a:solidFill>
              </a:defRPr>
            </a:lvl4pPr>
            <a:lvl5pPr lvl="4" algn="ctr" rtl="0">
              <a:lnSpc>
                <a:spcPct val="100000"/>
              </a:lnSpc>
              <a:spcBef>
                <a:spcPts val="1600"/>
              </a:spcBef>
              <a:spcAft>
                <a:spcPts val="0"/>
              </a:spcAft>
              <a:buNone/>
              <a:defRPr sz="1400">
                <a:solidFill>
                  <a:srgbClr val="F3F3F3"/>
                </a:solidFill>
              </a:defRPr>
            </a:lvl5pPr>
            <a:lvl6pPr lvl="5" algn="ctr" rtl="0">
              <a:lnSpc>
                <a:spcPct val="100000"/>
              </a:lnSpc>
              <a:spcBef>
                <a:spcPts val="1600"/>
              </a:spcBef>
              <a:spcAft>
                <a:spcPts val="0"/>
              </a:spcAft>
              <a:buNone/>
              <a:defRPr sz="1400">
                <a:solidFill>
                  <a:srgbClr val="F3F3F3"/>
                </a:solidFill>
              </a:defRPr>
            </a:lvl6pPr>
            <a:lvl7pPr lvl="6" algn="ctr" rtl="0">
              <a:lnSpc>
                <a:spcPct val="100000"/>
              </a:lnSpc>
              <a:spcBef>
                <a:spcPts val="1600"/>
              </a:spcBef>
              <a:spcAft>
                <a:spcPts val="0"/>
              </a:spcAft>
              <a:buNone/>
              <a:defRPr sz="1400">
                <a:solidFill>
                  <a:srgbClr val="F3F3F3"/>
                </a:solidFill>
              </a:defRPr>
            </a:lvl7pPr>
            <a:lvl8pPr lvl="7" algn="ctr" rtl="0">
              <a:lnSpc>
                <a:spcPct val="100000"/>
              </a:lnSpc>
              <a:spcBef>
                <a:spcPts val="1600"/>
              </a:spcBef>
              <a:spcAft>
                <a:spcPts val="0"/>
              </a:spcAft>
              <a:buNone/>
              <a:defRPr sz="1400">
                <a:solidFill>
                  <a:srgbClr val="F3F3F3"/>
                </a:solidFill>
              </a:defRPr>
            </a:lvl8pPr>
            <a:lvl9pPr lvl="8" algn="ctr" rtl="0">
              <a:lnSpc>
                <a:spcPct val="100000"/>
              </a:lnSpc>
              <a:spcBef>
                <a:spcPts val="1600"/>
              </a:spcBef>
              <a:spcAft>
                <a:spcPts val="1600"/>
              </a:spcAft>
              <a:buNone/>
              <a:defRPr sz="1400">
                <a:solidFill>
                  <a:srgbClr val="F3F3F3"/>
                </a:solidFill>
              </a:defRPr>
            </a:lvl9pPr>
          </a:lstStyle>
          <a:p>
            <a:endParaRPr/>
          </a:p>
        </p:txBody>
      </p:sp>
      <p:sp>
        <p:nvSpPr>
          <p:cNvPr id="63" name="Google Shape;63;p16"/>
          <p:cNvSpPr txBox="1">
            <a:spLocks noGrp="1"/>
          </p:cNvSpPr>
          <p:nvPr>
            <p:ph type="subTitle" idx="3"/>
          </p:nvPr>
        </p:nvSpPr>
        <p:spPr>
          <a:xfrm>
            <a:off x="3465013" y="2630150"/>
            <a:ext cx="2213100" cy="1093800"/>
          </a:xfrm>
          <a:prstGeom prst="rect">
            <a:avLst/>
          </a:prstGeom>
          <a:noFill/>
          <a:ln>
            <a:noFill/>
          </a:ln>
        </p:spPr>
        <p:txBody>
          <a:bodyPr spcFirstLastPara="1" wrap="square" lIns="91425" tIns="91425" rIns="91425" bIns="91425" anchor="b" anchorCtr="0">
            <a:noAutofit/>
          </a:bodyPr>
          <a:lstStyle>
            <a:lvl1pPr lvl="0" algn="ctr" rtl="0">
              <a:lnSpc>
                <a:spcPct val="100000"/>
              </a:lnSpc>
              <a:spcBef>
                <a:spcPts val="0"/>
              </a:spcBef>
              <a:spcAft>
                <a:spcPts val="0"/>
              </a:spcAft>
              <a:buNone/>
              <a:defRPr sz="1400">
                <a:solidFill>
                  <a:srgbClr val="F3F3F3"/>
                </a:solidFill>
              </a:defRPr>
            </a:lvl1pPr>
            <a:lvl2pPr lvl="1" algn="ctr" rtl="0">
              <a:lnSpc>
                <a:spcPct val="100000"/>
              </a:lnSpc>
              <a:spcBef>
                <a:spcPts val="1600"/>
              </a:spcBef>
              <a:spcAft>
                <a:spcPts val="0"/>
              </a:spcAft>
              <a:buNone/>
              <a:defRPr sz="1400">
                <a:solidFill>
                  <a:srgbClr val="F3F3F3"/>
                </a:solidFill>
              </a:defRPr>
            </a:lvl2pPr>
            <a:lvl3pPr lvl="2" algn="ctr" rtl="0">
              <a:lnSpc>
                <a:spcPct val="100000"/>
              </a:lnSpc>
              <a:spcBef>
                <a:spcPts val="1600"/>
              </a:spcBef>
              <a:spcAft>
                <a:spcPts val="0"/>
              </a:spcAft>
              <a:buNone/>
              <a:defRPr sz="1400">
                <a:solidFill>
                  <a:srgbClr val="F3F3F3"/>
                </a:solidFill>
              </a:defRPr>
            </a:lvl3pPr>
            <a:lvl4pPr lvl="3" algn="ctr" rtl="0">
              <a:lnSpc>
                <a:spcPct val="100000"/>
              </a:lnSpc>
              <a:spcBef>
                <a:spcPts val="1600"/>
              </a:spcBef>
              <a:spcAft>
                <a:spcPts val="0"/>
              </a:spcAft>
              <a:buNone/>
              <a:defRPr sz="1400">
                <a:solidFill>
                  <a:srgbClr val="F3F3F3"/>
                </a:solidFill>
              </a:defRPr>
            </a:lvl4pPr>
            <a:lvl5pPr lvl="4" algn="ctr" rtl="0">
              <a:lnSpc>
                <a:spcPct val="100000"/>
              </a:lnSpc>
              <a:spcBef>
                <a:spcPts val="1600"/>
              </a:spcBef>
              <a:spcAft>
                <a:spcPts val="0"/>
              </a:spcAft>
              <a:buNone/>
              <a:defRPr sz="1400">
                <a:solidFill>
                  <a:srgbClr val="F3F3F3"/>
                </a:solidFill>
              </a:defRPr>
            </a:lvl5pPr>
            <a:lvl6pPr lvl="5" algn="ctr" rtl="0">
              <a:lnSpc>
                <a:spcPct val="100000"/>
              </a:lnSpc>
              <a:spcBef>
                <a:spcPts val="1600"/>
              </a:spcBef>
              <a:spcAft>
                <a:spcPts val="0"/>
              </a:spcAft>
              <a:buNone/>
              <a:defRPr sz="1400">
                <a:solidFill>
                  <a:srgbClr val="F3F3F3"/>
                </a:solidFill>
              </a:defRPr>
            </a:lvl6pPr>
            <a:lvl7pPr lvl="6" algn="ctr" rtl="0">
              <a:lnSpc>
                <a:spcPct val="100000"/>
              </a:lnSpc>
              <a:spcBef>
                <a:spcPts val="1600"/>
              </a:spcBef>
              <a:spcAft>
                <a:spcPts val="0"/>
              </a:spcAft>
              <a:buNone/>
              <a:defRPr sz="1400">
                <a:solidFill>
                  <a:srgbClr val="F3F3F3"/>
                </a:solidFill>
              </a:defRPr>
            </a:lvl7pPr>
            <a:lvl8pPr lvl="7" algn="ctr" rtl="0">
              <a:lnSpc>
                <a:spcPct val="100000"/>
              </a:lnSpc>
              <a:spcBef>
                <a:spcPts val="1600"/>
              </a:spcBef>
              <a:spcAft>
                <a:spcPts val="0"/>
              </a:spcAft>
              <a:buNone/>
              <a:defRPr sz="1400">
                <a:solidFill>
                  <a:srgbClr val="F3F3F3"/>
                </a:solidFill>
              </a:defRPr>
            </a:lvl8pPr>
            <a:lvl9pPr lvl="8" algn="ctr" rtl="0">
              <a:lnSpc>
                <a:spcPct val="100000"/>
              </a:lnSpc>
              <a:spcBef>
                <a:spcPts val="1600"/>
              </a:spcBef>
              <a:spcAft>
                <a:spcPts val="1600"/>
              </a:spcAft>
              <a:buNone/>
              <a:defRPr sz="1400">
                <a:solidFill>
                  <a:srgbClr val="F3F3F3"/>
                </a:solidFill>
              </a:defRPr>
            </a:lvl9pPr>
          </a:lstStyle>
          <a:p>
            <a:endParaRPr/>
          </a:p>
        </p:txBody>
      </p:sp>
      <p:sp>
        <p:nvSpPr>
          <p:cNvPr id="64" name="Google Shape;64;p16"/>
          <p:cNvSpPr txBox="1">
            <a:spLocks noGrp="1"/>
          </p:cNvSpPr>
          <p:nvPr>
            <p:ph type="title"/>
          </p:nvPr>
        </p:nvSpPr>
        <p:spPr>
          <a:xfrm>
            <a:off x="960113" y="3723950"/>
            <a:ext cx="1539300" cy="401700"/>
          </a:xfrm>
          <a:prstGeom prst="rect">
            <a:avLst/>
          </a:prstGeom>
          <a:noFill/>
          <a:ln>
            <a:noFill/>
          </a:ln>
        </p:spPr>
        <p:txBody>
          <a:bodyPr spcFirstLastPara="1" wrap="square" lIns="0" tIns="0" rIns="0" bIns="0" anchor="t" anchorCtr="0">
            <a:noAutofit/>
          </a:bodyPr>
          <a:lstStyle>
            <a:lvl1pPr lvl="0" algn="ctr" rtl="0">
              <a:spcBef>
                <a:spcPts val="0"/>
              </a:spcBef>
              <a:spcAft>
                <a:spcPts val="0"/>
              </a:spcAft>
              <a:buSzPts val="1400"/>
              <a:buNone/>
              <a:defRPr sz="1800" i="0">
                <a:solidFill>
                  <a:srgbClr val="F3F3F3"/>
                </a:solidFill>
              </a:defRPr>
            </a:lvl1pPr>
            <a:lvl2pPr lvl="1" algn="ctr" rtl="0">
              <a:spcBef>
                <a:spcPts val="0"/>
              </a:spcBef>
              <a:spcAft>
                <a:spcPts val="0"/>
              </a:spcAft>
              <a:buSzPts val="1400"/>
              <a:buNone/>
              <a:defRPr sz="1400"/>
            </a:lvl2pPr>
            <a:lvl3pPr lvl="2" algn="ctr" rtl="0">
              <a:spcBef>
                <a:spcPts val="0"/>
              </a:spcBef>
              <a:spcAft>
                <a:spcPts val="0"/>
              </a:spcAft>
              <a:buSzPts val="1400"/>
              <a:buNone/>
              <a:defRPr sz="1400"/>
            </a:lvl3pPr>
            <a:lvl4pPr lvl="3" algn="ctr" rtl="0">
              <a:spcBef>
                <a:spcPts val="0"/>
              </a:spcBef>
              <a:spcAft>
                <a:spcPts val="0"/>
              </a:spcAft>
              <a:buSzPts val="1400"/>
              <a:buNone/>
              <a:defRPr sz="1400"/>
            </a:lvl4pPr>
            <a:lvl5pPr lvl="4" algn="ctr" rtl="0">
              <a:spcBef>
                <a:spcPts val="0"/>
              </a:spcBef>
              <a:spcAft>
                <a:spcPts val="0"/>
              </a:spcAft>
              <a:buSzPts val="1400"/>
              <a:buNone/>
              <a:defRPr sz="1400"/>
            </a:lvl5pPr>
            <a:lvl6pPr lvl="5" algn="ctr" rtl="0">
              <a:spcBef>
                <a:spcPts val="0"/>
              </a:spcBef>
              <a:spcAft>
                <a:spcPts val="0"/>
              </a:spcAft>
              <a:buSzPts val="1400"/>
              <a:buNone/>
              <a:defRPr sz="1400"/>
            </a:lvl6pPr>
            <a:lvl7pPr lvl="6" algn="ctr" rtl="0">
              <a:spcBef>
                <a:spcPts val="0"/>
              </a:spcBef>
              <a:spcAft>
                <a:spcPts val="0"/>
              </a:spcAft>
              <a:buSzPts val="1400"/>
              <a:buNone/>
              <a:defRPr sz="1400"/>
            </a:lvl7pPr>
            <a:lvl8pPr lvl="7" algn="ctr" rtl="0">
              <a:spcBef>
                <a:spcPts val="0"/>
              </a:spcBef>
              <a:spcAft>
                <a:spcPts val="0"/>
              </a:spcAft>
              <a:buSzPts val="1400"/>
              <a:buNone/>
              <a:defRPr sz="1400"/>
            </a:lvl8pPr>
            <a:lvl9pPr lvl="8" algn="ctr" rtl="0">
              <a:spcBef>
                <a:spcPts val="0"/>
              </a:spcBef>
              <a:spcAft>
                <a:spcPts val="0"/>
              </a:spcAft>
              <a:buSzPts val="1400"/>
              <a:buNone/>
              <a:defRPr sz="1400"/>
            </a:lvl9pPr>
          </a:lstStyle>
          <a:p>
            <a:endParaRPr/>
          </a:p>
        </p:txBody>
      </p:sp>
      <p:sp>
        <p:nvSpPr>
          <p:cNvPr id="65" name="Google Shape;65;p16"/>
          <p:cNvSpPr txBox="1">
            <a:spLocks noGrp="1"/>
          </p:cNvSpPr>
          <p:nvPr>
            <p:ph type="title" idx="4"/>
          </p:nvPr>
        </p:nvSpPr>
        <p:spPr>
          <a:xfrm>
            <a:off x="6628688" y="3723950"/>
            <a:ext cx="1539300" cy="401700"/>
          </a:xfrm>
          <a:prstGeom prst="rect">
            <a:avLst/>
          </a:prstGeom>
          <a:noFill/>
          <a:ln>
            <a:noFill/>
          </a:ln>
        </p:spPr>
        <p:txBody>
          <a:bodyPr spcFirstLastPara="1" wrap="square" lIns="0" tIns="0" rIns="0" bIns="0" anchor="t" anchorCtr="0">
            <a:noAutofit/>
          </a:bodyPr>
          <a:lstStyle>
            <a:lvl1pPr lvl="0" algn="ctr" rtl="0">
              <a:spcBef>
                <a:spcPts val="0"/>
              </a:spcBef>
              <a:spcAft>
                <a:spcPts val="0"/>
              </a:spcAft>
              <a:buSzPts val="1400"/>
              <a:buNone/>
              <a:defRPr sz="1800" i="0">
                <a:solidFill>
                  <a:srgbClr val="F3F3F3"/>
                </a:solidFill>
              </a:defRPr>
            </a:lvl1pPr>
            <a:lvl2pPr lvl="1" algn="ctr" rtl="0">
              <a:spcBef>
                <a:spcPts val="0"/>
              </a:spcBef>
              <a:spcAft>
                <a:spcPts val="0"/>
              </a:spcAft>
              <a:buSzPts val="1400"/>
              <a:buNone/>
              <a:defRPr sz="1400"/>
            </a:lvl2pPr>
            <a:lvl3pPr lvl="2" algn="ctr" rtl="0">
              <a:spcBef>
                <a:spcPts val="0"/>
              </a:spcBef>
              <a:spcAft>
                <a:spcPts val="0"/>
              </a:spcAft>
              <a:buSzPts val="1400"/>
              <a:buNone/>
              <a:defRPr sz="1400"/>
            </a:lvl3pPr>
            <a:lvl4pPr lvl="3" algn="ctr" rtl="0">
              <a:spcBef>
                <a:spcPts val="0"/>
              </a:spcBef>
              <a:spcAft>
                <a:spcPts val="0"/>
              </a:spcAft>
              <a:buSzPts val="1400"/>
              <a:buNone/>
              <a:defRPr sz="1400"/>
            </a:lvl4pPr>
            <a:lvl5pPr lvl="4" algn="ctr" rtl="0">
              <a:spcBef>
                <a:spcPts val="0"/>
              </a:spcBef>
              <a:spcAft>
                <a:spcPts val="0"/>
              </a:spcAft>
              <a:buSzPts val="1400"/>
              <a:buNone/>
              <a:defRPr sz="1400"/>
            </a:lvl5pPr>
            <a:lvl6pPr lvl="5" algn="ctr" rtl="0">
              <a:spcBef>
                <a:spcPts val="0"/>
              </a:spcBef>
              <a:spcAft>
                <a:spcPts val="0"/>
              </a:spcAft>
              <a:buSzPts val="1400"/>
              <a:buNone/>
              <a:defRPr sz="1400"/>
            </a:lvl6pPr>
            <a:lvl7pPr lvl="6" algn="ctr" rtl="0">
              <a:spcBef>
                <a:spcPts val="0"/>
              </a:spcBef>
              <a:spcAft>
                <a:spcPts val="0"/>
              </a:spcAft>
              <a:buSzPts val="1400"/>
              <a:buNone/>
              <a:defRPr sz="1400"/>
            </a:lvl7pPr>
            <a:lvl8pPr lvl="7" algn="ctr" rtl="0">
              <a:spcBef>
                <a:spcPts val="0"/>
              </a:spcBef>
              <a:spcAft>
                <a:spcPts val="0"/>
              </a:spcAft>
              <a:buSzPts val="1400"/>
              <a:buNone/>
              <a:defRPr sz="1400"/>
            </a:lvl8pPr>
            <a:lvl9pPr lvl="8" algn="ctr" rtl="0">
              <a:spcBef>
                <a:spcPts val="0"/>
              </a:spcBef>
              <a:spcAft>
                <a:spcPts val="0"/>
              </a:spcAft>
              <a:buSzPts val="1400"/>
              <a:buNone/>
              <a:defRPr sz="1400"/>
            </a:lvl9pPr>
          </a:lstStyle>
          <a:p>
            <a:endParaRPr/>
          </a:p>
        </p:txBody>
      </p:sp>
      <p:sp>
        <p:nvSpPr>
          <p:cNvPr id="66" name="Google Shape;66;p16"/>
          <p:cNvSpPr txBox="1">
            <a:spLocks noGrp="1"/>
          </p:cNvSpPr>
          <p:nvPr>
            <p:ph type="title" idx="5"/>
          </p:nvPr>
        </p:nvSpPr>
        <p:spPr>
          <a:xfrm>
            <a:off x="3805336" y="3723950"/>
            <a:ext cx="1539300" cy="401700"/>
          </a:xfrm>
          <a:prstGeom prst="rect">
            <a:avLst/>
          </a:prstGeom>
          <a:noFill/>
          <a:ln>
            <a:noFill/>
          </a:ln>
        </p:spPr>
        <p:txBody>
          <a:bodyPr spcFirstLastPara="1" wrap="square" lIns="0" tIns="0" rIns="0" bIns="0" anchor="t" anchorCtr="0">
            <a:noAutofit/>
          </a:bodyPr>
          <a:lstStyle>
            <a:lvl1pPr lvl="0" algn="ctr" rtl="0">
              <a:spcBef>
                <a:spcPts val="0"/>
              </a:spcBef>
              <a:spcAft>
                <a:spcPts val="0"/>
              </a:spcAft>
              <a:buSzPts val="1400"/>
              <a:buNone/>
              <a:defRPr sz="1800" i="0">
                <a:solidFill>
                  <a:srgbClr val="F3F3F3"/>
                </a:solidFill>
              </a:defRPr>
            </a:lvl1pPr>
            <a:lvl2pPr lvl="1" algn="ctr" rtl="0">
              <a:spcBef>
                <a:spcPts val="0"/>
              </a:spcBef>
              <a:spcAft>
                <a:spcPts val="0"/>
              </a:spcAft>
              <a:buSzPts val="1400"/>
              <a:buNone/>
              <a:defRPr sz="1400"/>
            </a:lvl2pPr>
            <a:lvl3pPr lvl="2" algn="ctr" rtl="0">
              <a:spcBef>
                <a:spcPts val="0"/>
              </a:spcBef>
              <a:spcAft>
                <a:spcPts val="0"/>
              </a:spcAft>
              <a:buSzPts val="1400"/>
              <a:buNone/>
              <a:defRPr sz="1400"/>
            </a:lvl3pPr>
            <a:lvl4pPr lvl="3" algn="ctr" rtl="0">
              <a:spcBef>
                <a:spcPts val="0"/>
              </a:spcBef>
              <a:spcAft>
                <a:spcPts val="0"/>
              </a:spcAft>
              <a:buSzPts val="1400"/>
              <a:buNone/>
              <a:defRPr sz="1400"/>
            </a:lvl4pPr>
            <a:lvl5pPr lvl="4" algn="ctr" rtl="0">
              <a:spcBef>
                <a:spcPts val="0"/>
              </a:spcBef>
              <a:spcAft>
                <a:spcPts val="0"/>
              </a:spcAft>
              <a:buSzPts val="1400"/>
              <a:buNone/>
              <a:defRPr sz="1400"/>
            </a:lvl5pPr>
            <a:lvl6pPr lvl="5" algn="ctr" rtl="0">
              <a:spcBef>
                <a:spcPts val="0"/>
              </a:spcBef>
              <a:spcAft>
                <a:spcPts val="0"/>
              </a:spcAft>
              <a:buSzPts val="1400"/>
              <a:buNone/>
              <a:defRPr sz="1400"/>
            </a:lvl6pPr>
            <a:lvl7pPr lvl="6" algn="ctr" rtl="0">
              <a:spcBef>
                <a:spcPts val="0"/>
              </a:spcBef>
              <a:spcAft>
                <a:spcPts val="0"/>
              </a:spcAft>
              <a:buSzPts val="1400"/>
              <a:buNone/>
              <a:defRPr sz="1400"/>
            </a:lvl7pPr>
            <a:lvl8pPr lvl="7" algn="ctr" rtl="0">
              <a:spcBef>
                <a:spcPts val="0"/>
              </a:spcBef>
              <a:spcAft>
                <a:spcPts val="0"/>
              </a:spcAft>
              <a:buSzPts val="1400"/>
              <a:buNone/>
              <a:defRPr sz="1400"/>
            </a:lvl8pPr>
            <a:lvl9pPr lvl="8" algn="ctr" rtl="0">
              <a:spcBef>
                <a:spcPts val="0"/>
              </a:spcBef>
              <a:spcAft>
                <a:spcPts val="0"/>
              </a:spcAft>
              <a:buSzPts val="1400"/>
              <a:buNone/>
              <a:defRPr sz="1400"/>
            </a:lvl9pPr>
          </a:lstStyle>
          <a:p>
            <a:endParaRPr/>
          </a:p>
        </p:txBody>
      </p:sp>
      <p:sp>
        <p:nvSpPr>
          <p:cNvPr id="67" name="Google Shape;67;p16"/>
          <p:cNvSpPr txBox="1">
            <a:spLocks noGrp="1"/>
          </p:cNvSpPr>
          <p:nvPr>
            <p:ph type="title" idx="6"/>
          </p:nvPr>
        </p:nvSpPr>
        <p:spPr>
          <a:xfrm>
            <a:off x="720100" y="509825"/>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Clr>
                <a:srgbClr val="F3F3F3"/>
              </a:buClr>
              <a:buSzPts val="3000"/>
              <a:buNone/>
              <a:defRPr sz="3000">
                <a:solidFill>
                  <a:srgbClr val="F3F3F3"/>
                </a:solidFill>
              </a:defRPr>
            </a:lvl1pPr>
            <a:lvl2pPr lvl="1" algn="ctr" rtl="0">
              <a:spcBef>
                <a:spcPts val="0"/>
              </a:spcBef>
              <a:spcAft>
                <a:spcPts val="0"/>
              </a:spcAft>
              <a:buClr>
                <a:srgbClr val="F3F3F3"/>
              </a:buClr>
              <a:buSzPts val="3000"/>
              <a:buNone/>
              <a:defRPr sz="3000">
                <a:solidFill>
                  <a:srgbClr val="F3F3F3"/>
                </a:solidFill>
              </a:defRPr>
            </a:lvl2pPr>
            <a:lvl3pPr lvl="2" algn="ctr" rtl="0">
              <a:spcBef>
                <a:spcPts val="0"/>
              </a:spcBef>
              <a:spcAft>
                <a:spcPts val="0"/>
              </a:spcAft>
              <a:buClr>
                <a:srgbClr val="F3F3F3"/>
              </a:buClr>
              <a:buSzPts val="3000"/>
              <a:buNone/>
              <a:defRPr sz="3000">
                <a:solidFill>
                  <a:srgbClr val="F3F3F3"/>
                </a:solidFill>
              </a:defRPr>
            </a:lvl3pPr>
            <a:lvl4pPr lvl="3" algn="ctr" rtl="0">
              <a:spcBef>
                <a:spcPts val="0"/>
              </a:spcBef>
              <a:spcAft>
                <a:spcPts val="0"/>
              </a:spcAft>
              <a:buClr>
                <a:srgbClr val="F3F3F3"/>
              </a:buClr>
              <a:buSzPts val="3000"/>
              <a:buNone/>
              <a:defRPr sz="3000">
                <a:solidFill>
                  <a:srgbClr val="F3F3F3"/>
                </a:solidFill>
              </a:defRPr>
            </a:lvl4pPr>
            <a:lvl5pPr lvl="4" algn="ctr" rtl="0">
              <a:spcBef>
                <a:spcPts val="0"/>
              </a:spcBef>
              <a:spcAft>
                <a:spcPts val="0"/>
              </a:spcAft>
              <a:buClr>
                <a:srgbClr val="F3F3F3"/>
              </a:buClr>
              <a:buSzPts val="3000"/>
              <a:buNone/>
              <a:defRPr sz="3000">
                <a:solidFill>
                  <a:srgbClr val="F3F3F3"/>
                </a:solidFill>
              </a:defRPr>
            </a:lvl5pPr>
            <a:lvl6pPr lvl="5" algn="ctr" rtl="0">
              <a:spcBef>
                <a:spcPts val="0"/>
              </a:spcBef>
              <a:spcAft>
                <a:spcPts val="0"/>
              </a:spcAft>
              <a:buClr>
                <a:srgbClr val="F3F3F3"/>
              </a:buClr>
              <a:buSzPts val="3000"/>
              <a:buNone/>
              <a:defRPr sz="3000">
                <a:solidFill>
                  <a:srgbClr val="F3F3F3"/>
                </a:solidFill>
              </a:defRPr>
            </a:lvl6pPr>
            <a:lvl7pPr lvl="6" algn="ctr" rtl="0">
              <a:spcBef>
                <a:spcPts val="0"/>
              </a:spcBef>
              <a:spcAft>
                <a:spcPts val="0"/>
              </a:spcAft>
              <a:buClr>
                <a:srgbClr val="F3F3F3"/>
              </a:buClr>
              <a:buSzPts val="3000"/>
              <a:buNone/>
              <a:defRPr sz="3000">
                <a:solidFill>
                  <a:srgbClr val="F3F3F3"/>
                </a:solidFill>
              </a:defRPr>
            </a:lvl7pPr>
            <a:lvl8pPr lvl="7" algn="ctr" rtl="0">
              <a:spcBef>
                <a:spcPts val="0"/>
              </a:spcBef>
              <a:spcAft>
                <a:spcPts val="0"/>
              </a:spcAft>
              <a:buClr>
                <a:srgbClr val="F3F3F3"/>
              </a:buClr>
              <a:buSzPts val="3000"/>
              <a:buNone/>
              <a:defRPr sz="3000">
                <a:solidFill>
                  <a:srgbClr val="F3F3F3"/>
                </a:solidFill>
              </a:defRPr>
            </a:lvl8pPr>
            <a:lvl9pPr lvl="8" algn="ctr" rtl="0">
              <a:spcBef>
                <a:spcPts val="0"/>
              </a:spcBef>
              <a:spcAft>
                <a:spcPts val="0"/>
              </a:spcAft>
              <a:buClr>
                <a:srgbClr val="F3F3F3"/>
              </a:buClr>
              <a:buSzPts val="3000"/>
              <a:buNone/>
              <a:defRPr sz="3000">
                <a:solidFill>
                  <a:srgbClr val="F3F3F3"/>
                </a:solidFill>
              </a:defRPr>
            </a:lvl9p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Numbers and text">
  <p:cSld name="BLANK_1_1_1_1_1">
    <p:bg>
      <p:bgPr>
        <a:blipFill>
          <a:blip r:embed="rId2">
            <a:alphaModFix/>
          </a:blip>
          <a:stretch>
            <a:fillRect/>
          </a:stretch>
        </a:blipFill>
        <a:effectLst/>
      </p:bgPr>
    </p:bg>
    <p:spTree>
      <p:nvGrpSpPr>
        <p:cNvPr id="1" name="Shape 68"/>
        <p:cNvGrpSpPr/>
        <p:nvPr/>
      </p:nvGrpSpPr>
      <p:grpSpPr>
        <a:xfrm>
          <a:off x="0" y="0"/>
          <a:ext cx="0" cy="0"/>
          <a:chOff x="0" y="0"/>
          <a:chExt cx="0" cy="0"/>
        </a:xfrm>
      </p:grpSpPr>
      <p:sp>
        <p:nvSpPr>
          <p:cNvPr id="69" name="Google Shape;69;p17"/>
          <p:cNvSpPr txBox="1">
            <a:spLocks noGrp="1"/>
          </p:cNvSpPr>
          <p:nvPr>
            <p:ph type="subTitle" idx="1"/>
          </p:nvPr>
        </p:nvSpPr>
        <p:spPr>
          <a:xfrm>
            <a:off x="6006000" y="2320225"/>
            <a:ext cx="2006100" cy="3963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None/>
              <a:defRPr sz="1200"/>
            </a:lvl1pPr>
            <a:lvl2pPr lvl="1" rtl="0">
              <a:lnSpc>
                <a:spcPct val="100000"/>
              </a:lnSpc>
              <a:spcBef>
                <a:spcPts val="1600"/>
              </a:spcBef>
              <a:spcAft>
                <a:spcPts val="0"/>
              </a:spcAft>
              <a:buNone/>
              <a:defRPr sz="1200"/>
            </a:lvl2pPr>
            <a:lvl3pPr lvl="2" rtl="0">
              <a:lnSpc>
                <a:spcPct val="100000"/>
              </a:lnSpc>
              <a:spcBef>
                <a:spcPts val="1600"/>
              </a:spcBef>
              <a:spcAft>
                <a:spcPts val="0"/>
              </a:spcAft>
              <a:buNone/>
              <a:defRPr sz="1200"/>
            </a:lvl3pPr>
            <a:lvl4pPr lvl="3" rtl="0">
              <a:lnSpc>
                <a:spcPct val="100000"/>
              </a:lnSpc>
              <a:spcBef>
                <a:spcPts val="1600"/>
              </a:spcBef>
              <a:spcAft>
                <a:spcPts val="0"/>
              </a:spcAft>
              <a:buNone/>
              <a:defRPr sz="1200"/>
            </a:lvl4pPr>
            <a:lvl5pPr lvl="4" rtl="0">
              <a:lnSpc>
                <a:spcPct val="100000"/>
              </a:lnSpc>
              <a:spcBef>
                <a:spcPts val="1600"/>
              </a:spcBef>
              <a:spcAft>
                <a:spcPts val="0"/>
              </a:spcAft>
              <a:buNone/>
              <a:defRPr sz="1200"/>
            </a:lvl5pPr>
            <a:lvl6pPr lvl="5" rtl="0">
              <a:lnSpc>
                <a:spcPct val="100000"/>
              </a:lnSpc>
              <a:spcBef>
                <a:spcPts val="1600"/>
              </a:spcBef>
              <a:spcAft>
                <a:spcPts val="0"/>
              </a:spcAft>
              <a:buNone/>
              <a:defRPr sz="1200"/>
            </a:lvl6pPr>
            <a:lvl7pPr lvl="6" rtl="0">
              <a:lnSpc>
                <a:spcPct val="100000"/>
              </a:lnSpc>
              <a:spcBef>
                <a:spcPts val="1600"/>
              </a:spcBef>
              <a:spcAft>
                <a:spcPts val="0"/>
              </a:spcAft>
              <a:buNone/>
              <a:defRPr sz="1200"/>
            </a:lvl7pPr>
            <a:lvl8pPr lvl="7" rtl="0">
              <a:lnSpc>
                <a:spcPct val="100000"/>
              </a:lnSpc>
              <a:spcBef>
                <a:spcPts val="1600"/>
              </a:spcBef>
              <a:spcAft>
                <a:spcPts val="0"/>
              </a:spcAft>
              <a:buNone/>
              <a:defRPr sz="1200"/>
            </a:lvl8pPr>
            <a:lvl9pPr lvl="8" rtl="0">
              <a:lnSpc>
                <a:spcPct val="100000"/>
              </a:lnSpc>
              <a:spcBef>
                <a:spcPts val="1600"/>
              </a:spcBef>
              <a:spcAft>
                <a:spcPts val="1600"/>
              </a:spcAft>
              <a:buNone/>
              <a:defRPr sz="1200"/>
            </a:lvl9pPr>
          </a:lstStyle>
          <a:p>
            <a:endParaRPr/>
          </a:p>
        </p:txBody>
      </p:sp>
      <p:sp>
        <p:nvSpPr>
          <p:cNvPr id="70" name="Google Shape;70;p17"/>
          <p:cNvSpPr txBox="1">
            <a:spLocks noGrp="1"/>
          </p:cNvSpPr>
          <p:nvPr>
            <p:ph type="subTitle" idx="2"/>
          </p:nvPr>
        </p:nvSpPr>
        <p:spPr>
          <a:xfrm>
            <a:off x="6006000" y="3478616"/>
            <a:ext cx="2006100" cy="3963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None/>
              <a:defRPr sz="1200"/>
            </a:lvl1pPr>
            <a:lvl2pPr lvl="1" rtl="0">
              <a:lnSpc>
                <a:spcPct val="100000"/>
              </a:lnSpc>
              <a:spcBef>
                <a:spcPts val="1600"/>
              </a:spcBef>
              <a:spcAft>
                <a:spcPts val="0"/>
              </a:spcAft>
              <a:buNone/>
              <a:defRPr sz="1200"/>
            </a:lvl2pPr>
            <a:lvl3pPr lvl="2" rtl="0">
              <a:lnSpc>
                <a:spcPct val="100000"/>
              </a:lnSpc>
              <a:spcBef>
                <a:spcPts val="1600"/>
              </a:spcBef>
              <a:spcAft>
                <a:spcPts val="0"/>
              </a:spcAft>
              <a:buNone/>
              <a:defRPr sz="1200"/>
            </a:lvl3pPr>
            <a:lvl4pPr lvl="3" rtl="0">
              <a:lnSpc>
                <a:spcPct val="100000"/>
              </a:lnSpc>
              <a:spcBef>
                <a:spcPts val="1600"/>
              </a:spcBef>
              <a:spcAft>
                <a:spcPts val="0"/>
              </a:spcAft>
              <a:buNone/>
              <a:defRPr sz="1200"/>
            </a:lvl4pPr>
            <a:lvl5pPr lvl="4" rtl="0">
              <a:lnSpc>
                <a:spcPct val="100000"/>
              </a:lnSpc>
              <a:spcBef>
                <a:spcPts val="1600"/>
              </a:spcBef>
              <a:spcAft>
                <a:spcPts val="0"/>
              </a:spcAft>
              <a:buNone/>
              <a:defRPr sz="1200"/>
            </a:lvl5pPr>
            <a:lvl6pPr lvl="5" rtl="0">
              <a:lnSpc>
                <a:spcPct val="100000"/>
              </a:lnSpc>
              <a:spcBef>
                <a:spcPts val="1600"/>
              </a:spcBef>
              <a:spcAft>
                <a:spcPts val="0"/>
              </a:spcAft>
              <a:buNone/>
              <a:defRPr sz="1200"/>
            </a:lvl6pPr>
            <a:lvl7pPr lvl="6" rtl="0">
              <a:lnSpc>
                <a:spcPct val="100000"/>
              </a:lnSpc>
              <a:spcBef>
                <a:spcPts val="1600"/>
              </a:spcBef>
              <a:spcAft>
                <a:spcPts val="0"/>
              </a:spcAft>
              <a:buNone/>
              <a:defRPr sz="1200"/>
            </a:lvl7pPr>
            <a:lvl8pPr lvl="7" rtl="0">
              <a:lnSpc>
                <a:spcPct val="100000"/>
              </a:lnSpc>
              <a:spcBef>
                <a:spcPts val="1600"/>
              </a:spcBef>
              <a:spcAft>
                <a:spcPts val="0"/>
              </a:spcAft>
              <a:buNone/>
              <a:defRPr sz="1200"/>
            </a:lvl8pPr>
            <a:lvl9pPr lvl="8" rtl="0">
              <a:lnSpc>
                <a:spcPct val="100000"/>
              </a:lnSpc>
              <a:spcBef>
                <a:spcPts val="1600"/>
              </a:spcBef>
              <a:spcAft>
                <a:spcPts val="1600"/>
              </a:spcAft>
              <a:buNone/>
              <a:defRPr sz="1200"/>
            </a:lvl9pPr>
          </a:lstStyle>
          <a:p>
            <a:endParaRPr/>
          </a:p>
        </p:txBody>
      </p:sp>
      <p:sp>
        <p:nvSpPr>
          <p:cNvPr id="71" name="Google Shape;71;p17"/>
          <p:cNvSpPr txBox="1">
            <a:spLocks noGrp="1"/>
          </p:cNvSpPr>
          <p:nvPr>
            <p:ph type="title" hasCustomPrompt="1"/>
          </p:nvPr>
        </p:nvSpPr>
        <p:spPr>
          <a:xfrm>
            <a:off x="6006000" y="1954025"/>
            <a:ext cx="1235400" cy="479400"/>
          </a:xfrm>
          <a:prstGeom prst="rect">
            <a:avLst/>
          </a:prstGeom>
        </p:spPr>
        <p:txBody>
          <a:bodyPr spcFirstLastPara="1" wrap="square" lIns="91425" tIns="91425" rIns="91425" bIns="91425" anchor="b" anchorCtr="0">
            <a:noAutofit/>
          </a:bodyPr>
          <a:lstStyle>
            <a:lvl1pPr lvl="0" rtl="0">
              <a:spcBef>
                <a:spcPts val="0"/>
              </a:spcBef>
              <a:spcAft>
                <a:spcPts val="0"/>
              </a:spcAft>
              <a:buSzPts val="3600"/>
              <a:buNone/>
              <a:defRPr sz="24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r>
              <a:t>xx%</a:t>
            </a:r>
          </a:p>
        </p:txBody>
      </p:sp>
      <p:sp>
        <p:nvSpPr>
          <p:cNvPr id="72" name="Google Shape;72;p17"/>
          <p:cNvSpPr txBox="1">
            <a:spLocks noGrp="1"/>
          </p:cNvSpPr>
          <p:nvPr>
            <p:ph type="title" idx="3" hasCustomPrompt="1"/>
          </p:nvPr>
        </p:nvSpPr>
        <p:spPr>
          <a:xfrm>
            <a:off x="6006000" y="3100474"/>
            <a:ext cx="1235400" cy="479400"/>
          </a:xfrm>
          <a:prstGeom prst="rect">
            <a:avLst/>
          </a:prstGeom>
        </p:spPr>
        <p:txBody>
          <a:bodyPr spcFirstLastPara="1" wrap="square" lIns="91425" tIns="91425" rIns="91425" bIns="91425" anchor="b" anchorCtr="0">
            <a:noAutofit/>
          </a:bodyPr>
          <a:lstStyle>
            <a:lvl1pPr lvl="0" rtl="0">
              <a:spcBef>
                <a:spcPts val="0"/>
              </a:spcBef>
              <a:spcAft>
                <a:spcPts val="0"/>
              </a:spcAft>
              <a:buSzPts val="3600"/>
              <a:buNone/>
              <a:defRPr sz="24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r>
              <a:t>xx%</a:t>
            </a:r>
          </a:p>
        </p:txBody>
      </p:sp>
      <p:sp>
        <p:nvSpPr>
          <p:cNvPr id="73" name="Google Shape;73;p17"/>
          <p:cNvSpPr txBox="1">
            <a:spLocks noGrp="1"/>
          </p:cNvSpPr>
          <p:nvPr>
            <p:ph type="title" idx="4"/>
          </p:nvPr>
        </p:nvSpPr>
        <p:spPr>
          <a:xfrm>
            <a:off x="720100" y="509825"/>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Clr>
                <a:srgbClr val="F3F3F3"/>
              </a:buClr>
              <a:buSzPts val="3000"/>
              <a:buNone/>
              <a:defRPr sz="3000">
                <a:solidFill>
                  <a:srgbClr val="F3F3F3"/>
                </a:solidFill>
              </a:defRPr>
            </a:lvl1pPr>
            <a:lvl2pPr lvl="1" algn="ctr" rtl="0">
              <a:spcBef>
                <a:spcPts val="0"/>
              </a:spcBef>
              <a:spcAft>
                <a:spcPts val="0"/>
              </a:spcAft>
              <a:buClr>
                <a:srgbClr val="F3F3F3"/>
              </a:buClr>
              <a:buSzPts val="3000"/>
              <a:buNone/>
              <a:defRPr sz="3000">
                <a:solidFill>
                  <a:srgbClr val="F3F3F3"/>
                </a:solidFill>
              </a:defRPr>
            </a:lvl2pPr>
            <a:lvl3pPr lvl="2" algn="ctr" rtl="0">
              <a:spcBef>
                <a:spcPts val="0"/>
              </a:spcBef>
              <a:spcAft>
                <a:spcPts val="0"/>
              </a:spcAft>
              <a:buClr>
                <a:srgbClr val="F3F3F3"/>
              </a:buClr>
              <a:buSzPts val="3000"/>
              <a:buNone/>
              <a:defRPr sz="3000">
                <a:solidFill>
                  <a:srgbClr val="F3F3F3"/>
                </a:solidFill>
              </a:defRPr>
            </a:lvl3pPr>
            <a:lvl4pPr lvl="3" algn="ctr" rtl="0">
              <a:spcBef>
                <a:spcPts val="0"/>
              </a:spcBef>
              <a:spcAft>
                <a:spcPts val="0"/>
              </a:spcAft>
              <a:buClr>
                <a:srgbClr val="F3F3F3"/>
              </a:buClr>
              <a:buSzPts val="3000"/>
              <a:buNone/>
              <a:defRPr sz="3000">
                <a:solidFill>
                  <a:srgbClr val="F3F3F3"/>
                </a:solidFill>
              </a:defRPr>
            </a:lvl4pPr>
            <a:lvl5pPr lvl="4" algn="ctr" rtl="0">
              <a:spcBef>
                <a:spcPts val="0"/>
              </a:spcBef>
              <a:spcAft>
                <a:spcPts val="0"/>
              </a:spcAft>
              <a:buClr>
                <a:srgbClr val="F3F3F3"/>
              </a:buClr>
              <a:buSzPts val="3000"/>
              <a:buNone/>
              <a:defRPr sz="3000">
                <a:solidFill>
                  <a:srgbClr val="F3F3F3"/>
                </a:solidFill>
              </a:defRPr>
            </a:lvl5pPr>
            <a:lvl6pPr lvl="5" algn="ctr" rtl="0">
              <a:spcBef>
                <a:spcPts val="0"/>
              </a:spcBef>
              <a:spcAft>
                <a:spcPts val="0"/>
              </a:spcAft>
              <a:buClr>
                <a:srgbClr val="F3F3F3"/>
              </a:buClr>
              <a:buSzPts val="3000"/>
              <a:buNone/>
              <a:defRPr sz="3000">
                <a:solidFill>
                  <a:srgbClr val="F3F3F3"/>
                </a:solidFill>
              </a:defRPr>
            </a:lvl6pPr>
            <a:lvl7pPr lvl="6" algn="ctr" rtl="0">
              <a:spcBef>
                <a:spcPts val="0"/>
              </a:spcBef>
              <a:spcAft>
                <a:spcPts val="0"/>
              </a:spcAft>
              <a:buClr>
                <a:srgbClr val="F3F3F3"/>
              </a:buClr>
              <a:buSzPts val="3000"/>
              <a:buNone/>
              <a:defRPr sz="3000">
                <a:solidFill>
                  <a:srgbClr val="F3F3F3"/>
                </a:solidFill>
              </a:defRPr>
            </a:lvl7pPr>
            <a:lvl8pPr lvl="7" algn="ctr" rtl="0">
              <a:spcBef>
                <a:spcPts val="0"/>
              </a:spcBef>
              <a:spcAft>
                <a:spcPts val="0"/>
              </a:spcAft>
              <a:buClr>
                <a:srgbClr val="F3F3F3"/>
              </a:buClr>
              <a:buSzPts val="3000"/>
              <a:buNone/>
              <a:defRPr sz="3000">
                <a:solidFill>
                  <a:srgbClr val="F3F3F3"/>
                </a:solidFill>
              </a:defRPr>
            </a:lvl8pPr>
            <a:lvl9pPr lvl="8" algn="ctr" rtl="0">
              <a:spcBef>
                <a:spcPts val="0"/>
              </a:spcBef>
              <a:spcAft>
                <a:spcPts val="0"/>
              </a:spcAft>
              <a:buClr>
                <a:srgbClr val="F3F3F3"/>
              </a:buClr>
              <a:buSzPts val="3000"/>
              <a:buNone/>
              <a:defRPr sz="3000">
                <a:solidFill>
                  <a:srgbClr val="F3F3F3"/>
                </a:solidFill>
              </a:defRPr>
            </a:lvl9p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and six columns">
  <p:cSld name="BLANK_1_1_1_1_1_1">
    <p:bg>
      <p:bgPr>
        <a:blipFill>
          <a:blip r:embed="rId2">
            <a:alphaModFix/>
          </a:blip>
          <a:stretch>
            <a:fillRect/>
          </a:stretch>
        </a:blipFill>
        <a:effectLst/>
      </p:bgPr>
    </p:bg>
    <p:spTree>
      <p:nvGrpSpPr>
        <p:cNvPr id="1" name="Shape 74"/>
        <p:cNvGrpSpPr/>
        <p:nvPr/>
      </p:nvGrpSpPr>
      <p:grpSpPr>
        <a:xfrm>
          <a:off x="0" y="0"/>
          <a:ext cx="0" cy="0"/>
          <a:chOff x="0" y="0"/>
          <a:chExt cx="0" cy="0"/>
        </a:xfrm>
      </p:grpSpPr>
      <p:sp>
        <p:nvSpPr>
          <p:cNvPr id="75" name="Google Shape;75;p18"/>
          <p:cNvSpPr txBox="1">
            <a:spLocks noGrp="1"/>
          </p:cNvSpPr>
          <p:nvPr>
            <p:ph type="title"/>
          </p:nvPr>
        </p:nvSpPr>
        <p:spPr>
          <a:xfrm>
            <a:off x="916225" y="2443810"/>
            <a:ext cx="1841400" cy="401700"/>
          </a:xfrm>
          <a:prstGeom prst="rect">
            <a:avLst/>
          </a:prstGeom>
          <a:noFill/>
          <a:ln>
            <a:noFill/>
          </a:ln>
        </p:spPr>
        <p:txBody>
          <a:bodyPr spcFirstLastPara="1" wrap="square" lIns="0" tIns="0" rIns="0" bIns="0" anchor="b" anchorCtr="0">
            <a:noAutofit/>
          </a:bodyPr>
          <a:lstStyle>
            <a:lvl1pPr lvl="0" algn="ctr" rtl="0">
              <a:spcBef>
                <a:spcPts val="0"/>
              </a:spcBef>
              <a:spcAft>
                <a:spcPts val="0"/>
              </a:spcAft>
              <a:buSzPts val="1400"/>
              <a:buNone/>
              <a:defRPr sz="1400" i="0">
                <a:solidFill>
                  <a:srgbClr val="F3F3F3"/>
                </a:solidFill>
              </a:defRPr>
            </a:lvl1pPr>
            <a:lvl2pPr lvl="1" algn="ctr" rtl="0">
              <a:spcBef>
                <a:spcPts val="0"/>
              </a:spcBef>
              <a:spcAft>
                <a:spcPts val="0"/>
              </a:spcAft>
              <a:buSzPts val="1400"/>
              <a:buNone/>
              <a:defRPr sz="1400"/>
            </a:lvl2pPr>
            <a:lvl3pPr lvl="2" algn="ctr" rtl="0">
              <a:spcBef>
                <a:spcPts val="0"/>
              </a:spcBef>
              <a:spcAft>
                <a:spcPts val="0"/>
              </a:spcAft>
              <a:buSzPts val="1400"/>
              <a:buNone/>
              <a:defRPr sz="1400"/>
            </a:lvl3pPr>
            <a:lvl4pPr lvl="3" algn="ctr" rtl="0">
              <a:spcBef>
                <a:spcPts val="0"/>
              </a:spcBef>
              <a:spcAft>
                <a:spcPts val="0"/>
              </a:spcAft>
              <a:buSzPts val="1400"/>
              <a:buNone/>
              <a:defRPr sz="1400"/>
            </a:lvl4pPr>
            <a:lvl5pPr lvl="4" algn="ctr" rtl="0">
              <a:spcBef>
                <a:spcPts val="0"/>
              </a:spcBef>
              <a:spcAft>
                <a:spcPts val="0"/>
              </a:spcAft>
              <a:buSzPts val="1400"/>
              <a:buNone/>
              <a:defRPr sz="1400"/>
            </a:lvl5pPr>
            <a:lvl6pPr lvl="5" algn="ctr" rtl="0">
              <a:spcBef>
                <a:spcPts val="0"/>
              </a:spcBef>
              <a:spcAft>
                <a:spcPts val="0"/>
              </a:spcAft>
              <a:buSzPts val="1400"/>
              <a:buNone/>
              <a:defRPr sz="1400"/>
            </a:lvl6pPr>
            <a:lvl7pPr lvl="6" algn="ctr" rtl="0">
              <a:spcBef>
                <a:spcPts val="0"/>
              </a:spcBef>
              <a:spcAft>
                <a:spcPts val="0"/>
              </a:spcAft>
              <a:buSzPts val="1400"/>
              <a:buNone/>
              <a:defRPr sz="1400"/>
            </a:lvl7pPr>
            <a:lvl8pPr lvl="7" algn="ctr" rtl="0">
              <a:spcBef>
                <a:spcPts val="0"/>
              </a:spcBef>
              <a:spcAft>
                <a:spcPts val="0"/>
              </a:spcAft>
              <a:buSzPts val="1400"/>
              <a:buNone/>
              <a:defRPr sz="1400"/>
            </a:lvl8pPr>
            <a:lvl9pPr lvl="8" algn="ctr" rtl="0">
              <a:spcBef>
                <a:spcPts val="0"/>
              </a:spcBef>
              <a:spcAft>
                <a:spcPts val="0"/>
              </a:spcAft>
              <a:buSzPts val="1400"/>
              <a:buNone/>
              <a:defRPr sz="1400"/>
            </a:lvl9pPr>
          </a:lstStyle>
          <a:p>
            <a:endParaRPr/>
          </a:p>
        </p:txBody>
      </p:sp>
      <p:sp>
        <p:nvSpPr>
          <p:cNvPr id="76" name="Google Shape;76;p18"/>
          <p:cNvSpPr txBox="1">
            <a:spLocks noGrp="1"/>
          </p:cNvSpPr>
          <p:nvPr>
            <p:ph type="subTitle" idx="1"/>
          </p:nvPr>
        </p:nvSpPr>
        <p:spPr>
          <a:xfrm>
            <a:off x="786275" y="1909450"/>
            <a:ext cx="2101200" cy="572700"/>
          </a:xfrm>
          <a:prstGeom prst="rect">
            <a:avLst/>
          </a:prstGeom>
        </p:spPr>
        <p:txBody>
          <a:bodyPr spcFirstLastPara="1" wrap="square" lIns="91425" tIns="91425" rIns="91425" bIns="91425" anchor="b" anchorCtr="0">
            <a:noAutofit/>
          </a:bodyPr>
          <a:lstStyle>
            <a:lvl1pPr lvl="0" algn="ctr" rtl="0">
              <a:lnSpc>
                <a:spcPct val="100000"/>
              </a:lnSpc>
              <a:spcBef>
                <a:spcPts val="0"/>
              </a:spcBef>
              <a:spcAft>
                <a:spcPts val="0"/>
              </a:spcAft>
              <a:buNone/>
              <a:defRPr sz="1400">
                <a:solidFill>
                  <a:srgbClr val="F3F3F3"/>
                </a:solidFill>
              </a:defRPr>
            </a:lvl1pPr>
            <a:lvl2pPr lvl="1" algn="ctr" rtl="0">
              <a:lnSpc>
                <a:spcPct val="100000"/>
              </a:lnSpc>
              <a:spcBef>
                <a:spcPts val="1600"/>
              </a:spcBef>
              <a:spcAft>
                <a:spcPts val="0"/>
              </a:spcAft>
              <a:buNone/>
              <a:defRPr sz="1400">
                <a:solidFill>
                  <a:srgbClr val="F3F3F3"/>
                </a:solidFill>
              </a:defRPr>
            </a:lvl2pPr>
            <a:lvl3pPr lvl="2" algn="ctr" rtl="0">
              <a:lnSpc>
                <a:spcPct val="100000"/>
              </a:lnSpc>
              <a:spcBef>
                <a:spcPts val="1600"/>
              </a:spcBef>
              <a:spcAft>
                <a:spcPts val="0"/>
              </a:spcAft>
              <a:buNone/>
              <a:defRPr sz="1400">
                <a:solidFill>
                  <a:srgbClr val="F3F3F3"/>
                </a:solidFill>
              </a:defRPr>
            </a:lvl3pPr>
            <a:lvl4pPr lvl="3" algn="ctr" rtl="0">
              <a:lnSpc>
                <a:spcPct val="100000"/>
              </a:lnSpc>
              <a:spcBef>
                <a:spcPts val="1600"/>
              </a:spcBef>
              <a:spcAft>
                <a:spcPts val="0"/>
              </a:spcAft>
              <a:buNone/>
              <a:defRPr sz="1400">
                <a:solidFill>
                  <a:srgbClr val="F3F3F3"/>
                </a:solidFill>
              </a:defRPr>
            </a:lvl4pPr>
            <a:lvl5pPr lvl="4" algn="ctr" rtl="0">
              <a:lnSpc>
                <a:spcPct val="100000"/>
              </a:lnSpc>
              <a:spcBef>
                <a:spcPts val="1600"/>
              </a:spcBef>
              <a:spcAft>
                <a:spcPts val="0"/>
              </a:spcAft>
              <a:buNone/>
              <a:defRPr sz="1400">
                <a:solidFill>
                  <a:srgbClr val="F3F3F3"/>
                </a:solidFill>
              </a:defRPr>
            </a:lvl5pPr>
            <a:lvl6pPr lvl="5" algn="ctr" rtl="0">
              <a:lnSpc>
                <a:spcPct val="100000"/>
              </a:lnSpc>
              <a:spcBef>
                <a:spcPts val="1600"/>
              </a:spcBef>
              <a:spcAft>
                <a:spcPts val="0"/>
              </a:spcAft>
              <a:buNone/>
              <a:defRPr sz="1400">
                <a:solidFill>
                  <a:srgbClr val="F3F3F3"/>
                </a:solidFill>
              </a:defRPr>
            </a:lvl6pPr>
            <a:lvl7pPr lvl="6" algn="ctr" rtl="0">
              <a:lnSpc>
                <a:spcPct val="100000"/>
              </a:lnSpc>
              <a:spcBef>
                <a:spcPts val="1600"/>
              </a:spcBef>
              <a:spcAft>
                <a:spcPts val="0"/>
              </a:spcAft>
              <a:buNone/>
              <a:defRPr sz="1400">
                <a:solidFill>
                  <a:srgbClr val="F3F3F3"/>
                </a:solidFill>
              </a:defRPr>
            </a:lvl7pPr>
            <a:lvl8pPr lvl="7" algn="ctr" rtl="0">
              <a:lnSpc>
                <a:spcPct val="100000"/>
              </a:lnSpc>
              <a:spcBef>
                <a:spcPts val="1600"/>
              </a:spcBef>
              <a:spcAft>
                <a:spcPts val="0"/>
              </a:spcAft>
              <a:buNone/>
              <a:defRPr sz="1400">
                <a:solidFill>
                  <a:srgbClr val="F3F3F3"/>
                </a:solidFill>
              </a:defRPr>
            </a:lvl8pPr>
            <a:lvl9pPr lvl="8" algn="ctr" rtl="0">
              <a:lnSpc>
                <a:spcPct val="100000"/>
              </a:lnSpc>
              <a:spcBef>
                <a:spcPts val="1600"/>
              </a:spcBef>
              <a:spcAft>
                <a:spcPts val="1600"/>
              </a:spcAft>
              <a:buNone/>
              <a:defRPr sz="1400">
                <a:solidFill>
                  <a:srgbClr val="F3F3F3"/>
                </a:solidFill>
              </a:defRPr>
            </a:lvl9pPr>
          </a:lstStyle>
          <a:p>
            <a:endParaRPr/>
          </a:p>
        </p:txBody>
      </p:sp>
      <p:sp>
        <p:nvSpPr>
          <p:cNvPr id="77" name="Google Shape;77;p18"/>
          <p:cNvSpPr txBox="1">
            <a:spLocks noGrp="1"/>
          </p:cNvSpPr>
          <p:nvPr>
            <p:ph type="title" idx="2"/>
          </p:nvPr>
        </p:nvSpPr>
        <p:spPr>
          <a:xfrm>
            <a:off x="6298374" y="2443810"/>
            <a:ext cx="1841400" cy="401700"/>
          </a:xfrm>
          <a:prstGeom prst="rect">
            <a:avLst/>
          </a:prstGeom>
          <a:noFill/>
          <a:ln>
            <a:noFill/>
          </a:ln>
        </p:spPr>
        <p:txBody>
          <a:bodyPr spcFirstLastPara="1" wrap="square" lIns="0" tIns="0" rIns="0" bIns="0" anchor="b" anchorCtr="0">
            <a:noAutofit/>
          </a:bodyPr>
          <a:lstStyle>
            <a:lvl1pPr lvl="0" algn="ctr" rtl="0">
              <a:spcBef>
                <a:spcPts val="0"/>
              </a:spcBef>
              <a:spcAft>
                <a:spcPts val="0"/>
              </a:spcAft>
              <a:buSzPts val="1400"/>
              <a:buNone/>
              <a:defRPr sz="1400" i="0">
                <a:solidFill>
                  <a:srgbClr val="F3F3F3"/>
                </a:solidFill>
              </a:defRPr>
            </a:lvl1pPr>
            <a:lvl2pPr lvl="1" algn="ctr" rtl="0">
              <a:spcBef>
                <a:spcPts val="0"/>
              </a:spcBef>
              <a:spcAft>
                <a:spcPts val="0"/>
              </a:spcAft>
              <a:buSzPts val="1400"/>
              <a:buNone/>
              <a:defRPr sz="1400"/>
            </a:lvl2pPr>
            <a:lvl3pPr lvl="2" algn="ctr" rtl="0">
              <a:spcBef>
                <a:spcPts val="0"/>
              </a:spcBef>
              <a:spcAft>
                <a:spcPts val="0"/>
              </a:spcAft>
              <a:buSzPts val="1400"/>
              <a:buNone/>
              <a:defRPr sz="1400"/>
            </a:lvl3pPr>
            <a:lvl4pPr lvl="3" algn="ctr" rtl="0">
              <a:spcBef>
                <a:spcPts val="0"/>
              </a:spcBef>
              <a:spcAft>
                <a:spcPts val="0"/>
              </a:spcAft>
              <a:buSzPts val="1400"/>
              <a:buNone/>
              <a:defRPr sz="1400"/>
            </a:lvl4pPr>
            <a:lvl5pPr lvl="4" algn="ctr" rtl="0">
              <a:spcBef>
                <a:spcPts val="0"/>
              </a:spcBef>
              <a:spcAft>
                <a:spcPts val="0"/>
              </a:spcAft>
              <a:buSzPts val="1400"/>
              <a:buNone/>
              <a:defRPr sz="1400"/>
            </a:lvl5pPr>
            <a:lvl6pPr lvl="5" algn="ctr" rtl="0">
              <a:spcBef>
                <a:spcPts val="0"/>
              </a:spcBef>
              <a:spcAft>
                <a:spcPts val="0"/>
              </a:spcAft>
              <a:buSzPts val="1400"/>
              <a:buNone/>
              <a:defRPr sz="1400"/>
            </a:lvl6pPr>
            <a:lvl7pPr lvl="6" algn="ctr" rtl="0">
              <a:spcBef>
                <a:spcPts val="0"/>
              </a:spcBef>
              <a:spcAft>
                <a:spcPts val="0"/>
              </a:spcAft>
              <a:buSzPts val="1400"/>
              <a:buNone/>
              <a:defRPr sz="1400"/>
            </a:lvl7pPr>
            <a:lvl8pPr lvl="7" algn="ctr" rtl="0">
              <a:spcBef>
                <a:spcPts val="0"/>
              </a:spcBef>
              <a:spcAft>
                <a:spcPts val="0"/>
              </a:spcAft>
              <a:buSzPts val="1400"/>
              <a:buNone/>
              <a:defRPr sz="1400"/>
            </a:lvl8pPr>
            <a:lvl9pPr lvl="8" algn="ctr" rtl="0">
              <a:spcBef>
                <a:spcPts val="0"/>
              </a:spcBef>
              <a:spcAft>
                <a:spcPts val="0"/>
              </a:spcAft>
              <a:buSzPts val="1400"/>
              <a:buNone/>
              <a:defRPr sz="1400"/>
            </a:lvl9pPr>
          </a:lstStyle>
          <a:p>
            <a:endParaRPr/>
          </a:p>
        </p:txBody>
      </p:sp>
      <p:sp>
        <p:nvSpPr>
          <p:cNvPr id="78" name="Google Shape;78;p18"/>
          <p:cNvSpPr txBox="1">
            <a:spLocks noGrp="1"/>
          </p:cNvSpPr>
          <p:nvPr>
            <p:ph type="subTitle" idx="3"/>
          </p:nvPr>
        </p:nvSpPr>
        <p:spPr>
          <a:xfrm>
            <a:off x="6080425" y="1909450"/>
            <a:ext cx="2277300" cy="572700"/>
          </a:xfrm>
          <a:prstGeom prst="rect">
            <a:avLst/>
          </a:prstGeom>
        </p:spPr>
        <p:txBody>
          <a:bodyPr spcFirstLastPara="1" wrap="square" lIns="91425" tIns="91425" rIns="91425" bIns="91425" anchor="b" anchorCtr="0">
            <a:noAutofit/>
          </a:bodyPr>
          <a:lstStyle>
            <a:lvl1pPr lvl="0" algn="ctr" rtl="0">
              <a:lnSpc>
                <a:spcPct val="100000"/>
              </a:lnSpc>
              <a:spcBef>
                <a:spcPts val="0"/>
              </a:spcBef>
              <a:spcAft>
                <a:spcPts val="0"/>
              </a:spcAft>
              <a:buNone/>
              <a:defRPr sz="1400">
                <a:solidFill>
                  <a:srgbClr val="F3F3F3"/>
                </a:solidFill>
              </a:defRPr>
            </a:lvl1pPr>
            <a:lvl2pPr lvl="1" algn="ctr" rtl="0">
              <a:lnSpc>
                <a:spcPct val="100000"/>
              </a:lnSpc>
              <a:spcBef>
                <a:spcPts val="1600"/>
              </a:spcBef>
              <a:spcAft>
                <a:spcPts val="0"/>
              </a:spcAft>
              <a:buNone/>
              <a:defRPr sz="1400">
                <a:solidFill>
                  <a:srgbClr val="F3F3F3"/>
                </a:solidFill>
              </a:defRPr>
            </a:lvl2pPr>
            <a:lvl3pPr lvl="2" algn="ctr" rtl="0">
              <a:lnSpc>
                <a:spcPct val="100000"/>
              </a:lnSpc>
              <a:spcBef>
                <a:spcPts val="1600"/>
              </a:spcBef>
              <a:spcAft>
                <a:spcPts val="0"/>
              </a:spcAft>
              <a:buNone/>
              <a:defRPr sz="1400">
                <a:solidFill>
                  <a:srgbClr val="F3F3F3"/>
                </a:solidFill>
              </a:defRPr>
            </a:lvl3pPr>
            <a:lvl4pPr lvl="3" algn="ctr" rtl="0">
              <a:lnSpc>
                <a:spcPct val="100000"/>
              </a:lnSpc>
              <a:spcBef>
                <a:spcPts val="1600"/>
              </a:spcBef>
              <a:spcAft>
                <a:spcPts val="0"/>
              </a:spcAft>
              <a:buNone/>
              <a:defRPr sz="1400">
                <a:solidFill>
                  <a:srgbClr val="F3F3F3"/>
                </a:solidFill>
              </a:defRPr>
            </a:lvl4pPr>
            <a:lvl5pPr lvl="4" algn="ctr" rtl="0">
              <a:lnSpc>
                <a:spcPct val="100000"/>
              </a:lnSpc>
              <a:spcBef>
                <a:spcPts val="1600"/>
              </a:spcBef>
              <a:spcAft>
                <a:spcPts val="0"/>
              </a:spcAft>
              <a:buNone/>
              <a:defRPr sz="1400">
                <a:solidFill>
                  <a:srgbClr val="F3F3F3"/>
                </a:solidFill>
              </a:defRPr>
            </a:lvl5pPr>
            <a:lvl6pPr lvl="5" algn="ctr" rtl="0">
              <a:lnSpc>
                <a:spcPct val="100000"/>
              </a:lnSpc>
              <a:spcBef>
                <a:spcPts val="1600"/>
              </a:spcBef>
              <a:spcAft>
                <a:spcPts val="0"/>
              </a:spcAft>
              <a:buNone/>
              <a:defRPr sz="1400">
                <a:solidFill>
                  <a:srgbClr val="F3F3F3"/>
                </a:solidFill>
              </a:defRPr>
            </a:lvl6pPr>
            <a:lvl7pPr lvl="6" algn="ctr" rtl="0">
              <a:lnSpc>
                <a:spcPct val="100000"/>
              </a:lnSpc>
              <a:spcBef>
                <a:spcPts val="1600"/>
              </a:spcBef>
              <a:spcAft>
                <a:spcPts val="0"/>
              </a:spcAft>
              <a:buNone/>
              <a:defRPr sz="1400">
                <a:solidFill>
                  <a:srgbClr val="F3F3F3"/>
                </a:solidFill>
              </a:defRPr>
            </a:lvl7pPr>
            <a:lvl8pPr lvl="7" algn="ctr" rtl="0">
              <a:lnSpc>
                <a:spcPct val="100000"/>
              </a:lnSpc>
              <a:spcBef>
                <a:spcPts val="1600"/>
              </a:spcBef>
              <a:spcAft>
                <a:spcPts val="0"/>
              </a:spcAft>
              <a:buNone/>
              <a:defRPr sz="1400">
                <a:solidFill>
                  <a:srgbClr val="F3F3F3"/>
                </a:solidFill>
              </a:defRPr>
            </a:lvl8pPr>
            <a:lvl9pPr lvl="8" algn="ctr" rtl="0">
              <a:lnSpc>
                <a:spcPct val="100000"/>
              </a:lnSpc>
              <a:spcBef>
                <a:spcPts val="1600"/>
              </a:spcBef>
              <a:spcAft>
                <a:spcPts val="1600"/>
              </a:spcAft>
              <a:buNone/>
              <a:defRPr sz="1400">
                <a:solidFill>
                  <a:srgbClr val="F3F3F3"/>
                </a:solidFill>
              </a:defRPr>
            </a:lvl9pPr>
          </a:lstStyle>
          <a:p>
            <a:endParaRPr/>
          </a:p>
        </p:txBody>
      </p:sp>
      <p:sp>
        <p:nvSpPr>
          <p:cNvPr id="79" name="Google Shape;79;p18"/>
          <p:cNvSpPr txBox="1">
            <a:spLocks noGrp="1"/>
          </p:cNvSpPr>
          <p:nvPr>
            <p:ph type="title" idx="4"/>
          </p:nvPr>
        </p:nvSpPr>
        <p:spPr>
          <a:xfrm>
            <a:off x="3607299" y="3872760"/>
            <a:ext cx="1841400" cy="401700"/>
          </a:xfrm>
          <a:prstGeom prst="rect">
            <a:avLst/>
          </a:prstGeom>
          <a:noFill/>
          <a:ln>
            <a:noFill/>
          </a:ln>
        </p:spPr>
        <p:txBody>
          <a:bodyPr spcFirstLastPara="1" wrap="square" lIns="0" tIns="0" rIns="0" bIns="0" anchor="b" anchorCtr="0">
            <a:noAutofit/>
          </a:bodyPr>
          <a:lstStyle>
            <a:lvl1pPr lvl="0" algn="ctr" rtl="0">
              <a:spcBef>
                <a:spcPts val="0"/>
              </a:spcBef>
              <a:spcAft>
                <a:spcPts val="0"/>
              </a:spcAft>
              <a:buSzPts val="1400"/>
              <a:buNone/>
              <a:defRPr sz="1400" i="0">
                <a:solidFill>
                  <a:srgbClr val="F3F3F3"/>
                </a:solidFill>
              </a:defRPr>
            </a:lvl1pPr>
            <a:lvl2pPr lvl="1" algn="ctr" rtl="0">
              <a:spcBef>
                <a:spcPts val="0"/>
              </a:spcBef>
              <a:spcAft>
                <a:spcPts val="0"/>
              </a:spcAft>
              <a:buSzPts val="1400"/>
              <a:buNone/>
              <a:defRPr sz="1400"/>
            </a:lvl2pPr>
            <a:lvl3pPr lvl="2" algn="ctr" rtl="0">
              <a:spcBef>
                <a:spcPts val="0"/>
              </a:spcBef>
              <a:spcAft>
                <a:spcPts val="0"/>
              </a:spcAft>
              <a:buSzPts val="1400"/>
              <a:buNone/>
              <a:defRPr sz="1400"/>
            </a:lvl3pPr>
            <a:lvl4pPr lvl="3" algn="ctr" rtl="0">
              <a:spcBef>
                <a:spcPts val="0"/>
              </a:spcBef>
              <a:spcAft>
                <a:spcPts val="0"/>
              </a:spcAft>
              <a:buSzPts val="1400"/>
              <a:buNone/>
              <a:defRPr sz="1400"/>
            </a:lvl4pPr>
            <a:lvl5pPr lvl="4" algn="ctr" rtl="0">
              <a:spcBef>
                <a:spcPts val="0"/>
              </a:spcBef>
              <a:spcAft>
                <a:spcPts val="0"/>
              </a:spcAft>
              <a:buSzPts val="1400"/>
              <a:buNone/>
              <a:defRPr sz="1400"/>
            </a:lvl5pPr>
            <a:lvl6pPr lvl="5" algn="ctr" rtl="0">
              <a:spcBef>
                <a:spcPts val="0"/>
              </a:spcBef>
              <a:spcAft>
                <a:spcPts val="0"/>
              </a:spcAft>
              <a:buSzPts val="1400"/>
              <a:buNone/>
              <a:defRPr sz="1400"/>
            </a:lvl6pPr>
            <a:lvl7pPr lvl="6" algn="ctr" rtl="0">
              <a:spcBef>
                <a:spcPts val="0"/>
              </a:spcBef>
              <a:spcAft>
                <a:spcPts val="0"/>
              </a:spcAft>
              <a:buSzPts val="1400"/>
              <a:buNone/>
              <a:defRPr sz="1400"/>
            </a:lvl7pPr>
            <a:lvl8pPr lvl="7" algn="ctr" rtl="0">
              <a:spcBef>
                <a:spcPts val="0"/>
              </a:spcBef>
              <a:spcAft>
                <a:spcPts val="0"/>
              </a:spcAft>
              <a:buSzPts val="1400"/>
              <a:buNone/>
              <a:defRPr sz="1400"/>
            </a:lvl8pPr>
            <a:lvl9pPr lvl="8" algn="ctr" rtl="0">
              <a:spcBef>
                <a:spcPts val="0"/>
              </a:spcBef>
              <a:spcAft>
                <a:spcPts val="0"/>
              </a:spcAft>
              <a:buSzPts val="1400"/>
              <a:buNone/>
              <a:defRPr sz="1400"/>
            </a:lvl9pPr>
          </a:lstStyle>
          <a:p>
            <a:endParaRPr/>
          </a:p>
        </p:txBody>
      </p:sp>
      <p:sp>
        <p:nvSpPr>
          <p:cNvPr id="80" name="Google Shape;80;p18"/>
          <p:cNvSpPr txBox="1">
            <a:spLocks noGrp="1"/>
          </p:cNvSpPr>
          <p:nvPr>
            <p:ph type="subTitle" idx="5"/>
          </p:nvPr>
        </p:nvSpPr>
        <p:spPr>
          <a:xfrm>
            <a:off x="3389350" y="3332250"/>
            <a:ext cx="2277300" cy="572700"/>
          </a:xfrm>
          <a:prstGeom prst="rect">
            <a:avLst/>
          </a:prstGeom>
        </p:spPr>
        <p:txBody>
          <a:bodyPr spcFirstLastPara="1" wrap="square" lIns="91425" tIns="91425" rIns="91425" bIns="91425" anchor="b" anchorCtr="0">
            <a:noAutofit/>
          </a:bodyPr>
          <a:lstStyle>
            <a:lvl1pPr lvl="0" algn="ctr" rtl="0">
              <a:lnSpc>
                <a:spcPct val="100000"/>
              </a:lnSpc>
              <a:spcBef>
                <a:spcPts val="0"/>
              </a:spcBef>
              <a:spcAft>
                <a:spcPts val="0"/>
              </a:spcAft>
              <a:buNone/>
              <a:defRPr sz="1400">
                <a:solidFill>
                  <a:srgbClr val="F3F3F3"/>
                </a:solidFill>
              </a:defRPr>
            </a:lvl1pPr>
            <a:lvl2pPr lvl="1" algn="ctr" rtl="0">
              <a:lnSpc>
                <a:spcPct val="100000"/>
              </a:lnSpc>
              <a:spcBef>
                <a:spcPts val="1600"/>
              </a:spcBef>
              <a:spcAft>
                <a:spcPts val="0"/>
              </a:spcAft>
              <a:buNone/>
              <a:defRPr sz="1400">
                <a:solidFill>
                  <a:srgbClr val="F3F3F3"/>
                </a:solidFill>
              </a:defRPr>
            </a:lvl2pPr>
            <a:lvl3pPr lvl="2" algn="ctr" rtl="0">
              <a:lnSpc>
                <a:spcPct val="100000"/>
              </a:lnSpc>
              <a:spcBef>
                <a:spcPts val="1600"/>
              </a:spcBef>
              <a:spcAft>
                <a:spcPts val="0"/>
              </a:spcAft>
              <a:buNone/>
              <a:defRPr sz="1400">
                <a:solidFill>
                  <a:srgbClr val="F3F3F3"/>
                </a:solidFill>
              </a:defRPr>
            </a:lvl3pPr>
            <a:lvl4pPr lvl="3" algn="ctr" rtl="0">
              <a:lnSpc>
                <a:spcPct val="100000"/>
              </a:lnSpc>
              <a:spcBef>
                <a:spcPts val="1600"/>
              </a:spcBef>
              <a:spcAft>
                <a:spcPts val="0"/>
              </a:spcAft>
              <a:buNone/>
              <a:defRPr sz="1400">
                <a:solidFill>
                  <a:srgbClr val="F3F3F3"/>
                </a:solidFill>
              </a:defRPr>
            </a:lvl4pPr>
            <a:lvl5pPr lvl="4" algn="ctr" rtl="0">
              <a:lnSpc>
                <a:spcPct val="100000"/>
              </a:lnSpc>
              <a:spcBef>
                <a:spcPts val="1600"/>
              </a:spcBef>
              <a:spcAft>
                <a:spcPts val="0"/>
              </a:spcAft>
              <a:buNone/>
              <a:defRPr sz="1400">
                <a:solidFill>
                  <a:srgbClr val="F3F3F3"/>
                </a:solidFill>
              </a:defRPr>
            </a:lvl5pPr>
            <a:lvl6pPr lvl="5" algn="ctr" rtl="0">
              <a:lnSpc>
                <a:spcPct val="100000"/>
              </a:lnSpc>
              <a:spcBef>
                <a:spcPts val="1600"/>
              </a:spcBef>
              <a:spcAft>
                <a:spcPts val="0"/>
              </a:spcAft>
              <a:buNone/>
              <a:defRPr sz="1400">
                <a:solidFill>
                  <a:srgbClr val="F3F3F3"/>
                </a:solidFill>
              </a:defRPr>
            </a:lvl6pPr>
            <a:lvl7pPr lvl="6" algn="ctr" rtl="0">
              <a:lnSpc>
                <a:spcPct val="100000"/>
              </a:lnSpc>
              <a:spcBef>
                <a:spcPts val="1600"/>
              </a:spcBef>
              <a:spcAft>
                <a:spcPts val="0"/>
              </a:spcAft>
              <a:buNone/>
              <a:defRPr sz="1400">
                <a:solidFill>
                  <a:srgbClr val="F3F3F3"/>
                </a:solidFill>
              </a:defRPr>
            </a:lvl7pPr>
            <a:lvl8pPr lvl="7" algn="ctr" rtl="0">
              <a:lnSpc>
                <a:spcPct val="100000"/>
              </a:lnSpc>
              <a:spcBef>
                <a:spcPts val="1600"/>
              </a:spcBef>
              <a:spcAft>
                <a:spcPts val="0"/>
              </a:spcAft>
              <a:buNone/>
              <a:defRPr sz="1400">
                <a:solidFill>
                  <a:srgbClr val="F3F3F3"/>
                </a:solidFill>
              </a:defRPr>
            </a:lvl8pPr>
            <a:lvl9pPr lvl="8" algn="ctr" rtl="0">
              <a:lnSpc>
                <a:spcPct val="100000"/>
              </a:lnSpc>
              <a:spcBef>
                <a:spcPts val="1600"/>
              </a:spcBef>
              <a:spcAft>
                <a:spcPts val="1600"/>
              </a:spcAft>
              <a:buNone/>
              <a:defRPr sz="1400">
                <a:solidFill>
                  <a:srgbClr val="F3F3F3"/>
                </a:solidFill>
              </a:defRPr>
            </a:lvl9pPr>
          </a:lstStyle>
          <a:p>
            <a:endParaRPr/>
          </a:p>
        </p:txBody>
      </p:sp>
      <p:sp>
        <p:nvSpPr>
          <p:cNvPr id="81" name="Google Shape;81;p18"/>
          <p:cNvSpPr txBox="1">
            <a:spLocks noGrp="1"/>
          </p:cNvSpPr>
          <p:nvPr>
            <p:ph type="title" idx="6"/>
          </p:nvPr>
        </p:nvSpPr>
        <p:spPr>
          <a:xfrm>
            <a:off x="3607299" y="2443810"/>
            <a:ext cx="1841400" cy="401700"/>
          </a:xfrm>
          <a:prstGeom prst="rect">
            <a:avLst/>
          </a:prstGeom>
          <a:noFill/>
          <a:ln>
            <a:noFill/>
          </a:ln>
        </p:spPr>
        <p:txBody>
          <a:bodyPr spcFirstLastPara="1" wrap="square" lIns="0" tIns="0" rIns="0" bIns="0" anchor="b" anchorCtr="0">
            <a:noAutofit/>
          </a:bodyPr>
          <a:lstStyle>
            <a:lvl1pPr lvl="0" algn="ctr" rtl="0">
              <a:spcBef>
                <a:spcPts val="0"/>
              </a:spcBef>
              <a:spcAft>
                <a:spcPts val="0"/>
              </a:spcAft>
              <a:buSzPts val="1400"/>
              <a:buNone/>
              <a:defRPr sz="1400" i="0">
                <a:solidFill>
                  <a:srgbClr val="F3F3F3"/>
                </a:solidFill>
              </a:defRPr>
            </a:lvl1pPr>
            <a:lvl2pPr lvl="1" algn="ctr" rtl="0">
              <a:spcBef>
                <a:spcPts val="0"/>
              </a:spcBef>
              <a:spcAft>
                <a:spcPts val="0"/>
              </a:spcAft>
              <a:buSzPts val="1400"/>
              <a:buNone/>
              <a:defRPr sz="1400"/>
            </a:lvl2pPr>
            <a:lvl3pPr lvl="2" algn="ctr" rtl="0">
              <a:spcBef>
                <a:spcPts val="0"/>
              </a:spcBef>
              <a:spcAft>
                <a:spcPts val="0"/>
              </a:spcAft>
              <a:buSzPts val="1400"/>
              <a:buNone/>
              <a:defRPr sz="1400"/>
            </a:lvl3pPr>
            <a:lvl4pPr lvl="3" algn="ctr" rtl="0">
              <a:spcBef>
                <a:spcPts val="0"/>
              </a:spcBef>
              <a:spcAft>
                <a:spcPts val="0"/>
              </a:spcAft>
              <a:buSzPts val="1400"/>
              <a:buNone/>
              <a:defRPr sz="1400"/>
            </a:lvl4pPr>
            <a:lvl5pPr lvl="4" algn="ctr" rtl="0">
              <a:spcBef>
                <a:spcPts val="0"/>
              </a:spcBef>
              <a:spcAft>
                <a:spcPts val="0"/>
              </a:spcAft>
              <a:buSzPts val="1400"/>
              <a:buNone/>
              <a:defRPr sz="1400"/>
            </a:lvl5pPr>
            <a:lvl6pPr lvl="5" algn="ctr" rtl="0">
              <a:spcBef>
                <a:spcPts val="0"/>
              </a:spcBef>
              <a:spcAft>
                <a:spcPts val="0"/>
              </a:spcAft>
              <a:buSzPts val="1400"/>
              <a:buNone/>
              <a:defRPr sz="1400"/>
            </a:lvl6pPr>
            <a:lvl7pPr lvl="6" algn="ctr" rtl="0">
              <a:spcBef>
                <a:spcPts val="0"/>
              </a:spcBef>
              <a:spcAft>
                <a:spcPts val="0"/>
              </a:spcAft>
              <a:buSzPts val="1400"/>
              <a:buNone/>
              <a:defRPr sz="1400"/>
            </a:lvl7pPr>
            <a:lvl8pPr lvl="7" algn="ctr" rtl="0">
              <a:spcBef>
                <a:spcPts val="0"/>
              </a:spcBef>
              <a:spcAft>
                <a:spcPts val="0"/>
              </a:spcAft>
              <a:buSzPts val="1400"/>
              <a:buNone/>
              <a:defRPr sz="1400"/>
            </a:lvl8pPr>
            <a:lvl9pPr lvl="8" algn="ctr" rtl="0">
              <a:spcBef>
                <a:spcPts val="0"/>
              </a:spcBef>
              <a:spcAft>
                <a:spcPts val="0"/>
              </a:spcAft>
              <a:buSzPts val="1400"/>
              <a:buNone/>
              <a:defRPr sz="1400"/>
            </a:lvl9pPr>
          </a:lstStyle>
          <a:p>
            <a:endParaRPr/>
          </a:p>
        </p:txBody>
      </p:sp>
      <p:sp>
        <p:nvSpPr>
          <p:cNvPr id="82" name="Google Shape;82;p18"/>
          <p:cNvSpPr txBox="1">
            <a:spLocks noGrp="1"/>
          </p:cNvSpPr>
          <p:nvPr>
            <p:ph type="subTitle" idx="7"/>
          </p:nvPr>
        </p:nvSpPr>
        <p:spPr>
          <a:xfrm>
            <a:off x="3389350" y="1909450"/>
            <a:ext cx="2277300" cy="572700"/>
          </a:xfrm>
          <a:prstGeom prst="rect">
            <a:avLst/>
          </a:prstGeom>
        </p:spPr>
        <p:txBody>
          <a:bodyPr spcFirstLastPara="1" wrap="square" lIns="91425" tIns="91425" rIns="91425" bIns="91425" anchor="b" anchorCtr="0">
            <a:noAutofit/>
          </a:bodyPr>
          <a:lstStyle>
            <a:lvl1pPr lvl="0" algn="ctr" rtl="0">
              <a:lnSpc>
                <a:spcPct val="100000"/>
              </a:lnSpc>
              <a:spcBef>
                <a:spcPts val="0"/>
              </a:spcBef>
              <a:spcAft>
                <a:spcPts val="0"/>
              </a:spcAft>
              <a:buNone/>
              <a:defRPr sz="1400">
                <a:solidFill>
                  <a:srgbClr val="F3F3F3"/>
                </a:solidFill>
              </a:defRPr>
            </a:lvl1pPr>
            <a:lvl2pPr lvl="1" algn="ctr" rtl="0">
              <a:lnSpc>
                <a:spcPct val="100000"/>
              </a:lnSpc>
              <a:spcBef>
                <a:spcPts val="1600"/>
              </a:spcBef>
              <a:spcAft>
                <a:spcPts val="0"/>
              </a:spcAft>
              <a:buNone/>
              <a:defRPr sz="1400">
                <a:solidFill>
                  <a:srgbClr val="F3F3F3"/>
                </a:solidFill>
              </a:defRPr>
            </a:lvl2pPr>
            <a:lvl3pPr lvl="2" algn="ctr" rtl="0">
              <a:lnSpc>
                <a:spcPct val="100000"/>
              </a:lnSpc>
              <a:spcBef>
                <a:spcPts val="1600"/>
              </a:spcBef>
              <a:spcAft>
                <a:spcPts val="0"/>
              </a:spcAft>
              <a:buNone/>
              <a:defRPr sz="1400">
                <a:solidFill>
                  <a:srgbClr val="F3F3F3"/>
                </a:solidFill>
              </a:defRPr>
            </a:lvl3pPr>
            <a:lvl4pPr lvl="3" algn="ctr" rtl="0">
              <a:lnSpc>
                <a:spcPct val="100000"/>
              </a:lnSpc>
              <a:spcBef>
                <a:spcPts val="1600"/>
              </a:spcBef>
              <a:spcAft>
                <a:spcPts val="0"/>
              </a:spcAft>
              <a:buNone/>
              <a:defRPr sz="1400">
                <a:solidFill>
                  <a:srgbClr val="F3F3F3"/>
                </a:solidFill>
              </a:defRPr>
            </a:lvl4pPr>
            <a:lvl5pPr lvl="4" algn="ctr" rtl="0">
              <a:lnSpc>
                <a:spcPct val="100000"/>
              </a:lnSpc>
              <a:spcBef>
                <a:spcPts val="1600"/>
              </a:spcBef>
              <a:spcAft>
                <a:spcPts val="0"/>
              </a:spcAft>
              <a:buNone/>
              <a:defRPr sz="1400">
                <a:solidFill>
                  <a:srgbClr val="F3F3F3"/>
                </a:solidFill>
              </a:defRPr>
            </a:lvl5pPr>
            <a:lvl6pPr lvl="5" algn="ctr" rtl="0">
              <a:lnSpc>
                <a:spcPct val="100000"/>
              </a:lnSpc>
              <a:spcBef>
                <a:spcPts val="1600"/>
              </a:spcBef>
              <a:spcAft>
                <a:spcPts val="0"/>
              </a:spcAft>
              <a:buNone/>
              <a:defRPr sz="1400">
                <a:solidFill>
                  <a:srgbClr val="F3F3F3"/>
                </a:solidFill>
              </a:defRPr>
            </a:lvl6pPr>
            <a:lvl7pPr lvl="6" algn="ctr" rtl="0">
              <a:lnSpc>
                <a:spcPct val="100000"/>
              </a:lnSpc>
              <a:spcBef>
                <a:spcPts val="1600"/>
              </a:spcBef>
              <a:spcAft>
                <a:spcPts val="0"/>
              </a:spcAft>
              <a:buNone/>
              <a:defRPr sz="1400">
                <a:solidFill>
                  <a:srgbClr val="F3F3F3"/>
                </a:solidFill>
              </a:defRPr>
            </a:lvl7pPr>
            <a:lvl8pPr lvl="7" algn="ctr" rtl="0">
              <a:lnSpc>
                <a:spcPct val="100000"/>
              </a:lnSpc>
              <a:spcBef>
                <a:spcPts val="1600"/>
              </a:spcBef>
              <a:spcAft>
                <a:spcPts val="0"/>
              </a:spcAft>
              <a:buNone/>
              <a:defRPr sz="1400">
                <a:solidFill>
                  <a:srgbClr val="F3F3F3"/>
                </a:solidFill>
              </a:defRPr>
            </a:lvl8pPr>
            <a:lvl9pPr lvl="8" algn="ctr" rtl="0">
              <a:lnSpc>
                <a:spcPct val="100000"/>
              </a:lnSpc>
              <a:spcBef>
                <a:spcPts val="1600"/>
              </a:spcBef>
              <a:spcAft>
                <a:spcPts val="1600"/>
              </a:spcAft>
              <a:buNone/>
              <a:defRPr sz="1400">
                <a:solidFill>
                  <a:srgbClr val="F3F3F3"/>
                </a:solidFill>
              </a:defRPr>
            </a:lvl9pPr>
          </a:lstStyle>
          <a:p>
            <a:endParaRPr/>
          </a:p>
        </p:txBody>
      </p:sp>
      <p:sp>
        <p:nvSpPr>
          <p:cNvPr id="83" name="Google Shape;83;p18"/>
          <p:cNvSpPr txBox="1">
            <a:spLocks noGrp="1"/>
          </p:cNvSpPr>
          <p:nvPr>
            <p:ph type="title" idx="8"/>
          </p:nvPr>
        </p:nvSpPr>
        <p:spPr>
          <a:xfrm>
            <a:off x="916225" y="3872760"/>
            <a:ext cx="1841400" cy="401700"/>
          </a:xfrm>
          <a:prstGeom prst="rect">
            <a:avLst/>
          </a:prstGeom>
          <a:noFill/>
          <a:ln>
            <a:noFill/>
          </a:ln>
        </p:spPr>
        <p:txBody>
          <a:bodyPr spcFirstLastPara="1" wrap="square" lIns="0" tIns="0" rIns="0" bIns="0" anchor="b" anchorCtr="0">
            <a:noAutofit/>
          </a:bodyPr>
          <a:lstStyle>
            <a:lvl1pPr lvl="0" algn="ctr" rtl="0">
              <a:spcBef>
                <a:spcPts val="0"/>
              </a:spcBef>
              <a:spcAft>
                <a:spcPts val="0"/>
              </a:spcAft>
              <a:buSzPts val="1400"/>
              <a:buNone/>
              <a:defRPr sz="1400" i="0">
                <a:solidFill>
                  <a:srgbClr val="F3F3F3"/>
                </a:solidFill>
              </a:defRPr>
            </a:lvl1pPr>
            <a:lvl2pPr lvl="1" algn="ctr" rtl="0">
              <a:spcBef>
                <a:spcPts val="0"/>
              </a:spcBef>
              <a:spcAft>
                <a:spcPts val="0"/>
              </a:spcAft>
              <a:buSzPts val="1400"/>
              <a:buNone/>
              <a:defRPr sz="1400"/>
            </a:lvl2pPr>
            <a:lvl3pPr lvl="2" algn="ctr" rtl="0">
              <a:spcBef>
                <a:spcPts val="0"/>
              </a:spcBef>
              <a:spcAft>
                <a:spcPts val="0"/>
              </a:spcAft>
              <a:buSzPts val="1400"/>
              <a:buNone/>
              <a:defRPr sz="1400"/>
            </a:lvl3pPr>
            <a:lvl4pPr lvl="3" algn="ctr" rtl="0">
              <a:spcBef>
                <a:spcPts val="0"/>
              </a:spcBef>
              <a:spcAft>
                <a:spcPts val="0"/>
              </a:spcAft>
              <a:buSzPts val="1400"/>
              <a:buNone/>
              <a:defRPr sz="1400"/>
            </a:lvl4pPr>
            <a:lvl5pPr lvl="4" algn="ctr" rtl="0">
              <a:spcBef>
                <a:spcPts val="0"/>
              </a:spcBef>
              <a:spcAft>
                <a:spcPts val="0"/>
              </a:spcAft>
              <a:buSzPts val="1400"/>
              <a:buNone/>
              <a:defRPr sz="1400"/>
            </a:lvl5pPr>
            <a:lvl6pPr lvl="5" algn="ctr" rtl="0">
              <a:spcBef>
                <a:spcPts val="0"/>
              </a:spcBef>
              <a:spcAft>
                <a:spcPts val="0"/>
              </a:spcAft>
              <a:buSzPts val="1400"/>
              <a:buNone/>
              <a:defRPr sz="1400"/>
            </a:lvl6pPr>
            <a:lvl7pPr lvl="6" algn="ctr" rtl="0">
              <a:spcBef>
                <a:spcPts val="0"/>
              </a:spcBef>
              <a:spcAft>
                <a:spcPts val="0"/>
              </a:spcAft>
              <a:buSzPts val="1400"/>
              <a:buNone/>
              <a:defRPr sz="1400"/>
            </a:lvl7pPr>
            <a:lvl8pPr lvl="7" algn="ctr" rtl="0">
              <a:spcBef>
                <a:spcPts val="0"/>
              </a:spcBef>
              <a:spcAft>
                <a:spcPts val="0"/>
              </a:spcAft>
              <a:buSzPts val="1400"/>
              <a:buNone/>
              <a:defRPr sz="1400"/>
            </a:lvl8pPr>
            <a:lvl9pPr lvl="8" algn="ctr" rtl="0">
              <a:spcBef>
                <a:spcPts val="0"/>
              </a:spcBef>
              <a:spcAft>
                <a:spcPts val="0"/>
              </a:spcAft>
              <a:buSzPts val="1400"/>
              <a:buNone/>
              <a:defRPr sz="1400"/>
            </a:lvl9pPr>
          </a:lstStyle>
          <a:p>
            <a:endParaRPr/>
          </a:p>
        </p:txBody>
      </p:sp>
      <p:sp>
        <p:nvSpPr>
          <p:cNvPr id="84" name="Google Shape;84;p18"/>
          <p:cNvSpPr txBox="1">
            <a:spLocks noGrp="1"/>
          </p:cNvSpPr>
          <p:nvPr>
            <p:ph type="subTitle" idx="9"/>
          </p:nvPr>
        </p:nvSpPr>
        <p:spPr>
          <a:xfrm>
            <a:off x="786325" y="3332250"/>
            <a:ext cx="2101200" cy="572700"/>
          </a:xfrm>
          <a:prstGeom prst="rect">
            <a:avLst/>
          </a:prstGeom>
        </p:spPr>
        <p:txBody>
          <a:bodyPr spcFirstLastPara="1" wrap="square" lIns="91425" tIns="91425" rIns="91425" bIns="91425" anchor="b" anchorCtr="0">
            <a:noAutofit/>
          </a:bodyPr>
          <a:lstStyle>
            <a:lvl1pPr lvl="0" algn="ctr" rtl="0">
              <a:lnSpc>
                <a:spcPct val="100000"/>
              </a:lnSpc>
              <a:spcBef>
                <a:spcPts val="0"/>
              </a:spcBef>
              <a:spcAft>
                <a:spcPts val="0"/>
              </a:spcAft>
              <a:buNone/>
              <a:defRPr sz="1400">
                <a:solidFill>
                  <a:srgbClr val="F3F3F3"/>
                </a:solidFill>
              </a:defRPr>
            </a:lvl1pPr>
            <a:lvl2pPr lvl="1" algn="ctr" rtl="0">
              <a:lnSpc>
                <a:spcPct val="100000"/>
              </a:lnSpc>
              <a:spcBef>
                <a:spcPts val="1600"/>
              </a:spcBef>
              <a:spcAft>
                <a:spcPts val="0"/>
              </a:spcAft>
              <a:buNone/>
              <a:defRPr sz="1400">
                <a:solidFill>
                  <a:srgbClr val="F3F3F3"/>
                </a:solidFill>
              </a:defRPr>
            </a:lvl2pPr>
            <a:lvl3pPr lvl="2" algn="ctr" rtl="0">
              <a:lnSpc>
                <a:spcPct val="100000"/>
              </a:lnSpc>
              <a:spcBef>
                <a:spcPts val="1600"/>
              </a:spcBef>
              <a:spcAft>
                <a:spcPts val="0"/>
              </a:spcAft>
              <a:buNone/>
              <a:defRPr sz="1400">
                <a:solidFill>
                  <a:srgbClr val="F3F3F3"/>
                </a:solidFill>
              </a:defRPr>
            </a:lvl3pPr>
            <a:lvl4pPr lvl="3" algn="ctr" rtl="0">
              <a:lnSpc>
                <a:spcPct val="100000"/>
              </a:lnSpc>
              <a:spcBef>
                <a:spcPts val="1600"/>
              </a:spcBef>
              <a:spcAft>
                <a:spcPts val="0"/>
              </a:spcAft>
              <a:buNone/>
              <a:defRPr sz="1400">
                <a:solidFill>
                  <a:srgbClr val="F3F3F3"/>
                </a:solidFill>
              </a:defRPr>
            </a:lvl4pPr>
            <a:lvl5pPr lvl="4" algn="ctr" rtl="0">
              <a:lnSpc>
                <a:spcPct val="100000"/>
              </a:lnSpc>
              <a:spcBef>
                <a:spcPts val="1600"/>
              </a:spcBef>
              <a:spcAft>
                <a:spcPts val="0"/>
              </a:spcAft>
              <a:buNone/>
              <a:defRPr sz="1400">
                <a:solidFill>
                  <a:srgbClr val="F3F3F3"/>
                </a:solidFill>
              </a:defRPr>
            </a:lvl5pPr>
            <a:lvl6pPr lvl="5" algn="ctr" rtl="0">
              <a:lnSpc>
                <a:spcPct val="100000"/>
              </a:lnSpc>
              <a:spcBef>
                <a:spcPts val="1600"/>
              </a:spcBef>
              <a:spcAft>
                <a:spcPts val="0"/>
              </a:spcAft>
              <a:buNone/>
              <a:defRPr sz="1400">
                <a:solidFill>
                  <a:srgbClr val="F3F3F3"/>
                </a:solidFill>
              </a:defRPr>
            </a:lvl6pPr>
            <a:lvl7pPr lvl="6" algn="ctr" rtl="0">
              <a:lnSpc>
                <a:spcPct val="100000"/>
              </a:lnSpc>
              <a:spcBef>
                <a:spcPts val="1600"/>
              </a:spcBef>
              <a:spcAft>
                <a:spcPts val="0"/>
              </a:spcAft>
              <a:buNone/>
              <a:defRPr sz="1400">
                <a:solidFill>
                  <a:srgbClr val="F3F3F3"/>
                </a:solidFill>
              </a:defRPr>
            </a:lvl7pPr>
            <a:lvl8pPr lvl="7" algn="ctr" rtl="0">
              <a:lnSpc>
                <a:spcPct val="100000"/>
              </a:lnSpc>
              <a:spcBef>
                <a:spcPts val="1600"/>
              </a:spcBef>
              <a:spcAft>
                <a:spcPts val="0"/>
              </a:spcAft>
              <a:buNone/>
              <a:defRPr sz="1400">
                <a:solidFill>
                  <a:srgbClr val="F3F3F3"/>
                </a:solidFill>
              </a:defRPr>
            </a:lvl8pPr>
            <a:lvl9pPr lvl="8" algn="ctr" rtl="0">
              <a:lnSpc>
                <a:spcPct val="100000"/>
              </a:lnSpc>
              <a:spcBef>
                <a:spcPts val="1600"/>
              </a:spcBef>
              <a:spcAft>
                <a:spcPts val="1600"/>
              </a:spcAft>
              <a:buNone/>
              <a:defRPr sz="1400">
                <a:solidFill>
                  <a:srgbClr val="F3F3F3"/>
                </a:solidFill>
              </a:defRPr>
            </a:lvl9pPr>
          </a:lstStyle>
          <a:p>
            <a:endParaRPr/>
          </a:p>
        </p:txBody>
      </p:sp>
      <p:sp>
        <p:nvSpPr>
          <p:cNvPr id="85" name="Google Shape;85;p18"/>
          <p:cNvSpPr txBox="1">
            <a:spLocks noGrp="1"/>
          </p:cNvSpPr>
          <p:nvPr>
            <p:ph type="title" idx="13"/>
          </p:nvPr>
        </p:nvSpPr>
        <p:spPr>
          <a:xfrm>
            <a:off x="6495924" y="3872763"/>
            <a:ext cx="1446300" cy="401700"/>
          </a:xfrm>
          <a:prstGeom prst="rect">
            <a:avLst/>
          </a:prstGeom>
          <a:noFill/>
          <a:ln>
            <a:noFill/>
          </a:ln>
        </p:spPr>
        <p:txBody>
          <a:bodyPr spcFirstLastPara="1" wrap="square" lIns="0" tIns="0" rIns="0" bIns="0" anchor="b" anchorCtr="0">
            <a:noAutofit/>
          </a:bodyPr>
          <a:lstStyle>
            <a:lvl1pPr lvl="0" algn="ctr" rtl="0">
              <a:spcBef>
                <a:spcPts val="0"/>
              </a:spcBef>
              <a:spcAft>
                <a:spcPts val="0"/>
              </a:spcAft>
              <a:buSzPts val="1400"/>
              <a:buNone/>
              <a:defRPr sz="1400" i="0">
                <a:solidFill>
                  <a:srgbClr val="F3F3F3"/>
                </a:solidFill>
              </a:defRPr>
            </a:lvl1pPr>
            <a:lvl2pPr lvl="1" algn="ctr" rtl="0">
              <a:spcBef>
                <a:spcPts val="0"/>
              </a:spcBef>
              <a:spcAft>
                <a:spcPts val="0"/>
              </a:spcAft>
              <a:buSzPts val="1400"/>
              <a:buNone/>
              <a:defRPr sz="1400"/>
            </a:lvl2pPr>
            <a:lvl3pPr lvl="2" algn="ctr" rtl="0">
              <a:spcBef>
                <a:spcPts val="0"/>
              </a:spcBef>
              <a:spcAft>
                <a:spcPts val="0"/>
              </a:spcAft>
              <a:buSzPts val="1400"/>
              <a:buNone/>
              <a:defRPr sz="1400"/>
            </a:lvl3pPr>
            <a:lvl4pPr lvl="3" algn="ctr" rtl="0">
              <a:spcBef>
                <a:spcPts val="0"/>
              </a:spcBef>
              <a:spcAft>
                <a:spcPts val="0"/>
              </a:spcAft>
              <a:buSzPts val="1400"/>
              <a:buNone/>
              <a:defRPr sz="1400"/>
            </a:lvl4pPr>
            <a:lvl5pPr lvl="4" algn="ctr" rtl="0">
              <a:spcBef>
                <a:spcPts val="0"/>
              </a:spcBef>
              <a:spcAft>
                <a:spcPts val="0"/>
              </a:spcAft>
              <a:buSzPts val="1400"/>
              <a:buNone/>
              <a:defRPr sz="1400"/>
            </a:lvl5pPr>
            <a:lvl6pPr lvl="5" algn="ctr" rtl="0">
              <a:spcBef>
                <a:spcPts val="0"/>
              </a:spcBef>
              <a:spcAft>
                <a:spcPts val="0"/>
              </a:spcAft>
              <a:buSzPts val="1400"/>
              <a:buNone/>
              <a:defRPr sz="1400"/>
            </a:lvl6pPr>
            <a:lvl7pPr lvl="6" algn="ctr" rtl="0">
              <a:spcBef>
                <a:spcPts val="0"/>
              </a:spcBef>
              <a:spcAft>
                <a:spcPts val="0"/>
              </a:spcAft>
              <a:buSzPts val="1400"/>
              <a:buNone/>
              <a:defRPr sz="1400"/>
            </a:lvl7pPr>
            <a:lvl8pPr lvl="7" algn="ctr" rtl="0">
              <a:spcBef>
                <a:spcPts val="0"/>
              </a:spcBef>
              <a:spcAft>
                <a:spcPts val="0"/>
              </a:spcAft>
              <a:buSzPts val="1400"/>
              <a:buNone/>
              <a:defRPr sz="1400"/>
            </a:lvl8pPr>
            <a:lvl9pPr lvl="8" algn="ctr" rtl="0">
              <a:spcBef>
                <a:spcPts val="0"/>
              </a:spcBef>
              <a:spcAft>
                <a:spcPts val="0"/>
              </a:spcAft>
              <a:buSzPts val="1400"/>
              <a:buNone/>
              <a:defRPr sz="1400"/>
            </a:lvl9pPr>
          </a:lstStyle>
          <a:p>
            <a:endParaRPr/>
          </a:p>
        </p:txBody>
      </p:sp>
      <p:sp>
        <p:nvSpPr>
          <p:cNvPr id="86" name="Google Shape;86;p18"/>
          <p:cNvSpPr txBox="1">
            <a:spLocks noGrp="1"/>
          </p:cNvSpPr>
          <p:nvPr>
            <p:ph type="subTitle" idx="14"/>
          </p:nvPr>
        </p:nvSpPr>
        <p:spPr>
          <a:xfrm>
            <a:off x="6080425" y="3332250"/>
            <a:ext cx="2277300" cy="572700"/>
          </a:xfrm>
          <a:prstGeom prst="rect">
            <a:avLst/>
          </a:prstGeom>
        </p:spPr>
        <p:txBody>
          <a:bodyPr spcFirstLastPara="1" wrap="square" lIns="91425" tIns="91425" rIns="91425" bIns="91425" anchor="b" anchorCtr="0">
            <a:noAutofit/>
          </a:bodyPr>
          <a:lstStyle>
            <a:lvl1pPr lvl="0" algn="ctr" rtl="0">
              <a:lnSpc>
                <a:spcPct val="100000"/>
              </a:lnSpc>
              <a:spcBef>
                <a:spcPts val="0"/>
              </a:spcBef>
              <a:spcAft>
                <a:spcPts val="0"/>
              </a:spcAft>
              <a:buNone/>
              <a:defRPr sz="1400">
                <a:solidFill>
                  <a:srgbClr val="F3F3F3"/>
                </a:solidFill>
              </a:defRPr>
            </a:lvl1pPr>
            <a:lvl2pPr lvl="1" algn="ctr" rtl="0">
              <a:lnSpc>
                <a:spcPct val="100000"/>
              </a:lnSpc>
              <a:spcBef>
                <a:spcPts val="1600"/>
              </a:spcBef>
              <a:spcAft>
                <a:spcPts val="0"/>
              </a:spcAft>
              <a:buNone/>
              <a:defRPr sz="1400">
                <a:solidFill>
                  <a:srgbClr val="F3F3F3"/>
                </a:solidFill>
              </a:defRPr>
            </a:lvl2pPr>
            <a:lvl3pPr lvl="2" algn="ctr" rtl="0">
              <a:lnSpc>
                <a:spcPct val="100000"/>
              </a:lnSpc>
              <a:spcBef>
                <a:spcPts val="1600"/>
              </a:spcBef>
              <a:spcAft>
                <a:spcPts val="0"/>
              </a:spcAft>
              <a:buNone/>
              <a:defRPr sz="1400">
                <a:solidFill>
                  <a:srgbClr val="F3F3F3"/>
                </a:solidFill>
              </a:defRPr>
            </a:lvl3pPr>
            <a:lvl4pPr lvl="3" algn="ctr" rtl="0">
              <a:lnSpc>
                <a:spcPct val="100000"/>
              </a:lnSpc>
              <a:spcBef>
                <a:spcPts val="1600"/>
              </a:spcBef>
              <a:spcAft>
                <a:spcPts val="0"/>
              </a:spcAft>
              <a:buNone/>
              <a:defRPr sz="1400">
                <a:solidFill>
                  <a:srgbClr val="F3F3F3"/>
                </a:solidFill>
              </a:defRPr>
            </a:lvl4pPr>
            <a:lvl5pPr lvl="4" algn="ctr" rtl="0">
              <a:lnSpc>
                <a:spcPct val="100000"/>
              </a:lnSpc>
              <a:spcBef>
                <a:spcPts val="1600"/>
              </a:spcBef>
              <a:spcAft>
                <a:spcPts val="0"/>
              </a:spcAft>
              <a:buNone/>
              <a:defRPr sz="1400">
                <a:solidFill>
                  <a:srgbClr val="F3F3F3"/>
                </a:solidFill>
              </a:defRPr>
            </a:lvl5pPr>
            <a:lvl6pPr lvl="5" algn="ctr" rtl="0">
              <a:lnSpc>
                <a:spcPct val="100000"/>
              </a:lnSpc>
              <a:spcBef>
                <a:spcPts val="1600"/>
              </a:spcBef>
              <a:spcAft>
                <a:spcPts val="0"/>
              </a:spcAft>
              <a:buNone/>
              <a:defRPr sz="1400">
                <a:solidFill>
                  <a:srgbClr val="F3F3F3"/>
                </a:solidFill>
              </a:defRPr>
            </a:lvl6pPr>
            <a:lvl7pPr lvl="6" algn="ctr" rtl="0">
              <a:lnSpc>
                <a:spcPct val="100000"/>
              </a:lnSpc>
              <a:spcBef>
                <a:spcPts val="1600"/>
              </a:spcBef>
              <a:spcAft>
                <a:spcPts val="0"/>
              </a:spcAft>
              <a:buNone/>
              <a:defRPr sz="1400">
                <a:solidFill>
                  <a:srgbClr val="F3F3F3"/>
                </a:solidFill>
              </a:defRPr>
            </a:lvl7pPr>
            <a:lvl8pPr lvl="7" algn="ctr" rtl="0">
              <a:lnSpc>
                <a:spcPct val="100000"/>
              </a:lnSpc>
              <a:spcBef>
                <a:spcPts val="1600"/>
              </a:spcBef>
              <a:spcAft>
                <a:spcPts val="0"/>
              </a:spcAft>
              <a:buNone/>
              <a:defRPr sz="1400">
                <a:solidFill>
                  <a:srgbClr val="F3F3F3"/>
                </a:solidFill>
              </a:defRPr>
            </a:lvl8pPr>
            <a:lvl9pPr lvl="8" algn="ctr" rtl="0">
              <a:lnSpc>
                <a:spcPct val="100000"/>
              </a:lnSpc>
              <a:spcBef>
                <a:spcPts val="1600"/>
              </a:spcBef>
              <a:spcAft>
                <a:spcPts val="1600"/>
              </a:spcAft>
              <a:buNone/>
              <a:defRPr sz="1400">
                <a:solidFill>
                  <a:srgbClr val="F3F3F3"/>
                </a:solidFill>
              </a:defRPr>
            </a:lvl9pPr>
          </a:lstStyle>
          <a:p>
            <a:endParaRPr/>
          </a:p>
        </p:txBody>
      </p:sp>
      <p:sp>
        <p:nvSpPr>
          <p:cNvPr id="87" name="Google Shape;87;p18"/>
          <p:cNvSpPr txBox="1">
            <a:spLocks noGrp="1"/>
          </p:cNvSpPr>
          <p:nvPr>
            <p:ph type="title" idx="15"/>
          </p:nvPr>
        </p:nvSpPr>
        <p:spPr>
          <a:xfrm>
            <a:off x="720100" y="509825"/>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Clr>
                <a:srgbClr val="F3F3F3"/>
              </a:buClr>
              <a:buSzPts val="3000"/>
              <a:buNone/>
              <a:defRPr sz="3000">
                <a:solidFill>
                  <a:srgbClr val="F3F3F3"/>
                </a:solidFill>
              </a:defRPr>
            </a:lvl1pPr>
            <a:lvl2pPr lvl="1" algn="ctr" rtl="0">
              <a:spcBef>
                <a:spcPts val="0"/>
              </a:spcBef>
              <a:spcAft>
                <a:spcPts val="0"/>
              </a:spcAft>
              <a:buClr>
                <a:srgbClr val="F3F3F3"/>
              </a:buClr>
              <a:buSzPts val="3000"/>
              <a:buNone/>
              <a:defRPr sz="3000">
                <a:solidFill>
                  <a:srgbClr val="F3F3F3"/>
                </a:solidFill>
              </a:defRPr>
            </a:lvl2pPr>
            <a:lvl3pPr lvl="2" algn="ctr" rtl="0">
              <a:spcBef>
                <a:spcPts val="0"/>
              </a:spcBef>
              <a:spcAft>
                <a:spcPts val="0"/>
              </a:spcAft>
              <a:buClr>
                <a:srgbClr val="F3F3F3"/>
              </a:buClr>
              <a:buSzPts val="3000"/>
              <a:buNone/>
              <a:defRPr sz="3000">
                <a:solidFill>
                  <a:srgbClr val="F3F3F3"/>
                </a:solidFill>
              </a:defRPr>
            </a:lvl3pPr>
            <a:lvl4pPr lvl="3" algn="ctr" rtl="0">
              <a:spcBef>
                <a:spcPts val="0"/>
              </a:spcBef>
              <a:spcAft>
                <a:spcPts val="0"/>
              </a:spcAft>
              <a:buClr>
                <a:srgbClr val="F3F3F3"/>
              </a:buClr>
              <a:buSzPts val="3000"/>
              <a:buNone/>
              <a:defRPr sz="3000">
                <a:solidFill>
                  <a:srgbClr val="F3F3F3"/>
                </a:solidFill>
              </a:defRPr>
            </a:lvl4pPr>
            <a:lvl5pPr lvl="4" algn="ctr" rtl="0">
              <a:spcBef>
                <a:spcPts val="0"/>
              </a:spcBef>
              <a:spcAft>
                <a:spcPts val="0"/>
              </a:spcAft>
              <a:buClr>
                <a:srgbClr val="F3F3F3"/>
              </a:buClr>
              <a:buSzPts val="3000"/>
              <a:buNone/>
              <a:defRPr sz="3000">
                <a:solidFill>
                  <a:srgbClr val="F3F3F3"/>
                </a:solidFill>
              </a:defRPr>
            </a:lvl5pPr>
            <a:lvl6pPr lvl="5" algn="ctr" rtl="0">
              <a:spcBef>
                <a:spcPts val="0"/>
              </a:spcBef>
              <a:spcAft>
                <a:spcPts val="0"/>
              </a:spcAft>
              <a:buClr>
                <a:srgbClr val="F3F3F3"/>
              </a:buClr>
              <a:buSzPts val="3000"/>
              <a:buNone/>
              <a:defRPr sz="3000">
                <a:solidFill>
                  <a:srgbClr val="F3F3F3"/>
                </a:solidFill>
              </a:defRPr>
            </a:lvl6pPr>
            <a:lvl7pPr lvl="6" algn="ctr" rtl="0">
              <a:spcBef>
                <a:spcPts val="0"/>
              </a:spcBef>
              <a:spcAft>
                <a:spcPts val="0"/>
              </a:spcAft>
              <a:buClr>
                <a:srgbClr val="F3F3F3"/>
              </a:buClr>
              <a:buSzPts val="3000"/>
              <a:buNone/>
              <a:defRPr sz="3000">
                <a:solidFill>
                  <a:srgbClr val="F3F3F3"/>
                </a:solidFill>
              </a:defRPr>
            </a:lvl7pPr>
            <a:lvl8pPr lvl="7" algn="ctr" rtl="0">
              <a:spcBef>
                <a:spcPts val="0"/>
              </a:spcBef>
              <a:spcAft>
                <a:spcPts val="0"/>
              </a:spcAft>
              <a:buClr>
                <a:srgbClr val="F3F3F3"/>
              </a:buClr>
              <a:buSzPts val="3000"/>
              <a:buNone/>
              <a:defRPr sz="3000">
                <a:solidFill>
                  <a:srgbClr val="F3F3F3"/>
                </a:solidFill>
              </a:defRPr>
            </a:lvl8pPr>
            <a:lvl9pPr lvl="8" algn="ctr" rtl="0">
              <a:spcBef>
                <a:spcPts val="0"/>
              </a:spcBef>
              <a:spcAft>
                <a:spcPts val="0"/>
              </a:spcAft>
              <a:buClr>
                <a:srgbClr val="F3F3F3"/>
              </a:buClr>
              <a:buSzPts val="3000"/>
              <a:buNone/>
              <a:defRPr sz="3000">
                <a:solidFill>
                  <a:srgbClr val="F3F3F3"/>
                </a:solidFill>
              </a:defRPr>
            </a:lvl9p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Background 1">
  <p:cSld name="BLANK_1_1_1_1_1_1_1_1">
    <p:bg>
      <p:bgPr>
        <a:blipFill>
          <a:blip r:embed="rId2">
            <a:alphaModFix/>
          </a:blip>
          <a:stretch>
            <a:fillRect/>
          </a:stretch>
        </a:blipFill>
        <a:effectLst/>
      </p:bgPr>
    </p:bg>
    <p:spTree>
      <p:nvGrpSpPr>
        <p:cNvPr id="1" name="Shape 92"/>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Background 2">
  <p:cSld name="BLANK_1_1_1_1_1_1_1_1_1">
    <p:bg>
      <p:bgPr>
        <a:blipFill>
          <a:blip r:embed="rId2">
            <a:alphaModFix/>
          </a:blip>
          <a:stretch>
            <a:fillRect/>
          </a:stretch>
        </a:blipFill>
        <a:effectLst/>
      </p:bgPr>
    </p:bg>
    <p:spTree>
      <p:nvGrpSpPr>
        <p:cNvPr id="1" name="Shape 93"/>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blipFill>
          <a:blip r:embed="rId2">
            <a:alphaModFix/>
          </a:blip>
          <a:stretch>
            <a:fillRect/>
          </a:stretch>
        </a:blipFill>
        <a:effectLst/>
      </p:bgPr>
    </p:bg>
    <p:spTree>
      <p:nvGrpSpPr>
        <p:cNvPr id="1" name="Shape 11"/>
        <p:cNvGrpSpPr/>
        <p:nvPr/>
      </p:nvGrpSpPr>
      <p:grpSpPr>
        <a:xfrm>
          <a:off x="0" y="0"/>
          <a:ext cx="0" cy="0"/>
          <a:chOff x="0" y="0"/>
          <a:chExt cx="0" cy="0"/>
        </a:xfrm>
      </p:grpSpPr>
      <p:sp>
        <p:nvSpPr>
          <p:cNvPr id="12" name="Google Shape;12;p3"/>
          <p:cNvSpPr txBox="1">
            <a:spLocks noGrp="1"/>
          </p:cNvSpPr>
          <p:nvPr>
            <p:ph type="title"/>
          </p:nvPr>
        </p:nvSpPr>
        <p:spPr>
          <a:xfrm>
            <a:off x="4634135" y="1434600"/>
            <a:ext cx="3532800" cy="2274300"/>
          </a:xfrm>
          <a:prstGeom prst="rect">
            <a:avLst/>
          </a:prstGeom>
        </p:spPr>
        <p:txBody>
          <a:bodyPr spcFirstLastPara="1" wrap="square" lIns="91425" tIns="91425" rIns="91425" bIns="91425" anchor="ctr" anchorCtr="0">
            <a:noAutofit/>
          </a:bodyPr>
          <a:lstStyle>
            <a:lvl1pPr lvl="0" rtl="0">
              <a:spcBef>
                <a:spcPts val="0"/>
              </a:spcBef>
              <a:spcAft>
                <a:spcPts val="0"/>
              </a:spcAft>
              <a:buSzPts val="1400"/>
              <a:buNone/>
              <a:defRPr sz="4800">
                <a:solidFill>
                  <a:srgbClr val="F3F3F3"/>
                </a:solidFill>
              </a:defRPr>
            </a:lvl1pPr>
            <a:lvl2pPr lvl="1" rtl="0">
              <a:spcBef>
                <a:spcPts val="0"/>
              </a:spcBef>
              <a:spcAft>
                <a:spcPts val="0"/>
              </a:spcAft>
              <a:buSzPts val="1400"/>
              <a:buNone/>
              <a:defRPr sz="1400"/>
            </a:lvl2pPr>
            <a:lvl3pPr lvl="2" rtl="0">
              <a:spcBef>
                <a:spcPts val="0"/>
              </a:spcBef>
              <a:spcAft>
                <a:spcPts val="0"/>
              </a:spcAft>
              <a:buSzPts val="1400"/>
              <a:buNone/>
              <a:defRPr sz="1400"/>
            </a:lvl3pPr>
            <a:lvl4pPr lvl="3" rtl="0">
              <a:spcBef>
                <a:spcPts val="0"/>
              </a:spcBef>
              <a:spcAft>
                <a:spcPts val="0"/>
              </a:spcAft>
              <a:buSzPts val="1400"/>
              <a:buNone/>
              <a:defRPr sz="1400"/>
            </a:lvl4pPr>
            <a:lvl5pPr lvl="4" rtl="0">
              <a:spcBef>
                <a:spcPts val="0"/>
              </a:spcBef>
              <a:spcAft>
                <a:spcPts val="0"/>
              </a:spcAft>
              <a:buSzPts val="1400"/>
              <a:buNone/>
              <a:defRPr sz="1400"/>
            </a:lvl5pPr>
            <a:lvl6pPr lvl="5" rtl="0">
              <a:spcBef>
                <a:spcPts val="0"/>
              </a:spcBef>
              <a:spcAft>
                <a:spcPts val="0"/>
              </a:spcAft>
              <a:buSzPts val="1400"/>
              <a:buNone/>
              <a:defRPr sz="1400"/>
            </a:lvl6pPr>
            <a:lvl7pPr lvl="6" rtl="0">
              <a:spcBef>
                <a:spcPts val="0"/>
              </a:spcBef>
              <a:spcAft>
                <a:spcPts val="0"/>
              </a:spcAft>
              <a:buSzPts val="1400"/>
              <a:buNone/>
              <a:defRPr sz="1400"/>
            </a:lvl7pPr>
            <a:lvl8pPr lvl="7" rtl="0">
              <a:spcBef>
                <a:spcPts val="0"/>
              </a:spcBef>
              <a:spcAft>
                <a:spcPts val="0"/>
              </a:spcAft>
              <a:buSzPts val="1400"/>
              <a:buNone/>
              <a:defRPr sz="1400"/>
            </a:lvl8pPr>
            <a:lvl9pPr lvl="8" rtl="0">
              <a:spcBef>
                <a:spcPts val="0"/>
              </a:spcBef>
              <a:spcAft>
                <a:spcPts val="0"/>
              </a:spcAft>
              <a:buSzPts val="1400"/>
              <a:buNone/>
              <a:defRPr sz="1400"/>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bg>
      <p:bgPr>
        <a:blipFill>
          <a:blip r:embed="rId2">
            <a:alphaModFix/>
          </a:blip>
          <a:stretch>
            <a:fillRect/>
          </a:stretch>
        </a:blipFill>
        <a:effectLst/>
      </p:bgPr>
    </p:bg>
    <p:spTree>
      <p:nvGrpSpPr>
        <p:cNvPr id="1" name="Shape 13"/>
        <p:cNvGrpSpPr/>
        <p:nvPr/>
      </p:nvGrpSpPr>
      <p:grpSpPr>
        <a:xfrm>
          <a:off x="0" y="0"/>
          <a:ext cx="0" cy="0"/>
          <a:chOff x="0" y="0"/>
          <a:chExt cx="0" cy="0"/>
        </a:xfrm>
      </p:grpSpPr>
      <p:sp>
        <p:nvSpPr>
          <p:cNvPr id="14" name="Google Shape;14;p4"/>
          <p:cNvSpPr txBox="1">
            <a:spLocks noGrp="1"/>
          </p:cNvSpPr>
          <p:nvPr>
            <p:ph type="body" idx="1"/>
          </p:nvPr>
        </p:nvSpPr>
        <p:spPr>
          <a:xfrm>
            <a:off x="720000" y="1152475"/>
            <a:ext cx="7704000" cy="3416400"/>
          </a:xfrm>
          <a:prstGeom prst="rect">
            <a:avLst/>
          </a:prstGeom>
          <a:solidFill>
            <a:srgbClr val="FFFFFF">
              <a:alpha val="45090"/>
            </a:srgbClr>
          </a:solidFill>
        </p:spPr>
        <p:txBody>
          <a:bodyPr spcFirstLastPara="1" wrap="square" lIns="91425" tIns="91425" rIns="91425" bIns="91425" anchor="t" anchorCtr="0">
            <a:noAutofit/>
          </a:bodyPr>
          <a:lstStyle>
            <a:lvl1pPr marL="457200" lvl="0" indent="-298450">
              <a:lnSpc>
                <a:spcPct val="100000"/>
              </a:lnSpc>
              <a:spcBef>
                <a:spcPts val="0"/>
              </a:spcBef>
              <a:spcAft>
                <a:spcPts val="0"/>
              </a:spcAft>
              <a:buClr>
                <a:srgbClr val="434343"/>
              </a:buClr>
              <a:buSzPts val="1100"/>
              <a:buAutoNum type="arabicPeriod"/>
              <a:defRPr sz="1300">
                <a:solidFill>
                  <a:srgbClr val="F3F3F3"/>
                </a:solidFill>
              </a:defRPr>
            </a:lvl1pPr>
            <a:lvl2pPr marL="914400" lvl="1" indent="-298450">
              <a:spcBef>
                <a:spcPts val="1600"/>
              </a:spcBef>
              <a:spcAft>
                <a:spcPts val="0"/>
              </a:spcAft>
              <a:buClr>
                <a:srgbClr val="000000"/>
              </a:buClr>
              <a:buSzPts val="1100"/>
              <a:buAutoNum type="alphaLcPeriod"/>
              <a:defRPr sz="1200"/>
            </a:lvl2pPr>
            <a:lvl3pPr marL="1371600" lvl="2" indent="-298450">
              <a:spcBef>
                <a:spcPts val="1600"/>
              </a:spcBef>
              <a:spcAft>
                <a:spcPts val="0"/>
              </a:spcAft>
              <a:buClr>
                <a:srgbClr val="000000"/>
              </a:buClr>
              <a:buSzPts val="1100"/>
              <a:buAutoNum type="romanLcPeriod"/>
              <a:defRPr sz="1200"/>
            </a:lvl3pPr>
            <a:lvl4pPr marL="1828800" lvl="3" indent="-298450">
              <a:spcBef>
                <a:spcPts val="1600"/>
              </a:spcBef>
              <a:spcAft>
                <a:spcPts val="0"/>
              </a:spcAft>
              <a:buClr>
                <a:srgbClr val="000000"/>
              </a:buClr>
              <a:buSzPts val="1100"/>
              <a:buAutoNum type="arabicPeriod"/>
              <a:defRPr sz="1200"/>
            </a:lvl4pPr>
            <a:lvl5pPr marL="2286000" lvl="4" indent="-298450">
              <a:spcBef>
                <a:spcPts val="1600"/>
              </a:spcBef>
              <a:spcAft>
                <a:spcPts val="0"/>
              </a:spcAft>
              <a:buClr>
                <a:srgbClr val="000000"/>
              </a:buClr>
              <a:buSzPts val="1100"/>
              <a:buAutoNum type="alphaLcPeriod"/>
              <a:defRPr sz="1200"/>
            </a:lvl5pPr>
            <a:lvl6pPr marL="2743200" lvl="5" indent="-298450">
              <a:spcBef>
                <a:spcPts val="1600"/>
              </a:spcBef>
              <a:spcAft>
                <a:spcPts val="0"/>
              </a:spcAft>
              <a:buClr>
                <a:srgbClr val="000000"/>
              </a:buClr>
              <a:buSzPts val="1100"/>
              <a:buAutoNum type="romanLcPeriod"/>
              <a:defRPr sz="1200"/>
            </a:lvl6pPr>
            <a:lvl7pPr marL="3200400" lvl="6" indent="-298450">
              <a:spcBef>
                <a:spcPts val="1600"/>
              </a:spcBef>
              <a:spcAft>
                <a:spcPts val="0"/>
              </a:spcAft>
              <a:buClr>
                <a:srgbClr val="000000"/>
              </a:buClr>
              <a:buSzPts val="1100"/>
              <a:buAutoNum type="arabicPeriod"/>
              <a:defRPr sz="1200"/>
            </a:lvl7pPr>
            <a:lvl8pPr marL="3657600" lvl="7" indent="-298450">
              <a:spcBef>
                <a:spcPts val="1600"/>
              </a:spcBef>
              <a:spcAft>
                <a:spcPts val="0"/>
              </a:spcAft>
              <a:buClr>
                <a:srgbClr val="000000"/>
              </a:buClr>
              <a:buSzPts val="1100"/>
              <a:buAutoNum type="alphaLcPeriod"/>
              <a:defRPr sz="1200"/>
            </a:lvl8pPr>
            <a:lvl9pPr marL="4114800" lvl="8" indent="-298450">
              <a:spcBef>
                <a:spcPts val="1600"/>
              </a:spcBef>
              <a:spcAft>
                <a:spcPts val="1600"/>
              </a:spcAft>
              <a:buClr>
                <a:srgbClr val="000000"/>
              </a:buClr>
              <a:buSzPts val="1100"/>
              <a:buAutoNum type="romanLcPeriod"/>
              <a:defRPr sz="1200"/>
            </a:lvl9pPr>
          </a:lstStyle>
          <a:p>
            <a:endParaRPr/>
          </a:p>
        </p:txBody>
      </p:sp>
      <p:sp>
        <p:nvSpPr>
          <p:cNvPr id="15" name="Google Shape;15;p4"/>
          <p:cNvSpPr txBox="1">
            <a:spLocks noGrp="1"/>
          </p:cNvSpPr>
          <p:nvPr>
            <p:ph type="title"/>
          </p:nvPr>
        </p:nvSpPr>
        <p:spPr>
          <a:xfrm>
            <a:off x="720100" y="509825"/>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Clr>
                <a:srgbClr val="F3F3F3"/>
              </a:buClr>
              <a:buSzPts val="3000"/>
              <a:buNone/>
              <a:defRPr sz="3000">
                <a:solidFill>
                  <a:srgbClr val="F3F3F3"/>
                </a:solidFill>
              </a:defRPr>
            </a:lvl1pPr>
            <a:lvl2pPr lvl="1" algn="ctr" rtl="0">
              <a:spcBef>
                <a:spcPts val="0"/>
              </a:spcBef>
              <a:spcAft>
                <a:spcPts val="0"/>
              </a:spcAft>
              <a:buClr>
                <a:srgbClr val="F3F3F3"/>
              </a:buClr>
              <a:buSzPts val="3000"/>
              <a:buNone/>
              <a:defRPr sz="3000">
                <a:solidFill>
                  <a:srgbClr val="F3F3F3"/>
                </a:solidFill>
              </a:defRPr>
            </a:lvl2pPr>
            <a:lvl3pPr lvl="2" algn="ctr" rtl="0">
              <a:spcBef>
                <a:spcPts val="0"/>
              </a:spcBef>
              <a:spcAft>
                <a:spcPts val="0"/>
              </a:spcAft>
              <a:buClr>
                <a:srgbClr val="F3F3F3"/>
              </a:buClr>
              <a:buSzPts val="3000"/>
              <a:buNone/>
              <a:defRPr sz="3000">
                <a:solidFill>
                  <a:srgbClr val="F3F3F3"/>
                </a:solidFill>
              </a:defRPr>
            </a:lvl3pPr>
            <a:lvl4pPr lvl="3" algn="ctr" rtl="0">
              <a:spcBef>
                <a:spcPts val="0"/>
              </a:spcBef>
              <a:spcAft>
                <a:spcPts val="0"/>
              </a:spcAft>
              <a:buClr>
                <a:srgbClr val="F3F3F3"/>
              </a:buClr>
              <a:buSzPts val="3000"/>
              <a:buNone/>
              <a:defRPr sz="3000">
                <a:solidFill>
                  <a:srgbClr val="F3F3F3"/>
                </a:solidFill>
              </a:defRPr>
            </a:lvl4pPr>
            <a:lvl5pPr lvl="4" algn="ctr" rtl="0">
              <a:spcBef>
                <a:spcPts val="0"/>
              </a:spcBef>
              <a:spcAft>
                <a:spcPts val="0"/>
              </a:spcAft>
              <a:buClr>
                <a:srgbClr val="F3F3F3"/>
              </a:buClr>
              <a:buSzPts val="3000"/>
              <a:buNone/>
              <a:defRPr sz="3000">
                <a:solidFill>
                  <a:srgbClr val="F3F3F3"/>
                </a:solidFill>
              </a:defRPr>
            </a:lvl5pPr>
            <a:lvl6pPr lvl="5" algn="ctr" rtl="0">
              <a:spcBef>
                <a:spcPts val="0"/>
              </a:spcBef>
              <a:spcAft>
                <a:spcPts val="0"/>
              </a:spcAft>
              <a:buClr>
                <a:srgbClr val="F3F3F3"/>
              </a:buClr>
              <a:buSzPts val="3000"/>
              <a:buNone/>
              <a:defRPr sz="3000">
                <a:solidFill>
                  <a:srgbClr val="F3F3F3"/>
                </a:solidFill>
              </a:defRPr>
            </a:lvl6pPr>
            <a:lvl7pPr lvl="6" algn="ctr" rtl="0">
              <a:spcBef>
                <a:spcPts val="0"/>
              </a:spcBef>
              <a:spcAft>
                <a:spcPts val="0"/>
              </a:spcAft>
              <a:buClr>
                <a:srgbClr val="F3F3F3"/>
              </a:buClr>
              <a:buSzPts val="3000"/>
              <a:buNone/>
              <a:defRPr sz="3000">
                <a:solidFill>
                  <a:srgbClr val="F3F3F3"/>
                </a:solidFill>
              </a:defRPr>
            </a:lvl7pPr>
            <a:lvl8pPr lvl="7" algn="ctr" rtl="0">
              <a:spcBef>
                <a:spcPts val="0"/>
              </a:spcBef>
              <a:spcAft>
                <a:spcPts val="0"/>
              </a:spcAft>
              <a:buClr>
                <a:srgbClr val="F3F3F3"/>
              </a:buClr>
              <a:buSzPts val="3000"/>
              <a:buNone/>
              <a:defRPr sz="3000">
                <a:solidFill>
                  <a:srgbClr val="F3F3F3"/>
                </a:solidFill>
              </a:defRPr>
            </a:lvl8pPr>
            <a:lvl9pPr lvl="8" algn="ctr" rtl="0">
              <a:spcBef>
                <a:spcPts val="0"/>
              </a:spcBef>
              <a:spcAft>
                <a:spcPts val="0"/>
              </a:spcAft>
              <a:buClr>
                <a:srgbClr val="F3F3F3"/>
              </a:buClr>
              <a:buSzPts val="3000"/>
              <a:buNone/>
              <a:defRPr sz="3000">
                <a:solidFill>
                  <a:srgbClr val="F3F3F3"/>
                </a:solidFil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bg>
      <p:bgPr>
        <a:blipFill>
          <a:blip r:embed="rId2">
            <a:alphaModFix/>
          </a:blip>
          <a:stretch>
            <a:fillRect/>
          </a:stretch>
        </a:blipFill>
        <a:effectLst/>
      </p:bgPr>
    </p:bg>
    <p:spTree>
      <p:nvGrpSpPr>
        <p:cNvPr id="1" name="Shape 16"/>
        <p:cNvGrpSpPr/>
        <p:nvPr/>
      </p:nvGrpSpPr>
      <p:grpSpPr>
        <a:xfrm>
          <a:off x="0" y="0"/>
          <a:ext cx="0" cy="0"/>
          <a:chOff x="0" y="0"/>
          <a:chExt cx="0" cy="0"/>
        </a:xfrm>
      </p:grpSpPr>
      <p:sp>
        <p:nvSpPr>
          <p:cNvPr id="17" name="Google Shape;17;p5"/>
          <p:cNvSpPr txBox="1">
            <a:spLocks noGrp="1"/>
          </p:cNvSpPr>
          <p:nvPr>
            <p:ph type="subTitle" idx="1"/>
          </p:nvPr>
        </p:nvSpPr>
        <p:spPr>
          <a:xfrm flipH="1">
            <a:off x="5584135" y="2904500"/>
            <a:ext cx="1701300" cy="445500"/>
          </a:xfrm>
          <a:prstGeom prst="rect">
            <a:avLst/>
          </a:prstGeom>
        </p:spPr>
        <p:txBody>
          <a:bodyPr spcFirstLastPara="1" wrap="square" lIns="91425" tIns="91425" rIns="91425" bIns="91425" anchor="b" anchorCtr="0">
            <a:noAutofit/>
          </a:bodyPr>
          <a:lstStyle>
            <a:lvl1pPr lvl="0" algn="ctr" rtl="0">
              <a:lnSpc>
                <a:spcPct val="100000"/>
              </a:lnSpc>
              <a:spcBef>
                <a:spcPts val="0"/>
              </a:spcBef>
              <a:spcAft>
                <a:spcPts val="0"/>
              </a:spcAft>
              <a:buSzPts val="1400"/>
              <a:buFont typeface="Anton"/>
              <a:buNone/>
              <a:defRPr sz="1800">
                <a:latin typeface="Anton"/>
                <a:ea typeface="Anton"/>
                <a:cs typeface="Anton"/>
                <a:sym typeface="Anton"/>
              </a:defRPr>
            </a:lvl1pPr>
            <a:lvl2pPr lvl="1" algn="ctr" rtl="0">
              <a:lnSpc>
                <a:spcPct val="100000"/>
              </a:lnSpc>
              <a:spcBef>
                <a:spcPts val="0"/>
              </a:spcBef>
              <a:spcAft>
                <a:spcPts val="0"/>
              </a:spcAft>
              <a:buSzPts val="1400"/>
              <a:buFont typeface="Anton"/>
              <a:buNone/>
              <a:defRPr sz="1400" b="1">
                <a:latin typeface="Anton"/>
                <a:ea typeface="Anton"/>
                <a:cs typeface="Anton"/>
                <a:sym typeface="Anton"/>
              </a:defRPr>
            </a:lvl2pPr>
            <a:lvl3pPr lvl="2" algn="ctr" rtl="0">
              <a:lnSpc>
                <a:spcPct val="100000"/>
              </a:lnSpc>
              <a:spcBef>
                <a:spcPts val="0"/>
              </a:spcBef>
              <a:spcAft>
                <a:spcPts val="0"/>
              </a:spcAft>
              <a:buSzPts val="1400"/>
              <a:buFont typeface="Anton"/>
              <a:buNone/>
              <a:defRPr sz="1400" b="1">
                <a:latin typeface="Anton"/>
                <a:ea typeface="Anton"/>
                <a:cs typeface="Anton"/>
                <a:sym typeface="Anton"/>
              </a:defRPr>
            </a:lvl3pPr>
            <a:lvl4pPr lvl="3" algn="ctr" rtl="0">
              <a:lnSpc>
                <a:spcPct val="100000"/>
              </a:lnSpc>
              <a:spcBef>
                <a:spcPts val="0"/>
              </a:spcBef>
              <a:spcAft>
                <a:spcPts val="0"/>
              </a:spcAft>
              <a:buSzPts val="1400"/>
              <a:buFont typeface="Anton"/>
              <a:buNone/>
              <a:defRPr sz="1400" b="1">
                <a:latin typeface="Anton"/>
                <a:ea typeface="Anton"/>
                <a:cs typeface="Anton"/>
                <a:sym typeface="Anton"/>
              </a:defRPr>
            </a:lvl4pPr>
            <a:lvl5pPr lvl="4" algn="ctr" rtl="0">
              <a:lnSpc>
                <a:spcPct val="100000"/>
              </a:lnSpc>
              <a:spcBef>
                <a:spcPts val="0"/>
              </a:spcBef>
              <a:spcAft>
                <a:spcPts val="0"/>
              </a:spcAft>
              <a:buSzPts val="1400"/>
              <a:buFont typeface="Anton"/>
              <a:buNone/>
              <a:defRPr sz="1400" b="1">
                <a:latin typeface="Anton"/>
                <a:ea typeface="Anton"/>
                <a:cs typeface="Anton"/>
                <a:sym typeface="Anton"/>
              </a:defRPr>
            </a:lvl5pPr>
            <a:lvl6pPr lvl="5" algn="ctr" rtl="0">
              <a:lnSpc>
                <a:spcPct val="100000"/>
              </a:lnSpc>
              <a:spcBef>
                <a:spcPts val="0"/>
              </a:spcBef>
              <a:spcAft>
                <a:spcPts val="0"/>
              </a:spcAft>
              <a:buSzPts val="1400"/>
              <a:buFont typeface="Anton"/>
              <a:buNone/>
              <a:defRPr sz="1400" b="1">
                <a:latin typeface="Anton"/>
                <a:ea typeface="Anton"/>
                <a:cs typeface="Anton"/>
                <a:sym typeface="Anton"/>
              </a:defRPr>
            </a:lvl6pPr>
            <a:lvl7pPr lvl="6" algn="ctr" rtl="0">
              <a:lnSpc>
                <a:spcPct val="100000"/>
              </a:lnSpc>
              <a:spcBef>
                <a:spcPts val="0"/>
              </a:spcBef>
              <a:spcAft>
                <a:spcPts val="0"/>
              </a:spcAft>
              <a:buSzPts val="1400"/>
              <a:buFont typeface="Anton"/>
              <a:buNone/>
              <a:defRPr sz="1400" b="1">
                <a:latin typeface="Anton"/>
                <a:ea typeface="Anton"/>
                <a:cs typeface="Anton"/>
                <a:sym typeface="Anton"/>
              </a:defRPr>
            </a:lvl7pPr>
            <a:lvl8pPr lvl="7" algn="ctr" rtl="0">
              <a:lnSpc>
                <a:spcPct val="100000"/>
              </a:lnSpc>
              <a:spcBef>
                <a:spcPts val="0"/>
              </a:spcBef>
              <a:spcAft>
                <a:spcPts val="0"/>
              </a:spcAft>
              <a:buSzPts val="1400"/>
              <a:buFont typeface="Anton"/>
              <a:buNone/>
              <a:defRPr sz="1400" b="1">
                <a:latin typeface="Anton"/>
                <a:ea typeface="Anton"/>
                <a:cs typeface="Anton"/>
                <a:sym typeface="Anton"/>
              </a:defRPr>
            </a:lvl8pPr>
            <a:lvl9pPr lvl="8" algn="ctr" rtl="0">
              <a:lnSpc>
                <a:spcPct val="100000"/>
              </a:lnSpc>
              <a:spcBef>
                <a:spcPts val="0"/>
              </a:spcBef>
              <a:spcAft>
                <a:spcPts val="0"/>
              </a:spcAft>
              <a:buSzPts val="1400"/>
              <a:buFont typeface="Anton"/>
              <a:buNone/>
              <a:defRPr sz="1400" b="1">
                <a:latin typeface="Anton"/>
                <a:ea typeface="Anton"/>
                <a:cs typeface="Anton"/>
                <a:sym typeface="Anton"/>
              </a:defRPr>
            </a:lvl9pPr>
          </a:lstStyle>
          <a:p>
            <a:endParaRPr/>
          </a:p>
        </p:txBody>
      </p:sp>
      <p:sp>
        <p:nvSpPr>
          <p:cNvPr id="18" name="Google Shape;18;p5"/>
          <p:cNvSpPr txBox="1">
            <a:spLocks noGrp="1"/>
          </p:cNvSpPr>
          <p:nvPr>
            <p:ph type="subTitle" idx="2"/>
          </p:nvPr>
        </p:nvSpPr>
        <p:spPr>
          <a:xfrm flipH="1">
            <a:off x="5079300" y="3229525"/>
            <a:ext cx="2711100" cy="739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100"/>
              <a:buFont typeface="Josefin Slab"/>
              <a:buNone/>
              <a:defRPr sz="1400"/>
            </a:lvl1pPr>
            <a:lvl2pPr lvl="1" algn="ctr" rtl="0">
              <a:lnSpc>
                <a:spcPct val="100000"/>
              </a:lnSpc>
              <a:spcBef>
                <a:spcPts val="0"/>
              </a:spcBef>
              <a:spcAft>
                <a:spcPts val="0"/>
              </a:spcAft>
              <a:buSzPts val="1100"/>
              <a:buFont typeface="Josefin Slab"/>
              <a:buNone/>
              <a:defRPr sz="1100">
                <a:latin typeface="Josefin Slab"/>
                <a:ea typeface="Josefin Slab"/>
                <a:cs typeface="Josefin Slab"/>
                <a:sym typeface="Josefin Slab"/>
              </a:defRPr>
            </a:lvl2pPr>
            <a:lvl3pPr lvl="2" algn="ctr" rtl="0">
              <a:lnSpc>
                <a:spcPct val="100000"/>
              </a:lnSpc>
              <a:spcBef>
                <a:spcPts val="0"/>
              </a:spcBef>
              <a:spcAft>
                <a:spcPts val="0"/>
              </a:spcAft>
              <a:buSzPts val="1100"/>
              <a:buFont typeface="Josefin Slab"/>
              <a:buNone/>
              <a:defRPr sz="1100">
                <a:latin typeface="Josefin Slab"/>
                <a:ea typeface="Josefin Slab"/>
                <a:cs typeface="Josefin Slab"/>
                <a:sym typeface="Josefin Slab"/>
              </a:defRPr>
            </a:lvl3pPr>
            <a:lvl4pPr lvl="3" algn="ctr" rtl="0">
              <a:lnSpc>
                <a:spcPct val="100000"/>
              </a:lnSpc>
              <a:spcBef>
                <a:spcPts val="0"/>
              </a:spcBef>
              <a:spcAft>
                <a:spcPts val="0"/>
              </a:spcAft>
              <a:buSzPts val="1100"/>
              <a:buFont typeface="Josefin Slab"/>
              <a:buNone/>
              <a:defRPr sz="1100">
                <a:latin typeface="Josefin Slab"/>
                <a:ea typeface="Josefin Slab"/>
                <a:cs typeface="Josefin Slab"/>
                <a:sym typeface="Josefin Slab"/>
              </a:defRPr>
            </a:lvl4pPr>
            <a:lvl5pPr lvl="4" algn="ctr" rtl="0">
              <a:lnSpc>
                <a:spcPct val="100000"/>
              </a:lnSpc>
              <a:spcBef>
                <a:spcPts val="0"/>
              </a:spcBef>
              <a:spcAft>
                <a:spcPts val="0"/>
              </a:spcAft>
              <a:buSzPts val="1100"/>
              <a:buFont typeface="Josefin Slab"/>
              <a:buNone/>
              <a:defRPr sz="1100">
                <a:latin typeface="Josefin Slab"/>
                <a:ea typeface="Josefin Slab"/>
                <a:cs typeface="Josefin Slab"/>
                <a:sym typeface="Josefin Slab"/>
              </a:defRPr>
            </a:lvl5pPr>
            <a:lvl6pPr lvl="5" algn="ctr" rtl="0">
              <a:lnSpc>
                <a:spcPct val="100000"/>
              </a:lnSpc>
              <a:spcBef>
                <a:spcPts val="0"/>
              </a:spcBef>
              <a:spcAft>
                <a:spcPts val="0"/>
              </a:spcAft>
              <a:buSzPts val="1100"/>
              <a:buFont typeface="Josefin Slab"/>
              <a:buNone/>
              <a:defRPr sz="1100">
                <a:latin typeface="Josefin Slab"/>
                <a:ea typeface="Josefin Slab"/>
                <a:cs typeface="Josefin Slab"/>
                <a:sym typeface="Josefin Slab"/>
              </a:defRPr>
            </a:lvl6pPr>
            <a:lvl7pPr lvl="6" algn="ctr" rtl="0">
              <a:lnSpc>
                <a:spcPct val="100000"/>
              </a:lnSpc>
              <a:spcBef>
                <a:spcPts val="0"/>
              </a:spcBef>
              <a:spcAft>
                <a:spcPts val="0"/>
              </a:spcAft>
              <a:buSzPts val="1100"/>
              <a:buFont typeface="Josefin Slab"/>
              <a:buNone/>
              <a:defRPr sz="1100">
                <a:latin typeface="Josefin Slab"/>
                <a:ea typeface="Josefin Slab"/>
                <a:cs typeface="Josefin Slab"/>
                <a:sym typeface="Josefin Slab"/>
              </a:defRPr>
            </a:lvl7pPr>
            <a:lvl8pPr lvl="7" algn="ctr" rtl="0">
              <a:lnSpc>
                <a:spcPct val="100000"/>
              </a:lnSpc>
              <a:spcBef>
                <a:spcPts val="0"/>
              </a:spcBef>
              <a:spcAft>
                <a:spcPts val="0"/>
              </a:spcAft>
              <a:buSzPts val="1100"/>
              <a:buFont typeface="Josefin Slab"/>
              <a:buNone/>
              <a:defRPr sz="1100">
                <a:latin typeface="Josefin Slab"/>
                <a:ea typeface="Josefin Slab"/>
                <a:cs typeface="Josefin Slab"/>
                <a:sym typeface="Josefin Slab"/>
              </a:defRPr>
            </a:lvl8pPr>
            <a:lvl9pPr lvl="8" algn="ctr" rtl="0">
              <a:lnSpc>
                <a:spcPct val="100000"/>
              </a:lnSpc>
              <a:spcBef>
                <a:spcPts val="0"/>
              </a:spcBef>
              <a:spcAft>
                <a:spcPts val="0"/>
              </a:spcAft>
              <a:buSzPts val="1100"/>
              <a:buFont typeface="Josefin Slab"/>
              <a:buNone/>
              <a:defRPr sz="1100">
                <a:latin typeface="Josefin Slab"/>
                <a:ea typeface="Josefin Slab"/>
                <a:cs typeface="Josefin Slab"/>
                <a:sym typeface="Josefin Slab"/>
              </a:defRPr>
            </a:lvl9pPr>
          </a:lstStyle>
          <a:p>
            <a:endParaRPr/>
          </a:p>
        </p:txBody>
      </p:sp>
      <p:sp>
        <p:nvSpPr>
          <p:cNvPr id="19" name="Google Shape;19;p5"/>
          <p:cNvSpPr txBox="1">
            <a:spLocks noGrp="1"/>
          </p:cNvSpPr>
          <p:nvPr>
            <p:ph type="subTitle" idx="3"/>
          </p:nvPr>
        </p:nvSpPr>
        <p:spPr>
          <a:xfrm flipH="1">
            <a:off x="1858635" y="2904500"/>
            <a:ext cx="1701300" cy="445500"/>
          </a:xfrm>
          <a:prstGeom prst="rect">
            <a:avLst/>
          </a:prstGeom>
        </p:spPr>
        <p:txBody>
          <a:bodyPr spcFirstLastPara="1" wrap="square" lIns="91425" tIns="91425" rIns="91425" bIns="91425" anchor="b" anchorCtr="0">
            <a:noAutofit/>
          </a:bodyPr>
          <a:lstStyle>
            <a:lvl1pPr lvl="0" algn="ctr" rtl="0">
              <a:lnSpc>
                <a:spcPct val="100000"/>
              </a:lnSpc>
              <a:spcBef>
                <a:spcPts val="0"/>
              </a:spcBef>
              <a:spcAft>
                <a:spcPts val="0"/>
              </a:spcAft>
              <a:buSzPts val="1400"/>
              <a:buFont typeface="Anton"/>
              <a:buNone/>
              <a:defRPr sz="1800">
                <a:latin typeface="Anton"/>
                <a:ea typeface="Anton"/>
                <a:cs typeface="Anton"/>
                <a:sym typeface="Anton"/>
              </a:defRPr>
            </a:lvl1pPr>
            <a:lvl2pPr lvl="1" algn="ctr" rtl="0">
              <a:lnSpc>
                <a:spcPct val="100000"/>
              </a:lnSpc>
              <a:spcBef>
                <a:spcPts val="0"/>
              </a:spcBef>
              <a:spcAft>
                <a:spcPts val="0"/>
              </a:spcAft>
              <a:buSzPts val="1400"/>
              <a:buFont typeface="Anton"/>
              <a:buNone/>
              <a:defRPr sz="1400" b="1">
                <a:latin typeface="Anton"/>
                <a:ea typeface="Anton"/>
                <a:cs typeface="Anton"/>
                <a:sym typeface="Anton"/>
              </a:defRPr>
            </a:lvl2pPr>
            <a:lvl3pPr lvl="2" algn="ctr" rtl="0">
              <a:lnSpc>
                <a:spcPct val="100000"/>
              </a:lnSpc>
              <a:spcBef>
                <a:spcPts val="0"/>
              </a:spcBef>
              <a:spcAft>
                <a:spcPts val="0"/>
              </a:spcAft>
              <a:buSzPts val="1400"/>
              <a:buFont typeface="Anton"/>
              <a:buNone/>
              <a:defRPr sz="1400" b="1">
                <a:latin typeface="Anton"/>
                <a:ea typeface="Anton"/>
                <a:cs typeface="Anton"/>
                <a:sym typeface="Anton"/>
              </a:defRPr>
            </a:lvl3pPr>
            <a:lvl4pPr lvl="3" algn="ctr" rtl="0">
              <a:lnSpc>
                <a:spcPct val="100000"/>
              </a:lnSpc>
              <a:spcBef>
                <a:spcPts val="0"/>
              </a:spcBef>
              <a:spcAft>
                <a:spcPts val="0"/>
              </a:spcAft>
              <a:buSzPts val="1400"/>
              <a:buFont typeface="Anton"/>
              <a:buNone/>
              <a:defRPr sz="1400" b="1">
                <a:latin typeface="Anton"/>
                <a:ea typeface="Anton"/>
                <a:cs typeface="Anton"/>
                <a:sym typeface="Anton"/>
              </a:defRPr>
            </a:lvl4pPr>
            <a:lvl5pPr lvl="4" algn="ctr" rtl="0">
              <a:lnSpc>
                <a:spcPct val="100000"/>
              </a:lnSpc>
              <a:spcBef>
                <a:spcPts val="0"/>
              </a:spcBef>
              <a:spcAft>
                <a:spcPts val="0"/>
              </a:spcAft>
              <a:buSzPts val="1400"/>
              <a:buFont typeface="Anton"/>
              <a:buNone/>
              <a:defRPr sz="1400" b="1">
                <a:latin typeface="Anton"/>
                <a:ea typeface="Anton"/>
                <a:cs typeface="Anton"/>
                <a:sym typeface="Anton"/>
              </a:defRPr>
            </a:lvl5pPr>
            <a:lvl6pPr lvl="5" algn="ctr" rtl="0">
              <a:lnSpc>
                <a:spcPct val="100000"/>
              </a:lnSpc>
              <a:spcBef>
                <a:spcPts val="0"/>
              </a:spcBef>
              <a:spcAft>
                <a:spcPts val="0"/>
              </a:spcAft>
              <a:buSzPts val="1400"/>
              <a:buFont typeface="Anton"/>
              <a:buNone/>
              <a:defRPr sz="1400" b="1">
                <a:latin typeface="Anton"/>
                <a:ea typeface="Anton"/>
                <a:cs typeface="Anton"/>
                <a:sym typeface="Anton"/>
              </a:defRPr>
            </a:lvl6pPr>
            <a:lvl7pPr lvl="6" algn="ctr" rtl="0">
              <a:lnSpc>
                <a:spcPct val="100000"/>
              </a:lnSpc>
              <a:spcBef>
                <a:spcPts val="0"/>
              </a:spcBef>
              <a:spcAft>
                <a:spcPts val="0"/>
              </a:spcAft>
              <a:buSzPts val="1400"/>
              <a:buFont typeface="Anton"/>
              <a:buNone/>
              <a:defRPr sz="1400" b="1">
                <a:latin typeface="Anton"/>
                <a:ea typeface="Anton"/>
                <a:cs typeface="Anton"/>
                <a:sym typeface="Anton"/>
              </a:defRPr>
            </a:lvl7pPr>
            <a:lvl8pPr lvl="7" algn="ctr" rtl="0">
              <a:lnSpc>
                <a:spcPct val="100000"/>
              </a:lnSpc>
              <a:spcBef>
                <a:spcPts val="0"/>
              </a:spcBef>
              <a:spcAft>
                <a:spcPts val="0"/>
              </a:spcAft>
              <a:buSzPts val="1400"/>
              <a:buFont typeface="Anton"/>
              <a:buNone/>
              <a:defRPr sz="1400" b="1">
                <a:latin typeface="Anton"/>
                <a:ea typeface="Anton"/>
                <a:cs typeface="Anton"/>
                <a:sym typeface="Anton"/>
              </a:defRPr>
            </a:lvl8pPr>
            <a:lvl9pPr lvl="8" algn="ctr" rtl="0">
              <a:lnSpc>
                <a:spcPct val="100000"/>
              </a:lnSpc>
              <a:spcBef>
                <a:spcPts val="0"/>
              </a:spcBef>
              <a:spcAft>
                <a:spcPts val="0"/>
              </a:spcAft>
              <a:buSzPts val="1400"/>
              <a:buFont typeface="Anton"/>
              <a:buNone/>
              <a:defRPr sz="1400" b="1">
                <a:latin typeface="Anton"/>
                <a:ea typeface="Anton"/>
                <a:cs typeface="Anton"/>
                <a:sym typeface="Anton"/>
              </a:defRPr>
            </a:lvl9pPr>
          </a:lstStyle>
          <a:p>
            <a:endParaRPr/>
          </a:p>
        </p:txBody>
      </p:sp>
      <p:sp>
        <p:nvSpPr>
          <p:cNvPr id="20" name="Google Shape;20;p5"/>
          <p:cNvSpPr txBox="1">
            <a:spLocks noGrp="1"/>
          </p:cNvSpPr>
          <p:nvPr>
            <p:ph type="subTitle" idx="4"/>
          </p:nvPr>
        </p:nvSpPr>
        <p:spPr>
          <a:xfrm flipH="1">
            <a:off x="1353800" y="3229525"/>
            <a:ext cx="2711100" cy="739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100"/>
              <a:buFont typeface="Josefin Slab"/>
              <a:buNone/>
              <a:defRPr sz="1400"/>
            </a:lvl1pPr>
            <a:lvl2pPr lvl="1" algn="ctr" rtl="0">
              <a:lnSpc>
                <a:spcPct val="100000"/>
              </a:lnSpc>
              <a:spcBef>
                <a:spcPts val="0"/>
              </a:spcBef>
              <a:spcAft>
                <a:spcPts val="0"/>
              </a:spcAft>
              <a:buSzPts val="1100"/>
              <a:buFont typeface="Josefin Slab"/>
              <a:buNone/>
              <a:defRPr sz="1100">
                <a:latin typeface="Josefin Slab"/>
                <a:ea typeface="Josefin Slab"/>
                <a:cs typeface="Josefin Slab"/>
                <a:sym typeface="Josefin Slab"/>
              </a:defRPr>
            </a:lvl2pPr>
            <a:lvl3pPr lvl="2" algn="ctr" rtl="0">
              <a:lnSpc>
                <a:spcPct val="100000"/>
              </a:lnSpc>
              <a:spcBef>
                <a:spcPts val="0"/>
              </a:spcBef>
              <a:spcAft>
                <a:spcPts val="0"/>
              </a:spcAft>
              <a:buSzPts val="1100"/>
              <a:buFont typeface="Josefin Slab"/>
              <a:buNone/>
              <a:defRPr sz="1100">
                <a:latin typeface="Josefin Slab"/>
                <a:ea typeface="Josefin Slab"/>
                <a:cs typeface="Josefin Slab"/>
                <a:sym typeface="Josefin Slab"/>
              </a:defRPr>
            </a:lvl3pPr>
            <a:lvl4pPr lvl="3" algn="ctr" rtl="0">
              <a:lnSpc>
                <a:spcPct val="100000"/>
              </a:lnSpc>
              <a:spcBef>
                <a:spcPts val="0"/>
              </a:spcBef>
              <a:spcAft>
                <a:spcPts val="0"/>
              </a:spcAft>
              <a:buSzPts val="1100"/>
              <a:buFont typeface="Josefin Slab"/>
              <a:buNone/>
              <a:defRPr sz="1100">
                <a:latin typeface="Josefin Slab"/>
                <a:ea typeface="Josefin Slab"/>
                <a:cs typeface="Josefin Slab"/>
                <a:sym typeface="Josefin Slab"/>
              </a:defRPr>
            </a:lvl4pPr>
            <a:lvl5pPr lvl="4" algn="ctr" rtl="0">
              <a:lnSpc>
                <a:spcPct val="100000"/>
              </a:lnSpc>
              <a:spcBef>
                <a:spcPts val="0"/>
              </a:spcBef>
              <a:spcAft>
                <a:spcPts val="0"/>
              </a:spcAft>
              <a:buSzPts val="1100"/>
              <a:buFont typeface="Josefin Slab"/>
              <a:buNone/>
              <a:defRPr sz="1100">
                <a:latin typeface="Josefin Slab"/>
                <a:ea typeface="Josefin Slab"/>
                <a:cs typeface="Josefin Slab"/>
                <a:sym typeface="Josefin Slab"/>
              </a:defRPr>
            </a:lvl5pPr>
            <a:lvl6pPr lvl="5" algn="ctr" rtl="0">
              <a:lnSpc>
                <a:spcPct val="100000"/>
              </a:lnSpc>
              <a:spcBef>
                <a:spcPts val="0"/>
              </a:spcBef>
              <a:spcAft>
                <a:spcPts val="0"/>
              </a:spcAft>
              <a:buSzPts val="1100"/>
              <a:buFont typeface="Josefin Slab"/>
              <a:buNone/>
              <a:defRPr sz="1100">
                <a:latin typeface="Josefin Slab"/>
                <a:ea typeface="Josefin Slab"/>
                <a:cs typeface="Josefin Slab"/>
                <a:sym typeface="Josefin Slab"/>
              </a:defRPr>
            </a:lvl6pPr>
            <a:lvl7pPr lvl="6" algn="ctr" rtl="0">
              <a:lnSpc>
                <a:spcPct val="100000"/>
              </a:lnSpc>
              <a:spcBef>
                <a:spcPts val="0"/>
              </a:spcBef>
              <a:spcAft>
                <a:spcPts val="0"/>
              </a:spcAft>
              <a:buSzPts val="1100"/>
              <a:buFont typeface="Josefin Slab"/>
              <a:buNone/>
              <a:defRPr sz="1100">
                <a:latin typeface="Josefin Slab"/>
                <a:ea typeface="Josefin Slab"/>
                <a:cs typeface="Josefin Slab"/>
                <a:sym typeface="Josefin Slab"/>
              </a:defRPr>
            </a:lvl7pPr>
            <a:lvl8pPr lvl="7" algn="ctr" rtl="0">
              <a:lnSpc>
                <a:spcPct val="100000"/>
              </a:lnSpc>
              <a:spcBef>
                <a:spcPts val="0"/>
              </a:spcBef>
              <a:spcAft>
                <a:spcPts val="0"/>
              </a:spcAft>
              <a:buSzPts val="1100"/>
              <a:buFont typeface="Josefin Slab"/>
              <a:buNone/>
              <a:defRPr sz="1100">
                <a:latin typeface="Josefin Slab"/>
                <a:ea typeface="Josefin Slab"/>
                <a:cs typeface="Josefin Slab"/>
                <a:sym typeface="Josefin Slab"/>
              </a:defRPr>
            </a:lvl8pPr>
            <a:lvl9pPr lvl="8" algn="ctr" rtl="0">
              <a:lnSpc>
                <a:spcPct val="100000"/>
              </a:lnSpc>
              <a:spcBef>
                <a:spcPts val="0"/>
              </a:spcBef>
              <a:spcAft>
                <a:spcPts val="0"/>
              </a:spcAft>
              <a:buSzPts val="1100"/>
              <a:buFont typeface="Josefin Slab"/>
              <a:buNone/>
              <a:defRPr sz="1100">
                <a:latin typeface="Josefin Slab"/>
                <a:ea typeface="Josefin Slab"/>
                <a:cs typeface="Josefin Slab"/>
                <a:sym typeface="Josefin Slab"/>
              </a:defRPr>
            </a:lvl9pPr>
          </a:lstStyle>
          <a:p>
            <a:endParaRPr/>
          </a:p>
        </p:txBody>
      </p:sp>
      <p:sp>
        <p:nvSpPr>
          <p:cNvPr id="21" name="Google Shape;21;p5"/>
          <p:cNvSpPr txBox="1">
            <a:spLocks noGrp="1"/>
          </p:cNvSpPr>
          <p:nvPr>
            <p:ph type="title"/>
          </p:nvPr>
        </p:nvSpPr>
        <p:spPr>
          <a:xfrm>
            <a:off x="720100" y="509825"/>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Clr>
                <a:srgbClr val="F3F3F3"/>
              </a:buClr>
              <a:buSzPts val="3000"/>
              <a:buNone/>
              <a:defRPr sz="3000">
                <a:solidFill>
                  <a:srgbClr val="F3F3F3"/>
                </a:solidFill>
              </a:defRPr>
            </a:lvl1pPr>
            <a:lvl2pPr lvl="1" algn="ctr" rtl="0">
              <a:spcBef>
                <a:spcPts val="0"/>
              </a:spcBef>
              <a:spcAft>
                <a:spcPts val="0"/>
              </a:spcAft>
              <a:buClr>
                <a:srgbClr val="F3F3F3"/>
              </a:buClr>
              <a:buSzPts val="3000"/>
              <a:buNone/>
              <a:defRPr sz="3000">
                <a:solidFill>
                  <a:srgbClr val="F3F3F3"/>
                </a:solidFill>
              </a:defRPr>
            </a:lvl2pPr>
            <a:lvl3pPr lvl="2" algn="ctr" rtl="0">
              <a:spcBef>
                <a:spcPts val="0"/>
              </a:spcBef>
              <a:spcAft>
                <a:spcPts val="0"/>
              </a:spcAft>
              <a:buClr>
                <a:srgbClr val="F3F3F3"/>
              </a:buClr>
              <a:buSzPts val="3000"/>
              <a:buNone/>
              <a:defRPr sz="3000">
                <a:solidFill>
                  <a:srgbClr val="F3F3F3"/>
                </a:solidFill>
              </a:defRPr>
            </a:lvl3pPr>
            <a:lvl4pPr lvl="3" algn="ctr" rtl="0">
              <a:spcBef>
                <a:spcPts val="0"/>
              </a:spcBef>
              <a:spcAft>
                <a:spcPts val="0"/>
              </a:spcAft>
              <a:buClr>
                <a:srgbClr val="F3F3F3"/>
              </a:buClr>
              <a:buSzPts val="3000"/>
              <a:buNone/>
              <a:defRPr sz="3000">
                <a:solidFill>
                  <a:srgbClr val="F3F3F3"/>
                </a:solidFill>
              </a:defRPr>
            </a:lvl4pPr>
            <a:lvl5pPr lvl="4" algn="ctr" rtl="0">
              <a:spcBef>
                <a:spcPts val="0"/>
              </a:spcBef>
              <a:spcAft>
                <a:spcPts val="0"/>
              </a:spcAft>
              <a:buClr>
                <a:srgbClr val="F3F3F3"/>
              </a:buClr>
              <a:buSzPts val="3000"/>
              <a:buNone/>
              <a:defRPr sz="3000">
                <a:solidFill>
                  <a:srgbClr val="F3F3F3"/>
                </a:solidFill>
              </a:defRPr>
            </a:lvl5pPr>
            <a:lvl6pPr lvl="5" algn="ctr" rtl="0">
              <a:spcBef>
                <a:spcPts val="0"/>
              </a:spcBef>
              <a:spcAft>
                <a:spcPts val="0"/>
              </a:spcAft>
              <a:buClr>
                <a:srgbClr val="F3F3F3"/>
              </a:buClr>
              <a:buSzPts val="3000"/>
              <a:buNone/>
              <a:defRPr sz="3000">
                <a:solidFill>
                  <a:srgbClr val="F3F3F3"/>
                </a:solidFill>
              </a:defRPr>
            </a:lvl6pPr>
            <a:lvl7pPr lvl="6" algn="ctr" rtl="0">
              <a:spcBef>
                <a:spcPts val="0"/>
              </a:spcBef>
              <a:spcAft>
                <a:spcPts val="0"/>
              </a:spcAft>
              <a:buClr>
                <a:srgbClr val="F3F3F3"/>
              </a:buClr>
              <a:buSzPts val="3000"/>
              <a:buNone/>
              <a:defRPr sz="3000">
                <a:solidFill>
                  <a:srgbClr val="F3F3F3"/>
                </a:solidFill>
              </a:defRPr>
            </a:lvl7pPr>
            <a:lvl8pPr lvl="7" algn="ctr" rtl="0">
              <a:spcBef>
                <a:spcPts val="0"/>
              </a:spcBef>
              <a:spcAft>
                <a:spcPts val="0"/>
              </a:spcAft>
              <a:buClr>
                <a:srgbClr val="F3F3F3"/>
              </a:buClr>
              <a:buSzPts val="3000"/>
              <a:buNone/>
              <a:defRPr sz="3000">
                <a:solidFill>
                  <a:srgbClr val="F3F3F3"/>
                </a:solidFill>
              </a:defRPr>
            </a:lvl8pPr>
            <a:lvl9pPr lvl="8" algn="ctr" rtl="0">
              <a:spcBef>
                <a:spcPts val="0"/>
              </a:spcBef>
              <a:spcAft>
                <a:spcPts val="0"/>
              </a:spcAft>
              <a:buClr>
                <a:srgbClr val="F3F3F3"/>
              </a:buClr>
              <a:buSzPts val="3000"/>
              <a:buNone/>
              <a:defRPr sz="3000">
                <a:solidFill>
                  <a:srgbClr val="F3F3F3"/>
                </a:solidFill>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bg>
      <p:bgPr>
        <a:blipFill>
          <a:blip r:embed="rId2">
            <a:alphaModFix/>
          </a:blip>
          <a:stretch>
            <a:fillRect/>
          </a:stretch>
        </a:blipFill>
        <a:effectLst/>
      </p:bgPr>
    </p:bg>
    <p:spTree>
      <p:nvGrpSpPr>
        <p:cNvPr id="1" name="Shape 22"/>
        <p:cNvGrpSpPr/>
        <p:nvPr/>
      </p:nvGrpSpPr>
      <p:grpSpPr>
        <a:xfrm>
          <a:off x="0" y="0"/>
          <a:ext cx="0" cy="0"/>
          <a:chOff x="0" y="0"/>
          <a:chExt cx="0" cy="0"/>
        </a:xfrm>
      </p:grpSpPr>
      <p:sp>
        <p:nvSpPr>
          <p:cNvPr id="23" name="Google Shape;23;p6"/>
          <p:cNvSpPr txBox="1">
            <a:spLocks noGrp="1"/>
          </p:cNvSpPr>
          <p:nvPr>
            <p:ph type="title"/>
          </p:nvPr>
        </p:nvSpPr>
        <p:spPr>
          <a:xfrm>
            <a:off x="720100" y="509825"/>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Clr>
                <a:srgbClr val="F3F3F3"/>
              </a:buClr>
              <a:buSzPts val="3000"/>
              <a:buNone/>
              <a:defRPr sz="3000">
                <a:solidFill>
                  <a:srgbClr val="F3F3F3"/>
                </a:solidFill>
              </a:defRPr>
            </a:lvl1pPr>
            <a:lvl2pPr lvl="1" algn="ctr" rtl="0">
              <a:spcBef>
                <a:spcPts val="0"/>
              </a:spcBef>
              <a:spcAft>
                <a:spcPts val="0"/>
              </a:spcAft>
              <a:buClr>
                <a:srgbClr val="F3F3F3"/>
              </a:buClr>
              <a:buSzPts val="3000"/>
              <a:buNone/>
              <a:defRPr sz="3000">
                <a:solidFill>
                  <a:srgbClr val="F3F3F3"/>
                </a:solidFill>
              </a:defRPr>
            </a:lvl2pPr>
            <a:lvl3pPr lvl="2" algn="ctr" rtl="0">
              <a:spcBef>
                <a:spcPts val="0"/>
              </a:spcBef>
              <a:spcAft>
                <a:spcPts val="0"/>
              </a:spcAft>
              <a:buClr>
                <a:srgbClr val="F3F3F3"/>
              </a:buClr>
              <a:buSzPts val="3000"/>
              <a:buNone/>
              <a:defRPr sz="3000">
                <a:solidFill>
                  <a:srgbClr val="F3F3F3"/>
                </a:solidFill>
              </a:defRPr>
            </a:lvl3pPr>
            <a:lvl4pPr lvl="3" algn="ctr" rtl="0">
              <a:spcBef>
                <a:spcPts val="0"/>
              </a:spcBef>
              <a:spcAft>
                <a:spcPts val="0"/>
              </a:spcAft>
              <a:buClr>
                <a:srgbClr val="F3F3F3"/>
              </a:buClr>
              <a:buSzPts val="3000"/>
              <a:buNone/>
              <a:defRPr sz="3000">
                <a:solidFill>
                  <a:srgbClr val="F3F3F3"/>
                </a:solidFill>
              </a:defRPr>
            </a:lvl4pPr>
            <a:lvl5pPr lvl="4" algn="ctr" rtl="0">
              <a:spcBef>
                <a:spcPts val="0"/>
              </a:spcBef>
              <a:spcAft>
                <a:spcPts val="0"/>
              </a:spcAft>
              <a:buClr>
                <a:srgbClr val="F3F3F3"/>
              </a:buClr>
              <a:buSzPts val="3000"/>
              <a:buNone/>
              <a:defRPr sz="3000">
                <a:solidFill>
                  <a:srgbClr val="F3F3F3"/>
                </a:solidFill>
              </a:defRPr>
            </a:lvl5pPr>
            <a:lvl6pPr lvl="5" algn="ctr" rtl="0">
              <a:spcBef>
                <a:spcPts val="0"/>
              </a:spcBef>
              <a:spcAft>
                <a:spcPts val="0"/>
              </a:spcAft>
              <a:buClr>
                <a:srgbClr val="F3F3F3"/>
              </a:buClr>
              <a:buSzPts val="3000"/>
              <a:buNone/>
              <a:defRPr sz="3000">
                <a:solidFill>
                  <a:srgbClr val="F3F3F3"/>
                </a:solidFill>
              </a:defRPr>
            </a:lvl6pPr>
            <a:lvl7pPr lvl="6" algn="ctr" rtl="0">
              <a:spcBef>
                <a:spcPts val="0"/>
              </a:spcBef>
              <a:spcAft>
                <a:spcPts val="0"/>
              </a:spcAft>
              <a:buClr>
                <a:srgbClr val="F3F3F3"/>
              </a:buClr>
              <a:buSzPts val="3000"/>
              <a:buNone/>
              <a:defRPr sz="3000">
                <a:solidFill>
                  <a:srgbClr val="F3F3F3"/>
                </a:solidFill>
              </a:defRPr>
            </a:lvl7pPr>
            <a:lvl8pPr lvl="7" algn="ctr" rtl="0">
              <a:spcBef>
                <a:spcPts val="0"/>
              </a:spcBef>
              <a:spcAft>
                <a:spcPts val="0"/>
              </a:spcAft>
              <a:buClr>
                <a:srgbClr val="F3F3F3"/>
              </a:buClr>
              <a:buSzPts val="3000"/>
              <a:buNone/>
              <a:defRPr sz="3000">
                <a:solidFill>
                  <a:srgbClr val="F3F3F3"/>
                </a:solidFill>
              </a:defRPr>
            </a:lvl8pPr>
            <a:lvl9pPr lvl="8" algn="ctr" rtl="0">
              <a:spcBef>
                <a:spcPts val="0"/>
              </a:spcBef>
              <a:spcAft>
                <a:spcPts val="0"/>
              </a:spcAft>
              <a:buClr>
                <a:srgbClr val="F3F3F3"/>
              </a:buClr>
              <a:buSzPts val="3000"/>
              <a:buNone/>
              <a:defRPr sz="3000">
                <a:solidFill>
                  <a:srgbClr val="F3F3F3"/>
                </a:solidFill>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olo título 1">
  <p:cSld name="TITLE_ONLY_1">
    <p:bg>
      <p:bgPr>
        <a:blipFill>
          <a:blip r:embed="rId2">
            <a:alphaModFix/>
          </a:blip>
          <a:stretch>
            <a:fillRect/>
          </a:stretch>
        </a:blipFill>
        <a:effectLst/>
      </p:bgPr>
    </p:bg>
    <p:spTree>
      <p:nvGrpSpPr>
        <p:cNvPr id="1" name="Shape 24"/>
        <p:cNvGrpSpPr/>
        <p:nvPr/>
      </p:nvGrpSpPr>
      <p:grpSpPr>
        <a:xfrm>
          <a:off x="0" y="0"/>
          <a:ext cx="0" cy="0"/>
          <a:chOff x="0" y="0"/>
          <a:chExt cx="0" cy="0"/>
        </a:xfrm>
      </p:grpSpPr>
      <p:sp>
        <p:nvSpPr>
          <p:cNvPr id="25" name="Google Shape;25;p7"/>
          <p:cNvSpPr txBox="1">
            <a:spLocks noGrp="1"/>
          </p:cNvSpPr>
          <p:nvPr>
            <p:ph type="title"/>
          </p:nvPr>
        </p:nvSpPr>
        <p:spPr>
          <a:xfrm>
            <a:off x="720100" y="509825"/>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Clr>
                <a:srgbClr val="F3F3F3"/>
              </a:buClr>
              <a:buSzPts val="3000"/>
              <a:buNone/>
              <a:defRPr sz="3000">
                <a:solidFill>
                  <a:srgbClr val="F3F3F3"/>
                </a:solidFill>
              </a:defRPr>
            </a:lvl1pPr>
            <a:lvl2pPr lvl="1" algn="ctr" rtl="0">
              <a:spcBef>
                <a:spcPts val="0"/>
              </a:spcBef>
              <a:spcAft>
                <a:spcPts val="0"/>
              </a:spcAft>
              <a:buClr>
                <a:srgbClr val="F3F3F3"/>
              </a:buClr>
              <a:buSzPts val="3000"/>
              <a:buNone/>
              <a:defRPr sz="3000">
                <a:solidFill>
                  <a:srgbClr val="F3F3F3"/>
                </a:solidFill>
              </a:defRPr>
            </a:lvl2pPr>
            <a:lvl3pPr lvl="2" algn="ctr" rtl="0">
              <a:spcBef>
                <a:spcPts val="0"/>
              </a:spcBef>
              <a:spcAft>
                <a:spcPts val="0"/>
              </a:spcAft>
              <a:buClr>
                <a:srgbClr val="F3F3F3"/>
              </a:buClr>
              <a:buSzPts val="3000"/>
              <a:buNone/>
              <a:defRPr sz="3000">
                <a:solidFill>
                  <a:srgbClr val="F3F3F3"/>
                </a:solidFill>
              </a:defRPr>
            </a:lvl3pPr>
            <a:lvl4pPr lvl="3" algn="ctr" rtl="0">
              <a:spcBef>
                <a:spcPts val="0"/>
              </a:spcBef>
              <a:spcAft>
                <a:spcPts val="0"/>
              </a:spcAft>
              <a:buClr>
                <a:srgbClr val="F3F3F3"/>
              </a:buClr>
              <a:buSzPts val="3000"/>
              <a:buNone/>
              <a:defRPr sz="3000">
                <a:solidFill>
                  <a:srgbClr val="F3F3F3"/>
                </a:solidFill>
              </a:defRPr>
            </a:lvl4pPr>
            <a:lvl5pPr lvl="4" algn="ctr" rtl="0">
              <a:spcBef>
                <a:spcPts val="0"/>
              </a:spcBef>
              <a:spcAft>
                <a:spcPts val="0"/>
              </a:spcAft>
              <a:buClr>
                <a:srgbClr val="F3F3F3"/>
              </a:buClr>
              <a:buSzPts val="3000"/>
              <a:buNone/>
              <a:defRPr sz="3000">
                <a:solidFill>
                  <a:srgbClr val="F3F3F3"/>
                </a:solidFill>
              </a:defRPr>
            </a:lvl5pPr>
            <a:lvl6pPr lvl="5" algn="ctr" rtl="0">
              <a:spcBef>
                <a:spcPts val="0"/>
              </a:spcBef>
              <a:spcAft>
                <a:spcPts val="0"/>
              </a:spcAft>
              <a:buClr>
                <a:srgbClr val="F3F3F3"/>
              </a:buClr>
              <a:buSzPts val="3000"/>
              <a:buNone/>
              <a:defRPr sz="3000">
                <a:solidFill>
                  <a:srgbClr val="F3F3F3"/>
                </a:solidFill>
              </a:defRPr>
            </a:lvl6pPr>
            <a:lvl7pPr lvl="6" algn="ctr" rtl="0">
              <a:spcBef>
                <a:spcPts val="0"/>
              </a:spcBef>
              <a:spcAft>
                <a:spcPts val="0"/>
              </a:spcAft>
              <a:buClr>
                <a:srgbClr val="F3F3F3"/>
              </a:buClr>
              <a:buSzPts val="3000"/>
              <a:buNone/>
              <a:defRPr sz="3000">
                <a:solidFill>
                  <a:srgbClr val="F3F3F3"/>
                </a:solidFill>
              </a:defRPr>
            </a:lvl7pPr>
            <a:lvl8pPr lvl="7" algn="ctr" rtl="0">
              <a:spcBef>
                <a:spcPts val="0"/>
              </a:spcBef>
              <a:spcAft>
                <a:spcPts val="0"/>
              </a:spcAft>
              <a:buClr>
                <a:srgbClr val="F3F3F3"/>
              </a:buClr>
              <a:buSzPts val="3000"/>
              <a:buNone/>
              <a:defRPr sz="3000">
                <a:solidFill>
                  <a:srgbClr val="F3F3F3"/>
                </a:solidFill>
              </a:defRPr>
            </a:lvl8pPr>
            <a:lvl9pPr lvl="8" algn="ctr" rtl="0">
              <a:spcBef>
                <a:spcPts val="0"/>
              </a:spcBef>
              <a:spcAft>
                <a:spcPts val="0"/>
              </a:spcAft>
              <a:buClr>
                <a:srgbClr val="F3F3F3"/>
              </a:buClr>
              <a:buSzPts val="3000"/>
              <a:buNone/>
              <a:defRPr sz="3000">
                <a:solidFill>
                  <a:srgbClr val="F3F3F3"/>
                </a:solidFill>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One column text">
  <p:cSld name="ONE_COLUMN_TEXT">
    <p:bg>
      <p:bgPr>
        <a:blipFill>
          <a:blip r:embed="rId2">
            <a:alphaModFix/>
          </a:blip>
          <a:stretch>
            <a:fillRect/>
          </a:stretch>
        </a:blipFill>
        <a:effectLst/>
      </p:bgPr>
    </p:bg>
    <p:spTree>
      <p:nvGrpSpPr>
        <p:cNvPr id="1" name="Shape 26"/>
        <p:cNvGrpSpPr/>
        <p:nvPr/>
      </p:nvGrpSpPr>
      <p:grpSpPr>
        <a:xfrm>
          <a:off x="0" y="0"/>
          <a:ext cx="0" cy="0"/>
          <a:chOff x="0" y="0"/>
          <a:chExt cx="0" cy="0"/>
        </a:xfrm>
      </p:grpSpPr>
      <p:sp>
        <p:nvSpPr>
          <p:cNvPr id="27" name="Google Shape;27;p8"/>
          <p:cNvSpPr txBox="1">
            <a:spLocks noGrp="1"/>
          </p:cNvSpPr>
          <p:nvPr>
            <p:ph type="subTitle" idx="1"/>
          </p:nvPr>
        </p:nvSpPr>
        <p:spPr>
          <a:xfrm>
            <a:off x="2487163" y="1434600"/>
            <a:ext cx="3367800" cy="22743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2800"/>
              <a:buNone/>
              <a:defRPr sz="1400">
                <a:solidFill>
                  <a:srgbClr val="F3F3F3"/>
                </a:solidFill>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28" name="Google Shape;28;p8"/>
          <p:cNvSpPr txBox="1">
            <a:spLocks noGrp="1"/>
          </p:cNvSpPr>
          <p:nvPr>
            <p:ph type="title"/>
          </p:nvPr>
        </p:nvSpPr>
        <p:spPr>
          <a:xfrm>
            <a:off x="6530228" y="1434600"/>
            <a:ext cx="1967100" cy="2274300"/>
          </a:xfrm>
          <a:prstGeom prst="rect">
            <a:avLst/>
          </a:prstGeom>
        </p:spPr>
        <p:txBody>
          <a:bodyPr spcFirstLastPara="1" wrap="square" lIns="91425" tIns="91425" rIns="91425" bIns="91425" anchor="ctr" anchorCtr="0">
            <a:noAutofit/>
          </a:bodyPr>
          <a:lstStyle>
            <a:lvl1pPr lvl="0" rtl="0">
              <a:spcBef>
                <a:spcPts val="0"/>
              </a:spcBef>
              <a:spcAft>
                <a:spcPts val="0"/>
              </a:spcAft>
              <a:buSzPts val="1400"/>
              <a:buNone/>
              <a:defRPr sz="4800">
                <a:solidFill>
                  <a:srgbClr val="F3F3F3"/>
                </a:solidFill>
              </a:defRPr>
            </a:lvl1pPr>
            <a:lvl2pPr lvl="1" rtl="0">
              <a:spcBef>
                <a:spcPts val="0"/>
              </a:spcBef>
              <a:spcAft>
                <a:spcPts val="0"/>
              </a:spcAft>
              <a:buSzPts val="1400"/>
              <a:buNone/>
              <a:defRPr sz="1400"/>
            </a:lvl2pPr>
            <a:lvl3pPr lvl="2" rtl="0">
              <a:spcBef>
                <a:spcPts val="0"/>
              </a:spcBef>
              <a:spcAft>
                <a:spcPts val="0"/>
              </a:spcAft>
              <a:buSzPts val="1400"/>
              <a:buNone/>
              <a:defRPr sz="1400"/>
            </a:lvl3pPr>
            <a:lvl4pPr lvl="3" rtl="0">
              <a:spcBef>
                <a:spcPts val="0"/>
              </a:spcBef>
              <a:spcAft>
                <a:spcPts val="0"/>
              </a:spcAft>
              <a:buSzPts val="1400"/>
              <a:buNone/>
              <a:defRPr sz="1400"/>
            </a:lvl4pPr>
            <a:lvl5pPr lvl="4" rtl="0">
              <a:spcBef>
                <a:spcPts val="0"/>
              </a:spcBef>
              <a:spcAft>
                <a:spcPts val="0"/>
              </a:spcAft>
              <a:buSzPts val="1400"/>
              <a:buNone/>
              <a:defRPr sz="1400"/>
            </a:lvl5pPr>
            <a:lvl6pPr lvl="5" rtl="0">
              <a:spcBef>
                <a:spcPts val="0"/>
              </a:spcBef>
              <a:spcAft>
                <a:spcPts val="0"/>
              </a:spcAft>
              <a:buSzPts val="1400"/>
              <a:buNone/>
              <a:defRPr sz="1400"/>
            </a:lvl6pPr>
            <a:lvl7pPr lvl="6" rtl="0">
              <a:spcBef>
                <a:spcPts val="0"/>
              </a:spcBef>
              <a:spcAft>
                <a:spcPts val="0"/>
              </a:spcAft>
              <a:buSzPts val="1400"/>
              <a:buNone/>
              <a:defRPr sz="1400"/>
            </a:lvl7pPr>
            <a:lvl8pPr lvl="7" rtl="0">
              <a:spcBef>
                <a:spcPts val="0"/>
              </a:spcBef>
              <a:spcAft>
                <a:spcPts val="0"/>
              </a:spcAft>
              <a:buSzPts val="1400"/>
              <a:buNone/>
              <a:defRPr sz="1400"/>
            </a:lvl8pPr>
            <a:lvl9pPr lvl="8" rtl="0">
              <a:spcBef>
                <a:spcPts val="0"/>
              </a:spcBef>
              <a:spcAft>
                <a:spcPts val="0"/>
              </a:spcAft>
              <a:buSzPts val="1400"/>
              <a:buNone/>
              <a:defRPr sz="1400"/>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Main point">
  <p:cSld name="MAIN_POINT">
    <p:bg>
      <p:bgPr>
        <a:blipFill>
          <a:blip r:embed="rId2">
            <a:alphaModFix/>
          </a:blip>
          <a:stretch>
            <a:fillRect/>
          </a:stretch>
        </a:blipFill>
        <a:effectLst/>
      </p:bgPr>
    </p:bg>
    <p:spTree>
      <p:nvGrpSpPr>
        <p:cNvPr id="1" name="Shape 29"/>
        <p:cNvGrpSpPr/>
        <p:nvPr/>
      </p:nvGrpSpPr>
      <p:grpSpPr>
        <a:xfrm>
          <a:off x="0" y="0"/>
          <a:ext cx="0" cy="0"/>
          <a:chOff x="0" y="0"/>
          <a:chExt cx="0" cy="0"/>
        </a:xfrm>
      </p:grpSpPr>
      <p:sp>
        <p:nvSpPr>
          <p:cNvPr id="30" name="Google Shape;30;p9"/>
          <p:cNvSpPr txBox="1">
            <a:spLocks noGrp="1"/>
          </p:cNvSpPr>
          <p:nvPr>
            <p:ph type="title"/>
          </p:nvPr>
        </p:nvSpPr>
        <p:spPr>
          <a:xfrm>
            <a:off x="2422250" y="1418700"/>
            <a:ext cx="4299600" cy="2306100"/>
          </a:xfrm>
          <a:prstGeom prst="rect">
            <a:avLst/>
          </a:prstGeom>
        </p:spPr>
        <p:txBody>
          <a:bodyPr spcFirstLastPara="1" wrap="square" lIns="91425" tIns="91425" rIns="91425" bIns="91425" anchor="ctr" anchorCtr="0">
            <a:noAutofit/>
          </a:bodyPr>
          <a:lstStyle>
            <a:lvl1pPr lvl="0" algn="ctr">
              <a:spcBef>
                <a:spcPts val="0"/>
              </a:spcBef>
              <a:spcAft>
                <a:spcPts val="0"/>
              </a:spcAft>
              <a:buSzPts val="4800"/>
              <a:buNone/>
              <a:defRPr sz="7200">
                <a:solidFill>
                  <a:srgbClr val="F3F3F3"/>
                </a:solidFill>
              </a:defRPr>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bg>
      <p:bgPr>
        <a:blipFill>
          <a:blip r:embed="rId2">
            <a:alphaModFix/>
          </a:blip>
          <a:stretch>
            <a:fillRect/>
          </a:stretch>
        </a:blipFill>
        <a:effectLst/>
      </p:bgPr>
    </p:bg>
    <p:spTree>
      <p:nvGrpSpPr>
        <p:cNvPr id="1" name="Shape 31"/>
        <p:cNvGrpSpPr/>
        <p:nvPr/>
      </p:nvGrpSpPr>
      <p:grpSpPr>
        <a:xfrm>
          <a:off x="0" y="0"/>
          <a:ext cx="0" cy="0"/>
          <a:chOff x="0" y="0"/>
          <a:chExt cx="0" cy="0"/>
        </a:xfrm>
      </p:grpSpPr>
      <p:sp>
        <p:nvSpPr>
          <p:cNvPr id="32" name="Google Shape;32;p10"/>
          <p:cNvSpPr txBox="1">
            <a:spLocks noGrp="1"/>
          </p:cNvSpPr>
          <p:nvPr>
            <p:ph type="title"/>
          </p:nvPr>
        </p:nvSpPr>
        <p:spPr>
          <a:xfrm>
            <a:off x="522825" y="971850"/>
            <a:ext cx="3787800" cy="3199800"/>
          </a:xfrm>
          <a:prstGeom prst="rect">
            <a:avLst/>
          </a:prstGeom>
        </p:spPr>
        <p:txBody>
          <a:bodyPr spcFirstLastPara="1" wrap="square" lIns="91425" tIns="91425" rIns="91425" bIns="91425" anchor="ctr" anchorCtr="0">
            <a:noAutofit/>
          </a:bodyPr>
          <a:lstStyle>
            <a:lvl1pPr lvl="0" algn="r">
              <a:spcBef>
                <a:spcPts val="0"/>
              </a:spcBef>
              <a:spcAft>
                <a:spcPts val="0"/>
              </a:spcAft>
              <a:buSzPts val="4200"/>
              <a:buNone/>
              <a:defRPr sz="6000">
                <a:solidFill>
                  <a:srgbClr val="F3F3F3"/>
                </a:solidFill>
              </a:defRPr>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3" name="Google Shape;33;p10"/>
          <p:cNvSpPr txBox="1">
            <a:spLocks noGrp="1"/>
          </p:cNvSpPr>
          <p:nvPr>
            <p:ph type="subTitle" idx="1"/>
          </p:nvPr>
        </p:nvSpPr>
        <p:spPr>
          <a:xfrm>
            <a:off x="4799950" y="1954200"/>
            <a:ext cx="1940100" cy="12351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SzPts val="2100"/>
              <a:buNone/>
              <a:defRPr sz="1400">
                <a:solidFill>
                  <a:srgbClr val="F3F3F3"/>
                </a:solidFill>
              </a:defRPr>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4" name="Google Shape;34;p10"/>
          <p:cNvSpPr txBox="1">
            <a:spLocks noGrp="1"/>
          </p:cNvSpPr>
          <p:nvPr>
            <p:ph type="title" idx="2" hasCustomPrompt="1"/>
          </p:nvPr>
        </p:nvSpPr>
        <p:spPr>
          <a:xfrm>
            <a:off x="4849170" y="1001125"/>
            <a:ext cx="2026800" cy="1814700"/>
          </a:xfrm>
          <a:prstGeom prst="rect">
            <a:avLst/>
          </a:prstGeom>
        </p:spPr>
        <p:txBody>
          <a:bodyPr spcFirstLastPara="1" wrap="square" lIns="91425" tIns="91425" rIns="91425" bIns="91425" anchor="t" anchorCtr="0">
            <a:noAutofit/>
          </a:bodyPr>
          <a:lstStyle>
            <a:lvl1pPr lvl="0" rtl="0">
              <a:spcBef>
                <a:spcPts val="0"/>
              </a:spcBef>
              <a:spcAft>
                <a:spcPts val="0"/>
              </a:spcAft>
              <a:buSzPts val="12000"/>
              <a:buNone/>
              <a:defRPr sz="14000">
                <a:solidFill>
                  <a:srgbClr val="F3F3F3"/>
                </a:solidFill>
              </a:defRPr>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rgbClr val="0C343D"/>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rgbClr val="F3F3F3"/>
              </a:buClr>
              <a:buSzPts val="2800"/>
              <a:buFont typeface="Rajdhani"/>
              <a:buNone/>
              <a:defRPr sz="2800" b="1">
                <a:solidFill>
                  <a:srgbClr val="F3F3F3"/>
                </a:solidFill>
                <a:latin typeface="Rajdhani"/>
                <a:ea typeface="Rajdhani"/>
                <a:cs typeface="Rajdhani"/>
                <a:sym typeface="Rajdhani"/>
              </a:defRPr>
            </a:lvl1pPr>
            <a:lvl2pPr lvl="1">
              <a:spcBef>
                <a:spcPts val="0"/>
              </a:spcBef>
              <a:spcAft>
                <a:spcPts val="0"/>
              </a:spcAft>
              <a:buClr>
                <a:srgbClr val="F3F3F3"/>
              </a:buClr>
              <a:buSzPts val="2800"/>
              <a:buFont typeface="Rajdhani"/>
              <a:buNone/>
              <a:defRPr sz="2800" b="1">
                <a:solidFill>
                  <a:srgbClr val="F3F3F3"/>
                </a:solidFill>
                <a:latin typeface="Rajdhani"/>
                <a:ea typeface="Rajdhani"/>
                <a:cs typeface="Rajdhani"/>
                <a:sym typeface="Rajdhani"/>
              </a:defRPr>
            </a:lvl2pPr>
            <a:lvl3pPr lvl="2">
              <a:spcBef>
                <a:spcPts val="0"/>
              </a:spcBef>
              <a:spcAft>
                <a:spcPts val="0"/>
              </a:spcAft>
              <a:buClr>
                <a:srgbClr val="F3F3F3"/>
              </a:buClr>
              <a:buSzPts val="2800"/>
              <a:buFont typeface="Rajdhani"/>
              <a:buNone/>
              <a:defRPr sz="2800" b="1">
                <a:solidFill>
                  <a:srgbClr val="F3F3F3"/>
                </a:solidFill>
                <a:latin typeface="Rajdhani"/>
                <a:ea typeface="Rajdhani"/>
                <a:cs typeface="Rajdhani"/>
                <a:sym typeface="Rajdhani"/>
              </a:defRPr>
            </a:lvl3pPr>
            <a:lvl4pPr lvl="3">
              <a:spcBef>
                <a:spcPts val="0"/>
              </a:spcBef>
              <a:spcAft>
                <a:spcPts val="0"/>
              </a:spcAft>
              <a:buClr>
                <a:srgbClr val="F3F3F3"/>
              </a:buClr>
              <a:buSzPts val="2800"/>
              <a:buFont typeface="Rajdhani"/>
              <a:buNone/>
              <a:defRPr sz="2800" b="1">
                <a:solidFill>
                  <a:srgbClr val="F3F3F3"/>
                </a:solidFill>
                <a:latin typeface="Rajdhani"/>
                <a:ea typeface="Rajdhani"/>
                <a:cs typeface="Rajdhani"/>
                <a:sym typeface="Rajdhani"/>
              </a:defRPr>
            </a:lvl4pPr>
            <a:lvl5pPr lvl="4">
              <a:spcBef>
                <a:spcPts val="0"/>
              </a:spcBef>
              <a:spcAft>
                <a:spcPts val="0"/>
              </a:spcAft>
              <a:buClr>
                <a:srgbClr val="F3F3F3"/>
              </a:buClr>
              <a:buSzPts val="2800"/>
              <a:buFont typeface="Rajdhani"/>
              <a:buNone/>
              <a:defRPr sz="2800" b="1">
                <a:solidFill>
                  <a:srgbClr val="F3F3F3"/>
                </a:solidFill>
                <a:latin typeface="Rajdhani"/>
                <a:ea typeface="Rajdhani"/>
                <a:cs typeface="Rajdhani"/>
                <a:sym typeface="Rajdhani"/>
              </a:defRPr>
            </a:lvl5pPr>
            <a:lvl6pPr lvl="5">
              <a:spcBef>
                <a:spcPts val="0"/>
              </a:spcBef>
              <a:spcAft>
                <a:spcPts val="0"/>
              </a:spcAft>
              <a:buClr>
                <a:srgbClr val="F3F3F3"/>
              </a:buClr>
              <a:buSzPts val="2800"/>
              <a:buFont typeface="Rajdhani"/>
              <a:buNone/>
              <a:defRPr sz="2800" b="1">
                <a:solidFill>
                  <a:srgbClr val="F3F3F3"/>
                </a:solidFill>
                <a:latin typeface="Rajdhani"/>
                <a:ea typeface="Rajdhani"/>
                <a:cs typeface="Rajdhani"/>
                <a:sym typeface="Rajdhani"/>
              </a:defRPr>
            </a:lvl6pPr>
            <a:lvl7pPr lvl="6">
              <a:spcBef>
                <a:spcPts val="0"/>
              </a:spcBef>
              <a:spcAft>
                <a:spcPts val="0"/>
              </a:spcAft>
              <a:buClr>
                <a:srgbClr val="F3F3F3"/>
              </a:buClr>
              <a:buSzPts val="2800"/>
              <a:buFont typeface="Rajdhani"/>
              <a:buNone/>
              <a:defRPr sz="2800" b="1">
                <a:solidFill>
                  <a:srgbClr val="F3F3F3"/>
                </a:solidFill>
                <a:latin typeface="Rajdhani"/>
                <a:ea typeface="Rajdhani"/>
                <a:cs typeface="Rajdhani"/>
                <a:sym typeface="Rajdhani"/>
              </a:defRPr>
            </a:lvl7pPr>
            <a:lvl8pPr lvl="7">
              <a:spcBef>
                <a:spcPts val="0"/>
              </a:spcBef>
              <a:spcAft>
                <a:spcPts val="0"/>
              </a:spcAft>
              <a:buClr>
                <a:srgbClr val="F3F3F3"/>
              </a:buClr>
              <a:buSzPts val="2800"/>
              <a:buFont typeface="Rajdhani"/>
              <a:buNone/>
              <a:defRPr sz="2800" b="1">
                <a:solidFill>
                  <a:srgbClr val="F3F3F3"/>
                </a:solidFill>
                <a:latin typeface="Rajdhani"/>
                <a:ea typeface="Rajdhani"/>
                <a:cs typeface="Rajdhani"/>
                <a:sym typeface="Rajdhani"/>
              </a:defRPr>
            </a:lvl8pPr>
            <a:lvl9pPr lvl="8">
              <a:spcBef>
                <a:spcPts val="0"/>
              </a:spcBef>
              <a:spcAft>
                <a:spcPts val="0"/>
              </a:spcAft>
              <a:buClr>
                <a:srgbClr val="F3F3F3"/>
              </a:buClr>
              <a:buSzPts val="2800"/>
              <a:buFont typeface="Rajdhani"/>
              <a:buNone/>
              <a:defRPr sz="2800" b="1">
                <a:solidFill>
                  <a:srgbClr val="F3F3F3"/>
                </a:solidFill>
                <a:latin typeface="Rajdhani"/>
                <a:ea typeface="Rajdhani"/>
                <a:cs typeface="Rajdhani"/>
                <a:sym typeface="Rajdhani"/>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04800">
              <a:lnSpc>
                <a:spcPct val="115000"/>
              </a:lnSpc>
              <a:spcBef>
                <a:spcPts val="0"/>
              </a:spcBef>
              <a:spcAft>
                <a:spcPts val="0"/>
              </a:spcAft>
              <a:buClr>
                <a:srgbClr val="F3F3F3"/>
              </a:buClr>
              <a:buSzPts val="1200"/>
              <a:buFont typeface="Fira Sans Condensed Light"/>
              <a:buChar char="●"/>
              <a:defRPr sz="1200">
                <a:solidFill>
                  <a:srgbClr val="F3F3F3"/>
                </a:solidFill>
                <a:latin typeface="Fira Sans Condensed Light"/>
                <a:ea typeface="Fira Sans Condensed Light"/>
                <a:cs typeface="Fira Sans Condensed Light"/>
                <a:sym typeface="Fira Sans Condensed Light"/>
              </a:defRPr>
            </a:lvl1pPr>
            <a:lvl2pPr marL="914400" lvl="1" indent="-304800">
              <a:lnSpc>
                <a:spcPct val="115000"/>
              </a:lnSpc>
              <a:spcBef>
                <a:spcPts val="1600"/>
              </a:spcBef>
              <a:spcAft>
                <a:spcPts val="0"/>
              </a:spcAft>
              <a:buClr>
                <a:srgbClr val="F3F3F3"/>
              </a:buClr>
              <a:buSzPts val="1200"/>
              <a:buFont typeface="Fira Sans Condensed Light"/>
              <a:buChar char="○"/>
              <a:defRPr sz="1200">
                <a:solidFill>
                  <a:srgbClr val="F3F3F3"/>
                </a:solidFill>
                <a:latin typeface="Fira Sans Condensed Light"/>
                <a:ea typeface="Fira Sans Condensed Light"/>
                <a:cs typeface="Fira Sans Condensed Light"/>
                <a:sym typeface="Fira Sans Condensed Light"/>
              </a:defRPr>
            </a:lvl2pPr>
            <a:lvl3pPr marL="1371600" lvl="2" indent="-304800">
              <a:lnSpc>
                <a:spcPct val="115000"/>
              </a:lnSpc>
              <a:spcBef>
                <a:spcPts val="1600"/>
              </a:spcBef>
              <a:spcAft>
                <a:spcPts val="0"/>
              </a:spcAft>
              <a:buClr>
                <a:srgbClr val="F3F3F3"/>
              </a:buClr>
              <a:buSzPts val="1200"/>
              <a:buFont typeface="Fira Sans Condensed Light"/>
              <a:buChar char="■"/>
              <a:defRPr sz="1200">
                <a:solidFill>
                  <a:srgbClr val="F3F3F3"/>
                </a:solidFill>
                <a:latin typeface="Fira Sans Condensed Light"/>
                <a:ea typeface="Fira Sans Condensed Light"/>
                <a:cs typeface="Fira Sans Condensed Light"/>
                <a:sym typeface="Fira Sans Condensed Light"/>
              </a:defRPr>
            </a:lvl3pPr>
            <a:lvl4pPr marL="1828800" lvl="3" indent="-304800">
              <a:lnSpc>
                <a:spcPct val="115000"/>
              </a:lnSpc>
              <a:spcBef>
                <a:spcPts val="1600"/>
              </a:spcBef>
              <a:spcAft>
                <a:spcPts val="0"/>
              </a:spcAft>
              <a:buClr>
                <a:srgbClr val="F3F3F3"/>
              </a:buClr>
              <a:buSzPts val="1200"/>
              <a:buFont typeface="Fira Sans Condensed Light"/>
              <a:buChar char="●"/>
              <a:defRPr sz="1200">
                <a:solidFill>
                  <a:srgbClr val="F3F3F3"/>
                </a:solidFill>
                <a:latin typeface="Fira Sans Condensed Light"/>
                <a:ea typeface="Fira Sans Condensed Light"/>
                <a:cs typeface="Fira Sans Condensed Light"/>
                <a:sym typeface="Fira Sans Condensed Light"/>
              </a:defRPr>
            </a:lvl4pPr>
            <a:lvl5pPr marL="2286000" lvl="4" indent="-304800">
              <a:lnSpc>
                <a:spcPct val="115000"/>
              </a:lnSpc>
              <a:spcBef>
                <a:spcPts val="1600"/>
              </a:spcBef>
              <a:spcAft>
                <a:spcPts val="0"/>
              </a:spcAft>
              <a:buClr>
                <a:srgbClr val="F3F3F3"/>
              </a:buClr>
              <a:buSzPts val="1200"/>
              <a:buFont typeface="Fira Sans Condensed Light"/>
              <a:buChar char="○"/>
              <a:defRPr sz="1200">
                <a:solidFill>
                  <a:srgbClr val="F3F3F3"/>
                </a:solidFill>
                <a:latin typeface="Fira Sans Condensed Light"/>
                <a:ea typeface="Fira Sans Condensed Light"/>
                <a:cs typeface="Fira Sans Condensed Light"/>
                <a:sym typeface="Fira Sans Condensed Light"/>
              </a:defRPr>
            </a:lvl5pPr>
            <a:lvl6pPr marL="2743200" lvl="5" indent="-304800">
              <a:lnSpc>
                <a:spcPct val="115000"/>
              </a:lnSpc>
              <a:spcBef>
                <a:spcPts val="1600"/>
              </a:spcBef>
              <a:spcAft>
                <a:spcPts val="0"/>
              </a:spcAft>
              <a:buClr>
                <a:srgbClr val="F3F3F3"/>
              </a:buClr>
              <a:buSzPts val="1200"/>
              <a:buFont typeface="Fira Sans Condensed Light"/>
              <a:buChar char="■"/>
              <a:defRPr sz="1200">
                <a:solidFill>
                  <a:srgbClr val="F3F3F3"/>
                </a:solidFill>
                <a:latin typeface="Fira Sans Condensed Light"/>
                <a:ea typeface="Fira Sans Condensed Light"/>
                <a:cs typeface="Fira Sans Condensed Light"/>
                <a:sym typeface="Fira Sans Condensed Light"/>
              </a:defRPr>
            </a:lvl6pPr>
            <a:lvl7pPr marL="3200400" lvl="6" indent="-304800">
              <a:lnSpc>
                <a:spcPct val="115000"/>
              </a:lnSpc>
              <a:spcBef>
                <a:spcPts val="1600"/>
              </a:spcBef>
              <a:spcAft>
                <a:spcPts val="0"/>
              </a:spcAft>
              <a:buClr>
                <a:srgbClr val="F3F3F3"/>
              </a:buClr>
              <a:buSzPts val="1200"/>
              <a:buFont typeface="Fira Sans Condensed Light"/>
              <a:buChar char="●"/>
              <a:defRPr sz="1200">
                <a:solidFill>
                  <a:srgbClr val="F3F3F3"/>
                </a:solidFill>
                <a:latin typeface="Fira Sans Condensed Light"/>
                <a:ea typeface="Fira Sans Condensed Light"/>
                <a:cs typeface="Fira Sans Condensed Light"/>
                <a:sym typeface="Fira Sans Condensed Light"/>
              </a:defRPr>
            </a:lvl7pPr>
            <a:lvl8pPr marL="3657600" lvl="7" indent="-304800">
              <a:lnSpc>
                <a:spcPct val="115000"/>
              </a:lnSpc>
              <a:spcBef>
                <a:spcPts val="1600"/>
              </a:spcBef>
              <a:spcAft>
                <a:spcPts val="0"/>
              </a:spcAft>
              <a:buClr>
                <a:srgbClr val="F3F3F3"/>
              </a:buClr>
              <a:buSzPts val="1200"/>
              <a:buFont typeface="Fira Sans Condensed Light"/>
              <a:buChar char="○"/>
              <a:defRPr sz="1200">
                <a:solidFill>
                  <a:srgbClr val="F3F3F3"/>
                </a:solidFill>
                <a:latin typeface="Fira Sans Condensed Light"/>
                <a:ea typeface="Fira Sans Condensed Light"/>
                <a:cs typeface="Fira Sans Condensed Light"/>
                <a:sym typeface="Fira Sans Condensed Light"/>
              </a:defRPr>
            </a:lvl8pPr>
            <a:lvl9pPr marL="4114800" lvl="8" indent="-304800">
              <a:lnSpc>
                <a:spcPct val="115000"/>
              </a:lnSpc>
              <a:spcBef>
                <a:spcPts val="1600"/>
              </a:spcBef>
              <a:spcAft>
                <a:spcPts val="1600"/>
              </a:spcAft>
              <a:buClr>
                <a:srgbClr val="F3F3F3"/>
              </a:buClr>
              <a:buSzPts val="1200"/>
              <a:buFont typeface="Fira Sans Condensed Light"/>
              <a:buChar char="■"/>
              <a:defRPr sz="1200">
                <a:solidFill>
                  <a:srgbClr val="F3F3F3"/>
                </a:solidFill>
                <a:latin typeface="Fira Sans Condensed Light"/>
                <a:ea typeface="Fira Sans Condensed Light"/>
                <a:cs typeface="Fira Sans Condensed Light"/>
                <a:sym typeface="Fira Sans Condensed Light"/>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6" r:id="rId18"/>
    <p:sldLayoutId id="2147483667" r:id="rId19"/>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97"/>
        <p:cNvGrpSpPr/>
        <p:nvPr/>
      </p:nvGrpSpPr>
      <p:grpSpPr>
        <a:xfrm>
          <a:off x="0" y="0"/>
          <a:ext cx="0" cy="0"/>
          <a:chOff x="0" y="0"/>
          <a:chExt cx="0" cy="0"/>
        </a:xfrm>
      </p:grpSpPr>
      <p:sp>
        <p:nvSpPr>
          <p:cNvPr id="98" name="Google Shape;98;p22"/>
          <p:cNvSpPr txBox="1">
            <a:spLocks noGrp="1"/>
          </p:cNvSpPr>
          <p:nvPr>
            <p:ph type="ctrTitle"/>
          </p:nvPr>
        </p:nvSpPr>
        <p:spPr>
          <a:xfrm>
            <a:off x="132471" y="-80525"/>
            <a:ext cx="7385929" cy="35749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5800" dirty="0">
                <a:latin typeface="Rajdhani"/>
                <a:ea typeface="Rajdhani"/>
                <a:cs typeface="Rajdhani"/>
                <a:sym typeface="Rajdhani"/>
              </a:rPr>
              <a:t>OSI MODEL 3</a:t>
            </a:r>
            <a:br>
              <a:rPr lang="en" sz="5800" dirty="0">
                <a:latin typeface="Rajdhani"/>
                <a:ea typeface="Rajdhani"/>
                <a:cs typeface="Rajdhani"/>
                <a:sym typeface="Rajdhani"/>
              </a:rPr>
            </a:br>
            <a:r>
              <a:rPr lang="en" sz="5800" dirty="0">
                <a:latin typeface="Rajdhani"/>
                <a:ea typeface="Rajdhani"/>
                <a:cs typeface="Rajdhani"/>
                <a:sym typeface="Rajdhani"/>
              </a:rPr>
              <a:t>Data link &amp;</a:t>
            </a:r>
            <a:br>
              <a:rPr lang="en" sz="5800" dirty="0">
                <a:latin typeface="Rajdhani"/>
                <a:ea typeface="Rajdhani"/>
                <a:cs typeface="Rajdhani"/>
                <a:sym typeface="Rajdhani"/>
              </a:rPr>
            </a:br>
            <a:r>
              <a:rPr lang="en" sz="5800" dirty="0">
                <a:latin typeface="Rajdhani"/>
                <a:ea typeface="Rajdhani"/>
                <a:cs typeface="Rajdhani"/>
                <a:sym typeface="Rajdhani"/>
              </a:rPr>
              <a:t>Physical Layer</a:t>
            </a:r>
            <a:endParaRPr sz="5800" dirty="0">
              <a:latin typeface="Rajdhani"/>
              <a:ea typeface="Rajdhani"/>
              <a:cs typeface="Rajdhani"/>
              <a:sym typeface="Rajdhani"/>
            </a:endParaRPr>
          </a:p>
        </p:txBody>
      </p:sp>
      <p:sp>
        <p:nvSpPr>
          <p:cNvPr id="99" name="Google Shape;99;p22"/>
          <p:cNvSpPr txBox="1">
            <a:spLocks noGrp="1"/>
          </p:cNvSpPr>
          <p:nvPr>
            <p:ph type="subTitle" idx="1"/>
          </p:nvPr>
        </p:nvSpPr>
        <p:spPr>
          <a:xfrm>
            <a:off x="337228" y="3494375"/>
            <a:ext cx="3384900" cy="765010"/>
          </a:xfrm>
          <a:prstGeom prst="rect">
            <a:avLst/>
          </a:prstGeom>
        </p:spPr>
        <p:txBody>
          <a:bodyPr spcFirstLastPara="1" wrap="square" lIns="91425" tIns="91425" rIns="91425" bIns="91425" anchor="t" anchorCtr="0">
            <a:noAutofit/>
          </a:bodyPr>
          <a:lstStyle/>
          <a:p>
            <a:pPr marL="285750" lvl="0" indent="-285750" algn="l" rtl="0">
              <a:spcBef>
                <a:spcPts val="0"/>
              </a:spcBef>
              <a:spcAft>
                <a:spcPts val="0"/>
              </a:spcAft>
              <a:buFontTx/>
              <a:buChar char="-"/>
            </a:pPr>
            <a:r>
              <a:rPr lang="en-US" dirty="0">
                <a:latin typeface="Fira Sans Condensed Light"/>
                <a:ea typeface="Fira Sans Condensed Light"/>
                <a:cs typeface="Fira Sans Condensed Light"/>
                <a:sym typeface="Fira Sans Condensed Light"/>
              </a:rPr>
              <a:t>M</a:t>
            </a:r>
            <a:r>
              <a:rPr lang="en" dirty="0">
                <a:latin typeface="Fira Sans Condensed Light"/>
                <a:ea typeface="Fira Sans Condensed Light"/>
                <a:cs typeface="Fira Sans Condensed Light"/>
                <a:sym typeface="Fira Sans Condensed Light"/>
              </a:rPr>
              <a:t>ona eldrnawi </a:t>
            </a:r>
          </a:p>
          <a:p>
            <a:pPr marL="285750" lvl="0" indent="-285750" algn="l" rtl="0">
              <a:spcBef>
                <a:spcPts val="0"/>
              </a:spcBef>
              <a:spcAft>
                <a:spcPts val="0"/>
              </a:spcAft>
              <a:buFontTx/>
              <a:buChar char="-"/>
            </a:pPr>
            <a:r>
              <a:rPr lang="en" dirty="0">
                <a:latin typeface="Fira Sans Condensed Light"/>
                <a:ea typeface="Fira Sans Condensed Light"/>
                <a:cs typeface="Fira Sans Condensed Light"/>
                <a:sym typeface="Fira Sans Condensed Light"/>
              </a:rPr>
              <a:t>ID Student : 3749</a:t>
            </a:r>
            <a:endParaRPr dirty="0">
              <a:latin typeface="Fira Sans Condensed Light"/>
              <a:ea typeface="Fira Sans Condensed Light"/>
              <a:cs typeface="Fira Sans Condensed Light"/>
              <a:sym typeface="Fira Sans Condensed Light"/>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62"/>
        <p:cNvGrpSpPr/>
        <p:nvPr/>
      </p:nvGrpSpPr>
      <p:grpSpPr>
        <a:xfrm>
          <a:off x="0" y="0"/>
          <a:ext cx="0" cy="0"/>
          <a:chOff x="0" y="0"/>
          <a:chExt cx="0" cy="0"/>
        </a:xfrm>
      </p:grpSpPr>
      <p:sp>
        <p:nvSpPr>
          <p:cNvPr id="163" name="Google Shape;163;p27"/>
          <p:cNvSpPr txBox="1">
            <a:spLocks noGrp="1"/>
          </p:cNvSpPr>
          <p:nvPr>
            <p:ph type="body" idx="1"/>
          </p:nvPr>
        </p:nvSpPr>
        <p:spPr>
          <a:xfrm>
            <a:off x="0" y="-1"/>
            <a:ext cx="9144000" cy="5143501"/>
          </a:xfrm>
          <a:prstGeom prst="rect">
            <a:avLst/>
          </a:prstGeom>
          <a:solidFill>
            <a:srgbClr val="0C343D">
              <a:alpha val="56699"/>
            </a:srgbClr>
          </a:solidFill>
        </p:spPr>
        <p:txBody>
          <a:bodyPr spcFirstLastPara="1" wrap="square" lIns="234000" tIns="234000" rIns="234000" bIns="91425" anchor="t" anchorCtr="0">
            <a:noAutofit/>
          </a:bodyPr>
          <a:lstStyle/>
          <a:p>
            <a:pPr marL="0" lvl="0" indent="0" algn="l" rtl="0">
              <a:spcBef>
                <a:spcPts val="0"/>
              </a:spcBef>
              <a:spcAft>
                <a:spcPts val="0"/>
              </a:spcAft>
              <a:buNone/>
            </a:pPr>
            <a:endParaRPr dirty="0"/>
          </a:p>
          <a:p>
            <a:pPr marL="0" lvl="0" indent="0" algn="l" rtl="0">
              <a:spcBef>
                <a:spcPts val="0"/>
              </a:spcBef>
              <a:spcAft>
                <a:spcPts val="0"/>
              </a:spcAft>
              <a:buNone/>
            </a:pPr>
            <a:endParaRPr dirty="0">
              <a:solidFill>
                <a:srgbClr val="F3F3F3"/>
              </a:solidFill>
            </a:endParaRPr>
          </a:p>
          <a:p>
            <a:pPr marL="0" lvl="0" indent="0" algn="l" rtl="0">
              <a:spcBef>
                <a:spcPts val="1600"/>
              </a:spcBef>
              <a:spcAft>
                <a:spcPts val="1600"/>
              </a:spcAft>
              <a:buNone/>
            </a:pPr>
            <a:endParaRPr dirty="0">
              <a:solidFill>
                <a:srgbClr val="F3F3F3"/>
              </a:solidFill>
            </a:endParaRPr>
          </a:p>
        </p:txBody>
      </p:sp>
      <p:sp>
        <p:nvSpPr>
          <p:cNvPr id="164" name="Google Shape;164;p27"/>
          <p:cNvSpPr txBox="1"/>
          <p:nvPr/>
        </p:nvSpPr>
        <p:spPr>
          <a:xfrm>
            <a:off x="2918525" y="535400"/>
            <a:ext cx="33069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latin typeface="Fira Sans Condensed Light"/>
              <a:ea typeface="Fira Sans Condensed Light"/>
              <a:cs typeface="Fira Sans Condensed Light"/>
              <a:sym typeface="Fira Sans Condensed Light"/>
            </a:endParaRPr>
          </a:p>
        </p:txBody>
      </p:sp>
      <p:sp>
        <p:nvSpPr>
          <p:cNvPr id="165" name="Google Shape;165;p27"/>
          <p:cNvSpPr txBox="1"/>
          <p:nvPr/>
        </p:nvSpPr>
        <p:spPr>
          <a:xfrm>
            <a:off x="2571320" y="381632"/>
            <a:ext cx="3451345" cy="553968"/>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2400" b="1" dirty="0">
                <a:solidFill>
                  <a:schemeClr val="accent4"/>
                </a:solidFill>
                <a:latin typeface="Rajdhani" panose="020B0604020202020204" charset="0"/>
                <a:cs typeface="Rajdhani" panose="020B0604020202020204" charset="0"/>
              </a:rPr>
              <a:t>Logical Link Control (LLC) </a:t>
            </a:r>
            <a:endParaRPr sz="2400" b="1" dirty="0">
              <a:solidFill>
                <a:schemeClr val="accent4"/>
              </a:solidFill>
              <a:latin typeface="Rajdhani" panose="020B0604020202020204" charset="0"/>
              <a:ea typeface="Fira Sans Condensed Light"/>
              <a:cs typeface="Rajdhani" panose="020B0604020202020204" charset="0"/>
              <a:sym typeface="Fira Sans Condensed Light"/>
            </a:endParaRPr>
          </a:p>
        </p:txBody>
      </p:sp>
      <p:sp>
        <p:nvSpPr>
          <p:cNvPr id="2" name="TextBox 1">
            <a:extLst>
              <a:ext uri="{FF2B5EF4-FFF2-40B4-BE49-F238E27FC236}">
                <a16:creationId xmlns:a16="http://schemas.microsoft.com/office/drawing/2014/main" id="{1D2EBBAA-598D-45CA-95A0-97ED6105D5E5}"/>
              </a:ext>
            </a:extLst>
          </p:cNvPr>
          <p:cNvSpPr txBox="1"/>
          <p:nvPr/>
        </p:nvSpPr>
        <p:spPr>
          <a:xfrm>
            <a:off x="165004" y="1309540"/>
            <a:ext cx="7232698" cy="276999"/>
          </a:xfrm>
          <a:prstGeom prst="rect">
            <a:avLst/>
          </a:prstGeom>
          <a:noFill/>
        </p:spPr>
        <p:txBody>
          <a:bodyPr wrap="square" rtlCol="0">
            <a:spAutoFit/>
          </a:bodyPr>
          <a:lstStyle/>
          <a:p>
            <a:r>
              <a:rPr lang="en-US" sz="1200" dirty="0">
                <a:solidFill>
                  <a:schemeClr val="accent4"/>
                </a:solidFill>
              </a:rPr>
              <a:t>Characteristics of the Logical Link Control (LLC) sublayer include the following:</a:t>
            </a:r>
          </a:p>
        </p:txBody>
      </p:sp>
      <p:sp>
        <p:nvSpPr>
          <p:cNvPr id="3" name="TextBox 2">
            <a:extLst>
              <a:ext uri="{FF2B5EF4-FFF2-40B4-BE49-F238E27FC236}">
                <a16:creationId xmlns:a16="http://schemas.microsoft.com/office/drawing/2014/main" id="{0F44749C-52B6-45C3-99FE-FA7DAB7DE990}"/>
              </a:ext>
            </a:extLst>
          </p:cNvPr>
          <p:cNvSpPr txBox="1"/>
          <p:nvPr/>
        </p:nvSpPr>
        <p:spPr>
          <a:xfrm>
            <a:off x="1216908" y="1861152"/>
            <a:ext cx="7335826" cy="646331"/>
          </a:xfrm>
          <a:prstGeom prst="rect">
            <a:avLst/>
          </a:prstGeom>
          <a:noFill/>
        </p:spPr>
        <p:txBody>
          <a:bodyPr wrap="square" rtlCol="0">
            <a:spAutoFit/>
          </a:bodyPr>
          <a:lstStyle/>
          <a:p>
            <a:r>
              <a:rPr lang="en-US" sz="1200" b="1" dirty="0">
                <a:solidFill>
                  <a:schemeClr val="bg1">
                    <a:lumMod val="60000"/>
                    <a:lumOff val="40000"/>
                  </a:schemeClr>
                </a:solidFill>
              </a:rPr>
              <a:t>Connection services: </a:t>
            </a:r>
            <a:r>
              <a:rPr lang="en-US" sz="1200" dirty="0">
                <a:solidFill>
                  <a:schemeClr val="accent4"/>
                </a:solidFill>
              </a:rPr>
              <a:t>When a device on a network receives a message from another device on the network, that recipient device can provide feedback to the sender in the form of an acknowledgment message. The two main functions provided by these acknowledgment messages are as follows: </a:t>
            </a:r>
          </a:p>
        </p:txBody>
      </p:sp>
      <p:sp>
        <p:nvSpPr>
          <p:cNvPr id="4" name="TextBox 3">
            <a:extLst>
              <a:ext uri="{FF2B5EF4-FFF2-40B4-BE49-F238E27FC236}">
                <a16:creationId xmlns:a16="http://schemas.microsoft.com/office/drawing/2014/main" id="{FD6FD307-E603-444A-BEED-EE0F46CE4A9C}"/>
              </a:ext>
            </a:extLst>
          </p:cNvPr>
          <p:cNvSpPr txBox="1"/>
          <p:nvPr/>
        </p:nvSpPr>
        <p:spPr>
          <a:xfrm>
            <a:off x="1206594" y="3365019"/>
            <a:ext cx="6438615" cy="1200329"/>
          </a:xfrm>
          <a:prstGeom prst="rect">
            <a:avLst/>
          </a:prstGeom>
          <a:noFill/>
        </p:spPr>
        <p:txBody>
          <a:bodyPr wrap="square" rtlCol="0">
            <a:spAutoFit/>
          </a:bodyPr>
          <a:lstStyle/>
          <a:p>
            <a:r>
              <a:rPr lang="en-US" sz="1200" b="1" dirty="0">
                <a:solidFill>
                  <a:schemeClr val="accent4"/>
                </a:solidFill>
              </a:rPr>
              <a:t>- </a:t>
            </a:r>
            <a:r>
              <a:rPr lang="en-US" sz="1200" b="1" dirty="0">
                <a:solidFill>
                  <a:schemeClr val="bg1">
                    <a:lumMod val="60000"/>
                    <a:lumOff val="40000"/>
                  </a:schemeClr>
                </a:solidFill>
              </a:rPr>
              <a:t>Error control: </a:t>
            </a:r>
            <a:r>
              <a:rPr lang="en-US" sz="1200" dirty="0">
                <a:solidFill>
                  <a:schemeClr val="accent4"/>
                </a:solidFill>
              </a:rPr>
              <a:t>Allows the recipient of data to let the sender know whether the expected data frame was not received or whether it was received but is corrupted. The recipient determines whether the data frame is corrupted by mathematically calculating a checksum of the data received. If the calculated checksum does not match the checksum received with the data frame, the recipient of the data draws the conclusion that the data frame is corrupted and can then notify the sender via an acknowledgment message. </a:t>
            </a:r>
          </a:p>
        </p:txBody>
      </p:sp>
      <p:sp>
        <p:nvSpPr>
          <p:cNvPr id="5" name="TextBox 4">
            <a:extLst>
              <a:ext uri="{FF2B5EF4-FFF2-40B4-BE49-F238E27FC236}">
                <a16:creationId xmlns:a16="http://schemas.microsoft.com/office/drawing/2014/main" id="{31D1116E-2C91-487D-AC68-161797AB48F1}"/>
              </a:ext>
            </a:extLst>
          </p:cNvPr>
          <p:cNvSpPr txBox="1"/>
          <p:nvPr/>
        </p:nvSpPr>
        <p:spPr>
          <a:xfrm>
            <a:off x="1216908" y="2718688"/>
            <a:ext cx="3800270" cy="646331"/>
          </a:xfrm>
          <a:prstGeom prst="rect">
            <a:avLst/>
          </a:prstGeom>
          <a:noFill/>
        </p:spPr>
        <p:txBody>
          <a:bodyPr wrap="square" rtlCol="0">
            <a:spAutoFit/>
          </a:bodyPr>
          <a:lstStyle/>
          <a:p>
            <a:r>
              <a:rPr lang="en-US" sz="1200" b="1" dirty="0">
                <a:solidFill>
                  <a:schemeClr val="accent4"/>
                </a:solidFill>
              </a:rPr>
              <a:t>- </a:t>
            </a:r>
            <a:r>
              <a:rPr lang="en-US" sz="1200" b="1" dirty="0">
                <a:solidFill>
                  <a:schemeClr val="bg1">
                    <a:lumMod val="60000"/>
                    <a:lumOff val="40000"/>
                  </a:schemeClr>
                </a:solidFill>
              </a:rPr>
              <a:t>Flow control:</a:t>
            </a:r>
            <a:r>
              <a:rPr lang="en-US" sz="1200" dirty="0">
                <a:solidFill>
                  <a:schemeClr val="accent4"/>
                </a:solidFill>
              </a:rPr>
              <a:t> Limits the amount of data a sender can send at one time; this prevents the receiver from being overwhelmed with too much information.</a:t>
            </a:r>
          </a:p>
        </p:txBody>
      </p:sp>
    </p:spTree>
    <p:extLst>
      <p:ext uri="{BB962C8B-B14F-4D97-AF65-F5344CB8AC3E}">
        <p14:creationId xmlns:p14="http://schemas.microsoft.com/office/powerpoint/2010/main" val="1391290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62"/>
        <p:cNvGrpSpPr/>
        <p:nvPr/>
      </p:nvGrpSpPr>
      <p:grpSpPr>
        <a:xfrm>
          <a:off x="0" y="0"/>
          <a:ext cx="0" cy="0"/>
          <a:chOff x="0" y="0"/>
          <a:chExt cx="0" cy="0"/>
        </a:xfrm>
      </p:grpSpPr>
      <p:sp>
        <p:nvSpPr>
          <p:cNvPr id="163" name="Google Shape;163;p27"/>
          <p:cNvSpPr txBox="1">
            <a:spLocks noGrp="1"/>
          </p:cNvSpPr>
          <p:nvPr>
            <p:ph type="body" idx="1"/>
          </p:nvPr>
        </p:nvSpPr>
        <p:spPr>
          <a:xfrm>
            <a:off x="0" y="-1"/>
            <a:ext cx="9144000" cy="5143501"/>
          </a:xfrm>
          <a:prstGeom prst="rect">
            <a:avLst/>
          </a:prstGeom>
          <a:solidFill>
            <a:srgbClr val="0C343D">
              <a:alpha val="56699"/>
            </a:srgbClr>
          </a:solidFill>
        </p:spPr>
        <p:txBody>
          <a:bodyPr spcFirstLastPara="1" wrap="square" lIns="234000" tIns="234000" rIns="234000" bIns="91425" anchor="t" anchorCtr="0">
            <a:noAutofit/>
          </a:bodyPr>
          <a:lstStyle/>
          <a:p>
            <a:pPr marL="0" lvl="0" indent="0" algn="l" rtl="0">
              <a:spcBef>
                <a:spcPts val="0"/>
              </a:spcBef>
              <a:spcAft>
                <a:spcPts val="0"/>
              </a:spcAft>
              <a:buNone/>
            </a:pPr>
            <a:endParaRPr dirty="0"/>
          </a:p>
          <a:p>
            <a:pPr marL="0" lvl="0" indent="0" algn="l" rtl="0">
              <a:spcBef>
                <a:spcPts val="0"/>
              </a:spcBef>
              <a:spcAft>
                <a:spcPts val="0"/>
              </a:spcAft>
              <a:buNone/>
            </a:pPr>
            <a:endParaRPr dirty="0">
              <a:solidFill>
                <a:srgbClr val="F3F3F3"/>
              </a:solidFill>
            </a:endParaRPr>
          </a:p>
          <a:p>
            <a:pPr marL="0" lvl="0" indent="0" algn="l" rtl="0">
              <a:spcBef>
                <a:spcPts val="1600"/>
              </a:spcBef>
              <a:spcAft>
                <a:spcPts val="1600"/>
              </a:spcAft>
              <a:buNone/>
            </a:pPr>
            <a:endParaRPr lang="en-US" dirty="0">
              <a:solidFill>
                <a:srgbClr val="F3F3F3"/>
              </a:solidFill>
            </a:endParaRPr>
          </a:p>
        </p:txBody>
      </p:sp>
      <p:sp>
        <p:nvSpPr>
          <p:cNvPr id="164" name="Google Shape;164;p27"/>
          <p:cNvSpPr txBox="1"/>
          <p:nvPr/>
        </p:nvSpPr>
        <p:spPr>
          <a:xfrm>
            <a:off x="2918525" y="535400"/>
            <a:ext cx="33069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latin typeface="Fira Sans Condensed Light"/>
              <a:ea typeface="Fira Sans Condensed Light"/>
              <a:cs typeface="Fira Sans Condensed Light"/>
              <a:sym typeface="Fira Sans Condensed Light"/>
            </a:endParaRPr>
          </a:p>
        </p:txBody>
      </p:sp>
      <p:sp>
        <p:nvSpPr>
          <p:cNvPr id="165" name="Google Shape;165;p27"/>
          <p:cNvSpPr txBox="1"/>
          <p:nvPr/>
        </p:nvSpPr>
        <p:spPr>
          <a:xfrm>
            <a:off x="2643508" y="54227"/>
            <a:ext cx="3451345" cy="553968"/>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2400" b="1" dirty="0">
                <a:solidFill>
                  <a:schemeClr val="accent4"/>
                </a:solidFill>
                <a:latin typeface="Rajdhani" panose="020B0604020202020204" charset="0"/>
                <a:cs typeface="Rajdhani" panose="020B0604020202020204" charset="0"/>
              </a:rPr>
              <a:t>Logical Link Control (LLC) </a:t>
            </a:r>
            <a:endParaRPr sz="2400" b="1" dirty="0">
              <a:solidFill>
                <a:schemeClr val="accent4"/>
              </a:solidFill>
              <a:latin typeface="Rajdhani" panose="020B0604020202020204" charset="0"/>
              <a:ea typeface="Fira Sans Condensed Light"/>
              <a:cs typeface="Rajdhani" panose="020B0604020202020204" charset="0"/>
              <a:sym typeface="Fira Sans Condensed Light"/>
            </a:endParaRPr>
          </a:p>
        </p:txBody>
      </p:sp>
      <p:sp>
        <p:nvSpPr>
          <p:cNvPr id="2" name="TextBox 1">
            <a:extLst>
              <a:ext uri="{FF2B5EF4-FFF2-40B4-BE49-F238E27FC236}">
                <a16:creationId xmlns:a16="http://schemas.microsoft.com/office/drawing/2014/main" id="{1D2EBBAA-598D-45CA-95A0-97ED6105D5E5}"/>
              </a:ext>
            </a:extLst>
          </p:cNvPr>
          <p:cNvSpPr txBox="1"/>
          <p:nvPr/>
        </p:nvSpPr>
        <p:spPr>
          <a:xfrm>
            <a:off x="116878" y="658601"/>
            <a:ext cx="7232698" cy="276999"/>
          </a:xfrm>
          <a:prstGeom prst="rect">
            <a:avLst/>
          </a:prstGeom>
          <a:noFill/>
        </p:spPr>
        <p:txBody>
          <a:bodyPr wrap="square" rtlCol="0">
            <a:spAutoFit/>
          </a:bodyPr>
          <a:lstStyle/>
          <a:p>
            <a:r>
              <a:rPr lang="en-US" sz="1200" dirty="0">
                <a:solidFill>
                  <a:schemeClr val="accent4"/>
                </a:solidFill>
              </a:rPr>
              <a:t>Characteristics of the Logical Link Control (LLC) sublayer include the following:</a:t>
            </a:r>
          </a:p>
        </p:txBody>
      </p:sp>
      <p:sp>
        <p:nvSpPr>
          <p:cNvPr id="3" name="TextBox 2">
            <a:extLst>
              <a:ext uri="{FF2B5EF4-FFF2-40B4-BE49-F238E27FC236}">
                <a16:creationId xmlns:a16="http://schemas.microsoft.com/office/drawing/2014/main" id="{0F44749C-52B6-45C3-99FE-FA7DAB7DE990}"/>
              </a:ext>
            </a:extLst>
          </p:cNvPr>
          <p:cNvSpPr txBox="1"/>
          <p:nvPr/>
        </p:nvSpPr>
        <p:spPr>
          <a:xfrm>
            <a:off x="515637" y="1315636"/>
            <a:ext cx="7707086" cy="461665"/>
          </a:xfrm>
          <a:prstGeom prst="rect">
            <a:avLst/>
          </a:prstGeom>
          <a:noFill/>
        </p:spPr>
        <p:txBody>
          <a:bodyPr wrap="square" rtlCol="0">
            <a:spAutoFit/>
          </a:bodyPr>
          <a:lstStyle/>
          <a:p>
            <a:r>
              <a:rPr lang="en-US" sz="1200" b="1" dirty="0">
                <a:solidFill>
                  <a:schemeClr val="bg1">
                    <a:lumMod val="60000"/>
                    <a:lumOff val="40000"/>
                  </a:schemeClr>
                </a:solidFill>
              </a:rPr>
              <a:t>Synchronizing transmissions: </a:t>
            </a:r>
            <a:r>
              <a:rPr lang="en-US" sz="1200" dirty="0">
                <a:solidFill>
                  <a:schemeClr val="accent4"/>
                </a:solidFill>
              </a:rPr>
              <a:t>Senders and receivers of data frames need to coordinate when a data frame is being transmitted and should be received. Three methods of performing this synchronization are as follows:</a:t>
            </a:r>
          </a:p>
        </p:txBody>
      </p:sp>
      <p:sp>
        <p:nvSpPr>
          <p:cNvPr id="4" name="TextBox 3">
            <a:extLst>
              <a:ext uri="{FF2B5EF4-FFF2-40B4-BE49-F238E27FC236}">
                <a16:creationId xmlns:a16="http://schemas.microsoft.com/office/drawing/2014/main" id="{FD6FD307-E603-444A-BEED-EE0F46CE4A9C}"/>
              </a:ext>
            </a:extLst>
          </p:cNvPr>
          <p:cNvSpPr txBox="1"/>
          <p:nvPr/>
        </p:nvSpPr>
        <p:spPr>
          <a:xfrm>
            <a:off x="405637" y="3502777"/>
            <a:ext cx="7452704" cy="1015663"/>
          </a:xfrm>
          <a:prstGeom prst="rect">
            <a:avLst/>
          </a:prstGeom>
          <a:noFill/>
        </p:spPr>
        <p:txBody>
          <a:bodyPr wrap="square" rtlCol="0">
            <a:spAutoFit/>
          </a:bodyPr>
          <a:lstStyle/>
          <a:p>
            <a:r>
              <a:rPr lang="en-US" sz="1200" b="1" dirty="0">
                <a:solidFill>
                  <a:schemeClr val="accent4"/>
                </a:solidFill>
              </a:rPr>
              <a:t>- </a:t>
            </a:r>
            <a:r>
              <a:rPr lang="en-US" sz="1200" b="1" dirty="0">
                <a:solidFill>
                  <a:schemeClr val="bg1">
                    <a:lumMod val="60000"/>
                    <a:lumOff val="40000"/>
                  </a:schemeClr>
                </a:solidFill>
              </a:rPr>
              <a:t>Asynchronous:</a:t>
            </a:r>
            <a:r>
              <a:rPr lang="en-US" sz="1200" dirty="0">
                <a:solidFill>
                  <a:schemeClr val="accent4"/>
                </a:solidFill>
              </a:rPr>
              <a:t> With asynchronous transmission, network devices reference their own internal clocks, and network devices do not need to synchronize their clocks. Instead, the sender places a start bit at the beginning of each data frame and a stop bit at the end of each data frame. These start and stop bits tell the receiver when to monitor the medium for the presence of bits. An additional bit, called the parity bit , might also be added to the end of each byte in a frame to detect an error in the frame.</a:t>
            </a:r>
          </a:p>
        </p:txBody>
      </p:sp>
      <p:sp>
        <p:nvSpPr>
          <p:cNvPr id="5" name="TextBox 4">
            <a:extLst>
              <a:ext uri="{FF2B5EF4-FFF2-40B4-BE49-F238E27FC236}">
                <a16:creationId xmlns:a16="http://schemas.microsoft.com/office/drawing/2014/main" id="{31D1116E-2C91-487D-AC68-161797AB48F1}"/>
              </a:ext>
            </a:extLst>
          </p:cNvPr>
          <p:cNvSpPr txBox="1"/>
          <p:nvPr/>
        </p:nvSpPr>
        <p:spPr>
          <a:xfrm>
            <a:off x="405637" y="2104706"/>
            <a:ext cx="7514581" cy="1384995"/>
          </a:xfrm>
          <a:prstGeom prst="rect">
            <a:avLst/>
          </a:prstGeom>
          <a:noFill/>
        </p:spPr>
        <p:txBody>
          <a:bodyPr wrap="square" rtlCol="0">
            <a:spAutoFit/>
          </a:bodyPr>
          <a:lstStyle/>
          <a:p>
            <a:r>
              <a:rPr lang="en-US" sz="1200" b="1" dirty="0">
                <a:solidFill>
                  <a:schemeClr val="accent4"/>
                </a:solidFill>
              </a:rPr>
              <a:t>- </a:t>
            </a:r>
            <a:r>
              <a:rPr lang="en-US" sz="1200" b="1" dirty="0">
                <a:solidFill>
                  <a:schemeClr val="bg1">
                    <a:lumMod val="60000"/>
                    <a:lumOff val="40000"/>
                  </a:schemeClr>
                </a:solidFill>
              </a:rPr>
              <a:t>Isochronous:</a:t>
            </a:r>
            <a:r>
              <a:rPr lang="en-US" sz="1200" dirty="0">
                <a:solidFill>
                  <a:schemeClr val="accent4"/>
                </a:solidFill>
              </a:rPr>
              <a:t> With isochronous transmission, network devices look to a common device in the network as a clock source, which creates fixed-length time slots. Network devices can determine how much free space, if any, is available within a time slot and insert data into an available time slot. A time slot can accommodate more than one data frame. Isochronous transmission does not need to provide clocking at the beginning of a data string (as does synchronous transmission) or for every data frame (as does asynchronous transmission). As a result, isochronous transmission uses little overhead when compared to asynchronous or synchronous transmission methods.</a:t>
            </a:r>
          </a:p>
        </p:txBody>
      </p:sp>
    </p:spTree>
    <p:extLst>
      <p:ext uri="{BB962C8B-B14F-4D97-AF65-F5344CB8AC3E}">
        <p14:creationId xmlns:p14="http://schemas.microsoft.com/office/powerpoint/2010/main" val="38726366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62"/>
        <p:cNvGrpSpPr/>
        <p:nvPr/>
      </p:nvGrpSpPr>
      <p:grpSpPr>
        <a:xfrm>
          <a:off x="0" y="0"/>
          <a:ext cx="0" cy="0"/>
          <a:chOff x="0" y="0"/>
          <a:chExt cx="0" cy="0"/>
        </a:xfrm>
      </p:grpSpPr>
      <p:sp>
        <p:nvSpPr>
          <p:cNvPr id="163" name="Google Shape;163;p27"/>
          <p:cNvSpPr txBox="1">
            <a:spLocks noGrp="1"/>
          </p:cNvSpPr>
          <p:nvPr>
            <p:ph type="body" idx="1"/>
          </p:nvPr>
        </p:nvSpPr>
        <p:spPr>
          <a:xfrm>
            <a:off x="0" y="-1"/>
            <a:ext cx="9144000" cy="5143501"/>
          </a:xfrm>
          <a:prstGeom prst="rect">
            <a:avLst/>
          </a:prstGeom>
          <a:solidFill>
            <a:srgbClr val="0C343D">
              <a:alpha val="56699"/>
            </a:srgbClr>
          </a:solidFill>
        </p:spPr>
        <p:txBody>
          <a:bodyPr spcFirstLastPara="1" wrap="square" lIns="234000" tIns="234000" rIns="234000" bIns="91425" anchor="t" anchorCtr="0">
            <a:noAutofit/>
          </a:bodyPr>
          <a:lstStyle/>
          <a:p>
            <a:pPr marL="0" lvl="0" indent="0" algn="l" rtl="0">
              <a:spcBef>
                <a:spcPts val="0"/>
              </a:spcBef>
              <a:spcAft>
                <a:spcPts val="0"/>
              </a:spcAft>
              <a:buNone/>
            </a:pPr>
            <a:endParaRPr dirty="0"/>
          </a:p>
          <a:p>
            <a:pPr marL="0" lvl="0" indent="0" algn="l" rtl="0">
              <a:spcBef>
                <a:spcPts val="0"/>
              </a:spcBef>
              <a:spcAft>
                <a:spcPts val="0"/>
              </a:spcAft>
              <a:buNone/>
            </a:pPr>
            <a:endParaRPr dirty="0">
              <a:solidFill>
                <a:srgbClr val="F3F3F3"/>
              </a:solidFill>
            </a:endParaRPr>
          </a:p>
          <a:p>
            <a:pPr marL="0" lvl="0" indent="0" algn="l" rtl="0">
              <a:spcBef>
                <a:spcPts val="1600"/>
              </a:spcBef>
              <a:spcAft>
                <a:spcPts val="1600"/>
              </a:spcAft>
              <a:buNone/>
            </a:pPr>
            <a:endParaRPr lang="en-US" dirty="0">
              <a:solidFill>
                <a:srgbClr val="F3F3F3"/>
              </a:solidFill>
            </a:endParaRPr>
          </a:p>
        </p:txBody>
      </p:sp>
      <p:sp>
        <p:nvSpPr>
          <p:cNvPr id="164" name="Google Shape;164;p27"/>
          <p:cNvSpPr txBox="1"/>
          <p:nvPr/>
        </p:nvSpPr>
        <p:spPr>
          <a:xfrm>
            <a:off x="2918525" y="535400"/>
            <a:ext cx="33069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latin typeface="Fira Sans Condensed Light"/>
              <a:ea typeface="Fira Sans Condensed Light"/>
              <a:cs typeface="Fira Sans Condensed Light"/>
              <a:sym typeface="Fira Sans Condensed Light"/>
            </a:endParaRPr>
          </a:p>
        </p:txBody>
      </p:sp>
      <p:sp>
        <p:nvSpPr>
          <p:cNvPr id="165" name="Google Shape;165;p27"/>
          <p:cNvSpPr txBox="1"/>
          <p:nvPr/>
        </p:nvSpPr>
        <p:spPr>
          <a:xfrm>
            <a:off x="2609132" y="341657"/>
            <a:ext cx="3451345" cy="553968"/>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2400" b="1" dirty="0">
                <a:solidFill>
                  <a:schemeClr val="accent4"/>
                </a:solidFill>
                <a:latin typeface="Rajdhani" panose="020B0604020202020204" charset="0"/>
                <a:cs typeface="Rajdhani" panose="020B0604020202020204" charset="0"/>
              </a:rPr>
              <a:t>Logical Link Control (LLC) </a:t>
            </a:r>
            <a:endParaRPr sz="2400" b="1" dirty="0">
              <a:solidFill>
                <a:schemeClr val="accent4"/>
              </a:solidFill>
              <a:latin typeface="Rajdhani" panose="020B0604020202020204" charset="0"/>
              <a:ea typeface="Fira Sans Condensed Light"/>
              <a:cs typeface="Rajdhani" panose="020B0604020202020204" charset="0"/>
              <a:sym typeface="Fira Sans Condensed Light"/>
            </a:endParaRPr>
          </a:p>
        </p:txBody>
      </p:sp>
      <p:sp>
        <p:nvSpPr>
          <p:cNvPr id="2" name="TextBox 1">
            <a:extLst>
              <a:ext uri="{FF2B5EF4-FFF2-40B4-BE49-F238E27FC236}">
                <a16:creationId xmlns:a16="http://schemas.microsoft.com/office/drawing/2014/main" id="{1D2EBBAA-598D-45CA-95A0-97ED6105D5E5}"/>
              </a:ext>
            </a:extLst>
          </p:cNvPr>
          <p:cNvSpPr txBox="1"/>
          <p:nvPr/>
        </p:nvSpPr>
        <p:spPr>
          <a:xfrm>
            <a:off x="316258" y="1103693"/>
            <a:ext cx="7232698" cy="276999"/>
          </a:xfrm>
          <a:prstGeom prst="rect">
            <a:avLst/>
          </a:prstGeom>
          <a:noFill/>
        </p:spPr>
        <p:txBody>
          <a:bodyPr wrap="square" rtlCol="0">
            <a:spAutoFit/>
          </a:bodyPr>
          <a:lstStyle/>
          <a:p>
            <a:r>
              <a:rPr lang="en-US" sz="1200" dirty="0">
                <a:solidFill>
                  <a:schemeClr val="accent4"/>
                </a:solidFill>
              </a:rPr>
              <a:t>Characteristics of the Logical Link Control (LLC) sublayer include the following:</a:t>
            </a:r>
          </a:p>
        </p:txBody>
      </p:sp>
      <p:sp>
        <p:nvSpPr>
          <p:cNvPr id="4" name="TextBox 3">
            <a:extLst>
              <a:ext uri="{FF2B5EF4-FFF2-40B4-BE49-F238E27FC236}">
                <a16:creationId xmlns:a16="http://schemas.microsoft.com/office/drawing/2014/main" id="{FD6FD307-E603-444A-BEED-EE0F46CE4A9C}"/>
              </a:ext>
            </a:extLst>
          </p:cNvPr>
          <p:cNvSpPr txBox="1"/>
          <p:nvPr/>
        </p:nvSpPr>
        <p:spPr>
          <a:xfrm>
            <a:off x="1216883" y="1738036"/>
            <a:ext cx="6710183" cy="2462213"/>
          </a:xfrm>
          <a:prstGeom prst="rect">
            <a:avLst/>
          </a:prstGeom>
          <a:noFill/>
        </p:spPr>
        <p:txBody>
          <a:bodyPr wrap="square" rtlCol="0">
            <a:spAutoFit/>
          </a:bodyPr>
          <a:lstStyle/>
          <a:p>
            <a:r>
              <a:rPr lang="en-US" sz="1200" b="1" dirty="0">
                <a:solidFill>
                  <a:schemeClr val="accent4"/>
                </a:solidFill>
              </a:rPr>
              <a:t>- </a:t>
            </a:r>
            <a:r>
              <a:rPr lang="en-US" b="1" dirty="0">
                <a:solidFill>
                  <a:schemeClr val="bg1">
                    <a:lumMod val="60000"/>
                    <a:lumOff val="40000"/>
                  </a:schemeClr>
                </a:solidFill>
              </a:rPr>
              <a:t>Synchronous:</a:t>
            </a:r>
            <a:r>
              <a:rPr lang="en-US" dirty="0">
                <a:solidFill>
                  <a:schemeClr val="accent4"/>
                </a:solidFill>
              </a:rPr>
              <a:t> With synchronous transmission, two network devices that want to communicate between themselves must agree on a clocking method to indicate the beginning and ending of data frames. One approach to providing this clocking is to use a separate communications channel over which a clock signal is sent. Another approach relies on specific bit combinations or control characters to indicate the beginning of a frame or a byte of data. Like asynchronous transmissions, synchronous transmissions can perform error detection. However, rather than using parity bits, synchronous communication runs a mathematical algorithm on the data to create a cyclic redundancy check (CRC). If both the sender and the receiver calculate the same CRC value for the same chunk of data, the receiver can conclude that the data was not corrupted during transmission.</a:t>
            </a:r>
          </a:p>
        </p:txBody>
      </p:sp>
    </p:spTree>
    <p:extLst>
      <p:ext uri="{BB962C8B-B14F-4D97-AF65-F5344CB8AC3E}">
        <p14:creationId xmlns:p14="http://schemas.microsoft.com/office/powerpoint/2010/main" val="30539402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418"/>
        <p:cNvGrpSpPr/>
        <p:nvPr/>
      </p:nvGrpSpPr>
      <p:grpSpPr>
        <a:xfrm>
          <a:off x="0" y="0"/>
          <a:ext cx="0" cy="0"/>
          <a:chOff x="0" y="0"/>
          <a:chExt cx="0" cy="0"/>
        </a:xfrm>
      </p:grpSpPr>
      <p:sp>
        <p:nvSpPr>
          <p:cNvPr id="419" name="Google Shape;419;p30"/>
          <p:cNvSpPr txBox="1">
            <a:spLocks noGrp="1"/>
          </p:cNvSpPr>
          <p:nvPr>
            <p:ph type="title"/>
          </p:nvPr>
        </p:nvSpPr>
        <p:spPr>
          <a:xfrm>
            <a:off x="57270" y="1001125"/>
            <a:ext cx="5143500" cy="3199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5500" dirty="0"/>
              <a:t>Purpose &amp; Characteristics</a:t>
            </a:r>
            <a:br>
              <a:rPr lang="en" sz="5500" dirty="0"/>
            </a:br>
            <a:r>
              <a:rPr lang="en" sz="5500" dirty="0"/>
              <a:t>of ethernet MAC</a:t>
            </a:r>
            <a:endParaRPr sz="5500" dirty="0"/>
          </a:p>
        </p:txBody>
      </p:sp>
      <p:sp>
        <p:nvSpPr>
          <p:cNvPr id="420" name="Google Shape;420;p30"/>
          <p:cNvSpPr txBox="1">
            <a:spLocks noGrp="1"/>
          </p:cNvSpPr>
          <p:nvPr>
            <p:ph type="subTitle" idx="1"/>
          </p:nvPr>
        </p:nvSpPr>
        <p:spPr>
          <a:xfrm>
            <a:off x="4924804" y="3264345"/>
            <a:ext cx="4467607" cy="677947"/>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Describe the purpose and characteristics of the ethernet MAC address (Data Network)</a:t>
            </a:r>
            <a:endParaRPr dirty="0"/>
          </a:p>
        </p:txBody>
      </p:sp>
      <p:sp>
        <p:nvSpPr>
          <p:cNvPr id="421" name="Google Shape;421;p30"/>
          <p:cNvSpPr txBox="1">
            <a:spLocks noGrp="1"/>
          </p:cNvSpPr>
          <p:nvPr>
            <p:ph type="title" idx="2"/>
          </p:nvPr>
        </p:nvSpPr>
        <p:spPr>
          <a:xfrm>
            <a:off x="4924804" y="1001125"/>
            <a:ext cx="2925000" cy="1814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04</a:t>
            </a:r>
            <a:endParaRPr dirty="0"/>
          </a:p>
        </p:txBody>
      </p:sp>
      <p:cxnSp>
        <p:nvCxnSpPr>
          <p:cNvPr id="422" name="Google Shape;422;p30"/>
          <p:cNvCxnSpPr>
            <a:cxnSpLocks/>
          </p:cNvCxnSpPr>
          <p:nvPr/>
        </p:nvCxnSpPr>
        <p:spPr>
          <a:xfrm>
            <a:off x="5145554" y="3134376"/>
            <a:ext cx="3675312" cy="0"/>
          </a:xfrm>
          <a:prstGeom prst="straightConnector1">
            <a:avLst/>
          </a:prstGeom>
          <a:noFill/>
          <a:ln w="19050" cap="flat" cmpd="sng">
            <a:solidFill>
              <a:srgbClr val="F3F3F3"/>
            </a:solidFill>
            <a:prstDash val="solid"/>
            <a:round/>
            <a:headEnd type="oval" w="med" len="med"/>
            <a:tailEnd type="oval" w="med" len="med"/>
          </a:ln>
        </p:spPr>
      </p:cxnSp>
    </p:spTree>
    <p:extLst>
      <p:ext uri="{BB962C8B-B14F-4D97-AF65-F5344CB8AC3E}">
        <p14:creationId xmlns:p14="http://schemas.microsoft.com/office/powerpoint/2010/main" val="37432238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426"/>
        <p:cNvGrpSpPr/>
        <p:nvPr/>
      </p:nvGrpSpPr>
      <p:grpSpPr>
        <a:xfrm>
          <a:off x="0" y="0"/>
          <a:ext cx="0" cy="0"/>
          <a:chOff x="0" y="0"/>
          <a:chExt cx="0" cy="0"/>
        </a:xfrm>
      </p:grpSpPr>
      <p:sp>
        <p:nvSpPr>
          <p:cNvPr id="427" name="Google Shape;427;p31"/>
          <p:cNvSpPr txBox="1">
            <a:spLocks noGrp="1"/>
          </p:cNvSpPr>
          <p:nvPr>
            <p:ph type="title"/>
          </p:nvPr>
        </p:nvSpPr>
        <p:spPr>
          <a:xfrm>
            <a:off x="720000" y="128576"/>
            <a:ext cx="77040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The purpose and charcteristics</a:t>
            </a:r>
            <a:br>
              <a:rPr lang="en" dirty="0"/>
            </a:br>
            <a:r>
              <a:rPr lang="en" dirty="0"/>
              <a:t>of the ethernet MAC address</a:t>
            </a:r>
            <a:endParaRPr dirty="0"/>
          </a:p>
        </p:txBody>
      </p:sp>
      <p:cxnSp>
        <p:nvCxnSpPr>
          <p:cNvPr id="12" name="Google Shape;144;p25">
            <a:extLst>
              <a:ext uri="{FF2B5EF4-FFF2-40B4-BE49-F238E27FC236}">
                <a16:creationId xmlns:a16="http://schemas.microsoft.com/office/drawing/2014/main" id="{23FD2475-DC05-4E4C-A4A6-08853176BB39}"/>
              </a:ext>
            </a:extLst>
          </p:cNvPr>
          <p:cNvCxnSpPr>
            <a:cxnSpLocks/>
          </p:cNvCxnSpPr>
          <p:nvPr/>
        </p:nvCxnSpPr>
        <p:spPr>
          <a:xfrm>
            <a:off x="1213664" y="2206935"/>
            <a:ext cx="0" cy="2421556"/>
          </a:xfrm>
          <a:prstGeom prst="straightConnector1">
            <a:avLst/>
          </a:prstGeom>
          <a:noFill/>
          <a:ln w="19050" cap="flat" cmpd="sng">
            <a:solidFill>
              <a:srgbClr val="F3F3F3"/>
            </a:solidFill>
            <a:prstDash val="solid"/>
            <a:round/>
            <a:headEnd type="oval" w="med" len="med"/>
            <a:tailEnd type="oval" w="med" len="med"/>
          </a:ln>
        </p:spPr>
      </p:cxnSp>
      <p:sp>
        <p:nvSpPr>
          <p:cNvPr id="2" name="TextBox 1">
            <a:extLst>
              <a:ext uri="{FF2B5EF4-FFF2-40B4-BE49-F238E27FC236}">
                <a16:creationId xmlns:a16="http://schemas.microsoft.com/office/drawing/2014/main" id="{0C67041C-4568-4EF8-A58D-39E8856C539F}"/>
              </a:ext>
            </a:extLst>
          </p:cNvPr>
          <p:cNvSpPr txBox="1"/>
          <p:nvPr/>
        </p:nvSpPr>
        <p:spPr>
          <a:xfrm>
            <a:off x="1330544" y="1406042"/>
            <a:ext cx="7170820" cy="3444020"/>
          </a:xfrm>
          <a:prstGeom prst="rect">
            <a:avLst/>
          </a:prstGeom>
          <a:noFill/>
        </p:spPr>
        <p:txBody>
          <a:bodyPr wrap="square" rtlCol="0">
            <a:spAutoFit/>
          </a:bodyPr>
          <a:lstStyle/>
          <a:p>
            <a:pPr marL="285750" lvl="0" indent="-285750">
              <a:lnSpc>
                <a:spcPct val="90000"/>
              </a:lnSpc>
              <a:buClr>
                <a:schemeClr val="tx2"/>
              </a:buClr>
              <a:buFont typeface="+mj-lt"/>
              <a:buAutoNum type="romanUcPeriod"/>
            </a:pPr>
            <a:r>
              <a:rPr lang="en-US" sz="1100" b="1" dirty="0">
                <a:solidFill>
                  <a:schemeClr val="accent4"/>
                </a:solidFill>
                <a:latin typeface="Roboto Condensed" panose="02000000000000000000" pitchFamily="2" charset="0"/>
                <a:ea typeface="Roboto Condensed" panose="02000000000000000000" pitchFamily="2" charset="0"/>
              </a:rPr>
              <a:t>Multiplexing strategy:</a:t>
            </a:r>
            <a:r>
              <a:rPr lang="en-US" sz="1100" dirty="0">
                <a:solidFill>
                  <a:schemeClr val="accent4"/>
                </a:solidFill>
                <a:latin typeface="Roboto Condensed" panose="02000000000000000000" pitchFamily="2" charset="0"/>
                <a:ea typeface="Roboto Condensed" panose="02000000000000000000" pitchFamily="2" charset="0"/>
              </a:rPr>
              <a:t> Multiplexing allows multiple communications sessions to share the same physical medium. Cable TV, as previously mentioned, allows you to receive multiple channels over a single physical medium (for ex- ample, a coaxial cable plugged into the back of your television). Here are some of the more common approaches to multiplexing: </a:t>
            </a:r>
          </a:p>
          <a:p>
            <a:pPr marL="285750" lvl="0" indent="-285750">
              <a:lnSpc>
                <a:spcPct val="90000"/>
              </a:lnSpc>
              <a:buClr>
                <a:schemeClr val="tx2"/>
              </a:buClr>
              <a:buFont typeface="+mj-lt"/>
              <a:buAutoNum type="romanUcPeriod"/>
            </a:pPr>
            <a:endParaRPr lang="en-US" sz="1100" dirty="0">
              <a:solidFill>
                <a:schemeClr val="accent4"/>
              </a:solidFill>
              <a:latin typeface="Roboto Condensed" panose="02000000000000000000" pitchFamily="2" charset="0"/>
              <a:ea typeface="Roboto Condensed" panose="02000000000000000000" pitchFamily="2" charset="0"/>
            </a:endParaRPr>
          </a:p>
          <a:p>
            <a:pPr marL="380990" lvl="1" indent="-380990">
              <a:lnSpc>
                <a:spcPct val="90000"/>
              </a:lnSpc>
              <a:buClr>
                <a:schemeClr val="tx2"/>
              </a:buClr>
              <a:buFont typeface="+mj-lt"/>
              <a:buAutoNum type="romanUcPeriod"/>
            </a:pPr>
            <a:r>
              <a:rPr lang="en-US" sz="1100" b="1" dirty="0">
                <a:solidFill>
                  <a:schemeClr val="accent4"/>
                </a:solidFill>
                <a:latin typeface="Roboto Condensed" panose="02000000000000000000" pitchFamily="2" charset="0"/>
                <a:ea typeface="Roboto Condensed" panose="02000000000000000000" pitchFamily="2" charset="0"/>
              </a:rPr>
              <a:t>Time-division multiplexing (TDM):</a:t>
            </a:r>
            <a:r>
              <a:rPr lang="en-US" sz="1100" dirty="0">
                <a:solidFill>
                  <a:schemeClr val="accent4"/>
                </a:solidFill>
                <a:latin typeface="Roboto Condensed" panose="02000000000000000000" pitchFamily="2" charset="0"/>
                <a:ea typeface="Roboto Condensed" panose="02000000000000000000" pitchFamily="2" charset="0"/>
              </a:rPr>
              <a:t> TDM supports different communication sessions (for example, different telephone conversations in a telephony network) on the same physical medium by causing the sessions to take turns. For a brief period of time, defined as a </a:t>
            </a:r>
            <a:r>
              <a:rPr lang="en-US" sz="1100" i="1" dirty="0">
                <a:solidFill>
                  <a:schemeClr val="accent4"/>
                </a:solidFill>
                <a:latin typeface="Roboto Condensed" panose="02000000000000000000" pitchFamily="2" charset="0"/>
                <a:ea typeface="Roboto Condensed" panose="02000000000000000000" pitchFamily="2" charset="0"/>
              </a:rPr>
              <a:t>time slot</a:t>
            </a:r>
            <a:r>
              <a:rPr lang="en-US" sz="1100" dirty="0">
                <a:solidFill>
                  <a:schemeClr val="accent4"/>
                </a:solidFill>
                <a:latin typeface="Roboto Condensed" panose="02000000000000000000" pitchFamily="2" charset="0"/>
                <a:ea typeface="Roboto Condensed" panose="02000000000000000000" pitchFamily="2" charset="0"/>
              </a:rPr>
              <a:t>, data from the first session will be sent, followed by data from the second session. This continues until all sessions have had a turn, and the process repeats itself. </a:t>
            </a:r>
          </a:p>
          <a:p>
            <a:pPr marL="380990" lvl="1" indent="-380990">
              <a:lnSpc>
                <a:spcPct val="90000"/>
              </a:lnSpc>
              <a:buClr>
                <a:schemeClr val="tx2"/>
              </a:buClr>
              <a:buFont typeface="+mj-lt"/>
              <a:buAutoNum type="romanUcPeriod"/>
            </a:pPr>
            <a:endParaRPr lang="en-US" sz="1100" dirty="0">
              <a:solidFill>
                <a:schemeClr val="accent4"/>
              </a:solidFill>
              <a:latin typeface="Roboto Condensed" panose="02000000000000000000" pitchFamily="2" charset="0"/>
              <a:ea typeface="Roboto Condensed" panose="02000000000000000000" pitchFamily="2" charset="0"/>
            </a:endParaRPr>
          </a:p>
          <a:p>
            <a:pPr marL="380990" lvl="1" indent="-380990">
              <a:lnSpc>
                <a:spcPct val="90000"/>
              </a:lnSpc>
              <a:buClr>
                <a:schemeClr val="tx2"/>
              </a:buClr>
              <a:buFont typeface="+mj-lt"/>
              <a:buAutoNum type="romanUcPeriod"/>
            </a:pPr>
            <a:r>
              <a:rPr lang="en-US" sz="1100" b="1" dirty="0">
                <a:solidFill>
                  <a:schemeClr val="accent4"/>
                </a:solidFill>
                <a:latin typeface="Roboto Condensed" panose="02000000000000000000" pitchFamily="2" charset="0"/>
                <a:ea typeface="Roboto Condensed" panose="02000000000000000000" pitchFamily="2" charset="0"/>
              </a:rPr>
              <a:t>Statistical time-division multiplexing (StatTDM):</a:t>
            </a:r>
            <a:r>
              <a:rPr lang="en-US" sz="1100" dirty="0">
                <a:solidFill>
                  <a:schemeClr val="accent4"/>
                </a:solidFill>
                <a:latin typeface="Roboto Condensed" panose="02000000000000000000" pitchFamily="2" charset="0"/>
                <a:ea typeface="Roboto Condensed" panose="02000000000000000000" pitchFamily="2" charset="0"/>
              </a:rPr>
              <a:t> A downside to TDM is that each communication session receives its own time slot, even if one of the sessions does not have any data to transmit at the moment. To make a more efficient use of available bandwidth, StatTDM dynamically assigns time slots to communications sessions on an as-needed basis. </a:t>
            </a:r>
          </a:p>
          <a:p>
            <a:pPr marL="380990" lvl="1" indent="-380990">
              <a:lnSpc>
                <a:spcPct val="90000"/>
              </a:lnSpc>
              <a:buClr>
                <a:schemeClr val="tx2"/>
              </a:buClr>
              <a:buFont typeface="+mj-lt"/>
              <a:buAutoNum type="romanUcPeriod"/>
            </a:pPr>
            <a:endParaRPr lang="en-US" sz="1100" dirty="0">
              <a:solidFill>
                <a:schemeClr val="accent4"/>
              </a:solidFill>
              <a:latin typeface="Roboto Condensed" panose="02000000000000000000" pitchFamily="2" charset="0"/>
              <a:ea typeface="Roboto Condensed" panose="02000000000000000000" pitchFamily="2" charset="0"/>
            </a:endParaRPr>
          </a:p>
          <a:p>
            <a:pPr marL="380990" lvl="1" indent="-380990">
              <a:lnSpc>
                <a:spcPct val="90000"/>
              </a:lnSpc>
              <a:buClr>
                <a:schemeClr val="tx2"/>
              </a:buClr>
              <a:buFont typeface="+mj-lt"/>
              <a:buAutoNum type="romanUcPeriod"/>
            </a:pPr>
            <a:r>
              <a:rPr lang="en-US" sz="1100" b="1" dirty="0">
                <a:solidFill>
                  <a:schemeClr val="accent4"/>
                </a:solidFill>
                <a:latin typeface="Roboto Condensed" panose="02000000000000000000" pitchFamily="2" charset="0"/>
                <a:ea typeface="Roboto Condensed" panose="02000000000000000000" pitchFamily="2" charset="0"/>
              </a:rPr>
              <a:t>Frequency-division multiplexing (FDM):</a:t>
            </a:r>
            <a:r>
              <a:rPr lang="en-US" sz="1100" dirty="0">
                <a:solidFill>
                  <a:schemeClr val="accent4"/>
                </a:solidFill>
                <a:latin typeface="Roboto Condensed" panose="02000000000000000000" pitchFamily="2" charset="0"/>
                <a:ea typeface="Roboto Condensed" panose="02000000000000000000" pitchFamily="2" charset="0"/>
              </a:rPr>
              <a:t> FDM divides a medium’s frequency range into channels, and different communication sessions transmit their data over different channels. As previously described, this approach to bandwidth usage is called </a:t>
            </a:r>
            <a:r>
              <a:rPr lang="en-US" sz="1100" b="1" dirty="0">
                <a:solidFill>
                  <a:schemeClr val="accent4"/>
                </a:solidFill>
                <a:latin typeface="Roboto Condensed" panose="02000000000000000000" pitchFamily="2" charset="0"/>
                <a:ea typeface="Roboto Condensed" panose="02000000000000000000" pitchFamily="2" charset="0"/>
              </a:rPr>
              <a:t>broadband</a:t>
            </a:r>
            <a:r>
              <a:rPr lang="en-US" sz="1100" dirty="0">
                <a:solidFill>
                  <a:schemeClr val="accent4"/>
                </a:solidFill>
                <a:latin typeface="Roboto Condensed" panose="02000000000000000000" pitchFamily="2" charset="0"/>
                <a:ea typeface="Roboto Condensed" panose="02000000000000000000" pitchFamily="2" charset="0"/>
              </a:rPr>
              <a:t>. </a:t>
            </a:r>
          </a:p>
          <a:p>
            <a:pPr marL="285750" indent="-285750">
              <a:lnSpc>
                <a:spcPct val="90000"/>
              </a:lnSpc>
              <a:buClr>
                <a:schemeClr val="tx2"/>
              </a:buClr>
              <a:buFont typeface="+mj-lt"/>
              <a:buAutoNum type="romanUcPeriod"/>
            </a:pPr>
            <a:endParaRPr lang="en-US" sz="1100" dirty="0">
              <a:solidFill>
                <a:schemeClr val="accent4"/>
              </a:solidFill>
              <a:latin typeface="Roboto Condensed" panose="02000000000000000000" pitchFamily="2" charset="0"/>
              <a:ea typeface="Roboto Condensed" panose="02000000000000000000" pitchFamily="2" charset="0"/>
            </a:endParaRPr>
          </a:p>
          <a:p>
            <a:pPr marL="285750" indent="-285750">
              <a:lnSpc>
                <a:spcPct val="90000"/>
              </a:lnSpc>
              <a:buClr>
                <a:schemeClr val="tx2"/>
              </a:buClr>
              <a:buFont typeface="+mj-lt"/>
              <a:buAutoNum type="romanUcPeriod"/>
            </a:pPr>
            <a:r>
              <a:rPr lang="en-US" sz="1100" dirty="0">
                <a:solidFill>
                  <a:schemeClr val="accent4"/>
                </a:solidFill>
                <a:latin typeface="Roboto Condensed" panose="02000000000000000000" pitchFamily="2" charset="0"/>
                <a:ea typeface="Roboto Condensed" panose="02000000000000000000" pitchFamily="2" charset="0"/>
              </a:rPr>
              <a:t>Examples of devices defined by physical layer standards include hubs, wireless access points, and network cabling. </a:t>
            </a:r>
          </a:p>
        </p:txBody>
      </p:sp>
    </p:spTree>
    <p:extLst>
      <p:ext uri="{BB962C8B-B14F-4D97-AF65-F5344CB8AC3E}">
        <p14:creationId xmlns:p14="http://schemas.microsoft.com/office/powerpoint/2010/main" val="21661945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426"/>
        <p:cNvGrpSpPr/>
        <p:nvPr/>
      </p:nvGrpSpPr>
      <p:grpSpPr>
        <a:xfrm>
          <a:off x="0" y="0"/>
          <a:ext cx="0" cy="0"/>
          <a:chOff x="0" y="0"/>
          <a:chExt cx="0" cy="0"/>
        </a:xfrm>
      </p:grpSpPr>
      <p:sp>
        <p:nvSpPr>
          <p:cNvPr id="427" name="Google Shape;427;p31"/>
          <p:cNvSpPr txBox="1">
            <a:spLocks noGrp="1"/>
          </p:cNvSpPr>
          <p:nvPr>
            <p:ph type="title"/>
          </p:nvPr>
        </p:nvSpPr>
        <p:spPr>
          <a:xfrm>
            <a:off x="493119" y="1613616"/>
            <a:ext cx="77040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7200" dirty="0"/>
              <a:t>THANKS!</a:t>
            </a:r>
            <a:endParaRPr sz="7200" dirty="0"/>
          </a:p>
        </p:txBody>
      </p:sp>
    </p:spTree>
    <p:extLst>
      <p:ext uri="{BB962C8B-B14F-4D97-AF65-F5344CB8AC3E}">
        <p14:creationId xmlns:p14="http://schemas.microsoft.com/office/powerpoint/2010/main" val="31233207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34"/>
        <p:cNvGrpSpPr/>
        <p:nvPr/>
      </p:nvGrpSpPr>
      <p:grpSpPr>
        <a:xfrm>
          <a:off x="0" y="0"/>
          <a:ext cx="0" cy="0"/>
          <a:chOff x="0" y="0"/>
          <a:chExt cx="0" cy="0"/>
        </a:xfrm>
      </p:grpSpPr>
      <p:sp>
        <p:nvSpPr>
          <p:cNvPr id="135" name="Google Shape;135;p24"/>
          <p:cNvSpPr txBox="1">
            <a:spLocks noGrp="1"/>
          </p:cNvSpPr>
          <p:nvPr>
            <p:ph type="title"/>
          </p:nvPr>
        </p:nvSpPr>
        <p:spPr>
          <a:xfrm>
            <a:off x="232075" y="971850"/>
            <a:ext cx="4769100" cy="3199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a:t>FUNCTIONS </a:t>
            </a:r>
            <a:br>
              <a:rPr lang="en-US" dirty="0"/>
            </a:br>
            <a:r>
              <a:rPr lang="en-US" dirty="0"/>
              <a:t>OF DATA LINK </a:t>
            </a:r>
            <a:endParaRPr dirty="0"/>
          </a:p>
        </p:txBody>
      </p:sp>
      <p:sp>
        <p:nvSpPr>
          <p:cNvPr id="136" name="Google Shape;136;p24"/>
          <p:cNvSpPr txBox="1">
            <a:spLocks noGrp="1"/>
          </p:cNvSpPr>
          <p:nvPr>
            <p:ph type="subTitle" idx="1"/>
          </p:nvPr>
        </p:nvSpPr>
        <p:spPr>
          <a:xfrm>
            <a:off x="4917025" y="3247775"/>
            <a:ext cx="4354566" cy="523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EXPLAIN THE FUNCTION OF DATA LINK &amp; physical LAYER</a:t>
            </a:r>
            <a:endParaRPr dirty="0"/>
          </a:p>
        </p:txBody>
      </p:sp>
      <p:sp>
        <p:nvSpPr>
          <p:cNvPr id="137" name="Google Shape;137;p24"/>
          <p:cNvSpPr txBox="1">
            <a:spLocks noGrp="1"/>
          </p:cNvSpPr>
          <p:nvPr>
            <p:ph type="title" idx="2"/>
          </p:nvPr>
        </p:nvSpPr>
        <p:spPr>
          <a:xfrm>
            <a:off x="4849170" y="1001125"/>
            <a:ext cx="2026800" cy="1814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01</a:t>
            </a:r>
            <a:endParaRPr/>
          </a:p>
        </p:txBody>
      </p:sp>
      <p:cxnSp>
        <p:nvCxnSpPr>
          <p:cNvPr id="138" name="Google Shape;138;p24"/>
          <p:cNvCxnSpPr>
            <a:cxnSpLocks/>
          </p:cNvCxnSpPr>
          <p:nvPr/>
        </p:nvCxnSpPr>
        <p:spPr>
          <a:xfrm>
            <a:off x="5001175" y="3113750"/>
            <a:ext cx="3986881" cy="0"/>
          </a:xfrm>
          <a:prstGeom prst="straightConnector1">
            <a:avLst/>
          </a:prstGeom>
          <a:noFill/>
          <a:ln w="19050" cap="flat" cmpd="sng">
            <a:solidFill>
              <a:srgbClr val="F3F3F3"/>
            </a:solidFill>
            <a:prstDash val="solid"/>
            <a:round/>
            <a:headEnd type="oval" w="med" len="med"/>
            <a:tailEnd type="oval" w="med" len="med"/>
          </a:ln>
        </p:spPr>
      </p:cxn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42"/>
        <p:cNvGrpSpPr/>
        <p:nvPr/>
      </p:nvGrpSpPr>
      <p:grpSpPr>
        <a:xfrm>
          <a:off x="0" y="0"/>
          <a:ext cx="0" cy="0"/>
          <a:chOff x="0" y="0"/>
          <a:chExt cx="0" cy="0"/>
        </a:xfrm>
      </p:grpSpPr>
      <p:sp>
        <p:nvSpPr>
          <p:cNvPr id="143" name="Google Shape;143;p25"/>
          <p:cNvSpPr txBox="1"/>
          <p:nvPr/>
        </p:nvSpPr>
        <p:spPr>
          <a:xfrm>
            <a:off x="272340" y="341110"/>
            <a:ext cx="9260400" cy="8004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4000" b="1" dirty="0">
                <a:solidFill>
                  <a:schemeClr val="lt2"/>
                </a:solidFill>
                <a:latin typeface="Rajdhani"/>
                <a:ea typeface="Rajdhani"/>
                <a:cs typeface="Rajdhani"/>
                <a:sym typeface="Rajdhani"/>
              </a:rPr>
              <a:t>Data link Layer Functions</a:t>
            </a:r>
            <a:endParaRPr sz="200" dirty="0">
              <a:latin typeface="Fira Sans Condensed Light"/>
              <a:ea typeface="Fira Sans Condensed Light"/>
              <a:cs typeface="Fira Sans Condensed Light"/>
              <a:sym typeface="Fira Sans Condensed Light"/>
            </a:endParaRPr>
          </a:p>
        </p:txBody>
      </p:sp>
      <p:cxnSp>
        <p:nvCxnSpPr>
          <p:cNvPr id="144" name="Google Shape;144;p25"/>
          <p:cNvCxnSpPr>
            <a:cxnSpLocks/>
          </p:cNvCxnSpPr>
          <p:nvPr/>
        </p:nvCxnSpPr>
        <p:spPr>
          <a:xfrm>
            <a:off x="979908" y="1887758"/>
            <a:ext cx="0" cy="2114232"/>
          </a:xfrm>
          <a:prstGeom prst="straightConnector1">
            <a:avLst/>
          </a:prstGeom>
          <a:noFill/>
          <a:ln w="19050" cap="flat" cmpd="sng">
            <a:solidFill>
              <a:srgbClr val="F3F3F3"/>
            </a:solidFill>
            <a:prstDash val="solid"/>
            <a:round/>
            <a:headEnd type="oval" w="med" len="med"/>
            <a:tailEnd type="oval" w="med" len="med"/>
          </a:ln>
        </p:spPr>
      </p:cxnSp>
      <p:sp>
        <p:nvSpPr>
          <p:cNvPr id="146" name="Google Shape;146;p25"/>
          <p:cNvSpPr txBox="1"/>
          <p:nvPr/>
        </p:nvSpPr>
        <p:spPr>
          <a:xfrm>
            <a:off x="1171519" y="2113893"/>
            <a:ext cx="5233756" cy="1661963"/>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1600" dirty="0">
                <a:solidFill>
                  <a:schemeClr val="tx2"/>
                </a:solidFill>
              </a:rPr>
              <a:t>The data link layer, is concerned with packaging data into frames and transmitting those frames on the network, performing error detection/ correction, uniquely identifying network devices with an address, and handling flow control. These processes are collectively referred to as data-link control (DLC). </a:t>
            </a:r>
            <a:endParaRPr sz="1600" dirty="0">
              <a:solidFill>
                <a:schemeClr val="tx2"/>
              </a:solidFill>
              <a:latin typeface="Fira Sans Condensed Light"/>
              <a:ea typeface="Fira Sans Condensed Light"/>
              <a:cs typeface="Fira Sans Condensed Light"/>
              <a:sym typeface="Fira Sans Condensed Ligh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418"/>
        <p:cNvGrpSpPr/>
        <p:nvPr/>
      </p:nvGrpSpPr>
      <p:grpSpPr>
        <a:xfrm>
          <a:off x="0" y="0"/>
          <a:ext cx="0" cy="0"/>
          <a:chOff x="0" y="0"/>
          <a:chExt cx="0" cy="0"/>
        </a:xfrm>
      </p:grpSpPr>
      <p:sp>
        <p:nvSpPr>
          <p:cNvPr id="419" name="Google Shape;419;p30"/>
          <p:cNvSpPr txBox="1">
            <a:spLocks noGrp="1"/>
          </p:cNvSpPr>
          <p:nvPr>
            <p:ph type="title"/>
          </p:nvPr>
        </p:nvSpPr>
        <p:spPr>
          <a:xfrm>
            <a:off x="256650" y="1001125"/>
            <a:ext cx="5143500" cy="3199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5500" dirty="0"/>
              <a:t>THE FUNCTIONS </a:t>
            </a:r>
            <a:br>
              <a:rPr lang="en" sz="5500" dirty="0"/>
            </a:br>
            <a:r>
              <a:rPr lang="en" sz="5500" dirty="0"/>
              <a:t>OF PHYSICAL</a:t>
            </a:r>
            <a:br>
              <a:rPr lang="en" sz="5500" dirty="0"/>
            </a:br>
            <a:r>
              <a:rPr lang="en" sz="5500" dirty="0"/>
              <a:t>LAYER</a:t>
            </a:r>
            <a:endParaRPr sz="5500" dirty="0"/>
          </a:p>
        </p:txBody>
      </p:sp>
      <p:sp>
        <p:nvSpPr>
          <p:cNvPr id="420" name="Google Shape;420;p30"/>
          <p:cNvSpPr txBox="1">
            <a:spLocks noGrp="1"/>
          </p:cNvSpPr>
          <p:nvPr>
            <p:ph type="subTitle" idx="1"/>
          </p:nvPr>
        </p:nvSpPr>
        <p:spPr>
          <a:xfrm>
            <a:off x="4917024" y="3247775"/>
            <a:ext cx="3898729" cy="523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Explain the functions of data link&amp; physical layer</a:t>
            </a:r>
            <a:endParaRPr dirty="0"/>
          </a:p>
        </p:txBody>
      </p:sp>
      <p:sp>
        <p:nvSpPr>
          <p:cNvPr id="421" name="Google Shape;421;p30"/>
          <p:cNvSpPr txBox="1">
            <a:spLocks noGrp="1"/>
          </p:cNvSpPr>
          <p:nvPr>
            <p:ph type="title" idx="2"/>
          </p:nvPr>
        </p:nvSpPr>
        <p:spPr>
          <a:xfrm>
            <a:off x="4849177" y="1001125"/>
            <a:ext cx="2925000" cy="1814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01</a:t>
            </a:r>
            <a:endParaRPr dirty="0"/>
          </a:p>
        </p:txBody>
      </p:sp>
      <p:cxnSp>
        <p:nvCxnSpPr>
          <p:cNvPr id="422" name="Google Shape;422;p30"/>
          <p:cNvCxnSpPr>
            <a:cxnSpLocks/>
          </p:cNvCxnSpPr>
          <p:nvPr/>
        </p:nvCxnSpPr>
        <p:spPr>
          <a:xfrm>
            <a:off x="5001175" y="3113750"/>
            <a:ext cx="2960293" cy="0"/>
          </a:xfrm>
          <a:prstGeom prst="straightConnector1">
            <a:avLst/>
          </a:prstGeom>
          <a:noFill/>
          <a:ln w="19050" cap="flat" cmpd="sng">
            <a:solidFill>
              <a:srgbClr val="F3F3F3"/>
            </a:solidFill>
            <a:prstDash val="solid"/>
            <a:round/>
            <a:headEnd type="oval" w="med" len="med"/>
            <a:tailEnd type="oval" w="med" len="med"/>
          </a:ln>
        </p:spPr>
      </p:cxn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426"/>
        <p:cNvGrpSpPr/>
        <p:nvPr/>
      </p:nvGrpSpPr>
      <p:grpSpPr>
        <a:xfrm>
          <a:off x="0" y="0"/>
          <a:ext cx="0" cy="0"/>
          <a:chOff x="0" y="0"/>
          <a:chExt cx="0" cy="0"/>
        </a:xfrm>
      </p:grpSpPr>
      <p:sp>
        <p:nvSpPr>
          <p:cNvPr id="427" name="Google Shape;427;p31"/>
          <p:cNvSpPr txBox="1">
            <a:spLocks noGrp="1"/>
          </p:cNvSpPr>
          <p:nvPr>
            <p:ph type="title"/>
          </p:nvPr>
        </p:nvSpPr>
        <p:spPr>
          <a:xfrm>
            <a:off x="720000" y="272955"/>
            <a:ext cx="77040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The functions of physical layer</a:t>
            </a:r>
            <a:endParaRPr dirty="0"/>
          </a:p>
        </p:txBody>
      </p:sp>
      <p:sp>
        <p:nvSpPr>
          <p:cNvPr id="2" name="TextBox 1">
            <a:extLst>
              <a:ext uri="{FF2B5EF4-FFF2-40B4-BE49-F238E27FC236}">
                <a16:creationId xmlns:a16="http://schemas.microsoft.com/office/drawing/2014/main" id="{F4CC51EB-2AEB-4CA8-BA60-328C08D7B68E}"/>
              </a:ext>
            </a:extLst>
          </p:cNvPr>
          <p:cNvSpPr txBox="1"/>
          <p:nvPr/>
        </p:nvSpPr>
        <p:spPr>
          <a:xfrm>
            <a:off x="295633" y="907524"/>
            <a:ext cx="6574598" cy="523220"/>
          </a:xfrm>
          <a:prstGeom prst="rect">
            <a:avLst/>
          </a:prstGeom>
          <a:noFill/>
        </p:spPr>
        <p:txBody>
          <a:bodyPr wrap="square" rtlCol="0">
            <a:spAutoFit/>
          </a:bodyPr>
          <a:lstStyle/>
          <a:p>
            <a:r>
              <a:rPr lang="en-US" dirty="0">
                <a:solidFill>
                  <a:schemeClr val="accent4"/>
                </a:solidFill>
              </a:rPr>
              <a:t>The physical layer, is concerned with the transmission of bits on the network along with the physical and electrical characteristics of the network. </a:t>
            </a:r>
          </a:p>
        </p:txBody>
      </p:sp>
      <p:sp>
        <p:nvSpPr>
          <p:cNvPr id="3" name="TextBox 2">
            <a:extLst>
              <a:ext uri="{FF2B5EF4-FFF2-40B4-BE49-F238E27FC236}">
                <a16:creationId xmlns:a16="http://schemas.microsoft.com/office/drawing/2014/main" id="{BD18313C-2A98-48DF-98FD-FC050F1AFA77}"/>
              </a:ext>
            </a:extLst>
          </p:cNvPr>
          <p:cNvSpPr txBox="1"/>
          <p:nvPr/>
        </p:nvSpPr>
        <p:spPr>
          <a:xfrm>
            <a:off x="295633" y="1705047"/>
            <a:ext cx="5073889" cy="738664"/>
          </a:xfrm>
          <a:prstGeom prst="rect">
            <a:avLst/>
          </a:prstGeom>
          <a:noFill/>
        </p:spPr>
        <p:txBody>
          <a:bodyPr wrap="square" rtlCol="0">
            <a:spAutoFit/>
          </a:bodyPr>
          <a:lstStyle/>
          <a:p>
            <a:r>
              <a:rPr lang="en-US" b="1" i="0" dirty="0">
                <a:solidFill>
                  <a:schemeClr val="bg1">
                    <a:lumMod val="60000"/>
                    <a:lumOff val="40000"/>
                  </a:schemeClr>
                </a:solidFill>
                <a:effectLst/>
                <a:latin typeface="system-ui"/>
              </a:rPr>
              <a:t>Representation of Bits:</a:t>
            </a:r>
            <a:r>
              <a:rPr lang="en-US" b="0" i="0" dirty="0">
                <a:solidFill>
                  <a:schemeClr val="bg1">
                    <a:lumMod val="60000"/>
                    <a:lumOff val="40000"/>
                  </a:schemeClr>
                </a:solidFill>
                <a:effectLst/>
                <a:latin typeface="system-ui"/>
              </a:rPr>
              <a:t> </a:t>
            </a:r>
            <a:r>
              <a:rPr lang="en-US" b="0" i="0" dirty="0">
                <a:solidFill>
                  <a:schemeClr val="accent4"/>
                </a:solidFill>
                <a:effectLst/>
                <a:latin typeface="system-ui"/>
              </a:rPr>
              <a:t>Data in this layer consists of stream of bits. The bits must be encoded into signals for transmission. It defines the type of encoding i.e. how 0's and 1's are changed to signal.</a:t>
            </a:r>
          </a:p>
        </p:txBody>
      </p:sp>
      <p:sp>
        <p:nvSpPr>
          <p:cNvPr id="4" name="TextBox 3">
            <a:extLst>
              <a:ext uri="{FF2B5EF4-FFF2-40B4-BE49-F238E27FC236}">
                <a16:creationId xmlns:a16="http://schemas.microsoft.com/office/drawing/2014/main" id="{96D49811-29B6-4E7D-AA7A-44C251450148}"/>
              </a:ext>
            </a:extLst>
          </p:cNvPr>
          <p:cNvSpPr txBox="1"/>
          <p:nvPr/>
        </p:nvSpPr>
        <p:spPr>
          <a:xfrm>
            <a:off x="295633" y="2453605"/>
            <a:ext cx="3850105" cy="738664"/>
          </a:xfrm>
          <a:prstGeom prst="rect">
            <a:avLst/>
          </a:prstGeom>
          <a:noFill/>
        </p:spPr>
        <p:txBody>
          <a:bodyPr wrap="square" rtlCol="0">
            <a:spAutoFit/>
          </a:bodyPr>
          <a:lstStyle/>
          <a:p>
            <a:pPr algn="l"/>
            <a:r>
              <a:rPr lang="en-US" b="1" i="0" dirty="0">
                <a:solidFill>
                  <a:schemeClr val="bg1">
                    <a:lumMod val="60000"/>
                    <a:lumOff val="40000"/>
                  </a:schemeClr>
                </a:solidFill>
                <a:effectLst/>
                <a:latin typeface="system-ui"/>
              </a:rPr>
              <a:t>Data Rate: </a:t>
            </a:r>
            <a:r>
              <a:rPr lang="en-US" b="0" i="0" dirty="0">
                <a:solidFill>
                  <a:schemeClr val="accent4"/>
                </a:solidFill>
                <a:effectLst/>
                <a:latin typeface="system-ui"/>
              </a:rPr>
              <a:t>This layer defines the rate of transmission which is the number of bits per second.</a:t>
            </a:r>
          </a:p>
        </p:txBody>
      </p:sp>
      <p:sp>
        <p:nvSpPr>
          <p:cNvPr id="5" name="TextBox 4">
            <a:extLst>
              <a:ext uri="{FF2B5EF4-FFF2-40B4-BE49-F238E27FC236}">
                <a16:creationId xmlns:a16="http://schemas.microsoft.com/office/drawing/2014/main" id="{AEB5CB2E-3BE3-4B68-85CB-569D2BF0DF0A}"/>
              </a:ext>
            </a:extLst>
          </p:cNvPr>
          <p:cNvSpPr txBox="1"/>
          <p:nvPr/>
        </p:nvSpPr>
        <p:spPr>
          <a:xfrm>
            <a:off x="295633" y="3189537"/>
            <a:ext cx="3850105" cy="738664"/>
          </a:xfrm>
          <a:prstGeom prst="rect">
            <a:avLst/>
          </a:prstGeom>
          <a:noFill/>
        </p:spPr>
        <p:txBody>
          <a:bodyPr wrap="square" rtlCol="0">
            <a:spAutoFit/>
          </a:bodyPr>
          <a:lstStyle/>
          <a:p>
            <a:pPr algn="l"/>
            <a:r>
              <a:rPr lang="en-US" b="1" i="0" dirty="0">
                <a:solidFill>
                  <a:schemeClr val="bg1">
                    <a:lumMod val="60000"/>
                    <a:lumOff val="40000"/>
                  </a:schemeClr>
                </a:solidFill>
                <a:effectLst/>
                <a:latin typeface="system-ui"/>
              </a:rPr>
              <a:t>Synchronization: </a:t>
            </a:r>
            <a:r>
              <a:rPr lang="en-US" b="0" i="0" dirty="0">
                <a:solidFill>
                  <a:schemeClr val="accent4"/>
                </a:solidFill>
                <a:effectLst/>
                <a:latin typeface="system-ui"/>
              </a:rPr>
              <a:t>It deals with the synchronization of the transmitter and receiver. The sender and receiver are synchronized at bit level.</a:t>
            </a:r>
          </a:p>
        </p:txBody>
      </p:sp>
      <p:sp>
        <p:nvSpPr>
          <p:cNvPr id="6" name="TextBox 5">
            <a:extLst>
              <a:ext uri="{FF2B5EF4-FFF2-40B4-BE49-F238E27FC236}">
                <a16:creationId xmlns:a16="http://schemas.microsoft.com/office/drawing/2014/main" id="{4151B041-D069-43FC-BCF9-DD49EFBB7E2D}"/>
              </a:ext>
            </a:extLst>
          </p:cNvPr>
          <p:cNvSpPr txBox="1"/>
          <p:nvPr/>
        </p:nvSpPr>
        <p:spPr>
          <a:xfrm>
            <a:off x="295633" y="3974366"/>
            <a:ext cx="4090737" cy="523220"/>
          </a:xfrm>
          <a:prstGeom prst="rect">
            <a:avLst/>
          </a:prstGeom>
          <a:noFill/>
        </p:spPr>
        <p:txBody>
          <a:bodyPr wrap="square" rtlCol="0">
            <a:spAutoFit/>
          </a:bodyPr>
          <a:lstStyle/>
          <a:p>
            <a:pPr algn="l"/>
            <a:r>
              <a:rPr lang="en-US" b="1" i="0" dirty="0">
                <a:solidFill>
                  <a:schemeClr val="bg1">
                    <a:lumMod val="60000"/>
                    <a:lumOff val="40000"/>
                  </a:schemeClr>
                </a:solidFill>
                <a:effectLst/>
                <a:latin typeface="system-ui"/>
              </a:rPr>
              <a:t>Interface: </a:t>
            </a:r>
            <a:r>
              <a:rPr lang="en-US" b="0" i="0" dirty="0">
                <a:solidFill>
                  <a:schemeClr val="accent4"/>
                </a:solidFill>
                <a:effectLst/>
                <a:latin typeface="system-ui"/>
              </a:rPr>
              <a:t>The physical layer defines the transmission interface between devices and transmission medium.</a:t>
            </a:r>
          </a:p>
        </p:txBody>
      </p:sp>
      <p:sp>
        <p:nvSpPr>
          <p:cNvPr id="7" name="TextBox 6">
            <a:extLst>
              <a:ext uri="{FF2B5EF4-FFF2-40B4-BE49-F238E27FC236}">
                <a16:creationId xmlns:a16="http://schemas.microsoft.com/office/drawing/2014/main" id="{65503AE5-9ECE-45AA-807B-B861D1019EF6}"/>
              </a:ext>
            </a:extLst>
          </p:cNvPr>
          <p:cNvSpPr txBox="1"/>
          <p:nvPr/>
        </p:nvSpPr>
        <p:spPr>
          <a:xfrm>
            <a:off x="5460817" y="1705047"/>
            <a:ext cx="3470052" cy="738664"/>
          </a:xfrm>
          <a:prstGeom prst="rect">
            <a:avLst/>
          </a:prstGeom>
          <a:noFill/>
        </p:spPr>
        <p:txBody>
          <a:bodyPr wrap="square" rtlCol="0">
            <a:spAutoFit/>
          </a:bodyPr>
          <a:lstStyle/>
          <a:p>
            <a:pPr algn="l"/>
            <a:r>
              <a:rPr lang="en-US" b="1" i="0" dirty="0">
                <a:solidFill>
                  <a:schemeClr val="bg1">
                    <a:lumMod val="60000"/>
                    <a:lumOff val="40000"/>
                  </a:schemeClr>
                </a:solidFill>
                <a:effectLst/>
                <a:latin typeface="system-ui"/>
              </a:rPr>
              <a:t>Line Configuration: </a:t>
            </a:r>
            <a:r>
              <a:rPr lang="en-US" b="0" i="0" dirty="0">
                <a:solidFill>
                  <a:schemeClr val="accent4"/>
                </a:solidFill>
                <a:effectLst/>
                <a:latin typeface="system-ui"/>
              </a:rPr>
              <a:t>This layer connects devices with the medium: Point to Point configuration and Multipoint configuration.</a:t>
            </a:r>
          </a:p>
        </p:txBody>
      </p:sp>
      <p:sp>
        <p:nvSpPr>
          <p:cNvPr id="8" name="TextBox 7">
            <a:extLst>
              <a:ext uri="{FF2B5EF4-FFF2-40B4-BE49-F238E27FC236}">
                <a16:creationId xmlns:a16="http://schemas.microsoft.com/office/drawing/2014/main" id="{B360F55D-4B99-4539-8182-F4C70C6494E9}"/>
              </a:ext>
            </a:extLst>
          </p:cNvPr>
          <p:cNvSpPr txBox="1"/>
          <p:nvPr/>
        </p:nvSpPr>
        <p:spPr>
          <a:xfrm>
            <a:off x="5460817" y="2453605"/>
            <a:ext cx="2921955" cy="738664"/>
          </a:xfrm>
          <a:prstGeom prst="rect">
            <a:avLst/>
          </a:prstGeom>
          <a:noFill/>
        </p:spPr>
        <p:txBody>
          <a:bodyPr wrap="square" rtlCol="0">
            <a:spAutoFit/>
          </a:bodyPr>
          <a:lstStyle/>
          <a:p>
            <a:pPr algn="l"/>
            <a:r>
              <a:rPr lang="en-US" b="1" i="0" dirty="0">
                <a:solidFill>
                  <a:schemeClr val="bg1">
                    <a:lumMod val="60000"/>
                    <a:lumOff val="40000"/>
                  </a:schemeClr>
                </a:solidFill>
                <a:effectLst/>
                <a:latin typeface="system-ui"/>
              </a:rPr>
              <a:t>Topologies:</a:t>
            </a:r>
            <a:r>
              <a:rPr lang="en-US" b="1" i="0" dirty="0">
                <a:solidFill>
                  <a:schemeClr val="accent4"/>
                </a:solidFill>
                <a:effectLst/>
                <a:latin typeface="system-ui"/>
              </a:rPr>
              <a:t> </a:t>
            </a:r>
            <a:r>
              <a:rPr lang="en-US" b="0" i="0" dirty="0">
                <a:solidFill>
                  <a:schemeClr val="accent4"/>
                </a:solidFill>
                <a:effectLst/>
                <a:latin typeface="system-ui"/>
              </a:rPr>
              <a:t>Devices must be connected using the following topologies: Mesh, Star, Ring and Bus.</a:t>
            </a:r>
          </a:p>
        </p:txBody>
      </p:sp>
      <p:sp>
        <p:nvSpPr>
          <p:cNvPr id="9" name="TextBox 8">
            <a:extLst>
              <a:ext uri="{FF2B5EF4-FFF2-40B4-BE49-F238E27FC236}">
                <a16:creationId xmlns:a16="http://schemas.microsoft.com/office/drawing/2014/main" id="{F0B3299C-FA77-436E-BFD6-145E2BFED42C}"/>
              </a:ext>
            </a:extLst>
          </p:cNvPr>
          <p:cNvSpPr txBox="1"/>
          <p:nvPr/>
        </p:nvSpPr>
        <p:spPr>
          <a:xfrm>
            <a:off x="5460817" y="3256527"/>
            <a:ext cx="2782533" cy="954107"/>
          </a:xfrm>
          <a:prstGeom prst="rect">
            <a:avLst/>
          </a:prstGeom>
          <a:noFill/>
        </p:spPr>
        <p:txBody>
          <a:bodyPr wrap="square" rtlCol="0">
            <a:spAutoFit/>
          </a:bodyPr>
          <a:lstStyle/>
          <a:p>
            <a:pPr algn="l"/>
            <a:r>
              <a:rPr lang="en-US" b="1" i="0" dirty="0">
                <a:solidFill>
                  <a:schemeClr val="bg1">
                    <a:lumMod val="60000"/>
                    <a:lumOff val="40000"/>
                  </a:schemeClr>
                </a:solidFill>
                <a:effectLst/>
                <a:latin typeface="system-ui"/>
              </a:rPr>
              <a:t>Transmission Modes: </a:t>
            </a:r>
            <a:r>
              <a:rPr lang="en-US" b="0" i="0" dirty="0">
                <a:solidFill>
                  <a:schemeClr val="accent4"/>
                </a:solidFill>
                <a:effectLst/>
                <a:latin typeface="system-ui"/>
              </a:rPr>
              <a:t>Physical Layer defines the direction of transmission between two devices: Simplex, Half Duplex, Full Duplex.</a:t>
            </a:r>
          </a:p>
        </p:txBody>
      </p:sp>
      <p:sp>
        <p:nvSpPr>
          <p:cNvPr id="10" name="TextBox 9">
            <a:extLst>
              <a:ext uri="{FF2B5EF4-FFF2-40B4-BE49-F238E27FC236}">
                <a16:creationId xmlns:a16="http://schemas.microsoft.com/office/drawing/2014/main" id="{23DC7FEB-E219-4BAA-9CA8-BFB791A432D9}"/>
              </a:ext>
            </a:extLst>
          </p:cNvPr>
          <p:cNvSpPr txBox="1"/>
          <p:nvPr/>
        </p:nvSpPr>
        <p:spPr>
          <a:xfrm>
            <a:off x="5460817" y="4274892"/>
            <a:ext cx="3121335" cy="738664"/>
          </a:xfrm>
          <a:prstGeom prst="rect">
            <a:avLst/>
          </a:prstGeom>
          <a:noFill/>
        </p:spPr>
        <p:txBody>
          <a:bodyPr wrap="square" rtlCol="0">
            <a:spAutoFit/>
          </a:bodyPr>
          <a:lstStyle/>
          <a:p>
            <a:r>
              <a:rPr lang="en-US" dirty="0">
                <a:solidFill>
                  <a:schemeClr val="bg1">
                    <a:lumMod val="60000"/>
                    <a:lumOff val="40000"/>
                  </a:schemeClr>
                </a:solidFill>
              </a:rPr>
              <a:t>Bandwidth usage: </a:t>
            </a:r>
            <a:r>
              <a:rPr lang="en-US" b="0" i="0" dirty="0">
                <a:solidFill>
                  <a:schemeClr val="accent4"/>
                </a:solidFill>
                <a:effectLst/>
                <a:latin typeface="system-ui"/>
              </a:rPr>
              <a:t>Deals with baseband and broadband transmission.</a:t>
            </a:r>
          </a:p>
          <a:p>
            <a:endParaRPr lang="en-US" dirty="0">
              <a:solidFill>
                <a:schemeClr val="accent4"/>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70"/>
        <p:cNvGrpSpPr/>
        <p:nvPr/>
      </p:nvGrpSpPr>
      <p:grpSpPr>
        <a:xfrm>
          <a:off x="0" y="0"/>
          <a:ext cx="0" cy="0"/>
          <a:chOff x="0" y="0"/>
          <a:chExt cx="0" cy="0"/>
        </a:xfrm>
      </p:grpSpPr>
      <p:sp>
        <p:nvSpPr>
          <p:cNvPr id="171" name="Google Shape;171;p28"/>
          <p:cNvSpPr txBox="1">
            <a:spLocks noGrp="1"/>
          </p:cNvSpPr>
          <p:nvPr>
            <p:ph type="title"/>
          </p:nvPr>
        </p:nvSpPr>
        <p:spPr>
          <a:xfrm>
            <a:off x="378849" y="748702"/>
            <a:ext cx="4972200" cy="4032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5300" dirty="0"/>
              <a:t>THE PURPOSE </a:t>
            </a:r>
            <a:br>
              <a:rPr lang="en" sz="5300" dirty="0"/>
            </a:br>
            <a:r>
              <a:rPr lang="en" sz="5300" dirty="0"/>
              <a:t>OF Each sub</a:t>
            </a:r>
            <a:br>
              <a:rPr lang="en" sz="5300" dirty="0"/>
            </a:br>
            <a:r>
              <a:rPr lang="en" sz="5300" dirty="0"/>
              <a:t>LAYER</a:t>
            </a:r>
            <a:endParaRPr dirty="0"/>
          </a:p>
        </p:txBody>
      </p:sp>
      <p:sp>
        <p:nvSpPr>
          <p:cNvPr id="172" name="Google Shape;172;p28"/>
          <p:cNvSpPr txBox="1">
            <a:spLocks noGrp="1"/>
          </p:cNvSpPr>
          <p:nvPr>
            <p:ph type="subTitle" idx="1"/>
          </p:nvPr>
        </p:nvSpPr>
        <p:spPr>
          <a:xfrm>
            <a:off x="4917025" y="3247775"/>
            <a:ext cx="3594000" cy="523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Identify the purpose of each sub layer</a:t>
            </a:r>
            <a:endParaRPr dirty="0"/>
          </a:p>
        </p:txBody>
      </p:sp>
      <p:sp>
        <p:nvSpPr>
          <p:cNvPr id="173" name="Google Shape;173;p28"/>
          <p:cNvSpPr txBox="1">
            <a:spLocks noGrp="1"/>
          </p:cNvSpPr>
          <p:nvPr>
            <p:ph type="title" idx="2"/>
          </p:nvPr>
        </p:nvSpPr>
        <p:spPr>
          <a:xfrm>
            <a:off x="4849176" y="1001125"/>
            <a:ext cx="2304600" cy="1814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02</a:t>
            </a:r>
            <a:endParaRPr dirty="0"/>
          </a:p>
        </p:txBody>
      </p:sp>
      <p:cxnSp>
        <p:nvCxnSpPr>
          <p:cNvPr id="174" name="Google Shape;174;p28"/>
          <p:cNvCxnSpPr>
            <a:cxnSpLocks/>
          </p:cNvCxnSpPr>
          <p:nvPr/>
        </p:nvCxnSpPr>
        <p:spPr>
          <a:xfrm>
            <a:off x="5001175" y="3113750"/>
            <a:ext cx="2609658" cy="0"/>
          </a:xfrm>
          <a:prstGeom prst="straightConnector1">
            <a:avLst/>
          </a:prstGeom>
          <a:noFill/>
          <a:ln w="19050" cap="flat" cmpd="sng">
            <a:solidFill>
              <a:srgbClr val="F3F3F3"/>
            </a:solidFill>
            <a:prstDash val="solid"/>
            <a:round/>
            <a:headEnd type="oval" w="med" len="med"/>
            <a:tailEnd type="oval" w="med" len="med"/>
          </a:ln>
        </p:spPr>
      </p:cxn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78"/>
        <p:cNvGrpSpPr/>
        <p:nvPr/>
      </p:nvGrpSpPr>
      <p:grpSpPr>
        <a:xfrm>
          <a:off x="0" y="0"/>
          <a:ext cx="0" cy="0"/>
          <a:chOff x="0" y="0"/>
          <a:chExt cx="0" cy="0"/>
        </a:xfrm>
      </p:grpSpPr>
      <p:sp>
        <p:nvSpPr>
          <p:cNvPr id="179" name="Google Shape;179;p29"/>
          <p:cNvSpPr txBox="1">
            <a:spLocks noGrp="1"/>
          </p:cNvSpPr>
          <p:nvPr>
            <p:ph type="title"/>
          </p:nvPr>
        </p:nvSpPr>
        <p:spPr>
          <a:xfrm>
            <a:off x="584390" y="557951"/>
            <a:ext cx="77040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Purpose of Each sub layer</a:t>
            </a:r>
            <a:endParaRPr dirty="0"/>
          </a:p>
        </p:txBody>
      </p:sp>
      <p:sp>
        <p:nvSpPr>
          <p:cNvPr id="2" name="TextBox 1">
            <a:extLst>
              <a:ext uri="{FF2B5EF4-FFF2-40B4-BE49-F238E27FC236}">
                <a16:creationId xmlns:a16="http://schemas.microsoft.com/office/drawing/2014/main" id="{19CFB104-A23A-4CE7-A8C3-5FD72CA931D6}"/>
              </a:ext>
            </a:extLst>
          </p:cNvPr>
          <p:cNvSpPr txBox="1"/>
          <p:nvPr/>
        </p:nvSpPr>
        <p:spPr>
          <a:xfrm>
            <a:off x="584390" y="2094696"/>
            <a:ext cx="5740782" cy="954107"/>
          </a:xfrm>
          <a:prstGeom prst="rect">
            <a:avLst/>
          </a:prstGeom>
          <a:noFill/>
        </p:spPr>
        <p:txBody>
          <a:bodyPr wrap="square" rtlCol="0">
            <a:spAutoFit/>
          </a:bodyPr>
          <a:lstStyle/>
          <a:p>
            <a:pPr marL="285750" indent="-285750">
              <a:buClr>
                <a:schemeClr val="accent4"/>
              </a:buClr>
              <a:buFont typeface="Courier New" panose="02070309020205020404" pitchFamily="49" charset="0"/>
              <a:buChar char="o"/>
            </a:pPr>
            <a:r>
              <a:rPr lang="en-US" dirty="0">
                <a:solidFill>
                  <a:schemeClr val="accent4"/>
                </a:solidFill>
              </a:rPr>
              <a:t>Controlling access to media </a:t>
            </a:r>
          </a:p>
          <a:p>
            <a:pPr marL="285750" indent="-285750">
              <a:buClr>
                <a:schemeClr val="accent4"/>
              </a:buClr>
              <a:buFont typeface="Courier New" panose="02070309020205020404" pitchFamily="49" charset="0"/>
              <a:buChar char="o"/>
            </a:pPr>
            <a:r>
              <a:rPr lang="en-US" dirty="0">
                <a:solidFill>
                  <a:schemeClr val="accent4"/>
                </a:solidFill>
              </a:rPr>
              <a:t>Transmitting bits across the local media </a:t>
            </a:r>
          </a:p>
          <a:p>
            <a:pPr marL="285750" indent="-285750">
              <a:buClr>
                <a:schemeClr val="accent4"/>
              </a:buClr>
              <a:buFont typeface="Courier New" panose="02070309020205020404" pitchFamily="49" charset="0"/>
              <a:buChar char="o"/>
            </a:pPr>
            <a:r>
              <a:rPr lang="en-US" dirty="0">
                <a:solidFill>
                  <a:schemeClr val="accent4"/>
                </a:solidFill>
              </a:rPr>
              <a:t>Performing error detection on received frames</a:t>
            </a:r>
          </a:p>
          <a:p>
            <a:pPr marL="285750" indent="-285750">
              <a:buClr>
                <a:schemeClr val="accent4"/>
              </a:buClr>
              <a:buFont typeface="Courier New" panose="02070309020205020404" pitchFamily="49" charset="0"/>
              <a:buChar char="o"/>
            </a:pPr>
            <a:r>
              <a:rPr lang="en-US" dirty="0">
                <a:solidFill>
                  <a:schemeClr val="accent4"/>
                </a:solidFill>
              </a:rPr>
              <a:t>Exchanging frames between nodes over physical network media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54"/>
        <p:cNvGrpSpPr/>
        <p:nvPr/>
      </p:nvGrpSpPr>
      <p:grpSpPr>
        <a:xfrm>
          <a:off x="0" y="0"/>
          <a:ext cx="0" cy="0"/>
          <a:chOff x="0" y="0"/>
          <a:chExt cx="0" cy="0"/>
        </a:xfrm>
      </p:grpSpPr>
      <p:sp>
        <p:nvSpPr>
          <p:cNvPr id="155" name="Google Shape;155;p26"/>
          <p:cNvSpPr txBox="1">
            <a:spLocks noGrp="1"/>
          </p:cNvSpPr>
          <p:nvPr>
            <p:ph type="title"/>
          </p:nvPr>
        </p:nvSpPr>
        <p:spPr>
          <a:xfrm>
            <a:off x="325068" y="1215925"/>
            <a:ext cx="4769100" cy="3199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COMPONENTS OF DATA LINK LAYER</a:t>
            </a:r>
            <a:endParaRPr dirty="0"/>
          </a:p>
        </p:txBody>
      </p:sp>
      <p:sp>
        <p:nvSpPr>
          <p:cNvPr id="156" name="Google Shape;156;p26"/>
          <p:cNvSpPr txBox="1">
            <a:spLocks noGrp="1"/>
          </p:cNvSpPr>
          <p:nvPr>
            <p:ph type="subTitle" idx="1"/>
          </p:nvPr>
        </p:nvSpPr>
        <p:spPr>
          <a:xfrm>
            <a:off x="4921224" y="3240937"/>
            <a:ext cx="4402529" cy="523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1600" dirty="0"/>
              <a:t>L</a:t>
            </a:r>
            <a:r>
              <a:rPr lang="en" sz="1600" dirty="0"/>
              <a:t>ist &amp; describe the components of Data link layer</a:t>
            </a:r>
            <a:endParaRPr sz="1600" dirty="0"/>
          </a:p>
        </p:txBody>
      </p:sp>
      <p:sp>
        <p:nvSpPr>
          <p:cNvPr id="157" name="Google Shape;157;p26"/>
          <p:cNvSpPr txBox="1">
            <a:spLocks noGrp="1"/>
          </p:cNvSpPr>
          <p:nvPr>
            <p:ph type="title" idx="2"/>
          </p:nvPr>
        </p:nvSpPr>
        <p:spPr>
          <a:xfrm>
            <a:off x="4849170" y="1001125"/>
            <a:ext cx="2466030" cy="1814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03</a:t>
            </a:r>
            <a:endParaRPr dirty="0"/>
          </a:p>
        </p:txBody>
      </p:sp>
      <p:cxnSp>
        <p:nvCxnSpPr>
          <p:cNvPr id="158" name="Google Shape;158;p26"/>
          <p:cNvCxnSpPr/>
          <p:nvPr/>
        </p:nvCxnSpPr>
        <p:spPr>
          <a:xfrm rot="10800000" flipH="1">
            <a:off x="5001175" y="3111650"/>
            <a:ext cx="3425700" cy="2100"/>
          </a:xfrm>
          <a:prstGeom prst="straightConnector1">
            <a:avLst/>
          </a:prstGeom>
          <a:noFill/>
          <a:ln w="19050" cap="flat" cmpd="sng">
            <a:solidFill>
              <a:srgbClr val="F3F3F3"/>
            </a:solidFill>
            <a:prstDash val="solid"/>
            <a:round/>
            <a:headEnd type="oval" w="med" len="med"/>
            <a:tailEnd type="oval" w="med" len="med"/>
          </a:ln>
        </p:spPr>
      </p:cxn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62"/>
        <p:cNvGrpSpPr/>
        <p:nvPr/>
      </p:nvGrpSpPr>
      <p:grpSpPr>
        <a:xfrm>
          <a:off x="0" y="0"/>
          <a:ext cx="0" cy="0"/>
          <a:chOff x="0" y="0"/>
          <a:chExt cx="0" cy="0"/>
        </a:xfrm>
      </p:grpSpPr>
      <p:sp>
        <p:nvSpPr>
          <p:cNvPr id="163" name="Google Shape;163;p27"/>
          <p:cNvSpPr txBox="1">
            <a:spLocks noGrp="1"/>
          </p:cNvSpPr>
          <p:nvPr>
            <p:ph type="body" idx="1"/>
          </p:nvPr>
        </p:nvSpPr>
        <p:spPr>
          <a:xfrm>
            <a:off x="0" y="-1"/>
            <a:ext cx="9144000" cy="5143501"/>
          </a:xfrm>
          <a:prstGeom prst="rect">
            <a:avLst/>
          </a:prstGeom>
          <a:solidFill>
            <a:srgbClr val="0C343D">
              <a:alpha val="56699"/>
            </a:srgbClr>
          </a:solidFill>
        </p:spPr>
        <p:txBody>
          <a:bodyPr spcFirstLastPara="1" wrap="square" lIns="234000" tIns="234000" rIns="234000" bIns="91425" anchor="t" anchorCtr="0">
            <a:noAutofit/>
          </a:bodyPr>
          <a:lstStyle/>
          <a:p>
            <a:pPr marL="0" lvl="0" indent="0" algn="l" rtl="0">
              <a:spcBef>
                <a:spcPts val="0"/>
              </a:spcBef>
              <a:spcAft>
                <a:spcPts val="0"/>
              </a:spcAft>
              <a:buNone/>
            </a:pPr>
            <a:endParaRPr dirty="0"/>
          </a:p>
          <a:p>
            <a:pPr marL="0" lvl="0" indent="0" algn="l" rtl="0">
              <a:spcBef>
                <a:spcPts val="0"/>
              </a:spcBef>
              <a:spcAft>
                <a:spcPts val="0"/>
              </a:spcAft>
              <a:buNone/>
            </a:pPr>
            <a:endParaRPr dirty="0">
              <a:solidFill>
                <a:srgbClr val="F3F3F3"/>
              </a:solidFill>
            </a:endParaRPr>
          </a:p>
          <a:p>
            <a:pPr marL="0" lvl="0" indent="0" algn="l" rtl="0">
              <a:spcBef>
                <a:spcPts val="1600"/>
              </a:spcBef>
              <a:spcAft>
                <a:spcPts val="1600"/>
              </a:spcAft>
              <a:buNone/>
            </a:pPr>
            <a:endParaRPr dirty="0">
              <a:solidFill>
                <a:srgbClr val="F3F3F3"/>
              </a:solidFill>
            </a:endParaRPr>
          </a:p>
        </p:txBody>
      </p:sp>
      <p:sp>
        <p:nvSpPr>
          <p:cNvPr id="164" name="Google Shape;164;p27"/>
          <p:cNvSpPr txBox="1"/>
          <p:nvPr/>
        </p:nvSpPr>
        <p:spPr>
          <a:xfrm>
            <a:off x="2918525" y="535400"/>
            <a:ext cx="33069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latin typeface="Fira Sans Condensed Light"/>
              <a:ea typeface="Fira Sans Condensed Light"/>
              <a:cs typeface="Fira Sans Condensed Light"/>
              <a:sym typeface="Fira Sans Condensed Light"/>
            </a:endParaRPr>
          </a:p>
        </p:txBody>
      </p:sp>
      <p:sp>
        <p:nvSpPr>
          <p:cNvPr id="165" name="Google Shape;165;p27"/>
          <p:cNvSpPr txBox="1"/>
          <p:nvPr/>
        </p:nvSpPr>
        <p:spPr>
          <a:xfrm>
            <a:off x="2715400" y="443188"/>
            <a:ext cx="3713149" cy="553968"/>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2400" b="1" dirty="0">
                <a:solidFill>
                  <a:schemeClr val="tx2"/>
                </a:solidFill>
                <a:latin typeface="Rajdhani" panose="020B0604020202020204" charset="0"/>
                <a:cs typeface="Rajdhani" panose="020B0604020202020204" charset="0"/>
              </a:rPr>
              <a:t>Media Access Control (MAC)</a:t>
            </a:r>
            <a:endParaRPr sz="2400" b="1" dirty="0">
              <a:solidFill>
                <a:schemeClr val="tx2"/>
              </a:solidFill>
              <a:latin typeface="Rajdhani" panose="020B0604020202020204" charset="0"/>
              <a:ea typeface="Fira Sans Condensed Light"/>
              <a:cs typeface="Rajdhani" panose="020B0604020202020204" charset="0"/>
              <a:sym typeface="Fira Sans Condensed Light"/>
            </a:endParaRPr>
          </a:p>
        </p:txBody>
      </p:sp>
      <p:sp>
        <p:nvSpPr>
          <p:cNvPr id="2" name="TextBox 1">
            <a:extLst>
              <a:ext uri="{FF2B5EF4-FFF2-40B4-BE49-F238E27FC236}">
                <a16:creationId xmlns:a16="http://schemas.microsoft.com/office/drawing/2014/main" id="{1D2EBBAA-598D-45CA-95A0-97ED6105D5E5}"/>
              </a:ext>
            </a:extLst>
          </p:cNvPr>
          <p:cNvSpPr txBox="1"/>
          <p:nvPr/>
        </p:nvSpPr>
        <p:spPr>
          <a:xfrm>
            <a:off x="165004" y="1309540"/>
            <a:ext cx="7232698" cy="261610"/>
          </a:xfrm>
          <a:prstGeom prst="rect">
            <a:avLst/>
          </a:prstGeom>
          <a:noFill/>
        </p:spPr>
        <p:txBody>
          <a:bodyPr wrap="square" rtlCol="0">
            <a:spAutoFit/>
          </a:bodyPr>
          <a:lstStyle/>
          <a:p>
            <a:r>
              <a:rPr lang="en-US" sz="1100" dirty="0">
                <a:solidFill>
                  <a:schemeClr val="tx2"/>
                </a:solidFill>
              </a:rPr>
              <a:t>Characteristics of the Media Access Control (MAC) sublayer include the following:</a:t>
            </a:r>
          </a:p>
        </p:txBody>
      </p:sp>
      <p:sp>
        <p:nvSpPr>
          <p:cNvPr id="3" name="TextBox 2">
            <a:extLst>
              <a:ext uri="{FF2B5EF4-FFF2-40B4-BE49-F238E27FC236}">
                <a16:creationId xmlns:a16="http://schemas.microsoft.com/office/drawing/2014/main" id="{0F44749C-52B6-45C3-99FE-FA7DAB7DE990}"/>
              </a:ext>
            </a:extLst>
          </p:cNvPr>
          <p:cNvSpPr txBox="1"/>
          <p:nvPr/>
        </p:nvSpPr>
        <p:spPr>
          <a:xfrm>
            <a:off x="515639" y="2197045"/>
            <a:ext cx="3080085" cy="1569660"/>
          </a:xfrm>
          <a:prstGeom prst="rect">
            <a:avLst/>
          </a:prstGeom>
          <a:noFill/>
        </p:spPr>
        <p:txBody>
          <a:bodyPr wrap="square" rtlCol="0">
            <a:spAutoFit/>
          </a:bodyPr>
          <a:lstStyle/>
          <a:p>
            <a:r>
              <a:rPr lang="en-US" sz="1200" b="1" dirty="0">
                <a:solidFill>
                  <a:schemeClr val="accent2">
                    <a:lumMod val="60000"/>
                    <a:lumOff val="40000"/>
                  </a:schemeClr>
                </a:solidFill>
              </a:rPr>
              <a:t>Physical addressing: </a:t>
            </a:r>
            <a:r>
              <a:rPr lang="en-US" sz="1200" dirty="0">
                <a:solidFill>
                  <a:schemeClr val="tx2"/>
                </a:solidFill>
              </a:rPr>
              <a:t>A common example of a Layer 2 address is a MAC address, which is a 48-bit address assigned to a device’s network interface card (NIC). The address is commonly written in hexadecimal notation. The first 24 bits of the 48-bit address are collectively referred to as the vendor code.</a:t>
            </a:r>
          </a:p>
        </p:txBody>
      </p:sp>
      <p:sp>
        <p:nvSpPr>
          <p:cNvPr id="4" name="TextBox 3">
            <a:extLst>
              <a:ext uri="{FF2B5EF4-FFF2-40B4-BE49-F238E27FC236}">
                <a16:creationId xmlns:a16="http://schemas.microsoft.com/office/drawing/2014/main" id="{FD6FD307-E603-444A-BEED-EE0F46CE4A9C}"/>
              </a:ext>
            </a:extLst>
          </p:cNvPr>
          <p:cNvSpPr txBox="1"/>
          <p:nvPr/>
        </p:nvSpPr>
        <p:spPr>
          <a:xfrm>
            <a:off x="515639" y="3927783"/>
            <a:ext cx="5218268" cy="461665"/>
          </a:xfrm>
          <a:prstGeom prst="rect">
            <a:avLst/>
          </a:prstGeom>
          <a:noFill/>
        </p:spPr>
        <p:txBody>
          <a:bodyPr wrap="square" rtlCol="0">
            <a:spAutoFit/>
          </a:bodyPr>
          <a:lstStyle/>
          <a:p>
            <a:r>
              <a:rPr lang="en-US" sz="1200" b="1" dirty="0">
                <a:solidFill>
                  <a:schemeClr val="accent6">
                    <a:lumMod val="60000"/>
                    <a:lumOff val="40000"/>
                  </a:schemeClr>
                </a:solidFill>
              </a:rPr>
              <a:t>Logical topology: </a:t>
            </a:r>
            <a:r>
              <a:rPr lang="en-US" sz="1200" dirty="0">
                <a:solidFill>
                  <a:schemeClr val="accent4"/>
                </a:solidFill>
              </a:rPr>
              <a:t>Layer 2 devices view a network as a logical topology. Examples of a logical topology include bus and ring topologies.</a:t>
            </a:r>
          </a:p>
        </p:txBody>
      </p:sp>
      <p:sp>
        <p:nvSpPr>
          <p:cNvPr id="5" name="TextBox 4">
            <a:extLst>
              <a:ext uri="{FF2B5EF4-FFF2-40B4-BE49-F238E27FC236}">
                <a16:creationId xmlns:a16="http://schemas.microsoft.com/office/drawing/2014/main" id="{31D1116E-2C91-487D-AC68-161797AB48F1}"/>
              </a:ext>
            </a:extLst>
          </p:cNvPr>
          <p:cNvSpPr txBox="1"/>
          <p:nvPr/>
        </p:nvSpPr>
        <p:spPr>
          <a:xfrm>
            <a:off x="4443080" y="2197045"/>
            <a:ext cx="3800270" cy="1200329"/>
          </a:xfrm>
          <a:prstGeom prst="rect">
            <a:avLst/>
          </a:prstGeom>
          <a:noFill/>
        </p:spPr>
        <p:txBody>
          <a:bodyPr wrap="square" rtlCol="0">
            <a:spAutoFit/>
          </a:bodyPr>
          <a:lstStyle/>
          <a:p>
            <a:r>
              <a:rPr lang="en-US" sz="1200" b="1" dirty="0">
                <a:solidFill>
                  <a:schemeClr val="bg1">
                    <a:lumMod val="60000"/>
                    <a:lumOff val="40000"/>
                  </a:schemeClr>
                </a:solidFill>
              </a:rPr>
              <a:t>Method of transmitting on the media: </a:t>
            </a:r>
            <a:r>
              <a:rPr lang="en-US" sz="1200" dirty="0">
                <a:solidFill>
                  <a:schemeClr val="accent4"/>
                </a:solidFill>
              </a:rPr>
              <a:t>With several devices connected to a network, there needs to be some strategy for determining when a device is allowed to transmit on the media. Otherwise, multiple devices might transmit at the same time, and interfere with one another’s transmissions. </a:t>
            </a:r>
          </a:p>
        </p:txBody>
      </p:sp>
    </p:spTree>
  </p:cSld>
  <p:clrMapOvr>
    <a:masterClrMapping/>
  </p:clrMapOvr>
</p:sld>
</file>

<file path=ppt/theme/theme1.xml><?xml version="1.0" encoding="utf-8"?>
<a:theme xmlns:a="http://schemas.openxmlformats.org/drawingml/2006/main" name="Ai Tech Agency by Slidesgo">
  <a:themeElements>
    <a:clrScheme name="Simple Light">
      <a:dk1>
        <a:srgbClr val="0C343D"/>
      </a:dk1>
      <a:lt1>
        <a:srgbClr val="00C3B1"/>
      </a:lt1>
      <a:dk2>
        <a:srgbClr val="CC4125"/>
      </a:dk2>
      <a:lt2>
        <a:srgbClr val="F3F3F3"/>
      </a:lt2>
      <a:accent1>
        <a:srgbClr val="0C343D"/>
      </a:accent1>
      <a:accent2>
        <a:srgbClr val="00C3B1"/>
      </a:accent2>
      <a:accent3>
        <a:srgbClr val="CC4125"/>
      </a:accent3>
      <a:accent4>
        <a:srgbClr val="F3F3F3"/>
      </a:accent4>
      <a:accent5>
        <a:srgbClr val="0C343D"/>
      </a:accent5>
      <a:accent6>
        <a:srgbClr val="00C3B1"/>
      </a:accent6>
      <a:hlink>
        <a:srgbClr val="F3F3F3"/>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453</TotalTime>
  <Words>1437</Words>
  <Application>Microsoft Office PowerPoint</Application>
  <PresentationFormat>On-screen Show (16:9)</PresentationFormat>
  <Paragraphs>68</Paragraphs>
  <Slides>15</Slides>
  <Notes>15</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15</vt:i4>
      </vt:variant>
    </vt:vector>
  </HeadingPairs>
  <TitlesOfParts>
    <vt:vector size="25" baseType="lpstr">
      <vt:lpstr>Roboto Condensed</vt:lpstr>
      <vt:lpstr>Josefin Slab</vt:lpstr>
      <vt:lpstr>Arial</vt:lpstr>
      <vt:lpstr>Advent Pro Light</vt:lpstr>
      <vt:lpstr>system-ui</vt:lpstr>
      <vt:lpstr>Fira Sans Condensed Light</vt:lpstr>
      <vt:lpstr>Rajdhani</vt:lpstr>
      <vt:lpstr>Courier New</vt:lpstr>
      <vt:lpstr>Anton</vt:lpstr>
      <vt:lpstr>Ai Tech Agency by Slidesgo</vt:lpstr>
      <vt:lpstr>OSI MODEL 3 Data link &amp; Physical Layer</vt:lpstr>
      <vt:lpstr>FUNCTIONS  OF DATA LINK </vt:lpstr>
      <vt:lpstr>PowerPoint Presentation</vt:lpstr>
      <vt:lpstr>THE FUNCTIONS  OF PHYSICAL LAYER</vt:lpstr>
      <vt:lpstr>The functions of physical layer</vt:lpstr>
      <vt:lpstr>THE PURPOSE  OF Each sub LAYER</vt:lpstr>
      <vt:lpstr>Purpose of Each sub layer</vt:lpstr>
      <vt:lpstr>COMPONENTS OF DATA LINK LAYER</vt:lpstr>
      <vt:lpstr>PowerPoint Presentation</vt:lpstr>
      <vt:lpstr>PowerPoint Presentation</vt:lpstr>
      <vt:lpstr>PowerPoint Presentation</vt:lpstr>
      <vt:lpstr>PowerPoint Presentation</vt:lpstr>
      <vt:lpstr>Purpose &amp; Characteristics of ethernet MAC</vt:lpstr>
      <vt:lpstr>The purpose and charcteristics of the ethernet MAC address</vt:lpstr>
      <vt:lpstr>THANKS!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ARTIFICIAL INTELLIGENCE</dc:title>
  <dc:creator>Seraj Rafa</dc:creator>
  <cp:lastModifiedBy>hp</cp:lastModifiedBy>
  <cp:revision>21</cp:revision>
  <dcterms:modified xsi:type="dcterms:W3CDTF">2022-11-19T08:17:34Z</dcterms:modified>
</cp:coreProperties>
</file>