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14"/>
  </p:notesMasterIdLst>
  <p:sldIdLst>
    <p:sldId id="256" r:id="rId2"/>
    <p:sldId id="258" r:id="rId3"/>
    <p:sldId id="259" r:id="rId4"/>
    <p:sldId id="260" r:id="rId5"/>
    <p:sldId id="266" r:id="rId6"/>
    <p:sldId id="301" r:id="rId7"/>
    <p:sldId id="304" r:id="rId8"/>
    <p:sldId id="302" r:id="rId9"/>
    <p:sldId id="303" r:id="rId10"/>
    <p:sldId id="262" r:id="rId11"/>
    <p:sldId id="261" r:id="rId12"/>
    <p:sldId id="267" r:id="rId13"/>
  </p:sldIdLst>
  <p:sldSz cx="9144000" cy="5143500" type="screen16x9"/>
  <p:notesSz cx="6858000" cy="9144000"/>
  <p:embeddedFontLst>
    <p:embeddedFont>
      <p:font typeface="Cairo" pitchFamily="2" charset="-78"/>
      <p:regular r:id="rId15"/>
      <p:bold r:id="rId16"/>
    </p:embeddedFont>
    <p:embeddedFont>
      <p:font typeface="Oxygen" panose="02000503000000000000" pitchFamily="2" charset="77"/>
      <p:regular r:id="rId17"/>
      <p:bold r:id="rId18"/>
    </p:embeddedFont>
    <p:embeddedFont>
      <p:font typeface="Raleway" pitchFamily="2" charset="77"/>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7AD6922-57F1-4BBC-A331-CA4C14B05936}">
  <a:tblStyle styleId="{37AD6922-57F1-4BBC-A331-CA4C14B0593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54"/>
    <p:restoredTop sz="94627"/>
  </p:normalViewPr>
  <p:slideViewPr>
    <p:cSldViewPr snapToGrid="0" snapToObjects="1">
      <p:cViewPr varScale="1">
        <p:scale>
          <a:sx n="146" d="100"/>
          <a:sy n="146" d="100"/>
        </p:scale>
        <p:origin x="3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5" name="Google Shape;57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0"/>
        <p:cNvGrpSpPr/>
        <p:nvPr/>
      </p:nvGrpSpPr>
      <p:grpSpPr>
        <a:xfrm>
          <a:off x="0" y="0"/>
          <a:ext cx="0" cy="0"/>
          <a:chOff x="0" y="0"/>
          <a:chExt cx="0" cy="0"/>
        </a:xfrm>
      </p:grpSpPr>
      <p:sp>
        <p:nvSpPr>
          <p:cNvPr id="1221" name="Google Shape;1221;ge70f70ec4d_0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2" name="Google Shape;1222;ge70f70ec4d_0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1"/>
        <p:cNvGrpSpPr/>
        <p:nvPr/>
      </p:nvGrpSpPr>
      <p:grpSpPr>
        <a:xfrm>
          <a:off x="0" y="0"/>
          <a:ext cx="0" cy="0"/>
          <a:chOff x="0" y="0"/>
          <a:chExt cx="0" cy="0"/>
        </a:xfrm>
      </p:grpSpPr>
      <p:sp>
        <p:nvSpPr>
          <p:cNvPr id="1492" name="Google Shape;1492;ge9facb8fde_0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3" name="Google Shape;1493;ge9facb8fde_0_2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ge9facb8fde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3" name="Google Shape;663;ge9facb8fde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Google Shape;683;ge70f70ec4d_0_2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4" name="Google Shape;684;ge70f70ec4d_0_2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2"/>
        <p:cNvGrpSpPr/>
        <p:nvPr/>
      </p:nvGrpSpPr>
      <p:grpSpPr>
        <a:xfrm>
          <a:off x="0" y="0"/>
          <a:ext cx="0" cy="0"/>
          <a:chOff x="0" y="0"/>
          <a:chExt cx="0" cy="0"/>
        </a:xfrm>
      </p:grpSpPr>
      <p:sp>
        <p:nvSpPr>
          <p:cNvPr id="1113" name="Google Shape;1113;ge9facb8fde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4" name="Google Shape;1114;ge9facb8fde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2"/>
        <p:cNvGrpSpPr/>
        <p:nvPr/>
      </p:nvGrpSpPr>
      <p:grpSpPr>
        <a:xfrm>
          <a:off x="0" y="0"/>
          <a:ext cx="0" cy="0"/>
          <a:chOff x="0" y="0"/>
          <a:chExt cx="0" cy="0"/>
        </a:xfrm>
      </p:grpSpPr>
      <p:sp>
        <p:nvSpPr>
          <p:cNvPr id="1443" name="Google Shape;1443;ge9facb8fde_0_2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4" name="Google Shape;1444;ge9facb8fde_0_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ge9facb8fd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6" name="Google Shape;656;ge9facb8fd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24626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ge9facb8fd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6" name="Google Shape;656;ge9facb8fd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61798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1"/>
        <p:cNvGrpSpPr/>
        <p:nvPr/>
      </p:nvGrpSpPr>
      <p:grpSpPr>
        <a:xfrm>
          <a:off x="0" y="0"/>
          <a:ext cx="0" cy="0"/>
          <a:chOff x="0" y="0"/>
          <a:chExt cx="0" cy="0"/>
        </a:xfrm>
      </p:grpSpPr>
      <p:sp>
        <p:nvSpPr>
          <p:cNvPr id="1322" name="Google Shape;1322;ge9facb8fde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3" name="Google Shape;1323;ge9facb8fde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42353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1"/>
        <p:cNvGrpSpPr/>
        <p:nvPr/>
      </p:nvGrpSpPr>
      <p:grpSpPr>
        <a:xfrm>
          <a:off x="0" y="0"/>
          <a:ext cx="0" cy="0"/>
          <a:chOff x="0" y="0"/>
          <a:chExt cx="0" cy="0"/>
        </a:xfrm>
      </p:grpSpPr>
      <p:sp>
        <p:nvSpPr>
          <p:cNvPr id="1322" name="Google Shape;1322;ge9facb8fde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3" name="Google Shape;1323;ge9facb8fde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rot="1885554">
            <a:off x="-370445" y="-2093551"/>
            <a:ext cx="8041354" cy="7564230"/>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713225" y="668375"/>
            <a:ext cx="7117800" cy="20526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5400" b="1">
                <a:latin typeface="Cairo"/>
                <a:ea typeface="Cairo"/>
                <a:cs typeface="Cairo"/>
                <a:sym typeface="Cairo"/>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713225" y="2757925"/>
            <a:ext cx="4792200" cy="512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a:solidFill>
                  <a:schemeClr val="lt2"/>
                </a:solidFill>
                <a:latin typeface="Oxygen"/>
                <a:ea typeface="Oxygen"/>
                <a:cs typeface="Oxygen"/>
                <a:sym typeface="Oxygen"/>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six columns ">
  <p:cSld name="CUSTOM_4">
    <p:spTree>
      <p:nvGrpSpPr>
        <p:cNvPr id="1" name="Shape 382"/>
        <p:cNvGrpSpPr/>
        <p:nvPr/>
      </p:nvGrpSpPr>
      <p:grpSpPr>
        <a:xfrm>
          <a:off x="0" y="0"/>
          <a:ext cx="0" cy="0"/>
          <a:chOff x="0" y="0"/>
          <a:chExt cx="0" cy="0"/>
        </a:xfrm>
      </p:grpSpPr>
      <p:sp>
        <p:nvSpPr>
          <p:cNvPr id="383" name="Google Shape;383;p25"/>
          <p:cNvSpPr/>
          <p:nvPr/>
        </p:nvSpPr>
        <p:spPr>
          <a:xfrm rot="-571355" flipH="1">
            <a:off x="8095858" y="-1842671"/>
            <a:ext cx="8041293" cy="7564271"/>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5"/>
          <p:cNvSpPr/>
          <p:nvPr/>
        </p:nvSpPr>
        <p:spPr>
          <a:xfrm rot="326958">
            <a:off x="-7032499" y="-1460909"/>
            <a:ext cx="8041183" cy="7564317"/>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5"/>
          <p:cNvSpPr/>
          <p:nvPr/>
        </p:nvSpPr>
        <p:spPr>
          <a:xfrm rot="874891">
            <a:off x="8295000" y="-489797"/>
            <a:ext cx="1019460" cy="1906897"/>
          </a:xfrm>
          <a:custGeom>
            <a:avLst/>
            <a:gdLst/>
            <a:ahLst/>
            <a:cxnLst/>
            <a:rect l="l" t="t" r="r" b="b"/>
            <a:pathLst>
              <a:path w="23953" h="44804" extrusionOk="0">
                <a:moveTo>
                  <a:pt x="6990" y="13248"/>
                </a:moveTo>
                <a:lnTo>
                  <a:pt x="6990" y="13248"/>
                </a:lnTo>
                <a:cubicBezTo>
                  <a:pt x="6990" y="13250"/>
                  <a:pt x="6990" y="13252"/>
                  <a:pt x="6992" y="13253"/>
                </a:cubicBezTo>
                <a:cubicBezTo>
                  <a:pt x="6991" y="13252"/>
                  <a:pt x="6991" y="13250"/>
                  <a:pt x="6990" y="13248"/>
                </a:cubicBezTo>
                <a:close/>
                <a:moveTo>
                  <a:pt x="5531" y="20573"/>
                </a:moveTo>
                <a:cubicBezTo>
                  <a:pt x="5531" y="20575"/>
                  <a:pt x="5531" y="20577"/>
                  <a:pt x="5533" y="20578"/>
                </a:cubicBezTo>
                <a:cubicBezTo>
                  <a:pt x="5532" y="20577"/>
                  <a:pt x="5531" y="20575"/>
                  <a:pt x="5531" y="20573"/>
                </a:cubicBezTo>
                <a:close/>
                <a:moveTo>
                  <a:pt x="3101" y="28051"/>
                </a:moveTo>
                <a:cubicBezTo>
                  <a:pt x="3100" y="28053"/>
                  <a:pt x="3100" y="28054"/>
                  <a:pt x="3101" y="28055"/>
                </a:cubicBezTo>
                <a:cubicBezTo>
                  <a:pt x="3101" y="28054"/>
                  <a:pt x="3101" y="28053"/>
                  <a:pt x="3101" y="28051"/>
                </a:cubicBezTo>
                <a:close/>
                <a:moveTo>
                  <a:pt x="1" y="34950"/>
                </a:moveTo>
                <a:cubicBezTo>
                  <a:pt x="1" y="34952"/>
                  <a:pt x="0" y="34954"/>
                  <a:pt x="1" y="34955"/>
                </a:cubicBezTo>
                <a:cubicBezTo>
                  <a:pt x="1" y="34954"/>
                  <a:pt x="1" y="34952"/>
                  <a:pt x="1" y="34950"/>
                </a:cubicBezTo>
                <a:close/>
                <a:moveTo>
                  <a:pt x="15746" y="0"/>
                </a:moveTo>
                <a:cubicBezTo>
                  <a:pt x="15655" y="0"/>
                  <a:pt x="15564" y="61"/>
                  <a:pt x="15564" y="183"/>
                </a:cubicBezTo>
                <a:cubicBezTo>
                  <a:pt x="15533" y="791"/>
                  <a:pt x="15533" y="1368"/>
                  <a:pt x="15564" y="1976"/>
                </a:cubicBezTo>
                <a:lnTo>
                  <a:pt x="15472" y="2067"/>
                </a:lnTo>
                <a:cubicBezTo>
                  <a:pt x="15320" y="2219"/>
                  <a:pt x="15138" y="2402"/>
                  <a:pt x="14925" y="2614"/>
                </a:cubicBezTo>
                <a:cubicBezTo>
                  <a:pt x="13922" y="3557"/>
                  <a:pt x="12220" y="5107"/>
                  <a:pt x="10305" y="6809"/>
                </a:cubicBezTo>
                <a:cubicBezTo>
                  <a:pt x="7362" y="9421"/>
                  <a:pt x="6941" y="13072"/>
                  <a:pt x="6990" y="13248"/>
                </a:cubicBezTo>
                <a:lnTo>
                  <a:pt x="6990" y="13248"/>
                </a:lnTo>
                <a:cubicBezTo>
                  <a:pt x="7007" y="13133"/>
                  <a:pt x="9876" y="11532"/>
                  <a:pt x="12949" y="8876"/>
                </a:cubicBezTo>
                <a:cubicBezTo>
                  <a:pt x="14287" y="7660"/>
                  <a:pt x="15199" y="6079"/>
                  <a:pt x="15594" y="4317"/>
                </a:cubicBezTo>
                <a:lnTo>
                  <a:pt x="15594" y="4317"/>
                </a:lnTo>
                <a:cubicBezTo>
                  <a:pt x="15594" y="5380"/>
                  <a:pt x="15533" y="6444"/>
                  <a:pt x="15472" y="7508"/>
                </a:cubicBezTo>
                <a:cubicBezTo>
                  <a:pt x="15442" y="8420"/>
                  <a:pt x="15351" y="9301"/>
                  <a:pt x="15260" y="10213"/>
                </a:cubicBezTo>
                <a:cubicBezTo>
                  <a:pt x="15108" y="10335"/>
                  <a:pt x="14864" y="10548"/>
                  <a:pt x="14560" y="10791"/>
                </a:cubicBezTo>
                <a:cubicBezTo>
                  <a:pt x="13466" y="11642"/>
                  <a:pt x="11582" y="13010"/>
                  <a:pt x="9515" y="14499"/>
                </a:cubicBezTo>
                <a:cubicBezTo>
                  <a:pt x="6305" y="16809"/>
                  <a:pt x="5493" y="20391"/>
                  <a:pt x="5531" y="20573"/>
                </a:cubicBezTo>
                <a:lnTo>
                  <a:pt x="5531" y="20573"/>
                </a:lnTo>
                <a:cubicBezTo>
                  <a:pt x="5542" y="20444"/>
                  <a:pt x="8567" y="19141"/>
                  <a:pt x="11886" y="16809"/>
                </a:cubicBezTo>
                <a:cubicBezTo>
                  <a:pt x="13345" y="15745"/>
                  <a:pt x="14439" y="14256"/>
                  <a:pt x="15016" y="12523"/>
                </a:cubicBezTo>
                <a:lnTo>
                  <a:pt x="15016" y="12523"/>
                </a:lnTo>
                <a:cubicBezTo>
                  <a:pt x="14925" y="13283"/>
                  <a:pt x="14834" y="14043"/>
                  <a:pt x="14712" y="14773"/>
                </a:cubicBezTo>
                <a:cubicBezTo>
                  <a:pt x="14500" y="16110"/>
                  <a:pt x="14256" y="17447"/>
                  <a:pt x="13983" y="18754"/>
                </a:cubicBezTo>
                <a:lnTo>
                  <a:pt x="13953" y="18754"/>
                </a:lnTo>
                <a:lnTo>
                  <a:pt x="13892" y="18785"/>
                </a:lnTo>
                <a:cubicBezTo>
                  <a:pt x="13709" y="18906"/>
                  <a:pt x="13466" y="19089"/>
                  <a:pt x="13193" y="19271"/>
                </a:cubicBezTo>
                <a:cubicBezTo>
                  <a:pt x="12007" y="19970"/>
                  <a:pt x="10001" y="21125"/>
                  <a:pt x="7752" y="22402"/>
                </a:cubicBezTo>
                <a:cubicBezTo>
                  <a:pt x="4291" y="24358"/>
                  <a:pt x="3095" y="27862"/>
                  <a:pt x="3101" y="28051"/>
                </a:cubicBezTo>
                <a:lnTo>
                  <a:pt x="3101" y="28051"/>
                </a:lnTo>
                <a:cubicBezTo>
                  <a:pt x="3136" y="27935"/>
                  <a:pt x="6286" y="26961"/>
                  <a:pt x="9849" y="24955"/>
                </a:cubicBezTo>
                <a:cubicBezTo>
                  <a:pt x="11460" y="24043"/>
                  <a:pt x="12737" y="22645"/>
                  <a:pt x="13497" y="20943"/>
                </a:cubicBezTo>
                <a:lnTo>
                  <a:pt x="13497" y="20943"/>
                </a:lnTo>
                <a:cubicBezTo>
                  <a:pt x="13010" y="22888"/>
                  <a:pt x="12494" y="24803"/>
                  <a:pt x="11855" y="26718"/>
                </a:cubicBezTo>
                <a:lnTo>
                  <a:pt x="11673" y="26809"/>
                </a:lnTo>
                <a:cubicBezTo>
                  <a:pt x="11490" y="26931"/>
                  <a:pt x="11247" y="27052"/>
                  <a:pt x="10974" y="27174"/>
                </a:cubicBezTo>
                <a:cubicBezTo>
                  <a:pt x="9758" y="27782"/>
                  <a:pt x="7600" y="28694"/>
                  <a:pt x="5259" y="29758"/>
                </a:cubicBezTo>
                <a:cubicBezTo>
                  <a:pt x="1592" y="31381"/>
                  <a:pt x="35" y="34758"/>
                  <a:pt x="1" y="34950"/>
                </a:cubicBezTo>
                <a:lnTo>
                  <a:pt x="1" y="34950"/>
                </a:lnTo>
                <a:cubicBezTo>
                  <a:pt x="59" y="34816"/>
                  <a:pt x="3275" y="34173"/>
                  <a:pt x="7053" y="32524"/>
                </a:cubicBezTo>
                <a:cubicBezTo>
                  <a:pt x="8785" y="31764"/>
                  <a:pt x="10214" y="30426"/>
                  <a:pt x="11156" y="28785"/>
                </a:cubicBezTo>
                <a:lnTo>
                  <a:pt x="11156" y="28785"/>
                </a:lnTo>
                <a:lnTo>
                  <a:pt x="11095" y="28998"/>
                </a:lnTo>
                <a:cubicBezTo>
                  <a:pt x="10791" y="29788"/>
                  <a:pt x="10487" y="30609"/>
                  <a:pt x="10183" y="31399"/>
                </a:cubicBezTo>
                <a:cubicBezTo>
                  <a:pt x="10031" y="31551"/>
                  <a:pt x="9880" y="31733"/>
                  <a:pt x="9697" y="31916"/>
                </a:cubicBezTo>
                <a:lnTo>
                  <a:pt x="9606" y="32007"/>
                </a:lnTo>
                <a:cubicBezTo>
                  <a:pt x="8147" y="33648"/>
                  <a:pt x="6870" y="35442"/>
                  <a:pt x="5867" y="37387"/>
                </a:cubicBezTo>
                <a:cubicBezTo>
                  <a:pt x="4682" y="39727"/>
                  <a:pt x="3892" y="42220"/>
                  <a:pt x="3496" y="44803"/>
                </a:cubicBezTo>
                <a:cubicBezTo>
                  <a:pt x="5746" y="43253"/>
                  <a:pt x="7600" y="41186"/>
                  <a:pt x="8876" y="38755"/>
                </a:cubicBezTo>
                <a:cubicBezTo>
                  <a:pt x="9819" y="36870"/>
                  <a:pt x="10366" y="34834"/>
                  <a:pt x="10518" y="32767"/>
                </a:cubicBezTo>
                <a:cubicBezTo>
                  <a:pt x="10548" y="32189"/>
                  <a:pt x="10548" y="31764"/>
                  <a:pt x="10548" y="31460"/>
                </a:cubicBezTo>
                <a:cubicBezTo>
                  <a:pt x="10731" y="30943"/>
                  <a:pt x="10943" y="30457"/>
                  <a:pt x="11126" y="29970"/>
                </a:cubicBezTo>
                <a:cubicBezTo>
                  <a:pt x="11278" y="29545"/>
                  <a:pt x="11430" y="29089"/>
                  <a:pt x="11582" y="28663"/>
                </a:cubicBezTo>
                <a:lnTo>
                  <a:pt x="11582" y="28663"/>
                </a:lnTo>
                <a:cubicBezTo>
                  <a:pt x="11217" y="30578"/>
                  <a:pt x="11369" y="32584"/>
                  <a:pt x="12007" y="34408"/>
                </a:cubicBezTo>
                <a:cubicBezTo>
                  <a:pt x="13436" y="38268"/>
                  <a:pt x="14621" y="41551"/>
                  <a:pt x="14530" y="41551"/>
                </a:cubicBezTo>
                <a:cubicBezTo>
                  <a:pt x="14652" y="41551"/>
                  <a:pt x="16962" y="37265"/>
                  <a:pt x="15412" y="33314"/>
                </a:cubicBezTo>
                <a:cubicBezTo>
                  <a:pt x="14652" y="31369"/>
                  <a:pt x="13770" y="29484"/>
                  <a:pt x="12706" y="27660"/>
                </a:cubicBezTo>
                <a:lnTo>
                  <a:pt x="12372" y="27022"/>
                </a:lnTo>
                <a:lnTo>
                  <a:pt x="12250" y="26779"/>
                </a:lnTo>
                <a:cubicBezTo>
                  <a:pt x="12676" y="25502"/>
                  <a:pt x="13041" y="24226"/>
                  <a:pt x="13375" y="22919"/>
                </a:cubicBezTo>
                <a:cubicBezTo>
                  <a:pt x="13588" y="22219"/>
                  <a:pt x="13770" y="21490"/>
                  <a:pt x="13953" y="20761"/>
                </a:cubicBezTo>
                <a:lnTo>
                  <a:pt x="13953" y="20761"/>
                </a:lnTo>
                <a:cubicBezTo>
                  <a:pt x="13801" y="22675"/>
                  <a:pt x="14165" y="24590"/>
                  <a:pt x="14986" y="26323"/>
                </a:cubicBezTo>
                <a:cubicBezTo>
                  <a:pt x="16840" y="30001"/>
                  <a:pt x="18421" y="33101"/>
                  <a:pt x="18299" y="33162"/>
                </a:cubicBezTo>
                <a:cubicBezTo>
                  <a:pt x="18421" y="33162"/>
                  <a:pt x="20244" y="28663"/>
                  <a:pt x="18299" y="24925"/>
                </a:cubicBezTo>
                <a:cubicBezTo>
                  <a:pt x="17296" y="23071"/>
                  <a:pt x="16171" y="21308"/>
                  <a:pt x="14925" y="19636"/>
                </a:cubicBezTo>
                <a:lnTo>
                  <a:pt x="14500" y="19028"/>
                </a:lnTo>
                <a:lnTo>
                  <a:pt x="14408" y="18846"/>
                </a:lnTo>
                <a:lnTo>
                  <a:pt x="14378" y="18815"/>
                </a:lnTo>
                <a:cubicBezTo>
                  <a:pt x="14834" y="16688"/>
                  <a:pt x="15199" y="14529"/>
                  <a:pt x="15472" y="12371"/>
                </a:cubicBezTo>
                <a:cubicBezTo>
                  <a:pt x="15564" y="14256"/>
                  <a:pt x="16141" y="16080"/>
                  <a:pt x="17144" y="17660"/>
                </a:cubicBezTo>
                <a:cubicBezTo>
                  <a:pt x="19424" y="21095"/>
                  <a:pt x="21339" y="24043"/>
                  <a:pt x="21217" y="24074"/>
                </a:cubicBezTo>
                <a:cubicBezTo>
                  <a:pt x="21339" y="24074"/>
                  <a:pt x="22646" y="19423"/>
                  <a:pt x="20244" y="15897"/>
                </a:cubicBezTo>
                <a:cubicBezTo>
                  <a:pt x="19059" y="14165"/>
                  <a:pt x="17752" y="12523"/>
                  <a:pt x="16323" y="10973"/>
                </a:cubicBezTo>
                <a:lnTo>
                  <a:pt x="15837" y="10365"/>
                </a:lnTo>
                <a:lnTo>
                  <a:pt x="15715" y="10244"/>
                </a:lnTo>
                <a:cubicBezTo>
                  <a:pt x="15776" y="9666"/>
                  <a:pt x="15807" y="9089"/>
                  <a:pt x="15867" y="8511"/>
                </a:cubicBezTo>
                <a:cubicBezTo>
                  <a:pt x="15959" y="7174"/>
                  <a:pt x="16019" y="5836"/>
                  <a:pt x="16050" y="4468"/>
                </a:cubicBezTo>
                <a:lnTo>
                  <a:pt x="16050" y="4165"/>
                </a:lnTo>
                <a:cubicBezTo>
                  <a:pt x="16354" y="6019"/>
                  <a:pt x="17114" y="7751"/>
                  <a:pt x="18269" y="9210"/>
                </a:cubicBezTo>
                <a:cubicBezTo>
                  <a:pt x="20913" y="12402"/>
                  <a:pt x="23132" y="15137"/>
                  <a:pt x="23041" y="15198"/>
                </a:cubicBezTo>
                <a:cubicBezTo>
                  <a:pt x="23162" y="15137"/>
                  <a:pt x="23953" y="10396"/>
                  <a:pt x="21187" y="7143"/>
                </a:cubicBezTo>
                <a:cubicBezTo>
                  <a:pt x="19819" y="5502"/>
                  <a:pt x="18330" y="3982"/>
                  <a:pt x="16719" y="2584"/>
                </a:cubicBezTo>
                <a:lnTo>
                  <a:pt x="16050" y="1946"/>
                </a:lnTo>
                <a:cubicBezTo>
                  <a:pt x="16050" y="1338"/>
                  <a:pt x="16019" y="760"/>
                  <a:pt x="15928" y="183"/>
                </a:cubicBezTo>
                <a:cubicBezTo>
                  <a:pt x="15928" y="61"/>
                  <a:pt x="15837" y="0"/>
                  <a:pt x="157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6" name="Google Shape;386;p25"/>
          <p:cNvGrpSpPr/>
          <p:nvPr/>
        </p:nvGrpSpPr>
        <p:grpSpPr>
          <a:xfrm rot="-1864249">
            <a:off x="-501982" y="-691866"/>
            <a:ext cx="2044656" cy="2158001"/>
            <a:chOff x="-5495613" y="-710869"/>
            <a:chExt cx="2750172" cy="2902627"/>
          </a:xfrm>
        </p:grpSpPr>
        <p:sp>
          <p:nvSpPr>
            <p:cNvPr id="387" name="Google Shape;387;p25"/>
            <p:cNvSpPr/>
            <p:nvPr/>
          </p:nvSpPr>
          <p:spPr>
            <a:xfrm rot="-3863972">
              <a:off x="-4554171" y="-427335"/>
              <a:ext cx="1411060" cy="1264278"/>
            </a:xfrm>
            <a:custGeom>
              <a:avLst/>
              <a:gdLst/>
              <a:ahLst/>
              <a:cxnLst/>
              <a:rect l="l" t="t" r="r" b="b"/>
              <a:pathLst>
                <a:path w="25879" h="23187" extrusionOk="0">
                  <a:moveTo>
                    <a:pt x="25291" y="0"/>
                  </a:moveTo>
                  <a:cubicBezTo>
                    <a:pt x="25235" y="0"/>
                    <a:pt x="25177" y="13"/>
                    <a:pt x="25117" y="43"/>
                  </a:cubicBezTo>
                  <a:cubicBezTo>
                    <a:pt x="20345" y="2566"/>
                    <a:pt x="15482" y="5119"/>
                    <a:pt x="11379" y="8675"/>
                  </a:cubicBezTo>
                  <a:cubicBezTo>
                    <a:pt x="6850" y="12596"/>
                    <a:pt x="3658" y="17855"/>
                    <a:pt x="193" y="22657"/>
                  </a:cubicBezTo>
                  <a:cubicBezTo>
                    <a:pt x="0" y="22914"/>
                    <a:pt x="275" y="23187"/>
                    <a:pt x="550" y="23187"/>
                  </a:cubicBezTo>
                  <a:cubicBezTo>
                    <a:pt x="666" y="23187"/>
                    <a:pt x="781" y="23139"/>
                    <a:pt x="862" y="23022"/>
                  </a:cubicBezTo>
                  <a:cubicBezTo>
                    <a:pt x="4266" y="18280"/>
                    <a:pt x="7427" y="13083"/>
                    <a:pt x="11895" y="9223"/>
                  </a:cubicBezTo>
                  <a:cubicBezTo>
                    <a:pt x="15968" y="5727"/>
                    <a:pt x="20771" y="3204"/>
                    <a:pt x="25513" y="712"/>
                  </a:cubicBezTo>
                  <a:cubicBezTo>
                    <a:pt x="25879" y="502"/>
                    <a:pt x="25637" y="0"/>
                    <a:pt x="25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5"/>
            <p:cNvSpPr/>
            <p:nvPr/>
          </p:nvSpPr>
          <p:spPr>
            <a:xfrm rot="-3863972">
              <a:off x="-5125593" y="53001"/>
              <a:ext cx="1611659" cy="340129"/>
            </a:xfrm>
            <a:custGeom>
              <a:avLst/>
              <a:gdLst/>
              <a:ahLst/>
              <a:cxnLst/>
              <a:rect l="l" t="t" r="r" b="b"/>
              <a:pathLst>
                <a:path w="29558" h="6238" extrusionOk="0">
                  <a:moveTo>
                    <a:pt x="29032" y="0"/>
                  </a:moveTo>
                  <a:cubicBezTo>
                    <a:pt x="28969" y="0"/>
                    <a:pt x="28902" y="21"/>
                    <a:pt x="28834" y="67"/>
                  </a:cubicBezTo>
                  <a:lnTo>
                    <a:pt x="28834" y="37"/>
                  </a:lnTo>
                  <a:cubicBezTo>
                    <a:pt x="23429" y="3627"/>
                    <a:pt x="17154" y="5476"/>
                    <a:pt x="10822" y="5476"/>
                  </a:cubicBezTo>
                  <a:cubicBezTo>
                    <a:pt x="7397" y="5476"/>
                    <a:pt x="3956" y="4935"/>
                    <a:pt x="627" y="3836"/>
                  </a:cubicBezTo>
                  <a:cubicBezTo>
                    <a:pt x="584" y="3822"/>
                    <a:pt x="544" y="3815"/>
                    <a:pt x="506" y="3815"/>
                  </a:cubicBezTo>
                  <a:cubicBezTo>
                    <a:pt x="137" y="3815"/>
                    <a:pt x="1" y="4428"/>
                    <a:pt x="414" y="4566"/>
                  </a:cubicBezTo>
                  <a:cubicBezTo>
                    <a:pt x="3818" y="5686"/>
                    <a:pt x="7335" y="6237"/>
                    <a:pt x="10833" y="6237"/>
                  </a:cubicBezTo>
                  <a:cubicBezTo>
                    <a:pt x="17300" y="6237"/>
                    <a:pt x="23707" y="4355"/>
                    <a:pt x="29229" y="705"/>
                  </a:cubicBezTo>
                  <a:cubicBezTo>
                    <a:pt x="29557" y="478"/>
                    <a:pt x="29341" y="0"/>
                    <a:pt x="290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5"/>
            <p:cNvSpPr/>
            <p:nvPr/>
          </p:nvSpPr>
          <p:spPr>
            <a:xfrm rot="-3863972">
              <a:off x="-5143954" y="-33158"/>
              <a:ext cx="2042354" cy="856538"/>
            </a:xfrm>
            <a:custGeom>
              <a:avLst/>
              <a:gdLst/>
              <a:ahLst/>
              <a:cxnLst/>
              <a:rect l="l" t="t" r="r" b="b"/>
              <a:pathLst>
                <a:path w="37457" h="15709" extrusionOk="0">
                  <a:moveTo>
                    <a:pt x="37004" y="0"/>
                  </a:moveTo>
                  <a:cubicBezTo>
                    <a:pt x="36961" y="0"/>
                    <a:pt x="36915" y="9"/>
                    <a:pt x="36865" y="29"/>
                  </a:cubicBezTo>
                  <a:cubicBezTo>
                    <a:pt x="30968" y="2491"/>
                    <a:pt x="26257" y="6838"/>
                    <a:pt x="20937" y="10242"/>
                  </a:cubicBezTo>
                  <a:cubicBezTo>
                    <a:pt x="18111" y="12066"/>
                    <a:pt x="15132" y="13555"/>
                    <a:pt x="11849" y="14315"/>
                  </a:cubicBezTo>
                  <a:cubicBezTo>
                    <a:pt x="9977" y="14764"/>
                    <a:pt x="8066" y="14984"/>
                    <a:pt x="6152" y="14984"/>
                  </a:cubicBezTo>
                  <a:cubicBezTo>
                    <a:pt x="4304" y="14984"/>
                    <a:pt x="2454" y="14779"/>
                    <a:pt x="633" y="14376"/>
                  </a:cubicBezTo>
                  <a:cubicBezTo>
                    <a:pt x="599" y="14367"/>
                    <a:pt x="567" y="14363"/>
                    <a:pt x="536" y="14363"/>
                  </a:cubicBezTo>
                  <a:cubicBezTo>
                    <a:pt x="150" y="14363"/>
                    <a:pt x="0" y="15021"/>
                    <a:pt x="451" y="15105"/>
                  </a:cubicBezTo>
                  <a:lnTo>
                    <a:pt x="451" y="15075"/>
                  </a:lnTo>
                  <a:cubicBezTo>
                    <a:pt x="2307" y="15499"/>
                    <a:pt x="4197" y="15709"/>
                    <a:pt x="6084" y="15709"/>
                  </a:cubicBezTo>
                  <a:cubicBezTo>
                    <a:pt x="9604" y="15709"/>
                    <a:pt x="13113" y="14980"/>
                    <a:pt x="16378" y="13555"/>
                  </a:cubicBezTo>
                  <a:cubicBezTo>
                    <a:pt x="21120" y="11488"/>
                    <a:pt x="25132" y="8145"/>
                    <a:pt x="29357" y="5196"/>
                  </a:cubicBezTo>
                  <a:cubicBezTo>
                    <a:pt x="31758" y="3464"/>
                    <a:pt x="34342" y="1974"/>
                    <a:pt x="37077" y="789"/>
                  </a:cubicBezTo>
                  <a:cubicBezTo>
                    <a:pt x="37456" y="600"/>
                    <a:pt x="37353" y="0"/>
                    <a:pt x="37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5"/>
            <p:cNvSpPr/>
            <p:nvPr/>
          </p:nvSpPr>
          <p:spPr>
            <a:xfrm rot="-3863972">
              <a:off x="-3872882" y="1033713"/>
              <a:ext cx="921532" cy="1036962"/>
            </a:xfrm>
            <a:custGeom>
              <a:avLst/>
              <a:gdLst/>
              <a:ahLst/>
              <a:cxnLst/>
              <a:rect l="l" t="t" r="r" b="b"/>
              <a:pathLst>
                <a:path w="16901" h="19018" extrusionOk="0">
                  <a:moveTo>
                    <a:pt x="16475" y="1"/>
                  </a:moveTo>
                  <a:cubicBezTo>
                    <a:pt x="8907" y="2067"/>
                    <a:pt x="2919" y="7782"/>
                    <a:pt x="518" y="15259"/>
                  </a:cubicBezTo>
                  <a:cubicBezTo>
                    <a:pt x="214" y="16201"/>
                    <a:pt x="1" y="17296"/>
                    <a:pt x="578" y="18116"/>
                  </a:cubicBezTo>
                  <a:cubicBezTo>
                    <a:pt x="761" y="18390"/>
                    <a:pt x="1004" y="18603"/>
                    <a:pt x="1277" y="18755"/>
                  </a:cubicBezTo>
                  <a:cubicBezTo>
                    <a:pt x="1665" y="18942"/>
                    <a:pt x="2123" y="19017"/>
                    <a:pt x="2600" y="19017"/>
                  </a:cubicBezTo>
                  <a:cubicBezTo>
                    <a:pt x="3208" y="19017"/>
                    <a:pt x="3846" y="18895"/>
                    <a:pt x="4408" y="18724"/>
                  </a:cubicBezTo>
                  <a:cubicBezTo>
                    <a:pt x="8208" y="17478"/>
                    <a:pt x="11490" y="15016"/>
                    <a:pt x="13709" y="11703"/>
                  </a:cubicBezTo>
                  <a:cubicBezTo>
                    <a:pt x="15898" y="8420"/>
                    <a:pt x="16901" y="3922"/>
                    <a:pt x="16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5"/>
            <p:cNvSpPr/>
            <p:nvPr/>
          </p:nvSpPr>
          <p:spPr>
            <a:xfrm rot="-3863972">
              <a:off x="-3871558" y="1047472"/>
              <a:ext cx="896669" cy="1022622"/>
            </a:xfrm>
            <a:custGeom>
              <a:avLst/>
              <a:gdLst/>
              <a:ahLst/>
              <a:cxnLst/>
              <a:rect l="l" t="t" r="r" b="b"/>
              <a:pathLst>
                <a:path w="16445" h="18755" extrusionOk="0">
                  <a:moveTo>
                    <a:pt x="16444" y="1"/>
                  </a:moveTo>
                  <a:lnTo>
                    <a:pt x="16444" y="1"/>
                  </a:lnTo>
                  <a:cubicBezTo>
                    <a:pt x="8906" y="2067"/>
                    <a:pt x="2888" y="7782"/>
                    <a:pt x="487" y="15259"/>
                  </a:cubicBezTo>
                  <a:cubicBezTo>
                    <a:pt x="213" y="16201"/>
                    <a:pt x="0" y="17296"/>
                    <a:pt x="547" y="18116"/>
                  </a:cubicBezTo>
                  <a:cubicBezTo>
                    <a:pt x="730" y="18390"/>
                    <a:pt x="973" y="18603"/>
                    <a:pt x="1246" y="18755"/>
                  </a:cubicBezTo>
                  <a:lnTo>
                    <a:pt x="16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5"/>
            <p:cNvSpPr/>
            <p:nvPr/>
          </p:nvSpPr>
          <p:spPr>
            <a:xfrm rot="-3863972">
              <a:off x="-4782169" y="1368422"/>
              <a:ext cx="1030910" cy="408613"/>
            </a:xfrm>
            <a:custGeom>
              <a:avLst/>
              <a:gdLst/>
              <a:ahLst/>
              <a:cxnLst/>
              <a:rect l="l" t="t" r="r" b="b"/>
              <a:pathLst>
                <a:path w="18907" h="7494" extrusionOk="0">
                  <a:moveTo>
                    <a:pt x="8937" y="1"/>
                  </a:moveTo>
                  <a:cubicBezTo>
                    <a:pt x="6378" y="1"/>
                    <a:pt x="3858" y="713"/>
                    <a:pt x="1672" y="2071"/>
                  </a:cubicBezTo>
                  <a:cubicBezTo>
                    <a:pt x="973" y="2496"/>
                    <a:pt x="243" y="3165"/>
                    <a:pt x="91" y="3894"/>
                  </a:cubicBezTo>
                  <a:cubicBezTo>
                    <a:pt x="0" y="4138"/>
                    <a:pt x="0" y="4381"/>
                    <a:pt x="91" y="4624"/>
                  </a:cubicBezTo>
                  <a:cubicBezTo>
                    <a:pt x="274" y="5384"/>
                    <a:pt x="1034" y="5809"/>
                    <a:pt x="1763" y="6113"/>
                  </a:cubicBezTo>
                  <a:cubicBezTo>
                    <a:pt x="3985" y="7038"/>
                    <a:pt x="6336" y="7493"/>
                    <a:pt x="8676" y="7493"/>
                  </a:cubicBezTo>
                  <a:cubicBezTo>
                    <a:pt x="12256" y="7493"/>
                    <a:pt x="15812" y="6428"/>
                    <a:pt x="18845" y="4350"/>
                  </a:cubicBezTo>
                  <a:lnTo>
                    <a:pt x="18906" y="4320"/>
                  </a:lnTo>
                  <a:cubicBezTo>
                    <a:pt x="16748" y="2131"/>
                    <a:pt x="13587" y="460"/>
                    <a:pt x="10547" y="95"/>
                  </a:cubicBezTo>
                  <a:cubicBezTo>
                    <a:pt x="10011" y="32"/>
                    <a:pt x="9473" y="1"/>
                    <a:pt x="8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5"/>
            <p:cNvSpPr/>
            <p:nvPr/>
          </p:nvSpPr>
          <p:spPr>
            <a:xfrm rot="-3863972">
              <a:off x="-4685950" y="1521217"/>
              <a:ext cx="1029220" cy="196291"/>
            </a:xfrm>
            <a:custGeom>
              <a:avLst/>
              <a:gdLst/>
              <a:ahLst/>
              <a:cxnLst/>
              <a:rect l="l" t="t" r="r" b="b"/>
              <a:pathLst>
                <a:path w="18876" h="3600" extrusionOk="0">
                  <a:moveTo>
                    <a:pt x="91" y="0"/>
                  </a:moveTo>
                  <a:cubicBezTo>
                    <a:pt x="0" y="244"/>
                    <a:pt x="0" y="487"/>
                    <a:pt x="91" y="730"/>
                  </a:cubicBezTo>
                  <a:cubicBezTo>
                    <a:pt x="274" y="1490"/>
                    <a:pt x="1034" y="1915"/>
                    <a:pt x="1763" y="2219"/>
                  </a:cubicBezTo>
                  <a:cubicBezTo>
                    <a:pt x="3985" y="3144"/>
                    <a:pt x="6336" y="3599"/>
                    <a:pt x="8678" y="3599"/>
                  </a:cubicBezTo>
                  <a:cubicBezTo>
                    <a:pt x="12261" y="3599"/>
                    <a:pt x="15824" y="2534"/>
                    <a:pt x="18876" y="456"/>
                  </a:cubicBezTo>
                  <a:lnTo>
                    <a:pt x="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5"/>
            <p:cNvSpPr/>
            <p:nvPr/>
          </p:nvSpPr>
          <p:spPr>
            <a:xfrm rot="-3863972">
              <a:off x="-5586968" y="915660"/>
              <a:ext cx="1267931" cy="595852"/>
            </a:xfrm>
            <a:custGeom>
              <a:avLst/>
              <a:gdLst/>
              <a:ahLst/>
              <a:cxnLst/>
              <a:rect l="l" t="t" r="r" b="b"/>
              <a:pathLst>
                <a:path w="23254" h="10928" extrusionOk="0">
                  <a:moveTo>
                    <a:pt x="7418" y="1"/>
                  </a:moveTo>
                  <a:cubicBezTo>
                    <a:pt x="5930" y="1"/>
                    <a:pt x="4439" y="189"/>
                    <a:pt x="2979" y="568"/>
                  </a:cubicBezTo>
                  <a:cubicBezTo>
                    <a:pt x="1946" y="811"/>
                    <a:pt x="821" y="1358"/>
                    <a:pt x="304" y="2209"/>
                  </a:cubicBezTo>
                  <a:cubicBezTo>
                    <a:pt x="152" y="2483"/>
                    <a:pt x="61" y="2787"/>
                    <a:pt x="31" y="3121"/>
                  </a:cubicBezTo>
                  <a:cubicBezTo>
                    <a:pt x="0" y="4094"/>
                    <a:pt x="791" y="4915"/>
                    <a:pt x="1520" y="5553"/>
                  </a:cubicBezTo>
                  <a:cubicBezTo>
                    <a:pt x="5740" y="9069"/>
                    <a:pt x="11021" y="10927"/>
                    <a:pt x="16378" y="10927"/>
                  </a:cubicBezTo>
                  <a:cubicBezTo>
                    <a:pt x="18661" y="10927"/>
                    <a:pt x="20958" y="10590"/>
                    <a:pt x="23192" y="9899"/>
                  </a:cubicBezTo>
                  <a:lnTo>
                    <a:pt x="23253" y="9869"/>
                  </a:lnTo>
                  <a:cubicBezTo>
                    <a:pt x="21429" y="6343"/>
                    <a:pt x="18207" y="3091"/>
                    <a:pt x="14590" y="1510"/>
                  </a:cubicBezTo>
                  <a:cubicBezTo>
                    <a:pt x="12304" y="509"/>
                    <a:pt x="9864" y="1"/>
                    <a:pt x="7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5"/>
            <p:cNvSpPr/>
            <p:nvPr/>
          </p:nvSpPr>
          <p:spPr>
            <a:xfrm rot="-3863972">
              <a:off x="-5533089" y="1002582"/>
              <a:ext cx="1264605" cy="475733"/>
            </a:xfrm>
            <a:custGeom>
              <a:avLst/>
              <a:gdLst/>
              <a:ahLst/>
              <a:cxnLst/>
              <a:rect l="l" t="t" r="r" b="b"/>
              <a:pathLst>
                <a:path w="23193" h="8725" extrusionOk="0">
                  <a:moveTo>
                    <a:pt x="304" y="1"/>
                  </a:moveTo>
                  <a:cubicBezTo>
                    <a:pt x="152" y="275"/>
                    <a:pt x="61" y="578"/>
                    <a:pt x="31" y="913"/>
                  </a:cubicBezTo>
                  <a:cubicBezTo>
                    <a:pt x="0" y="1885"/>
                    <a:pt x="791" y="2706"/>
                    <a:pt x="1520" y="3344"/>
                  </a:cubicBezTo>
                  <a:cubicBezTo>
                    <a:pt x="5732" y="6876"/>
                    <a:pt x="10986" y="8725"/>
                    <a:pt x="16334" y="8725"/>
                  </a:cubicBezTo>
                  <a:cubicBezTo>
                    <a:pt x="18628" y="8725"/>
                    <a:pt x="20939" y="8384"/>
                    <a:pt x="23192" y="7691"/>
                  </a:cubicBezTo>
                  <a:lnTo>
                    <a:pt x="30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6" name="Google Shape;396;p25"/>
          <p:cNvSpPr/>
          <p:nvPr/>
        </p:nvSpPr>
        <p:spPr>
          <a:xfrm>
            <a:off x="6839007" y="3"/>
            <a:ext cx="1090189" cy="439686"/>
          </a:xfrm>
          <a:custGeom>
            <a:avLst/>
            <a:gdLst/>
            <a:ahLst/>
            <a:cxnLst/>
            <a:rect l="l" t="t" r="r" b="b"/>
            <a:pathLst>
              <a:path w="27661" h="11156" extrusionOk="0">
                <a:moveTo>
                  <a:pt x="15411" y="0"/>
                </a:moveTo>
                <a:cubicBezTo>
                  <a:pt x="14256" y="0"/>
                  <a:pt x="13192" y="790"/>
                  <a:pt x="12463" y="2037"/>
                </a:cubicBezTo>
                <a:cubicBezTo>
                  <a:pt x="11916" y="1763"/>
                  <a:pt x="11308" y="1641"/>
                  <a:pt x="10730" y="1611"/>
                </a:cubicBezTo>
                <a:cubicBezTo>
                  <a:pt x="8663" y="1611"/>
                  <a:pt x="6900" y="3313"/>
                  <a:pt x="6171" y="5684"/>
                </a:cubicBezTo>
                <a:cubicBezTo>
                  <a:pt x="5654" y="5471"/>
                  <a:pt x="5107" y="5350"/>
                  <a:pt x="4560" y="5350"/>
                </a:cubicBezTo>
                <a:cubicBezTo>
                  <a:pt x="3375" y="5380"/>
                  <a:pt x="2219" y="5897"/>
                  <a:pt x="1429" y="6839"/>
                </a:cubicBezTo>
                <a:cubicBezTo>
                  <a:pt x="1" y="8420"/>
                  <a:pt x="1064" y="11155"/>
                  <a:pt x="3101" y="11155"/>
                </a:cubicBezTo>
                <a:lnTo>
                  <a:pt x="24408" y="11155"/>
                </a:lnTo>
                <a:cubicBezTo>
                  <a:pt x="27144" y="11155"/>
                  <a:pt x="27661" y="6809"/>
                  <a:pt x="25016" y="6140"/>
                </a:cubicBezTo>
                <a:cubicBezTo>
                  <a:pt x="24834" y="6110"/>
                  <a:pt x="24652" y="6079"/>
                  <a:pt x="24469" y="6049"/>
                </a:cubicBezTo>
                <a:cubicBezTo>
                  <a:pt x="23952" y="3374"/>
                  <a:pt x="22402" y="1398"/>
                  <a:pt x="20548" y="1398"/>
                </a:cubicBezTo>
                <a:cubicBezTo>
                  <a:pt x="19788" y="1398"/>
                  <a:pt x="19059" y="1733"/>
                  <a:pt x="18512" y="2280"/>
                </a:cubicBezTo>
                <a:cubicBezTo>
                  <a:pt x="17752" y="882"/>
                  <a:pt x="16657" y="0"/>
                  <a:pt x="154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5"/>
          <p:cNvSpPr/>
          <p:nvPr/>
        </p:nvSpPr>
        <p:spPr>
          <a:xfrm>
            <a:off x="7929200" y="4468929"/>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5"/>
          <p:cNvSpPr/>
          <p:nvPr/>
        </p:nvSpPr>
        <p:spPr>
          <a:xfrm>
            <a:off x="-77862" y="4627301"/>
            <a:ext cx="1196432" cy="43969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5"/>
          <p:cNvSpPr txBox="1">
            <a:spLocks noGrp="1"/>
          </p:cNvSpPr>
          <p:nvPr>
            <p:ph type="title"/>
          </p:nvPr>
        </p:nvSpPr>
        <p:spPr>
          <a:xfrm>
            <a:off x="717575" y="1573548"/>
            <a:ext cx="2374200" cy="7320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2800"/>
              <a:buNone/>
              <a:defRPr sz="2800">
                <a:solidFill>
                  <a:schemeClr val="dk2"/>
                </a:solidFill>
              </a:defRPr>
            </a:lvl1pPr>
            <a:lvl2pPr lvl="1" algn="ctr" rtl="0">
              <a:spcBef>
                <a:spcPts val="0"/>
              </a:spcBef>
              <a:spcAft>
                <a:spcPts val="0"/>
              </a:spcAft>
              <a:buClr>
                <a:schemeClr val="dk2"/>
              </a:buClr>
              <a:buSzPts val="2800"/>
              <a:buNone/>
              <a:defRPr>
                <a:solidFill>
                  <a:schemeClr val="dk2"/>
                </a:solidFill>
              </a:defRPr>
            </a:lvl2pPr>
            <a:lvl3pPr lvl="2" algn="ctr" rtl="0">
              <a:spcBef>
                <a:spcPts val="0"/>
              </a:spcBef>
              <a:spcAft>
                <a:spcPts val="0"/>
              </a:spcAft>
              <a:buClr>
                <a:schemeClr val="dk2"/>
              </a:buClr>
              <a:buSzPts val="2800"/>
              <a:buNone/>
              <a:defRPr>
                <a:solidFill>
                  <a:schemeClr val="dk2"/>
                </a:solidFill>
              </a:defRPr>
            </a:lvl3pPr>
            <a:lvl4pPr lvl="3" algn="ctr" rtl="0">
              <a:spcBef>
                <a:spcPts val="0"/>
              </a:spcBef>
              <a:spcAft>
                <a:spcPts val="0"/>
              </a:spcAft>
              <a:buClr>
                <a:schemeClr val="dk2"/>
              </a:buClr>
              <a:buSzPts val="2800"/>
              <a:buNone/>
              <a:defRPr>
                <a:solidFill>
                  <a:schemeClr val="dk2"/>
                </a:solidFill>
              </a:defRPr>
            </a:lvl4pPr>
            <a:lvl5pPr lvl="4" algn="ctr" rtl="0">
              <a:spcBef>
                <a:spcPts val="0"/>
              </a:spcBef>
              <a:spcAft>
                <a:spcPts val="0"/>
              </a:spcAft>
              <a:buClr>
                <a:schemeClr val="dk2"/>
              </a:buClr>
              <a:buSzPts val="2800"/>
              <a:buNone/>
              <a:defRPr>
                <a:solidFill>
                  <a:schemeClr val="dk2"/>
                </a:solidFill>
              </a:defRPr>
            </a:lvl5pPr>
            <a:lvl6pPr lvl="5" algn="ctr" rtl="0">
              <a:spcBef>
                <a:spcPts val="0"/>
              </a:spcBef>
              <a:spcAft>
                <a:spcPts val="0"/>
              </a:spcAft>
              <a:buClr>
                <a:schemeClr val="dk2"/>
              </a:buClr>
              <a:buSzPts val="2800"/>
              <a:buNone/>
              <a:defRPr>
                <a:solidFill>
                  <a:schemeClr val="dk2"/>
                </a:solidFill>
              </a:defRPr>
            </a:lvl6pPr>
            <a:lvl7pPr lvl="6" algn="ctr" rtl="0">
              <a:spcBef>
                <a:spcPts val="0"/>
              </a:spcBef>
              <a:spcAft>
                <a:spcPts val="0"/>
              </a:spcAft>
              <a:buClr>
                <a:schemeClr val="dk2"/>
              </a:buClr>
              <a:buSzPts val="2800"/>
              <a:buNone/>
              <a:defRPr>
                <a:solidFill>
                  <a:schemeClr val="dk2"/>
                </a:solidFill>
              </a:defRPr>
            </a:lvl7pPr>
            <a:lvl8pPr lvl="7" algn="ctr" rtl="0">
              <a:spcBef>
                <a:spcPts val="0"/>
              </a:spcBef>
              <a:spcAft>
                <a:spcPts val="0"/>
              </a:spcAft>
              <a:buClr>
                <a:schemeClr val="dk2"/>
              </a:buClr>
              <a:buSzPts val="2800"/>
              <a:buNone/>
              <a:defRPr>
                <a:solidFill>
                  <a:schemeClr val="dk2"/>
                </a:solidFill>
              </a:defRPr>
            </a:lvl8pPr>
            <a:lvl9pPr lvl="8" algn="ctr" rtl="0">
              <a:spcBef>
                <a:spcPts val="0"/>
              </a:spcBef>
              <a:spcAft>
                <a:spcPts val="0"/>
              </a:spcAft>
              <a:buClr>
                <a:schemeClr val="dk2"/>
              </a:buClr>
              <a:buSzPts val="2800"/>
              <a:buNone/>
              <a:defRPr>
                <a:solidFill>
                  <a:schemeClr val="dk2"/>
                </a:solidFill>
              </a:defRPr>
            </a:lvl9pPr>
          </a:lstStyle>
          <a:p>
            <a:endParaRPr/>
          </a:p>
        </p:txBody>
      </p:sp>
      <p:sp>
        <p:nvSpPr>
          <p:cNvPr id="400" name="Google Shape;400;p25"/>
          <p:cNvSpPr txBox="1">
            <a:spLocks noGrp="1"/>
          </p:cNvSpPr>
          <p:nvPr>
            <p:ph type="subTitle" idx="1"/>
          </p:nvPr>
        </p:nvSpPr>
        <p:spPr>
          <a:xfrm>
            <a:off x="717581" y="2364381"/>
            <a:ext cx="23742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401" name="Google Shape;401;p25"/>
          <p:cNvSpPr txBox="1">
            <a:spLocks noGrp="1"/>
          </p:cNvSpPr>
          <p:nvPr>
            <p:ph type="title" idx="2"/>
          </p:nvPr>
        </p:nvSpPr>
        <p:spPr>
          <a:xfrm>
            <a:off x="3384899" y="1573548"/>
            <a:ext cx="2374200" cy="7320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2800"/>
              <a:buNone/>
              <a:defRPr sz="2800">
                <a:solidFill>
                  <a:schemeClr val="dk2"/>
                </a:solidFill>
              </a:defRPr>
            </a:lvl1pPr>
            <a:lvl2pPr lvl="1" algn="ctr" rtl="0">
              <a:spcBef>
                <a:spcPts val="0"/>
              </a:spcBef>
              <a:spcAft>
                <a:spcPts val="0"/>
              </a:spcAft>
              <a:buClr>
                <a:schemeClr val="dk2"/>
              </a:buClr>
              <a:buSzPts val="2800"/>
              <a:buNone/>
              <a:defRPr>
                <a:solidFill>
                  <a:schemeClr val="dk2"/>
                </a:solidFill>
              </a:defRPr>
            </a:lvl2pPr>
            <a:lvl3pPr lvl="2" algn="ctr" rtl="0">
              <a:spcBef>
                <a:spcPts val="0"/>
              </a:spcBef>
              <a:spcAft>
                <a:spcPts val="0"/>
              </a:spcAft>
              <a:buClr>
                <a:schemeClr val="dk2"/>
              </a:buClr>
              <a:buSzPts val="2800"/>
              <a:buNone/>
              <a:defRPr>
                <a:solidFill>
                  <a:schemeClr val="dk2"/>
                </a:solidFill>
              </a:defRPr>
            </a:lvl3pPr>
            <a:lvl4pPr lvl="3" algn="ctr" rtl="0">
              <a:spcBef>
                <a:spcPts val="0"/>
              </a:spcBef>
              <a:spcAft>
                <a:spcPts val="0"/>
              </a:spcAft>
              <a:buClr>
                <a:schemeClr val="dk2"/>
              </a:buClr>
              <a:buSzPts val="2800"/>
              <a:buNone/>
              <a:defRPr>
                <a:solidFill>
                  <a:schemeClr val="dk2"/>
                </a:solidFill>
              </a:defRPr>
            </a:lvl4pPr>
            <a:lvl5pPr lvl="4" algn="ctr" rtl="0">
              <a:spcBef>
                <a:spcPts val="0"/>
              </a:spcBef>
              <a:spcAft>
                <a:spcPts val="0"/>
              </a:spcAft>
              <a:buClr>
                <a:schemeClr val="dk2"/>
              </a:buClr>
              <a:buSzPts val="2800"/>
              <a:buNone/>
              <a:defRPr>
                <a:solidFill>
                  <a:schemeClr val="dk2"/>
                </a:solidFill>
              </a:defRPr>
            </a:lvl5pPr>
            <a:lvl6pPr lvl="5" algn="ctr" rtl="0">
              <a:spcBef>
                <a:spcPts val="0"/>
              </a:spcBef>
              <a:spcAft>
                <a:spcPts val="0"/>
              </a:spcAft>
              <a:buClr>
                <a:schemeClr val="dk2"/>
              </a:buClr>
              <a:buSzPts val="2800"/>
              <a:buNone/>
              <a:defRPr>
                <a:solidFill>
                  <a:schemeClr val="dk2"/>
                </a:solidFill>
              </a:defRPr>
            </a:lvl6pPr>
            <a:lvl7pPr lvl="6" algn="ctr" rtl="0">
              <a:spcBef>
                <a:spcPts val="0"/>
              </a:spcBef>
              <a:spcAft>
                <a:spcPts val="0"/>
              </a:spcAft>
              <a:buClr>
                <a:schemeClr val="dk2"/>
              </a:buClr>
              <a:buSzPts val="2800"/>
              <a:buNone/>
              <a:defRPr>
                <a:solidFill>
                  <a:schemeClr val="dk2"/>
                </a:solidFill>
              </a:defRPr>
            </a:lvl7pPr>
            <a:lvl8pPr lvl="7" algn="ctr" rtl="0">
              <a:spcBef>
                <a:spcPts val="0"/>
              </a:spcBef>
              <a:spcAft>
                <a:spcPts val="0"/>
              </a:spcAft>
              <a:buClr>
                <a:schemeClr val="dk2"/>
              </a:buClr>
              <a:buSzPts val="2800"/>
              <a:buNone/>
              <a:defRPr>
                <a:solidFill>
                  <a:schemeClr val="dk2"/>
                </a:solidFill>
              </a:defRPr>
            </a:lvl8pPr>
            <a:lvl9pPr lvl="8" algn="ctr" rtl="0">
              <a:spcBef>
                <a:spcPts val="0"/>
              </a:spcBef>
              <a:spcAft>
                <a:spcPts val="0"/>
              </a:spcAft>
              <a:buClr>
                <a:schemeClr val="dk2"/>
              </a:buClr>
              <a:buSzPts val="2800"/>
              <a:buNone/>
              <a:defRPr>
                <a:solidFill>
                  <a:schemeClr val="dk2"/>
                </a:solidFill>
              </a:defRPr>
            </a:lvl9pPr>
          </a:lstStyle>
          <a:p>
            <a:endParaRPr/>
          </a:p>
        </p:txBody>
      </p:sp>
      <p:sp>
        <p:nvSpPr>
          <p:cNvPr id="402" name="Google Shape;402;p25"/>
          <p:cNvSpPr txBox="1">
            <a:spLocks noGrp="1"/>
          </p:cNvSpPr>
          <p:nvPr>
            <p:ph type="subTitle" idx="3"/>
          </p:nvPr>
        </p:nvSpPr>
        <p:spPr>
          <a:xfrm>
            <a:off x="3384901" y="2364381"/>
            <a:ext cx="23742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403" name="Google Shape;403;p25"/>
          <p:cNvSpPr txBox="1">
            <a:spLocks noGrp="1"/>
          </p:cNvSpPr>
          <p:nvPr>
            <p:ph type="title" idx="4"/>
          </p:nvPr>
        </p:nvSpPr>
        <p:spPr>
          <a:xfrm>
            <a:off x="717575" y="3284673"/>
            <a:ext cx="2374200" cy="7320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2800"/>
              <a:buNone/>
              <a:defRPr sz="2800">
                <a:solidFill>
                  <a:schemeClr val="dk2"/>
                </a:solidFill>
              </a:defRPr>
            </a:lvl1pPr>
            <a:lvl2pPr lvl="1" algn="ctr" rtl="0">
              <a:spcBef>
                <a:spcPts val="0"/>
              </a:spcBef>
              <a:spcAft>
                <a:spcPts val="0"/>
              </a:spcAft>
              <a:buClr>
                <a:schemeClr val="dk2"/>
              </a:buClr>
              <a:buSzPts val="2800"/>
              <a:buNone/>
              <a:defRPr>
                <a:solidFill>
                  <a:schemeClr val="dk2"/>
                </a:solidFill>
              </a:defRPr>
            </a:lvl2pPr>
            <a:lvl3pPr lvl="2" algn="ctr" rtl="0">
              <a:spcBef>
                <a:spcPts val="0"/>
              </a:spcBef>
              <a:spcAft>
                <a:spcPts val="0"/>
              </a:spcAft>
              <a:buClr>
                <a:schemeClr val="dk2"/>
              </a:buClr>
              <a:buSzPts val="2800"/>
              <a:buNone/>
              <a:defRPr>
                <a:solidFill>
                  <a:schemeClr val="dk2"/>
                </a:solidFill>
              </a:defRPr>
            </a:lvl3pPr>
            <a:lvl4pPr lvl="3" algn="ctr" rtl="0">
              <a:spcBef>
                <a:spcPts val="0"/>
              </a:spcBef>
              <a:spcAft>
                <a:spcPts val="0"/>
              </a:spcAft>
              <a:buClr>
                <a:schemeClr val="dk2"/>
              </a:buClr>
              <a:buSzPts val="2800"/>
              <a:buNone/>
              <a:defRPr>
                <a:solidFill>
                  <a:schemeClr val="dk2"/>
                </a:solidFill>
              </a:defRPr>
            </a:lvl4pPr>
            <a:lvl5pPr lvl="4" algn="ctr" rtl="0">
              <a:spcBef>
                <a:spcPts val="0"/>
              </a:spcBef>
              <a:spcAft>
                <a:spcPts val="0"/>
              </a:spcAft>
              <a:buClr>
                <a:schemeClr val="dk2"/>
              </a:buClr>
              <a:buSzPts val="2800"/>
              <a:buNone/>
              <a:defRPr>
                <a:solidFill>
                  <a:schemeClr val="dk2"/>
                </a:solidFill>
              </a:defRPr>
            </a:lvl5pPr>
            <a:lvl6pPr lvl="5" algn="ctr" rtl="0">
              <a:spcBef>
                <a:spcPts val="0"/>
              </a:spcBef>
              <a:spcAft>
                <a:spcPts val="0"/>
              </a:spcAft>
              <a:buClr>
                <a:schemeClr val="dk2"/>
              </a:buClr>
              <a:buSzPts val="2800"/>
              <a:buNone/>
              <a:defRPr>
                <a:solidFill>
                  <a:schemeClr val="dk2"/>
                </a:solidFill>
              </a:defRPr>
            </a:lvl6pPr>
            <a:lvl7pPr lvl="6" algn="ctr" rtl="0">
              <a:spcBef>
                <a:spcPts val="0"/>
              </a:spcBef>
              <a:spcAft>
                <a:spcPts val="0"/>
              </a:spcAft>
              <a:buClr>
                <a:schemeClr val="dk2"/>
              </a:buClr>
              <a:buSzPts val="2800"/>
              <a:buNone/>
              <a:defRPr>
                <a:solidFill>
                  <a:schemeClr val="dk2"/>
                </a:solidFill>
              </a:defRPr>
            </a:lvl7pPr>
            <a:lvl8pPr lvl="7" algn="ctr" rtl="0">
              <a:spcBef>
                <a:spcPts val="0"/>
              </a:spcBef>
              <a:spcAft>
                <a:spcPts val="0"/>
              </a:spcAft>
              <a:buClr>
                <a:schemeClr val="dk2"/>
              </a:buClr>
              <a:buSzPts val="2800"/>
              <a:buNone/>
              <a:defRPr>
                <a:solidFill>
                  <a:schemeClr val="dk2"/>
                </a:solidFill>
              </a:defRPr>
            </a:lvl8pPr>
            <a:lvl9pPr lvl="8" algn="ctr" rtl="0">
              <a:spcBef>
                <a:spcPts val="0"/>
              </a:spcBef>
              <a:spcAft>
                <a:spcPts val="0"/>
              </a:spcAft>
              <a:buClr>
                <a:schemeClr val="dk2"/>
              </a:buClr>
              <a:buSzPts val="2800"/>
              <a:buNone/>
              <a:defRPr>
                <a:solidFill>
                  <a:schemeClr val="dk2"/>
                </a:solidFill>
              </a:defRPr>
            </a:lvl9pPr>
          </a:lstStyle>
          <a:p>
            <a:endParaRPr/>
          </a:p>
        </p:txBody>
      </p:sp>
      <p:sp>
        <p:nvSpPr>
          <p:cNvPr id="404" name="Google Shape;404;p25"/>
          <p:cNvSpPr txBox="1">
            <a:spLocks noGrp="1"/>
          </p:cNvSpPr>
          <p:nvPr>
            <p:ph type="subTitle" idx="5"/>
          </p:nvPr>
        </p:nvSpPr>
        <p:spPr>
          <a:xfrm>
            <a:off x="717581" y="4083775"/>
            <a:ext cx="23742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405" name="Google Shape;405;p25"/>
          <p:cNvSpPr txBox="1">
            <a:spLocks noGrp="1"/>
          </p:cNvSpPr>
          <p:nvPr>
            <p:ph type="title" idx="6"/>
          </p:nvPr>
        </p:nvSpPr>
        <p:spPr>
          <a:xfrm>
            <a:off x="3384899" y="3284673"/>
            <a:ext cx="2374200" cy="7320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2800"/>
              <a:buNone/>
              <a:defRPr sz="2800">
                <a:solidFill>
                  <a:schemeClr val="dk2"/>
                </a:solidFill>
              </a:defRPr>
            </a:lvl1pPr>
            <a:lvl2pPr lvl="1" algn="ctr" rtl="0">
              <a:spcBef>
                <a:spcPts val="0"/>
              </a:spcBef>
              <a:spcAft>
                <a:spcPts val="0"/>
              </a:spcAft>
              <a:buClr>
                <a:schemeClr val="dk2"/>
              </a:buClr>
              <a:buSzPts val="2800"/>
              <a:buNone/>
              <a:defRPr>
                <a:solidFill>
                  <a:schemeClr val="dk2"/>
                </a:solidFill>
              </a:defRPr>
            </a:lvl2pPr>
            <a:lvl3pPr lvl="2" algn="ctr" rtl="0">
              <a:spcBef>
                <a:spcPts val="0"/>
              </a:spcBef>
              <a:spcAft>
                <a:spcPts val="0"/>
              </a:spcAft>
              <a:buClr>
                <a:schemeClr val="dk2"/>
              </a:buClr>
              <a:buSzPts val="2800"/>
              <a:buNone/>
              <a:defRPr>
                <a:solidFill>
                  <a:schemeClr val="dk2"/>
                </a:solidFill>
              </a:defRPr>
            </a:lvl3pPr>
            <a:lvl4pPr lvl="3" algn="ctr" rtl="0">
              <a:spcBef>
                <a:spcPts val="0"/>
              </a:spcBef>
              <a:spcAft>
                <a:spcPts val="0"/>
              </a:spcAft>
              <a:buClr>
                <a:schemeClr val="dk2"/>
              </a:buClr>
              <a:buSzPts val="2800"/>
              <a:buNone/>
              <a:defRPr>
                <a:solidFill>
                  <a:schemeClr val="dk2"/>
                </a:solidFill>
              </a:defRPr>
            </a:lvl4pPr>
            <a:lvl5pPr lvl="4" algn="ctr" rtl="0">
              <a:spcBef>
                <a:spcPts val="0"/>
              </a:spcBef>
              <a:spcAft>
                <a:spcPts val="0"/>
              </a:spcAft>
              <a:buClr>
                <a:schemeClr val="dk2"/>
              </a:buClr>
              <a:buSzPts val="2800"/>
              <a:buNone/>
              <a:defRPr>
                <a:solidFill>
                  <a:schemeClr val="dk2"/>
                </a:solidFill>
              </a:defRPr>
            </a:lvl5pPr>
            <a:lvl6pPr lvl="5" algn="ctr" rtl="0">
              <a:spcBef>
                <a:spcPts val="0"/>
              </a:spcBef>
              <a:spcAft>
                <a:spcPts val="0"/>
              </a:spcAft>
              <a:buClr>
                <a:schemeClr val="dk2"/>
              </a:buClr>
              <a:buSzPts val="2800"/>
              <a:buNone/>
              <a:defRPr>
                <a:solidFill>
                  <a:schemeClr val="dk2"/>
                </a:solidFill>
              </a:defRPr>
            </a:lvl6pPr>
            <a:lvl7pPr lvl="6" algn="ctr" rtl="0">
              <a:spcBef>
                <a:spcPts val="0"/>
              </a:spcBef>
              <a:spcAft>
                <a:spcPts val="0"/>
              </a:spcAft>
              <a:buClr>
                <a:schemeClr val="dk2"/>
              </a:buClr>
              <a:buSzPts val="2800"/>
              <a:buNone/>
              <a:defRPr>
                <a:solidFill>
                  <a:schemeClr val="dk2"/>
                </a:solidFill>
              </a:defRPr>
            </a:lvl7pPr>
            <a:lvl8pPr lvl="7" algn="ctr" rtl="0">
              <a:spcBef>
                <a:spcPts val="0"/>
              </a:spcBef>
              <a:spcAft>
                <a:spcPts val="0"/>
              </a:spcAft>
              <a:buClr>
                <a:schemeClr val="dk2"/>
              </a:buClr>
              <a:buSzPts val="2800"/>
              <a:buNone/>
              <a:defRPr>
                <a:solidFill>
                  <a:schemeClr val="dk2"/>
                </a:solidFill>
              </a:defRPr>
            </a:lvl8pPr>
            <a:lvl9pPr lvl="8" algn="ctr" rtl="0">
              <a:spcBef>
                <a:spcPts val="0"/>
              </a:spcBef>
              <a:spcAft>
                <a:spcPts val="0"/>
              </a:spcAft>
              <a:buClr>
                <a:schemeClr val="dk2"/>
              </a:buClr>
              <a:buSzPts val="2800"/>
              <a:buNone/>
              <a:defRPr>
                <a:solidFill>
                  <a:schemeClr val="dk2"/>
                </a:solidFill>
              </a:defRPr>
            </a:lvl9pPr>
          </a:lstStyle>
          <a:p>
            <a:endParaRPr/>
          </a:p>
        </p:txBody>
      </p:sp>
      <p:sp>
        <p:nvSpPr>
          <p:cNvPr id="406" name="Google Shape;406;p25"/>
          <p:cNvSpPr txBox="1">
            <a:spLocks noGrp="1"/>
          </p:cNvSpPr>
          <p:nvPr>
            <p:ph type="subTitle" idx="7"/>
          </p:nvPr>
        </p:nvSpPr>
        <p:spPr>
          <a:xfrm>
            <a:off x="3384901" y="4083775"/>
            <a:ext cx="23742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407" name="Google Shape;407;p25"/>
          <p:cNvSpPr txBox="1">
            <a:spLocks noGrp="1"/>
          </p:cNvSpPr>
          <p:nvPr>
            <p:ph type="title" idx="8"/>
          </p:nvPr>
        </p:nvSpPr>
        <p:spPr>
          <a:xfrm>
            <a:off x="6052221" y="1573548"/>
            <a:ext cx="2374200" cy="7320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2800"/>
              <a:buNone/>
              <a:defRPr sz="2800">
                <a:solidFill>
                  <a:schemeClr val="dk2"/>
                </a:solidFill>
              </a:defRPr>
            </a:lvl1pPr>
            <a:lvl2pPr lvl="1" algn="ctr" rtl="0">
              <a:spcBef>
                <a:spcPts val="0"/>
              </a:spcBef>
              <a:spcAft>
                <a:spcPts val="0"/>
              </a:spcAft>
              <a:buClr>
                <a:schemeClr val="dk2"/>
              </a:buClr>
              <a:buSzPts val="2800"/>
              <a:buNone/>
              <a:defRPr>
                <a:solidFill>
                  <a:schemeClr val="dk2"/>
                </a:solidFill>
              </a:defRPr>
            </a:lvl2pPr>
            <a:lvl3pPr lvl="2" algn="ctr" rtl="0">
              <a:spcBef>
                <a:spcPts val="0"/>
              </a:spcBef>
              <a:spcAft>
                <a:spcPts val="0"/>
              </a:spcAft>
              <a:buClr>
                <a:schemeClr val="dk2"/>
              </a:buClr>
              <a:buSzPts val="2800"/>
              <a:buNone/>
              <a:defRPr>
                <a:solidFill>
                  <a:schemeClr val="dk2"/>
                </a:solidFill>
              </a:defRPr>
            </a:lvl3pPr>
            <a:lvl4pPr lvl="3" algn="ctr" rtl="0">
              <a:spcBef>
                <a:spcPts val="0"/>
              </a:spcBef>
              <a:spcAft>
                <a:spcPts val="0"/>
              </a:spcAft>
              <a:buClr>
                <a:schemeClr val="dk2"/>
              </a:buClr>
              <a:buSzPts val="2800"/>
              <a:buNone/>
              <a:defRPr>
                <a:solidFill>
                  <a:schemeClr val="dk2"/>
                </a:solidFill>
              </a:defRPr>
            </a:lvl4pPr>
            <a:lvl5pPr lvl="4" algn="ctr" rtl="0">
              <a:spcBef>
                <a:spcPts val="0"/>
              </a:spcBef>
              <a:spcAft>
                <a:spcPts val="0"/>
              </a:spcAft>
              <a:buClr>
                <a:schemeClr val="dk2"/>
              </a:buClr>
              <a:buSzPts val="2800"/>
              <a:buNone/>
              <a:defRPr>
                <a:solidFill>
                  <a:schemeClr val="dk2"/>
                </a:solidFill>
              </a:defRPr>
            </a:lvl5pPr>
            <a:lvl6pPr lvl="5" algn="ctr" rtl="0">
              <a:spcBef>
                <a:spcPts val="0"/>
              </a:spcBef>
              <a:spcAft>
                <a:spcPts val="0"/>
              </a:spcAft>
              <a:buClr>
                <a:schemeClr val="dk2"/>
              </a:buClr>
              <a:buSzPts val="2800"/>
              <a:buNone/>
              <a:defRPr>
                <a:solidFill>
                  <a:schemeClr val="dk2"/>
                </a:solidFill>
              </a:defRPr>
            </a:lvl6pPr>
            <a:lvl7pPr lvl="6" algn="ctr" rtl="0">
              <a:spcBef>
                <a:spcPts val="0"/>
              </a:spcBef>
              <a:spcAft>
                <a:spcPts val="0"/>
              </a:spcAft>
              <a:buClr>
                <a:schemeClr val="dk2"/>
              </a:buClr>
              <a:buSzPts val="2800"/>
              <a:buNone/>
              <a:defRPr>
                <a:solidFill>
                  <a:schemeClr val="dk2"/>
                </a:solidFill>
              </a:defRPr>
            </a:lvl7pPr>
            <a:lvl8pPr lvl="7" algn="ctr" rtl="0">
              <a:spcBef>
                <a:spcPts val="0"/>
              </a:spcBef>
              <a:spcAft>
                <a:spcPts val="0"/>
              </a:spcAft>
              <a:buClr>
                <a:schemeClr val="dk2"/>
              </a:buClr>
              <a:buSzPts val="2800"/>
              <a:buNone/>
              <a:defRPr>
                <a:solidFill>
                  <a:schemeClr val="dk2"/>
                </a:solidFill>
              </a:defRPr>
            </a:lvl8pPr>
            <a:lvl9pPr lvl="8" algn="ctr" rtl="0">
              <a:spcBef>
                <a:spcPts val="0"/>
              </a:spcBef>
              <a:spcAft>
                <a:spcPts val="0"/>
              </a:spcAft>
              <a:buClr>
                <a:schemeClr val="dk2"/>
              </a:buClr>
              <a:buSzPts val="2800"/>
              <a:buNone/>
              <a:defRPr>
                <a:solidFill>
                  <a:schemeClr val="dk2"/>
                </a:solidFill>
              </a:defRPr>
            </a:lvl9pPr>
          </a:lstStyle>
          <a:p>
            <a:endParaRPr/>
          </a:p>
        </p:txBody>
      </p:sp>
      <p:sp>
        <p:nvSpPr>
          <p:cNvPr id="408" name="Google Shape;408;p25"/>
          <p:cNvSpPr txBox="1">
            <a:spLocks noGrp="1"/>
          </p:cNvSpPr>
          <p:nvPr>
            <p:ph type="subTitle" idx="9"/>
          </p:nvPr>
        </p:nvSpPr>
        <p:spPr>
          <a:xfrm>
            <a:off x="6052219" y="2364381"/>
            <a:ext cx="23742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409" name="Google Shape;409;p25"/>
          <p:cNvSpPr txBox="1">
            <a:spLocks noGrp="1"/>
          </p:cNvSpPr>
          <p:nvPr>
            <p:ph type="title" idx="13"/>
          </p:nvPr>
        </p:nvSpPr>
        <p:spPr>
          <a:xfrm>
            <a:off x="6052221" y="3284673"/>
            <a:ext cx="2374200" cy="7320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2800"/>
              <a:buNone/>
              <a:defRPr sz="2800">
                <a:solidFill>
                  <a:schemeClr val="dk2"/>
                </a:solidFill>
              </a:defRPr>
            </a:lvl1pPr>
            <a:lvl2pPr lvl="1" algn="ctr" rtl="0">
              <a:spcBef>
                <a:spcPts val="0"/>
              </a:spcBef>
              <a:spcAft>
                <a:spcPts val="0"/>
              </a:spcAft>
              <a:buClr>
                <a:schemeClr val="dk2"/>
              </a:buClr>
              <a:buSzPts val="2800"/>
              <a:buNone/>
              <a:defRPr>
                <a:solidFill>
                  <a:schemeClr val="dk2"/>
                </a:solidFill>
              </a:defRPr>
            </a:lvl2pPr>
            <a:lvl3pPr lvl="2" algn="ctr" rtl="0">
              <a:spcBef>
                <a:spcPts val="0"/>
              </a:spcBef>
              <a:spcAft>
                <a:spcPts val="0"/>
              </a:spcAft>
              <a:buClr>
                <a:schemeClr val="dk2"/>
              </a:buClr>
              <a:buSzPts val="2800"/>
              <a:buNone/>
              <a:defRPr>
                <a:solidFill>
                  <a:schemeClr val="dk2"/>
                </a:solidFill>
              </a:defRPr>
            </a:lvl3pPr>
            <a:lvl4pPr lvl="3" algn="ctr" rtl="0">
              <a:spcBef>
                <a:spcPts val="0"/>
              </a:spcBef>
              <a:spcAft>
                <a:spcPts val="0"/>
              </a:spcAft>
              <a:buClr>
                <a:schemeClr val="dk2"/>
              </a:buClr>
              <a:buSzPts val="2800"/>
              <a:buNone/>
              <a:defRPr>
                <a:solidFill>
                  <a:schemeClr val="dk2"/>
                </a:solidFill>
              </a:defRPr>
            </a:lvl4pPr>
            <a:lvl5pPr lvl="4" algn="ctr" rtl="0">
              <a:spcBef>
                <a:spcPts val="0"/>
              </a:spcBef>
              <a:spcAft>
                <a:spcPts val="0"/>
              </a:spcAft>
              <a:buClr>
                <a:schemeClr val="dk2"/>
              </a:buClr>
              <a:buSzPts val="2800"/>
              <a:buNone/>
              <a:defRPr>
                <a:solidFill>
                  <a:schemeClr val="dk2"/>
                </a:solidFill>
              </a:defRPr>
            </a:lvl5pPr>
            <a:lvl6pPr lvl="5" algn="ctr" rtl="0">
              <a:spcBef>
                <a:spcPts val="0"/>
              </a:spcBef>
              <a:spcAft>
                <a:spcPts val="0"/>
              </a:spcAft>
              <a:buClr>
                <a:schemeClr val="dk2"/>
              </a:buClr>
              <a:buSzPts val="2800"/>
              <a:buNone/>
              <a:defRPr>
                <a:solidFill>
                  <a:schemeClr val="dk2"/>
                </a:solidFill>
              </a:defRPr>
            </a:lvl6pPr>
            <a:lvl7pPr lvl="6" algn="ctr" rtl="0">
              <a:spcBef>
                <a:spcPts val="0"/>
              </a:spcBef>
              <a:spcAft>
                <a:spcPts val="0"/>
              </a:spcAft>
              <a:buClr>
                <a:schemeClr val="dk2"/>
              </a:buClr>
              <a:buSzPts val="2800"/>
              <a:buNone/>
              <a:defRPr>
                <a:solidFill>
                  <a:schemeClr val="dk2"/>
                </a:solidFill>
              </a:defRPr>
            </a:lvl7pPr>
            <a:lvl8pPr lvl="7" algn="ctr" rtl="0">
              <a:spcBef>
                <a:spcPts val="0"/>
              </a:spcBef>
              <a:spcAft>
                <a:spcPts val="0"/>
              </a:spcAft>
              <a:buClr>
                <a:schemeClr val="dk2"/>
              </a:buClr>
              <a:buSzPts val="2800"/>
              <a:buNone/>
              <a:defRPr>
                <a:solidFill>
                  <a:schemeClr val="dk2"/>
                </a:solidFill>
              </a:defRPr>
            </a:lvl8pPr>
            <a:lvl9pPr lvl="8" algn="ctr" rtl="0">
              <a:spcBef>
                <a:spcPts val="0"/>
              </a:spcBef>
              <a:spcAft>
                <a:spcPts val="0"/>
              </a:spcAft>
              <a:buClr>
                <a:schemeClr val="dk2"/>
              </a:buClr>
              <a:buSzPts val="2800"/>
              <a:buNone/>
              <a:defRPr>
                <a:solidFill>
                  <a:schemeClr val="dk2"/>
                </a:solidFill>
              </a:defRPr>
            </a:lvl9pPr>
          </a:lstStyle>
          <a:p>
            <a:endParaRPr/>
          </a:p>
        </p:txBody>
      </p:sp>
      <p:sp>
        <p:nvSpPr>
          <p:cNvPr id="410" name="Google Shape;410;p25"/>
          <p:cNvSpPr txBox="1">
            <a:spLocks noGrp="1"/>
          </p:cNvSpPr>
          <p:nvPr>
            <p:ph type="subTitle" idx="14"/>
          </p:nvPr>
        </p:nvSpPr>
        <p:spPr>
          <a:xfrm>
            <a:off x="6052219" y="4083775"/>
            <a:ext cx="23742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411" name="Google Shape;411;p25"/>
          <p:cNvSpPr txBox="1">
            <a:spLocks noGrp="1"/>
          </p:cNvSpPr>
          <p:nvPr>
            <p:ph type="title" idx="15"/>
          </p:nvPr>
        </p:nvSpPr>
        <p:spPr>
          <a:xfrm>
            <a:off x="713100"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
  <p:cSld name="CUSTOM_13">
    <p:spTree>
      <p:nvGrpSpPr>
        <p:cNvPr id="1" name="Shape 451"/>
        <p:cNvGrpSpPr/>
        <p:nvPr/>
      </p:nvGrpSpPr>
      <p:grpSpPr>
        <a:xfrm>
          <a:off x="0" y="0"/>
          <a:ext cx="0" cy="0"/>
          <a:chOff x="0" y="0"/>
          <a:chExt cx="0" cy="0"/>
        </a:xfrm>
      </p:grpSpPr>
      <p:sp>
        <p:nvSpPr>
          <p:cNvPr id="452" name="Google Shape;452;p27"/>
          <p:cNvSpPr/>
          <p:nvPr/>
        </p:nvSpPr>
        <p:spPr>
          <a:xfrm rot="9305235" flipH="1">
            <a:off x="-6488070" y="332763"/>
            <a:ext cx="8041299" cy="7564157"/>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7"/>
          <p:cNvSpPr/>
          <p:nvPr/>
        </p:nvSpPr>
        <p:spPr>
          <a:xfrm rot="-10240142" flipH="1">
            <a:off x="7725884" y="-1082749"/>
            <a:ext cx="8041310" cy="7564226"/>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7"/>
          <p:cNvSpPr/>
          <p:nvPr/>
        </p:nvSpPr>
        <p:spPr>
          <a:xfrm flipH="1">
            <a:off x="8349275" y="78896"/>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7"/>
          <p:cNvSpPr/>
          <p:nvPr/>
        </p:nvSpPr>
        <p:spPr>
          <a:xfrm flipH="1">
            <a:off x="19042" y="4640474"/>
            <a:ext cx="1196432" cy="43969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7"/>
          <p:cNvSpPr/>
          <p:nvPr/>
        </p:nvSpPr>
        <p:spPr>
          <a:xfrm rot="-2057926" flipH="1">
            <a:off x="-371012" y="-134976"/>
            <a:ext cx="1976552" cy="1188510"/>
          </a:xfrm>
          <a:custGeom>
            <a:avLst/>
            <a:gdLst/>
            <a:ahLst/>
            <a:cxnLst/>
            <a:rect l="l" t="t" r="r" b="b"/>
            <a:pathLst>
              <a:path w="43700" h="26277" extrusionOk="0">
                <a:moveTo>
                  <a:pt x="19535" y="18890"/>
                </a:moveTo>
                <a:cubicBezTo>
                  <a:pt x="19533" y="18890"/>
                  <a:pt x="19531" y="18891"/>
                  <a:pt x="19528" y="18891"/>
                </a:cubicBezTo>
                <a:lnTo>
                  <a:pt x="19528" y="18891"/>
                </a:lnTo>
                <a:cubicBezTo>
                  <a:pt x="19528" y="18891"/>
                  <a:pt x="19529" y="18892"/>
                  <a:pt x="19529" y="18892"/>
                </a:cubicBezTo>
                <a:cubicBezTo>
                  <a:pt x="19531" y="18892"/>
                  <a:pt x="19533" y="18891"/>
                  <a:pt x="19535" y="18890"/>
                </a:cubicBezTo>
                <a:close/>
                <a:moveTo>
                  <a:pt x="26769" y="22294"/>
                </a:moveTo>
                <a:cubicBezTo>
                  <a:pt x="26768" y="22294"/>
                  <a:pt x="26766" y="22294"/>
                  <a:pt x="26765" y="22294"/>
                </a:cubicBezTo>
                <a:cubicBezTo>
                  <a:pt x="26765" y="22294"/>
                  <a:pt x="26765" y="22294"/>
                  <a:pt x="26764" y="22294"/>
                </a:cubicBezTo>
                <a:lnTo>
                  <a:pt x="26764" y="22294"/>
                </a:lnTo>
                <a:cubicBezTo>
                  <a:pt x="26765" y="22295"/>
                  <a:pt x="26766" y="22295"/>
                  <a:pt x="26766" y="22295"/>
                </a:cubicBezTo>
                <a:cubicBezTo>
                  <a:pt x="26767" y="22295"/>
                  <a:pt x="26768" y="22294"/>
                  <a:pt x="26769" y="22294"/>
                </a:cubicBezTo>
                <a:close/>
                <a:moveTo>
                  <a:pt x="13017" y="1"/>
                </a:moveTo>
                <a:cubicBezTo>
                  <a:pt x="11472" y="1"/>
                  <a:pt x="9607" y="308"/>
                  <a:pt x="7954" y="1382"/>
                </a:cubicBezTo>
                <a:cubicBezTo>
                  <a:pt x="6161" y="2537"/>
                  <a:pt x="4428" y="3844"/>
                  <a:pt x="2817" y="5272"/>
                </a:cubicBezTo>
                <a:lnTo>
                  <a:pt x="2088" y="5880"/>
                </a:lnTo>
                <a:cubicBezTo>
                  <a:pt x="1480" y="5820"/>
                  <a:pt x="902" y="5789"/>
                  <a:pt x="294" y="5789"/>
                </a:cubicBezTo>
                <a:cubicBezTo>
                  <a:pt x="285" y="5788"/>
                  <a:pt x="277" y="5787"/>
                  <a:pt x="268" y="5787"/>
                </a:cubicBezTo>
                <a:cubicBezTo>
                  <a:pt x="47" y="5787"/>
                  <a:pt x="0" y="6155"/>
                  <a:pt x="264" y="6184"/>
                </a:cubicBezTo>
                <a:cubicBezTo>
                  <a:pt x="872" y="6275"/>
                  <a:pt x="1449" y="6336"/>
                  <a:pt x="2057" y="6427"/>
                </a:cubicBezTo>
                <a:lnTo>
                  <a:pt x="2148" y="6519"/>
                </a:lnTo>
                <a:cubicBezTo>
                  <a:pt x="2270" y="6671"/>
                  <a:pt x="2452" y="6914"/>
                  <a:pt x="2635" y="7157"/>
                </a:cubicBezTo>
                <a:cubicBezTo>
                  <a:pt x="3455" y="8251"/>
                  <a:pt x="4793" y="10196"/>
                  <a:pt x="6252" y="12324"/>
                </a:cubicBezTo>
                <a:cubicBezTo>
                  <a:pt x="8487" y="15559"/>
                  <a:pt x="12003" y="16461"/>
                  <a:pt x="12311" y="16461"/>
                </a:cubicBezTo>
                <a:cubicBezTo>
                  <a:pt x="12317" y="16461"/>
                  <a:pt x="12322" y="16461"/>
                  <a:pt x="12326" y="16460"/>
                </a:cubicBezTo>
                <a:lnTo>
                  <a:pt x="12326" y="16460"/>
                </a:lnTo>
                <a:cubicBezTo>
                  <a:pt x="12326" y="16460"/>
                  <a:pt x="12326" y="16460"/>
                  <a:pt x="12326" y="16460"/>
                </a:cubicBezTo>
                <a:cubicBezTo>
                  <a:pt x="12328" y="16460"/>
                  <a:pt x="12330" y="16459"/>
                  <a:pt x="12331" y="16458"/>
                </a:cubicBezTo>
                <a:lnTo>
                  <a:pt x="12331" y="16458"/>
                </a:lnTo>
                <a:cubicBezTo>
                  <a:pt x="12330" y="16459"/>
                  <a:pt x="12328" y="16459"/>
                  <a:pt x="12326" y="16460"/>
                </a:cubicBezTo>
                <a:lnTo>
                  <a:pt x="12326" y="16460"/>
                </a:lnTo>
                <a:cubicBezTo>
                  <a:pt x="12200" y="16447"/>
                  <a:pt x="10986" y="13362"/>
                  <a:pt x="8683" y="9953"/>
                </a:cubicBezTo>
                <a:cubicBezTo>
                  <a:pt x="7620" y="8434"/>
                  <a:pt x="6161" y="7309"/>
                  <a:pt x="4428" y="6701"/>
                </a:cubicBezTo>
                <a:lnTo>
                  <a:pt x="4428" y="6701"/>
                </a:lnTo>
                <a:cubicBezTo>
                  <a:pt x="5492" y="6853"/>
                  <a:pt x="6556" y="7035"/>
                  <a:pt x="7620" y="7218"/>
                </a:cubicBezTo>
                <a:cubicBezTo>
                  <a:pt x="8531" y="7400"/>
                  <a:pt x="9413" y="7582"/>
                  <a:pt x="10325" y="7765"/>
                </a:cubicBezTo>
                <a:cubicBezTo>
                  <a:pt x="10446" y="7947"/>
                  <a:pt x="10629" y="8221"/>
                  <a:pt x="10842" y="8586"/>
                </a:cubicBezTo>
                <a:cubicBezTo>
                  <a:pt x="11510" y="9771"/>
                  <a:pt x="12665" y="11838"/>
                  <a:pt x="13881" y="14118"/>
                </a:cubicBezTo>
                <a:cubicBezTo>
                  <a:pt x="15811" y="17622"/>
                  <a:pt x="19250" y="18892"/>
                  <a:pt x="19521" y="18892"/>
                </a:cubicBezTo>
                <a:cubicBezTo>
                  <a:pt x="19523" y="18892"/>
                  <a:pt x="19526" y="18892"/>
                  <a:pt x="19528" y="18891"/>
                </a:cubicBezTo>
                <a:lnTo>
                  <a:pt x="19528" y="18891"/>
                </a:lnTo>
                <a:cubicBezTo>
                  <a:pt x="19382" y="18870"/>
                  <a:pt x="18468" y="15665"/>
                  <a:pt x="16556" y="12020"/>
                </a:cubicBezTo>
                <a:cubicBezTo>
                  <a:pt x="15644" y="10409"/>
                  <a:pt x="14276" y="9133"/>
                  <a:pt x="12635" y="8342"/>
                </a:cubicBezTo>
                <a:lnTo>
                  <a:pt x="12635" y="8342"/>
                </a:lnTo>
                <a:cubicBezTo>
                  <a:pt x="13395" y="8525"/>
                  <a:pt x="14124" y="8707"/>
                  <a:pt x="14884" y="8920"/>
                </a:cubicBezTo>
                <a:cubicBezTo>
                  <a:pt x="16191" y="9315"/>
                  <a:pt x="17498" y="9710"/>
                  <a:pt x="18775" y="10166"/>
                </a:cubicBezTo>
                <a:lnTo>
                  <a:pt x="18775" y="10196"/>
                </a:lnTo>
                <a:lnTo>
                  <a:pt x="18805" y="10257"/>
                </a:lnTo>
                <a:cubicBezTo>
                  <a:pt x="18927" y="10470"/>
                  <a:pt x="19048" y="10713"/>
                  <a:pt x="19200" y="11017"/>
                </a:cubicBezTo>
                <a:cubicBezTo>
                  <a:pt x="19747" y="12294"/>
                  <a:pt x="20659" y="14482"/>
                  <a:pt x="21662" y="16884"/>
                </a:cubicBezTo>
                <a:cubicBezTo>
                  <a:pt x="23197" y="20615"/>
                  <a:pt x="26580" y="22291"/>
                  <a:pt x="26764" y="22294"/>
                </a:cubicBezTo>
                <a:lnTo>
                  <a:pt x="26764" y="22294"/>
                </a:lnTo>
                <a:cubicBezTo>
                  <a:pt x="26660" y="22252"/>
                  <a:pt x="26076" y="18951"/>
                  <a:pt x="24550" y="15121"/>
                </a:cubicBezTo>
                <a:cubicBezTo>
                  <a:pt x="23821" y="13388"/>
                  <a:pt x="22574" y="11929"/>
                  <a:pt x="20994" y="10956"/>
                </a:cubicBezTo>
                <a:lnTo>
                  <a:pt x="20994" y="10956"/>
                </a:lnTo>
                <a:cubicBezTo>
                  <a:pt x="22878" y="11655"/>
                  <a:pt x="24732" y="12446"/>
                  <a:pt x="26556" y="13297"/>
                </a:cubicBezTo>
                <a:lnTo>
                  <a:pt x="26647" y="13510"/>
                </a:lnTo>
                <a:cubicBezTo>
                  <a:pt x="26708" y="13692"/>
                  <a:pt x="26830" y="13966"/>
                  <a:pt x="26921" y="14270"/>
                </a:cubicBezTo>
                <a:cubicBezTo>
                  <a:pt x="27346" y="15577"/>
                  <a:pt x="28046" y="17856"/>
                  <a:pt x="28775" y="20349"/>
                </a:cubicBezTo>
                <a:cubicBezTo>
                  <a:pt x="29949" y="24231"/>
                  <a:pt x="33150" y="26266"/>
                  <a:pt x="33330" y="26276"/>
                </a:cubicBezTo>
                <a:lnTo>
                  <a:pt x="33330" y="26276"/>
                </a:lnTo>
                <a:cubicBezTo>
                  <a:pt x="33235" y="26229"/>
                  <a:pt x="32981" y="22868"/>
                  <a:pt x="31815" y="18890"/>
                </a:cubicBezTo>
                <a:cubicBezTo>
                  <a:pt x="31267" y="17066"/>
                  <a:pt x="30112" y="15455"/>
                  <a:pt x="28593" y="14300"/>
                </a:cubicBezTo>
                <a:lnTo>
                  <a:pt x="28593" y="14300"/>
                </a:lnTo>
                <a:lnTo>
                  <a:pt x="28745" y="14361"/>
                </a:lnTo>
                <a:cubicBezTo>
                  <a:pt x="29505" y="14756"/>
                  <a:pt x="30295" y="15181"/>
                  <a:pt x="31055" y="15607"/>
                </a:cubicBezTo>
                <a:cubicBezTo>
                  <a:pt x="31176" y="15759"/>
                  <a:pt x="31328" y="15941"/>
                  <a:pt x="31511" y="16154"/>
                </a:cubicBezTo>
                <a:lnTo>
                  <a:pt x="31602" y="16245"/>
                </a:lnTo>
                <a:cubicBezTo>
                  <a:pt x="33030" y="17917"/>
                  <a:pt x="34702" y="19437"/>
                  <a:pt x="36526" y="20713"/>
                </a:cubicBezTo>
                <a:cubicBezTo>
                  <a:pt x="38745" y="22172"/>
                  <a:pt x="41146" y="23297"/>
                  <a:pt x="43699" y="24026"/>
                </a:cubicBezTo>
                <a:cubicBezTo>
                  <a:pt x="42423" y="21564"/>
                  <a:pt x="40569" y="19437"/>
                  <a:pt x="38289" y="17856"/>
                </a:cubicBezTo>
                <a:cubicBezTo>
                  <a:pt x="36526" y="16671"/>
                  <a:pt x="34550" y="15850"/>
                  <a:pt x="32483" y="15425"/>
                </a:cubicBezTo>
                <a:cubicBezTo>
                  <a:pt x="31906" y="15333"/>
                  <a:pt x="31480" y="15273"/>
                  <a:pt x="31176" y="15242"/>
                </a:cubicBezTo>
                <a:lnTo>
                  <a:pt x="29748" y="14482"/>
                </a:lnTo>
                <a:cubicBezTo>
                  <a:pt x="29322" y="14270"/>
                  <a:pt x="28927" y="14057"/>
                  <a:pt x="28501" y="13844"/>
                </a:cubicBezTo>
                <a:lnTo>
                  <a:pt x="28501" y="13844"/>
                </a:lnTo>
                <a:cubicBezTo>
                  <a:pt x="29630" y="14208"/>
                  <a:pt x="30802" y="14387"/>
                  <a:pt x="31978" y="14387"/>
                </a:cubicBezTo>
                <a:cubicBezTo>
                  <a:pt x="32767" y="14387"/>
                  <a:pt x="33557" y="14306"/>
                  <a:pt x="34337" y="14148"/>
                </a:cubicBezTo>
                <a:cubicBezTo>
                  <a:pt x="38094" y="13244"/>
                  <a:pt x="41351" y="12524"/>
                  <a:pt x="41794" y="12524"/>
                </a:cubicBezTo>
                <a:cubicBezTo>
                  <a:pt x="41828" y="12524"/>
                  <a:pt x="41845" y="12528"/>
                  <a:pt x="41845" y="12537"/>
                </a:cubicBezTo>
                <a:cubicBezTo>
                  <a:pt x="41871" y="12408"/>
                  <a:pt x="38971" y="10336"/>
                  <a:pt x="35552" y="10336"/>
                </a:cubicBezTo>
                <a:cubicBezTo>
                  <a:pt x="34936" y="10336"/>
                  <a:pt x="34304" y="10404"/>
                  <a:pt x="33669" y="10561"/>
                </a:cubicBezTo>
                <a:cubicBezTo>
                  <a:pt x="31602" y="11078"/>
                  <a:pt x="29596" y="11747"/>
                  <a:pt x="27620" y="12567"/>
                </a:cubicBezTo>
                <a:lnTo>
                  <a:pt x="26951" y="12841"/>
                </a:lnTo>
                <a:lnTo>
                  <a:pt x="26678" y="12932"/>
                </a:lnTo>
                <a:cubicBezTo>
                  <a:pt x="25431" y="12355"/>
                  <a:pt x="24216" y="11807"/>
                  <a:pt x="22939" y="11291"/>
                </a:cubicBezTo>
                <a:cubicBezTo>
                  <a:pt x="22270" y="10987"/>
                  <a:pt x="21571" y="10713"/>
                  <a:pt x="20842" y="10440"/>
                </a:cubicBezTo>
                <a:lnTo>
                  <a:pt x="20842" y="10440"/>
                </a:lnTo>
                <a:cubicBezTo>
                  <a:pt x="21582" y="10592"/>
                  <a:pt x="22332" y="10668"/>
                  <a:pt x="23080" y="10668"/>
                </a:cubicBezTo>
                <a:cubicBezTo>
                  <a:pt x="24267" y="10668"/>
                  <a:pt x="25449" y="10478"/>
                  <a:pt x="26587" y="10105"/>
                </a:cubicBezTo>
                <a:cubicBezTo>
                  <a:pt x="30321" y="8773"/>
                  <a:pt x="33532" y="7635"/>
                  <a:pt x="33855" y="7635"/>
                </a:cubicBezTo>
                <a:cubicBezTo>
                  <a:pt x="33871" y="7635"/>
                  <a:pt x="33880" y="7637"/>
                  <a:pt x="33881" y="7643"/>
                </a:cubicBezTo>
                <a:cubicBezTo>
                  <a:pt x="33881" y="7550"/>
                  <a:pt x="31375" y="6124"/>
                  <a:pt x="28388" y="6124"/>
                </a:cubicBezTo>
                <a:cubicBezTo>
                  <a:pt x="27469" y="6124"/>
                  <a:pt x="26504" y="6259"/>
                  <a:pt x="25553" y="6610"/>
                </a:cubicBezTo>
                <a:cubicBezTo>
                  <a:pt x="23577" y="7370"/>
                  <a:pt x="21632" y="8251"/>
                  <a:pt x="19778" y="9285"/>
                </a:cubicBezTo>
                <a:lnTo>
                  <a:pt x="19109" y="9619"/>
                </a:lnTo>
                <a:lnTo>
                  <a:pt x="18927" y="9710"/>
                </a:lnTo>
                <a:lnTo>
                  <a:pt x="18866" y="9710"/>
                </a:lnTo>
                <a:cubicBezTo>
                  <a:pt x="16799" y="8981"/>
                  <a:pt x="14671" y="8373"/>
                  <a:pt x="12544" y="7826"/>
                </a:cubicBezTo>
                <a:lnTo>
                  <a:pt x="12544" y="7826"/>
                </a:lnTo>
                <a:cubicBezTo>
                  <a:pt x="12794" y="7842"/>
                  <a:pt x="13045" y="7850"/>
                  <a:pt x="13295" y="7850"/>
                </a:cubicBezTo>
                <a:cubicBezTo>
                  <a:pt x="14933" y="7850"/>
                  <a:pt x="16573" y="7504"/>
                  <a:pt x="18076" y="6792"/>
                </a:cubicBezTo>
                <a:cubicBezTo>
                  <a:pt x="21707" y="4991"/>
                  <a:pt x="24823" y="3506"/>
                  <a:pt x="25026" y="3506"/>
                </a:cubicBezTo>
                <a:cubicBezTo>
                  <a:pt x="25032" y="3506"/>
                  <a:pt x="25035" y="3507"/>
                  <a:pt x="25036" y="3509"/>
                </a:cubicBezTo>
                <a:cubicBezTo>
                  <a:pt x="25036" y="3429"/>
                  <a:pt x="23058" y="2573"/>
                  <a:pt x="20599" y="2573"/>
                </a:cubicBezTo>
                <a:cubicBezTo>
                  <a:pt x="19350" y="2573"/>
                  <a:pt x="17978" y="2794"/>
                  <a:pt x="16678" y="3449"/>
                </a:cubicBezTo>
                <a:cubicBezTo>
                  <a:pt x="14763" y="4421"/>
                  <a:pt x="12939" y="5516"/>
                  <a:pt x="11176" y="6762"/>
                </a:cubicBezTo>
                <a:lnTo>
                  <a:pt x="10538" y="7187"/>
                </a:lnTo>
                <a:lnTo>
                  <a:pt x="10386" y="7279"/>
                </a:lnTo>
                <a:cubicBezTo>
                  <a:pt x="9808" y="7157"/>
                  <a:pt x="9231" y="7035"/>
                  <a:pt x="8653" y="6914"/>
                </a:cubicBezTo>
                <a:cubicBezTo>
                  <a:pt x="7316" y="6640"/>
                  <a:pt x="5978" y="6397"/>
                  <a:pt x="4610" y="6215"/>
                </a:cubicBezTo>
                <a:lnTo>
                  <a:pt x="4306" y="6184"/>
                </a:lnTo>
                <a:cubicBezTo>
                  <a:pt x="6191" y="6093"/>
                  <a:pt x="8045" y="5516"/>
                  <a:pt x="9656" y="4543"/>
                </a:cubicBezTo>
                <a:cubicBezTo>
                  <a:pt x="13103" y="2363"/>
                  <a:pt x="16065" y="525"/>
                  <a:pt x="16271" y="525"/>
                </a:cubicBezTo>
                <a:cubicBezTo>
                  <a:pt x="16278" y="525"/>
                  <a:pt x="16281" y="527"/>
                  <a:pt x="16282" y="531"/>
                </a:cubicBezTo>
                <a:cubicBezTo>
                  <a:pt x="16282" y="448"/>
                  <a:pt x="14882" y="1"/>
                  <a:pt x="13017" y="1"/>
                </a:cubicBezTo>
                <a:close/>
                <a:moveTo>
                  <a:pt x="33334" y="26276"/>
                </a:moveTo>
                <a:cubicBezTo>
                  <a:pt x="33333" y="26276"/>
                  <a:pt x="33332" y="26276"/>
                  <a:pt x="33331" y="26276"/>
                </a:cubicBezTo>
                <a:cubicBezTo>
                  <a:pt x="33331" y="26276"/>
                  <a:pt x="33330" y="26276"/>
                  <a:pt x="33330" y="26276"/>
                </a:cubicBezTo>
                <a:lnTo>
                  <a:pt x="33330" y="26276"/>
                </a:lnTo>
                <a:cubicBezTo>
                  <a:pt x="33331" y="26276"/>
                  <a:pt x="33331" y="26277"/>
                  <a:pt x="33332" y="26277"/>
                </a:cubicBezTo>
                <a:cubicBezTo>
                  <a:pt x="33333" y="26277"/>
                  <a:pt x="33334" y="26276"/>
                  <a:pt x="33334" y="2627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7" name="Google Shape;457;p27"/>
          <p:cNvGrpSpPr/>
          <p:nvPr/>
        </p:nvGrpSpPr>
        <p:grpSpPr>
          <a:xfrm rot="1432019" flipH="1">
            <a:off x="7519496" y="4214903"/>
            <a:ext cx="1860906" cy="908009"/>
            <a:chOff x="10083475" y="3839575"/>
            <a:chExt cx="1221925" cy="596225"/>
          </a:xfrm>
        </p:grpSpPr>
        <p:sp>
          <p:nvSpPr>
            <p:cNvPr id="458" name="Google Shape;458;p27"/>
            <p:cNvSpPr/>
            <p:nvPr/>
          </p:nvSpPr>
          <p:spPr>
            <a:xfrm>
              <a:off x="10144250" y="3839575"/>
              <a:ext cx="1161150" cy="596225"/>
            </a:xfrm>
            <a:custGeom>
              <a:avLst/>
              <a:gdLst/>
              <a:ahLst/>
              <a:cxnLst/>
              <a:rect l="l" t="t" r="r" b="b"/>
              <a:pathLst>
                <a:path w="46446" h="23849" extrusionOk="0">
                  <a:moveTo>
                    <a:pt x="17876" y="1"/>
                  </a:moveTo>
                  <a:cubicBezTo>
                    <a:pt x="16386" y="1"/>
                    <a:pt x="14900" y="446"/>
                    <a:pt x="13648" y="1320"/>
                  </a:cubicBezTo>
                  <a:cubicBezTo>
                    <a:pt x="13192" y="1716"/>
                    <a:pt x="12676" y="2050"/>
                    <a:pt x="12129" y="2384"/>
                  </a:cubicBezTo>
                  <a:cubicBezTo>
                    <a:pt x="10730" y="3023"/>
                    <a:pt x="9059" y="2627"/>
                    <a:pt x="7569" y="2901"/>
                  </a:cubicBezTo>
                  <a:cubicBezTo>
                    <a:pt x="6110" y="3235"/>
                    <a:pt x="4803" y="4056"/>
                    <a:pt x="3861" y="5211"/>
                  </a:cubicBezTo>
                  <a:cubicBezTo>
                    <a:pt x="2888" y="6366"/>
                    <a:pt x="2189" y="7703"/>
                    <a:pt x="1429" y="9011"/>
                  </a:cubicBezTo>
                  <a:cubicBezTo>
                    <a:pt x="92" y="11290"/>
                    <a:pt x="1" y="13539"/>
                    <a:pt x="1247" y="15941"/>
                  </a:cubicBezTo>
                  <a:cubicBezTo>
                    <a:pt x="1976" y="17369"/>
                    <a:pt x="2736" y="18767"/>
                    <a:pt x="3861" y="19983"/>
                  </a:cubicBezTo>
                  <a:cubicBezTo>
                    <a:pt x="5016" y="21290"/>
                    <a:pt x="6597" y="22172"/>
                    <a:pt x="8329" y="22445"/>
                  </a:cubicBezTo>
                  <a:cubicBezTo>
                    <a:pt x="8723" y="22503"/>
                    <a:pt x="9119" y="22523"/>
                    <a:pt x="9514" y="22523"/>
                  </a:cubicBezTo>
                  <a:cubicBezTo>
                    <a:pt x="10431" y="22523"/>
                    <a:pt x="11348" y="22415"/>
                    <a:pt x="12246" y="22415"/>
                  </a:cubicBezTo>
                  <a:cubicBezTo>
                    <a:pt x="12813" y="22415"/>
                    <a:pt x="13373" y="22458"/>
                    <a:pt x="13922" y="22597"/>
                  </a:cubicBezTo>
                  <a:cubicBezTo>
                    <a:pt x="14651" y="22810"/>
                    <a:pt x="15351" y="23053"/>
                    <a:pt x="16019" y="23357"/>
                  </a:cubicBezTo>
                  <a:cubicBezTo>
                    <a:pt x="17005" y="23686"/>
                    <a:pt x="18022" y="23849"/>
                    <a:pt x="19033" y="23849"/>
                  </a:cubicBezTo>
                  <a:cubicBezTo>
                    <a:pt x="20830" y="23849"/>
                    <a:pt x="22610" y="23335"/>
                    <a:pt x="24165" y="22324"/>
                  </a:cubicBezTo>
                  <a:cubicBezTo>
                    <a:pt x="25290" y="21564"/>
                    <a:pt x="26202" y="20530"/>
                    <a:pt x="27387" y="19831"/>
                  </a:cubicBezTo>
                  <a:cubicBezTo>
                    <a:pt x="29120" y="18859"/>
                    <a:pt x="31248" y="18707"/>
                    <a:pt x="33162" y="18038"/>
                  </a:cubicBezTo>
                  <a:cubicBezTo>
                    <a:pt x="36536" y="16822"/>
                    <a:pt x="38968" y="14087"/>
                    <a:pt x="40853" y="11351"/>
                  </a:cubicBezTo>
                  <a:cubicBezTo>
                    <a:pt x="42768" y="8585"/>
                    <a:pt x="44530" y="5849"/>
                    <a:pt x="46445" y="3144"/>
                  </a:cubicBezTo>
                  <a:cubicBezTo>
                    <a:pt x="43071" y="3083"/>
                    <a:pt x="40275" y="2475"/>
                    <a:pt x="37357" y="1685"/>
                  </a:cubicBezTo>
                  <a:cubicBezTo>
                    <a:pt x="35161" y="1067"/>
                    <a:pt x="32913" y="467"/>
                    <a:pt x="30691" y="467"/>
                  </a:cubicBezTo>
                  <a:cubicBezTo>
                    <a:pt x="29961" y="467"/>
                    <a:pt x="29234" y="532"/>
                    <a:pt x="28512" y="682"/>
                  </a:cubicBezTo>
                  <a:cubicBezTo>
                    <a:pt x="27051" y="974"/>
                    <a:pt x="25612" y="1638"/>
                    <a:pt x="24157" y="1638"/>
                  </a:cubicBezTo>
                  <a:cubicBezTo>
                    <a:pt x="23947" y="1638"/>
                    <a:pt x="23737" y="1625"/>
                    <a:pt x="23527" y="1594"/>
                  </a:cubicBezTo>
                  <a:cubicBezTo>
                    <a:pt x="22342" y="1412"/>
                    <a:pt x="21308" y="773"/>
                    <a:pt x="20214" y="378"/>
                  </a:cubicBezTo>
                  <a:cubicBezTo>
                    <a:pt x="19456" y="126"/>
                    <a:pt x="18665" y="1"/>
                    <a:pt x="178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7"/>
            <p:cNvSpPr/>
            <p:nvPr/>
          </p:nvSpPr>
          <p:spPr>
            <a:xfrm>
              <a:off x="10083475" y="3891625"/>
              <a:ext cx="1124650" cy="476675"/>
            </a:xfrm>
            <a:custGeom>
              <a:avLst/>
              <a:gdLst/>
              <a:ahLst/>
              <a:cxnLst/>
              <a:rect l="l" t="t" r="r" b="b"/>
              <a:pathLst>
                <a:path w="44986" h="19067" extrusionOk="0">
                  <a:moveTo>
                    <a:pt x="21643" y="0"/>
                  </a:moveTo>
                  <a:cubicBezTo>
                    <a:pt x="21623" y="0"/>
                    <a:pt x="21601" y="9"/>
                    <a:pt x="21581" y="29"/>
                  </a:cubicBezTo>
                  <a:cubicBezTo>
                    <a:pt x="20304" y="1214"/>
                    <a:pt x="19575" y="2825"/>
                    <a:pt x="18997" y="4527"/>
                  </a:cubicBezTo>
                  <a:cubicBezTo>
                    <a:pt x="18390" y="6351"/>
                    <a:pt x="18177" y="8570"/>
                    <a:pt x="16657" y="9938"/>
                  </a:cubicBezTo>
                  <a:cubicBezTo>
                    <a:pt x="15502" y="10029"/>
                    <a:pt x="14347" y="10090"/>
                    <a:pt x="13192" y="10150"/>
                  </a:cubicBezTo>
                  <a:cubicBezTo>
                    <a:pt x="15016" y="7932"/>
                    <a:pt x="14712" y="4649"/>
                    <a:pt x="16535" y="2460"/>
                  </a:cubicBezTo>
                  <a:cubicBezTo>
                    <a:pt x="16578" y="2396"/>
                    <a:pt x="16530" y="2331"/>
                    <a:pt x="16477" y="2331"/>
                  </a:cubicBezTo>
                  <a:cubicBezTo>
                    <a:pt x="16455" y="2331"/>
                    <a:pt x="16432" y="2342"/>
                    <a:pt x="16414" y="2369"/>
                  </a:cubicBezTo>
                  <a:cubicBezTo>
                    <a:pt x="14408" y="4527"/>
                    <a:pt x="14803" y="7992"/>
                    <a:pt x="12736" y="10150"/>
                  </a:cubicBezTo>
                  <a:cubicBezTo>
                    <a:pt x="12250" y="10150"/>
                    <a:pt x="11733" y="10181"/>
                    <a:pt x="11216" y="10211"/>
                  </a:cubicBezTo>
                  <a:lnTo>
                    <a:pt x="8663" y="10211"/>
                  </a:lnTo>
                  <a:cubicBezTo>
                    <a:pt x="9484" y="9512"/>
                    <a:pt x="9909" y="8418"/>
                    <a:pt x="10304" y="7476"/>
                  </a:cubicBezTo>
                  <a:cubicBezTo>
                    <a:pt x="10912" y="6047"/>
                    <a:pt x="11520" y="4558"/>
                    <a:pt x="12797" y="3585"/>
                  </a:cubicBezTo>
                  <a:cubicBezTo>
                    <a:pt x="12870" y="3536"/>
                    <a:pt x="12825" y="3408"/>
                    <a:pt x="12741" y="3408"/>
                  </a:cubicBezTo>
                  <a:cubicBezTo>
                    <a:pt x="12721" y="3408"/>
                    <a:pt x="12699" y="3415"/>
                    <a:pt x="12675" y="3433"/>
                  </a:cubicBezTo>
                  <a:cubicBezTo>
                    <a:pt x="11672" y="4193"/>
                    <a:pt x="10912" y="5226"/>
                    <a:pt x="10426" y="6381"/>
                  </a:cubicBezTo>
                  <a:cubicBezTo>
                    <a:pt x="9788" y="7810"/>
                    <a:pt x="9301" y="9087"/>
                    <a:pt x="8207" y="10181"/>
                  </a:cubicBezTo>
                  <a:cubicBezTo>
                    <a:pt x="7295" y="10181"/>
                    <a:pt x="6414" y="10150"/>
                    <a:pt x="5502" y="10120"/>
                  </a:cubicBezTo>
                  <a:lnTo>
                    <a:pt x="5319" y="10120"/>
                  </a:lnTo>
                  <a:cubicBezTo>
                    <a:pt x="6870" y="8479"/>
                    <a:pt x="7204" y="6047"/>
                    <a:pt x="8784" y="4466"/>
                  </a:cubicBezTo>
                  <a:cubicBezTo>
                    <a:pt x="8831" y="4420"/>
                    <a:pt x="8788" y="4355"/>
                    <a:pt x="8752" y="4355"/>
                  </a:cubicBezTo>
                  <a:cubicBezTo>
                    <a:pt x="8741" y="4355"/>
                    <a:pt x="8731" y="4361"/>
                    <a:pt x="8724" y="4375"/>
                  </a:cubicBezTo>
                  <a:cubicBezTo>
                    <a:pt x="6961" y="5895"/>
                    <a:pt x="6626" y="8448"/>
                    <a:pt x="4924" y="10059"/>
                  </a:cubicBezTo>
                  <a:cubicBezTo>
                    <a:pt x="3724" y="9987"/>
                    <a:pt x="2447" y="9801"/>
                    <a:pt x="1230" y="9801"/>
                  </a:cubicBezTo>
                  <a:cubicBezTo>
                    <a:pt x="906" y="9801"/>
                    <a:pt x="587" y="9815"/>
                    <a:pt x="274" y="9846"/>
                  </a:cubicBezTo>
                  <a:cubicBezTo>
                    <a:pt x="30" y="9907"/>
                    <a:pt x="0" y="10211"/>
                    <a:pt x="243" y="10302"/>
                  </a:cubicBezTo>
                  <a:cubicBezTo>
                    <a:pt x="1672" y="10819"/>
                    <a:pt x="3374" y="10819"/>
                    <a:pt x="4894" y="10850"/>
                  </a:cubicBezTo>
                  <a:cubicBezTo>
                    <a:pt x="6566" y="12643"/>
                    <a:pt x="6930" y="15227"/>
                    <a:pt x="8997" y="16807"/>
                  </a:cubicBezTo>
                  <a:cubicBezTo>
                    <a:pt x="9011" y="16821"/>
                    <a:pt x="9027" y="16827"/>
                    <a:pt x="9042" y="16827"/>
                  </a:cubicBezTo>
                  <a:cubicBezTo>
                    <a:pt x="9092" y="16827"/>
                    <a:pt x="9135" y="16763"/>
                    <a:pt x="9088" y="16716"/>
                  </a:cubicBezTo>
                  <a:cubicBezTo>
                    <a:pt x="7234" y="15105"/>
                    <a:pt x="6839" y="12643"/>
                    <a:pt x="5289" y="10880"/>
                  </a:cubicBezTo>
                  <a:lnTo>
                    <a:pt x="5502" y="10880"/>
                  </a:lnTo>
                  <a:cubicBezTo>
                    <a:pt x="6383" y="10910"/>
                    <a:pt x="7295" y="10941"/>
                    <a:pt x="8177" y="10971"/>
                  </a:cubicBezTo>
                  <a:cubicBezTo>
                    <a:pt x="9362" y="12096"/>
                    <a:pt x="9939" y="13372"/>
                    <a:pt x="10760" y="14771"/>
                  </a:cubicBezTo>
                  <a:cubicBezTo>
                    <a:pt x="11398" y="15956"/>
                    <a:pt x="12371" y="16959"/>
                    <a:pt x="13587" y="17597"/>
                  </a:cubicBezTo>
                  <a:cubicBezTo>
                    <a:pt x="13607" y="17607"/>
                    <a:pt x="13625" y="17611"/>
                    <a:pt x="13643" y="17611"/>
                  </a:cubicBezTo>
                  <a:cubicBezTo>
                    <a:pt x="13732" y="17611"/>
                    <a:pt x="13780" y="17496"/>
                    <a:pt x="13678" y="17445"/>
                  </a:cubicBezTo>
                  <a:cubicBezTo>
                    <a:pt x="12128" y="16594"/>
                    <a:pt x="11277" y="15105"/>
                    <a:pt x="10517" y="13676"/>
                  </a:cubicBezTo>
                  <a:cubicBezTo>
                    <a:pt x="10031" y="12734"/>
                    <a:pt x="9514" y="11640"/>
                    <a:pt x="8663" y="10971"/>
                  </a:cubicBezTo>
                  <a:lnTo>
                    <a:pt x="11247" y="10971"/>
                  </a:lnTo>
                  <a:cubicBezTo>
                    <a:pt x="11733" y="10971"/>
                    <a:pt x="12250" y="10941"/>
                    <a:pt x="12766" y="10910"/>
                  </a:cubicBezTo>
                  <a:cubicBezTo>
                    <a:pt x="15107" y="12886"/>
                    <a:pt x="15289" y="16382"/>
                    <a:pt x="18086" y="18144"/>
                  </a:cubicBezTo>
                  <a:cubicBezTo>
                    <a:pt x="18103" y="18156"/>
                    <a:pt x="18120" y="18161"/>
                    <a:pt x="18137" y="18161"/>
                  </a:cubicBezTo>
                  <a:cubicBezTo>
                    <a:pt x="18205" y="18161"/>
                    <a:pt x="18251" y="18072"/>
                    <a:pt x="18177" y="18023"/>
                  </a:cubicBezTo>
                  <a:cubicBezTo>
                    <a:pt x="15623" y="16230"/>
                    <a:pt x="15380" y="12916"/>
                    <a:pt x="13222" y="10910"/>
                  </a:cubicBezTo>
                  <a:cubicBezTo>
                    <a:pt x="14377" y="10850"/>
                    <a:pt x="15563" y="10789"/>
                    <a:pt x="16718" y="10698"/>
                  </a:cubicBezTo>
                  <a:cubicBezTo>
                    <a:pt x="18511" y="11792"/>
                    <a:pt x="19271" y="13859"/>
                    <a:pt x="20426" y="15500"/>
                  </a:cubicBezTo>
                  <a:cubicBezTo>
                    <a:pt x="21490" y="17020"/>
                    <a:pt x="22797" y="18357"/>
                    <a:pt x="24681" y="19056"/>
                  </a:cubicBezTo>
                  <a:cubicBezTo>
                    <a:pt x="24695" y="19063"/>
                    <a:pt x="24708" y="19066"/>
                    <a:pt x="24721" y="19066"/>
                  </a:cubicBezTo>
                  <a:cubicBezTo>
                    <a:pt x="24821" y="19066"/>
                    <a:pt x="24881" y="18874"/>
                    <a:pt x="24773" y="18874"/>
                  </a:cubicBezTo>
                  <a:cubicBezTo>
                    <a:pt x="22523" y="17871"/>
                    <a:pt x="21095" y="16047"/>
                    <a:pt x="19940" y="14132"/>
                  </a:cubicBezTo>
                  <a:cubicBezTo>
                    <a:pt x="19180" y="12856"/>
                    <a:pt x="18450" y="11518"/>
                    <a:pt x="17234" y="10637"/>
                  </a:cubicBezTo>
                  <a:cubicBezTo>
                    <a:pt x="18541" y="10515"/>
                    <a:pt x="19818" y="10394"/>
                    <a:pt x="21125" y="10211"/>
                  </a:cubicBezTo>
                  <a:cubicBezTo>
                    <a:pt x="22554" y="11336"/>
                    <a:pt x="23557" y="12856"/>
                    <a:pt x="24955" y="14071"/>
                  </a:cubicBezTo>
                  <a:cubicBezTo>
                    <a:pt x="26171" y="15166"/>
                    <a:pt x="27630" y="15956"/>
                    <a:pt x="29241" y="16351"/>
                  </a:cubicBezTo>
                  <a:cubicBezTo>
                    <a:pt x="29251" y="16354"/>
                    <a:pt x="29260" y="16356"/>
                    <a:pt x="29268" y="16356"/>
                  </a:cubicBezTo>
                  <a:cubicBezTo>
                    <a:pt x="29337" y="16356"/>
                    <a:pt x="29352" y="16257"/>
                    <a:pt x="29271" y="16230"/>
                  </a:cubicBezTo>
                  <a:cubicBezTo>
                    <a:pt x="27417" y="15622"/>
                    <a:pt x="25715" y="14558"/>
                    <a:pt x="24377" y="13129"/>
                  </a:cubicBezTo>
                  <a:cubicBezTo>
                    <a:pt x="23435" y="12187"/>
                    <a:pt x="22645" y="10941"/>
                    <a:pt x="21551" y="10150"/>
                  </a:cubicBezTo>
                  <a:lnTo>
                    <a:pt x="22766" y="9968"/>
                  </a:lnTo>
                  <a:cubicBezTo>
                    <a:pt x="23253" y="9877"/>
                    <a:pt x="23739" y="9816"/>
                    <a:pt x="24225" y="9725"/>
                  </a:cubicBezTo>
                  <a:cubicBezTo>
                    <a:pt x="25016" y="10059"/>
                    <a:pt x="25624" y="11002"/>
                    <a:pt x="26201" y="11609"/>
                  </a:cubicBezTo>
                  <a:cubicBezTo>
                    <a:pt x="26748" y="12187"/>
                    <a:pt x="27387" y="12704"/>
                    <a:pt x="28086" y="13160"/>
                  </a:cubicBezTo>
                  <a:cubicBezTo>
                    <a:pt x="28094" y="13164"/>
                    <a:pt x="28102" y="13166"/>
                    <a:pt x="28110" y="13166"/>
                  </a:cubicBezTo>
                  <a:cubicBezTo>
                    <a:pt x="28161" y="13166"/>
                    <a:pt x="28199" y="13091"/>
                    <a:pt x="28147" y="13038"/>
                  </a:cubicBezTo>
                  <a:cubicBezTo>
                    <a:pt x="27265" y="12339"/>
                    <a:pt x="26475" y="11549"/>
                    <a:pt x="25745" y="10667"/>
                  </a:cubicBezTo>
                  <a:cubicBezTo>
                    <a:pt x="25441" y="10272"/>
                    <a:pt x="25107" y="9938"/>
                    <a:pt x="24712" y="9634"/>
                  </a:cubicBezTo>
                  <a:cubicBezTo>
                    <a:pt x="25745" y="9451"/>
                    <a:pt x="26779" y="9239"/>
                    <a:pt x="27782" y="9026"/>
                  </a:cubicBezTo>
                  <a:cubicBezTo>
                    <a:pt x="29302" y="11549"/>
                    <a:pt x="31764" y="13342"/>
                    <a:pt x="34621" y="14071"/>
                  </a:cubicBezTo>
                  <a:cubicBezTo>
                    <a:pt x="34632" y="14074"/>
                    <a:pt x="34642" y="14075"/>
                    <a:pt x="34651" y="14075"/>
                  </a:cubicBezTo>
                  <a:cubicBezTo>
                    <a:pt x="34747" y="14075"/>
                    <a:pt x="34765" y="13947"/>
                    <a:pt x="34682" y="13919"/>
                  </a:cubicBezTo>
                  <a:cubicBezTo>
                    <a:pt x="31976" y="13068"/>
                    <a:pt x="29666" y="11305"/>
                    <a:pt x="28147" y="8935"/>
                  </a:cubicBezTo>
                  <a:cubicBezTo>
                    <a:pt x="28906" y="8783"/>
                    <a:pt x="29666" y="8600"/>
                    <a:pt x="30426" y="8387"/>
                  </a:cubicBezTo>
                  <a:cubicBezTo>
                    <a:pt x="31095" y="9451"/>
                    <a:pt x="32493" y="10242"/>
                    <a:pt x="33587" y="10758"/>
                  </a:cubicBezTo>
                  <a:cubicBezTo>
                    <a:pt x="33604" y="10767"/>
                    <a:pt x="33621" y="10771"/>
                    <a:pt x="33636" y="10771"/>
                  </a:cubicBezTo>
                  <a:cubicBezTo>
                    <a:pt x="33731" y="10771"/>
                    <a:pt x="33787" y="10628"/>
                    <a:pt x="33709" y="10576"/>
                  </a:cubicBezTo>
                  <a:cubicBezTo>
                    <a:pt x="33010" y="10242"/>
                    <a:pt x="32372" y="9816"/>
                    <a:pt x="31794" y="9330"/>
                  </a:cubicBezTo>
                  <a:cubicBezTo>
                    <a:pt x="31429" y="9026"/>
                    <a:pt x="31095" y="8631"/>
                    <a:pt x="30761" y="8296"/>
                  </a:cubicBezTo>
                  <a:cubicBezTo>
                    <a:pt x="31855" y="8023"/>
                    <a:pt x="32949" y="7719"/>
                    <a:pt x="34043" y="7384"/>
                  </a:cubicBezTo>
                  <a:lnTo>
                    <a:pt x="34651" y="7202"/>
                  </a:lnTo>
                  <a:cubicBezTo>
                    <a:pt x="36019" y="8479"/>
                    <a:pt x="37721" y="9360"/>
                    <a:pt x="39545" y="9725"/>
                  </a:cubicBezTo>
                  <a:cubicBezTo>
                    <a:pt x="39636" y="9725"/>
                    <a:pt x="39636" y="9634"/>
                    <a:pt x="39575" y="9603"/>
                  </a:cubicBezTo>
                  <a:cubicBezTo>
                    <a:pt x="37873" y="9147"/>
                    <a:pt x="36293" y="8296"/>
                    <a:pt x="35016" y="7080"/>
                  </a:cubicBezTo>
                  <a:cubicBezTo>
                    <a:pt x="36080" y="6777"/>
                    <a:pt x="37144" y="6412"/>
                    <a:pt x="38208" y="6047"/>
                  </a:cubicBezTo>
                  <a:cubicBezTo>
                    <a:pt x="39423" y="6716"/>
                    <a:pt x="41065" y="6868"/>
                    <a:pt x="42463" y="6868"/>
                  </a:cubicBezTo>
                  <a:cubicBezTo>
                    <a:pt x="42524" y="6868"/>
                    <a:pt x="42554" y="6777"/>
                    <a:pt x="42463" y="6746"/>
                  </a:cubicBezTo>
                  <a:cubicBezTo>
                    <a:pt x="41703" y="6716"/>
                    <a:pt x="40913" y="6594"/>
                    <a:pt x="40153" y="6412"/>
                  </a:cubicBezTo>
                  <a:cubicBezTo>
                    <a:pt x="39636" y="6290"/>
                    <a:pt x="39150" y="6077"/>
                    <a:pt x="38633" y="5895"/>
                  </a:cubicBezTo>
                  <a:cubicBezTo>
                    <a:pt x="39758" y="5470"/>
                    <a:pt x="40882" y="5044"/>
                    <a:pt x="41946" y="4558"/>
                  </a:cubicBezTo>
                  <a:cubicBezTo>
                    <a:pt x="42433" y="4588"/>
                    <a:pt x="42919" y="4770"/>
                    <a:pt x="43405" y="4831"/>
                  </a:cubicBezTo>
                  <a:cubicBezTo>
                    <a:pt x="43591" y="4854"/>
                    <a:pt x="43781" y="4864"/>
                    <a:pt x="43974" y="4864"/>
                  </a:cubicBezTo>
                  <a:cubicBezTo>
                    <a:pt x="44286" y="4864"/>
                    <a:pt x="44606" y="4838"/>
                    <a:pt x="44925" y="4801"/>
                  </a:cubicBezTo>
                  <a:cubicBezTo>
                    <a:pt x="44986" y="4801"/>
                    <a:pt x="44986" y="4679"/>
                    <a:pt x="44925" y="4679"/>
                  </a:cubicBezTo>
                  <a:cubicBezTo>
                    <a:pt x="44821" y="4684"/>
                    <a:pt x="44716" y="4687"/>
                    <a:pt x="44612" y="4687"/>
                  </a:cubicBezTo>
                  <a:cubicBezTo>
                    <a:pt x="44108" y="4687"/>
                    <a:pt x="43605" y="4628"/>
                    <a:pt x="43101" y="4527"/>
                  </a:cubicBezTo>
                  <a:cubicBezTo>
                    <a:pt x="42888" y="4497"/>
                    <a:pt x="42645" y="4406"/>
                    <a:pt x="42433" y="4345"/>
                  </a:cubicBezTo>
                  <a:cubicBezTo>
                    <a:pt x="43162" y="4011"/>
                    <a:pt x="43892" y="3646"/>
                    <a:pt x="44591" y="3281"/>
                  </a:cubicBezTo>
                  <a:cubicBezTo>
                    <a:pt x="44727" y="3254"/>
                    <a:pt x="44642" y="3029"/>
                    <a:pt x="44535" y="3029"/>
                  </a:cubicBezTo>
                  <a:cubicBezTo>
                    <a:pt x="44524" y="3029"/>
                    <a:pt x="44512" y="3032"/>
                    <a:pt x="44499" y="3038"/>
                  </a:cubicBezTo>
                  <a:cubicBezTo>
                    <a:pt x="43740" y="3311"/>
                    <a:pt x="42980" y="3585"/>
                    <a:pt x="42250" y="3859"/>
                  </a:cubicBezTo>
                  <a:cubicBezTo>
                    <a:pt x="42372" y="3676"/>
                    <a:pt x="42493" y="3463"/>
                    <a:pt x="42645" y="3251"/>
                  </a:cubicBezTo>
                  <a:cubicBezTo>
                    <a:pt x="42980" y="2734"/>
                    <a:pt x="43344" y="2248"/>
                    <a:pt x="43800" y="1822"/>
                  </a:cubicBezTo>
                  <a:cubicBezTo>
                    <a:pt x="43847" y="1775"/>
                    <a:pt x="43822" y="1711"/>
                    <a:pt x="43780" y="1711"/>
                  </a:cubicBezTo>
                  <a:cubicBezTo>
                    <a:pt x="43768" y="1711"/>
                    <a:pt x="43754" y="1717"/>
                    <a:pt x="43740" y="1731"/>
                  </a:cubicBezTo>
                  <a:cubicBezTo>
                    <a:pt x="43344" y="2065"/>
                    <a:pt x="42980" y="2400"/>
                    <a:pt x="42676" y="2825"/>
                  </a:cubicBezTo>
                  <a:cubicBezTo>
                    <a:pt x="42402" y="3251"/>
                    <a:pt x="42068" y="3646"/>
                    <a:pt x="41764" y="4041"/>
                  </a:cubicBezTo>
                  <a:cubicBezTo>
                    <a:pt x="40639" y="4436"/>
                    <a:pt x="39545" y="4862"/>
                    <a:pt x="38420" y="5257"/>
                  </a:cubicBezTo>
                  <a:cubicBezTo>
                    <a:pt x="38724" y="4801"/>
                    <a:pt x="38967" y="4314"/>
                    <a:pt x="39302" y="3859"/>
                  </a:cubicBezTo>
                  <a:cubicBezTo>
                    <a:pt x="39727" y="3220"/>
                    <a:pt x="40244" y="2612"/>
                    <a:pt x="40761" y="2035"/>
                  </a:cubicBezTo>
                  <a:cubicBezTo>
                    <a:pt x="40804" y="1992"/>
                    <a:pt x="40771" y="1949"/>
                    <a:pt x="40726" y="1949"/>
                  </a:cubicBezTo>
                  <a:cubicBezTo>
                    <a:pt x="40708" y="1949"/>
                    <a:pt x="40687" y="1956"/>
                    <a:pt x="40670" y="1974"/>
                  </a:cubicBezTo>
                  <a:cubicBezTo>
                    <a:pt x="39697" y="2916"/>
                    <a:pt x="38603" y="4102"/>
                    <a:pt x="38025" y="5409"/>
                  </a:cubicBezTo>
                  <a:cubicBezTo>
                    <a:pt x="36961" y="5773"/>
                    <a:pt x="35897" y="6138"/>
                    <a:pt x="34834" y="6473"/>
                  </a:cubicBezTo>
                  <a:cubicBezTo>
                    <a:pt x="35290" y="4770"/>
                    <a:pt x="36019" y="3159"/>
                    <a:pt x="37022" y="1700"/>
                  </a:cubicBezTo>
                  <a:cubicBezTo>
                    <a:pt x="37065" y="1657"/>
                    <a:pt x="37032" y="1614"/>
                    <a:pt x="36988" y="1614"/>
                  </a:cubicBezTo>
                  <a:cubicBezTo>
                    <a:pt x="36969" y="1614"/>
                    <a:pt x="36949" y="1622"/>
                    <a:pt x="36931" y="1640"/>
                  </a:cubicBezTo>
                  <a:cubicBezTo>
                    <a:pt x="35806" y="3099"/>
                    <a:pt x="34955" y="4770"/>
                    <a:pt x="34499" y="6564"/>
                  </a:cubicBezTo>
                  <a:lnTo>
                    <a:pt x="33891" y="6746"/>
                  </a:lnTo>
                  <a:cubicBezTo>
                    <a:pt x="32797" y="7080"/>
                    <a:pt x="31703" y="7354"/>
                    <a:pt x="30609" y="7628"/>
                  </a:cubicBezTo>
                  <a:cubicBezTo>
                    <a:pt x="30761" y="7172"/>
                    <a:pt x="30882" y="6685"/>
                    <a:pt x="31065" y="6260"/>
                  </a:cubicBezTo>
                  <a:cubicBezTo>
                    <a:pt x="31308" y="5530"/>
                    <a:pt x="31642" y="4862"/>
                    <a:pt x="32037" y="4193"/>
                  </a:cubicBezTo>
                  <a:cubicBezTo>
                    <a:pt x="32078" y="4112"/>
                    <a:pt x="32010" y="4044"/>
                    <a:pt x="31943" y="4044"/>
                  </a:cubicBezTo>
                  <a:cubicBezTo>
                    <a:pt x="31909" y="4044"/>
                    <a:pt x="31875" y="4061"/>
                    <a:pt x="31855" y="4102"/>
                  </a:cubicBezTo>
                  <a:cubicBezTo>
                    <a:pt x="31216" y="5105"/>
                    <a:pt x="30396" y="6473"/>
                    <a:pt x="30274" y="7719"/>
                  </a:cubicBezTo>
                  <a:cubicBezTo>
                    <a:pt x="29514" y="7901"/>
                    <a:pt x="28754" y="8084"/>
                    <a:pt x="28025" y="8236"/>
                  </a:cubicBezTo>
                  <a:cubicBezTo>
                    <a:pt x="28450" y="5530"/>
                    <a:pt x="29545" y="2977"/>
                    <a:pt x="31247" y="819"/>
                  </a:cubicBezTo>
                  <a:cubicBezTo>
                    <a:pt x="31292" y="751"/>
                    <a:pt x="31235" y="665"/>
                    <a:pt x="31178" y="665"/>
                  </a:cubicBezTo>
                  <a:cubicBezTo>
                    <a:pt x="31159" y="665"/>
                    <a:pt x="31141" y="675"/>
                    <a:pt x="31125" y="697"/>
                  </a:cubicBezTo>
                  <a:cubicBezTo>
                    <a:pt x="29241" y="2825"/>
                    <a:pt x="28025" y="5500"/>
                    <a:pt x="27660" y="8327"/>
                  </a:cubicBezTo>
                  <a:cubicBezTo>
                    <a:pt x="26657" y="8539"/>
                    <a:pt x="25624" y="8722"/>
                    <a:pt x="24590" y="8904"/>
                  </a:cubicBezTo>
                  <a:cubicBezTo>
                    <a:pt x="24864" y="8509"/>
                    <a:pt x="25046" y="8053"/>
                    <a:pt x="25198" y="7597"/>
                  </a:cubicBezTo>
                  <a:cubicBezTo>
                    <a:pt x="25532" y="6503"/>
                    <a:pt x="25928" y="5470"/>
                    <a:pt x="26414" y="4466"/>
                  </a:cubicBezTo>
                  <a:cubicBezTo>
                    <a:pt x="26435" y="4423"/>
                    <a:pt x="26396" y="4380"/>
                    <a:pt x="26361" y="4380"/>
                  </a:cubicBezTo>
                  <a:cubicBezTo>
                    <a:pt x="26346" y="4380"/>
                    <a:pt x="26332" y="4388"/>
                    <a:pt x="26323" y="4406"/>
                  </a:cubicBezTo>
                  <a:cubicBezTo>
                    <a:pt x="25897" y="5074"/>
                    <a:pt x="25532" y="5804"/>
                    <a:pt x="25259" y="6564"/>
                  </a:cubicBezTo>
                  <a:cubicBezTo>
                    <a:pt x="24955" y="7324"/>
                    <a:pt x="24742" y="8418"/>
                    <a:pt x="24104" y="8995"/>
                  </a:cubicBezTo>
                  <a:cubicBezTo>
                    <a:pt x="23648" y="9087"/>
                    <a:pt x="23162" y="9147"/>
                    <a:pt x="22675" y="9239"/>
                  </a:cubicBezTo>
                  <a:lnTo>
                    <a:pt x="21459" y="9391"/>
                  </a:lnTo>
                  <a:cubicBezTo>
                    <a:pt x="22280" y="8327"/>
                    <a:pt x="22615" y="6929"/>
                    <a:pt x="23162" y="5713"/>
                  </a:cubicBezTo>
                  <a:cubicBezTo>
                    <a:pt x="23830" y="4011"/>
                    <a:pt x="24864" y="2430"/>
                    <a:pt x="26140" y="1123"/>
                  </a:cubicBezTo>
                  <a:cubicBezTo>
                    <a:pt x="26187" y="1076"/>
                    <a:pt x="26144" y="1012"/>
                    <a:pt x="26094" y="1012"/>
                  </a:cubicBezTo>
                  <a:cubicBezTo>
                    <a:pt x="26079" y="1012"/>
                    <a:pt x="26063" y="1018"/>
                    <a:pt x="26049" y="1032"/>
                  </a:cubicBezTo>
                  <a:cubicBezTo>
                    <a:pt x="24925" y="2035"/>
                    <a:pt x="24013" y="3281"/>
                    <a:pt x="23344" y="4649"/>
                  </a:cubicBezTo>
                  <a:cubicBezTo>
                    <a:pt x="22554" y="6229"/>
                    <a:pt x="22098" y="7992"/>
                    <a:pt x="21034" y="9451"/>
                  </a:cubicBezTo>
                  <a:cubicBezTo>
                    <a:pt x="19757" y="9634"/>
                    <a:pt x="18481" y="9786"/>
                    <a:pt x="17174" y="9877"/>
                  </a:cubicBezTo>
                  <a:cubicBezTo>
                    <a:pt x="18177" y="8813"/>
                    <a:pt x="18541" y="7354"/>
                    <a:pt x="18937" y="5956"/>
                  </a:cubicBezTo>
                  <a:cubicBezTo>
                    <a:pt x="19514" y="3859"/>
                    <a:pt x="20244" y="1761"/>
                    <a:pt x="21703" y="150"/>
                  </a:cubicBezTo>
                  <a:cubicBezTo>
                    <a:pt x="21774" y="103"/>
                    <a:pt x="21716" y="0"/>
                    <a:pt x="21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14">
    <p:spTree>
      <p:nvGrpSpPr>
        <p:cNvPr id="1" name="Shape 460"/>
        <p:cNvGrpSpPr/>
        <p:nvPr/>
      </p:nvGrpSpPr>
      <p:grpSpPr>
        <a:xfrm>
          <a:off x="0" y="0"/>
          <a:ext cx="0" cy="0"/>
          <a:chOff x="0" y="0"/>
          <a:chExt cx="0" cy="0"/>
        </a:xfrm>
      </p:grpSpPr>
      <p:sp>
        <p:nvSpPr>
          <p:cNvPr id="461" name="Google Shape;461;p28"/>
          <p:cNvSpPr/>
          <p:nvPr/>
        </p:nvSpPr>
        <p:spPr>
          <a:xfrm rot="5266434" flipH="1">
            <a:off x="7590396" y="2073787"/>
            <a:ext cx="4707909" cy="3613596"/>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rgbClr val="F0DC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8"/>
          <p:cNvSpPr/>
          <p:nvPr/>
        </p:nvSpPr>
        <p:spPr>
          <a:xfrm rot="-817974" flipH="1">
            <a:off x="-1420019" y="-2163976"/>
            <a:ext cx="4707987" cy="3613491"/>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rgbClr val="F0DC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8"/>
          <p:cNvSpPr/>
          <p:nvPr/>
        </p:nvSpPr>
        <p:spPr>
          <a:xfrm flipH="1">
            <a:off x="83439" y="293292"/>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4" name="Google Shape;464;p28"/>
          <p:cNvGrpSpPr/>
          <p:nvPr/>
        </p:nvGrpSpPr>
        <p:grpSpPr>
          <a:xfrm rot="-10326178">
            <a:off x="-761665" y="3127457"/>
            <a:ext cx="2763839" cy="3239400"/>
            <a:chOff x="-7501642" y="749515"/>
            <a:chExt cx="2431070" cy="2849374"/>
          </a:xfrm>
        </p:grpSpPr>
        <p:sp>
          <p:nvSpPr>
            <p:cNvPr id="465" name="Google Shape;465;p28"/>
            <p:cNvSpPr/>
            <p:nvPr/>
          </p:nvSpPr>
          <p:spPr>
            <a:xfrm>
              <a:off x="-6039100" y="2068832"/>
              <a:ext cx="817995" cy="1530057"/>
            </a:xfrm>
            <a:custGeom>
              <a:avLst/>
              <a:gdLst/>
              <a:ahLst/>
              <a:cxnLst/>
              <a:rect l="l" t="t" r="r" b="b"/>
              <a:pathLst>
                <a:path w="23953" h="44804" extrusionOk="0">
                  <a:moveTo>
                    <a:pt x="6990" y="13248"/>
                  </a:moveTo>
                  <a:lnTo>
                    <a:pt x="6990" y="13248"/>
                  </a:lnTo>
                  <a:cubicBezTo>
                    <a:pt x="6990" y="13250"/>
                    <a:pt x="6990" y="13252"/>
                    <a:pt x="6992" y="13253"/>
                  </a:cubicBezTo>
                  <a:cubicBezTo>
                    <a:pt x="6991" y="13252"/>
                    <a:pt x="6991" y="13250"/>
                    <a:pt x="6990" y="13248"/>
                  </a:cubicBezTo>
                  <a:close/>
                  <a:moveTo>
                    <a:pt x="5531" y="20573"/>
                  </a:moveTo>
                  <a:cubicBezTo>
                    <a:pt x="5531" y="20575"/>
                    <a:pt x="5531" y="20577"/>
                    <a:pt x="5533" y="20578"/>
                  </a:cubicBezTo>
                  <a:cubicBezTo>
                    <a:pt x="5532" y="20577"/>
                    <a:pt x="5531" y="20575"/>
                    <a:pt x="5531" y="20573"/>
                  </a:cubicBezTo>
                  <a:close/>
                  <a:moveTo>
                    <a:pt x="3101" y="28051"/>
                  </a:moveTo>
                  <a:cubicBezTo>
                    <a:pt x="3100" y="28053"/>
                    <a:pt x="3100" y="28054"/>
                    <a:pt x="3101" y="28055"/>
                  </a:cubicBezTo>
                  <a:cubicBezTo>
                    <a:pt x="3101" y="28054"/>
                    <a:pt x="3101" y="28053"/>
                    <a:pt x="3101" y="28051"/>
                  </a:cubicBezTo>
                  <a:close/>
                  <a:moveTo>
                    <a:pt x="1" y="34950"/>
                  </a:moveTo>
                  <a:cubicBezTo>
                    <a:pt x="1" y="34952"/>
                    <a:pt x="0" y="34954"/>
                    <a:pt x="1" y="34955"/>
                  </a:cubicBezTo>
                  <a:cubicBezTo>
                    <a:pt x="1" y="34954"/>
                    <a:pt x="1" y="34952"/>
                    <a:pt x="1" y="34950"/>
                  </a:cubicBezTo>
                  <a:close/>
                  <a:moveTo>
                    <a:pt x="15746" y="0"/>
                  </a:moveTo>
                  <a:cubicBezTo>
                    <a:pt x="15655" y="0"/>
                    <a:pt x="15564" y="61"/>
                    <a:pt x="15564" y="183"/>
                  </a:cubicBezTo>
                  <a:cubicBezTo>
                    <a:pt x="15533" y="791"/>
                    <a:pt x="15533" y="1368"/>
                    <a:pt x="15564" y="1976"/>
                  </a:cubicBezTo>
                  <a:lnTo>
                    <a:pt x="15472" y="2067"/>
                  </a:lnTo>
                  <a:cubicBezTo>
                    <a:pt x="15320" y="2219"/>
                    <a:pt x="15138" y="2402"/>
                    <a:pt x="14925" y="2614"/>
                  </a:cubicBezTo>
                  <a:cubicBezTo>
                    <a:pt x="13922" y="3557"/>
                    <a:pt x="12220" y="5107"/>
                    <a:pt x="10305" y="6809"/>
                  </a:cubicBezTo>
                  <a:cubicBezTo>
                    <a:pt x="7362" y="9421"/>
                    <a:pt x="6941" y="13072"/>
                    <a:pt x="6990" y="13248"/>
                  </a:cubicBezTo>
                  <a:lnTo>
                    <a:pt x="6990" y="13248"/>
                  </a:lnTo>
                  <a:cubicBezTo>
                    <a:pt x="7007" y="13133"/>
                    <a:pt x="9876" y="11532"/>
                    <a:pt x="12949" y="8876"/>
                  </a:cubicBezTo>
                  <a:cubicBezTo>
                    <a:pt x="14287" y="7660"/>
                    <a:pt x="15199" y="6079"/>
                    <a:pt x="15594" y="4317"/>
                  </a:cubicBezTo>
                  <a:lnTo>
                    <a:pt x="15594" y="4317"/>
                  </a:lnTo>
                  <a:cubicBezTo>
                    <a:pt x="15594" y="5380"/>
                    <a:pt x="15533" y="6444"/>
                    <a:pt x="15472" y="7508"/>
                  </a:cubicBezTo>
                  <a:cubicBezTo>
                    <a:pt x="15442" y="8420"/>
                    <a:pt x="15351" y="9301"/>
                    <a:pt x="15260" y="10213"/>
                  </a:cubicBezTo>
                  <a:cubicBezTo>
                    <a:pt x="15108" y="10335"/>
                    <a:pt x="14864" y="10548"/>
                    <a:pt x="14560" y="10791"/>
                  </a:cubicBezTo>
                  <a:cubicBezTo>
                    <a:pt x="13466" y="11642"/>
                    <a:pt x="11582" y="13010"/>
                    <a:pt x="9515" y="14499"/>
                  </a:cubicBezTo>
                  <a:cubicBezTo>
                    <a:pt x="6305" y="16809"/>
                    <a:pt x="5493" y="20391"/>
                    <a:pt x="5531" y="20573"/>
                  </a:cubicBezTo>
                  <a:lnTo>
                    <a:pt x="5531" y="20573"/>
                  </a:lnTo>
                  <a:cubicBezTo>
                    <a:pt x="5542" y="20444"/>
                    <a:pt x="8567" y="19141"/>
                    <a:pt x="11886" y="16809"/>
                  </a:cubicBezTo>
                  <a:cubicBezTo>
                    <a:pt x="13345" y="15745"/>
                    <a:pt x="14439" y="14256"/>
                    <a:pt x="15016" y="12523"/>
                  </a:cubicBezTo>
                  <a:lnTo>
                    <a:pt x="15016" y="12523"/>
                  </a:lnTo>
                  <a:cubicBezTo>
                    <a:pt x="14925" y="13283"/>
                    <a:pt x="14834" y="14043"/>
                    <a:pt x="14712" y="14773"/>
                  </a:cubicBezTo>
                  <a:cubicBezTo>
                    <a:pt x="14500" y="16110"/>
                    <a:pt x="14256" y="17447"/>
                    <a:pt x="13983" y="18754"/>
                  </a:cubicBezTo>
                  <a:lnTo>
                    <a:pt x="13953" y="18754"/>
                  </a:lnTo>
                  <a:lnTo>
                    <a:pt x="13892" y="18785"/>
                  </a:lnTo>
                  <a:cubicBezTo>
                    <a:pt x="13709" y="18906"/>
                    <a:pt x="13466" y="19089"/>
                    <a:pt x="13193" y="19271"/>
                  </a:cubicBezTo>
                  <a:cubicBezTo>
                    <a:pt x="12007" y="19970"/>
                    <a:pt x="10001" y="21125"/>
                    <a:pt x="7752" y="22402"/>
                  </a:cubicBezTo>
                  <a:cubicBezTo>
                    <a:pt x="4291" y="24358"/>
                    <a:pt x="3095" y="27862"/>
                    <a:pt x="3101" y="28051"/>
                  </a:cubicBezTo>
                  <a:lnTo>
                    <a:pt x="3101" y="28051"/>
                  </a:lnTo>
                  <a:cubicBezTo>
                    <a:pt x="3136" y="27935"/>
                    <a:pt x="6286" y="26961"/>
                    <a:pt x="9849" y="24955"/>
                  </a:cubicBezTo>
                  <a:cubicBezTo>
                    <a:pt x="11460" y="24043"/>
                    <a:pt x="12737" y="22645"/>
                    <a:pt x="13497" y="20943"/>
                  </a:cubicBezTo>
                  <a:lnTo>
                    <a:pt x="13497" y="20943"/>
                  </a:lnTo>
                  <a:cubicBezTo>
                    <a:pt x="13010" y="22888"/>
                    <a:pt x="12494" y="24803"/>
                    <a:pt x="11855" y="26718"/>
                  </a:cubicBezTo>
                  <a:lnTo>
                    <a:pt x="11673" y="26809"/>
                  </a:lnTo>
                  <a:cubicBezTo>
                    <a:pt x="11490" y="26931"/>
                    <a:pt x="11247" y="27052"/>
                    <a:pt x="10974" y="27174"/>
                  </a:cubicBezTo>
                  <a:cubicBezTo>
                    <a:pt x="9758" y="27782"/>
                    <a:pt x="7600" y="28694"/>
                    <a:pt x="5259" y="29758"/>
                  </a:cubicBezTo>
                  <a:cubicBezTo>
                    <a:pt x="1592" y="31381"/>
                    <a:pt x="35" y="34758"/>
                    <a:pt x="1" y="34950"/>
                  </a:cubicBezTo>
                  <a:lnTo>
                    <a:pt x="1" y="34950"/>
                  </a:lnTo>
                  <a:cubicBezTo>
                    <a:pt x="59" y="34816"/>
                    <a:pt x="3275" y="34173"/>
                    <a:pt x="7053" y="32524"/>
                  </a:cubicBezTo>
                  <a:cubicBezTo>
                    <a:pt x="8785" y="31764"/>
                    <a:pt x="10214" y="30426"/>
                    <a:pt x="11156" y="28785"/>
                  </a:cubicBezTo>
                  <a:lnTo>
                    <a:pt x="11156" y="28785"/>
                  </a:lnTo>
                  <a:lnTo>
                    <a:pt x="11095" y="28998"/>
                  </a:lnTo>
                  <a:cubicBezTo>
                    <a:pt x="10791" y="29788"/>
                    <a:pt x="10487" y="30609"/>
                    <a:pt x="10183" y="31399"/>
                  </a:cubicBezTo>
                  <a:cubicBezTo>
                    <a:pt x="10031" y="31551"/>
                    <a:pt x="9880" y="31733"/>
                    <a:pt x="9697" y="31916"/>
                  </a:cubicBezTo>
                  <a:lnTo>
                    <a:pt x="9606" y="32007"/>
                  </a:lnTo>
                  <a:cubicBezTo>
                    <a:pt x="8147" y="33648"/>
                    <a:pt x="6870" y="35442"/>
                    <a:pt x="5867" y="37387"/>
                  </a:cubicBezTo>
                  <a:cubicBezTo>
                    <a:pt x="4682" y="39727"/>
                    <a:pt x="3892" y="42220"/>
                    <a:pt x="3496" y="44803"/>
                  </a:cubicBezTo>
                  <a:cubicBezTo>
                    <a:pt x="5746" y="43253"/>
                    <a:pt x="7600" y="41186"/>
                    <a:pt x="8876" y="38755"/>
                  </a:cubicBezTo>
                  <a:cubicBezTo>
                    <a:pt x="9819" y="36870"/>
                    <a:pt x="10366" y="34834"/>
                    <a:pt x="10518" y="32767"/>
                  </a:cubicBezTo>
                  <a:cubicBezTo>
                    <a:pt x="10548" y="32189"/>
                    <a:pt x="10548" y="31764"/>
                    <a:pt x="10548" y="31460"/>
                  </a:cubicBezTo>
                  <a:cubicBezTo>
                    <a:pt x="10731" y="30943"/>
                    <a:pt x="10943" y="30457"/>
                    <a:pt x="11126" y="29970"/>
                  </a:cubicBezTo>
                  <a:cubicBezTo>
                    <a:pt x="11278" y="29545"/>
                    <a:pt x="11430" y="29089"/>
                    <a:pt x="11582" y="28663"/>
                  </a:cubicBezTo>
                  <a:lnTo>
                    <a:pt x="11582" y="28663"/>
                  </a:lnTo>
                  <a:cubicBezTo>
                    <a:pt x="11217" y="30578"/>
                    <a:pt x="11369" y="32584"/>
                    <a:pt x="12007" y="34408"/>
                  </a:cubicBezTo>
                  <a:cubicBezTo>
                    <a:pt x="13436" y="38268"/>
                    <a:pt x="14621" y="41551"/>
                    <a:pt x="14530" y="41551"/>
                  </a:cubicBezTo>
                  <a:cubicBezTo>
                    <a:pt x="14652" y="41551"/>
                    <a:pt x="16962" y="37265"/>
                    <a:pt x="15412" y="33314"/>
                  </a:cubicBezTo>
                  <a:cubicBezTo>
                    <a:pt x="14652" y="31369"/>
                    <a:pt x="13770" y="29484"/>
                    <a:pt x="12706" y="27660"/>
                  </a:cubicBezTo>
                  <a:lnTo>
                    <a:pt x="12372" y="27022"/>
                  </a:lnTo>
                  <a:lnTo>
                    <a:pt x="12250" y="26779"/>
                  </a:lnTo>
                  <a:cubicBezTo>
                    <a:pt x="12676" y="25502"/>
                    <a:pt x="13041" y="24226"/>
                    <a:pt x="13375" y="22919"/>
                  </a:cubicBezTo>
                  <a:cubicBezTo>
                    <a:pt x="13588" y="22219"/>
                    <a:pt x="13770" y="21490"/>
                    <a:pt x="13953" y="20761"/>
                  </a:cubicBezTo>
                  <a:lnTo>
                    <a:pt x="13953" y="20761"/>
                  </a:lnTo>
                  <a:cubicBezTo>
                    <a:pt x="13801" y="22675"/>
                    <a:pt x="14165" y="24590"/>
                    <a:pt x="14986" y="26323"/>
                  </a:cubicBezTo>
                  <a:cubicBezTo>
                    <a:pt x="16840" y="30001"/>
                    <a:pt x="18421" y="33101"/>
                    <a:pt x="18299" y="33162"/>
                  </a:cubicBezTo>
                  <a:cubicBezTo>
                    <a:pt x="18421" y="33162"/>
                    <a:pt x="20244" y="28663"/>
                    <a:pt x="18299" y="24925"/>
                  </a:cubicBezTo>
                  <a:cubicBezTo>
                    <a:pt x="17296" y="23071"/>
                    <a:pt x="16171" y="21308"/>
                    <a:pt x="14925" y="19636"/>
                  </a:cubicBezTo>
                  <a:lnTo>
                    <a:pt x="14500" y="19028"/>
                  </a:lnTo>
                  <a:lnTo>
                    <a:pt x="14408" y="18846"/>
                  </a:lnTo>
                  <a:lnTo>
                    <a:pt x="14378" y="18815"/>
                  </a:lnTo>
                  <a:cubicBezTo>
                    <a:pt x="14834" y="16688"/>
                    <a:pt x="15199" y="14529"/>
                    <a:pt x="15472" y="12371"/>
                  </a:cubicBezTo>
                  <a:cubicBezTo>
                    <a:pt x="15564" y="14256"/>
                    <a:pt x="16141" y="16080"/>
                    <a:pt x="17144" y="17660"/>
                  </a:cubicBezTo>
                  <a:cubicBezTo>
                    <a:pt x="19424" y="21095"/>
                    <a:pt x="21339" y="24043"/>
                    <a:pt x="21217" y="24074"/>
                  </a:cubicBezTo>
                  <a:cubicBezTo>
                    <a:pt x="21339" y="24074"/>
                    <a:pt x="22646" y="19423"/>
                    <a:pt x="20244" y="15897"/>
                  </a:cubicBezTo>
                  <a:cubicBezTo>
                    <a:pt x="19059" y="14165"/>
                    <a:pt x="17752" y="12523"/>
                    <a:pt x="16323" y="10973"/>
                  </a:cubicBezTo>
                  <a:lnTo>
                    <a:pt x="15837" y="10365"/>
                  </a:lnTo>
                  <a:lnTo>
                    <a:pt x="15715" y="10244"/>
                  </a:lnTo>
                  <a:cubicBezTo>
                    <a:pt x="15776" y="9666"/>
                    <a:pt x="15807" y="9089"/>
                    <a:pt x="15867" y="8511"/>
                  </a:cubicBezTo>
                  <a:cubicBezTo>
                    <a:pt x="15959" y="7174"/>
                    <a:pt x="16019" y="5836"/>
                    <a:pt x="16050" y="4468"/>
                  </a:cubicBezTo>
                  <a:lnTo>
                    <a:pt x="16050" y="4165"/>
                  </a:lnTo>
                  <a:cubicBezTo>
                    <a:pt x="16354" y="6019"/>
                    <a:pt x="17114" y="7751"/>
                    <a:pt x="18269" y="9210"/>
                  </a:cubicBezTo>
                  <a:cubicBezTo>
                    <a:pt x="20913" y="12402"/>
                    <a:pt x="23132" y="15137"/>
                    <a:pt x="23041" y="15198"/>
                  </a:cubicBezTo>
                  <a:cubicBezTo>
                    <a:pt x="23162" y="15137"/>
                    <a:pt x="23953" y="10396"/>
                    <a:pt x="21187" y="7143"/>
                  </a:cubicBezTo>
                  <a:cubicBezTo>
                    <a:pt x="19819" y="5502"/>
                    <a:pt x="18330" y="3982"/>
                    <a:pt x="16719" y="2584"/>
                  </a:cubicBezTo>
                  <a:lnTo>
                    <a:pt x="16050" y="1946"/>
                  </a:lnTo>
                  <a:cubicBezTo>
                    <a:pt x="16050" y="1338"/>
                    <a:pt x="16019" y="760"/>
                    <a:pt x="15928" y="183"/>
                  </a:cubicBezTo>
                  <a:cubicBezTo>
                    <a:pt x="15928" y="61"/>
                    <a:pt x="15837" y="0"/>
                    <a:pt x="157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8"/>
            <p:cNvSpPr/>
            <p:nvPr/>
          </p:nvSpPr>
          <p:spPr>
            <a:xfrm>
              <a:off x="-6723125" y="1593361"/>
              <a:ext cx="1086653" cy="1304872"/>
            </a:xfrm>
            <a:custGeom>
              <a:avLst/>
              <a:gdLst/>
              <a:ahLst/>
              <a:cxnLst/>
              <a:rect l="l" t="t" r="r" b="b"/>
              <a:pathLst>
                <a:path w="31820" h="38210" extrusionOk="0">
                  <a:moveTo>
                    <a:pt x="15016" y="9087"/>
                  </a:moveTo>
                  <a:cubicBezTo>
                    <a:pt x="15015" y="9088"/>
                    <a:pt x="15015" y="9089"/>
                    <a:pt x="15016" y="9090"/>
                  </a:cubicBezTo>
                  <a:cubicBezTo>
                    <a:pt x="15016" y="9090"/>
                    <a:pt x="15016" y="9088"/>
                    <a:pt x="15016" y="9087"/>
                  </a:cubicBezTo>
                  <a:close/>
                  <a:moveTo>
                    <a:pt x="10913" y="15347"/>
                  </a:moveTo>
                  <a:lnTo>
                    <a:pt x="10913" y="15347"/>
                  </a:lnTo>
                  <a:cubicBezTo>
                    <a:pt x="10912" y="15348"/>
                    <a:pt x="10912" y="15350"/>
                    <a:pt x="10912" y="15352"/>
                  </a:cubicBezTo>
                  <a:cubicBezTo>
                    <a:pt x="10912" y="15351"/>
                    <a:pt x="10912" y="15349"/>
                    <a:pt x="10913" y="15347"/>
                  </a:cubicBezTo>
                  <a:close/>
                  <a:moveTo>
                    <a:pt x="29212" y="16811"/>
                  </a:moveTo>
                  <a:lnTo>
                    <a:pt x="29212" y="16811"/>
                  </a:lnTo>
                  <a:cubicBezTo>
                    <a:pt x="29211" y="16811"/>
                    <a:pt x="29211" y="16811"/>
                    <a:pt x="29210" y="16811"/>
                  </a:cubicBezTo>
                  <a:cubicBezTo>
                    <a:pt x="29211" y="16811"/>
                    <a:pt x="29211" y="16811"/>
                    <a:pt x="29212" y="16811"/>
                  </a:cubicBezTo>
                  <a:close/>
                  <a:moveTo>
                    <a:pt x="5867" y="21395"/>
                  </a:moveTo>
                  <a:lnTo>
                    <a:pt x="5867" y="21395"/>
                  </a:lnTo>
                  <a:cubicBezTo>
                    <a:pt x="5866" y="21397"/>
                    <a:pt x="5866" y="21399"/>
                    <a:pt x="5867" y="21401"/>
                  </a:cubicBezTo>
                  <a:cubicBezTo>
                    <a:pt x="5867" y="21399"/>
                    <a:pt x="5867" y="21397"/>
                    <a:pt x="5867" y="21395"/>
                  </a:cubicBezTo>
                  <a:close/>
                  <a:moveTo>
                    <a:pt x="11459" y="38209"/>
                  </a:moveTo>
                  <a:cubicBezTo>
                    <a:pt x="11460" y="38209"/>
                    <a:pt x="11460" y="38210"/>
                    <a:pt x="11460" y="38210"/>
                  </a:cubicBezTo>
                  <a:lnTo>
                    <a:pt x="11460" y="38210"/>
                  </a:lnTo>
                  <a:cubicBezTo>
                    <a:pt x="11460" y="38210"/>
                    <a:pt x="11460" y="38209"/>
                    <a:pt x="11459" y="38209"/>
                  </a:cubicBezTo>
                  <a:close/>
                  <a:moveTo>
                    <a:pt x="28011" y="1"/>
                  </a:moveTo>
                  <a:cubicBezTo>
                    <a:pt x="27942" y="1"/>
                    <a:pt x="27875" y="37"/>
                    <a:pt x="27843" y="124"/>
                  </a:cubicBezTo>
                  <a:cubicBezTo>
                    <a:pt x="27599" y="671"/>
                    <a:pt x="27387" y="1218"/>
                    <a:pt x="27174" y="1765"/>
                  </a:cubicBezTo>
                  <a:lnTo>
                    <a:pt x="27052" y="1826"/>
                  </a:lnTo>
                  <a:cubicBezTo>
                    <a:pt x="26870" y="1917"/>
                    <a:pt x="26627" y="2008"/>
                    <a:pt x="26323" y="2130"/>
                  </a:cubicBezTo>
                  <a:cubicBezTo>
                    <a:pt x="25077" y="2647"/>
                    <a:pt x="22888" y="3437"/>
                    <a:pt x="20487" y="4318"/>
                  </a:cubicBezTo>
                  <a:cubicBezTo>
                    <a:pt x="16747" y="5676"/>
                    <a:pt x="15042" y="8919"/>
                    <a:pt x="15016" y="9087"/>
                  </a:cubicBezTo>
                  <a:lnTo>
                    <a:pt x="15016" y="9087"/>
                  </a:lnTo>
                  <a:cubicBezTo>
                    <a:pt x="15062" y="8990"/>
                    <a:pt x="18314" y="8588"/>
                    <a:pt x="22159" y="7236"/>
                  </a:cubicBezTo>
                  <a:cubicBezTo>
                    <a:pt x="23861" y="6598"/>
                    <a:pt x="25289" y="5473"/>
                    <a:pt x="26292" y="3984"/>
                  </a:cubicBezTo>
                  <a:lnTo>
                    <a:pt x="26292" y="3984"/>
                  </a:lnTo>
                  <a:cubicBezTo>
                    <a:pt x="25897" y="4957"/>
                    <a:pt x="25472" y="5929"/>
                    <a:pt x="25016" y="6902"/>
                  </a:cubicBezTo>
                  <a:cubicBezTo>
                    <a:pt x="24621" y="7723"/>
                    <a:pt x="24226" y="8513"/>
                    <a:pt x="23830" y="9334"/>
                  </a:cubicBezTo>
                  <a:cubicBezTo>
                    <a:pt x="23618" y="9394"/>
                    <a:pt x="23314" y="9486"/>
                    <a:pt x="22919" y="9607"/>
                  </a:cubicBezTo>
                  <a:cubicBezTo>
                    <a:pt x="21611" y="10002"/>
                    <a:pt x="19362" y="10549"/>
                    <a:pt x="16870" y="11157"/>
                  </a:cubicBezTo>
                  <a:cubicBezTo>
                    <a:pt x="13023" y="12119"/>
                    <a:pt x="10959" y="15160"/>
                    <a:pt x="10913" y="15347"/>
                  </a:cubicBezTo>
                  <a:lnTo>
                    <a:pt x="10913" y="15347"/>
                  </a:lnTo>
                  <a:cubicBezTo>
                    <a:pt x="10979" y="15228"/>
                    <a:pt x="14254" y="15155"/>
                    <a:pt x="18238" y="14197"/>
                  </a:cubicBezTo>
                  <a:cubicBezTo>
                    <a:pt x="19970" y="13741"/>
                    <a:pt x="21551" y="12768"/>
                    <a:pt x="22706" y="11400"/>
                  </a:cubicBezTo>
                  <a:lnTo>
                    <a:pt x="22706" y="11400"/>
                  </a:lnTo>
                  <a:cubicBezTo>
                    <a:pt x="22341" y="12069"/>
                    <a:pt x="21946" y="12708"/>
                    <a:pt x="21581" y="13376"/>
                  </a:cubicBezTo>
                  <a:cubicBezTo>
                    <a:pt x="20882" y="14531"/>
                    <a:pt x="20183" y="15656"/>
                    <a:pt x="19423" y="16781"/>
                  </a:cubicBezTo>
                  <a:lnTo>
                    <a:pt x="19393" y="16781"/>
                  </a:lnTo>
                  <a:lnTo>
                    <a:pt x="19301" y="16811"/>
                  </a:lnTo>
                  <a:cubicBezTo>
                    <a:pt x="19119" y="16841"/>
                    <a:pt x="18815" y="16902"/>
                    <a:pt x="18481" y="16993"/>
                  </a:cubicBezTo>
                  <a:cubicBezTo>
                    <a:pt x="17143" y="17206"/>
                    <a:pt x="14833" y="17540"/>
                    <a:pt x="12280" y="17875"/>
                  </a:cubicBezTo>
                  <a:cubicBezTo>
                    <a:pt x="8344" y="18416"/>
                    <a:pt x="5923" y="21213"/>
                    <a:pt x="5867" y="21395"/>
                  </a:cubicBezTo>
                  <a:lnTo>
                    <a:pt x="5867" y="21395"/>
                  </a:lnTo>
                  <a:cubicBezTo>
                    <a:pt x="5884" y="21371"/>
                    <a:pt x="6070" y="21365"/>
                    <a:pt x="6395" y="21365"/>
                  </a:cubicBezTo>
                  <a:cubicBezTo>
                    <a:pt x="6662" y="21365"/>
                    <a:pt x="7023" y="21369"/>
                    <a:pt x="7461" y="21369"/>
                  </a:cubicBezTo>
                  <a:cubicBezTo>
                    <a:pt x="8821" y="21369"/>
                    <a:pt x="10927" y="21333"/>
                    <a:pt x="13283" y="21036"/>
                  </a:cubicBezTo>
                  <a:cubicBezTo>
                    <a:pt x="15107" y="20762"/>
                    <a:pt x="16809" y="19942"/>
                    <a:pt x="18146" y="18665"/>
                  </a:cubicBezTo>
                  <a:lnTo>
                    <a:pt x="18146" y="18665"/>
                  </a:lnTo>
                  <a:cubicBezTo>
                    <a:pt x="16991" y="20276"/>
                    <a:pt x="15776" y="21887"/>
                    <a:pt x="14499" y="23407"/>
                  </a:cubicBezTo>
                  <a:lnTo>
                    <a:pt x="14286" y="23437"/>
                  </a:lnTo>
                  <a:cubicBezTo>
                    <a:pt x="14073" y="23468"/>
                    <a:pt x="13800" y="23498"/>
                    <a:pt x="13526" y="23528"/>
                  </a:cubicBezTo>
                  <a:cubicBezTo>
                    <a:pt x="12158" y="23589"/>
                    <a:pt x="9818" y="23680"/>
                    <a:pt x="7234" y="23771"/>
                  </a:cubicBezTo>
                  <a:cubicBezTo>
                    <a:pt x="3222" y="23923"/>
                    <a:pt x="457" y="26537"/>
                    <a:pt x="456" y="26659"/>
                  </a:cubicBezTo>
                  <a:lnTo>
                    <a:pt x="456" y="26659"/>
                  </a:lnTo>
                  <a:cubicBezTo>
                    <a:pt x="456" y="26648"/>
                    <a:pt x="484" y="26643"/>
                    <a:pt x="537" y="26643"/>
                  </a:cubicBezTo>
                  <a:cubicBezTo>
                    <a:pt x="1012" y="26643"/>
                    <a:pt x="3527" y="27040"/>
                    <a:pt x="6758" y="27040"/>
                  </a:cubicBezTo>
                  <a:cubicBezTo>
                    <a:pt x="7121" y="27040"/>
                    <a:pt x="7493" y="27035"/>
                    <a:pt x="7873" y="27024"/>
                  </a:cubicBezTo>
                  <a:cubicBezTo>
                    <a:pt x="9788" y="26933"/>
                    <a:pt x="11611" y="26264"/>
                    <a:pt x="13101" y="25079"/>
                  </a:cubicBezTo>
                  <a:lnTo>
                    <a:pt x="13101" y="25079"/>
                  </a:lnTo>
                  <a:lnTo>
                    <a:pt x="12949" y="25230"/>
                  </a:lnTo>
                  <a:cubicBezTo>
                    <a:pt x="12371" y="25869"/>
                    <a:pt x="11794" y="26507"/>
                    <a:pt x="11186" y="27145"/>
                  </a:cubicBezTo>
                  <a:cubicBezTo>
                    <a:pt x="11034" y="27206"/>
                    <a:pt x="10821" y="27328"/>
                    <a:pt x="10547" y="27419"/>
                  </a:cubicBezTo>
                  <a:lnTo>
                    <a:pt x="10456" y="27480"/>
                  </a:lnTo>
                  <a:cubicBezTo>
                    <a:pt x="8481" y="28452"/>
                    <a:pt x="6626" y="29668"/>
                    <a:pt x="4985" y="31066"/>
                  </a:cubicBezTo>
                  <a:cubicBezTo>
                    <a:pt x="3009" y="32829"/>
                    <a:pt x="1338" y="34835"/>
                    <a:pt x="0" y="37085"/>
                  </a:cubicBezTo>
                  <a:cubicBezTo>
                    <a:pt x="2675" y="36477"/>
                    <a:pt x="5167" y="35261"/>
                    <a:pt x="7265" y="33468"/>
                  </a:cubicBezTo>
                  <a:cubicBezTo>
                    <a:pt x="8845" y="32100"/>
                    <a:pt x="10122" y="30398"/>
                    <a:pt x="11034" y="28544"/>
                  </a:cubicBezTo>
                  <a:cubicBezTo>
                    <a:pt x="11277" y="28027"/>
                    <a:pt x="11429" y="27601"/>
                    <a:pt x="11520" y="27328"/>
                  </a:cubicBezTo>
                  <a:lnTo>
                    <a:pt x="12614" y="26173"/>
                  </a:lnTo>
                  <a:cubicBezTo>
                    <a:pt x="12918" y="25838"/>
                    <a:pt x="13222" y="25474"/>
                    <a:pt x="13526" y="25139"/>
                  </a:cubicBezTo>
                  <a:lnTo>
                    <a:pt x="13526" y="25139"/>
                  </a:lnTo>
                  <a:cubicBezTo>
                    <a:pt x="12493" y="26781"/>
                    <a:pt x="11885" y="28696"/>
                    <a:pt x="11794" y="30641"/>
                  </a:cubicBezTo>
                  <a:cubicBezTo>
                    <a:pt x="11703" y="34727"/>
                    <a:pt x="11582" y="38210"/>
                    <a:pt x="11461" y="38210"/>
                  </a:cubicBezTo>
                  <a:cubicBezTo>
                    <a:pt x="11461" y="38210"/>
                    <a:pt x="11460" y="38210"/>
                    <a:pt x="11460" y="38210"/>
                  </a:cubicBezTo>
                  <a:lnTo>
                    <a:pt x="11460" y="38210"/>
                  </a:lnTo>
                  <a:cubicBezTo>
                    <a:pt x="11461" y="38210"/>
                    <a:pt x="11461" y="38210"/>
                    <a:pt x="11461" y="38210"/>
                  </a:cubicBezTo>
                  <a:cubicBezTo>
                    <a:pt x="11617" y="38210"/>
                    <a:pt x="15320" y="35089"/>
                    <a:pt x="15350" y="30884"/>
                  </a:cubicBezTo>
                  <a:cubicBezTo>
                    <a:pt x="15380" y="28787"/>
                    <a:pt x="15228" y="26689"/>
                    <a:pt x="14955" y="24623"/>
                  </a:cubicBezTo>
                  <a:cubicBezTo>
                    <a:pt x="14924" y="24319"/>
                    <a:pt x="14894" y="24075"/>
                    <a:pt x="14864" y="23893"/>
                  </a:cubicBezTo>
                  <a:cubicBezTo>
                    <a:pt x="14864" y="23771"/>
                    <a:pt x="14864" y="23680"/>
                    <a:pt x="14833" y="23620"/>
                  </a:cubicBezTo>
                  <a:cubicBezTo>
                    <a:pt x="15715" y="22586"/>
                    <a:pt x="16535" y="21553"/>
                    <a:pt x="17356" y="20458"/>
                  </a:cubicBezTo>
                  <a:cubicBezTo>
                    <a:pt x="17782" y="19881"/>
                    <a:pt x="18238" y="19273"/>
                    <a:pt x="18663" y="18665"/>
                  </a:cubicBezTo>
                  <a:lnTo>
                    <a:pt x="18663" y="18665"/>
                  </a:lnTo>
                  <a:cubicBezTo>
                    <a:pt x="17812" y="20398"/>
                    <a:pt x="17447" y="22313"/>
                    <a:pt x="17569" y="24227"/>
                  </a:cubicBezTo>
                  <a:cubicBezTo>
                    <a:pt x="17934" y="28331"/>
                    <a:pt x="18207" y="31796"/>
                    <a:pt x="18086" y="31796"/>
                  </a:cubicBezTo>
                  <a:cubicBezTo>
                    <a:pt x="18086" y="31796"/>
                    <a:pt x="18087" y="31796"/>
                    <a:pt x="18087" y="31796"/>
                  </a:cubicBezTo>
                  <a:cubicBezTo>
                    <a:pt x="18236" y="31796"/>
                    <a:pt x="21579" y="28313"/>
                    <a:pt x="21125" y="24136"/>
                  </a:cubicBezTo>
                  <a:cubicBezTo>
                    <a:pt x="20912" y="22039"/>
                    <a:pt x="20548" y="19972"/>
                    <a:pt x="20031" y="17936"/>
                  </a:cubicBezTo>
                  <a:cubicBezTo>
                    <a:pt x="19970" y="17662"/>
                    <a:pt x="19909" y="17419"/>
                    <a:pt x="19879" y="17236"/>
                  </a:cubicBezTo>
                  <a:lnTo>
                    <a:pt x="19849" y="17024"/>
                  </a:lnTo>
                  <a:lnTo>
                    <a:pt x="19849" y="16963"/>
                  </a:lnTo>
                  <a:cubicBezTo>
                    <a:pt x="21064" y="15170"/>
                    <a:pt x="22189" y="13315"/>
                    <a:pt x="23253" y="11400"/>
                  </a:cubicBezTo>
                  <a:lnTo>
                    <a:pt x="23253" y="11400"/>
                  </a:lnTo>
                  <a:cubicBezTo>
                    <a:pt x="22675" y="13194"/>
                    <a:pt x="22523" y="15078"/>
                    <a:pt x="22858" y="16932"/>
                  </a:cubicBezTo>
                  <a:cubicBezTo>
                    <a:pt x="23678" y="20975"/>
                    <a:pt x="24377" y="24410"/>
                    <a:pt x="24256" y="24410"/>
                  </a:cubicBezTo>
                  <a:cubicBezTo>
                    <a:pt x="24256" y="24410"/>
                    <a:pt x="24257" y="24410"/>
                    <a:pt x="24257" y="24410"/>
                  </a:cubicBezTo>
                  <a:cubicBezTo>
                    <a:pt x="24400" y="24410"/>
                    <a:pt x="27292" y="20594"/>
                    <a:pt x="26384" y="16446"/>
                  </a:cubicBezTo>
                  <a:cubicBezTo>
                    <a:pt x="25928" y="14410"/>
                    <a:pt x="25289" y="12373"/>
                    <a:pt x="24560" y="10397"/>
                  </a:cubicBezTo>
                  <a:cubicBezTo>
                    <a:pt x="24438" y="10093"/>
                    <a:pt x="24377" y="9850"/>
                    <a:pt x="24286" y="9668"/>
                  </a:cubicBezTo>
                  <a:lnTo>
                    <a:pt x="24256" y="9516"/>
                  </a:lnTo>
                  <a:cubicBezTo>
                    <a:pt x="24499" y="8999"/>
                    <a:pt x="24773" y="8483"/>
                    <a:pt x="25016" y="7966"/>
                  </a:cubicBezTo>
                  <a:cubicBezTo>
                    <a:pt x="25624" y="6750"/>
                    <a:pt x="26171" y="5504"/>
                    <a:pt x="26688" y="4288"/>
                  </a:cubicBezTo>
                  <a:lnTo>
                    <a:pt x="26809" y="3984"/>
                  </a:lnTo>
                  <a:lnTo>
                    <a:pt x="26809" y="3984"/>
                  </a:lnTo>
                  <a:cubicBezTo>
                    <a:pt x="26414" y="5808"/>
                    <a:pt x="26505" y="7723"/>
                    <a:pt x="27022" y="9516"/>
                  </a:cubicBezTo>
                  <a:cubicBezTo>
                    <a:pt x="28263" y="13453"/>
                    <a:pt x="29324" y="16786"/>
                    <a:pt x="29212" y="16811"/>
                  </a:cubicBezTo>
                  <a:lnTo>
                    <a:pt x="29212" y="16811"/>
                  </a:lnTo>
                  <a:cubicBezTo>
                    <a:pt x="29349" y="16783"/>
                    <a:pt x="31820" y="12694"/>
                    <a:pt x="30487" y="8665"/>
                  </a:cubicBezTo>
                  <a:cubicBezTo>
                    <a:pt x="29818" y="6659"/>
                    <a:pt x="28998" y="4683"/>
                    <a:pt x="28055" y="2799"/>
                  </a:cubicBezTo>
                  <a:cubicBezTo>
                    <a:pt x="27873" y="2403"/>
                    <a:pt x="27751" y="2130"/>
                    <a:pt x="27660" y="1947"/>
                  </a:cubicBezTo>
                  <a:cubicBezTo>
                    <a:pt x="27873" y="1400"/>
                    <a:pt x="28055" y="823"/>
                    <a:pt x="28207" y="276"/>
                  </a:cubicBezTo>
                  <a:cubicBezTo>
                    <a:pt x="28266" y="119"/>
                    <a:pt x="28136" y="1"/>
                    <a:pt x="2801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8"/>
            <p:cNvSpPr/>
            <p:nvPr/>
          </p:nvSpPr>
          <p:spPr>
            <a:xfrm>
              <a:off x="-7165333" y="1433642"/>
              <a:ext cx="1471694" cy="849276"/>
            </a:xfrm>
            <a:custGeom>
              <a:avLst/>
              <a:gdLst/>
              <a:ahLst/>
              <a:cxnLst/>
              <a:rect l="l" t="t" r="r" b="b"/>
              <a:pathLst>
                <a:path w="43095" h="24869" extrusionOk="0">
                  <a:moveTo>
                    <a:pt x="27116" y="1544"/>
                  </a:moveTo>
                  <a:cubicBezTo>
                    <a:pt x="27114" y="1545"/>
                    <a:pt x="27114" y="1547"/>
                    <a:pt x="27114" y="1548"/>
                  </a:cubicBezTo>
                  <a:cubicBezTo>
                    <a:pt x="27114" y="1547"/>
                    <a:pt x="27115" y="1546"/>
                    <a:pt x="27116" y="1544"/>
                  </a:cubicBezTo>
                  <a:close/>
                  <a:moveTo>
                    <a:pt x="20430" y="4856"/>
                  </a:moveTo>
                  <a:cubicBezTo>
                    <a:pt x="20428" y="4857"/>
                    <a:pt x="20426" y="4859"/>
                    <a:pt x="20426" y="4862"/>
                  </a:cubicBezTo>
                  <a:cubicBezTo>
                    <a:pt x="20427" y="4860"/>
                    <a:pt x="20428" y="4858"/>
                    <a:pt x="20430" y="4856"/>
                  </a:cubicBezTo>
                  <a:close/>
                  <a:moveTo>
                    <a:pt x="13013" y="7593"/>
                  </a:moveTo>
                  <a:cubicBezTo>
                    <a:pt x="13011" y="7594"/>
                    <a:pt x="13010" y="7595"/>
                    <a:pt x="13010" y="7597"/>
                  </a:cubicBezTo>
                  <a:cubicBezTo>
                    <a:pt x="13011" y="7596"/>
                    <a:pt x="13011" y="7595"/>
                    <a:pt x="13013" y="7593"/>
                  </a:cubicBezTo>
                  <a:close/>
                  <a:moveTo>
                    <a:pt x="5688" y="9327"/>
                  </a:moveTo>
                  <a:cubicBezTo>
                    <a:pt x="5686" y="9327"/>
                    <a:pt x="5685" y="9328"/>
                    <a:pt x="5685" y="9330"/>
                  </a:cubicBezTo>
                  <a:cubicBezTo>
                    <a:pt x="5685" y="9329"/>
                    <a:pt x="5686" y="9328"/>
                    <a:pt x="5688" y="9327"/>
                  </a:cubicBezTo>
                  <a:close/>
                  <a:moveTo>
                    <a:pt x="27326" y="19391"/>
                  </a:moveTo>
                  <a:cubicBezTo>
                    <a:pt x="27327" y="19391"/>
                    <a:pt x="27327" y="19391"/>
                    <a:pt x="27327" y="19391"/>
                  </a:cubicBezTo>
                  <a:lnTo>
                    <a:pt x="27327" y="19391"/>
                  </a:lnTo>
                  <a:cubicBezTo>
                    <a:pt x="27327" y="19391"/>
                    <a:pt x="27327" y="19391"/>
                    <a:pt x="27326" y="19391"/>
                  </a:cubicBezTo>
                  <a:close/>
                  <a:moveTo>
                    <a:pt x="9362" y="24862"/>
                  </a:moveTo>
                  <a:cubicBezTo>
                    <a:pt x="9363" y="24862"/>
                    <a:pt x="9363" y="24862"/>
                    <a:pt x="9363" y="24863"/>
                  </a:cubicBezTo>
                  <a:lnTo>
                    <a:pt x="9363" y="24863"/>
                  </a:lnTo>
                  <a:cubicBezTo>
                    <a:pt x="9363" y="24862"/>
                    <a:pt x="9363" y="24862"/>
                    <a:pt x="9362" y="24862"/>
                  </a:cubicBezTo>
                  <a:close/>
                  <a:moveTo>
                    <a:pt x="32525" y="1"/>
                  </a:moveTo>
                  <a:cubicBezTo>
                    <a:pt x="29468" y="1"/>
                    <a:pt x="27197" y="1409"/>
                    <a:pt x="27116" y="1544"/>
                  </a:cubicBezTo>
                  <a:lnTo>
                    <a:pt x="27116" y="1544"/>
                  </a:lnTo>
                  <a:cubicBezTo>
                    <a:pt x="27118" y="1542"/>
                    <a:pt x="27123" y="1540"/>
                    <a:pt x="27131" y="1540"/>
                  </a:cubicBezTo>
                  <a:cubicBezTo>
                    <a:pt x="27382" y="1540"/>
                    <a:pt x="30332" y="2769"/>
                    <a:pt x="34226" y="3524"/>
                  </a:cubicBezTo>
                  <a:cubicBezTo>
                    <a:pt x="34716" y="3609"/>
                    <a:pt x="35210" y="3651"/>
                    <a:pt x="35703" y="3651"/>
                  </a:cubicBezTo>
                  <a:cubicBezTo>
                    <a:pt x="36986" y="3651"/>
                    <a:pt x="38260" y="3365"/>
                    <a:pt x="39424" y="2795"/>
                  </a:cubicBezTo>
                  <a:lnTo>
                    <a:pt x="39424" y="2795"/>
                  </a:lnTo>
                  <a:cubicBezTo>
                    <a:pt x="38573" y="3433"/>
                    <a:pt x="37722" y="4071"/>
                    <a:pt x="36840" y="4679"/>
                  </a:cubicBezTo>
                  <a:cubicBezTo>
                    <a:pt x="36111" y="5196"/>
                    <a:pt x="35351" y="5682"/>
                    <a:pt x="34591" y="6169"/>
                  </a:cubicBezTo>
                  <a:cubicBezTo>
                    <a:pt x="34378" y="6138"/>
                    <a:pt x="34074" y="6077"/>
                    <a:pt x="33679" y="5956"/>
                  </a:cubicBezTo>
                  <a:cubicBezTo>
                    <a:pt x="32372" y="5621"/>
                    <a:pt x="30123" y="4983"/>
                    <a:pt x="27661" y="4254"/>
                  </a:cubicBezTo>
                  <a:cubicBezTo>
                    <a:pt x="26690" y="3969"/>
                    <a:pt x="25749" y="3861"/>
                    <a:pt x="24884" y="3861"/>
                  </a:cubicBezTo>
                  <a:cubicBezTo>
                    <a:pt x="22388" y="3861"/>
                    <a:pt x="20528" y="4755"/>
                    <a:pt x="20430" y="4856"/>
                  </a:cubicBezTo>
                  <a:lnTo>
                    <a:pt x="20430" y="4856"/>
                  </a:lnTo>
                  <a:cubicBezTo>
                    <a:pt x="20432" y="4855"/>
                    <a:pt x="20434" y="4855"/>
                    <a:pt x="20437" y="4855"/>
                  </a:cubicBezTo>
                  <a:cubicBezTo>
                    <a:pt x="20634" y="4855"/>
                    <a:pt x="23484" y="6423"/>
                    <a:pt x="27296" y="7567"/>
                  </a:cubicBezTo>
                  <a:cubicBezTo>
                    <a:pt x="28080" y="7801"/>
                    <a:pt x="28890" y="7916"/>
                    <a:pt x="29699" y="7916"/>
                  </a:cubicBezTo>
                  <a:cubicBezTo>
                    <a:pt x="30676" y="7916"/>
                    <a:pt x="31653" y="7747"/>
                    <a:pt x="32585" y="7415"/>
                  </a:cubicBezTo>
                  <a:lnTo>
                    <a:pt x="32585" y="7415"/>
                  </a:lnTo>
                  <a:cubicBezTo>
                    <a:pt x="31946" y="7780"/>
                    <a:pt x="31278" y="8175"/>
                    <a:pt x="30609" y="8539"/>
                  </a:cubicBezTo>
                  <a:cubicBezTo>
                    <a:pt x="29454" y="9208"/>
                    <a:pt x="28269" y="9816"/>
                    <a:pt x="27053" y="10424"/>
                  </a:cubicBezTo>
                  <a:lnTo>
                    <a:pt x="27022" y="10424"/>
                  </a:lnTo>
                  <a:lnTo>
                    <a:pt x="26931" y="10394"/>
                  </a:lnTo>
                  <a:cubicBezTo>
                    <a:pt x="26718" y="10333"/>
                    <a:pt x="26475" y="10242"/>
                    <a:pt x="26141" y="10120"/>
                  </a:cubicBezTo>
                  <a:cubicBezTo>
                    <a:pt x="24864" y="9634"/>
                    <a:pt x="22706" y="8752"/>
                    <a:pt x="20335" y="7780"/>
                  </a:cubicBezTo>
                  <a:cubicBezTo>
                    <a:pt x="18924" y="7206"/>
                    <a:pt x="17542" y="7022"/>
                    <a:pt x="16367" y="7022"/>
                  </a:cubicBezTo>
                  <a:cubicBezTo>
                    <a:pt x="14458" y="7022"/>
                    <a:pt x="13091" y="7506"/>
                    <a:pt x="13013" y="7593"/>
                  </a:cubicBezTo>
                  <a:lnTo>
                    <a:pt x="13013" y="7593"/>
                  </a:lnTo>
                  <a:cubicBezTo>
                    <a:pt x="13014" y="7592"/>
                    <a:pt x="13017" y="7592"/>
                    <a:pt x="13020" y="7592"/>
                  </a:cubicBezTo>
                  <a:cubicBezTo>
                    <a:pt x="13208" y="7592"/>
                    <a:pt x="15892" y="9439"/>
                    <a:pt x="19606" y="11001"/>
                  </a:cubicBezTo>
                  <a:cubicBezTo>
                    <a:pt x="20653" y="11432"/>
                    <a:pt x="21769" y="11643"/>
                    <a:pt x="22891" y="11643"/>
                  </a:cubicBezTo>
                  <a:cubicBezTo>
                    <a:pt x="23592" y="11643"/>
                    <a:pt x="24296" y="11560"/>
                    <a:pt x="24986" y="11397"/>
                  </a:cubicBezTo>
                  <a:lnTo>
                    <a:pt x="24986" y="11397"/>
                  </a:lnTo>
                  <a:cubicBezTo>
                    <a:pt x="23162" y="12217"/>
                    <a:pt x="21308" y="12977"/>
                    <a:pt x="19454" y="13676"/>
                  </a:cubicBezTo>
                  <a:lnTo>
                    <a:pt x="19271" y="13555"/>
                  </a:lnTo>
                  <a:cubicBezTo>
                    <a:pt x="19059" y="13463"/>
                    <a:pt x="18846" y="13342"/>
                    <a:pt x="18542" y="13220"/>
                  </a:cubicBezTo>
                  <a:cubicBezTo>
                    <a:pt x="17326" y="12612"/>
                    <a:pt x="15259" y="11518"/>
                    <a:pt x="12980" y="10272"/>
                  </a:cubicBezTo>
                  <a:cubicBezTo>
                    <a:pt x="11159" y="9307"/>
                    <a:pt x="9316" y="9060"/>
                    <a:pt x="7937" y="9060"/>
                  </a:cubicBezTo>
                  <a:cubicBezTo>
                    <a:pt x="6645" y="9060"/>
                    <a:pt x="5762" y="9277"/>
                    <a:pt x="5688" y="9327"/>
                  </a:cubicBezTo>
                  <a:lnTo>
                    <a:pt x="5688" y="9327"/>
                  </a:lnTo>
                  <a:cubicBezTo>
                    <a:pt x="5688" y="9327"/>
                    <a:pt x="5689" y="9327"/>
                    <a:pt x="5689" y="9327"/>
                  </a:cubicBezTo>
                  <a:cubicBezTo>
                    <a:pt x="5819" y="9327"/>
                    <a:pt x="8342" y="11467"/>
                    <a:pt x="11916" y="13403"/>
                  </a:cubicBezTo>
                  <a:cubicBezTo>
                    <a:pt x="13207" y="14084"/>
                    <a:pt x="14625" y="14438"/>
                    <a:pt x="16072" y="14438"/>
                  </a:cubicBezTo>
                  <a:cubicBezTo>
                    <a:pt x="16499" y="14438"/>
                    <a:pt x="16928" y="14407"/>
                    <a:pt x="17357" y="14345"/>
                  </a:cubicBezTo>
                  <a:lnTo>
                    <a:pt x="17357" y="14345"/>
                  </a:lnTo>
                  <a:lnTo>
                    <a:pt x="17174" y="14436"/>
                  </a:lnTo>
                  <a:cubicBezTo>
                    <a:pt x="16353" y="14679"/>
                    <a:pt x="15502" y="14953"/>
                    <a:pt x="14682" y="15196"/>
                  </a:cubicBezTo>
                  <a:cubicBezTo>
                    <a:pt x="14499" y="15166"/>
                    <a:pt x="14256" y="15135"/>
                    <a:pt x="13983" y="15105"/>
                  </a:cubicBezTo>
                  <a:lnTo>
                    <a:pt x="13861" y="15105"/>
                  </a:lnTo>
                  <a:cubicBezTo>
                    <a:pt x="13253" y="15063"/>
                    <a:pt x="12645" y="15042"/>
                    <a:pt x="12038" y="15042"/>
                  </a:cubicBezTo>
                  <a:cubicBezTo>
                    <a:pt x="10459" y="15042"/>
                    <a:pt x="8885" y="15184"/>
                    <a:pt x="7326" y="15470"/>
                  </a:cubicBezTo>
                  <a:cubicBezTo>
                    <a:pt x="4773" y="15986"/>
                    <a:pt x="2311" y="16898"/>
                    <a:pt x="1" y="18144"/>
                  </a:cubicBezTo>
                  <a:cubicBezTo>
                    <a:pt x="1664" y="18686"/>
                    <a:pt x="3401" y="18957"/>
                    <a:pt x="5142" y="18957"/>
                  </a:cubicBezTo>
                  <a:cubicBezTo>
                    <a:pt x="6137" y="18957"/>
                    <a:pt x="7133" y="18868"/>
                    <a:pt x="8116" y="18692"/>
                  </a:cubicBezTo>
                  <a:cubicBezTo>
                    <a:pt x="10153" y="18266"/>
                    <a:pt x="12098" y="17476"/>
                    <a:pt x="13831" y="16290"/>
                  </a:cubicBezTo>
                  <a:cubicBezTo>
                    <a:pt x="14317" y="15986"/>
                    <a:pt x="14651" y="15713"/>
                    <a:pt x="14894" y="15530"/>
                  </a:cubicBezTo>
                  <a:lnTo>
                    <a:pt x="16414" y="15074"/>
                  </a:lnTo>
                  <a:cubicBezTo>
                    <a:pt x="16840" y="14922"/>
                    <a:pt x="17296" y="14770"/>
                    <a:pt x="17721" y="14649"/>
                  </a:cubicBezTo>
                  <a:lnTo>
                    <a:pt x="17721" y="14649"/>
                  </a:lnTo>
                  <a:cubicBezTo>
                    <a:pt x="15989" y="15530"/>
                    <a:pt x="14530" y="16868"/>
                    <a:pt x="13466" y="18479"/>
                  </a:cubicBezTo>
                  <a:cubicBezTo>
                    <a:pt x="11340" y="21922"/>
                    <a:pt x="9509" y="24864"/>
                    <a:pt x="9368" y="24864"/>
                  </a:cubicBezTo>
                  <a:cubicBezTo>
                    <a:pt x="9366" y="24864"/>
                    <a:pt x="9365" y="24863"/>
                    <a:pt x="9363" y="24863"/>
                  </a:cubicBezTo>
                  <a:lnTo>
                    <a:pt x="9363" y="24863"/>
                  </a:lnTo>
                  <a:cubicBezTo>
                    <a:pt x="9369" y="24866"/>
                    <a:pt x="9383" y="24868"/>
                    <a:pt x="9407" y="24868"/>
                  </a:cubicBezTo>
                  <a:cubicBezTo>
                    <a:pt x="9905" y="24868"/>
                    <a:pt x="14359" y="23960"/>
                    <a:pt x="16414" y="20515"/>
                  </a:cubicBezTo>
                  <a:cubicBezTo>
                    <a:pt x="17478" y="18692"/>
                    <a:pt x="18420" y="16837"/>
                    <a:pt x="19211" y="14892"/>
                  </a:cubicBezTo>
                  <a:lnTo>
                    <a:pt x="19515" y="14223"/>
                  </a:lnTo>
                  <a:lnTo>
                    <a:pt x="19636" y="13980"/>
                  </a:lnTo>
                  <a:cubicBezTo>
                    <a:pt x="20913" y="13524"/>
                    <a:pt x="22159" y="13038"/>
                    <a:pt x="23375" y="12521"/>
                  </a:cubicBezTo>
                  <a:cubicBezTo>
                    <a:pt x="24074" y="12248"/>
                    <a:pt x="24743" y="11944"/>
                    <a:pt x="25411" y="11640"/>
                  </a:cubicBezTo>
                  <a:lnTo>
                    <a:pt x="25411" y="11640"/>
                  </a:lnTo>
                  <a:cubicBezTo>
                    <a:pt x="23831" y="12704"/>
                    <a:pt x="22524" y="14163"/>
                    <a:pt x="21673" y="15895"/>
                  </a:cubicBezTo>
                  <a:cubicBezTo>
                    <a:pt x="19927" y="19568"/>
                    <a:pt x="18449" y="22674"/>
                    <a:pt x="18332" y="22674"/>
                  </a:cubicBezTo>
                  <a:cubicBezTo>
                    <a:pt x="18331" y="22674"/>
                    <a:pt x="18330" y="22674"/>
                    <a:pt x="18329" y="22673"/>
                  </a:cubicBezTo>
                  <a:lnTo>
                    <a:pt x="18329" y="22673"/>
                  </a:lnTo>
                  <a:cubicBezTo>
                    <a:pt x="18331" y="22676"/>
                    <a:pt x="18338" y="22678"/>
                    <a:pt x="18349" y="22678"/>
                  </a:cubicBezTo>
                  <a:cubicBezTo>
                    <a:pt x="18688" y="22678"/>
                    <a:pt x="23127" y="21333"/>
                    <a:pt x="24803" y="17597"/>
                  </a:cubicBezTo>
                  <a:cubicBezTo>
                    <a:pt x="25685" y="15682"/>
                    <a:pt x="26414" y="13707"/>
                    <a:pt x="26992" y="11701"/>
                  </a:cubicBezTo>
                  <a:lnTo>
                    <a:pt x="27205" y="11001"/>
                  </a:lnTo>
                  <a:lnTo>
                    <a:pt x="27266" y="10789"/>
                  </a:lnTo>
                  <a:lnTo>
                    <a:pt x="27266" y="10758"/>
                  </a:lnTo>
                  <a:cubicBezTo>
                    <a:pt x="29241" y="9816"/>
                    <a:pt x="31156" y="8783"/>
                    <a:pt x="33010" y="7658"/>
                  </a:cubicBezTo>
                  <a:lnTo>
                    <a:pt x="33010" y="7658"/>
                  </a:lnTo>
                  <a:cubicBezTo>
                    <a:pt x="31612" y="8904"/>
                    <a:pt x="30548" y="10454"/>
                    <a:pt x="29880" y="12217"/>
                  </a:cubicBezTo>
                  <a:cubicBezTo>
                    <a:pt x="28584" y="16103"/>
                    <a:pt x="27438" y="19391"/>
                    <a:pt x="27329" y="19391"/>
                  </a:cubicBezTo>
                  <a:cubicBezTo>
                    <a:pt x="27328" y="19391"/>
                    <a:pt x="27328" y="19391"/>
                    <a:pt x="27327" y="19391"/>
                  </a:cubicBezTo>
                  <a:lnTo>
                    <a:pt x="27327" y="19391"/>
                  </a:lnTo>
                  <a:cubicBezTo>
                    <a:pt x="27329" y="19392"/>
                    <a:pt x="27331" y="19392"/>
                    <a:pt x="27334" y="19392"/>
                  </a:cubicBezTo>
                  <a:cubicBezTo>
                    <a:pt x="27561" y="19392"/>
                    <a:pt x="31907" y="17563"/>
                    <a:pt x="33193" y="13585"/>
                  </a:cubicBezTo>
                  <a:cubicBezTo>
                    <a:pt x="33831" y="11579"/>
                    <a:pt x="34348" y="9542"/>
                    <a:pt x="34712" y="7476"/>
                  </a:cubicBezTo>
                  <a:cubicBezTo>
                    <a:pt x="34773" y="7141"/>
                    <a:pt x="34804" y="6898"/>
                    <a:pt x="34864" y="6716"/>
                  </a:cubicBezTo>
                  <a:lnTo>
                    <a:pt x="34895" y="6533"/>
                  </a:lnTo>
                  <a:cubicBezTo>
                    <a:pt x="35381" y="6229"/>
                    <a:pt x="35868" y="5895"/>
                    <a:pt x="36354" y="5591"/>
                  </a:cubicBezTo>
                  <a:cubicBezTo>
                    <a:pt x="37478" y="4831"/>
                    <a:pt x="38573" y="4041"/>
                    <a:pt x="39637" y="3251"/>
                  </a:cubicBezTo>
                  <a:lnTo>
                    <a:pt x="39880" y="3038"/>
                  </a:lnTo>
                  <a:lnTo>
                    <a:pt x="39880" y="3038"/>
                  </a:lnTo>
                  <a:cubicBezTo>
                    <a:pt x="38634" y="4436"/>
                    <a:pt x="37752" y="6108"/>
                    <a:pt x="37296" y="7931"/>
                  </a:cubicBezTo>
                  <a:cubicBezTo>
                    <a:pt x="36388" y="11956"/>
                    <a:pt x="35631" y="15348"/>
                    <a:pt x="35504" y="15348"/>
                  </a:cubicBezTo>
                  <a:cubicBezTo>
                    <a:pt x="35504" y="15348"/>
                    <a:pt x="35503" y="15348"/>
                    <a:pt x="35503" y="15348"/>
                  </a:cubicBezTo>
                  <a:lnTo>
                    <a:pt x="35503" y="15348"/>
                  </a:lnTo>
                  <a:cubicBezTo>
                    <a:pt x="35504" y="15350"/>
                    <a:pt x="35508" y="15351"/>
                    <a:pt x="35512" y="15351"/>
                  </a:cubicBezTo>
                  <a:cubicBezTo>
                    <a:pt x="35754" y="15351"/>
                    <a:pt x="39836" y="13049"/>
                    <a:pt x="40700" y="8935"/>
                  </a:cubicBezTo>
                  <a:cubicBezTo>
                    <a:pt x="41126" y="6868"/>
                    <a:pt x="41430" y="4740"/>
                    <a:pt x="41551" y="2643"/>
                  </a:cubicBezTo>
                  <a:cubicBezTo>
                    <a:pt x="41582" y="2217"/>
                    <a:pt x="41612" y="1913"/>
                    <a:pt x="41643" y="1700"/>
                  </a:cubicBezTo>
                  <a:cubicBezTo>
                    <a:pt x="42099" y="1336"/>
                    <a:pt x="42524" y="940"/>
                    <a:pt x="42950" y="545"/>
                  </a:cubicBezTo>
                  <a:cubicBezTo>
                    <a:pt x="43095" y="400"/>
                    <a:pt x="42990" y="197"/>
                    <a:pt x="42833" y="197"/>
                  </a:cubicBezTo>
                  <a:cubicBezTo>
                    <a:pt x="42793" y="197"/>
                    <a:pt x="42750" y="210"/>
                    <a:pt x="42707" y="241"/>
                  </a:cubicBezTo>
                  <a:cubicBezTo>
                    <a:pt x="42220" y="576"/>
                    <a:pt x="41764" y="940"/>
                    <a:pt x="41308" y="1336"/>
                  </a:cubicBezTo>
                  <a:lnTo>
                    <a:pt x="41156" y="1336"/>
                  </a:lnTo>
                  <a:cubicBezTo>
                    <a:pt x="40974" y="1305"/>
                    <a:pt x="40700" y="1275"/>
                    <a:pt x="40396" y="1244"/>
                  </a:cubicBezTo>
                  <a:cubicBezTo>
                    <a:pt x="39029" y="1032"/>
                    <a:pt x="36749" y="637"/>
                    <a:pt x="34226" y="150"/>
                  </a:cubicBezTo>
                  <a:cubicBezTo>
                    <a:pt x="33639" y="46"/>
                    <a:pt x="33070" y="1"/>
                    <a:pt x="325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8"/>
            <p:cNvSpPr/>
            <p:nvPr/>
          </p:nvSpPr>
          <p:spPr>
            <a:xfrm>
              <a:off x="-7100960" y="749515"/>
              <a:ext cx="997556" cy="987994"/>
            </a:xfrm>
            <a:custGeom>
              <a:avLst/>
              <a:gdLst/>
              <a:ahLst/>
              <a:cxnLst/>
              <a:rect l="l" t="t" r="r" b="b"/>
              <a:pathLst>
                <a:path w="29211" h="28931" extrusionOk="0">
                  <a:moveTo>
                    <a:pt x="0" y="1"/>
                  </a:moveTo>
                  <a:cubicBezTo>
                    <a:pt x="1155" y="2189"/>
                    <a:pt x="2037" y="4499"/>
                    <a:pt x="2614" y="6900"/>
                  </a:cubicBezTo>
                  <a:cubicBezTo>
                    <a:pt x="3222" y="9271"/>
                    <a:pt x="3891" y="11672"/>
                    <a:pt x="5471" y="13466"/>
                  </a:cubicBezTo>
                  <a:cubicBezTo>
                    <a:pt x="6383" y="14469"/>
                    <a:pt x="7599" y="15290"/>
                    <a:pt x="8085" y="16566"/>
                  </a:cubicBezTo>
                  <a:cubicBezTo>
                    <a:pt x="8450" y="17417"/>
                    <a:pt x="8420" y="18390"/>
                    <a:pt x="8602" y="19302"/>
                  </a:cubicBezTo>
                  <a:cubicBezTo>
                    <a:pt x="8967" y="21156"/>
                    <a:pt x="10183" y="22706"/>
                    <a:pt x="11854" y="23496"/>
                  </a:cubicBezTo>
                  <a:cubicBezTo>
                    <a:pt x="12341" y="23679"/>
                    <a:pt x="12766" y="23891"/>
                    <a:pt x="13222" y="24135"/>
                  </a:cubicBezTo>
                  <a:cubicBezTo>
                    <a:pt x="14225" y="24834"/>
                    <a:pt x="14620" y="26171"/>
                    <a:pt x="15411" y="27113"/>
                  </a:cubicBezTo>
                  <a:cubicBezTo>
                    <a:pt x="16231" y="27995"/>
                    <a:pt x="17326" y="28572"/>
                    <a:pt x="18511" y="28755"/>
                  </a:cubicBezTo>
                  <a:cubicBezTo>
                    <a:pt x="19390" y="28867"/>
                    <a:pt x="20286" y="28930"/>
                    <a:pt x="21174" y="28930"/>
                  </a:cubicBezTo>
                  <a:cubicBezTo>
                    <a:pt x="21483" y="28930"/>
                    <a:pt x="21792" y="28922"/>
                    <a:pt x="22098" y="28907"/>
                  </a:cubicBezTo>
                  <a:cubicBezTo>
                    <a:pt x="22182" y="28911"/>
                    <a:pt x="22266" y="28912"/>
                    <a:pt x="22350" y="28912"/>
                  </a:cubicBezTo>
                  <a:cubicBezTo>
                    <a:pt x="24260" y="28912"/>
                    <a:pt x="26031" y="27922"/>
                    <a:pt x="26991" y="26262"/>
                  </a:cubicBezTo>
                  <a:cubicBezTo>
                    <a:pt x="27721" y="25198"/>
                    <a:pt x="28329" y="24043"/>
                    <a:pt x="28754" y="22828"/>
                  </a:cubicBezTo>
                  <a:cubicBezTo>
                    <a:pt x="29210" y="21490"/>
                    <a:pt x="29180" y="20062"/>
                    <a:pt x="28663" y="18724"/>
                  </a:cubicBezTo>
                  <a:cubicBezTo>
                    <a:pt x="28116" y="17356"/>
                    <a:pt x="26931" y="16232"/>
                    <a:pt x="26536" y="14803"/>
                  </a:cubicBezTo>
                  <a:cubicBezTo>
                    <a:pt x="26384" y="14226"/>
                    <a:pt x="26292" y="13648"/>
                    <a:pt x="26232" y="13040"/>
                  </a:cubicBezTo>
                  <a:cubicBezTo>
                    <a:pt x="25776" y="10791"/>
                    <a:pt x="24317" y="8846"/>
                    <a:pt x="22250" y="7812"/>
                  </a:cubicBezTo>
                  <a:cubicBezTo>
                    <a:pt x="21247" y="7326"/>
                    <a:pt x="20183" y="7113"/>
                    <a:pt x="19210" y="6536"/>
                  </a:cubicBezTo>
                  <a:cubicBezTo>
                    <a:pt x="17842" y="5745"/>
                    <a:pt x="16870" y="4317"/>
                    <a:pt x="15623" y="3283"/>
                  </a:cubicBezTo>
                  <a:cubicBezTo>
                    <a:pt x="13465" y="1429"/>
                    <a:pt x="10578" y="852"/>
                    <a:pt x="7903" y="608"/>
                  </a:cubicBezTo>
                  <a:cubicBezTo>
                    <a:pt x="5259" y="396"/>
                    <a:pt x="2645" y="274"/>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8"/>
            <p:cNvSpPr/>
            <p:nvPr/>
          </p:nvSpPr>
          <p:spPr>
            <a:xfrm>
              <a:off x="-7015858" y="794319"/>
              <a:ext cx="834592" cy="993492"/>
            </a:xfrm>
            <a:custGeom>
              <a:avLst/>
              <a:gdLst/>
              <a:ahLst/>
              <a:cxnLst/>
              <a:rect l="l" t="t" r="r" b="b"/>
              <a:pathLst>
                <a:path w="24439" h="29092" extrusionOk="0">
                  <a:moveTo>
                    <a:pt x="1671" y="1"/>
                  </a:moveTo>
                  <a:cubicBezTo>
                    <a:pt x="1645" y="1"/>
                    <a:pt x="1620" y="44"/>
                    <a:pt x="1642" y="87"/>
                  </a:cubicBezTo>
                  <a:cubicBezTo>
                    <a:pt x="1885" y="482"/>
                    <a:pt x="2098" y="938"/>
                    <a:pt x="2250" y="1394"/>
                  </a:cubicBezTo>
                  <a:cubicBezTo>
                    <a:pt x="2311" y="1576"/>
                    <a:pt x="2341" y="1759"/>
                    <a:pt x="2402" y="1941"/>
                  </a:cubicBezTo>
                  <a:cubicBezTo>
                    <a:pt x="1885" y="1546"/>
                    <a:pt x="1338" y="1211"/>
                    <a:pt x="791" y="877"/>
                  </a:cubicBezTo>
                  <a:cubicBezTo>
                    <a:pt x="764" y="857"/>
                    <a:pt x="740" y="849"/>
                    <a:pt x="718" y="849"/>
                  </a:cubicBezTo>
                  <a:cubicBezTo>
                    <a:pt x="638" y="849"/>
                    <a:pt x="598" y="958"/>
                    <a:pt x="669" y="1029"/>
                  </a:cubicBezTo>
                  <a:cubicBezTo>
                    <a:pt x="1156" y="1424"/>
                    <a:pt x="1642" y="1850"/>
                    <a:pt x="2128" y="2245"/>
                  </a:cubicBezTo>
                  <a:lnTo>
                    <a:pt x="1581" y="2245"/>
                  </a:lnTo>
                  <a:cubicBezTo>
                    <a:pt x="1064" y="2214"/>
                    <a:pt x="578" y="2154"/>
                    <a:pt x="92" y="2032"/>
                  </a:cubicBezTo>
                  <a:cubicBezTo>
                    <a:pt x="61" y="2032"/>
                    <a:pt x="1" y="2093"/>
                    <a:pt x="61" y="2093"/>
                  </a:cubicBezTo>
                  <a:cubicBezTo>
                    <a:pt x="456" y="2245"/>
                    <a:pt x="852" y="2336"/>
                    <a:pt x="1247" y="2397"/>
                  </a:cubicBezTo>
                  <a:cubicBezTo>
                    <a:pt x="1642" y="2427"/>
                    <a:pt x="2037" y="2458"/>
                    <a:pt x="2432" y="2518"/>
                  </a:cubicBezTo>
                  <a:cubicBezTo>
                    <a:pt x="3162" y="3126"/>
                    <a:pt x="3891" y="3734"/>
                    <a:pt x="4621" y="4342"/>
                  </a:cubicBezTo>
                  <a:cubicBezTo>
                    <a:pt x="4165" y="4342"/>
                    <a:pt x="3739" y="4342"/>
                    <a:pt x="3283" y="4312"/>
                  </a:cubicBezTo>
                  <a:cubicBezTo>
                    <a:pt x="2675" y="4251"/>
                    <a:pt x="2037" y="4160"/>
                    <a:pt x="1429" y="4008"/>
                  </a:cubicBezTo>
                  <a:cubicBezTo>
                    <a:pt x="1368" y="4008"/>
                    <a:pt x="1368" y="4069"/>
                    <a:pt x="1429" y="4099"/>
                  </a:cubicBezTo>
                  <a:cubicBezTo>
                    <a:pt x="2327" y="4330"/>
                    <a:pt x="3377" y="4582"/>
                    <a:pt x="4359" y="4582"/>
                  </a:cubicBezTo>
                  <a:cubicBezTo>
                    <a:pt x="4540" y="4582"/>
                    <a:pt x="4719" y="4574"/>
                    <a:pt x="4894" y="4555"/>
                  </a:cubicBezTo>
                  <a:cubicBezTo>
                    <a:pt x="5563" y="5132"/>
                    <a:pt x="6262" y="5740"/>
                    <a:pt x="6900" y="6348"/>
                  </a:cubicBezTo>
                  <a:cubicBezTo>
                    <a:pt x="5875" y="6622"/>
                    <a:pt x="4832" y="6759"/>
                    <a:pt x="3784" y="6759"/>
                  </a:cubicBezTo>
                  <a:cubicBezTo>
                    <a:pt x="3435" y="6759"/>
                    <a:pt x="3086" y="6743"/>
                    <a:pt x="2736" y="6713"/>
                  </a:cubicBezTo>
                  <a:cubicBezTo>
                    <a:pt x="2675" y="6713"/>
                    <a:pt x="2645" y="6804"/>
                    <a:pt x="2706" y="6835"/>
                  </a:cubicBezTo>
                  <a:cubicBezTo>
                    <a:pt x="3184" y="6904"/>
                    <a:pt x="3669" y="6938"/>
                    <a:pt x="4156" y="6938"/>
                  </a:cubicBezTo>
                  <a:cubicBezTo>
                    <a:pt x="5152" y="6938"/>
                    <a:pt x="6153" y="6796"/>
                    <a:pt x="7113" y="6531"/>
                  </a:cubicBezTo>
                  <a:lnTo>
                    <a:pt x="7508" y="6895"/>
                  </a:lnTo>
                  <a:cubicBezTo>
                    <a:pt x="8147" y="7503"/>
                    <a:pt x="8785" y="8142"/>
                    <a:pt x="9423" y="8780"/>
                  </a:cubicBezTo>
                  <a:cubicBezTo>
                    <a:pt x="9028" y="8871"/>
                    <a:pt x="8663" y="8993"/>
                    <a:pt x="8268" y="9053"/>
                  </a:cubicBezTo>
                  <a:cubicBezTo>
                    <a:pt x="7691" y="9145"/>
                    <a:pt x="7083" y="9175"/>
                    <a:pt x="6475" y="9175"/>
                  </a:cubicBezTo>
                  <a:cubicBezTo>
                    <a:pt x="6353" y="9175"/>
                    <a:pt x="6353" y="9357"/>
                    <a:pt x="6475" y="9357"/>
                  </a:cubicBezTo>
                  <a:cubicBezTo>
                    <a:pt x="6718" y="9365"/>
                    <a:pt x="6984" y="9373"/>
                    <a:pt x="7260" y="9373"/>
                  </a:cubicBezTo>
                  <a:cubicBezTo>
                    <a:pt x="8052" y="9373"/>
                    <a:pt x="8929" y="9308"/>
                    <a:pt x="9606" y="8993"/>
                  </a:cubicBezTo>
                  <a:cubicBezTo>
                    <a:pt x="10031" y="9449"/>
                    <a:pt x="10457" y="9905"/>
                    <a:pt x="10882" y="10360"/>
                  </a:cubicBezTo>
                  <a:cubicBezTo>
                    <a:pt x="9367" y="10940"/>
                    <a:pt x="7770" y="11241"/>
                    <a:pt x="6163" y="11241"/>
                  </a:cubicBezTo>
                  <a:cubicBezTo>
                    <a:pt x="5578" y="11241"/>
                    <a:pt x="4992" y="11201"/>
                    <a:pt x="4408" y="11120"/>
                  </a:cubicBezTo>
                  <a:cubicBezTo>
                    <a:pt x="4347" y="11120"/>
                    <a:pt x="4317" y="11212"/>
                    <a:pt x="4378" y="11242"/>
                  </a:cubicBezTo>
                  <a:cubicBezTo>
                    <a:pt x="5121" y="11383"/>
                    <a:pt x="5872" y="11454"/>
                    <a:pt x="6620" y="11454"/>
                  </a:cubicBezTo>
                  <a:cubicBezTo>
                    <a:pt x="8135" y="11454"/>
                    <a:pt x="9641" y="11163"/>
                    <a:pt x="11065" y="10573"/>
                  </a:cubicBezTo>
                  <a:cubicBezTo>
                    <a:pt x="11612" y="11181"/>
                    <a:pt x="12159" y="11819"/>
                    <a:pt x="12706" y="12488"/>
                  </a:cubicBezTo>
                  <a:cubicBezTo>
                    <a:pt x="12607" y="12481"/>
                    <a:pt x="12510" y="12477"/>
                    <a:pt x="12414" y="12477"/>
                  </a:cubicBezTo>
                  <a:cubicBezTo>
                    <a:pt x="12127" y="12477"/>
                    <a:pt x="11847" y="12511"/>
                    <a:pt x="11551" y="12579"/>
                  </a:cubicBezTo>
                  <a:cubicBezTo>
                    <a:pt x="10669" y="12792"/>
                    <a:pt x="9788" y="12944"/>
                    <a:pt x="8906" y="13005"/>
                  </a:cubicBezTo>
                  <a:cubicBezTo>
                    <a:pt x="8846" y="13005"/>
                    <a:pt x="8846" y="13096"/>
                    <a:pt x="8906" y="13096"/>
                  </a:cubicBezTo>
                  <a:cubicBezTo>
                    <a:pt x="9020" y="13101"/>
                    <a:pt x="9133" y="13104"/>
                    <a:pt x="9246" y="13104"/>
                  </a:cubicBezTo>
                  <a:cubicBezTo>
                    <a:pt x="9770" y="13104"/>
                    <a:pt x="10291" y="13050"/>
                    <a:pt x="10791" y="12974"/>
                  </a:cubicBezTo>
                  <a:cubicBezTo>
                    <a:pt x="11270" y="12906"/>
                    <a:pt x="11885" y="12718"/>
                    <a:pt x="12432" y="12718"/>
                  </a:cubicBezTo>
                  <a:cubicBezTo>
                    <a:pt x="12615" y="12718"/>
                    <a:pt x="12790" y="12739"/>
                    <a:pt x="12949" y="12792"/>
                  </a:cubicBezTo>
                  <a:cubicBezTo>
                    <a:pt x="13192" y="13096"/>
                    <a:pt x="13466" y="13400"/>
                    <a:pt x="13679" y="13704"/>
                  </a:cubicBezTo>
                  <a:cubicBezTo>
                    <a:pt x="13891" y="13947"/>
                    <a:pt x="14104" y="14190"/>
                    <a:pt x="14287" y="14464"/>
                  </a:cubicBezTo>
                  <a:cubicBezTo>
                    <a:pt x="14096" y="14437"/>
                    <a:pt x="13904" y="14425"/>
                    <a:pt x="13711" y="14425"/>
                  </a:cubicBezTo>
                  <a:cubicBezTo>
                    <a:pt x="12831" y="14425"/>
                    <a:pt x="11938" y="14668"/>
                    <a:pt x="11065" y="14768"/>
                  </a:cubicBezTo>
                  <a:cubicBezTo>
                    <a:pt x="10545" y="14844"/>
                    <a:pt x="10021" y="14881"/>
                    <a:pt x="9497" y="14881"/>
                  </a:cubicBezTo>
                  <a:cubicBezTo>
                    <a:pt x="8552" y="14881"/>
                    <a:pt x="7607" y="14759"/>
                    <a:pt x="6688" y="14525"/>
                  </a:cubicBezTo>
                  <a:cubicBezTo>
                    <a:pt x="6627" y="14525"/>
                    <a:pt x="6566" y="14616"/>
                    <a:pt x="6657" y="14646"/>
                  </a:cubicBezTo>
                  <a:cubicBezTo>
                    <a:pt x="7549" y="14928"/>
                    <a:pt x="8477" y="15083"/>
                    <a:pt x="9413" y="15083"/>
                  </a:cubicBezTo>
                  <a:cubicBezTo>
                    <a:pt x="9689" y="15083"/>
                    <a:pt x="9967" y="15069"/>
                    <a:pt x="10244" y="15041"/>
                  </a:cubicBezTo>
                  <a:cubicBezTo>
                    <a:pt x="11445" y="14990"/>
                    <a:pt x="12624" y="14703"/>
                    <a:pt x="13818" y="14703"/>
                  </a:cubicBezTo>
                  <a:cubicBezTo>
                    <a:pt x="14045" y="14703"/>
                    <a:pt x="14272" y="14713"/>
                    <a:pt x="14499" y="14737"/>
                  </a:cubicBezTo>
                  <a:cubicBezTo>
                    <a:pt x="15138" y="15558"/>
                    <a:pt x="15746" y="16379"/>
                    <a:pt x="16353" y="17230"/>
                  </a:cubicBezTo>
                  <a:cubicBezTo>
                    <a:pt x="16075" y="17171"/>
                    <a:pt x="15798" y="17146"/>
                    <a:pt x="15522" y="17146"/>
                  </a:cubicBezTo>
                  <a:cubicBezTo>
                    <a:pt x="14654" y="17146"/>
                    <a:pt x="13795" y="17394"/>
                    <a:pt x="12919" y="17625"/>
                  </a:cubicBezTo>
                  <a:cubicBezTo>
                    <a:pt x="11751" y="17917"/>
                    <a:pt x="10569" y="18166"/>
                    <a:pt x="9392" y="18166"/>
                  </a:cubicBezTo>
                  <a:cubicBezTo>
                    <a:pt x="8854" y="18166"/>
                    <a:pt x="8316" y="18114"/>
                    <a:pt x="7782" y="17990"/>
                  </a:cubicBezTo>
                  <a:cubicBezTo>
                    <a:pt x="7776" y="17987"/>
                    <a:pt x="7771" y="17986"/>
                    <a:pt x="7766" y="17986"/>
                  </a:cubicBezTo>
                  <a:cubicBezTo>
                    <a:pt x="7711" y="17986"/>
                    <a:pt x="7668" y="18114"/>
                    <a:pt x="7751" y="18142"/>
                  </a:cubicBezTo>
                  <a:cubicBezTo>
                    <a:pt x="8435" y="18309"/>
                    <a:pt x="9134" y="18392"/>
                    <a:pt x="9834" y="18392"/>
                  </a:cubicBezTo>
                  <a:cubicBezTo>
                    <a:pt x="10533" y="18392"/>
                    <a:pt x="11232" y="18309"/>
                    <a:pt x="11916" y="18142"/>
                  </a:cubicBezTo>
                  <a:cubicBezTo>
                    <a:pt x="13059" y="17890"/>
                    <a:pt x="14254" y="17415"/>
                    <a:pt x="15436" y="17415"/>
                  </a:cubicBezTo>
                  <a:cubicBezTo>
                    <a:pt x="15825" y="17415"/>
                    <a:pt x="16213" y="17467"/>
                    <a:pt x="16597" y="17595"/>
                  </a:cubicBezTo>
                  <a:cubicBezTo>
                    <a:pt x="17144" y="18354"/>
                    <a:pt x="17660" y="19114"/>
                    <a:pt x="18147" y="19905"/>
                  </a:cubicBezTo>
                  <a:cubicBezTo>
                    <a:pt x="17899" y="19865"/>
                    <a:pt x="17653" y="19848"/>
                    <a:pt x="17408" y="19848"/>
                  </a:cubicBezTo>
                  <a:cubicBezTo>
                    <a:pt x="15660" y="19848"/>
                    <a:pt x="13974" y="20731"/>
                    <a:pt x="12265" y="20731"/>
                  </a:cubicBezTo>
                  <a:cubicBezTo>
                    <a:pt x="12007" y="20731"/>
                    <a:pt x="11749" y="20711"/>
                    <a:pt x="11490" y="20665"/>
                  </a:cubicBezTo>
                  <a:cubicBezTo>
                    <a:pt x="11399" y="20665"/>
                    <a:pt x="11369" y="20786"/>
                    <a:pt x="11460" y="20817"/>
                  </a:cubicBezTo>
                  <a:cubicBezTo>
                    <a:pt x="11776" y="20887"/>
                    <a:pt x="12092" y="20917"/>
                    <a:pt x="12407" y="20917"/>
                  </a:cubicBezTo>
                  <a:cubicBezTo>
                    <a:pt x="14042" y="20917"/>
                    <a:pt x="15654" y="20116"/>
                    <a:pt x="17288" y="20116"/>
                  </a:cubicBezTo>
                  <a:cubicBezTo>
                    <a:pt x="17634" y="20116"/>
                    <a:pt x="17981" y="20152"/>
                    <a:pt x="18329" y="20239"/>
                  </a:cubicBezTo>
                  <a:cubicBezTo>
                    <a:pt x="18542" y="20573"/>
                    <a:pt x="18755" y="20908"/>
                    <a:pt x="18967" y="21272"/>
                  </a:cubicBezTo>
                  <a:cubicBezTo>
                    <a:pt x="19302" y="21850"/>
                    <a:pt x="19667" y="22427"/>
                    <a:pt x="20001" y="23035"/>
                  </a:cubicBezTo>
                  <a:cubicBezTo>
                    <a:pt x="19648" y="22900"/>
                    <a:pt x="19266" y="22855"/>
                    <a:pt x="18877" y="22855"/>
                  </a:cubicBezTo>
                  <a:cubicBezTo>
                    <a:pt x="18394" y="22855"/>
                    <a:pt x="17902" y="22924"/>
                    <a:pt x="17448" y="22975"/>
                  </a:cubicBezTo>
                  <a:cubicBezTo>
                    <a:pt x="16825" y="23066"/>
                    <a:pt x="16194" y="23149"/>
                    <a:pt x="15575" y="23149"/>
                  </a:cubicBezTo>
                  <a:cubicBezTo>
                    <a:pt x="14955" y="23149"/>
                    <a:pt x="14347" y="23066"/>
                    <a:pt x="13770" y="22823"/>
                  </a:cubicBezTo>
                  <a:cubicBezTo>
                    <a:pt x="13760" y="22819"/>
                    <a:pt x="13750" y="22818"/>
                    <a:pt x="13740" y="22818"/>
                  </a:cubicBezTo>
                  <a:cubicBezTo>
                    <a:pt x="13661" y="22818"/>
                    <a:pt x="13597" y="22917"/>
                    <a:pt x="13679" y="22944"/>
                  </a:cubicBezTo>
                  <a:cubicBezTo>
                    <a:pt x="14379" y="23238"/>
                    <a:pt x="15130" y="23397"/>
                    <a:pt x="15881" y="23397"/>
                  </a:cubicBezTo>
                  <a:cubicBezTo>
                    <a:pt x="16141" y="23397"/>
                    <a:pt x="16400" y="23378"/>
                    <a:pt x="16657" y="23339"/>
                  </a:cubicBezTo>
                  <a:cubicBezTo>
                    <a:pt x="17358" y="23269"/>
                    <a:pt x="18018" y="23179"/>
                    <a:pt x="18684" y="23179"/>
                  </a:cubicBezTo>
                  <a:cubicBezTo>
                    <a:pt x="19174" y="23179"/>
                    <a:pt x="19668" y="23228"/>
                    <a:pt x="20183" y="23370"/>
                  </a:cubicBezTo>
                  <a:cubicBezTo>
                    <a:pt x="20518" y="24008"/>
                    <a:pt x="20852" y="24616"/>
                    <a:pt x="21186" y="25285"/>
                  </a:cubicBezTo>
                  <a:lnTo>
                    <a:pt x="21278" y="25406"/>
                  </a:lnTo>
                  <a:cubicBezTo>
                    <a:pt x="20859" y="25305"/>
                    <a:pt x="20438" y="25271"/>
                    <a:pt x="20015" y="25271"/>
                  </a:cubicBezTo>
                  <a:cubicBezTo>
                    <a:pt x="19122" y="25271"/>
                    <a:pt x="18223" y="25424"/>
                    <a:pt x="17337" y="25424"/>
                  </a:cubicBezTo>
                  <a:cubicBezTo>
                    <a:pt x="16873" y="25424"/>
                    <a:pt x="16413" y="25382"/>
                    <a:pt x="15958" y="25254"/>
                  </a:cubicBezTo>
                  <a:cubicBezTo>
                    <a:pt x="15898" y="25254"/>
                    <a:pt x="15867" y="25345"/>
                    <a:pt x="15928" y="25345"/>
                  </a:cubicBezTo>
                  <a:cubicBezTo>
                    <a:pt x="16476" y="25534"/>
                    <a:pt x="17036" y="25588"/>
                    <a:pt x="17602" y="25588"/>
                  </a:cubicBezTo>
                  <a:cubicBezTo>
                    <a:pt x="18352" y="25588"/>
                    <a:pt x="19113" y="25494"/>
                    <a:pt x="19872" y="25494"/>
                  </a:cubicBezTo>
                  <a:cubicBezTo>
                    <a:pt x="20383" y="25494"/>
                    <a:pt x="20894" y="25537"/>
                    <a:pt x="21399" y="25680"/>
                  </a:cubicBezTo>
                  <a:cubicBezTo>
                    <a:pt x="21916" y="26804"/>
                    <a:pt x="22402" y="28051"/>
                    <a:pt x="23101" y="29023"/>
                  </a:cubicBezTo>
                  <a:cubicBezTo>
                    <a:pt x="23139" y="29070"/>
                    <a:pt x="23188" y="29091"/>
                    <a:pt x="23238" y="29091"/>
                  </a:cubicBezTo>
                  <a:cubicBezTo>
                    <a:pt x="23347" y="29091"/>
                    <a:pt x="23457" y="28988"/>
                    <a:pt x="23436" y="28841"/>
                  </a:cubicBezTo>
                  <a:cubicBezTo>
                    <a:pt x="23192" y="27625"/>
                    <a:pt x="22524" y="26470"/>
                    <a:pt x="21946" y="25376"/>
                  </a:cubicBezTo>
                  <a:cubicBezTo>
                    <a:pt x="22524" y="23491"/>
                    <a:pt x="24135" y="22215"/>
                    <a:pt x="24439" y="20148"/>
                  </a:cubicBezTo>
                  <a:cubicBezTo>
                    <a:pt x="24439" y="20110"/>
                    <a:pt x="24404" y="20084"/>
                    <a:pt x="24370" y="20084"/>
                  </a:cubicBezTo>
                  <a:cubicBezTo>
                    <a:pt x="24349" y="20084"/>
                    <a:pt x="24329" y="20094"/>
                    <a:pt x="24317" y="20117"/>
                  </a:cubicBezTo>
                  <a:cubicBezTo>
                    <a:pt x="23952" y="22063"/>
                    <a:pt x="22402" y="23309"/>
                    <a:pt x="21794" y="25102"/>
                  </a:cubicBezTo>
                  <a:lnTo>
                    <a:pt x="21703" y="24950"/>
                  </a:lnTo>
                  <a:cubicBezTo>
                    <a:pt x="21399" y="24312"/>
                    <a:pt x="21034" y="23674"/>
                    <a:pt x="20700" y="23066"/>
                  </a:cubicBezTo>
                  <a:cubicBezTo>
                    <a:pt x="21034" y="21789"/>
                    <a:pt x="21673" y="20877"/>
                    <a:pt x="22311" y="19753"/>
                  </a:cubicBezTo>
                  <a:cubicBezTo>
                    <a:pt x="22889" y="18810"/>
                    <a:pt x="23192" y="17747"/>
                    <a:pt x="23162" y="16652"/>
                  </a:cubicBezTo>
                  <a:cubicBezTo>
                    <a:pt x="23162" y="16592"/>
                    <a:pt x="23124" y="16561"/>
                    <a:pt x="23086" y="16561"/>
                  </a:cubicBezTo>
                  <a:cubicBezTo>
                    <a:pt x="23048" y="16561"/>
                    <a:pt x="23010" y="16592"/>
                    <a:pt x="23010" y="16652"/>
                  </a:cubicBezTo>
                  <a:cubicBezTo>
                    <a:pt x="23040" y="18081"/>
                    <a:pt x="22341" y="19236"/>
                    <a:pt x="21642" y="20361"/>
                  </a:cubicBezTo>
                  <a:cubicBezTo>
                    <a:pt x="21217" y="21060"/>
                    <a:pt x="20670" y="21880"/>
                    <a:pt x="20518" y="22731"/>
                  </a:cubicBezTo>
                  <a:cubicBezTo>
                    <a:pt x="20183" y="22124"/>
                    <a:pt x="19819" y="21546"/>
                    <a:pt x="19484" y="20938"/>
                  </a:cubicBezTo>
                  <a:cubicBezTo>
                    <a:pt x="19271" y="20604"/>
                    <a:pt x="19059" y="20239"/>
                    <a:pt x="18846" y="19905"/>
                  </a:cubicBezTo>
                  <a:cubicBezTo>
                    <a:pt x="19271" y="17473"/>
                    <a:pt x="21612" y="15953"/>
                    <a:pt x="21733" y="13339"/>
                  </a:cubicBezTo>
                  <a:cubicBezTo>
                    <a:pt x="21733" y="13286"/>
                    <a:pt x="21692" y="13254"/>
                    <a:pt x="21658" y="13254"/>
                  </a:cubicBezTo>
                  <a:cubicBezTo>
                    <a:pt x="21633" y="13254"/>
                    <a:pt x="21612" y="13271"/>
                    <a:pt x="21612" y="13309"/>
                  </a:cubicBezTo>
                  <a:cubicBezTo>
                    <a:pt x="21369" y="15801"/>
                    <a:pt x="19180" y="17291"/>
                    <a:pt x="18664" y="19601"/>
                  </a:cubicBezTo>
                  <a:cubicBezTo>
                    <a:pt x="18147" y="18810"/>
                    <a:pt x="17630" y="18020"/>
                    <a:pt x="17083" y="17260"/>
                  </a:cubicBezTo>
                  <a:cubicBezTo>
                    <a:pt x="17144" y="15588"/>
                    <a:pt x="18268" y="14221"/>
                    <a:pt x="18937" y="12762"/>
                  </a:cubicBezTo>
                  <a:cubicBezTo>
                    <a:pt x="19636" y="11424"/>
                    <a:pt x="19910" y="9905"/>
                    <a:pt x="19697" y="8385"/>
                  </a:cubicBezTo>
                  <a:cubicBezTo>
                    <a:pt x="19737" y="8304"/>
                    <a:pt x="19670" y="8250"/>
                    <a:pt x="19611" y="8250"/>
                  </a:cubicBezTo>
                  <a:cubicBezTo>
                    <a:pt x="19582" y="8250"/>
                    <a:pt x="19555" y="8263"/>
                    <a:pt x="19545" y="8294"/>
                  </a:cubicBezTo>
                  <a:cubicBezTo>
                    <a:pt x="19727" y="10239"/>
                    <a:pt x="19028" y="11971"/>
                    <a:pt x="18177" y="13552"/>
                  </a:cubicBezTo>
                  <a:cubicBezTo>
                    <a:pt x="17600" y="14585"/>
                    <a:pt x="16961" y="15619"/>
                    <a:pt x="16840" y="16835"/>
                  </a:cubicBezTo>
                  <a:cubicBezTo>
                    <a:pt x="16232" y="15953"/>
                    <a:pt x="15624" y="15133"/>
                    <a:pt x="14986" y="14312"/>
                  </a:cubicBezTo>
                  <a:cubicBezTo>
                    <a:pt x="15198" y="12853"/>
                    <a:pt x="15837" y="11546"/>
                    <a:pt x="16110" y="10087"/>
                  </a:cubicBezTo>
                  <a:cubicBezTo>
                    <a:pt x="16384" y="8810"/>
                    <a:pt x="16353" y="7473"/>
                    <a:pt x="15989" y="6196"/>
                  </a:cubicBezTo>
                  <a:cubicBezTo>
                    <a:pt x="15976" y="6171"/>
                    <a:pt x="15952" y="6161"/>
                    <a:pt x="15931" y="6161"/>
                  </a:cubicBezTo>
                  <a:cubicBezTo>
                    <a:pt x="15903" y="6161"/>
                    <a:pt x="15880" y="6179"/>
                    <a:pt x="15898" y="6196"/>
                  </a:cubicBezTo>
                  <a:cubicBezTo>
                    <a:pt x="16232" y="7746"/>
                    <a:pt x="16171" y="9327"/>
                    <a:pt x="15715" y="10847"/>
                  </a:cubicBezTo>
                  <a:cubicBezTo>
                    <a:pt x="15411" y="11880"/>
                    <a:pt x="14864" y="12914"/>
                    <a:pt x="14773" y="14008"/>
                  </a:cubicBezTo>
                  <a:lnTo>
                    <a:pt x="14135" y="13248"/>
                  </a:lnTo>
                  <a:cubicBezTo>
                    <a:pt x="13891" y="12944"/>
                    <a:pt x="13648" y="12640"/>
                    <a:pt x="13375" y="12336"/>
                  </a:cubicBezTo>
                  <a:cubicBezTo>
                    <a:pt x="13283" y="11667"/>
                    <a:pt x="13709" y="10847"/>
                    <a:pt x="13891" y="10208"/>
                  </a:cubicBezTo>
                  <a:cubicBezTo>
                    <a:pt x="14074" y="9601"/>
                    <a:pt x="14195" y="8932"/>
                    <a:pt x="14195" y="8294"/>
                  </a:cubicBezTo>
                  <a:cubicBezTo>
                    <a:pt x="14195" y="8263"/>
                    <a:pt x="14173" y="8248"/>
                    <a:pt x="14150" y="8248"/>
                  </a:cubicBezTo>
                  <a:cubicBezTo>
                    <a:pt x="14127" y="8248"/>
                    <a:pt x="14104" y="8263"/>
                    <a:pt x="14104" y="8294"/>
                  </a:cubicBezTo>
                  <a:cubicBezTo>
                    <a:pt x="13983" y="9175"/>
                    <a:pt x="13739" y="10056"/>
                    <a:pt x="13405" y="10908"/>
                  </a:cubicBezTo>
                  <a:cubicBezTo>
                    <a:pt x="13253" y="11272"/>
                    <a:pt x="13162" y="11667"/>
                    <a:pt x="13131" y="12032"/>
                  </a:cubicBezTo>
                  <a:cubicBezTo>
                    <a:pt x="12584" y="11394"/>
                    <a:pt x="12037" y="10756"/>
                    <a:pt x="11460" y="10148"/>
                  </a:cubicBezTo>
                  <a:cubicBezTo>
                    <a:pt x="12584" y="8081"/>
                    <a:pt x="12858" y="5649"/>
                    <a:pt x="12220" y="3369"/>
                  </a:cubicBezTo>
                  <a:cubicBezTo>
                    <a:pt x="12207" y="3331"/>
                    <a:pt x="12178" y="3314"/>
                    <a:pt x="12151" y="3314"/>
                  </a:cubicBezTo>
                  <a:cubicBezTo>
                    <a:pt x="12114" y="3314"/>
                    <a:pt x="12080" y="3347"/>
                    <a:pt x="12098" y="3400"/>
                  </a:cubicBezTo>
                  <a:cubicBezTo>
                    <a:pt x="12584" y="5619"/>
                    <a:pt x="12280" y="7929"/>
                    <a:pt x="11247" y="9935"/>
                  </a:cubicBezTo>
                  <a:cubicBezTo>
                    <a:pt x="10852" y="9479"/>
                    <a:pt x="10396" y="9023"/>
                    <a:pt x="9970" y="8567"/>
                  </a:cubicBezTo>
                  <a:cubicBezTo>
                    <a:pt x="10426" y="7686"/>
                    <a:pt x="10426" y="6409"/>
                    <a:pt x="10365" y="5436"/>
                  </a:cubicBezTo>
                  <a:cubicBezTo>
                    <a:pt x="10365" y="5376"/>
                    <a:pt x="10320" y="5345"/>
                    <a:pt x="10274" y="5345"/>
                  </a:cubicBezTo>
                  <a:cubicBezTo>
                    <a:pt x="10229" y="5345"/>
                    <a:pt x="10183" y="5376"/>
                    <a:pt x="10183" y="5436"/>
                  </a:cubicBezTo>
                  <a:cubicBezTo>
                    <a:pt x="10214" y="6044"/>
                    <a:pt x="10183" y="6652"/>
                    <a:pt x="10062" y="7260"/>
                  </a:cubicBezTo>
                  <a:cubicBezTo>
                    <a:pt x="10001" y="7625"/>
                    <a:pt x="9879" y="8020"/>
                    <a:pt x="9788" y="8385"/>
                  </a:cubicBezTo>
                  <a:cubicBezTo>
                    <a:pt x="9150" y="7746"/>
                    <a:pt x="8511" y="7108"/>
                    <a:pt x="7843" y="6500"/>
                  </a:cubicBezTo>
                  <a:lnTo>
                    <a:pt x="7448" y="6135"/>
                  </a:lnTo>
                  <a:cubicBezTo>
                    <a:pt x="7782" y="4676"/>
                    <a:pt x="7721" y="3157"/>
                    <a:pt x="7235" y="1728"/>
                  </a:cubicBezTo>
                  <a:cubicBezTo>
                    <a:pt x="7226" y="1719"/>
                    <a:pt x="7214" y="1716"/>
                    <a:pt x="7202" y="1716"/>
                  </a:cubicBezTo>
                  <a:cubicBezTo>
                    <a:pt x="7174" y="1716"/>
                    <a:pt x="7144" y="1737"/>
                    <a:pt x="7144" y="1759"/>
                  </a:cubicBezTo>
                  <a:cubicBezTo>
                    <a:pt x="7508" y="3126"/>
                    <a:pt x="7539" y="4555"/>
                    <a:pt x="7235" y="5953"/>
                  </a:cubicBezTo>
                  <a:cubicBezTo>
                    <a:pt x="6596" y="5345"/>
                    <a:pt x="5897" y="4737"/>
                    <a:pt x="5229" y="4160"/>
                  </a:cubicBezTo>
                  <a:cubicBezTo>
                    <a:pt x="5198" y="3035"/>
                    <a:pt x="4651" y="1850"/>
                    <a:pt x="4104" y="877"/>
                  </a:cubicBezTo>
                  <a:cubicBezTo>
                    <a:pt x="4092" y="854"/>
                    <a:pt x="4072" y="844"/>
                    <a:pt x="4053" y="844"/>
                  </a:cubicBezTo>
                  <a:cubicBezTo>
                    <a:pt x="4022" y="844"/>
                    <a:pt x="3994" y="870"/>
                    <a:pt x="4013" y="907"/>
                  </a:cubicBezTo>
                  <a:cubicBezTo>
                    <a:pt x="4317" y="1455"/>
                    <a:pt x="4530" y="2062"/>
                    <a:pt x="4712" y="2640"/>
                  </a:cubicBezTo>
                  <a:cubicBezTo>
                    <a:pt x="4833" y="3066"/>
                    <a:pt x="4864" y="3491"/>
                    <a:pt x="4955" y="3917"/>
                  </a:cubicBezTo>
                  <a:cubicBezTo>
                    <a:pt x="4226" y="3309"/>
                    <a:pt x="3496" y="2731"/>
                    <a:pt x="2706" y="2154"/>
                  </a:cubicBezTo>
                  <a:cubicBezTo>
                    <a:pt x="2523" y="1819"/>
                    <a:pt x="2463" y="1424"/>
                    <a:pt x="2341" y="1059"/>
                  </a:cubicBezTo>
                  <a:cubicBezTo>
                    <a:pt x="2159" y="695"/>
                    <a:pt x="1946" y="330"/>
                    <a:pt x="1703" y="26"/>
                  </a:cubicBezTo>
                  <a:cubicBezTo>
                    <a:pt x="1694" y="8"/>
                    <a:pt x="1682" y="1"/>
                    <a:pt x="16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8"/>
            <p:cNvSpPr/>
            <p:nvPr/>
          </p:nvSpPr>
          <p:spPr>
            <a:xfrm>
              <a:off x="-5642038" y="1959825"/>
              <a:ext cx="281908" cy="365678"/>
            </a:xfrm>
            <a:custGeom>
              <a:avLst/>
              <a:gdLst/>
              <a:ahLst/>
              <a:cxnLst/>
              <a:rect l="l" t="t" r="r" b="b"/>
              <a:pathLst>
                <a:path w="8255" h="10708" extrusionOk="0">
                  <a:moveTo>
                    <a:pt x="373" y="1"/>
                  </a:moveTo>
                  <a:cubicBezTo>
                    <a:pt x="183" y="1"/>
                    <a:pt x="0" y="122"/>
                    <a:pt x="15" y="366"/>
                  </a:cubicBezTo>
                  <a:cubicBezTo>
                    <a:pt x="167" y="2554"/>
                    <a:pt x="76" y="5138"/>
                    <a:pt x="1383" y="7022"/>
                  </a:cubicBezTo>
                  <a:cubicBezTo>
                    <a:pt x="2751" y="9028"/>
                    <a:pt x="5274" y="10275"/>
                    <a:pt x="7584" y="10700"/>
                  </a:cubicBezTo>
                  <a:cubicBezTo>
                    <a:pt x="7612" y="10705"/>
                    <a:pt x="7640" y="10708"/>
                    <a:pt x="7667" y="10708"/>
                  </a:cubicBezTo>
                  <a:cubicBezTo>
                    <a:pt x="8093" y="10708"/>
                    <a:pt x="8255" y="10056"/>
                    <a:pt x="7797" y="9971"/>
                  </a:cubicBezTo>
                  <a:lnTo>
                    <a:pt x="7797" y="9971"/>
                  </a:lnTo>
                  <a:lnTo>
                    <a:pt x="7797" y="10001"/>
                  </a:lnTo>
                  <a:cubicBezTo>
                    <a:pt x="5608" y="9575"/>
                    <a:pt x="3146" y="8390"/>
                    <a:pt x="1900" y="6445"/>
                  </a:cubicBezTo>
                  <a:cubicBezTo>
                    <a:pt x="806" y="4712"/>
                    <a:pt x="927" y="2372"/>
                    <a:pt x="775" y="366"/>
                  </a:cubicBezTo>
                  <a:cubicBezTo>
                    <a:pt x="760" y="122"/>
                    <a:pt x="563" y="1"/>
                    <a:pt x="373"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8"/>
            <p:cNvSpPr/>
            <p:nvPr/>
          </p:nvSpPr>
          <p:spPr>
            <a:xfrm>
              <a:off x="-5565747" y="2219331"/>
              <a:ext cx="98625" cy="93469"/>
            </a:xfrm>
            <a:custGeom>
              <a:avLst/>
              <a:gdLst/>
              <a:ahLst/>
              <a:cxnLst/>
              <a:rect l="l" t="t" r="r" b="b"/>
              <a:pathLst>
                <a:path w="2888" h="2737" extrusionOk="0">
                  <a:moveTo>
                    <a:pt x="0" y="1"/>
                  </a:moveTo>
                  <a:lnTo>
                    <a:pt x="2371" y="2736"/>
                  </a:lnTo>
                  <a:lnTo>
                    <a:pt x="2888" y="1004"/>
                  </a:lnTo>
                  <a:lnTo>
                    <a:pt x="2888" y="1004"/>
                  </a:lnTo>
                  <a:cubicBezTo>
                    <a:pt x="2866" y="1005"/>
                    <a:pt x="2843" y="1006"/>
                    <a:pt x="2819" y="1006"/>
                  </a:cubicBezTo>
                  <a:cubicBezTo>
                    <a:pt x="1983" y="1006"/>
                    <a:pt x="1" y="1"/>
                    <a:pt x="0"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8"/>
            <p:cNvSpPr/>
            <p:nvPr/>
          </p:nvSpPr>
          <p:spPr>
            <a:xfrm>
              <a:off x="-5518005" y="2241699"/>
              <a:ext cx="447433" cy="219277"/>
            </a:xfrm>
            <a:custGeom>
              <a:avLst/>
              <a:gdLst/>
              <a:ahLst/>
              <a:cxnLst/>
              <a:rect l="l" t="t" r="r" b="b"/>
              <a:pathLst>
                <a:path w="13102" h="6421" extrusionOk="0">
                  <a:moveTo>
                    <a:pt x="3518" y="1"/>
                  </a:moveTo>
                  <a:cubicBezTo>
                    <a:pt x="2364" y="1"/>
                    <a:pt x="1202" y="155"/>
                    <a:pt x="61" y="470"/>
                  </a:cubicBezTo>
                  <a:lnTo>
                    <a:pt x="1" y="470"/>
                  </a:lnTo>
                  <a:cubicBezTo>
                    <a:pt x="1004" y="2598"/>
                    <a:pt x="2675" y="4331"/>
                    <a:pt x="4773" y="5425"/>
                  </a:cubicBezTo>
                  <a:cubicBezTo>
                    <a:pt x="6149" y="6082"/>
                    <a:pt x="7650" y="6420"/>
                    <a:pt x="9164" y="6420"/>
                  </a:cubicBezTo>
                  <a:cubicBezTo>
                    <a:pt x="9890" y="6420"/>
                    <a:pt x="10619" y="6342"/>
                    <a:pt x="11338" y="6185"/>
                  </a:cubicBezTo>
                  <a:cubicBezTo>
                    <a:pt x="11946" y="6063"/>
                    <a:pt x="12493" y="5759"/>
                    <a:pt x="12888" y="5303"/>
                  </a:cubicBezTo>
                  <a:cubicBezTo>
                    <a:pt x="12980" y="5121"/>
                    <a:pt x="13040" y="4969"/>
                    <a:pt x="13040" y="4786"/>
                  </a:cubicBezTo>
                  <a:cubicBezTo>
                    <a:pt x="13101" y="4209"/>
                    <a:pt x="12676" y="3753"/>
                    <a:pt x="12250" y="3358"/>
                  </a:cubicBezTo>
                  <a:cubicBezTo>
                    <a:pt x="9819" y="1172"/>
                    <a:pt x="6700" y="1"/>
                    <a:pt x="3518" y="1"/>
                  </a:cubicBezTo>
                  <a:close/>
                </a:path>
              </a:pathLst>
            </a:custGeom>
            <a:solidFill>
              <a:srgbClr val="006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8"/>
            <p:cNvSpPr/>
            <p:nvPr/>
          </p:nvSpPr>
          <p:spPr>
            <a:xfrm>
              <a:off x="-5515922" y="2241699"/>
              <a:ext cx="445350" cy="181132"/>
            </a:xfrm>
            <a:custGeom>
              <a:avLst/>
              <a:gdLst/>
              <a:ahLst/>
              <a:cxnLst/>
              <a:rect l="l" t="t" r="r" b="b"/>
              <a:pathLst>
                <a:path w="13041" h="5304" extrusionOk="0">
                  <a:moveTo>
                    <a:pt x="3457" y="1"/>
                  </a:moveTo>
                  <a:cubicBezTo>
                    <a:pt x="2303" y="1"/>
                    <a:pt x="1141" y="155"/>
                    <a:pt x="0" y="470"/>
                  </a:cubicBezTo>
                  <a:lnTo>
                    <a:pt x="12827" y="5303"/>
                  </a:lnTo>
                  <a:cubicBezTo>
                    <a:pt x="12919" y="5121"/>
                    <a:pt x="12979" y="4969"/>
                    <a:pt x="12979" y="4786"/>
                  </a:cubicBezTo>
                  <a:cubicBezTo>
                    <a:pt x="13040" y="4209"/>
                    <a:pt x="12615" y="3753"/>
                    <a:pt x="12189" y="3358"/>
                  </a:cubicBezTo>
                  <a:cubicBezTo>
                    <a:pt x="9758" y="1172"/>
                    <a:pt x="6639" y="1"/>
                    <a:pt x="3457" y="1"/>
                  </a:cubicBezTo>
                  <a:close/>
                </a:path>
              </a:pathLst>
            </a:custGeom>
            <a:solidFill>
              <a:srgbClr val="355C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8"/>
            <p:cNvSpPr/>
            <p:nvPr/>
          </p:nvSpPr>
          <p:spPr>
            <a:xfrm>
              <a:off x="-6345289" y="1275015"/>
              <a:ext cx="417381" cy="488926"/>
            </a:xfrm>
            <a:custGeom>
              <a:avLst/>
              <a:gdLst/>
              <a:ahLst/>
              <a:cxnLst/>
              <a:rect l="l" t="t" r="r" b="b"/>
              <a:pathLst>
                <a:path w="12222" h="14317" extrusionOk="0">
                  <a:moveTo>
                    <a:pt x="623" y="0"/>
                  </a:moveTo>
                  <a:cubicBezTo>
                    <a:pt x="433" y="0"/>
                    <a:pt x="243" y="129"/>
                    <a:pt x="243" y="388"/>
                  </a:cubicBezTo>
                  <a:cubicBezTo>
                    <a:pt x="0" y="7196"/>
                    <a:pt x="4833" y="13154"/>
                    <a:pt x="11551" y="14309"/>
                  </a:cubicBezTo>
                  <a:cubicBezTo>
                    <a:pt x="11579" y="14314"/>
                    <a:pt x="11607" y="14317"/>
                    <a:pt x="11633" y="14317"/>
                  </a:cubicBezTo>
                  <a:cubicBezTo>
                    <a:pt x="12059" y="14317"/>
                    <a:pt x="12221" y="13665"/>
                    <a:pt x="11763" y="13580"/>
                  </a:cubicBezTo>
                  <a:cubicBezTo>
                    <a:pt x="5380" y="12516"/>
                    <a:pt x="760" y="6862"/>
                    <a:pt x="1003" y="388"/>
                  </a:cubicBezTo>
                  <a:cubicBezTo>
                    <a:pt x="1003" y="129"/>
                    <a:pt x="813" y="0"/>
                    <a:pt x="623" y="0"/>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8"/>
            <p:cNvSpPr/>
            <p:nvPr/>
          </p:nvSpPr>
          <p:spPr>
            <a:xfrm>
              <a:off x="-6237785" y="1894496"/>
              <a:ext cx="489916" cy="1008893"/>
            </a:xfrm>
            <a:custGeom>
              <a:avLst/>
              <a:gdLst/>
              <a:ahLst/>
              <a:cxnLst/>
              <a:rect l="l" t="t" r="r" b="b"/>
              <a:pathLst>
                <a:path w="14346" h="29543" extrusionOk="0">
                  <a:moveTo>
                    <a:pt x="13748" y="1"/>
                  </a:moveTo>
                  <a:cubicBezTo>
                    <a:pt x="13667" y="1"/>
                    <a:pt x="13584" y="28"/>
                    <a:pt x="13509" y="90"/>
                  </a:cubicBezTo>
                  <a:cubicBezTo>
                    <a:pt x="11746" y="1549"/>
                    <a:pt x="10409" y="3525"/>
                    <a:pt x="9284" y="5500"/>
                  </a:cubicBezTo>
                  <a:cubicBezTo>
                    <a:pt x="8038" y="7537"/>
                    <a:pt x="7096" y="9756"/>
                    <a:pt x="6457" y="12066"/>
                  </a:cubicBezTo>
                  <a:cubicBezTo>
                    <a:pt x="5697" y="15075"/>
                    <a:pt x="5758" y="18175"/>
                    <a:pt x="4846" y="21124"/>
                  </a:cubicBezTo>
                  <a:cubicBezTo>
                    <a:pt x="3934" y="24042"/>
                    <a:pt x="2354" y="26686"/>
                    <a:pt x="256" y="28905"/>
                  </a:cubicBezTo>
                  <a:cubicBezTo>
                    <a:pt x="0" y="29161"/>
                    <a:pt x="244" y="29542"/>
                    <a:pt x="522" y="29542"/>
                  </a:cubicBezTo>
                  <a:cubicBezTo>
                    <a:pt x="607" y="29542"/>
                    <a:pt x="695" y="29507"/>
                    <a:pt x="773" y="29422"/>
                  </a:cubicBezTo>
                  <a:cubicBezTo>
                    <a:pt x="2627" y="27476"/>
                    <a:pt x="4117" y="25197"/>
                    <a:pt x="5089" y="22674"/>
                  </a:cubicBezTo>
                  <a:cubicBezTo>
                    <a:pt x="6275" y="19695"/>
                    <a:pt x="6366" y="16595"/>
                    <a:pt x="6913" y="13464"/>
                  </a:cubicBezTo>
                  <a:cubicBezTo>
                    <a:pt x="7430" y="11032"/>
                    <a:pt x="8311" y="8662"/>
                    <a:pt x="9588" y="6504"/>
                  </a:cubicBezTo>
                  <a:cubicBezTo>
                    <a:pt x="10743" y="4376"/>
                    <a:pt x="12141" y="2218"/>
                    <a:pt x="14056" y="637"/>
                  </a:cubicBezTo>
                  <a:cubicBezTo>
                    <a:pt x="14346" y="396"/>
                    <a:pt x="14060" y="1"/>
                    <a:pt x="137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8"/>
            <p:cNvSpPr/>
            <p:nvPr/>
          </p:nvSpPr>
          <p:spPr>
            <a:xfrm>
              <a:off x="-6241507" y="2776761"/>
              <a:ext cx="114232" cy="122496"/>
            </a:xfrm>
            <a:custGeom>
              <a:avLst/>
              <a:gdLst/>
              <a:ahLst/>
              <a:cxnLst/>
              <a:rect l="l" t="t" r="r" b="b"/>
              <a:pathLst>
                <a:path w="3345" h="3587" extrusionOk="0">
                  <a:moveTo>
                    <a:pt x="3344" y="0"/>
                  </a:moveTo>
                  <a:lnTo>
                    <a:pt x="1" y="2979"/>
                  </a:lnTo>
                  <a:lnTo>
                    <a:pt x="2220" y="3587"/>
                  </a:lnTo>
                  <a:lnTo>
                    <a:pt x="334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8"/>
            <p:cNvSpPr/>
            <p:nvPr/>
          </p:nvSpPr>
          <p:spPr>
            <a:xfrm>
              <a:off x="-6536290" y="2818253"/>
              <a:ext cx="402765" cy="548551"/>
            </a:xfrm>
            <a:custGeom>
              <a:avLst/>
              <a:gdLst/>
              <a:ahLst/>
              <a:cxnLst/>
              <a:rect l="l" t="t" r="r" b="b"/>
              <a:pathLst>
                <a:path w="11794" h="16063" extrusionOk="0">
                  <a:moveTo>
                    <a:pt x="11156" y="1"/>
                  </a:moveTo>
                  <a:lnTo>
                    <a:pt x="11125" y="31"/>
                  </a:lnTo>
                  <a:cubicBezTo>
                    <a:pt x="5472" y="2311"/>
                    <a:pt x="1368" y="7326"/>
                    <a:pt x="213" y="13314"/>
                  </a:cubicBezTo>
                  <a:cubicBezTo>
                    <a:pt x="61" y="14074"/>
                    <a:pt x="0" y="14956"/>
                    <a:pt x="517" y="15533"/>
                  </a:cubicBezTo>
                  <a:cubicBezTo>
                    <a:pt x="669" y="15715"/>
                    <a:pt x="882" y="15867"/>
                    <a:pt x="1125" y="15959"/>
                  </a:cubicBezTo>
                  <a:cubicBezTo>
                    <a:pt x="1341" y="16031"/>
                    <a:pt x="1573" y="16063"/>
                    <a:pt x="1812" y="16063"/>
                  </a:cubicBezTo>
                  <a:cubicBezTo>
                    <a:pt x="2381" y="16063"/>
                    <a:pt x="2991" y="15881"/>
                    <a:pt x="3526" y="15624"/>
                  </a:cubicBezTo>
                  <a:cubicBezTo>
                    <a:pt x="6353" y="14317"/>
                    <a:pt x="8663" y="12098"/>
                    <a:pt x="10061" y="9332"/>
                  </a:cubicBezTo>
                  <a:cubicBezTo>
                    <a:pt x="11460" y="6566"/>
                    <a:pt x="11794" y="3040"/>
                    <a:pt x="11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8"/>
            <p:cNvSpPr/>
            <p:nvPr/>
          </p:nvSpPr>
          <p:spPr>
            <a:xfrm>
              <a:off x="-6536290" y="2819312"/>
              <a:ext cx="378894" cy="543941"/>
            </a:xfrm>
            <a:custGeom>
              <a:avLst/>
              <a:gdLst/>
              <a:ahLst/>
              <a:cxnLst/>
              <a:rect l="l" t="t" r="r" b="b"/>
              <a:pathLst>
                <a:path w="11095" h="15928" extrusionOk="0">
                  <a:moveTo>
                    <a:pt x="11095" y="0"/>
                  </a:moveTo>
                  <a:cubicBezTo>
                    <a:pt x="5441" y="2310"/>
                    <a:pt x="1338" y="7295"/>
                    <a:pt x="183" y="13283"/>
                  </a:cubicBezTo>
                  <a:cubicBezTo>
                    <a:pt x="61" y="14043"/>
                    <a:pt x="0" y="14925"/>
                    <a:pt x="517" y="15502"/>
                  </a:cubicBezTo>
                  <a:cubicBezTo>
                    <a:pt x="669" y="15684"/>
                    <a:pt x="882" y="15836"/>
                    <a:pt x="1125" y="15928"/>
                  </a:cubicBezTo>
                  <a:lnTo>
                    <a:pt x="110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8"/>
            <p:cNvSpPr/>
            <p:nvPr/>
          </p:nvSpPr>
          <p:spPr>
            <a:xfrm>
              <a:off x="-5840825" y="2238011"/>
              <a:ext cx="86195" cy="120447"/>
            </a:xfrm>
            <a:custGeom>
              <a:avLst/>
              <a:gdLst/>
              <a:ahLst/>
              <a:cxnLst/>
              <a:rect l="l" t="t" r="r" b="b"/>
              <a:pathLst>
                <a:path w="2524" h="3527" extrusionOk="0">
                  <a:moveTo>
                    <a:pt x="2098" y="1"/>
                  </a:moveTo>
                  <a:cubicBezTo>
                    <a:pt x="2098" y="1"/>
                    <a:pt x="517" y="822"/>
                    <a:pt x="0" y="3527"/>
                  </a:cubicBezTo>
                  <a:lnTo>
                    <a:pt x="2523" y="3466"/>
                  </a:lnTo>
                  <a:cubicBezTo>
                    <a:pt x="2523" y="3466"/>
                    <a:pt x="1703" y="1338"/>
                    <a:pt x="2098"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8"/>
            <p:cNvSpPr/>
            <p:nvPr/>
          </p:nvSpPr>
          <p:spPr>
            <a:xfrm>
              <a:off x="-6335966" y="1707593"/>
              <a:ext cx="137044" cy="59216"/>
            </a:xfrm>
            <a:custGeom>
              <a:avLst/>
              <a:gdLst/>
              <a:ahLst/>
              <a:cxnLst/>
              <a:rect l="l" t="t" r="r" b="b"/>
              <a:pathLst>
                <a:path w="4013" h="1734" extrusionOk="0">
                  <a:moveTo>
                    <a:pt x="487" y="1"/>
                  </a:moveTo>
                  <a:lnTo>
                    <a:pt x="1" y="1733"/>
                  </a:lnTo>
                  <a:cubicBezTo>
                    <a:pt x="882" y="1549"/>
                    <a:pt x="1791" y="1447"/>
                    <a:pt x="2699" y="1447"/>
                  </a:cubicBezTo>
                  <a:cubicBezTo>
                    <a:pt x="3138" y="1447"/>
                    <a:pt x="3577" y="1471"/>
                    <a:pt x="4013" y="1520"/>
                  </a:cubicBezTo>
                  <a:cubicBezTo>
                    <a:pt x="4013" y="1520"/>
                    <a:pt x="852" y="578"/>
                    <a:pt x="487"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8"/>
            <p:cNvSpPr/>
            <p:nvPr/>
          </p:nvSpPr>
          <p:spPr>
            <a:xfrm>
              <a:off x="-6279892" y="1523866"/>
              <a:ext cx="65431" cy="88278"/>
            </a:xfrm>
            <a:custGeom>
              <a:avLst/>
              <a:gdLst/>
              <a:ahLst/>
              <a:cxnLst/>
              <a:rect l="l" t="t" r="r" b="b"/>
              <a:pathLst>
                <a:path w="1916" h="2585" extrusionOk="0">
                  <a:moveTo>
                    <a:pt x="0" y="1"/>
                  </a:moveTo>
                  <a:lnTo>
                    <a:pt x="0" y="1"/>
                  </a:lnTo>
                  <a:cubicBezTo>
                    <a:pt x="304" y="1064"/>
                    <a:pt x="973" y="1976"/>
                    <a:pt x="1915" y="2584"/>
                  </a:cubicBezTo>
                  <a:cubicBezTo>
                    <a:pt x="1641" y="1916"/>
                    <a:pt x="1641" y="1186"/>
                    <a:pt x="1885" y="517"/>
                  </a:cubicBezTo>
                  <a:lnTo>
                    <a:pt x="0" y="1"/>
                  </a:ln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8"/>
            <p:cNvSpPr/>
            <p:nvPr/>
          </p:nvSpPr>
          <p:spPr>
            <a:xfrm>
              <a:off x="-6018337" y="2278513"/>
              <a:ext cx="381012" cy="825235"/>
            </a:xfrm>
            <a:custGeom>
              <a:avLst/>
              <a:gdLst/>
              <a:ahLst/>
              <a:cxnLst/>
              <a:rect l="l" t="t" r="r" b="b"/>
              <a:pathLst>
                <a:path w="11157" h="24165" extrusionOk="0">
                  <a:moveTo>
                    <a:pt x="6566" y="0"/>
                  </a:moveTo>
                  <a:lnTo>
                    <a:pt x="6506" y="61"/>
                  </a:lnTo>
                  <a:cubicBezTo>
                    <a:pt x="1551" y="6110"/>
                    <a:pt x="1" y="14286"/>
                    <a:pt x="2372" y="21733"/>
                  </a:cubicBezTo>
                  <a:cubicBezTo>
                    <a:pt x="2676" y="22675"/>
                    <a:pt x="3132" y="23709"/>
                    <a:pt x="4074" y="24043"/>
                  </a:cubicBezTo>
                  <a:cubicBezTo>
                    <a:pt x="4276" y="24124"/>
                    <a:pt x="4479" y="24165"/>
                    <a:pt x="4691" y="24165"/>
                  </a:cubicBezTo>
                  <a:cubicBezTo>
                    <a:pt x="4797" y="24165"/>
                    <a:pt x="4905" y="24155"/>
                    <a:pt x="5016" y="24134"/>
                  </a:cubicBezTo>
                  <a:cubicBezTo>
                    <a:pt x="5989" y="23982"/>
                    <a:pt x="6901" y="23131"/>
                    <a:pt x="7539" y="22311"/>
                  </a:cubicBezTo>
                  <a:cubicBezTo>
                    <a:pt x="9910" y="19089"/>
                    <a:pt x="11156" y="15168"/>
                    <a:pt x="11034" y="11186"/>
                  </a:cubicBezTo>
                  <a:cubicBezTo>
                    <a:pt x="10913" y="7204"/>
                    <a:pt x="9120" y="3009"/>
                    <a:pt x="6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8"/>
            <p:cNvSpPr/>
            <p:nvPr/>
          </p:nvSpPr>
          <p:spPr>
            <a:xfrm>
              <a:off x="-6017278" y="2280596"/>
              <a:ext cx="222146" cy="823152"/>
            </a:xfrm>
            <a:custGeom>
              <a:avLst/>
              <a:gdLst/>
              <a:ahLst/>
              <a:cxnLst/>
              <a:rect l="l" t="t" r="r" b="b"/>
              <a:pathLst>
                <a:path w="6505" h="24104" extrusionOk="0">
                  <a:moveTo>
                    <a:pt x="6505" y="0"/>
                  </a:moveTo>
                  <a:lnTo>
                    <a:pt x="6505" y="0"/>
                  </a:lnTo>
                  <a:cubicBezTo>
                    <a:pt x="1550" y="6049"/>
                    <a:pt x="0" y="14225"/>
                    <a:pt x="2371" y="21672"/>
                  </a:cubicBezTo>
                  <a:cubicBezTo>
                    <a:pt x="2675" y="22614"/>
                    <a:pt x="3161" y="23648"/>
                    <a:pt x="4073" y="23982"/>
                  </a:cubicBezTo>
                  <a:cubicBezTo>
                    <a:pt x="4276" y="24063"/>
                    <a:pt x="4492" y="24104"/>
                    <a:pt x="4704" y="24104"/>
                  </a:cubicBezTo>
                  <a:cubicBezTo>
                    <a:pt x="4809" y="24104"/>
                    <a:pt x="4914" y="24094"/>
                    <a:pt x="5016" y="24073"/>
                  </a:cubicBezTo>
                  <a:lnTo>
                    <a:pt x="65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8"/>
            <p:cNvSpPr/>
            <p:nvPr/>
          </p:nvSpPr>
          <p:spPr>
            <a:xfrm>
              <a:off x="-6386815" y="880924"/>
              <a:ext cx="323879" cy="700075"/>
            </a:xfrm>
            <a:custGeom>
              <a:avLst/>
              <a:gdLst/>
              <a:ahLst/>
              <a:cxnLst/>
              <a:rect l="l" t="t" r="r" b="b"/>
              <a:pathLst>
                <a:path w="9484" h="20500" extrusionOk="0">
                  <a:moveTo>
                    <a:pt x="5291" y="1"/>
                  </a:moveTo>
                  <a:cubicBezTo>
                    <a:pt x="5170" y="1"/>
                    <a:pt x="5047" y="16"/>
                    <a:pt x="4924" y="43"/>
                  </a:cubicBezTo>
                  <a:cubicBezTo>
                    <a:pt x="4104" y="195"/>
                    <a:pt x="3374" y="925"/>
                    <a:pt x="2858" y="1654"/>
                  </a:cubicBezTo>
                  <a:cubicBezTo>
                    <a:pt x="943" y="4451"/>
                    <a:pt x="0" y="7794"/>
                    <a:pt x="213" y="11168"/>
                  </a:cubicBezTo>
                  <a:cubicBezTo>
                    <a:pt x="456" y="14511"/>
                    <a:pt x="2098" y="18007"/>
                    <a:pt x="4347" y="20499"/>
                  </a:cubicBezTo>
                  <a:lnTo>
                    <a:pt x="4408" y="20439"/>
                  </a:lnTo>
                  <a:cubicBezTo>
                    <a:pt x="8390" y="15150"/>
                    <a:pt x="9484" y="8220"/>
                    <a:pt x="7235" y="1989"/>
                  </a:cubicBezTo>
                  <a:cubicBezTo>
                    <a:pt x="6961" y="1198"/>
                    <a:pt x="6535" y="347"/>
                    <a:pt x="5715" y="74"/>
                  </a:cubicBezTo>
                  <a:cubicBezTo>
                    <a:pt x="5581" y="23"/>
                    <a:pt x="5438" y="1"/>
                    <a:pt x="5291" y="1"/>
                  </a:cubicBezTo>
                  <a:close/>
                </a:path>
              </a:pathLst>
            </a:custGeom>
            <a:solidFill>
              <a:srgbClr val="8CB0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8"/>
            <p:cNvSpPr/>
            <p:nvPr/>
          </p:nvSpPr>
          <p:spPr>
            <a:xfrm>
              <a:off x="-6237341" y="880924"/>
              <a:ext cx="174404" cy="697992"/>
            </a:xfrm>
            <a:custGeom>
              <a:avLst/>
              <a:gdLst/>
              <a:ahLst/>
              <a:cxnLst/>
              <a:rect l="l" t="t" r="r" b="b"/>
              <a:pathLst>
                <a:path w="5107" h="20439" extrusionOk="0">
                  <a:moveTo>
                    <a:pt x="914" y="1"/>
                  </a:moveTo>
                  <a:cubicBezTo>
                    <a:pt x="793" y="1"/>
                    <a:pt x="670" y="16"/>
                    <a:pt x="547" y="43"/>
                  </a:cubicBezTo>
                  <a:lnTo>
                    <a:pt x="0" y="20439"/>
                  </a:lnTo>
                  <a:cubicBezTo>
                    <a:pt x="4013" y="15150"/>
                    <a:pt x="5107" y="8220"/>
                    <a:pt x="2858" y="1989"/>
                  </a:cubicBezTo>
                  <a:cubicBezTo>
                    <a:pt x="2584" y="1198"/>
                    <a:pt x="2128" y="347"/>
                    <a:pt x="1338" y="74"/>
                  </a:cubicBezTo>
                  <a:cubicBezTo>
                    <a:pt x="1204" y="23"/>
                    <a:pt x="1061" y="1"/>
                    <a:pt x="914" y="1"/>
                  </a:cubicBez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8"/>
            <p:cNvSpPr/>
            <p:nvPr/>
          </p:nvSpPr>
          <p:spPr>
            <a:xfrm>
              <a:off x="-6902720" y="1494599"/>
              <a:ext cx="619720" cy="286894"/>
            </a:xfrm>
            <a:custGeom>
              <a:avLst/>
              <a:gdLst/>
              <a:ahLst/>
              <a:cxnLst/>
              <a:rect l="l" t="t" r="r" b="b"/>
              <a:pathLst>
                <a:path w="18147" h="8401" extrusionOk="0">
                  <a:moveTo>
                    <a:pt x="5932" y="0"/>
                  </a:moveTo>
                  <a:cubicBezTo>
                    <a:pt x="4698" y="0"/>
                    <a:pt x="3459" y="163"/>
                    <a:pt x="2250" y="493"/>
                  </a:cubicBezTo>
                  <a:cubicBezTo>
                    <a:pt x="1460" y="706"/>
                    <a:pt x="609" y="1131"/>
                    <a:pt x="213" y="1800"/>
                  </a:cubicBezTo>
                  <a:cubicBezTo>
                    <a:pt x="92" y="2013"/>
                    <a:pt x="31" y="2256"/>
                    <a:pt x="1" y="2499"/>
                  </a:cubicBezTo>
                  <a:cubicBezTo>
                    <a:pt x="1" y="3259"/>
                    <a:pt x="609" y="3897"/>
                    <a:pt x="1217" y="4384"/>
                  </a:cubicBezTo>
                  <a:cubicBezTo>
                    <a:pt x="4462" y="7026"/>
                    <a:pt x="8463" y="8401"/>
                    <a:pt x="12526" y="8401"/>
                  </a:cubicBezTo>
                  <a:cubicBezTo>
                    <a:pt x="14399" y="8401"/>
                    <a:pt x="16285" y="8109"/>
                    <a:pt x="18117" y="7514"/>
                  </a:cubicBezTo>
                  <a:lnTo>
                    <a:pt x="18147" y="7484"/>
                  </a:lnTo>
                  <a:cubicBezTo>
                    <a:pt x="16688" y="4779"/>
                    <a:pt x="14135" y="2286"/>
                    <a:pt x="11308" y="1070"/>
                  </a:cubicBezTo>
                  <a:cubicBezTo>
                    <a:pt x="9599" y="361"/>
                    <a:pt x="7770" y="0"/>
                    <a:pt x="59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8"/>
            <p:cNvSpPr/>
            <p:nvPr/>
          </p:nvSpPr>
          <p:spPr>
            <a:xfrm>
              <a:off x="-6902720" y="1556035"/>
              <a:ext cx="617671" cy="225492"/>
            </a:xfrm>
            <a:custGeom>
              <a:avLst/>
              <a:gdLst/>
              <a:ahLst/>
              <a:cxnLst/>
              <a:rect l="l" t="t" r="r" b="b"/>
              <a:pathLst>
                <a:path w="18087" h="6603" extrusionOk="0">
                  <a:moveTo>
                    <a:pt x="213" y="1"/>
                  </a:moveTo>
                  <a:cubicBezTo>
                    <a:pt x="92" y="214"/>
                    <a:pt x="1" y="457"/>
                    <a:pt x="1" y="700"/>
                  </a:cubicBezTo>
                  <a:cubicBezTo>
                    <a:pt x="1" y="1460"/>
                    <a:pt x="609" y="2098"/>
                    <a:pt x="1186" y="2615"/>
                  </a:cubicBezTo>
                  <a:cubicBezTo>
                    <a:pt x="4430" y="5235"/>
                    <a:pt x="8441" y="6603"/>
                    <a:pt x="12500" y="6603"/>
                  </a:cubicBezTo>
                  <a:cubicBezTo>
                    <a:pt x="14376" y="6603"/>
                    <a:pt x="16261" y="6311"/>
                    <a:pt x="18086" y="5715"/>
                  </a:cubicBezTo>
                  <a:lnTo>
                    <a:pt x="2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8"/>
            <p:cNvSpPr/>
            <p:nvPr/>
          </p:nvSpPr>
          <p:spPr>
            <a:xfrm>
              <a:off x="-6878439" y="1874518"/>
              <a:ext cx="1009406" cy="213028"/>
            </a:xfrm>
            <a:custGeom>
              <a:avLst/>
              <a:gdLst/>
              <a:ahLst/>
              <a:cxnLst/>
              <a:rect l="l" t="t" r="r" b="b"/>
              <a:pathLst>
                <a:path w="29558" h="6238" extrusionOk="0">
                  <a:moveTo>
                    <a:pt x="29032" y="0"/>
                  </a:moveTo>
                  <a:cubicBezTo>
                    <a:pt x="28969" y="0"/>
                    <a:pt x="28902" y="21"/>
                    <a:pt x="28834" y="67"/>
                  </a:cubicBezTo>
                  <a:lnTo>
                    <a:pt x="28834" y="37"/>
                  </a:lnTo>
                  <a:cubicBezTo>
                    <a:pt x="23429" y="3627"/>
                    <a:pt x="17154" y="5476"/>
                    <a:pt x="10822" y="5476"/>
                  </a:cubicBezTo>
                  <a:cubicBezTo>
                    <a:pt x="7397" y="5476"/>
                    <a:pt x="3956" y="4935"/>
                    <a:pt x="627" y="3836"/>
                  </a:cubicBezTo>
                  <a:cubicBezTo>
                    <a:pt x="584" y="3822"/>
                    <a:pt x="544" y="3815"/>
                    <a:pt x="506" y="3815"/>
                  </a:cubicBezTo>
                  <a:cubicBezTo>
                    <a:pt x="137" y="3815"/>
                    <a:pt x="1" y="4428"/>
                    <a:pt x="414" y="4566"/>
                  </a:cubicBezTo>
                  <a:cubicBezTo>
                    <a:pt x="3818" y="5686"/>
                    <a:pt x="7335" y="6237"/>
                    <a:pt x="10833" y="6237"/>
                  </a:cubicBezTo>
                  <a:cubicBezTo>
                    <a:pt x="17300" y="6237"/>
                    <a:pt x="23707" y="4355"/>
                    <a:pt x="29229" y="705"/>
                  </a:cubicBezTo>
                  <a:cubicBezTo>
                    <a:pt x="29557" y="478"/>
                    <a:pt x="29341" y="0"/>
                    <a:pt x="290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8"/>
            <p:cNvSpPr/>
            <p:nvPr/>
          </p:nvSpPr>
          <p:spPr>
            <a:xfrm>
              <a:off x="-7057180" y="1870625"/>
              <a:ext cx="1279157" cy="536462"/>
            </a:xfrm>
            <a:custGeom>
              <a:avLst/>
              <a:gdLst/>
              <a:ahLst/>
              <a:cxnLst/>
              <a:rect l="l" t="t" r="r" b="b"/>
              <a:pathLst>
                <a:path w="37457" h="15709" extrusionOk="0">
                  <a:moveTo>
                    <a:pt x="37004" y="0"/>
                  </a:moveTo>
                  <a:cubicBezTo>
                    <a:pt x="36961" y="0"/>
                    <a:pt x="36915" y="9"/>
                    <a:pt x="36865" y="29"/>
                  </a:cubicBezTo>
                  <a:cubicBezTo>
                    <a:pt x="30968" y="2491"/>
                    <a:pt x="26257" y="6838"/>
                    <a:pt x="20937" y="10242"/>
                  </a:cubicBezTo>
                  <a:cubicBezTo>
                    <a:pt x="18111" y="12066"/>
                    <a:pt x="15132" y="13555"/>
                    <a:pt x="11849" y="14315"/>
                  </a:cubicBezTo>
                  <a:cubicBezTo>
                    <a:pt x="9977" y="14764"/>
                    <a:pt x="8066" y="14984"/>
                    <a:pt x="6152" y="14984"/>
                  </a:cubicBezTo>
                  <a:cubicBezTo>
                    <a:pt x="4304" y="14984"/>
                    <a:pt x="2454" y="14779"/>
                    <a:pt x="633" y="14376"/>
                  </a:cubicBezTo>
                  <a:cubicBezTo>
                    <a:pt x="599" y="14367"/>
                    <a:pt x="567" y="14363"/>
                    <a:pt x="536" y="14363"/>
                  </a:cubicBezTo>
                  <a:cubicBezTo>
                    <a:pt x="150" y="14363"/>
                    <a:pt x="0" y="15021"/>
                    <a:pt x="451" y="15105"/>
                  </a:cubicBezTo>
                  <a:lnTo>
                    <a:pt x="451" y="15075"/>
                  </a:lnTo>
                  <a:cubicBezTo>
                    <a:pt x="2307" y="15499"/>
                    <a:pt x="4197" y="15709"/>
                    <a:pt x="6084" y="15709"/>
                  </a:cubicBezTo>
                  <a:cubicBezTo>
                    <a:pt x="9604" y="15709"/>
                    <a:pt x="13113" y="14980"/>
                    <a:pt x="16378" y="13555"/>
                  </a:cubicBezTo>
                  <a:cubicBezTo>
                    <a:pt x="21120" y="11488"/>
                    <a:pt x="25132" y="8145"/>
                    <a:pt x="29357" y="5196"/>
                  </a:cubicBezTo>
                  <a:cubicBezTo>
                    <a:pt x="31758" y="3464"/>
                    <a:pt x="34342" y="1974"/>
                    <a:pt x="37077" y="789"/>
                  </a:cubicBezTo>
                  <a:cubicBezTo>
                    <a:pt x="37456" y="600"/>
                    <a:pt x="37353" y="0"/>
                    <a:pt x="37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8"/>
            <p:cNvSpPr/>
            <p:nvPr/>
          </p:nvSpPr>
          <p:spPr>
            <a:xfrm>
              <a:off x="-7444543" y="2248290"/>
              <a:ext cx="645674" cy="255920"/>
            </a:xfrm>
            <a:custGeom>
              <a:avLst/>
              <a:gdLst/>
              <a:ahLst/>
              <a:cxnLst/>
              <a:rect l="l" t="t" r="r" b="b"/>
              <a:pathLst>
                <a:path w="18907" h="7494" extrusionOk="0">
                  <a:moveTo>
                    <a:pt x="8937" y="1"/>
                  </a:moveTo>
                  <a:cubicBezTo>
                    <a:pt x="6378" y="1"/>
                    <a:pt x="3858" y="713"/>
                    <a:pt x="1672" y="2071"/>
                  </a:cubicBezTo>
                  <a:cubicBezTo>
                    <a:pt x="973" y="2496"/>
                    <a:pt x="243" y="3165"/>
                    <a:pt x="91" y="3894"/>
                  </a:cubicBezTo>
                  <a:cubicBezTo>
                    <a:pt x="0" y="4138"/>
                    <a:pt x="0" y="4381"/>
                    <a:pt x="91" y="4624"/>
                  </a:cubicBezTo>
                  <a:cubicBezTo>
                    <a:pt x="274" y="5384"/>
                    <a:pt x="1034" y="5809"/>
                    <a:pt x="1763" y="6113"/>
                  </a:cubicBezTo>
                  <a:cubicBezTo>
                    <a:pt x="3985" y="7038"/>
                    <a:pt x="6336" y="7493"/>
                    <a:pt x="8676" y="7493"/>
                  </a:cubicBezTo>
                  <a:cubicBezTo>
                    <a:pt x="12256" y="7493"/>
                    <a:pt x="15812" y="6428"/>
                    <a:pt x="18845" y="4350"/>
                  </a:cubicBezTo>
                  <a:lnTo>
                    <a:pt x="18906" y="4320"/>
                  </a:lnTo>
                  <a:cubicBezTo>
                    <a:pt x="16748" y="2131"/>
                    <a:pt x="13587" y="460"/>
                    <a:pt x="10547" y="95"/>
                  </a:cubicBezTo>
                  <a:cubicBezTo>
                    <a:pt x="10011" y="32"/>
                    <a:pt x="9473" y="1"/>
                    <a:pt x="8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8"/>
            <p:cNvSpPr/>
            <p:nvPr/>
          </p:nvSpPr>
          <p:spPr>
            <a:xfrm>
              <a:off x="-7444543" y="2381270"/>
              <a:ext cx="644615" cy="122940"/>
            </a:xfrm>
            <a:custGeom>
              <a:avLst/>
              <a:gdLst/>
              <a:ahLst/>
              <a:cxnLst/>
              <a:rect l="l" t="t" r="r" b="b"/>
              <a:pathLst>
                <a:path w="18876" h="3600" extrusionOk="0">
                  <a:moveTo>
                    <a:pt x="91" y="0"/>
                  </a:moveTo>
                  <a:cubicBezTo>
                    <a:pt x="0" y="244"/>
                    <a:pt x="0" y="487"/>
                    <a:pt x="91" y="730"/>
                  </a:cubicBezTo>
                  <a:cubicBezTo>
                    <a:pt x="274" y="1490"/>
                    <a:pt x="1034" y="1915"/>
                    <a:pt x="1763" y="2219"/>
                  </a:cubicBezTo>
                  <a:cubicBezTo>
                    <a:pt x="3985" y="3144"/>
                    <a:pt x="6336" y="3599"/>
                    <a:pt x="8678" y="3599"/>
                  </a:cubicBezTo>
                  <a:cubicBezTo>
                    <a:pt x="12261" y="3599"/>
                    <a:pt x="15824" y="2534"/>
                    <a:pt x="18876" y="456"/>
                  </a:cubicBezTo>
                  <a:lnTo>
                    <a:pt x="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8"/>
            <p:cNvSpPr/>
            <p:nvPr/>
          </p:nvSpPr>
          <p:spPr>
            <a:xfrm>
              <a:off x="-7501642" y="1704827"/>
              <a:ext cx="794124" cy="373191"/>
            </a:xfrm>
            <a:custGeom>
              <a:avLst/>
              <a:gdLst/>
              <a:ahLst/>
              <a:cxnLst/>
              <a:rect l="l" t="t" r="r" b="b"/>
              <a:pathLst>
                <a:path w="23254" h="10928" extrusionOk="0">
                  <a:moveTo>
                    <a:pt x="7418" y="1"/>
                  </a:moveTo>
                  <a:cubicBezTo>
                    <a:pt x="5930" y="1"/>
                    <a:pt x="4439" y="189"/>
                    <a:pt x="2979" y="568"/>
                  </a:cubicBezTo>
                  <a:cubicBezTo>
                    <a:pt x="1946" y="811"/>
                    <a:pt x="821" y="1358"/>
                    <a:pt x="304" y="2209"/>
                  </a:cubicBezTo>
                  <a:cubicBezTo>
                    <a:pt x="152" y="2483"/>
                    <a:pt x="61" y="2787"/>
                    <a:pt x="31" y="3121"/>
                  </a:cubicBezTo>
                  <a:cubicBezTo>
                    <a:pt x="0" y="4094"/>
                    <a:pt x="791" y="4915"/>
                    <a:pt x="1520" y="5553"/>
                  </a:cubicBezTo>
                  <a:cubicBezTo>
                    <a:pt x="5740" y="9069"/>
                    <a:pt x="11021" y="10927"/>
                    <a:pt x="16378" y="10927"/>
                  </a:cubicBezTo>
                  <a:cubicBezTo>
                    <a:pt x="18661" y="10927"/>
                    <a:pt x="20958" y="10590"/>
                    <a:pt x="23192" y="9899"/>
                  </a:cubicBezTo>
                  <a:lnTo>
                    <a:pt x="23253" y="9869"/>
                  </a:lnTo>
                  <a:cubicBezTo>
                    <a:pt x="21429" y="6343"/>
                    <a:pt x="18207" y="3091"/>
                    <a:pt x="14590" y="1510"/>
                  </a:cubicBezTo>
                  <a:cubicBezTo>
                    <a:pt x="12304" y="509"/>
                    <a:pt x="9864" y="1"/>
                    <a:pt x="7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8"/>
            <p:cNvSpPr/>
            <p:nvPr/>
          </p:nvSpPr>
          <p:spPr>
            <a:xfrm>
              <a:off x="-7501642" y="1779205"/>
              <a:ext cx="792041" cy="297959"/>
            </a:xfrm>
            <a:custGeom>
              <a:avLst/>
              <a:gdLst/>
              <a:ahLst/>
              <a:cxnLst/>
              <a:rect l="l" t="t" r="r" b="b"/>
              <a:pathLst>
                <a:path w="23193" h="8725" extrusionOk="0">
                  <a:moveTo>
                    <a:pt x="304" y="1"/>
                  </a:moveTo>
                  <a:cubicBezTo>
                    <a:pt x="152" y="275"/>
                    <a:pt x="61" y="578"/>
                    <a:pt x="31" y="913"/>
                  </a:cubicBezTo>
                  <a:cubicBezTo>
                    <a:pt x="0" y="1885"/>
                    <a:pt x="791" y="2706"/>
                    <a:pt x="1520" y="3344"/>
                  </a:cubicBezTo>
                  <a:cubicBezTo>
                    <a:pt x="5732" y="6876"/>
                    <a:pt x="10986" y="8725"/>
                    <a:pt x="16334" y="8725"/>
                  </a:cubicBezTo>
                  <a:cubicBezTo>
                    <a:pt x="18628" y="8725"/>
                    <a:pt x="20939" y="8384"/>
                    <a:pt x="23192" y="7691"/>
                  </a:cubicBezTo>
                  <a:lnTo>
                    <a:pt x="30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4" name="Google Shape;494;p28"/>
          <p:cNvSpPr/>
          <p:nvPr/>
        </p:nvSpPr>
        <p:spPr>
          <a:xfrm flipH="1">
            <a:off x="7951089" y="4599292"/>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2">
  <p:cSld name="CUSTOM_15">
    <p:spTree>
      <p:nvGrpSpPr>
        <p:cNvPr id="1" name="Shape 495"/>
        <p:cNvGrpSpPr/>
        <p:nvPr/>
      </p:nvGrpSpPr>
      <p:grpSpPr>
        <a:xfrm>
          <a:off x="0" y="0"/>
          <a:ext cx="0" cy="0"/>
          <a:chOff x="0" y="0"/>
          <a:chExt cx="0" cy="0"/>
        </a:xfrm>
      </p:grpSpPr>
      <p:sp>
        <p:nvSpPr>
          <p:cNvPr id="496" name="Google Shape;496;p29"/>
          <p:cNvSpPr/>
          <p:nvPr/>
        </p:nvSpPr>
        <p:spPr>
          <a:xfrm rot="-1376154" flipH="1">
            <a:off x="-3744095" y="-5828350"/>
            <a:ext cx="10727883" cy="8234023"/>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rgbClr val="F0DC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9"/>
          <p:cNvSpPr/>
          <p:nvPr/>
        </p:nvSpPr>
        <p:spPr>
          <a:xfrm flipH="1">
            <a:off x="7760633" y="293281"/>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9"/>
          <p:cNvSpPr/>
          <p:nvPr/>
        </p:nvSpPr>
        <p:spPr>
          <a:xfrm flipH="1">
            <a:off x="115013" y="4599291"/>
            <a:ext cx="1196432" cy="43969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9" name="Google Shape;499;p29"/>
          <p:cNvGrpSpPr/>
          <p:nvPr/>
        </p:nvGrpSpPr>
        <p:grpSpPr>
          <a:xfrm rot="-5970486">
            <a:off x="-645722" y="-1872785"/>
            <a:ext cx="3501191" cy="4103625"/>
            <a:chOff x="9395708" y="-2591285"/>
            <a:chExt cx="2431070" cy="2849374"/>
          </a:xfrm>
        </p:grpSpPr>
        <p:sp>
          <p:nvSpPr>
            <p:cNvPr id="500" name="Google Shape;500;p29"/>
            <p:cNvSpPr/>
            <p:nvPr/>
          </p:nvSpPr>
          <p:spPr>
            <a:xfrm>
              <a:off x="10858250" y="-1271968"/>
              <a:ext cx="817995" cy="1530057"/>
            </a:xfrm>
            <a:custGeom>
              <a:avLst/>
              <a:gdLst/>
              <a:ahLst/>
              <a:cxnLst/>
              <a:rect l="l" t="t" r="r" b="b"/>
              <a:pathLst>
                <a:path w="23953" h="44804" extrusionOk="0">
                  <a:moveTo>
                    <a:pt x="6990" y="13248"/>
                  </a:moveTo>
                  <a:lnTo>
                    <a:pt x="6990" y="13248"/>
                  </a:lnTo>
                  <a:cubicBezTo>
                    <a:pt x="6990" y="13250"/>
                    <a:pt x="6990" y="13252"/>
                    <a:pt x="6992" y="13253"/>
                  </a:cubicBezTo>
                  <a:cubicBezTo>
                    <a:pt x="6991" y="13252"/>
                    <a:pt x="6991" y="13250"/>
                    <a:pt x="6990" y="13248"/>
                  </a:cubicBezTo>
                  <a:close/>
                  <a:moveTo>
                    <a:pt x="5531" y="20573"/>
                  </a:moveTo>
                  <a:cubicBezTo>
                    <a:pt x="5531" y="20575"/>
                    <a:pt x="5531" y="20577"/>
                    <a:pt x="5533" y="20578"/>
                  </a:cubicBezTo>
                  <a:cubicBezTo>
                    <a:pt x="5532" y="20577"/>
                    <a:pt x="5531" y="20575"/>
                    <a:pt x="5531" y="20573"/>
                  </a:cubicBezTo>
                  <a:close/>
                  <a:moveTo>
                    <a:pt x="3101" y="28051"/>
                  </a:moveTo>
                  <a:cubicBezTo>
                    <a:pt x="3100" y="28053"/>
                    <a:pt x="3100" y="28054"/>
                    <a:pt x="3101" y="28055"/>
                  </a:cubicBezTo>
                  <a:cubicBezTo>
                    <a:pt x="3101" y="28054"/>
                    <a:pt x="3101" y="28053"/>
                    <a:pt x="3101" y="28051"/>
                  </a:cubicBezTo>
                  <a:close/>
                  <a:moveTo>
                    <a:pt x="1" y="34950"/>
                  </a:moveTo>
                  <a:cubicBezTo>
                    <a:pt x="1" y="34952"/>
                    <a:pt x="0" y="34954"/>
                    <a:pt x="1" y="34955"/>
                  </a:cubicBezTo>
                  <a:cubicBezTo>
                    <a:pt x="1" y="34954"/>
                    <a:pt x="1" y="34952"/>
                    <a:pt x="1" y="34950"/>
                  </a:cubicBezTo>
                  <a:close/>
                  <a:moveTo>
                    <a:pt x="15746" y="0"/>
                  </a:moveTo>
                  <a:cubicBezTo>
                    <a:pt x="15655" y="0"/>
                    <a:pt x="15564" y="61"/>
                    <a:pt x="15564" y="183"/>
                  </a:cubicBezTo>
                  <a:cubicBezTo>
                    <a:pt x="15533" y="791"/>
                    <a:pt x="15533" y="1368"/>
                    <a:pt x="15564" y="1976"/>
                  </a:cubicBezTo>
                  <a:lnTo>
                    <a:pt x="15472" y="2067"/>
                  </a:lnTo>
                  <a:cubicBezTo>
                    <a:pt x="15320" y="2219"/>
                    <a:pt x="15138" y="2402"/>
                    <a:pt x="14925" y="2614"/>
                  </a:cubicBezTo>
                  <a:cubicBezTo>
                    <a:pt x="13922" y="3557"/>
                    <a:pt x="12220" y="5107"/>
                    <a:pt x="10305" y="6809"/>
                  </a:cubicBezTo>
                  <a:cubicBezTo>
                    <a:pt x="7362" y="9421"/>
                    <a:pt x="6941" y="13072"/>
                    <a:pt x="6990" y="13248"/>
                  </a:cubicBezTo>
                  <a:lnTo>
                    <a:pt x="6990" y="13248"/>
                  </a:lnTo>
                  <a:cubicBezTo>
                    <a:pt x="7007" y="13133"/>
                    <a:pt x="9876" y="11532"/>
                    <a:pt x="12949" y="8876"/>
                  </a:cubicBezTo>
                  <a:cubicBezTo>
                    <a:pt x="14287" y="7660"/>
                    <a:pt x="15199" y="6079"/>
                    <a:pt x="15594" y="4317"/>
                  </a:cubicBezTo>
                  <a:lnTo>
                    <a:pt x="15594" y="4317"/>
                  </a:lnTo>
                  <a:cubicBezTo>
                    <a:pt x="15594" y="5380"/>
                    <a:pt x="15533" y="6444"/>
                    <a:pt x="15472" y="7508"/>
                  </a:cubicBezTo>
                  <a:cubicBezTo>
                    <a:pt x="15442" y="8420"/>
                    <a:pt x="15351" y="9301"/>
                    <a:pt x="15260" y="10213"/>
                  </a:cubicBezTo>
                  <a:cubicBezTo>
                    <a:pt x="15108" y="10335"/>
                    <a:pt x="14864" y="10548"/>
                    <a:pt x="14560" y="10791"/>
                  </a:cubicBezTo>
                  <a:cubicBezTo>
                    <a:pt x="13466" y="11642"/>
                    <a:pt x="11582" y="13010"/>
                    <a:pt x="9515" y="14499"/>
                  </a:cubicBezTo>
                  <a:cubicBezTo>
                    <a:pt x="6305" y="16809"/>
                    <a:pt x="5493" y="20391"/>
                    <a:pt x="5531" y="20573"/>
                  </a:cubicBezTo>
                  <a:lnTo>
                    <a:pt x="5531" y="20573"/>
                  </a:lnTo>
                  <a:cubicBezTo>
                    <a:pt x="5542" y="20444"/>
                    <a:pt x="8567" y="19141"/>
                    <a:pt x="11886" y="16809"/>
                  </a:cubicBezTo>
                  <a:cubicBezTo>
                    <a:pt x="13345" y="15745"/>
                    <a:pt x="14439" y="14256"/>
                    <a:pt x="15016" y="12523"/>
                  </a:cubicBezTo>
                  <a:lnTo>
                    <a:pt x="15016" y="12523"/>
                  </a:lnTo>
                  <a:cubicBezTo>
                    <a:pt x="14925" y="13283"/>
                    <a:pt x="14834" y="14043"/>
                    <a:pt x="14712" y="14773"/>
                  </a:cubicBezTo>
                  <a:cubicBezTo>
                    <a:pt x="14500" y="16110"/>
                    <a:pt x="14256" y="17447"/>
                    <a:pt x="13983" y="18754"/>
                  </a:cubicBezTo>
                  <a:lnTo>
                    <a:pt x="13953" y="18754"/>
                  </a:lnTo>
                  <a:lnTo>
                    <a:pt x="13892" y="18785"/>
                  </a:lnTo>
                  <a:cubicBezTo>
                    <a:pt x="13709" y="18906"/>
                    <a:pt x="13466" y="19089"/>
                    <a:pt x="13193" y="19271"/>
                  </a:cubicBezTo>
                  <a:cubicBezTo>
                    <a:pt x="12007" y="19970"/>
                    <a:pt x="10001" y="21125"/>
                    <a:pt x="7752" y="22402"/>
                  </a:cubicBezTo>
                  <a:cubicBezTo>
                    <a:pt x="4291" y="24358"/>
                    <a:pt x="3095" y="27862"/>
                    <a:pt x="3101" y="28051"/>
                  </a:cubicBezTo>
                  <a:lnTo>
                    <a:pt x="3101" y="28051"/>
                  </a:lnTo>
                  <a:cubicBezTo>
                    <a:pt x="3136" y="27935"/>
                    <a:pt x="6286" y="26961"/>
                    <a:pt x="9849" y="24955"/>
                  </a:cubicBezTo>
                  <a:cubicBezTo>
                    <a:pt x="11460" y="24043"/>
                    <a:pt x="12737" y="22645"/>
                    <a:pt x="13497" y="20943"/>
                  </a:cubicBezTo>
                  <a:lnTo>
                    <a:pt x="13497" y="20943"/>
                  </a:lnTo>
                  <a:cubicBezTo>
                    <a:pt x="13010" y="22888"/>
                    <a:pt x="12494" y="24803"/>
                    <a:pt x="11855" y="26718"/>
                  </a:cubicBezTo>
                  <a:lnTo>
                    <a:pt x="11673" y="26809"/>
                  </a:lnTo>
                  <a:cubicBezTo>
                    <a:pt x="11490" y="26931"/>
                    <a:pt x="11247" y="27052"/>
                    <a:pt x="10974" y="27174"/>
                  </a:cubicBezTo>
                  <a:cubicBezTo>
                    <a:pt x="9758" y="27782"/>
                    <a:pt x="7600" y="28694"/>
                    <a:pt x="5259" y="29758"/>
                  </a:cubicBezTo>
                  <a:cubicBezTo>
                    <a:pt x="1592" y="31381"/>
                    <a:pt x="35" y="34758"/>
                    <a:pt x="1" y="34950"/>
                  </a:cubicBezTo>
                  <a:lnTo>
                    <a:pt x="1" y="34950"/>
                  </a:lnTo>
                  <a:cubicBezTo>
                    <a:pt x="59" y="34816"/>
                    <a:pt x="3275" y="34173"/>
                    <a:pt x="7053" y="32524"/>
                  </a:cubicBezTo>
                  <a:cubicBezTo>
                    <a:pt x="8785" y="31764"/>
                    <a:pt x="10214" y="30426"/>
                    <a:pt x="11156" y="28785"/>
                  </a:cubicBezTo>
                  <a:lnTo>
                    <a:pt x="11156" y="28785"/>
                  </a:lnTo>
                  <a:lnTo>
                    <a:pt x="11095" y="28998"/>
                  </a:lnTo>
                  <a:cubicBezTo>
                    <a:pt x="10791" y="29788"/>
                    <a:pt x="10487" y="30609"/>
                    <a:pt x="10183" y="31399"/>
                  </a:cubicBezTo>
                  <a:cubicBezTo>
                    <a:pt x="10031" y="31551"/>
                    <a:pt x="9880" y="31733"/>
                    <a:pt x="9697" y="31916"/>
                  </a:cubicBezTo>
                  <a:lnTo>
                    <a:pt x="9606" y="32007"/>
                  </a:lnTo>
                  <a:cubicBezTo>
                    <a:pt x="8147" y="33648"/>
                    <a:pt x="6870" y="35442"/>
                    <a:pt x="5867" y="37387"/>
                  </a:cubicBezTo>
                  <a:cubicBezTo>
                    <a:pt x="4682" y="39727"/>
                    <a:pt x="3892" y="42220"/>
                    <a:pt x="3496" y="44803"/>
                  </a:cubicBezTo>
                  <a:cubicBezTo>
                    <a:pt x="5746" y="43253"/>
                    <a:pt x="7600" y="41186"/>
                    <a:pt x="8876" y="38755"/>
                  </a:cubicBezTo>
                  <a:cubicBezTo>
                    <a:pt x="9819" y="36870"/>
                    <a:pt x="10366" y="34834"/>
                    <a:pt x="10518" y="32767"/>
                  </a:cubicBezTo>
                  <a:cubicBezTo>
                    <a:pt x="10548" y="32189"/>
                    <a:pt x="10548" y="31764"/>
                    <a:pt x="10548" y="31460"/>
                  </a:cubicBezTo>
                  <a:cubicBezTo>
                    <a:pt x="10731" y="30943"/>
                    <a:pt x="10943" y="30457"/>
                    <a:pt x="11126" y="29970"/>
                  </a:cubicBezTo>
                  <a:cubicBezTo>
                    <a:pt x="11278" y="29545"/>
                    <a:pt x="11430" y="29089"/>
                    <a:pt x="11582" y="28663"/>
                  </a:cubicBezTo>
                  <a:lnTo>
                    <a:pt x="11582" y="28663"/>
                  </a:lnTo>
                  <a:cubicBezTo>
                    <a:pt x="11217" y="30578"/>
                    <a:pt x="11369" y="32584"/>
                    <a:pt x="12007" y="34408"/>
                  </a:cubicBezTo>
                  <a:cubicBezTo>
                    <a:pt x="13436" y="38268"/>
                    <a:pt x="14621" y="41551"/>
                    <a:pt x="14530" y="41551"/>
                  </a:cubicBezTo>
                  <a:cubicBezTo>
                    <a:pt x="14652" y="41551"/>
                    <a:pt x="16962" y="37265"/>
                    <a:pt x="15412" y="33314"/>
                  </a:cubicBezTo>
                  <a:cubicBezTo>
                    <a:pt x="14652" y="31369"/>
                    <a:pt x="13770" y="29484"/>
                    <a:pt x="12706" y="27660"/>
                  </a:cubicBezTo>
                  <a:lnTo>
                    <a:pt x="12372" y="27022"/>
                  </a:lnTo>
                  <a:lnTo>
                    <a:pt x="12250" y="26779"/>
                  </a:lnTo>
                  <a:cubicBezTo>
                    <a:pt x="12676" y="25502"/>
                    <a:pt x="13041" y="24226"/>
                    <a:pt x="13375" y="22919"/>
                  </a:cubicBezTo>
                  <a:cubicBezTo>
                    <a:pt x="13588" y="22219"/>
                    <a:pt x="13770" y="21490"/>
                    <a:pt x="13953" y="20761"/>
                  </a:cubicBezTo>
                  <a:lnTo>
                    <a:pt x="13953" y="20761"/>
                  </a:lnTo>
                  <a:cubicBezTo>
                    <a:pt x="13801" y="22675"/>
                    <a:pt x="14165" y="24590"/>
                    <a:pt x="14986" y="26323"/>
                  </a:cubicBezTo>
                  <a:cubicBezTo>
                    <a:pt x="16840" y="30001"/>
                    <a:pt x="18421" y="33101"/>
                    <a:pt x="18299" y="33162"/>
                  </a:cubicBezTo>
                  <a:cubicBezTo>
                    <a:pt x="18421" y="33162"/>
                    <a:pt x="20244" y="28663"/>
                    <a:pt x="18299" y="24925"/>
                  </a:cubicBezTo>
                  <a:cubicBezTo>
                    <a:pt x="17296" y="23071"/>
                    <a:pt x="16171" y="21308"/>
                    <a:pt x="14925" y="19636"/>
                  </a:cubicBezTo>
                  <a:lnTo>
                    <a:pt x="14500" y="19028"/>
                  </a:lnTo>
                  <a:lnTo>
                    <a:pt x="14408" y="18846"/>
                  </a:lnTo>
                  <a:lnTo>
                    <a:pt x="14378" y="18815"/>
                  </a:lnTo>
                  <a:cubicBezTo>
                    <a:pt x="14834" y="16688"/>
                    <a:pt x="15199" y="14529"/>
                    <a:pt x="15472" y="12371"/>
                  </a:cubicBezTo>
                  <a:cubicBezTo>
                    <a:pt x="15564" y="14256"/>
                    <a:pt x="16141" y="16080"/>
                    <a:pt x="17144" y="17660"/>
                  </a:cubicBezTo>
                  <a:cubicBezTo>
                    <a:pt x="19424" y="21095"/>
                    <a:pt x="21339" y="24043"/>
                    <a:pt x="21217" y="24074"/>
                  </a:cubicBezTo>
                  <a:cubicBezTo>
                    <a:pt x="21339" y="24074"/>
                    <a:pt x="22646" y="19423"/>
                    <a:pt x="20244" y="15897"/>
                  </a:cubicBezTo>
                  <a:cubicBezTo>
                    <a:pt x="19059" y="14165"/>
                    <a:pt x="17752" y="12523"/>
                    <a:pt x="16323" y="10973"/>
                  </a:cubicBezTo>
                  <a:lnTo>
                    <a:pt x="15837" y="10365"/>
                  </a:lnTo>
                  <a:lnTo>
                    <a:pt x="15715" y="10244"/>
                  </a:lnTo>
                  <a:cubicBezTo>
                    <a:pt x="15776" y="9666"/>
                    <a:pt x="15807" y="9089"/>
                    <a:pt x="15867" y="8511"/>
                  </a:cubicBezTo>
                  <a:cubicBezTo>
                    <a:pt x="15959" y="7174"/>
                    <a:pt x="16019" y="5836"/>
                    <a:pt x="16050" y="4468"/>
                  </a:cubicBezTo>
                  <a:lnTo>
                    <a:pt x="16050" y="4165"/>
                  </a:lnTo>
                  <a:cubicBezTo>
                    <a:pt x="16354" y="6019"/>
                    <a:pt x="17114" y="7751"/>
                    <a:pt x="18269" y="9210"/>
                  </a:cubicBezTo>
                  <a:cubicBezTo>
                    <a:pt x="20913" y="12402"/>
                    <a:pt x="23132" y="15137"/>
                    <a:pt x="23041" y="15198"/>
                  </a:cubicBezTo>
                  <a:cubicBezTo>
                    <a:pt x="23162" y="15137"/>
                    <a:pt x="23953" y="10396"/>
                    <a:pt x="21187" y="7143"/>
                  </a:cubicBezTo>
                  <a:cubicBezTo>
                    <a:pt x="19819" y="5502"/>
                    <a:pt x="18330" y="3982"/>
                    <a:pt x="16719" y="2584"/>
                  </a:cubicBezTo>
                  <a:lnTo>
                    <a:pt x="16050" y="1946"/>
                  </a:lnTo>
                  <a:cubicBezTo>
                    <a:pt x="16050" y="1338"/>
                    <a:pt x="16019" y="760"/>
                    <a:pt x="15928" y="183"/>
                  </a:cubicBezTo>
                  <a:cubicBezTo>
                    <a:pt x="15928" y="61"/>
                    <a:pt x="15837" y="0"/>
                    <a:pt x="157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9"/>
            <p:cNvSpPr/>
            <p:nvPr/>
          </p:nvSpPr>
          <p:spPr>
            <a:xfrm>
              <a:off x="10174225" y="-1747439"/>
              <a:ext cx="1086653" cy="1304872"/>
            </a:xfrm>
            <a:custGeom>
              <a:avLst/>
              <a:gdLst/>
              <a:ahLst/>
              <a:cxnLst/>
              <a:rect l="l" t="t" r="r" b="b"/>
              <a:pathLst>
                <a:path w="31820" h="38210" extrusionOk="0">
                  <a:moveTo>
                    <a:pt x="15016" y="9087"/>
                  </a:moveTo>
                  <a:cubicBezTo>
                    <a:pt x="15015" y="9088"/>
                    <a:pt x="15015" y="9089"/>
                    <a:pt x="15016" y="9090"/>
                  </a:cubicBezTo>
                  <a:cubicBezTo>
                    <a:pt x="15016" y="9090"/>
                    <a:pt x="15016" y="9088"/>
                    <a:pt x="15016" y="9087"/>
                  </a:cubicBezTo>
                  <a:close/>
                  <a:moveTo>
                    <a:pt x="10913" y="15347"/>
                  </a:moveTo>
                  <a:lnTo>
                    <a:pt x="10913" y="15347"/>
                  </a:lnTo>
                  <a:cubicBezTo>
                    <a:pt x="10912" y="15348"/>
                    <a:pt x="10912" y="15350"/>
                    <a:pt x="10912" y="15352"/>
                  </a:cubicBezTo>
                  <a:cubicBezTo>
                    <a:pt x="10912" y="15351"/>
                    <a:pt x="10912" y="15349"/>
                    <a:pt x="10913" y="15347"/>
                  </a:cubicBezTo>
                  <a:close/>
                  <a:moveTo>
                    <a:pt x="29212" y="16811"/>
                  </a:moveTo>
                  <a:lnTo>
                    <a:pt x="29212" y="16811"/>
                  </a:lnTo>
                  <a:cubicBezTo>
                    <a:pt x="29211" y="16811"/>
                    <a:pt x="29211" y="16811"/>
                    <a:pt x="29210" y="16811"/>
                  </a:cubicBezTo>
                  <a:cubicBezTo>
                    <a:pt x="29211" y="16811"/>
                    <a:pt x="29211" y="16811"/>
                    <a:pt x="29212" y="16811"/>
                  </a:cubicBezTo>
                  <a:close/>
                  <a:moveTo>
                    <a:pt x="5867" y="21395"/>
                  </a:moveTo>
                  <a:lnTo>
                    <a:pt x="5867" y="21395"/>
                  </a:lnTo>
                  <a:cubicBezTo>
                    <a:pt x="5866" y="21397"/>
                    <a:pt x="5866" y="21399"/>
                    <a:pt x="5867" y="21401"/>
                  </a:cubicBezTo>
                  <a:cubicBezTo>
                    <a:pt x="5867" y="21399"/>
                    <a:pt x="5867" y="21397"/>
                    <a:pt x="5867" y="21395"/>
                  </a:cubicBezTo>
                  <a:close/>
                  <a:moveTo>
                    <a:pt x="11459" y="38209"/>
                  </a:moveTo>
                  <a:cubicBezTo>
                    <a:pt x="11460" y="38209"/>
                    <a:pt x="11460" y="38210"/>
                    <a:pt x="11460" y="38210"/>
                  </a:cubicBezTo>
                  <a:lnTo>
                    <a:pt x="11460" y="38210"/>
                  </a:lnTo>
                  <a:cubicBezTo>
                    <a:pt x="11460" y="38210"/>
                    <a:pt x="11460" y="38209"/>
                    <a:pt x="11459" y="38209"/>
                  </a:cubicBezTo>
                  <a:close/>
                  <a:moveTo>
                    <a:pt x="28011" y="1"/>
                  </a:moveTo>
                  <a:cubicBezTo>
                    <a:pt x="27942" y="1"/>
                    <a:pt x="27875" y="37"/>
                    <a:pt x="27843" y="124"/>
                  </a:cubicBezTo>
                  <a:cubicBezTo>
                    <a:pt x="27599" y="671"/>
                    <a:pt x="27387" y="1218"/>
                    <a:pt x="27174" y="1765"/>
                  </a:cubicBezTo>
                  <a:lnTo>
                    <a:pt x="27052" y="1826"/>
                  </a:lnTo>
                  <a:cubicBezTo>
                    <a:pt x="26870" y="1917"/>
                    <a:pt x="26627" y="2008"/>
                    <a:pt x="26323" y="2130"/>
                  </a:cubicBezTo>
                  <a:cubicBezTo>
                    <a:pt x="25077" y="2647"/>
                    <a:pt x="22888" y="3437"/>
                    <a:pt x="20487" y="4318"/>
                  </a:cubicBezTo>
                  <a:cubicBezTo>
                    <a:pt x="16747" y="5676"/>
                    <a:pt x="15042" y="8919"/>
                    <a:pt x="15016" y="9087"/>
                  </a:cubicBezTo>
                  <a:lnTo>
                    <a:pt x="15016" y="9087"/>
                  </a:lnTo>
                  <a:cubicBezTo>
                    <a:pt x="15062" y="8990"/>
                    <a:pt x="18314" y="8588"/>
                    <a:pt x="22159" y="7236"/>
                  </a:cubicBezTo>
                  <a:cubicBezTo>
                    <a:pt x="23861" y="6598"/>
                    <a:pt x="25289" y="5473"/>
                    <a:pt x="26292" y="3984"/>
                  </a:cubicBezTo>
                  <a:lnTo>
                    <a:pt x="26292" y="3984"/>
                  </a:lnTo>
                  <a:cubicBezTo>
                    <a:pt x="25897" y="4957"/>
                    <a:pt x="25472" y="5929"/>
                    <a:pt x="25016" y="6902"/>
                  </a:cubicBezTo>
                  <a:cubicBezTo>
                    <a:pt x="24621" y="7723"/>
                    <a:pt x="24226" y="8513"/>
                    <a:pt x="23830" y="9334"/>
                  </a:cubicBezTo>
                  <a:cubicBezTo>
                    <a:pt x="23618" y="9394"/>
                    <a:pt x="23314" y="9486"/>
                    <a:pt x="22919" y="9607"/>
                  </a:cubicBezTo>
                  <a:cubicBezTo>
                    <a:pt x="21611" y="10002"/>
                    <a:pt x="19362" y="10549"/>
                    <a:pt x="16870" y="11157"/>
                  </a:cubicBezTo>
                  <a:cubicBezTo>
                    <a:pt x="13023" y="12119"/>
                    <a:pt x="10959" y="15160"/>
                    <a:pt x="10913" y="15347"/>
                  </a:cubicBezTo>
                  <a:lnTo>
                    <a:pt x="10913" y="15347"/>
                  </a:lnTo>
                  <a:cubicBezTo>
                    <a:pt x="10979" y="15228"/>
                    <a:pt x="14254" y="15155"/>
                    <a:pt x="18238" y="14197"/>
                  </a:cubicBezTo>
                  <a:cubicBezTo>
                    <a:pt x="19970" y="13741"/>
                    <a:pt x="21551" y="12768"/>
                    <a:pt x="22706" y="11400"/>
                  </a:cubicBezTo>
                  <a:lnTo>
                    <a:pt x="22706" y="11400"/>
                  </a:lnTo>
                  <a:cubicBezTo>
                    <a:pt x="22341" y="12069"/>
                    <a:pt x="21946" y="12708"/>
                    <a:pt x="21581" y="13376"/>
                  </a:cubicBezTo>
                  <a:cubicBezTo>
                    <a:pt x="20882" y="14531"/>
                    <a:pt x="20183" y="15656"/>
                    <a:pt x="19423" y="16781"/>
                  </a:cubicBezTo>
                  <a:lnTo>
                    <a:pt x="19393" y="16781"/>
                  </a:lnTo>
                  <a:lnTo>
                    <a:pt x="19301" y="16811"/>
                  </a:lnTo>
                  <a:cubicBezTo>
                    <a:pt x="19119" y="16841"/>
                    <a:pt x="18815" y="16902"/>
                    <a:pt x="18481" y="16993"/>
                  </a:cubicBezTo>
                  <a:cubicBezTo>
                    <a:pt x="17143" y="17206"/>
                    <a:pt x="14833" y="17540"/>
                    <a:pt x="12280" y="17875"/>
                  </a:cubicBezTo>
                  <a:cubicBezTo>
                    <a:pt x="8344" y="18416"/>
                    <a:pt x="5923" y="21213"/>
                    <a:pt x="5867" y="21395"/>
                  </a:cubicBezTo>
                  <a:lnTo>
                    <a:pt x="5867" y="21395"/>
                  </a:lnTo>
                  <a:cubicBezTo>
                    <a:pt x="5884" y="21371"/>
                    <a:pt x="6070" y="21365"/>
                    <a:pt x="6395" y="21365"/>
                  </a:cubicBezTo>
                  <a:cubicBezTo>
                    <a:pt x="6662" y="21365"/>
                    <a:pt x="7023" y="21369"/>
                    <a:pt x="7461" y="21369"/>
                  </a:cubicBezTo>
                  <a:cubicBezTo>
                    <a:pt x="8821" y="21369"/>
                    <a:pt x="10927" y="21333"/>
                    <a:pt x="13283" y="21036"/>
                  </a:cubicBezTo>
                  <a:cubicBezTo>
                    <a:pt x="15107" y="20762"/>
                    <a:pt x="16809" y="19942"/>
                    <a:pt x="18146" y="18665"/>
                  </a:cubicBezTo>
                  <a:lnTo>
                    <a:pt x="18146" y="18665"/>
                  </a:lnTo>
                  <a:cubicBezTo>
                    <a:pt x="16991" y="20276"/>
                    <a:pt x="15776" y="21887"/>
                    <a:pt x="14499" y="23407"/>
                  </a:cubicBezTo>
                  <a:lnTo>
                    <a:pt x="14286" y="23437"/>
                  </a:lnTo>
                  <a:cubicBezTo>
                    <a:pt x="14073" y="23468"/>
                    <a:pt x="13800" y="23498"/>
                    <a:pt x="13526" y="23528"/>
                  </a:cubicBezTo>
                  <a:cubicBezTo>
                    <a:pt x="12158" y="23589"/>
                    <a:pt x="9818" y="23680"/>
                    <a:pt x="7234" y="23771"/>
                  </a:cubicBezTo>
                  <a:cubicBezTo>
                    <a:pt x="3222" y="23923"/>
                    <a:pt x="457" y="26537"/>
                    <a:pt x="456" y="26659"/>
                  </a:cubicBezTo>
                  <a:lnTo>
                    <a:pt x="456" y="26659"/>
                  </a:lnTo>
                  <a:cubicBezTo>
                    <a:pt x="456" y="26648"/>
                    <a:pt x="484" y="26643"/>
                    <a:pt x="537" y="26643"/>
                  </a:cubicBezTo>
                  <a:cubicBezTo>
                    <a:pt x="1012" y="26643"/>
                    <a:pt x="3527" y="27040"/>
                    <a:pt x="6758" y="27040"/>
                  </a:cubicBezTo>
                  <a:cubicBezTo>
                    <a:pt x="7121" y="27040"/>
                    <a:pt x="7493" y="27035"/>
                    <a:pt x="7873" y="27024"/>
                  </a:cubicBezTo>
                  <a:cubicBezTo>
                    <a:pt x="9788" y="26933"/>
                    <a:pt x="11611" y="26264"/>
                    <a:pt x="13101" y="25079"/>
                  </a:cubicBezTo>
                  <a:lnTo>
                    <a:pt x="13101" y="25079"/>
                  </a:lnTo>
                  <a:lnTo>
                    <a:pt x="12949" y="25230"/>
                  </a:lnTo>
                  <a:cubicBezTo>
                    <a:pt x="12371" y="25869"/>
                    <a:pt x="11794" y="26507"/>
                    <a:pt x="11186" y="27145"/>
                  </a:cubicBezTo>
                  <a:cubicBezTo>
                    <a:pt x="11034" y="27206"/>
                    <a:pt x="10821" y="27328"/>
                    <a:pt x="10547" y="27419"/>
                  </a:cubicBezTo>
                  <a:lnTo>
                    <a:pt x="10456" y="27480"/>
                  </a:lnTo>
                  <a:cubicBezTo>
                    <a:pt x="8481" y="28452"/>
                    <a:pt x="6626" y="29668"/>
                    <a:pt x="4985" y="31066"/>
                  </a:cubicBezTo>
                  <a:cubicBezTo>
                    <a:pt x="3009" y="32829"/>
                    <a:pt x="1338" y="34835"/>
                    <a:pt x="0" y="37085"/>
                  </a:cubicBezTo>
                  <a:cubicBezTo>
                    <a:pt x="2675" y="36477"/>
                    <a:pt x="5167" y="35261"/>
                    <a:pt x="7265" y="33468"/>
                  </a:cubicBezTo>
                  <a:cubicBezTo>
                    <a:pt x="8845" y="32100"/>
                    <a:pt x="10122" y="30398"/>
                    <a:pt x="11034" y="28544"/>
                  </a:cubicBezTo>
                  <a:cubicBezTo>
                    <a:pt x="11277" y="28027"/>
                    <a:pt x="11429" y="27601"/>
                    <a:pt x="11520" y="27328"/>
                  </a:cubicBezTo>
                  <a:lnTo>
                    <a:pt x="12614" y="26173"/>
                  </a:lnTo>
                  <a:cubicBezTo>
                    <a:pt x="12918" y="25838"/>
                    <a:pt x="13222" y="25474"/>
                    <a:pt x="13526" y="25139"/>
                  </a:cubicBezTo>
                  <a:lnTo>
                    <a:pt x="13526" y="25139"/>
                  </a:lnTo>
                  <a:cubicBezTo>
                    <a:pt x="12493" y="26781"/>
                    <a:pt x="11885" y="28696"/>
                    <a:pt x="11794" y="30641"/>
                  </a:cubicBezTo>
                  <a:cubicBezTo>
                    <a:pt x="11703" y="34727"/>
                    <a:pt x="11582" y="38210"/>
                    <a:pt x="11461" y="38210"/>
                  </a:cubicBezTo>
                  <a:cubicBezTo>
                    <a:pt x="11461" y="38210"/>
                    <a:pt x="11460" y="38210"/>
                    <a:pt x="11460" y="38210"/>
                  </a:cubicBezTo>
                  <a:lnTo>
                    <a:pt x="11460" y="38210"/>
                  </a:lnTo>
                  <a:cubicBezTo>
                    <a:pt x="11461" y="38210"/>
                    <a:pt x="11461" y="38210"/>
                    <a:pt x="11461" y="38210"/>
                  </a:cubicBezTo>
                  <a:cubicBezTo>
                    <a:pt x="11617" y="38210"/>
                    <a:pt x="15320" y="35089"/>
                    <a:pt x="15350" y="30884"/>
                  </a:cubicBezTo>
                  <a:cubicBezTo>
                    <a:pt x="15380" y="28787"/>
                    <a:pt x="15228" y="26689"/>
                    <a:pt x="14955" y="24623"/>
                  </a:cubicBezTo>
                  <a:cubicBezTo>
                    <a:pt x="14924" y="24319"/>
                    <a:pt x="14894" y="24075"/>
                    <a:pt x="14864" y="23893"/>
                  </a:cubicBezTo>
                  <a:cubicBezTo>
                    <a:pt x="14864" y="23771"/>
                    <a:pt x="14864" y="23680"/>
                    <a:pt x="14833" y="23620"/>
                  </a:cubicBezTo>
                  <a:cubicBezTo>
                    <a:pt x="15715" y="22586"/>
                    <a:pt x="16535" y="21553"/>
                    <a:pt x="17356" y="20458"/>
                  </a:cubicBezTo>
                  <a:cubicBezTo>
                    <a:pt x="17782" y="19881"/>
                    <a:pt x="18238" y="19273"/>
                    <a:pt x="18663" y="18665"/>
                  </a:cubicBezTo>
                  <a:lnTo>
                    <a:pt x="18663" y="18665"/>
                  </a:lnTo>
                  <a:cubicBezTo>
                    <a:pt x="17812" y="20398"/>
                    <a:pt x="17447" y="22313"/>
                    <a:pt x="17569" y="24227"/>
                  </a:cubicBezTo>
                  <a:cubicBezTo>
                    <a:pt x="17934" y="28331"/>
                    <a:pt x="18207" y="31796"/>
                    <a:pt x="18086" y="31796"/>
                  </a:cubicBezTo>
                  <a:cubicBezTo>
                    <a:pt x="18086" y="31796"/>
                    <a:pt x="18087" y="31796"/>
                    <a:pt x="18087" y="31796"/>
                  </a:cubicBezTo>
                  <a:cubicBezTo>
                    <a:pt x="18236" y="31796"/>
                    <a:pt x="21579" y="28313"/>
                    <a:pt x="21125" y="24136"/>
                  </a:cubicBezTo>
                  <a:cubicBezTo>
                    <a:pt x="20912" y="22039"/>
                    <a:pt x="20548" y="19972"/>
                    <a:pt x="20031" y="17936"/>
                  </a:cubicBezTo>
                  <a:cubicBezTo>
                    <a:pt x="19970" y="17662"/>
                    <a:pt x="19909" y="17419"/>
                    <a:pt x="19879" y="17236"/>
                  </a:cubicBezTo>
                  <a:lnTo>
                    <a:pt x="19849" y="17024"/>
                  </a:lnTo>
                  <a:lnTo>
                    <a:pt x="19849" y="16963"/>
                  </a:lnTo>
                  <a:cubicBezTo>
                    <a:pt x="21064" y="15170"/>
                    <a:pt x="22189" y="13315"/>
                    <a:pt x="23253" y="11400"/>
                  </a:cubicBezTo>
                  <a:lnTo>
                    <a:pt x="23253" y="11400"/>
                  </a:lnTo>
                  <a:cubicBezTo>
                    <a:pt x="22675" y="13194"/>
                    <a:pt x="22523" y="15078"/>
                    <a:pt x="22858" y="16932"/>
                  </a:cubicBezTo>
                  <a:cubicBezTo>
                    <a:pt x="23678" y="20975"/>
                    <a:pt x="24377" y="24410"/>
                    <a:pt x="24256" y="24410"/>
                  </a:cubicBezTo>
                  <a:cubicBezTo>
                    <a:pt x="24256" y="24410"/>
                    <a:pt x="24257" y="24410"/>
                    <a:pt x="24257" y="24410"/>
                  </a:cubicBezTo>
                  <a:cubicBezTo>
                    <a:pt x="24400" y="24410"/>
                    <a:pt x="27292" y="20594"/>
                    <a:pt x="26384" y="16446"/>
                  </a:cubicBezTo>
                  <a:cubicBezTo>
                    <a:pt x="25928" y="14410"/>
                    <a:pt x="25289" y="12373"/>
                    <a:pt x="24560" y="10397"/>
                  </a:cubicBezTo>
                  <a:cubicBezTo>
                    <a:pt x="24438" y="10093"/>
                    <a:pt x="24377" y="9850"/>
                    <a:pt x="24286" y="9668"/>
                  </a:cubicBezTo>
                  <a:lnTo>
                    <a:pt x="24256" y="9516"/>
                  </a:lnTo>
                  <a:cubicBezTo>
                    <a:pt x="24499" y="8999"/>
                    <a:pt x="24773" y="8483"/>
                    <a:pt x="25016" y="7966"/>
                  </a:cubicBezTo>
                  <a:cubicBezTo>
                    <a:pt x="25624" y="6750"/>
                    <a:pt x="26171" y="5504"/>
                    <a:pt x="26688" y="4288"/>
                  </a:cubicBezTo>
                  <a:lnTo>
                    <a:pt x="26809" y="3984"/>
                  </a:lnTo>
                  <a:lnTo>
                    <a:pt x="26809" y="3984"/>
                  </a:lnTo>
                  <a:cubicBezTo>
                    <a:pt x="26414" y="5808"/>
                    <a:pt x="26505" y="7723"/>
                    <a:pt x="27022" y="9516"/>
                  </a:cubicBezTo>
                  <a:cubicBezTo>
                    <a:pt x="28263" y="13453"/>
                    <a:pt x="29324" y="16786"/>
                    <a:pt x="29212" y="16811"/>
                  </a:cubicBezTo>
                  <a:lnTo>
                    <a:pt x="29212" y="16811"/>
                  </a:lnTo>
                  <a:cubicBezTo>
                    <a:pt x="29349" y="16783"/>
                    <a:pt x="31820" y="12694"/>
                    <a:pt x="30487" y="8665"/>
                  </a:cubicBezTo>
                  <a:cubicBezTo>
                    <a:pt x="29818" y="6659"/>
                    <a:pt x="28998" y="4683"/>
                    <a:pt x="28055" y="2799"/>
                  </a:cubicBezTo>
                  <a:cubicBezTo>
                    <a:pt x="27873" y="2403"/>
                    <a:pt x="27751" y="2130"/>
                    <a:pt x="27660" y="1947"/>
                  </a:cubicBezTo>
                  <a:cubicBezTo>
                    <a:pt x="27873" y="1400"/>
                    <a:pt x="28055" y="823"/>
                    <a:pt x="28207" y="276"/>
                  </a:cubicBezTo>
                  <a:cubicBezTo>
                    <a:pt x="28266" y="119"/>
                    <a:pt x="28136" y="1"/>
                    <a:pt x="2801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9"/>
            <p:cNvSpPr/>
            <p:nvPr/>
          </p:nvSpPr>
          <p:spPr>
            <a:xfrm>
              <a:off x="9732017" y="-1907158"/>
              <a:ext cx="1471694" cy="849276"/>
            </a:xfrm>
            <a:custGeom>
              <a:avLst/>
              <a:gdLst/>
              <a:ahLst/>
              <a:cxnLst/>
              <a:rect l="l" t="t" r="r" b="b"/>
              <a:pathLst>
                <a:path w="43095" h="24869" extrusionOk="0">
                  <a:moveTo>
                    <a:pt x="27116" y="1544"/>
                  </a:moveTo>
                  <a:cubicBezTo>
                    <a:pt x="27114" y="1545"/>
                    <a:pt x="27114" y="1547"/>
                    <a:pt x="27114" y="1548"/>
                  </a:cubicBezTo>
                  <a:cubicBezTo>
                    <a:pt x="27114" y="1547"/>
                    <a:pt x="27115" y="1546"/>
                    <a:pt x="27116" y="1544"/>
                  </a:cubicBezTo>
                  <a:close/>
                  <a:moveTo>
                    <a:pt x="20430" y="4856"/>
                  </a:moveTo>
                  <a:cubicBezTo>
                    <a:pt x="20428" y="4857"/>
                    <a:pt x="20426" y="4859"/>
                    <a:pt x="20426" y="4862"/>
                  </a:cubicBezTo>
                  <a:cubicBezTo>
                    <a:pt x="20427" y="4860"/>
                    <a:pt x="20428" y="4858"/>
                    <a:pt x="20430" y="4856"/>
                  </a:cubicBezTo>
                  <a:close/>
                  <a:moveTo>
                    <a:pt x="13013" y="7593"/>
                  </a:moveTo>
                  <a:cubicBezTo>
                    <a:pt x="13011" y="7594"/>
                    <a:pt x="13010" y="7595"/>
                    <a:pt x="13010" y="7597"/>
                  </a:cubicBezTo>
                  <a:cubicBezTo>
                    <a:pt x="13011" y="7596"/>
                    <a:pt x="13011" y="7595"/>
                    <a:pt x="13013" y="7593"/>
                  </a:cubicBezTo>
                  <a:close/>
                  <a:moveTo>
                    <a:pt x="5688" y="9327"/>
                  </a:moveTo>
                  <a:cubicBezTo>
                    <a:pt x="5686" y="9327"/>
                    <a:pt x="5685" y="9328"/>
                    <a:pt x="5685" y="9330"/>
                  </a:cubicBezTo>
                  <a:cubicBezTo>
                    <a:pt x="5685" y="9329"/>
                    <a:pt x="5686" y="9328"/>
                    <a:pt x="5688" y="9327"/>
                  </a:cubicBezTo>
                  <a:close/>
                  <a:moveTo>
                    <a:pt x="27326" y="19391"/>
                  </a:moveTo>
                  <a:cubicBezTo>
                    <a:pt x="27327" y="19391"/>
                    <a:pt x="27327" y="19391"/>
                    <a:pt x="27327" y="19391"/>
                  </a:cubicBezTo>
                  <a:lnTo>
                    <a:pt x="27327" y="19391"/>
                  </a:lnTo>
                  <a:cubicBezTo>
                    <a:pt x="27327" y="19391"/>
                    <a:pt x="27327" y="19391"/>
                    <a:pt x="27326" y="19391"/>
                  </a:cubicBezTo>
                  <a:close/>
                  <a:moveTo>
                    <a:pt x="9362" y="24862"/>
                  </a:moveTo>
                  <a:cubicBezTo>
                    <a:pt x="9363" y="24862"/>
                    <a:pt x="9363" y="24862"/>
                    <a:pt x="9363" y="24863"/>
                  </a:cubicBezTo>
                  <a:lnTo>
                    <a:pt x="9363" y="24863"/>
                  </a:lnTo>
                  <a:cubicBezTo>
                    <a:pt x="9363" y="24862"/>
                    <a:pt x="9363" y="24862"/>
                    <a:pt x="9362" y="24862"/>
                  </a:cubicBezTo>
                  <a:close/>
                  <a:moveTo>
                    <a:pt x="32525" y="1"/>
                  </a:moveTo>
                  <a:cubicBezTo>
                    <a:pt x="29468" y="1"/>
                    <a:pt x="27197" y="1409"/>
                    <a:pt x="27116" y="1544"/>
                  </a:cubicBezTo>
                  <a:lnTo>
                    <a:pt x="27116" y="1544"/>
                  </a:lnTo>
                  <a:cubicBezTo>
                    <a:pt x="27118" y="1542"/>
                    <a:pt x="27123" y="1540"/>
                    <a:pt x="27131" y="1540"/>
                  </a:cubicBezTo>
                  <a:cubicBezTo>
                    <a:pt x="27382" y="1540"/>
                    <a:pt x="30332" y="2769"/>
                    <a:pt x="34226" y="3524"/>
                  </a:cubicBezTo>
                  <a:cubicBezTo>
                    <a:pt x="34716" y="3609"/>
                    <a:pt x="35210" y="3651"/>
                    <a:pt x="35703" y="3651"/>
                  </a:cubicBezTo>
                  <a:cubicBezTo>
                    <a:pt x="36986" y="3651"/>
                    <a:pt x="38260" y="3365"/>
                    <a:pt x="39424" y="2795"/>
                  </a:cubicBezTo>
                  <a:lnTo>
                    <a:pt x="39424" y="2795"/>
                  </a:lnTo>
                  <a:cubicBezTo>
                    <a:pt x="38573" y="3433"/>
                    <a:pt x="37722" y="4071"/>
                    <a:pt x="36840" y="4679"/>
                  </a:cubicBezTo>
                  <a:cubicBezTo>
                    <a:pt x="36111" y="5196"/>
                    <a:pt x="35351" y="5682"/>
                    <a:pt x="34591" y="6169"/>
                  </a:cubicBezTo>
                  <a:cubicBezTo>
                    <a:pt x="34378" y="6138"/>
                    <a:pt x="34074" y="6077"/>
                    <a:pt x="33679" y="5956"/>
                  </a:cubicBezTo>
                  <a:cubicBezTo>
                    <a:pt x="32372" y="5621"/>
                    <a:pt x="30123" y="4983"/>
                    <a:pt x="27661" y="4254"/>
                  </a:cubicBezTo>
                  <a:cubicBezTo>
                    <a:pt x="26690" y="3969"/>
                    <a:pt x="25749" y="3861"/>
                    <a:pt x="24884" y="3861"/>
                  </a:cubicBezTo>
                  <a:cubicBezTo>
                    <a:pt x="22388" y="3861"/>
                    <a:pt x="20528" y="4755"/>
                    <a:pt x="20430" y="4856"/>
                  </a:cubicBezTo>
                  <a:lnTo>
                    <a:pt x="20430" y="4856"/>
                  </a:lnTo>
                  <a:cubicBezTo>
                    <a:pt x="20432" y="4855"/>
                    <a:pt x="20434" y="4855"/>
                    <a:pt x="20437" y="4855"/>
                  </a:cubicBezTo>
                  <a:cubicBezTo>
                    <a:pt x="20634" y="4855"/>
                    <a:pt x="23484" y="6423"/>
                    <a:pt x="27296" y="7567"/>
                  </a:cubicBezTo>
                  <a:cubicBezTo>
                    <a:pt x="28080" y="7801"/>
                    <a:pt x="28890" y="7916"/>
                    <a:pt x="29699" y="7916"/>
                  </a:cubicBezTo>
                  <a:cubicBezTo>
                    <a:pt x="30676" y="7916"/>
                    <a:pt x="31653" y="7747"/>
                    <a:pt x="32585" y="7415"/>
                  </a:cubicBezTo>
                  <a:lnTo>
                    <a:pt x="32585" y="7415"/>
                  </a:lnTo>
                  <a:cubicBezTo>
                    <a:pt x="31946" y="7780"/>
                    <a:pt x="31278" y="8175"/>
                    <a:pt x="30609" y="8539"/>
                  </a:cubicBezTo>
                  <a:cubicBezTo>
                    <a:pt x="29454" y="9208"/>
                    <a:pt x="28269" y="9816"/>
                    <a:pt x="27053" y="10424"/>
                  </a:cubicBezTo>
                  <a:lnTo>
                    <a:pt x="27022" y="10424"/>
                  </a:lnTo>
                  <a:lnTo>
                    <a:pt x="26931" y="10394"/>
                  </a:lnTo>
                  <a:cubicBezTo>
                    <a:pt x="26718" y="10333"/>
                    <a:pt x="26475" y="10242"/>
                    <a:pt x="26141" y="10120"/>
                  </a:cubicBezTo>
                  <a:cubicBezTo>
                    <a:pt x="24864" y="9634"/>
                    <a:pt x="22706" y="8752"/>
                    <a:pt x="20335" y="7780"/>
                  </a:cubicBezTo>
                  <a:cubicBezTo>
                    <a:pt x="18924" y="7206"/>
                    <a:pt x="17542" y="7022"/>
                    <a:pt x="16367" y="7022"/>
                  </a:cubicBezTo>
                  <a:cubicBezTo>
                    <a:pt x="14458" y="7022"/>
                    <a:pt x="13091" y="7506"/>
                    <a:pt x="13013" y="7593"/>
                  </a:cubicBezTo>
                  <a:lnTo>
                    <a:pt x="13013" y="7593"/>
                  </a:lnTo>
                  <a:cubicBezTo>
                    <a:pt x="13014" y="7592"/>
                    <a:pt x="13017" y="7592"/>
                    <a:pt x="13020" y="7592"/>
                  </a:cubicBezTo>
                  <a:cubicBezTo>
                    <a:pt x="13208" y="7592"/>
                    <a:pt x="15892" y="9439"/>
                    <a:pt x="19606" y="11001"/>
                  </a:cubicBezTo>
                  <a:cubicBezTo>
                    <a:pt x="20653" y="11432"/>
                    <a:pt x="21769" y="11643"/>
                    <a:pt x="22891" y="11643"/>
                  </a:cubicBezTo>
                  <a:cubicBezTo>
                    <a:pt x="23592" y="11643"/>
                    <a:pt x="24296" y="11560"/>
                    <a:pt x="24986" y="11397"/>
                  </a:cubicBezTo>
                  <a:lnTo>
                    <a:pt x="24986" y="11397"/>
                  </a:lnTo>
                  <a:cubicBezTo>
                    <a:pt x="23162" y="12217"/>
                    <a:pt x="21308" y="12977"/>
                    <a:pt x="19454" y="13676"/>
                  </a:cubicBezTo>
                  <a:lnTo>
                    <a:pt x="19271" y="13555"/>
                  </a:lnTo>
                  <a:cubicBezTo>
                    <a:pt x="19059" y="13463"/>
                    <a:pt x="18846" y="13342"/>
                    <a:pt x="18542" y="13220"/>
                  </a:cubicBezTo>
                  <a:cubicBezTo>
                    <a:pt x="17326" y="12612"/>
                    <a:pt x="15259" y="11518"/>
                    <a:pt x="12980" y="10272"/>
                  </a:cubicBezTo>
                  <a:cubicBezTo>
                    <a:pt x="11159" y="9307"/>
                    <a:pt x="9316" y="9060"/>
                    <a:pt x="7937" y="9060"/>
                  </a:cubicBezTo>
                  <a:cubicBezTo>
                    <a:pt x="6645" y="9060"/>
                    <a:pt x="5762" y="9277"/>
                    <a:pt x="5688" y="9327"/>
                  </a:cubicBezTo>
                  <a:lnTo>
                    <a:pt x="5688" y="9327"/>
                  </a:lnTo>
                  <a:cubicBezTo>
                    <a:pt x="5688" y="9327"/>
                    <a:pt x="5689" y="9327"/>
                    <a:pt x="5689" y="9327"/>
                  </a:cubicBezTo>
                  <a:cubicBezTo>
                    <a:pt x="5819" y="9327"/>
                    <a:pt x="8342" y="11467"/>
                    <a:pt x="11916" y="13403"/>
                  </a:cubicBezTo>
                  <a:cubicBezTo>
                    <a:pt x="13207" y="14084"/>
                    <a:pt x="14625" y="14438"/>
                    <a:pt x="16072" y="14438"/>
                  </a:cubicBezTo>
                  <a:cubicBezTo>
                    <a:pt x="16499" y="14438"/>
                    <a:pt x="16928" y="14407"/>
                    <a:pt x="17357" y="14345"/>
                  </a:cubicBezTo>
                  <a:lnTo>
                    <a:pt x="17357" y="14345"/>
                  </a:lnTo>
                  <a:lnTo>
                    <a:pt x="17174" y="14436"/>
                  </a:lnTo>
                  <a:cubicBezTo>
                    <a:pt x="16353" y="14679"/>
                    <a:pt x="15502" y="14953"/>
                    <a:pt x="14682" y="15196"/>
                  </a:cubicBezTo>
                  <a:cubicBezTo>
                    <a:pt x="14499" y="15166"/>
                    <a:pt x="14256" y="15135"/>
                    <a:pt x="13983" y="15105"/>
                  </a:cubicBezTo>
                  <a:lnTo>
                    <a:pt x="13861" y="15105"/>
                  </a:lnTo>
                  <a:cubicBezTo>
                    <a:pt x="13253" y="15063"/>
                    <a:pt x="12645" y="15042"/>
                    <a:pt x="12038" y="15042"/>
                  </a:cubicBezTo>
                  <a:cubicBezTo>
                    <a:pt x="10459" y="15042"/>
                    <a:pt x="8885" y="15184"/>
                    <a:pt x="7326" y="15470"/>
                  </a:cubicBezTo>
                  <a:cubicBezTo>
                    <a:pt x="4773" y="15986"/>
                    <a:pt x="2311" y="16898"/>
                    <a:pt x="1" y="18144"/>
                  </a:cubicBezTo>
                  <a:cubicBezTo>
                    <a:pt x="1664" y="18686"/>
                    <a:pt x="3401" y="18957"/>
                    <a:pt x="5142" y="18957"/>
                  </a:cubicBezTo>
                  <a:cubicBezTo>
                    <a:pt x="6137" y="18957"/>
                    <a:pt x="7133" y="18868"/>
                    <a:pt x="8116" y="18692"/>
                  </a:cubicBezTo>
                  <a:cubicBezTo>
                    <a:pt x="10153" y="18266"/>
                    <a:pt x="12098" y="17476"/>
                    <a:pt x="13831" y="16290"/>
                  </a:cubicBezTo>
                  <a:cubicBezTo>
                    <a:pt x="14317" y="15986"/>
                    <a:pt x="14651" y="15713"/>
                    <a:pt x="14894" y="15530"/>
                  </a:cubicBezTo>
                  <a:lnTo>
                    <a:pt x="16414" y="15074"/>
                  </a:lnTo>
                  <a:cubicBezTo>
                    <a:pt x="16840" y="14922"/>
                    <a:pt x="17296" y="14770"/>
                    <a:pt x="17721" y="14649"/>
                  </a:cubicBezTo>
                  <a:lnTo>
                    <a:pt x="17721" y="14649"/>
                  </a:lnTo>
                  <a:cubicBezTo>
                    <a:pt x="15989" y="15530"/>
                    <a:pt x="14530" y="16868"/>
                    <a:pt x="13466" y="18479"/>
                  </a:cubicBezTo>
                  <a:cubicBezTo>
                    <a:pt x="11340" y="21922"/>
                    <a:pt x="9509" y="24864"/>
                    <a:pt x="9368" y="24864"/>
                  </a:cubicBezTo>
                  <a:cubicBezTo>
                    <a:pt x="9366" y="24864"/>
                    <a:pt x="9365" y="24863"/>
                    <a:pt x="9363" y="24863"/>
                  </a:cubicBezTo>
                  <a:lnTo>
                    <a:pt x="9363" y="24863"/>
                  </a:lnTo>
                  <a:cubicBezTo>
                    <a:pt x="9369" y="24866"/>
                    <a:pt x="9383" y="24868"/>
                    <a:pt x="9407" y="24868"/>
                  </a:cubicBezTo>
                  <a:cubicBezTo>
                    <a:pt x="9905" y="24868"/>
                    <a:pt x="14359" y="23960"/>
                    <a:pt x="16414" y="20515"/>
                  </a:cubicBezTo>
                  <a:cubicBezTo>
                    <a:pt x="17478" y="18692"/>
                    <a:pt x="18420" y="16837"/>
                    <a:pt x="19211" y="14892"/>
                  </a:cubicBezTo>
                  <a:lnTo>
                    <a:pt x="19515" y="14223"/>
                  </a:lnTo>
                  <a:lnTo>
                    <a:pt x="19636" y="13980"/>
                  </a:lnTo>
                  <a:cubicBezTo>
                    <a:pt x="20913" y="13524"/>
                    <a:pt x="22159" y="13038"/>
                    <a:pt x="23375" y="12521"/>
                  </a:cubicBezTo>
                  <a:cubicBezTo>
                    <a:pt x="24074" y="12248"/>
                    <a:pt x="24743" y="11944"/>
                    <a:pt x="25411" y="11640"/>
                  </a:cubicBezTo>
                  <a:lnTo>
                    <a:pt x="25411" y="11640"/>
                  </a:lnTo>
                  <a:cubicBezTo>
                    <a:pt x="23831" y="12704"/>
                    <a:pt x="22524" y="14163"/>
                    <a:pt x="21673" y="15895"/>
                  </a:cubicBezTo>
                  <a:cubicBezTo>
                    <a:pt x="19927" y="19568"/>
                    <a:pt x="18449" y="22674"/>
                    <a:pt x="18332" y="22674"/>
                  </a:cubicBezTo>
                  <a:cubicBezTo>
                    <a:pt x="18331" y="22674"/>
                    <a:pt x="18330" y="22674"/>
                    <a:pt x="18329" y="22673"/>
                  </a:cubicBezTo>
                  <a:lnTo>
                    <a:pt x="18329" y="22673"/>
                  </a:lnTo>
                  <a:cubicBezTo>
                    <a:pt x="18331" y="22676"/>
                    <a:pt x="18338" y="22678"/>
                    <a:pt x="18349" y="22678"/>
                  </a:cubicBezTo>
                  <a:cubicBezTo>
                    <a:pt x="18688" y="22678"/>
                    <a:pt x="23127" y="21333"/>
                    <a:pt x="24803" y="17597"/>
                  </a:cubicBezTo>
                  <a:cubicBezTo>
                    <a:pt x="25685" y="15682"/>
                    <a:pt x="26414" y="13707"/>
                    <a:pt x="26992" y="11701"/>
                  </a:cubicBezTo>
                  <a:lnTo>
                    <a:pt x="27205" y="11001"/>
                  </a:lnTo>
                  <a:lnTo>
                    <a:pt x="27266" y="10789"/>
                  </a:lnTo>
                  <a:lnTo>
                    <a:pt x="27266" y="10758"/>
                  </a:lnTo>
                  <a:cubicBezTo>
                    <a:pt x="29241" y="9816"/>
                    <a:pt x="31156" y="8783"/>
                    <a:pt x="33010" y="7658"/>
                  </a:cubicBezTo>
                  <a:lnTo>
                    <a:pt x="33010" y="7658"/>
                  </a:lnTo>
                  <a:cubicBezTo>
                    <a:pt x="31612" y="8904"/>
                    <a:pt x="30548" y="10454"/>
                    <a:pt x="29880" y="12217"/>
                  </a:cubicBezTo>
                  <a:cubicBezTo>
                    <a:pt x="28584" y="16103"/>
                    <a:pt x="27438" y="19391"/>
                    <a:pt x="27329" y="19391"/>
                  </a:cubicBezTo>
                  <a:cubicBezTo>
                    <a:pt x="27328" y="19391"/>
                    <a:pt x="27328" y="19391"/>
                    <a:pt x="27327" y="19391"/>
                  </a:cubicBezTo>
                  <a:lnTo>
                    <a:pt x="27327" y="19391"/>
                  </a:lnTo>
                  <a:cubicBezTo>
                    <a:pt x="27329" y="19392"/>
                    <a:pt x="27331" y="19392"/>
                    <a:pt x="27334" y="19392"/>
                  </a:cubicBezTo>
                  <a:cubicBezTo>
                    <a:pt x="27561" y="19392"/>
                    <a:pt x="31907" y="17563"/>
                    <a:pt x="33193" y="13585"/>
                  </a:cubicBezTo>
                  <a:cubicBezTo>
                    <a:pt x="33831" y="11579"/>
                    <a:pt x="34348" y="9542"/>
                    <a:pt x="34712" y="7476"/>
                  </a:cubicBezTo>
                  <a:cubicBezTo>
                    <a:pt x="34773" y="7141"/>
                    <a:pt x="34804" y="6898"/>
                    <a:pt x="34864" y="6716"/>
                  </a:cubicBezTo>
                  <a:lnTo>
                    <a:pt x="34895" y="6533"/>
                  </a:lnTo>
                  <a:cubicBezTo>
                    <a:pt x="35381" y="6229"/>
                    <a:pt x="35868" y="5895"/>
                    <a:pt x="36354" y="5591"/>
                  </a:cubicBezTo>
                  <a:cubicBezTo>
                    <a:pt x="37478" y="4831"/>
                    <a:pt x="38573" y="4041"/>
                    <a:pt x="39637" y="3251"/>
                  </a:cubicBezTo>
                  <a:lnTo>
                    <a:pt x="39880" y="3038"/>
                  </a:lnTo>
                  <a:lnTo>
                    <a:pt x="39880" y="3038"/>
                  </a:lnTo>
                  <a:cubicBezTo>
                    <a:pt x="38634" y="4436"/>
                    <a:pt x="37752" y="6108"/>
                    <a:pt x="37296" y="7931"/>
                  </a:cubicBezTo>
                  <a:cubicBezTo>
                    <a:pt x="36388" y="11956"/>
                    <a:pt x="35631" y="15348"/>
                    <a:pt x="35504" y="15348"/>
                  </a:cubicBezTo>
                  <a:cubicBezTo>
                    <a:pt x="35504" y="15348"/>
                    <a:pt x="35503" y="15348"/>
                    <a:pt x="35503" y="15348"/>
                  </a:cubicBezTo>
                  <a:lnTo>
                    <a:pt x="35503" y="15348"/>
                  </a:lnTo>
                  <a:cubicBezTo>
                    <a:pt x="35504" y="15350"/>
                    <a:pt x="35508" y="15351"/>
                    <a:pt x="35512" y="15351"/>
                  </a:cubicBezTo>
                  <a:cubicBezTo>
                    <a:pt x="35754" y="15351"/>
                    <a:pt x="39836" y="13049"/>
                    <a:pt x="40700" y="8935"/>
                  </a:cubicBezTo>
                  <a:cubicBezTo>
                    <a:pt x="41126" y="6868"/>
                    <a:pt x="41430" y="4740"/>
                    <a:pt x="41551" y="2643"/>
                  </a:cubicBezTo>
                  <a:cubicBezTo>
                    <a:pt x="41582" y="2217"/>
                    <a:pt x="41612" y="1913"/>
                    <a:pt x="41643" y="1700"/>
                  </a:cubicBezTo>
                  <a:cubicBezTo>
                    <a:pt x="42099" y="1336"/>
                    <a:pt x="42524" y="940"/>
                    <a:pt x="42950" y="545"/>
                  </a:cubicBezTo>
                  <a:cubicBezTo>
                    <a:pt x="43095" y="400"/>
                    <a:pt x="42990" y="197"/>
                    <a:pt x="42833" y="197"/>
                  </a:cubicBezTo>
                  <a:cubicBezTo>
                    <a:pt x="42793" y="197"/>
                    <a:pt x="42750" y="210"/>
                    <a:pt x="42707" y="241"/>
                  </a:cubicBezTo>
                  <a:cubicBezTo>
                    <a:pt x="42220" y="576"/>
                    <a:pt x="41764" y="940"/>
                    <a:pt x="41308" y="1336"/>
                  </a:cubicBezTo>
                  <a:lnTo>
                    <a:pt x="41156" y="1336"/>
                  </a:lnTo>
                  <a:cubicBezTo>
                    <a:pt x="40974" y="1305"/>
                    <a:pt x="40700" y="1275"/>
                    <a:pt x="40396" y="1244"/>
                  </a:cubicBezTo>
                  <a:cubicBezTo>
                    <a:pt x="39029" y="1032"/>
                    <a:pt x="36749" y="637"/>
                    <a:pt x="34226" y="150"/>
                  </a:cubicBezTo>
                  <a:cubicBezTo>
                    <a:pt x="33639" y="46"/>
                    <a:pt x="33070" y="1"/>
                    <a:pt x="325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9"/>
            <p:cNvSpPr/>
            <p:nvPr/>
          </p:nvSpPr>
          <p:spPr>
            <a:xfrm>
              <a:off x="9796390" y="-2591285"/>
              <a:ext cx="997556" cy="987994"/>
            </a:xfrm>
            <a:custGeom>
              <a:avLst/>
              <a:gdLst/>
              <a:ahLst/>
              <a:cxnLst/>
              <a:rect l="l" t="t" r="r" b="b"/>
              <a:pathLst>
                <a:path w="29211" h="28931" extrusionOk="0">
                  <a:moveTo>
                    <a:pt x="0" y="1"/>
                  </a:moveTo>
                  <a:cubicBezTo>
                    <a:pt x="1155" y="2189"/>
                    <a:pt x="2037" y="4499"/>
                    <a:pt x="2614" y="6900"/>
                  </a:cubicBezTo>
                  <a:cubicBezTo>
                    <a:pt x="3222" y="9271"/>
                    <a:pt x="3891" y="11672"/>
                    <a:pt x="5471" y="13466"/>
                  </a:cubicBezTo>
                  <a:cubicBezTo>
                    <a:pt x="6383" y="14469"/>
                    <a:pt x="7599" y="15290"/>
                    <a:pt x="8085" y="16566"/>
                  </a:cubicBezTo>
                  <a:cubicBezTo>
                    <a:pt x="8450" y="17417"/>
                    <a:pt x="8420" y="18390"/>
                    <a:pt x="8602" y="19302"/>
                  </a:cubicBezTo>
                  <a:cubicBezTo>
                    <a:pt x="8967" y="21156"/>
                    <a:pt x="10183" y="22706"/>
                    <a:pt x="11854" y="23496"/>
                  </a:cubicBezTo>
                  <a:cubicBezTo>
                    <a:pt x="12341" y="23679"/>
                    <a:pt x="12766" y="23891"/>
                    <a:pt x="13222" y="24135"/>
                  </a:cubicBezTo>
                  <a:cubicBezTo>
                    <a:pt x="14225" y="24834"/>
                    <a:pt x="14620" y="26171"/>
                    <a:pt x="15411" y="27113"/>
                  </a:cubicBezTo>
                  <a:cubicBezTo>
                    <a:pt x="16231" y="27995"/>
                    <a:pt x="17326" y="28572"/>
                    <a:pt x="18511" y="28755"/>
                  </a:cubicBezTo>
                  <a:cubicBezTo>
                    <a:pt x="19390" y="28867"/>
                    <a:pt x="20286" y="28930"/>
                    <a:pt x="21174" y="28930"/>
                  </a:cubicBezTo>
                  <a:cubicBezTo>
                    <a:pt x="21483" y="28930"/>
                    <a:pt x="21792" y="28922"/>
                    <a:pt x="22098" y="28907"/>
                  </a:cubicBezTo>
                  <a:cubicBezTo>
                    <a:pt x="22182" y="28911"/>
                    <a:pt x="22266" y="28912"/>
                    <a:pt x="22350" y="28912"/>
                  </a:cubicBezTo>
                  <a:cubicBezTo>
                    <a:pt x="24260" y="28912"/>
                    <a:pt x="26031" y="27922"/>
                    <a:pt x="26991" y="26262"/>
                  </a:cubicBezTo>
                  <a:cubicBezTo>
                    <a:pt x="27721" y="25198"/>
                    <a:pt x="28329" y="24043"/>
                    <a:pt x="28754" y="22828"/>
                  </a:cubicBezTo>
                  <a:cubicBezTo>
                    <a:pt x="29210" y="21490"/>
                    <a:pt x="29180" y="20062"/>
                    <a:pt x="28663" y="18724"/>
                  </a:cubicBezTo>
                  <a:cubicBezTo>
                    <a:pt x="28116" y="17356"/>
                    <a:pt x="26931" y="16232"/>
                    <a:pt x="26536" y="14803"/>
                  </a:cubicBezTo>
                  <a:cubicBezTo>
                    <a:pt x="26384" y="14226"/>
                    <a:pt x="26292" y="13648"/>
                    <a:pt x="26232" y="13040"/>
                  </a:cubicBezTo>
                  <a:cubicBezTo>
                    <a:pt x="25776" y="10791"/>
                    <a:pt x="24317" y="8846"/>
                    <a:pt x="22250" y="7812"/>
                  </a:cubicBezTo>
                  <a:cubicBezTo>
                    <a:pt x="21247" y="7326"/>
                    <a:pt x="20183" y="7113"/>
                    <a:pt x="19210" y="6536"/>
                  </a:cubicBezTo>
                  <a:cubicBezTo>
                    <a:pt x="17842" y="5745"/>
                    <a:pt x="16870" y="4317"/>
                    <a:pt x="15623" y="3283"/>
                  </a:cubicBezTo>
                  <a:cubicBezTo>
                    <a:pt x="13465" y="1429"/>
                    <a:pt x="10578" y="852"/>
                    <a:pt x="7903" y="608"/>
                  </a:cubicBezTo>
                  <a:cubicBezTo>
                    <a:pt x="5259" y="396"/>
                    <a:pt x="2645" y="274"/>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9"/>
            <p:cNvSpPr/>
            <p:nvPr/>
          </p:nvSpPr>
          <p:spPr>
            <a:xfrm>
              <a:off x="9881492" y="-2546481"/>
              <a:ext cx="834592" cy="993492"/>
            </a:xfrm>
            <a:custGeom>
              <a:avLst/>
              <a:gdLst/>
              <a:ahLst/>
              <a:cxnLst/>
              <a:rect l="l" t="t" r="r" b="b"/>
              <a:pathLst>
                <a:path w="24439" h="29092" extrusionOk="0">
                  <a:moveTo>
                    <a:pt x="1671" y="1"/>
                  </a:moveTo>
                  <a:cubicBezTo>
                    <a:pt x="1645" y="1"/>
                    <a:pt x="1620" y="44"/>
                    <a:pt x="1642" y="87"/>
                  </a:cubicBezTo>
                  <a:cubicBezTo>
                    <a:pt x="1885" y="482"/>
                    <a:pt x="2098" y="938"/>
                    <a:pt x="2250" y="1394"/>
                  </a:cubicBezTo>
                  <a:cubicBezTo>
                    <a:pt x="2311" y="1576"/>
                    <a:pt x="2341" y="1759"/>
                    <a:pt x="2402" y="1941"/>
                  </a:cubicBezTo>
                  <a:cubicBezTo>
                    <a:pt x="1885" y="1546"/>
                    <a:pt x="1338" y="1211"/>
                    <a:pt x="791" y="877"/>
                  </a:cubicBezTo>
                  <a:cubicBezTo>
                    <a:pt x="764" y="857"/>
                    <a:pt x="740" y="849"/>
                    <a:pt x="718" y="849"/>
                  </a:cubicBezTo>
                  <a:cubicBezTo>
                    <a:pt x="638" y="849"/>
                    <a:pt x="598" y="958"/>
                    <a:pt x="669" y="1029"/>
                  </a:cubicBezTo>
                  <a:cubicBezTo>
                    <a:pt x="1156" y="1424"/>
                    <a:pt x="1642" y="1850"/>
                    <a:pt x="2128" y="2245"/>
                  </a:cubicBezTo>
                  <a:lnTo>
                    <a:pt x="1581" y="2245"/>
                  </a:lnTo>
                  <a:cubicBezTo>
                    <a:pt x="1064" y="2214"/>
                    <a:pt x="578" y="2154"/>
                    <a:pt x="92" y="2032"/>
                  </a:cubicBezTo>
                  <a:cubicBezTo>
                    <a:pt x="61" y="2032"/>
                    <a:pt x="1" y="2093"/>
                    <a:pt x="61" y="2093"/>
                  </a:cubicBezTo>
                  <a:cubicBezTo>
                    <a:pt x="456" y="2245"/>
                    <a:pt x="852" y="2336"/>
                    <a:pt x="1247" y="2397"/>
                  </a:cubicBezTo>
                  <a:cubicBezTo>
                    <a:pt x="1642" y="2427"/>
                    <a:pt x="2037" y="2458"/>
                    <a:pt x="2432" y="2518"/>
                  </a:cubicBezTo>
                  <a:cubicBezTo>
                    <a:pt x="3162" y="3126"/>
                    <a:pt x="3891" y="3734"/>
                    <a:pt x="4621" y="4342"/>
                  </a:cubicBezTo>
                  <a:cubicBezTo>
                    <a:pt x="4165" y="4342"/>
                    <a:pt x="3739" y="4342"/>
                    <a:pt x="3283" y="4312"/>
                  </a:cubicBezTo>
                  <a:cubicBezTo>
                    <a:pt x="2675" y="4251"/>
                    <a:pt x="2037" y="4160"/>
                    <a:pt x="1429" y="4008"/>
                  </a:cubicBezTo>
                  <a:cubicBezTo>
                    <a:pt x="1368" y="4008"/>
                    <a:pt x="1368" y="4069"/>
                    <a:pt x="1429" y="4099"/>
                  </a:cubicBezTo>
                  <a:cubicBezTo>
                    <a:pt x="2327" y="4330"/>
                    <a:pt x="3377" y="4582"/>
                    <a:pt x="4359" y="4582"/>
                  </a:cubicBezTo>
                  <a:cubicBezTo>
                    <a:pt x="4540" y="4582"/>
                    <a:pt x="4719" y="4574"/>
                    <a:pt x="4894" y="4555"/>
                  </a:cubicBezTo>
                  <a:cubicBezTo>
                    <a:pt x="5563" y="5132"/>
                    <a:pt x="6262" y="5740"/>
                    <a:pt x="6900" y="6348"/>
                  </a:cubicBezTo>
                  <a:cubicBezTo>
                    <a:pt x="5875" y="6622"/>
                    <a:pt x="4832" y="6759"/>
                    <a:pt x="3784" y="6759"/>
                  </a:cubicBezTo>
                  <a:cubicBezTo>
                    <a:pt x="3435" y="6759"/>
                    <a:pt x="3086" y="6743"/>
                    <a:pt x="2736" y="6713"/>
                  </a:cubicBezTo>
                  <a:cubicBezTo>
                    <a:pt x="2675" y="6713"/>
                    <a:pt x="2645" y="6804"/>
                    <a:pt x="2706" y="6835"/>
                  </a:cubicBezTo>
                  <a:cubicBezTo>
                    <a:pt x="3184" y="6904"/>
                    <a:pt x="3669" y="6938"/>
                    <a:pt x="4156" y="6938"/>
                  </a:cubicBezTo>
                  <a:cubicBezTo>
                    <a:pt x="5152" y="6938"/>
                    <a:pt x="6153" y="6796"/>
                    <a:pt x="7113" y="6531"/>
                  </a:cubicBezTo>
                  <a:lnTo>
                    <a:pt x="7508" y="6895"/>
                  </a:lnTo>
                  <a:cubicBezTo>
                    <a:pt x="8147" y="7503"/>
                    <a:pt x="8785" y="8142"/>
                    <a:pt x="9423" y="8780"/>
                  </a:cubicBezTo>
                  <a:cubicBezTo>
                    <a:pt x="9028" y="8871"/>
                    <a:pt x="8663" y="8993"/>
                    <a:pt x="8268" y="9053"/>
                  </a:cubicBezTo>
                  <a:cubicBezTo>
                    <a:pt x="7691" y="9145"/>
                    <a:pt x="7083" y="9175"/>
                    <a:pt x="6475" y="9175"/>
                  </a:cubicBezTo>
                  <a:cubicBezTo>
                    <a:pt x="6353" y="9175"/>
                    <a:pt x="6353" y="9357"/>
                    <a:pt x="6475" y="9357"/>
                  </a:cubicBezTo>
                  <a:cubicBezTo>
                    <a:pt x="6718" y="9365"/>
                    <a:pt x="6984" y="9373"/>
                    <a:pt x="7260" y="9373"/>
                  </a:cubicBezTo>
                  <a:cubicBezTo>
                    <a:pt x="8052" y="9373"/>
                    <a:pt x="8929" y="9308"/>
                    <a:pt x="9606" y="8993"/>
                  </a:cubicBezTo>
                  <a:cubicBezTo>
                    <a:pt x="10031" y="9449"/>
                    <a:pt x="10457" y="9905"/>
                    <a:pt x="10882" y="10360"/>
                  </a:cubicBezTo>
                  <a:cubicBezTo>
                    <a:pt x="9367" y="10940"/>
                    <a:pt x="7770" y="11241"/>
                    <a:pt x="6163" y="11241"/>
                  </a:cubicBezTo>
                  <a:cubicBezTo>
                    <a:pt x="5578" y="11241"/>
                    <a:pt x="4992" y="11201"/>
                    <a:pt x="4408" y="11120"/>
                  </a:cubicBezTo>
                  <a:cubicBezTo>
                    <a:pt x="4347" y="11120"/>
                    <a:pt x="4317" y="11212"/>
                    <a:pt x="4378" y="11242"/>
                  </a:cubicBezTo>
                  <a:cubicBezTo>
                    <a:pt x="5121" y="11383"/>
                    <a:pt x="5872" y="11454"/>
                    <a:pt x="6620" y="11454"/>
                  </a:cubicBezTo>
                  <a:cubicBezTo>
                    <a:pt x="8135" y="11454"/>
                    <a:pt x="9641" y="11163"/>
                    <a:pt x="11065" y="10573"/>
                  </a:cubicBezTo>
                  <a:cubicBezTo>
                    <a:pt x="11612" y="11181"/>
                    <a:pt x="12159" y="11819"/>
                    <a:pt x="12706" y="12488"/>
                  </a:cubicBezTo>
                  <a:cubicBezTo>
                    <a:pt x="12607" y="12481"/>
                    <a:pt x="12510" y="12477"/>
                    <a:pt x="12414" y="12477"/>
                  </a:cubicBezTo>
                  <a:cubicBezTo>
                    <a:pt x="12127" y="12477"/>
                    <a:pt x="11847" y="12511"/>
                    <a:pt x="11551" y="12579"/>
                  </a:cubicBezTo>
                  <a:cubicBezTo>
                    <a:pt x="10669" y="12792"/>
                    <a:pt x="9788" y="12944"/>
                    <a:pt x="8906" y="13005"/>
                  </a:cubicBezTo>
                  <a:cubicBezTo>
                    <a:pt x="8846" y="13005"/>
                    <a:pt x="8846" y="13096"/>
                    <a:pt x="8906" y="13096"/>
                  </a:cubicBezTo>
                  <a:cubicBezTo>
                    <a:pt x="9020" y="13101"/>
                    <a:pt x="9133" y="13104"/>
                    <a:pt x="9246" y="13104"/>
                  </a:cubicBezTo>
                  <a:cubicBezTo>
                    <a:pt x="9770" y="13104"/>
                    <a:pt x="10291" y="13050"/>
                    <a:pt x="10791" y="12974"/>
                  </a:cubicBezTo>
                  <a:cubicBezTo>
                    <a:pt x="11270" y="12906"/>
                    <a:pt x="11885" y="12718"/>
                    <a:pt x="12432" y="12718"/>
                  </a:cubicBezTo>
                  <a:cubicBezTo>
                    <a:pt x="12615" y="12718"/>
                    <a:pt x="12790" y="12739"/>
                    <a:pt x="12949" y="12792"/>
                  </a:cubicBezTo>
                  <a:cubicBezTo>
                    <a:pt x="13192" y="13096"/>
                    <a:pt x="13466" y="13400"/>
                    <a:pt x="13679" y="13704"/>
                  </a:cubicBezTo>
                  <a:cubicBezTo>
                    <a:pt x="13891" y="13947"/>
                    <a:pt x="14104" y="14190"/>
                    <a:pt x="14287" y="14464"/>
                  </a:cubicBezTo>
                  <a:cubicBezTo>
                    <a:pt x="14096" y="14437"/>
                    <a:pt x="13904" y="14425"/>
                    <a:pt x="13711" y="14425"/>
                  </a:cubicBezTo>
                  <a:cubicBezTo>
                    <a:pt x="12831" y="14425"/>
                    <a:pt x="11938" y="14668"/>
                    <a:pt x="11065" y="14768"/>
                  </a:cubicBezTo>
                  <a:cubicBezTo>
                    <a:pt x="10545" y="14844"/>
                    <a:pt x="10021" y="14881"/>
                    <a:pt x="9497" y="14881"/>
                  </a:cubicBezTo>
                  <a:cubicBezTo>
                    <a:pt x="8552" y="14881"/>
                    <a:pt x="7607" y="14759"/>
                    <a:pt x="6688" y="14525"/>
                  </a:cubicBezTo>
                  <a:cubicBezTo>
                    <a:pt x="6627" y="14525"/>
                    <a:pt x="6566" y="14616"/>
                    <a:pt x="6657" y="14646"/>
                  </a:cubicBezTo>
                  <a:cubicBezTo>
                    <a:pt x="7549" y="14928"/>
                    <a:pt x="8477" y="15083"/>
                    <a:pt x="9413" y="15083"/>
                  </a:cubicBezTo>
                  <a:cubicBezTo>
                    <a:pt x="9689" y="15083"/>
                    <a:pt x="9967" y="15069"/>
                    <a:pt x="10244" y="15041"/>
                  </a:cubicBezTo>
                  <a:cubicBezTo>
                    <a:pt x="11445" y="14990"/>
                    <a:pt x="12624" y="14703"/>
                    <a:pt x="13818" y="14703"/>
                  </a:cubicBezTo>
                  <a:cubicBezTo>
                    <a:pt x="14045" y="14703"/>
                    <a:pt x="14272" y="14713"/>
                    <a:pt x="14499" y="14737"/>
                  </a:cubicBezTo>
                  <a:cubicBezTo>
                    <a:pt x="15138" y="15558"/>
                    <a:pt x="15746" y="16379"/>
                    <a:pt x="16353" y="17230"/>
                  </a:cubicBezTo>
                  <a:cubicBezTo>
                    <a:pt x="16075" y="17171"/>
                    <a:pt x="15798" y="17146"/>
                    <a:pt x="15522" y="17146"/>
                  </a:cubicBezTo>
                  <a:cubicBezTo>
                    <a:pt x="14654" y="17146"/>
                    <a:pt x="13795" y="17394"/>
                    <a:pt x="12919" y="17625"/>
                  </a:cubicBezTo>
                  <a:cubicBezTo>
                    <a:pt x="11751" y="17917"/>
                    <a:pt x="10569" y="18166"/>
                    <a:pt x="9392" y="18166"/>
                  </a:cubicBezTo>
                  <a:cubicBezTo>
                    <a:pt x="8854" y="18166"/>
                    <a:pt x="8316" y="18114"/>
                    <a:pt x="7782" y="17990"/>
                  </a:cubicBezTo>
                  <a:cubicBezTo>
                    <a:pt x="7776" y="17987"/>
                    <a:pt x="7771" y="17986"/>
                    <a:pt x="7766" y="17986"/>
                  </a:cubicBezTo>
                  <a:cubicBezTo>
                    <a:pt x="7711" y="17986"/>
                    <a:pt x="7668" y="18114"/>
                    <a:pt x="7751" y="18142"/>
                  </a:cubicBezTo>
                  <a:cubicBezTo>
                    <a:pt x="8435" y="18309"/>
                    <a:pt x="9134" y="18392"/>
                    <a:pt x="9834" y="18392"/>
                  </a:cubicBezTo>
                  <a:cubicBezTo>
                    <a:pt x="10533" y="18392"/>
                    <a:pt x="11232" y="18309"/>
                    <a:pt x="11916" y="18142"/>
                  </a:cubicBezTo>
                  <a:cubicBezTo>
                    <a:pt x="13059" y="17890"/>
                    <a:pt x="14254" y="17415"/>
                    <a:pt x="15436" y="17415"/>
                  </a:cubicBezTo>
                  <a:cubicBezTo>
                    <a:pt x="15825" y="17415"/>
                    <a:pt x="16213" y="17467"/>
                    <a:pt x="16597" y="17595"/>
                  </a:cubicBezTo>
                  <a:cubicBezTo>
                    <a:pt x="17144" y="18354"/>
                    <a:pt x="17660" y="19114"/>
                    <a:pt x="18147" y="19905"/>
                  </a:cubicBezTo>
                  <a:cubicBezTo>
                    <a:pt x="17899" y="19865"/>
                    <a:pt x="17653" y="19848"/>
                    <a:pt x="17408" y="19848"/>
                  </a:cubicBezTo>
                  <a:cubicBezTo>
                    <a:pt x="15660" y="19848"/>
                    <a:pt x="13974" y="20731"/>
                    <a:pt x="12265" y="20731"/>
                  </a:cubicBezTo>
                  <a:cubicBezTo>
                    <a:pt x="12007" y="20731"/>
                    <a:pt x="11749" y="20711"/>
                    <a:pt x="11490" y="20665"/>
                  </a:cubicBezTo>
                  <a:cubicBezTo>
                    <a:pt x="11399" y="20665"/>
                    <a:pt x="11369" y="20786"/>
                    <a:pt x="11460" y="20817"/>
                  </a:cubicBezTo>
                  <a:cubicBezTo>
                    <a:pt x="11776" y="20887"/>
                    <a:pt x="12092" y="20917"/>
                    <a:pt x="12407" y="20917"/>
                  </a:cubicBezTo>
                  <a:cubicBezTo>
                    <a:pt x="14042" y="20917"/>
                    <a:pt x="15654" y="20116"/>
                    <a:pt x="17288" y="20116"/>
                  </a:cubicBezTo>
                  <a:cubicBezTo>
                    <a:pt x="17634" y="20116"/>
                    <a:pt x="17981" y="20152"/>
                    <a:pt x="18329" y="20239"/>
                  </a:cubicBezTo>
                  <a:cubicBezTo>
                    <a:pt x="18542" y="20573"/>
                    <a:pt x="18755" y="20908"/>
                    <a:pt x="18967" y="21272"/>
                  </a:cubicBezTo>
                  <a:cubicBezTo>
                    <a:pt x="19302" y="21850"/>
                    <a:pt x="19667" y="22427"/>
                    <a:pt x="20001" y="23035"/>
                  </a:cubicBezTo>
                  <a:cubicBezTo>
                    <a:pt x="19648" y="22900"/>
                    <a:pt x="19266" y="22855"/>
                    <a:pt x="18877" y="22855"/>
                  </a:cubicBezTo>
                  <a:cubicBezTo>
                    <a:pt x="18394" y="22855"/>
                    <a:pt x="17902" y="22924"/>
                    <a:pt x="17448" y="22975"/>
                  </a:cubicBezTo>
                  <a:cubicBezTo>
                    <a:pt x="16825" y="23066"/>
                    <a:pt x="16194" y="23149"/>
                    <a:pt x="15575" y="23149"/>
                  </a:cubicBezTo>
                  <a:cubicBezTo>
                    <a:pt x="14955" y="23149"/>
                    <a:pt x="14347" y="23066"/>
                    <a:pt x="13770" y="22823"/>
                  </a:cubicBezTo>
                  <a:cubicBezTo>
                    <a:pt x="13760" y="22819"/>
                    <a:pt x="13750" y="22818"/>
                    <a:pt x="13740" y="22818"/>
                  </a:cubicBezTo>
                  <a:cubicBezTo>
                    <a:pt x="13661" y="22818"/>
                    <a:pt x="13597" y="22917"/>
                    <a:pt x="13679" y="22944"/>
                  </a:cubicBezTo>
                  <a:cubicBezTo>
                    <a:pt x="14379" y="23238"/>
                    <a:pt x="15130" y="23397"/>
                    <a:pt x="15881" y="23397"/>
                  </a:cubicBezTo>
                  <a:cubicBezTo>
                    <a:pt x="16141" y="23397"/>
                    <a:pt x="16400" y="23378"/>
                    <a:pt x="16657" y="23339"/>
                  </a:cubicBezTo>
                  <a:cubicBezTo>
                    <a:pt x="17358" y="23269"/>
                    <a:pt x="18018" y="23179"/>
                    <a:pt x="18684" y="23179"/>
                  </a:cubicBezTo>
                  <a:cubicBezTo>
                    <a:pt x="19174" y="23179"/>
                    <a:pt x="19668" y="23228"/>
                    <a:pt x="20183" y="23370"/>
                  </a:cubicBezTo>
                  <a:cubicBezTo>
                    <a:pt x="20518" y="24008"/>
                    <a:pt x="20852" y="24616"/>
                    <a:pt x="21186" y="25285"/>
                  </a:cubicBezTo>
                  <a:lnTo>
                    <a:pt x="21278" y="25406"/>
                  </a:lnTo>
                  <a:cubicBezTo>
                    <a:pt x="20859" y="25305"/>
                    <a:pt x="20438" y="25271"/>
                    <a:pt x="20015" y="25271"/>
                  </a:cubicBezTo>
                  <a:cubicBezTo>
                    <a:pt x="19122" y="25271"/>
                    <a:pt x="18223" y="25424"/>
                    <a:pt x="17337" y="25424"/>
                  </a:cubicBezTo>
                  <a:cubicBezTo>
                    <a:pt x="16873" y="25424"/>
                    <a:pt x="16413" y="25382"/>
                    <a:pt x="15958" y="25254"/>
                  </a:cubicBezTo>
                  <a:cubicBezTo>
                    <a:pt x="15898" y="25254"/>
                    <a:pt x="15867" y="25345"/>
                    <a:pt x="15928" y="25345"/>
                  </a:cubicBezTo>
                  <a:cubicBezTo>
                    <a:pt x="16476" y="25534"/>
                    <a:pt x="17036" y="25588"/>
                    <a:pt x="17602" y="25588"/>
                  </a:cubicBezTo>
                  <a:cubicBezTo>
                    <a:pt x="18352" y="25588"/>
                    <a:pt x="19113" y="25494"/>
                    <a:pt x="19872" y="25494"/>
                  </a:cubicBezTo>
                  <a:cubicBezTo>
                    <a:pt x="20383" y="25494"/>
                    <a:pt x="20894" y="25537"/>
                    <a:pt x="21399" y="25680"/>
                  </a:cubicBezTo>
                  <a:cubicBezTo>
                    <a:pt x="21916" y="26804"/>
                    <a:pt x="22402" y="28051"/>
                    <a:pt x="23101" y="29023"/>
                  </a:cubicBezTo>
                  <a:cubicBezTo>
                    <a:pt x="23139" y="29070"/>
                    <a:pt x="23188" y="29091"/>
                    <a:pt x="23238" y="29091"/>
                  </a:cubicBezTo>
                  <a:cubicBezTo>
                    <a:pt x="23347" y="29091"/>
                    <a:pt x="23457" y="28988"/>
                    <a:pt x="23436" y="28841"/>
                  </a:cubicBezTo>
                  <a:cubicBezTo>
                    <a:pt x="23192" y="27625"/>
                    <a:pt x="22524" y="26470"/>
                    <a:pt x="21946" y="25376"/>
                  </a:cubicBezTo>
                  <a:cubicBezTo>
                    <a:pt x="22524" y="23491"/>
                    <a:pt x="24135" y="22215"/>
                    <a:pt x="24439" y="20148"/>
                  </a:cubicBezTo>
                  <a:cubicBezTo>
                    <a:pt x="24439" y="20110"/>
                    <a:pt x="24404" y="20084"/>
                    <a:pt x="24370" y="20084"/>
                  </a:cubicBezTo>
                  <a:cubicBezTo>
                    <a:pt x="24349" y="20084"/>
                    <a:pt x="24329" y="20094"/>
                    <a:pt x="24317" y="20117"/>
                  </a:cubicBezTo>
                  <a:cubicBezTo>
                    <a:pt x="23952" y="22063"/>
                    <a:pt x="22402" y="23309"/>
                    <a:pt x="21794" y="25102"/>
                  </a:cubicBezTo>
                  <a:lnTo>
                    <a:pt x="21703" y="24950"/>
                  </a:lnTo>
                  <a:cubicBezTo>
                    <a:pt x="21399" y="24312"/>
                    <a:pt x="21034" y="23674"/>
                    <a:pt x="20700" y="23066"/>
                  </a:cubicBezTo>
                  <a:cubicBezTo>
                    <a:pt x="21034" y="21789"/>
                    <a:pt x="21673" y="20877"/>
                    <a:pt x="22311" y="19753"/>
                  </a:cubicBezTo>
                  <a:cubicBezTo>
                    <a:pt x="22889" y="18810"/>
                    <a:pt x="23192" y="17747"/>
                    <a:pt x="23162" y="16652"/>
                  </a:cubicBezTo>
                  <a:cubicBezTo>
                    <a:pt x="23162" y="16592"/>
                    <a:pt x="23124" y="16561"/>
                    <a:pt x="23086" y="16561"/>
                  </a:cubicBezTo>
                  <a:cubicBezTo>
                    <a:pt x="23048" y="16561"/>
                    <a:pt x="23010" y="16592"/>
                    <a:pt x="23010" y="16652"/>
                  </a:cubicBezTo>
                  <a:cubicBezTo>
                    <a:pt x="23040" y="18081"/>
                    <a:pt x="22341" y="19236"/>
                    <a:pt x="21642" y="20361"/>
                  </a:cubicBezTo>
                  <a:cubicBezTo>
                    <a:pt x="21217" y="21060"/>
                    <a:pt x="20670" y="21880"/>
                    <a:pt x="20518" y="22731"/>
                  </a:cubicBezTo>
                  <a:cubicBezTo>
                    <a:pt x="20183" y="22124"/>
                    <a:pt x="19819" y="21546"/>
                    <a:pt x="19484" y="20938"/>
                  </a:cubicBezTo>
                  <a:cubicBezTo>
                    <a:pt x="19271" y="20604"/>
                    <a:pt x="19059" y="20239"/>
                    <a:pt x="18846" y="19905"/>
                  </a:cubicBezTo>
                  <a:cubicBezTo>
                    <a:pt x="19271" y="17473"/>
                    <a:pt x="21612" y="15953"/>
                    <a:pt x="21733" y="13339"/>
                  </a:cubicBezTo>
                  <a:cubicBezTo>
                    <a:pt x="21733" y="13286"/>
                    <a:pt x="21692" y="13254"/>
                    <a:pt x="21658" y="13254"/>
                  </a:cubicBezTo>
                  <a:cubicBezTo>
                    <a:pt x="21633" y="13254"/>
                    <a:pt x="21612" y="13271"/>
                    <a:pt x="21612" y="13309"/>
                  </a:cubicBezTo>
                  <a:cubicBezTo>
                    <a:pt x="21369" y="15801"/>
                    <a:pt x="19180" y="17291"/>
                    <a:pt x="18664" y="19601"/>
                  </a:cubicBezTo>
                  <a:cubicBezTo>
                    <a:pt x="18147" y="18810"/>
                    <a:pt x="17630" y="18020"/>
                    <a:pt x="17083" y="17260"/>
                  </a:cubicBezTo>
                  <a:cubicBezTo>
                    <a:pt x="17144" y="15588"/>
                    <a:pt x="18268" y="14221"/>
                    <a:pt x="18937" y="12762"/>
                  </a:cubicBezTo>
                  <a:cubicBezTo>
                    <a:pt x="19636" y="11424"/>
                    <a:pt x="19910" y="9905"/>
                    <a:pt x="19697" y="8385"/>
                  </a:cubicBezTo>
                  <a:cubicBezTo>
                    <a:pt x="19737" y="8304"/>
                    <a:pt x="19670" y="8250"/>
                    <a:pt x="19611" y="8250"/>
                  </a:cubicBezTo>
                  <a:cubicBezTo>
                    <a:pt x="19582" y="8250"/>
                    <a:pt x="19555" y="8263"/>
                    <a:pt x="19545" y="8294"/>
                  </a:cubicBezTo>
                  <a:cubicBezTo>
                    <a:pt x="19727" y="10239"/>
                    <a:pt x="19028" y="11971"/>
                    <a:pt x="18177" y="13552"/>
                  </a:cubicBezTo>
                  <a:cubicBezTo>
                    <a:pt x="17600" y="14585"/>
                    <a:pt x="16961" y="15619"/>
                    <a:pt x="16840" y="16835"/>
                  </a:cubicBezTo>
                  <a:cubicBezTo>
                    <a:pt x="16232" y="15953"/>
                    <a:pt x="15624" y="15133"/>
                    <a:pt x="14986" y="14312"/>
                  </a:cubicBezTo>
                  <a:cubicBezTo>
                    <a:pt x="15198" y="12853"/>
                    <a:pt x="15837" y="11546"/>
                    <a:pt x="16110" y="10087"/>
                  </a:cubicBezTo>
                  <a:cubicBezTo>
                    <a:pt x="16384" y="8810"/>
                    <a:pt x="16353" y="7473"/>
                    <a:pt x="15989" y="6196"/>
                  </a:cubicBezTo>
                  <a:cubicBezTo>
                    <a:pt x="15976" y="6171"/>
                    <a:pt x="15952" y="6161"/>
                    <a:pt x="15931" y="6161"/>
                  </a:cubicBezTo>
                  <a:cubicBezTo>
                    <a:pt x="15903" y="6161"/>
                    <a:pt x="15880" y="6179"/>
                    <a:pt x="15898" y="6196"/>
                  </a:cubicBezTo>
                  <a:cubicBezTo>
                    <a:pt x="16232" y="7746"/>
                    <a:pt x="16171" y="9327"/>
                    <a:pt x="15715" y="10847"/>
                  </a:cubicBezTo>
                  <a:cubicBezTo>
                    <a:pt x="15411" y="11880"/>
                    <a:pt x="14864" y="12914"/>
                    <a:pt x="14773" y="14008"/>
                  </a:cubicBezTo>
                  <a:lnTo>
                    <a:pt x="14135" y="13248"/>
                  </a:lnTo>
                  <a:cubicBezTo>
                    <a:pt x="13891" y="12944"/>
                    <a:pt x="13648" y="12640"/>
                    <a:pt x="13375" y="12336"/>
                  </a:cubicBezTo>
                  <a:cubicBezTo>
                    <a:pt x="13283" y="11667"/>
                    <a:pt x="13709" y="10847"/>
                    <a:pt x="13891" y="10208"/>
                  </a:cubicBezTo>
                  <a:cubicBezTo>
                    <a:pt x="14074" y="9601"/>
                    <a:pt x="14195" y="8932"/>
                    <a:pt x="14195" y="8294"/>
                  </a:cubicBezTo>
                  <a:cubicBezTo>
                    <a:pt x="14195" y="8263"/>
                    <a:pt x="14173" y="8248"/>
                    <a:pt x="14150" y="8248"/>
                  </a:cubicBezTo>
                  <a:cubicBezTo>
                    <a:pt x="14127" y="8248"/>
                    <a:pt x="14104" y="8263"/>
                    <a:pt x="14104" y="8294"/>
                  </a:cubicBezTo>
                  <a:cubicBezTo>
                    <a:pt x="13983" y="9175"/>
                    <a:pt x="13739" y="10056"/>
                    <a:pt x="13405" y="10908"/>
                  </a:cubicBezTo>
                  <a:cubicBezTo>
                    <a:pt x="13253" y="11272"/>
                    <a:pt x="13162" y="11667"/>
                    <a:pt x="13131" y="12032"/>
                  </a:cubicBezTo>
                  <a:cubicBezTo>
                    <a:pt x="12584" y="11394"/>
                    <a:pt x="12037" y="10756"/>
                    <a:pt x="11460" y="10148"/>
                  </a:cubicBezTo>
                  <a:cubicBezTo>
                    <a:pt x="12584" y="8081"/>
                    <a:pt x="12858" y="5649"/>
                    <a:pt x="12220" y="3369"/>
                  </a:cubicBezTo>
                  <a:cubicBezTo>
                    <a:pt x="12207" y="3331"/>
                    <a:pt x="12178" y="3314"/>
                    <a:pt x="12151" y="3314"/>
                  </a:cubicBezTo>
                  <a:cubicBezTo>
                    <a:pt x="12114" y="3314"/>
                    <a:pt x="12080" y="3347"/>
                    <a:pt x="12098" y="3400"/>
                  </a:cubicBezTo>
                  <a:cubicBezTo>
                    <a:pt x="12584" y="5619"/>
                    <a:pt x="12280" y="7929"/>
                    <a:pt x="11247" y="9935"/>
                  </a:cubicBezTo>
                  <a:cubicBezTo>
                    <a:pt x="10852" y="9479"/>
                    <a:pt x="10396" y="9023"/>
                    <a:pt x="9970" y="8567"/>
                  </a:cubicBezTo>
                  <a:cubicBezTo>
                    <a:pt x="10426" y="7686"/>
                    <a:pt x="10426" y="6409"/>
                    <a:pt x="10365" y="5436"/>
                  </a:cubicBezTo>
                  <a:cubicBezTo>
                    <a:pt x="10365" y="5376"/>
                    <a:pt x="10320" y="5345"/>
                    <a:pt x="10274" y="5345"/>
                  </a:cubicBezTo>
                  <a:cubicBezTo>
                    <a:pt x="10229" y="5345"/>
                    <a:pt x="10183" y="5376"/>
                    <a:pt x="10183" y="5436"/>
                  </a:cubicBezTo>
                  <a:cubicBezTo>
                    <a:pt x="10214" y="6044"/>
                    <a:pt x="10183" y="6652"/>
                    <a:pt x="10062" y="7260"/>
                  </a:cubicBezTo>
                  <a:cubicBezTo>
                    <a:pt x="10001" y="7625"/>
                    <a:pt x="9879" y="8020"/>
                    <a:pt x="9788" y="8385"/>
                  </a:cubicBezTo>
                  <a:cubicBezTo>
                    <a:pt x="9150" y="7746"/>
                    <a:pt x="8511" y="7108"/>
                    <a:pt x="7843" y="6500"/>
                  </a:cubicBezTo>
                  <a:lnTo>
                    <a:pt x="7448" y="6135"/>
                  </a:lnTo>
                  <a:cubicBezTo>
                    <a:pt x="7782" y="4676"/>
                    <a:pt x="7721" y="3157"/>
                    <a:pt x="7235" y="1728"/>
                  </a:cubicBezTo>
                  <a:cubicBezTo>
                    <a:pt x="7226" y="1719"/>
                    <a:pt x="7214" y="1716"/>
                    <a:pt x="7202" y="1716"/>
                  </a:cubicBezTo>
                  <a:cubicBezTo>
                    <a:pt x="7174" y="1716"/>
                    <a:pt x="7144" y="1737"/>
                    <a:pt x="7144" y="1759"/>
                  </a:cubicBezTo>
                  <a:cubicBezTo>
                    <a:pt x="7508" y="3126"/>
                    <a:pt x="7539" y="4555"/>
                    <a:pt x="7235" y="5953"/>
                  </a:cubicBezTo>
                  <a:cubicBezTo>
                    <a:pt x="6596" y="5345"/>
                    <a:pt x="5897" y="4737"/>
                    <a:pt x="5229" y="4160"/>
                  </a:cubicBezTo>
                  <a:cubicBezTo>
                    <a:pt x="5198" y="3035"/>
                    <a:pt x="4651" y="1850"/>
                    <a:pt x="4104" y="877"/>
                  </a:cubicBezTo>
                  <a:cubicBezTo>
                    <a:pt x="4092" y="854"/>
                    <a:pt x="4072" y="844"/>
                    <a:pt x="4053" y="844"/>
                  </a:cubicBezTo>
                  <a:cubicBezTo>
                    <a:pt x="4022" y="844"/>
                    <a:pt x="3994" y="870"/>
                    <a:pt x="4013" y="907"/>
                  </a:cubicBezTo>
                  <a:cubicBezTo>
                    <a:pt x="4317" y="1455"/>
                    <a:pt x="4530" y="2062"/>
                    <a:pt x="4712" y="2640"/>
                  </a:cubicBezTo>
                  <a:cubicBezTo>
                    <a:pt x="4833" y="3066"/>
                    <a:pt x="4864" y="3491"/>
                    <a:pt x="4955" y="3917"/>
                  </a:cubicBezTo>
                  <a:cubicBezTo>
                    <a:pt x="4226" y="3309"/>
                    <a:pt x="3496" y="2731"/>
                    <a:pt x="2706" y="2154"/>
                  </a:cubicBezTo>
                  <a:cubicBezTo>
                    <a:pt x="2523" y="1819"/>
                    <a:pt x="2463" y="1424"/>
                    <a:pt x="2341" y="1059"/>
                  </a:cubicBezTo>
                  <a:cubicBezTo>
                    <a:pt x="2159" y="695"/>
                    <a:pt x="1946" y="330"/>
                    <a:pt x="1703" y="26"/>
                  </a:cubicBezTo>
                  <a:cubicBezTo>
                    <a:pt x="1694" y="8"/>
                    <a:pt x="1682" y="1"/>
                    <a:pt x="16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9"/>
            <p:cNvSpPr/>
            <p:nvPr/>
          </p:nvSpPr>
          <p:spPr>
            <a:xfrm>
              <a:off x="11255312" y="-1380975"/>
              <a:ext cx="281908" cy="365678"/>
            </a:xfrm>
            <a:custGeom>
              <a:avLst/>
              <a:gdLst/>
              <a:ahLst/>
              <a:cxnLst/>
              <a:rect l="l" t="t" r="r" b="b"/>
              <a:pathLst>
                <a:path w="8255" h="10708" extrusionOk="0">
                  <a:moveTo>
                    <a:pt x="373" y="1"/>
                  </a:moveTo>
                  <a:cubicBezTo>
                    <a:pt x="183" y="1"/>
                    <a:pt x="0" y="122"/>
                    <a:pt x="15" y="366"/>
                  </a:cubicBezTo>
                  <a:cubicBezTo>
                    <a:pt x="167" y="2554"/>
                    <a:pt x="76" y="5138"/>
                    <a:pt x="1383" y="7022"/>
                  </a:cubicBezTo>
                  <a:cubicBezTo>
                    <a:pt x="2751" y="9028"/>
                    <a:pt x="5274" y="10275"/>
                    <a:pt x="7584" y="10700"/>
                  </a:cubicBezTo>
                  <a:cubicBezTo>
                    <a:pt x="7612" y="10705"/>
                    <a:pt x="7640" y="10708"/>
                    <a:pt x="7667" y="10708"/>
                  </a:cubicBezTo>
                  <a:cubicBezTo>
                    <a:pt x="8093" y="10708"/>
                    <a:pt x="8255" y="10056"/>
                    <a:pt x="7797" y="9971"/>
                  </a:cubicBezTo>
                  <a:lnTo>
                    <a:pt x="7797" y="9971"/>
                  </a:lnTo>
                  <a:lnTo>
                    <a:pt x="7797" y="10001"/>
                  </a:lnTo>
                  <a:cubicBezTo>
                    <a:pt x="5608" y="9575"/>
                    <a:pt x="3146" y="8390"/>
                    <a:pt x="1900" y="6445"/>
                  </a:cubicBezTo>
                  <a:cubicBezTo>
                    <a:pt x="806" y="4712"/>
                    <a:pt x="927" y="2372"/>
                    <a:pt x="775" y="366"/>
                  </a:cubicBezTo>
                  <a:cubicBezTo>
                    <a:pt x="760" y="122"/>
                    <a:pt x="563" y="1"/>
                    <a:pt x="37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9"/>
            <p:cNvSpPr/>
            <p:nvPr/>
          </p:nvSpPr>
          <p:spPr>
            <a:xfrm>
              <a:off x="11331603" y="-1121469"/>
              <a:ext cx="98625" cy="93469"/>
            </a:xfrm>
            <a:custGeom>
              <a:avLst/>
              <a:gdLst/>
              <a:ahLst/>
              <a:cxnLst/>
              <a:rect l="l" t="t" r="r" b="b"/>
              <a:pathLst>
                <a:path w="2888" h="2737" extrusionOk="0">
                  <a:moveTo>
                    <a:pt x="0" y="1"/>
                  </a:moveTo>
                  <a:lnTo>
                    <a:pt x="2371" y="2736"/>
                  </a:lnTo>
                  <a:lnTo>
                    <a:pt x="2888" y="1004"/>
                  </a:lnTo>
                  <a:lnTo>
                    <a:pt x="2888" y="1004"/>
                  </a:lnTo>
                  <a:cubicBezTo>
                    <a:pt x="2866" y="1005"/>
                    <a:pt x="2843" y="1006"/>
                    <a:pt x="2819" y="1006"/>
                  </a:cubicBezTo>
                  <a:cubicBezTo>
                    <a:pt x="1983" y="1006"/>
                    <a:pt x="1"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9"/>
            <p:cNvSpPr/>
            <p:nvPr/>
          </p:nvSpPr>
          <p:spPr>
            <a:xfrm>
              <a:off x="11379345" y="-1099101"/>
              <a:ext cx="447433" cy="219277"/>
            </a:xfrm>
            <a:custGeom>
              <a:avLst/>
              <a:gdLst/>
              <a:ahLst/>
              <a:cxnLst/>
              <a:rect l="l" t="t" r="r" b="b"/>
              <a:pathLst>
                <a:path w="13102" h="6421" extrusionOk="0">
                  <a:moveTo>
                    <a:pt x="3518" y="1"/>
                  </a:moveTo>
                  <a:cubicBezTo>
                    <a:pt x="2364" y="1"/>
                    <a:pt x="1202" y="155"/>
                    <a:pt x="61" y="470"/>
                  </a:cubicBezTo>
                  <a:lnTo>
                    <a:pt x="1" y="470"/>
                  </a:lnTo>
                  <a:cubicBezTo>
                    <a:pt x="1004" y="2598"/>
                    <a:pt x="2675" y="4331"/>
                    <a:pt x="4773" y="5425"/>
                  </a:cubicBezTo>
                  <a:cubicBezTo>
                    <a:pt x="6149" y="6082"/>
                    <a:pt x="7650" y="6420"/>
                    <a:pt x="9164" y="6420"/>
                  </a:cubicBezTo>
                  <a:cubicBezTo>
                    <a:pt x="9890" y="6420"/>
                    <a:pt x="10619" y="6342"/>
                    <a:pt x="11338" y="6185"/>
                  </a:cubicBezTo>
                  <a:cubicBezTo>
                    <a:pt x="11946" y="6063"/>
                    <a:pt x="12493" y="5759"/>
                    <a:pt x="12888" y="5303"/>
                  </a:cubicBezTo>
                  <a:cubicBezTo>
                    <a:pt x="12980" y="5121"/>
                    <a:pt x="13040" y="4969"/>
                    <a:pt x="13040" y="4786"/>
                  </a:cubicBezTo>
                  <a:cubicBezTo>
                    <a:pt x="13101" y="4209"/>
                    <a:pt x="12676" y="3753"/>
                    <a:pt x="12250" y="3358"/>
                  </a:cubicBezTo>
                  <a:cubicBezTo>
                    <a:pt x="9819" y="1172"/>
                    <a:pt x="6700" y="1"/>
                    <a:pt x="35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9"/>
            <p:cNvSpPr/>
            <p:nvPr/>
          </p:nvSpPr>
          <p:spPr>
            <a:xfrm>
              <a:off x="11381428" y="-1099101"/>
              <a:ext cx="445350" cy="181132"/>
            </a:xfrm>
            <a:custGeom>
              <a:avLst/>
              <a:gdLst/>
              <a:ahLst/>
              <a:cxnLst/>
              <a:rect l="l" t="t" r="r" b="b"/>
              <a:pathLst>
                <a:path w="13041" h="5304" extrusionOk="0">
                  <a:moveTo>
                    <a:pt x="3457" y="1"/>
                  </a:moveTo>
                  <a:cubicBezTo>
                    <a:pt x="2303" y="1"/>
                    <a:pt x="1141" y="155"/>
                    <a:pt x="0" y="470"/>
                  </a:cubicBezTo>
                  <a:lnTo>
                    <a:pt x="12827" y="5303"/>
                  </a:lnTo>
                  <a:cubicBezTo>
                    <a:pt x="12919" y="5121"/>
                    <a:pt x="12979" y="4969"/>
                    <a:pt x="12979" y="4786"/>
                  </a:cubicBezTo>
                  <a:cubicBezTo>
                    <a:pt x="13040" y="4209"/>
                    <a:pt x="12615" y="3753"/>
                    <a:pt x="12189" y="3358"/>
                  </a:cubicBezTo>
                  <a:cubicBezTo>
                    <a:pt x="9758" y="1172"/>
                    <a:pt x="6639" y="1"/>
                    <a:pt x="34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9"/>
            <p:cNvSpPr/>
            <p:nvPr/>
          </p:nvSpPr>
          <p:spPr>
            <a:xfrm>
              <a:off x="10552061" y="-2065785"/>
              <a:ext cx="417381" cy="488926"/>
            </a:xfrm>
            <a:custGeom>
              <a:avLst/>
              <a:gdLst/>
              <a:ahLst/>
              <a:cxnLst/>
              <a:rect l="l" t="t" r="r" b="b"/>
              <a:pathLst>
                <a:path w="12222" h="14317" extrusionOk="0">
                  <a:moveTo>
                    <a:pt x="623" y="0"/>
                  </a:moveTo>
                  <a:cubicBezTo>
                    <a:pt x="433" y="0"/>
                    <a:pt x="243" y="129"/>
                    <a:pt x="243" y="388"/>
                  </a:cubicBezTo>
                  <a:cubicBezTo>
                    <a:pt x="0" y="7196"/>
                    <a:pt x="4833" y="13154"/>
                    <a:pt x="11551" y="14309"/>
                  </a:cubicBezTo>
                  <a:cubicBezTo>
                    <a:pt x="11579" y="14314"/>
                    <a:pt x="11607" y="14317"/>
                    <a:pt x="11633" y="14317"/>
                  </a:cubicBezTo>
                  <a:cubicBezTo>
                    <a:pt x="12059" y="14317"/>
                    <a:pt x="12221" y="13665"/>
                    <a:pt x="11763" y="13580"/>
                  </a:cubicBezTo>
                  <a:cubicBezTo>
                    <a:pt x="5380" y="12516"/>
                    <a:pt x="760" y="6862"/>
                    <a:pt x="1003" y="388"/>
                  </a:cubicBezTo>
                  <a:cubicBezTo>
                    <a:pt x="1003" y="129"/>
                    <a:pt x="813" y="0"/>
                    <a:pt x="6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9"/>
            <p:cNvSpPr/>
            <p:nvPr/>
          </p:nvSpPr>
          <p:spPr>
            <a:xfrm>
              <a:off x="10659565" y="-1446304"/>
              <a:ext cx="489916" cy="1008893"/>
            </a:xfrm>
            <a:custGeom>
              <a:avLst/>
              <a:gdLst/>
              <a:ahLst/>
              <a:cxnLst/>
              <a:rect l="l" t="t" r="r" b="b"/>
              <a:pathLst>
                <a:path w="14346" h="29543" extrusionOk="0">
                  <a:moveTo>
                    <a:pt x="13748" y="1"/>
                  </a:moveTo>
                  <a:cubicBezTo>
                    <a:pt x="13667" y="1"/>
                    <a:pt x="13584" y="28"/>
                    <a:pt x="13509" y="90"/>
                  </a:cubicBezTo>
                  <a:cubicBezTo>
                    <a:pt x="11746" y="1549"/>
                    <a:pt x="10409" y="3525"/>
                    <a:pt x="9284" y="5500"/>
                  </a:cubicBezTo>
                  <a:cubicBezTo>
                    <a:pt x="8038" y="7537"/>
                    <a:pt x="7096" y="9756"/>
                    <a:pt x="6457" y="12066"/>
                  </a:cubicBezTo>
                  <a:cubicBezTo>
                    <a:pt x="5697" y="15075"/>
                    <a:pt x="5758" y="18175"/>
                    <a:pt x="4846" y="21124"/>
                  </a:cubicBezTo>
                  <a:cubicBezTo>
                    <a:pt x="3934" y="24042"/>
                    <a:pt x="2354" y="26686"/>
                    <a:pt x="256" y="28905"/>
                  </a:cubicBezTo>
                  <a:cubicBezTo>
                    <a:pt x="0" y="29161"/>
                    <a:pt x="244" y="29542"/>
                    <a:pt x="522" y="29542"/>
                  </a:cubicBezTo>
                  <a:cubicBezTo>
                    <a:pt x="607" y="29542"/>
                    <a:pt x="695" y="29507"/>
                    <a:pt x="773" y="29422"/>
                  </a:cubicBezTo>
                  <a:cubicBezTo>
                    <a:pt x="2627" y="27476"/>
                    <a:pt x="4117" y="25197"/>
                    <a:pt x="5089" y="22674"/>
                  </a:cubicBezTo>
                  <a:cubicBezTo>
                    <a:pt x="6275" y="19695"/>
                    <a:pt x="6366" y="16595"/>
                    <a:pt x="6913" y="13464"/>
                  </a:cubicBezTo>
                  <a:cubicBezTo>
                    <a:pt x="7430" y="11032"/>
                    <a:pt x="8311" y="8662"/>
                    <a:pt x="9588" y="6504"/>
                  </a:cubicBezTo>
                  <a:cubicBezTo>
                    <a:pt x="10743" y="4376"/>
                    <a:pt x="12141" y="2218"/>
                    <a:pt x="14056" y="637"/>
                  </a:cubicBezTo>
                  <a:cubicBezTo>
                    <a:pt x="14346" y="396"/>
                    <a:pt x="14060" y="1"/>
                    <a:pt x="137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9"/>
            <p:cNvSpPr/>
            <p:nvPr/>
          </p:nvSpPr>
          <p:spPr>
            <a:xfrm>
              <a:off x="10655843" y="-564039"/>
              <a:ext cx="114232" cy="122496"/>
            </a:xfrm>
            <a:custGeom>
              <a:avLst/>
              <a:gdLst/>
              <a:ahLst/>
              <a:cxnLst/>
              <a:rect l="l" t="t" r="r" b="b"/>
              <a:pathLst>
                <a:path w="3345" h="3587" extrusionOk="0">
                  <a:moveTo>
                    <a:pt x="3344" y="0"/>
                  </a:moveTo>
                  <a:lnTo>
                    <a:pt x="1" y="2979"/>
                  </a:lnTo>
                  <a:lnTo>
                    <a:pt x="2220" y="3587"/>
                  </a:lnTo>
                  <a:lnTo>
                    <a:pt x="334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9"/>
            <p:cNvSpPr/>
            <p:nvPr/>
          </p:nvSpPr>
          <p:spPr>
            <a:xfrm>
              <a:off x="10361060" y="-522547"/>
              <a:ext cx="402765" cy="548551"/>
            </a:xfrm>
            <a:custGeom>
              <a:avLst/>
              <a:gdLst/>
              <a:ahLst/>
              <a:cxnLst/>
              <a:rect l="l" t="t" r="r" b="b"/>
              <a:pathLst>
                <a:path w="11794" h="16063" extrusionOk="0">
                  <a:moveTo>
                    <a:pt x="11156" y="1"/>
                  </a:moveTo>
                  <a:lnTo>
                    <a:pt x="11125" y="31"/>
                  </a:lnTo>
                  <a:cubicBezTo>
                    <a:pt x="5472" y="2311"/>
                    <a:pt x="1368" y="7326"/>
                    <a:pt x="213" y="13314"/>
                  </a:cubicBezTo>
                  <a:cubicBezTo>
                    <a:pt x="61" y="14074"/>
                    <a:pt x="0" y="14956"/>
                    <a:pt x="517" y="15533"/>
                  </a:cubicBezTo>
                  <a:cubicBezTo>
                    <a:pt x="669" y="15715"/>
                    <a:pt x="882" y="15867"/>
                    <a:pt x="1125" y="15959"/>
                  </a:cubicBezTo>
                  <a:cubicBezTo>
                    <a:pt x="1341" y="16031"/>
                    <a:pt x="1573" y="16063"/>
                    <a:pt x="1812" y="16063"/>
                  </a:cubicBezTo>
                  <a:cubicBezTo>
                    <a:pt x="2381" y="16063"/>
                    <a:pt x="2991" y="15881"/>
                    <a:pt x="3526" y="15624"/>
                  </a:cubicBezTo>
                  <a:cubicBezTo>
                    <a:pt x="6353" y="14317"/>
                    <a:pt x="8663" y="12098"/>
                    <a:pt x="10061" y="9332"/>
                  </a:cubicBezTo>
                  <a:cubicBezTo>
                    <a:pt x="11460" y="6566"/>
                    <a:pt x="11794" y="3040"/>
                    <a:pt x="11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9"/>
            <p:cNvSpPr/>
            <p:nvPr/>
          </p:nvSpPr>
          <p:spPr>
            <a:xfrm>
              <a:off x="10361060" y="-521488"/>
              <a:ext cx="378894" cy="543941"/>
            </a:xfrm>
            <a:custGeom>
              <a:avLst/>
              <a:gdLst/>
              <a:ahLst/>
              <a:cxnLst/>
              <a:rect l="l" t="t" r="r" b="b"/>
              <a:pathLst>
                <a:path w="11095" h="15928" extrusionOk="0">
                  <a:moveTo>
                    <a:pt x="11095" y="0"/>
                  </a:moveTo>
                  <a:cubicBezTo>
                    <a:pt x="5441" y="2310"/>
                    <a:pt x="1338" y="7295"/>
                    <a:pt x="183" y="13283"/>
                  </a:cubicBezTo>
                  <a:cubicBezTo>
                    <a:pt x="61" y="14043"/>
                    <a:pt x="0" y="14925"/>
                    <a:pt x="517" y="15502"/>
                  </a:cubicBezTo>
                  <a:cubicBezTo>
                    <a:pt x="669" y="15684"/>
                    <a:pt x="882" y="15836"/>
                    <a:pt x="1125" y="15928"/>
                  </a:cubicBezTo>
                  <a:lnTo>
                    <a:pt x="110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9"/>
            <p:cNvSpPr/>
            <p:nvPr/>
          </p:nvSpPr>
          <p:spPr>
            <a:xfrm>
              <a:off x="11056525" y="-1102789"/>
              <a:ext cx="86195" cy="120447"/>
            </a:xfrm>
            <a:custGeom>
              <a:avLst/>
              <a:gdLst/>
              <a:ahLst/>
              <a:cxnLst/>
              <a:rect l="l" t="t" r="r" b="b"/>
              <a:pathLst>
                <a:path w="2524" h="3527" extrusionOk="0">
                  <a:moveTo>
                    <a:pt x="2098" y="1"/>
                  </a:moveTo>
                  <a:cubicBezTo>
                    <a:pt x="2098" y="1"/>
                    <a:pt x="517" y="822"/>
                    <a:pt x="0" y="3527"/>
                  </a:cubicBezTo>
                  <a:lnTo>
                    <a:pt x="2523" y="3466"/>
                  </a:lnTo>
                  <a:cubicBezTo>
                    <a:pt x="2523" y="3466"/>
                    <a:pt x="1703" y="1338"/>
                    <a:pt x="20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9"/>
            <p:cNvSpPr/>
            <p:nvPr/>
          </p:nvSpPr>
          <p:spPr>
            <a:xfrm>
              <a:off x="10561384" y="-1633207"/>
              <a:ext cx="137044" cy="59216"/>
            </a:xfrm>
            <a:custGeom>
              <a:avLst/>
              <a:gdLst/>
              <a:ahLst/>
              <a:cxnLst/>
              <a:rect l="l" t="t" r="r" b="b"/>
              <a:pathLst>
                <a:path w="4013" h="1734" extrusionOk="0">
                  <a:moveTo>
                    <a:pt x="487" y="1"/>
                  </a:moveTo>
                  <a:lnTo>
                    <a:pt x="1" y="1733"/>
                  </a:lnTo>
                  <a:cubicBezTo>
                    <a:pt x="882" y="1549"/>
                    <a:pt x="1791" y="1447"/>
                    <a:pt x="2699" y="1447"/>
                  </a:cubicBezTo>
                  <a:cubicBezTo>
                    <a:pt x="3138" y="1447"/>
                    <a:pt x="3577" y="1471"/>
                    <a:pt x="4013" y="1520"/>
                  </a:cubicBezTo>
                  <a:cubicBezTo>
                    <a:pt x="4013" y="1520"/>
                    <a:pt x="852" y="578"/>
                    <a:pt x="4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9"/>
            <p:cNvSpPr/>
            <p:nvPr/>
          </p:nvSpPr>
          <p:spPr>
            <a:xfrm>
              <a:off x="10617458" y="-1816934"/>
              <a:ext cx="65431" cy="88278"/>
            </a:xfrm>
            <a:custGeom>
              <a:avLst/>
              <a:gdLst/>
              <a:ahLst/>
              <a:cxnLst/>
              <a:rect l="l" t="t" r="r" b="b"/>
              <a:pathLst>
                <a:path w="1916" h="2585" extrusionOk="0">
                  <a:moveTo>
                    <a:pt x="0" y="1"/>
                  </a:moveTo>
                  <a:lnTo>
                    <a:pt x="0" y="1"/>
                  </a:lnTo>
                  <a:cubicBezTo>
                    <a:pt x="304" y="1064"/>
                    <a:pt x="973" y="1976"/>
                    <a:pt x="1915" y="2584"/>
                  </a:cubicBezTo>
                  <a:cubicBezTo>
                    <a:pt x="1641" y="1916"/>
                    <a:pt x="1641" y="1186"/>
                    <a:pt x="1885" y="5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9"/>
            <p:cNvSpPr/>
            <p:nvPr/>
          </p:nvSpPr>
          <p:spPr>
            <a:xfrm>
              <a:off x="10879013" y="-1062287"/>
              <a:ext cx="381012" cy="825235"/>
            </a:xfrm>
            <a:custGeom>
              <a:avLst/>
              <a:gdLst/>
              <a:ahLst/>
              <a:cxnLst/>
              <a:rect l="l" t="t" r="r" b="b"/>
              <a:pathLst>
                <a:path w="11157" h="24165" extrusionOk="0">
                  <a:moveTo>
                    <a:pt x="6566" y="0"/>
                  </a:moveTo>
                  <a:lnTo>
                    <a:pt x="6506" y="61"/>
                  </a:lnTo>
                  <a:cubicBezTo>
                    <a:pt x="1551" y="6110"/>
                    <a:pt x="1" y="14286"/>
                    <a:pt x="2372" y="21733"/>
                  </a:cubicBezTo>
                  <a:cubicBezTo>
                    <a:pt x="2676" y="22675"/>
                    <a:pt x="3132" y="23709"/>
                    <a:pt x="4074" y="24043"/>
                  </a:cubicBezTo>
                  <a:cubicBezTo>
                    <a:pt x="4276" y="24124"/>
                    <a:pt x="4479" y="24165"/>
                    <a:pt x="4691" y="24165"/>
                  </a:cubicBezTo>
                  <a:cubicBezTo>
                    <a:pt x="4797" y="24165"/>
                    <a:pt x="4905" y="24155"/>
                    <a:pt x="5016" y="24134"/>
                  </a:cubicBezTo>
                  <a:cubicBezTo>
                    <a:pt x="5989" y="23982"/>
                    <a:pt x="6901" y="23131"/>
                    <a:pt x="7539" y="22311"/>
                  </a:cubicBezTo>
                  <a:cubicBezTo>
                    <a:pt x="9910" y="19089"/>
                    <a:pt x="11156" y="15168"/>
                    <a:pt x="11034" y="11186"/>
                  </a:cubicBezTo>
                  <a:cubicBezTo>
                    <a:pt x="10913" y="7204"/>
                    <a:pt x="9120" y="3009"/>
                    <a:pt x="6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9"/>
            <p:cNvSpPr/>
            <p:nvPr/>
          </p:nvSpPr>
          <p:spPr>
            <a:xfrm>
              <a:off x="10880072" y="-1060204"/>
              <a:ext cx="222146" cy="823152"/>
            </a:xfrm>
            <a:custGeom>
              <a:avLst/>
              <a:gdLst/>
              <a:ahLst/>
              <a:cxnLst/>
              <a:rect l="l" t="t" r="r" b="b"/>
              <a:pathLst>
                <a:path w="6505" h="24104" extrusionOk="0">
                  <a:moveTo>
                    <a:pt x="6505" y="0"/>
                  </a:moveTo>
                  <a:lnTo>
                    <a:pt x="6505" y="0"/>
                  </a:lnTo>
                  <a:cubicBezTo>
                    <a:pt x="1550" y="6049"/>
                    <a:pt x="0" y="14225"/>
                    <a:pt x="2371" y="21672"/>
                  </a:cubicBezTo>
                  <a:cubicBezTo>
                    <a:pt x="2675" y="22614"/>
                    <a:pt x="3161" y="23648"/>
                    <a:pt x="4073" y="23982"/>
                  </a:cubicBezTo>
                  <a:cubicBezTo>
                    <a:pt x="4276" y="24063"/>
                    <a:pt x="4492" y="24104"/>
                    <a:pt x="4704" y="24104"/>
                  </a:cubicBezTo>
                  <a:cubicBezTo>
                    <a:pt x="4809" y="24104"/>
                    <a:pt x="4914" y="24094"/>
                    <a:pt x="5016" y="24073"/>
                  </a:cubicBezTo>
                  <a:lnTo>
                    <a:pt x="65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9"/>
            <p:cNvSpPr/>
            <p:nvPr/>
          </p:nvSpPr>
          <p:spPr>
            <a:xfrm>
              <a:off x="10510535" y="-2459876"/>
              <a:ext cx="323879" cy="700075"/>
            </a:xfrm>
            <a:custGeom>
              <a:avLst/>
              <a:gdLst/>
              <a:ahLst/>
              <a:cxnLst/>
              <a:rect l="l" t="t" r="r" b="b"/>
              <a:pathLst>
                <a:path w="9484" h="20500" extrusionOk="0">
                  <a:moveTo>
                    <a:pt x="5291" y="1"/>
                  </a:moveTo>
                  <a:cubicBezTo>
                    <a:pt x="5170" y="1"/>
                    <a:pt x="5047" y="16"/>
                    <a:pt x="4924" y="43"/>
                  </a:cubicBezTo>
                  <a:cubicBezTo>
                    <a:pt x="4104" y="195"/>
                    <a:pt x="3374" y="925"/>
                    <a:pt x="2858" y="1654"/>
                  </a:cubicBezTo>
                  <a:cubicBezTo>
                    <a:pt x="943" y="4451"/>
                    <a:pt x="0" y="7794"/>
                    <a:pt x="213" y="11168"/>
                  </a:cubicBezTo>
                  <a:cubicBezTo>
                    <a:pt x="456" y="14511"/>
                    <a:pt x="2098" y="18007"/>
                    <a:pt x="4347" y="20499"/>
                  </a:cubicBezTo>
                  <a:lnTo>
                    <a:pt x="4408" y="20439"/>
                  </a:lnTo>
                  <a:cubicBezTo>
                    <a:pt x="8390" y="15150"/>
                    <a:pt x="9484" y="8220"/>
                    <a:pt x="7235" y="1989"/>
                  </a:cubicBezTo>
                  <a:cubicBezTo>
                    <a:pt x="6961" y="1198"/>
                    <a:pt x="6535" y="347"/>
                    <a:pt x="5715" y="74"/>
                  </a:cubicBezTo>
                  <a:cubicBezTo>
                    <a:pt x="5581" y="23"/>
                    <a:pt x="5438" y="1"/>
                    <a:pt x="5291" y="1"/>
                  </a:cubicBezTo>
                  <a:close/>
                </a:path>
              </a:pathLst>
            </a:custGeom>
            <a:solidFill>
              <a:srgbClr val="8CB0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9"/>
            <p:cNvSpPr/>
            <p:nvPr/>
          </p:nvSpPr>
          <p:spPr>
            <a:xfrm>
              <a:off x="10660009" y="-2459876"/>
              <a:ext cx="174404" cy="697992"/>
            </a:xfrm>
            <a:custGeom>
              <a:avLst/>
              <a:gdLst/>
              <a:ahLst/>
              <a:cxnLst/>
              <a:rect l="l" t="t" r="r" b="b"/>
              <a:pathLst>
                <a:path w="5107" h="20439" extrusionOk="0">
                  <a:moveTo>
                    <a:pt x="914" y="1"/>
                  </a:moveTo>
                  <a:cubicBezTo>
                    <a:pt x="793" y="1"/>
                    <a:pt x="670" y="16"/>
                    <a:pt x="547" y="43"/>
                  </a:cubicBezTo>
                  <a:lnTo>
                    <a:pt x="0" y="20439"/>
                  </a:lnTo>
                  <a:cubicBezTo>
                    <a:pt x="4013" y="15150"/>
                    <a:pt x="5107" y="8220"/>
                    <a:pt x="2858" y="1989"/>
                  </a:cubicBezTo>
                  <a:cubicBezTo>
                    <a:pt x="2584" y="1198"/>
                    <a:pt x="2128" y="347"/>
                    <a:pt x="1338" y="74"/>
                  </a:cubicBezTo>
                  <a:cubicBezTo>
                    <a:pt x="1204" y="23"/>
                    <a:pt x="1061" y="1"/>
                    <a:pt x="914" y="1"/>
                  </a:cubicBez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9"/>
            <p:cNvSpPr/>
            <p:nvPr/>
          </p:nvSpPr>
          <p:spPr>
            <a:xfrm>
              <a:off x="9994630" y="-1846201"/>
              <a:ext cx="619720" cy="286894"/>
            </a:xfrm>
            <a:custGeom>
              <a:avLst/>
              <a:gdLst/>
              <a:ahLst/>
              <a:cxnLst/>
              <a:rect l="l" t="t" r="r" b="b"/>
              <a:pathLst>
                <a:path w="18147" h="8401" extrusionOk="0">
                  <a:moveTo>
                    <a:pt x="5932" y="0"/>
                  </a:moveTo>
                  <a:cubicBezTo>
                    <a:pt x="4698" y="0"/>
                    <a:pt x="3459" y="163"/>
                    <a:pt x="2250" y="493"/>
                  </a:cubicBezTo>
                  <a:cubicBezTo>
                    <a:pt x="1460" y="706"/>
                    <a:pt x="609" y="1131"/>
                    <a:pt x="213" y="1800"/>
                  </a:cubicBezTo>
                  <a:cubicBezTo>
                    <a:pt x="92" y="2013"/>
                    <a:pt x="31" y="2256"/>
                    <a:pt x="1" y="2499"/>
                  </a:cubicBezTo>
                  <a:cubicBezTo>
                    <a:pt x="1" y="3259"/>
                    <a:pt x="609" y="3897"/>
                    <a:pt x="1217" y="4384"/>
                  </a:cubicBezTo>
                  <a:cubicBezTo>
                    <a:pt x="4462" y="7026"/>
                    <a:pt x="8463" y="8401"/>
                    <a:pt x="12526" y="8401"/>
                  </a:cubicBezTo>
                  <a:cubicBezTo>
                    <a:pt x="14399" y="8401"/>
                    <a:pt x="16285" y="8109"/>
                    <a:pt x="18117" y="7514"/>
                  </a:cubicBezTo>
                  <a:lnTo>
                    <a:pt x="18147" y="7484"/>
                  </a:lnTo>
                  <a:cubicBezTo>
                    <a:pt x="16688" y="4779"/>
                    <a:pt x="14135" y="2286"/>
                    <a:pt x="11308" y="1070"/>
                  </a:cubicBezTo>
                  <a:cubicBezTo>
                    <a:pt x="9599" y="361"/>
                    <a:pt x="7770" y="0"/>
                    <a:pt x="59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9"/>
            <p:cNvSpPr/>
            <p:nvPr/>
          </p:nvSpPr>
          <p:spPr>
            <a:xfrm>
              <a:off x="9994630" y="-1784765"/>
              <a:ext cx="617671" cy="225492"/>
            </a:xfrm>
            <a:custGeom>
              <a:avLst/>
              <a:gdLst/>
              <a:ahLst/>
              <a:cxnLst/>
              <a:rect l="l" t="t" r="r" b="b"/>
              <a:pathLst>
                <a:path w="18087" h="6603" extrusionOk="0">
                  <a:moveTo>
                    <a:pt x="213" y="1"/>
                  </a:moveTo>
                  <a:cubicBezTo>
                    <a:pt x="92" y="214"/>
                    <a:pt x="1" y="457"/>
                    <a:pt x="1" y="700"/>
                  </a:cubicBezTo>
                  <a:cubicBezTo>
                    <a:pt x="1" y="1460"/>
                    <a:pt x="609" y="2098"/>
                    <a:pt x="1186" y="2615"/>
                  </a:cubicBezTo>
                  <a:cubicBezTo>
                    <a:pt x="4430" y="5235"/>
                    <a:pt x="8441" y="6603"/>
                    <a:pt x="12500" y="6603"/>
                  </a:cubicBezTo>
                  <a:cubicBezTo>
                    <a:pt x="14376" y="6603"/>
                    <a:pt x="16261" y="6311"/>
                    <a:pt x="18086" y="5715"/>
                  </a:cubicBezTo>
                  <a:lnTo>
                    <a:pt x="2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9"/>
            <p:cNvSpPr/>
            <p:nvPr/>
          </p:nvSpPr>
          <p:spPr>
            <a:xfrm>
              <a:off x="10219542" y="-1494524"/>
              <a:ext cx="883768" cy="791836"/>
            </a:xfrm>
            <a:custGeom>
              <a:avLst/>
              <a:gdLst/>
              <a:ahLst/>
              <a:cxnLst/>
              <a:rect l="l" t="t" r="r" b="b"/>
              <a:pathLst>
                <a:path w="25879" h="23187" extrusionOk="0">
                  <a:moveTo>
                    <a:pt x="25291" y="0"/>
                  </a:moveTo>
                  <a:cubicBezTo>
                    <a:pt x="25235" y="0"/>
                    <a:pt x="25177" y="13"/>
                    <a:pt x="25117" y="43"/>
                  </a:cubicBezTo>
                  <a:cubicBezTo>
                    <a:pt x="20345" y="2566"/>
                    <a:pt x="15482" y="5119"/>
                    <a:pt x="11379" y="8675"/>
                  </a:cubicBezTo>
                  <a:cubicBezTo>
                    <a:pt x="6850" y="12596"/>
                    <a:pt x="3658" y="17855"/>
                    <a:pt x="193" y="22657"/>
                  </a:cubicBezTo>
                  <a:cubicBezTo>
                    <a:pt x="0" y="22914"/>
                    <a:pt x="275" y="23187"/>
                    <a:pt x="550" y="23187"/>
                  </a:cubicBezTo>
                  <a:cubicBezTo>
                    <a:pt x="666" y="23187"/>
                    <a:pt x="781" y="23139"/>
                    <a:pt x="862" y="23022"/>
                  </a:cubicBezTo>
                  <a:cubicBezTo>
                    <a:pt x="4266" y="18280"/>
                    <a:pt x="7427" y="13083"/>
                    <a:pt x="11895" y="9223"/>
                  </a:cubicBezTo>
                  <a:cubicBezTo>
                    <a:pt x="15968" y="5727"/>
                    <a:pt x="20771" y="3204"/>
                    <a:pt x="25513" y="712"/>
                  </a:cubicBezTo>
                  <a:cubicBezTo>
                    <a:pt x="25879" y="502"/>
                    <a:pt x="25637" y="0"/>
                    <a:pt x="25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9"/>
            <p:cNvSpPr/>
            <p:nvPr/>
          </p:nvSpPr>
          <p:spPr>
            <a:xfrm>
              <a:off x="10018911" y="-1466282"/>
              <a:ext cx="1009406" cy="213028"/>
            </a:xfrm>
            <a:custGeom>
              <a:avLst/>
              <a:gdLst/>
              <a:ahLst/>
              <a:cxnLst/>
              <a:rect l="l" t="t" r="r" b="b"/>
              <a:pathLst>
                <a:path w="29558" h="6238" extrusionOk="0">
                  <a:moveTo>
                    <a:pt x="29032" y="0"/>
                  </a:moveTo>
                  <a:cubicBezTo>
                    <a:pt x="28969" y="0"/>
                    <a:pt x="28902" y="21"/>
                    <a:pt x="28834" y="67"/>
                  </a:cubicBezTo>
                  <a:lnTo>
                    <a:pt x="28834" y="37"/>
                  </a:lnTo>
                  <a:cubicBezTo>
                    <a:pt x="23429" y="3627"/>
                    <a:pt x="17154" y="5476"/>
                    <a:pt x="10822" y="5476"/>
                  </a:cubicBezTo>
                  <a:cubicBezTo>
                    <a:pt x="7397" y="5476"/>
                    <a:pt x="3956" y="4935"/>
                    <a:pt x="627" y="3836"/>
                  </a:cubicBezTo>
                  <a:cubicBezTo>
                    <a:pt x="584" y="3822"/>
                    <a:pt x="544" y="3815"/>
                    <a:pt x="506" y="3815"/>
                  </a:cubicBezTo>
                  <a:cubicBezTo>
                    <a:pt x="137" y="3815"/>
                    <a:pt x="1" y="4428"/>
                    <a:pt x="414" y="4566"/>
                  </a:cubicBezTo>
                  <a:cubicBezTo>
                    <a:pt x="3818" y="5686"/>
                    <a:pt x="7335" y="6237"/>
                    <a:pt x="10833" y="6237"/>
                  </a:cubicBezTo>
                  <a:cubicBezTo>
                    <a:pt x="17300" y="6237"/>
                    <a:pt x="23707" y="4355"/>
                    <a:pt x="29229" y="705"/>
                  </a:cubicBezTo>
                  <a:cubicBezTo>
                    <a:pt x="29557" y="478"/>
                    <a:pt x="29341" y="0"/>
                    <a:pt x="290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9"/>
            <p:cNvSpPr/>
            <p:nvPr/>
          </p:nvSpPr>
          <p:spPr>
            <a:xfrm>
              <a:off x="9840170" y="-1470175"/>
              <a:ext cx="1279157" cy="536462"/>
            </a:xfrm>
            <a:custGeom>
              <a:avLst/>
              <a:gdLst/>
              <a:ahLst/>
              <a:cxnLst/>
              <a:rect l="l" t="t" r="r" b="b"/>
              <a:pathLst>
                <a:path w="37457" h="15709" extrusionOk="0">
                  <a:moveTo>
                    <a:pt x="37004" y="0"/>
                  </a:moveTo>
                  <a:cubicBezTo>
                    <a:pt x="36961" y="0"/>
                    <a:pt x="36915" y="9"/>
                    <a:pt x="36865" y="29"/>
                  </a:cubicBezTo>
                  <a:cubicBezTo>
                    <a:pt x="30968" y="2491"/>
                    <a:pt x="26257" y="6838"/>
                    <a:pt x="20937" y="10242"/>
                  </a:cubicBezTo>
                  <a:cubicBezTo>
                    <a:pt x="18111" y="12066"/>
                    <a:pt x="15132" y="13555"/>
                    <a:pt x="11849" y="14315"/>
                  </a:cubicBezTo>
                  <a:cubicBezTo>
                    <a:pt x="9977" y="14764"/>
                    <a:pt x="8066" y="14984"/>
                    <a:pt x="6152" y="14984"/>
                  </a:cubicBezTo>
                  <a:cubicBezTo>
                    <a:pt x="4304" y="14984"/>
                    <a:pt x="2454" y="14779"/>
                    <a:pt x="633" y="14376"/>
                  </a:cubicBezTo>
                  <a:cubicBezTo>
                    <a:pt x="599" y="14367"/>
                    <a:pt x="567" y="14363"/>
                    <a:pt x="536" y="14363"/>
                  </a:cubicBezTo>
                  <a:cubicBezTo>
                    <a:pt x="150" y="14363"/>
                    <a:pt x="0" y="15021"/>
                    <a:pt x="451" y="15105"/>
                  </a:cubicBezTo>
                  <a:lnTo>
                    <a:pt x="451" y="15075"/>
                  </a:lnTo>
                  <a:cubicBezTo>
                    <a:pt x="2307" y="15499"/>
                    <a:pt x="4197" y="15709"/>
                    <a:pt x="6084" y="15709"/>
                  </a:cubicBezTo>
                  <a:cubicBezTo>
                    <a:pt x="9604" y="15709"/>
                    <a:pt x="13113" y="14980"/>
                    <a:pt x="16378" y="13555"/>
                  </a:cubicBezTo>
                  <a:cubicBezTo>
                    <a:pt x="21120" y="11488"/>
                    <a:pt x="25132" y="8145"/>
                    <a:pt x="29357" y="5196"/>
                  </a:cubicBezTo>
                  <a:cubicBezTo>
                    <a:pt x="31758" y="3464"/>
                    <a:pt x="34342" y="1974"/>
                    <a:pt x="37077" y="789"/>
                  </a:cubicBezTo>
                  <a:cubicBezTo>
                    <a:pt x="37456" y="600"/>
                    <a:pt x="37353" y="0"/>
                    <a:pt x="37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9"/>
            <p:cNvSpPr/>
            <p:nvPr/>
          </p:nvSpPr>
          <p:spPr>
            <a:xfrm>
              <a:off x="9729934" y="-812139"/>
              <a:ext cx="577169" cy="649465"/>
            </a:xfrm>
            <a:custGeom>
              <a:avLst/>
              <a:gdLst/>
              <a:ahLst/>
              <a:cxnLst/>
              <a:rect l="l" t="t" r="r" b="b"/>
              <a:pathLst>
                <a:path w="16901" h="19018" extrusionOk="0">
                  <a:moveTo>
                    <a:pt x="16475" y="1"/>
                  </a:moveTo>
                  <a:cubicBezTo>
                    <a:pt x="8907" y="2067"/>
                    <a:pt x="2919" y="7782"/>
                    <a:pt x="518" y="15259"/>
                  </a:cubicBezTo>
                  <a:cubicBezTo>
                    <a:pt x="214" y="16201"/>
                    <a:pt x="1" y="17296"/>
                    <a:pt x="578" y="18116"/>
                  </a:cubicBezTo>
                  <a:cubicBezTo>
                    <a:pt x="761" y="18390"/>
                    <a:pt x="1004" y="18603"/>
                    <a:pt x="1277" y="18755"/>
                  </a:cubicBezTo>
                  <a:cubicBezTo>
                    <a:pt x="1665" y="18942"/>
                    <a:pt x="2123" y="19017"/>
                    <a:pt x="2600" y="19017"/>
                  </a:cubicBezTo>
                  <a:cubicBezTo>
                    <a:pt x="3208" y="19017"/>
                    <a:pt x="3846" y="18895"/>
                    <a:pt x="4408" y="18724"/>
                  </a:cubicBezTo>
                  <a:cubicBezTo>
                    <a:pt x="8208" y="17478"/>
                    <a:pt x="11490" y="15016"/>
                    <a:pt x="13709" y="11703"/>
                  </a:cubicBezTo>
                  <a:cubicBezTo>
                    <a:pt x="15898" y="8420"/>
                    <a:pt x="16901" y="3922"/>
                    <a:pt x="16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9"/>
            <p:cNvSpPr/>
            <p:nvPr/>
          </p:nvSpPr>
          <p:spPr>
            <a:xfrm>
              <a:off x="9730992" y="-812139"/>
              <a:ext cx="561597" cy="640483"/>
            </a:xfrm>
            <a:custGeom>
              <a:avLst/>
              <a:gdLst/>
              <a:ahLst/>
              <a:cxnLst/>
              <a:rect l="l" t="t" r="r" b="b"/>
              <a:pathLst>
                <a:path w="16445" h="18755" extrusionOk="0">
                  <a:moveTo>
                    <a:pt x="16444" y="1"/>
                  </a:moveTo>
                  <a:lnTo>
                    <a:pt x="16444" y="1"/>
                  </a:lnTo>
                  <a:cubicBezTo>
                    <a:pt x="8906" y="2067"/>
                    <a:pt x="2888" y="7782"/>
                    <a:pt x="487" y="15259"/>
                  </a:cubicBezTo>
                  <a:cubicBezTo>
                    <a:pt x="213" y="16201"/>
                    <a:pt x="0" y="17296"/>
                    <a:pt x="547" y="18116"/>
                  </a:cubicBezTo>
                  <a:cubicBezTo>
                    <a:pt x="730" y="18390"/>
                    <a:pt x="973" y="18603"/>
                    <a:pt x="1246" y="18755"/>
                  </a:cubicBezTo>
                  <a:lnTo>
                    <a:pt x="16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9"/>
            <p:cNvSpPr/>
            <p:nvPr/>
          </p:nvSpPr>
          <p:spPr>
            <a:xfrm>
              <a:off x="9452807" y="-1092510"/>
              <a:ext cx="645674" cy="255920"/>
            </a:xfrm>
            <a:custGeom>
              <a:avLst/>
              <a:gdLst/>
              <a:ahLst/>
              <a:cxnLst/>
              <a:rect l="l" t="t" r="r" b="b"/>
              <a:pathLst>
                <a:path w="18907" h="7494" extrusionOk="0">
                  <a:moveTo>
                    <a:pt x="8937" y="1"/>
                  </a:moveTo>
                  <a:cubicBezTo>
                    <a:pt x="6378" y="1"/>
                    <a:pt x="3858" y="713"/>
                    <a:pt x="1672" y="2071"/>
                  </a:cubicBezTo>
                  <a:cubicBezTo>
                    <a:pt x="973" y="2496"/>
                    <a:pt x="243" y="3165"/>
                    <a:pt x="91" y="3894"/>
                  </a:cubicBezTo>
                  <a:cubicBezTo>
                    <a:pt x="0" y="4138"/>
                    <a:pt x="0" y="4381"/>
                    <a:pt x="91" y="4624"/>
                  </a:cubicBezTo>
                  <a:cubicBezTo>
                    <a:pt x="274" y="5384"/>
                    <a:pt x="1034" y="5809"/>
                    <a:pt x="1763" y="6113"/>
                  </a:cubicBezTo>
                  <a:cubicBezTo>
                    <a:pt x="3985" y="7038"/>
                    <a:pt x="6336" y="7493"/>
                    <a:pt x="8676" y="7493"/>
                  </a:cubicBezTo>
                  <a:cubicBezTo>
                    <a:pt x="12256" y="7493"/>
                    <a:pt x="15812" y="6428"/>
                    <a:pt x="18845" y="4350"/>
                  </a:cubicBezTo>
                  <a:lnTo>
                    <a:pt x="18906" y="4320"/>
                  </a:lnTo>
                  <a:cubicBezTo>
                    <a:pt x="16748" y="2131"/>
                    <a:pt x="13587" y="460"/>
                    <a:pt x="10547" y="95"/>
                  </a:cubicBezTo>
                  <a:cubicBezTo>
                    <a:pt x="10011" y="32"/>
                    <a:pt x="9473" y="1"/>
                    <a:pt x="8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9"/>
            <p:cNvSpPr/>
            <p:nvPr/>
          </p:nvSpPr>
          <p:spPr>
            <a:xfrm>
              <a:off x="9452807" y="-959530"/>
              <a:ext cx="644615" cy="122940"/>
            </a:xfrm>
            <a:custGeom>
              <a:avLst/>
              <a:gdLst/>
              <a:ahLst/>
              <a:cxnLst/>
              <a:rect l="l" t="t" r="r" b="b"/>
              <a:pathLst>
                <a:path w="18876" h="3600" extrusionOk="0">
                  <a:moveTo>
                    <a:pt x="91" y="0"/>
                  </a:moveTo>
                  <a:cubicBezTo>
                    <a:pt x="0" y="244"/>
                    <a:pt x="0" y="487"/>
                    <a:pt x="91" y="730"/>
                  </a:cubicBezTo>
                  <a:cubicBezTo>
                    <a:pt x="274" y="1490"/>
                    <a:pt x="1034" y="1915"/>
                    <a:pt x="1763" y="2219"/>
                  </a:cubicBezTo>
                  <a:cubicBezTo>
                    <a:pt x="3985" y="3144"/>
                    <a:pt x="6336" y="3599"/>
                    <a:pt x="8678" y="3599"/>
                  </a:cubicBezTo>
                  <a:cubicBezTo>
                    <a:pt x="12261" y="3599"/>
                    <a:pt x="15824" y="2534"/>
                    <a:pt x="18876" y="456"/>
                  </a:cubicBezTo>
                  <a:lnTo>
                    <a:pt x="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9"/>
            <p:cNvSpPr/>
            <p:nvPr/>
          </p:nvSpPr>
          <p:spPr>
            <a:xfrm>
              <a:off x="9395708" y="-1635973"/>
              <a:ext cx="794124" cy="373191"/>
            </a:xfrm>
            <a:custGeom>
              <a:avLst/>
              <a:gdLst/>
              <a:ahLst/>
              <a:cxnLst/>
              <a:rect l="l" t="t" r="r" b="b"/>
              <a:pathLst>
                <a:path w="23254" h="10928" extrusionOk="0">
                  <a:moveTo>
                    <a:pt x="7418" y="1"/>
                  </a:moveTo>
                  <a:cubicBezTo>
                    <a:pt x="5930" y="1"/>
                    <a:pt x="4439" y="189"/>
                    <a:pt x="2979" y="568"/>
                  </a:cubicBezTo>
                  <a:cubicBezTo>
                    <a:pt x="1946" y="811"/>
                    <a:pt x="821" y="1358"/>
                    <a:pt x="304" y="2209"/>
                  </a:cubicBezTo>
                  <a:cubicBezTo>
                    <a:pt x="152" y="2483"/>
                    <a:pt x="61" y="2787"/>
                    <a:pt x="31" y="3121"/>
                  </a:cubicBezTo>
                  <a:cubicBezTo>
                    <a:pt x="0" y="4094"/>
                    <a:pt x="791" y="4915"/>
                    <a:pt x="1520" y="5553"/>
                  </a:cubicBezTo>
                  <a:cubicBezTo>
                    <a:pt x="5740" y="9069"/>
                    <a:pt x="11021" y="10927"/>
                    <a:pt x="16378" y="10927"/>
                  </a:cubicBezTo>
                  <a:cubicBezTo>
                    <a:pt x="18661" y="10927"/>
                    <a:pt x="20958" y="10590"/>
                    <a:pt x="23192" y="9899"/>
                  </a:cubicBezTo>
                  <a:lnTo>
                    <a:pt x="23253" y="9869"/>
                  </a:lnTo>
                  <a:cubicBezTo>
                    <a:pt x="21429" y="6343"/>
                    <a:pt x="18207" y="3091"/>
                    <a:pt x="14590" y="1510"/>
                  </a:cubicBezTo>
                  <a:cubicBezTo>
                    <a:pt x="12304" y="509"/>
                    <a:pt x="9864" y="1"/>
                    <a:pt x="7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9"/>
            <p:cNvSpPr/>
            <p:nvPr/>
          </p:nvSpPr>
          <p:spPr>
            <a:xfrm>
              <a:off x="9395708" y="-1561595"/>
              <a:ext cx="792041" cy="297959"/>
            </a:xfrm>
            <a:custGeom>
              <a:avLst/>
              <a:gdLst/>
              <a:ahLst/>
              <a:cxnLst/>
              <a:rect l="l" t="t" r="r" b="b"/>
              <a:pathLst>
                <a:path w="23193" h="8725" extrusionOk="0">
                  <a:moveTo>
                    <a:pt x="304" y="1"/>
                  </a:moveTo>
                  <a:cubicBezTo>
                    <a:pt x="152" y="275"/>
                    <a:pt x="61" y="578"/>
                    <a:pt x="31" y="913"/>
                  </a:cubicBezTo>
                  <a:cubicBezTo>
                    <a:pt x="0" y="1885"/>
                    <a:pt x="791" y="2706"/>
                    <a:pt x="1520" y="3344"/>
                  </a:cubicBezTo>
                  <a:cubicBezTo>
                    <a:pt x="5732" y="6876"/>
                    <a:pt x="10986" y="8725"/>
                    <a:pt x="16334" y="8725"/>
                  </a:cubicBezTo>
                  <a:cubicBezTo>
                    <a:pt x="18628" y="8725"/>
                    <a:pt x="20939" y="8384"/>
                    <a:pt x="23192" y="7691"/>
                  </a:cubicBezTo>
                  <a:lnTo>
                    <a:pt x="304" y="1"/>
                  </a:ln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3">
  <p:cSld name="CUSTOM_16">
    <p:spTree>
      <p:nvGrpSpPr>
        <p:cNvPr id="1" name="Shape 532"/>
        <p:cNvGrpSpPr/>
        <p:nvPr/>
      </p:nvGrpSpPr>
      <p:grpSpPr>
        <a:xfrm>
          <a:off x="0" y="0"/>
          <a:ext cx="0" cy="0"/>
          <a:chOff x="0" y="0"/>
          <a:chExt cx="0" cy="0"/>
        </a:xfrm>
      </p:grpSpPr>
      <p:sp>
        <p:nvSpPr>
          <p:cNvPr id="533" name="Google Shape;533;p30"/>
          <p:cNvSpPr/>
          <p:nvPr/>
        </p:nvSpPr>
        <p:spPr>
          <a:xfrm rot="-1158018" flipH="1">
            <a:off x="-1506736" y="-1815161"/>
            <a:ext cx="10915830" cy="8195308"/>
          </a:xfrm>
          <a:custGeom>
            <a:avLst/>
            <a:gdLst/>
            <a:ahLst/>
            <a:cxnLst/>
            <a:rect l="l" t="t" r="r" b="b"/>
            <a:pathLst>
              <a:path w="154812" h="130137" extrusionOk="0">
                <a:moveTo>
                  <a:pt x="92281" y="1"/>
                </a:moveTo>
                <a:cubicBezTo>
                  <a:pt x="91659" y="1"/>
                  <a:pt x="91020" y="24"/>
                  <a:pt x="90365" y="72"/>
                </a:cubicBezTo>
                <a:cubicBezTo>
                  <a:pt x="54673" y="2741"/>
                  <a:pt x="60244" y="27726"/>
                  <a:pt x="35693" y="40601"/>
                </a:cubicBezTo>
                <a:cubicBezTo>
                  <a:pt x="11142" y="53477"/>
                  <a:pt x="1" y="80997"/>
                  <a:pt x="5538" y="100978"/>
                </a:cubicBezTo>
                <a:cubicBezTo>
                  <a:pt x="8573" y="111978"/>
                  <a:pt x="15494" y="116223"/>
                  <a:pt x="23212" y="116223"/>
                </a:cubicBezTo>
                <a:cubicBezTo>
                  <a:pt x="29489" y="116223"/>
                  <a:pt x="36294" y="113415"/>
                  <a:pt x="41964" y="109151"/>
                </a:cubicBezTo>
                <a:cubicBezTo>
                  <a:pt x="45455" y="106528"/>
                  <a:pt x="48555" y="105380"/>
                  <a:pt x="51623" y="105380"/>
                </a:cubicBezTo>
                <a:cubicBezTo>
                  <a:pt x="59637" y="105380"/>
                  <a:pt x="67435" y="113209"/>
                  <a:pt x="81426" y="123027"/>
                </a:cubicBezTo>
                <a:cubicBezTo>
                  <a:pt x="88167" y="127738"/>
                  <a:pt x="97536" y="130136"/>
                  <a:pt x="107139" y="130136"/>
                </a:cubicBezTo>
                <a:cubicBezTo>
                  <a:pt x="125146" y="130136"/>
                  <a:pt x="143979" y="121706"/>
                  <a:pt x="147873" y="104280"/>
                </a:cubicBezTo>
                <a:cubicBezTo>
                  <a:pt x="154811" y="73325"/>
                  <a:pt x="116984" y="53878"/>
                  <a:pt x="115884" y="36398"/>
                </a:cubicBezTo>
                <a:cubicBezTo>
                  <a:pt x="114852" y="19539"/>
                  <a:pt x="110176" y="1"/>
                  <a:pt x="922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0"/>
          <p:cNvSpPr/>
          <p:nvPr/>
        </p:nvSpPr>
        <p:spPr>
          <a:xfrm flipH="1">
            <a:off x="152870" y="313792"/>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0"/>
          <p:cNvSpPr/>
          <p:nvPr/>
        </p:nvSpPr>
        <p:spPr>
          <a:xfrm flipH="1">
            <a:off x="7991070" y="806199"/>
            <a:ext cx="980350" cy="360308"/>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6" name="Google Shape;536;p30"/>
          <p:cNvGrpSpPr/>
          <p:nvPr/>
        </p:nvGrpSpPr>
        <p:grpSpPr>
          <a:xfrm rot="5813467">
            <a:off x="5068447" y="2547461"/>
            <a:ext cx="3501237" cy="4103679"/>
            <a:chOff x="9395708" y="-2591285"/>
            <a:chExt cx="2431070" cy="2849374"/>
          </a:xfrm>
        </p:grpSpPr>
        <p:sp>
          <p:nvSpPr>
            <p:cNvPr id="537" name="Google Shape;537;p30"/>
            <p:cNvSpPr/>
            <p:nvPr/>
          </p:nvSpPr>
          <p:spPr>
            <a:xfrm>
              <a:off x="10858250" y="-1271968"/>
              <a:ext cx="817995" cy="1530057"/>
            </a:xfrm>
            <a:custGeom>
              <a:avLst/>
              <a:gdLst/>
              <a:ahLst/>
              <a:cxnLst/>
              <a:rect l="l" t="t" r="r" b="b"/>
              <a:pathLst>
                <a:path w="23953" h="44804" extrusionOk="0">
                  <a:moveTo>
                    <a:pt x="6990" y="13248"/>
                  </a:moveTo>
                  <a:lnTo>
                    <a:pt x="6990" y="13248"/>
                  </a:lnTo>
                  <a:cubicBezTo>
                    <a:pt x="6990" y="13250"/>
                    <a:pt x="6990" y="13252"/>
                    <a:pt x="6992" y="13253"/>
                  </a:cubicBezTo>
                  <a:cubicBezTo>
                    <a:pt x="6991" y="13252"/>
                    <a:pt x="6991" y="13250"/>
                    <a:pt x="6990" y="13248"/>
                  </a:cubicBezTo>
                  <a:close/>
                  <a:moveTo>
                    <a:pt x="5531" y="20573"/>
                  </a:moveTo>
                  <a:cubicBezTo>
                    <a:pt x="5531" y="20575"/>
                    <a:pt x="5531" y="20577"/>
                    <a:pt x="5533" y="20578"/>
                  </a:cubicBezTo>
                  <a:cubicBezTo>
                    <a:pt x="5532" y="20577"/>
                    <a:pt x="5531" y="20575"/>
                    <a:pt x="5531" y="20573"/>
                  </a:cubicBezTo>
                  <a:close/>
                  <a:moveTo>
                    <a:pt x="3101" y="28051"/>
                  </a:moveTo>
                  <a:cubicBezTo>
                    <a:pt x="3100" y="28053"/>
                    <a:pt x="3100" y="28054"/>
                    <a:pt x="3101" y="28055"/>
                  </a:cubicBezTo>
                  <a:cubicBezTo>
                    <a:pt x="3101" y="28054"/>
                    <a:pt x="3101" y="28053"/>
                    <a:pt x="3101" y="28051"/>
                  </a:cubicBezTo>
                  <a:close/>
                  <a:moveTo>
                    <a:pt x="1" y="34950"/>
                  </a:moveTo>
                  <a:cubicBezTo>
                    <a:pt x="1" y="34952"/>
                    <a:pt x="0" y="34954"/>
                    <a:pt x="1" y="34955"/>
                  </a:cubicBezTo>
                  <a:cubicBezTo>
                    <a:pt x="1" y="34954"/>
                    <a:pt x="1" y="34952"/>
                    <a:pt x="1" y="34950"/>
                  </a:cubicBezTo>
                  <a:close/>
                  <a:moveTo>
                    <a:pt x="15746" y="0"/>
                  </a:moveTo>
                  <a:cubicBezTo>
                    <a:pt x="15655" y="0"/>
                    <a:pt x="15564" y="61"/>
                    <a:pt x="15564" y="183"/>
                  </a:cubicBezTo>
                  <a:cubicBezTo>
                    <a:pt x="15533" y="791"/>
                    <a:pt x="15533" y="1368"/>
                    <a:pt x="15564" y="1976"/>
                  </a:cubicBezTo>
                  <a:lnTo>
                    <a:pt x="15472" y="2067"/>
                  </a:lnTo>
                  <a:cubicBezTo>
                    <a:pt x="15320" y="2219"/>
                    <a:pt x="15138" y="2402"/>
                    <a:pt x="14925" y="2614"/>
                  </a:cubicBezTo>
                  <a:cubicBezTo>
                    <a:pt x="13922" y="3557"/>
                    <a:pt x="12220" y="5107"/>
                    <a:pt x="10305" y="6809"/>
                  </a:cubicBezTo>
                  <a:cubicBezTo>
                    <a:pt x="7362" y="9421"/>
                    <a:pt x="6941" y="13072"/>
                    <a:pt x="6990" y="13248"/>
                  </a:cubicBezTo>
                  <a:lnTo>
                    <a:pt x="6990" y="13248"/>
                  </a:lnTo>
                  <a:cubicBezTo>
                    <a:pt x="7007" y="13133"/>
                    <a:pt x="9876" y="11532"/>
                    <a:pt x="12949" y="8876"/>
                  </a:cubicBezTo>
                  <a:cubicBezTo>
                    <a:pt x="14287" y="7660"/>
                    <a:pt x="15199" y="6079"/>
                    <a:pt x="15594" y="4317"/>
                  </a:cubicBezTo>
                  <a:lnTo>
                    <a:pt x="15594" y="4317"/>
                  </a:lnTo>
                  <a:cubicBezTo>
                    <a:pt x="15594" y="5380"/>
                    <a:pt x="15533" y="6444"/>
                    <a:pt x="15472" y="7508"/>
                  </a:cubicBezTo>
                  <a:cubicBezTo>
                    <a:pt x="15442" y="8420"/>
                    <a:pt x="15351" y="9301"/>
                    <a:pt x="15260" y="10213"/>
                  </a:cubicBezTo>
                  <a:cubicBezTo>
                    <a:pt x="15108" y="10335"/>
                    <a:pt x="14864" y="10548"/>
                    <a:pt x="14560" y="10791"/>
                  </a:cubicBezTo>
                  <a:cubicBezTo>
                    <a:pt x="13466" y="11642"/>
                    <a:pt x="11582" y="13010"/>
                    <a:pt x="9515" y="14499"/>
                  </a:cubicBezTo>
                  <a:cubicBezTo>
                    <a:pt x="6305" y="16809"/>
                    <a:pt x="5493" y="20391"/>
                    <a:pt x="5531" y="20573"/>
                  </a:cubicBezTo>
                  <a:lnTo>
                    <a:pt x="5531" y="20573"/>
                  </a:lnTo>
                  <a:cubicBezTo>
                    <a:pt x="5542" y="20444"/>
                    <a:pt x="8567" y="19141"/>
                    <a:pt x="11886" y="16809"/>
                  </a:cubicBezTo>
                  <a:cubicBezTo>
                    <a:pt x="13345" y="15745"/>
                    <a:pt x="14439" y="14256"/>
                    <a:pt x="15016" y="12523"/>
                  </a:cubicBezTo>
                  <a:lnTo>
                    <a:pt x="15016" y="12523"/>
                  </a:lnTo>
                  <a:cubicBezTo>
                    <a:pt x="14925" y="13283"/>
                    <a:pt x="14834" y="14043"/>
                    <a:pt x="14712" y="14773"/>
                  </a:cubicBezTo>
                  <a:cubicBezTo>
                    <a:pt x="14500" y="16110"/>
                    <a:pt x="14256" y="17447"/>
                    <a:pt x="13983" y="18754"/>
                  </a:cubicBezTo>
                  <a:lnTo>
                    <a:pt x="13953" y="18754"/>
                  </a:lnTo>
                  <a:lnTo>
                    <a:pt x="13892" y="18785"/>
                  </a:lnTo>
                  <a:cubicBezTo>
                    <a:pt x="13709" y="18906"/>
                    <a:pt x="13466" y="19089"/>
                    <a:pt x="13193" y="19271"/>
                  </a:cubicBezTo>
                  <a:cubicBezTo>
                    <a:pt x="12007" y="19970"/>
                    <a:pt x="10001" y="21125"/>
                    <a:pt x="7752" y="22402"/>
                  </a:cubicBezTo>
                  <a:cubicBezTo>
                    <a:pt x="4291" y="24358"/>
                    <a:pt x="3095" y="27862"/>
                    <a:pt x="3101" y="28051"/>
                  </a:cubicBezTo>
                  <a:lnTo>
                    <a:pt x="3101" y="28051"/>
                  </a:lnTo>
                  <a:cubicBezTo>
                    <a:pt x="3136" y="27935"/>
                    <a:pt x="6286" y="26961"/>
                    <a:pt x="9849" y="24955"/>
                  </a:cubicBezTo>
                  <a:cubicBezTo>
                    <a:pt x="11460" y="24043"/>
                    <a:pt x="12737" y="22645"/>
                    <a:pt x="13497" y="20943"/>
                  </a:cubicBezTo>
                  <a:lnTo>
                    <a:pt x="13497" y="20943"/>
                  </a:lnTo>
                  <a:cubicBezTo>
                    <a:pt x="13010" y="22888"/>
                    <a:pt x="12494" y="24803"/>
                    <a:pt x="11855" y="26718"/>
                  </a:cubicBezTo>
                  <a:lnTo>
                    <a:pt x="11673" y="26809"/>
                  </a:lnTo>
                  <a:cubicBezTo>
                    <a:pt x="11490" y="26931"/>
                    <a:pt x="11247" y="27052"/>
                    <a:pt x="10974" y="27174"/>
                  </a:cubicBezTo>
                  <a:cubicBezTo>
                    <a:pt x="9758" y="27782"/>
                    <a:pt x="7600" y="28694"/>
                    <a:pt x="5259" y="29758"/>
                  </a:cubicBezTo>
                  <a:cubicBezTo>
                    <a:pt x="1592" y="31381"/>
                    <a:pt x="35" y="34758"/>
                    <a:pt x="1" y="34950"/>
                  </a:cubicBezTo>
                  <a:lnTo>
                    <a:pt x="1" y="34950"/>
                  </a:lnTo>
                  <a:cubicBezTo>
                    <a:pt x="59" y="34816"/>
                    <a:pt x="3275" y="34173"/>
                    <a:pt x="7053" y="32524"/>
                  </a:cubicBezTo>
                  <a:cubicBezTo>
                    <a:pt x="8785" y="31764"/>
                    <a:pt x="10214" y="30426"/>
                    <a:pt x="11156" y="28785"/>
                  </a:cubicBezTo>
                  <a:lnTo>
                    <a:pt x="11156" y="28785"/>
                  </a:lnTo>
                  <a:lnTo>
                    <a:pt x="11095" y="28998"/>
                  </a:lnTo>
                  <a:cubicBezTo>
                    <a:pt x="10791" y="29788"/>
                    <a:pt x="10487" y="30609"/>
                    <a:pt x="10183" y="31399"/>
                  </a:cubicBezTo>
                  <a:cubicBezTo>
                    <a:pt x="10031" y="31551"/>
                    <a:pt x="9880" y="31733"/>
                    <a:pt x="9697" y="31916"/>
                  </a:cubicBezTo>
                  <a:lnTo>
                    <a:pt x="9606" y="32007"/>
                  </a:lnTo>
                  <a:cubicBezTo>
                    <a:pt x="8147" y="33648"/>
                    <a:pt x="6870" y="35442"/>
                    <a:pt x="5867" y="37387"/>
                  </a:cubicBezTo>
                  <a:cubicBezTo>
                    <a:pt x="4682" y="39727"/>
                    <a:pt x="3892" y="42220"/>
                    <a:pt x="3496" y="44803"/>
                  </a:cubicBezTo>
                  <a:cubicBezTo>
                    <a:pt x="5746" y="43253"/>
                    <a:pt x="7600" y="41186"/>
                    <a:pt x="8876" y="38755"/>
                  </a:cubicBezTo>
                  <a:cubicBezTo>
                    <a:pt x="9819" y="36870"/>
                    <a:pt x="10366" y="34834"/>
                    <a:pt x="10518" y="32767"/>
                  </a:cubicBezTo>
                  <a:cubicBezTo>
                    <a:pt x="10548" y="32189"/>
                    <a:pt x="10548" y="31764"/>
                    <a:pt x="10548" y="31460"/>
                  </a:cubicBezTo>
                  <a:cubicBezTo>
                    <a:pt x="10731" y="30943"/>
                    <a:pt x="10943" y="30457"/>
                    <a:pt x="11126" y="29970"/>
                  </a:cubicBezTo>
                  <a:cubicBezTo>
                    <a:pt x="11278" y="29545"/>
                    <a:pt x="11430" y="29089"/>
                    <a:pt x="11582" y="28663"/>
                  </a:cubicBezTo>
                  <a:lnTo>
                    <a:pt x="11582" y="28663"/>
                  </a:lnTo>
                  <a:cubicBezTo>
                    <a:pt x="11217" y="30578"/>
                    <a:pt x="11369" y="32584"/>
                    <a:pt x="12007" y="34408"/>
                  </a:cubicBezTo>
                  <a:cubicBezTo>
                    <a:pt x="13436" y="38268"/>
                    <a:pt x="14621" y="41551"/>
                    <a:pt x="14530" y="41551"/>
                  </a:cubicBezTo>
                  <a:cubicBezTo>
                    <a:pt x="14652" y="41551"/>
                    <a:pt x="16962" y="37265"/>
                    <a:pt x="15412" y="33314"/>
                  </a:cubicBezTo>
                  <a:cubicBezTo>
                    <a:pt x="14652" y="31369"/>
                    <a:pt x="13770" y="29484"/>
                    <a:pt x="12706" y="27660"/>
                  </a:cubicBezTo>
                  <a:lnTo>
                    <a:pt x="12372" y="27022"/>
                  </a:lnTo>
                  <a:lnTo>
                    <a:pt x="12250" y="26779"/>
                  </a:lnTo>
                  <a:cubicBezTo>
                    <a:pt x="12676" y="25502"/>
                    <a:pt x="13041" y="24226"/>
                    <a:pt x="13375" y="22919"/>
                  </a:cubicBezTo>
                  <a:cubicBezTo>
                    <a:pt x="13588" y="22219"/>
                    <a:pt x="13770" y="21490"/>
                    <a:pt x="13953" y="20761"/>
                  </a:cubicBezTo>
                  <a:lnTo>
                    <a:pt x="13953" y="20761"/>
                  </a:lnTo>
                  <a:cubicBezTo>
                    <a:pt x="13801" y="22675"/>
                    <a:pt x="14165" y="24590"/>
                    <a:pt x="14986" y="26323"/>
                  </a:cubicBezTo>
                  <a:cubicBezTo>
                    <a:pt x="16840" y="30001"/>
                    <a:pt x="18421" y="33101"/>
                    <a:pt x="18299" y="33162"/>
                  </a:cubicBezTo>
                  <a:cubicBezTo>
                    <a:pt x="18421" y="33162"/>
                    <a:pt x="20244" y="28663"/>
                    <a:pt x="18299" y="24925"/>
                  </a:cubicBezTo>
                  <a:cubicBezTo>
                    <a:pt x="17296" y="23071"/>
                    <a:pt x="16171" y="21308"/>
                    <a:pt x="14925" y="19636"/>
                  </a:cubicBezTo>
                  <a:lnTo>
                    <a:pt x="14500" y="19028"/>
                  </a:lnTo>
                  <a:lnTo>
                    <a:pt x="14408" y="18846"/>
                  </a:lnTo>
                  <a:lnTo>
                    <a:pt x="14378" y="18815"/>
                  </a:lnTo>
                  <a:cubicBezTo>
                    <a:pt x="14834" y="16688"/>
                    <a:pt x="15199" y="14529"/>
                    <a:pt x="15472" y="12371"/>
                  </a:cubicBezTo>
                  <a:cubicBezTo>
                    <a:pt x="15564" y="14256"/>
                    <a:pt x="16141" y="16080"/>
                    <a:pt x="17144" y="17660"/>
                  </a:cubicBezTo>
                  <a:cubicBezTo>
                    <a:pt x="19424" y="21095"/>
                    <a:pt x="21339" y="24043"/>
                    <a:pt x="21217" y="24074"/>
                  </a:cubicBezTo>
                  <a:cubicBezTo>
                    <a:pt x="21339" y="24074"/>
                    <a:pt x="22646" y="19423"/>
                    <a:pt x="20244" y="15897"/>
                  </a:cubicBezTo>
                  <a:cubicBezTo>
                    <a:pt x="19059" y="14165"/>
                    <a:pt x="17752" y="12523"/>
                    <a:pt x="16323" y="10973"/>
                  </a:cubicBezTo>
                  <a:lnTo>
                    <a:pt x="15837" y="10365"/>
                  </a:lnTo>
                  <a:lnTo>
                    <a:pt x="15715" y="10244"/>
                  </a:lnTo>
                  <a:cubicBezTo>
                    <a:pt x="15776" y="9666"/>
                    <a:pt x="15807" y="9089"/>
                    <a:pt x="15867" y="8511"/>
                  </a:cubicBezTo>
                  <a:cubicBezTo>
                    <a:pt x="15959" y="7174"/>
                    <a:pt x="16019" y="5836"/>
                    <a:pt x="16050" y="4468"/>
                  </a:cubicBezTo>
                  <a:lnTo>
                    <a:pt x="16050" y="4165"/>
                  </a:lnTo>
                  <a:cubicBezTo>
                    <a:pt x="16354" y="6019"/>
                    <a:pt x="17114" y="7751"/>
                    <a:pt x="18269" y="9210"/>
                  </a:cubicBezTo>
                  <a:cubicBezTo>
                    <a:pt x="20913" y="12402"/>
                    <a:pt x="23132" y="15137"/>
                    <a:pt x="23041" y="15198"/>
                  </a:cubicBezTo>
                  <a:cubicBezTo>
                    <a:pt x="23162" y="15137"/>
                    <a:pt x="23953" y="10396"/>
                    <a:pt x="21187" y="7143"/>
                  </a:cubicBezTo>
                  <a:cubicBezTo>
                    <a:pt x="19819" y="5502"/>
                    <a:pt x="18330" y="3982"/>
                    <a:pt x="16719" y="2584"/>
                  </a:cubicBezTo>
                  <a:lnTo>
                    <a:pt x="16050" y="1946"/>
                  </a:lnTo>
                  <a:cubicBezTo>
                    <a:pt x="16050" y="1338"/>
                    <a:pt x="16019" y="760"/>
                    <a:pt x="15928" y="183"/>
                  </a:cubicBezTo>
                  <a:cubicBezTo>
                    <a:pt x="15928" y="61"/>
                    <a:pt x="15837" y="0"/>
                    <a:pt x="157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0"/>
            <p:cNvSpPr/>
            <p:nvPr/>
          </p:nvSpPr>
          <p:spPr>
            <a:xfrm>
              <a:off x="10174225" y="-1747439"/>
              <a:ext cx="1086653" cy="1304872"/>
            </a:xfrm>
            <a:custGeom>
              <a:avLst/>
              <a:gdLst/>
              <a:ahLst/>
              <a:cxnLst/>
              <a:rect l="l" t="t" r="r" b="b"/>
              <a:pathLst>
                <a:path w="31820" h="38210" extrusionOk="0">
                  <a:moveTo>
                    <a:pt x="15016" y="9087"/>
                  </a:moveTo>
                  <a:cubicBezTo>
                    <a:pt x="15015" y="9088"/>
                    <a:pt x="15015" y="9089"/>
                    <a:pt x="15016" y="9090"/>
                  </a:cubicBezTo>
                  <a:cubicBezTo>
                    <a:pt x="15016" y="9090"/>
                    <a:pt x="15016" y="9088"/>
                    <a:pt x="15016" y="9087"/>
                  </a:cubicBezTo>
                  <a:close/>
                  <a:moveTo>
                    <a:pt x="10913" y="15347"/>
                  </a:moveTo>
                  <a:lnTo>
                    <a:pt x="10913" y="15347"/>
                  </a:lnTo>
                  <a:cubicBezTo>
                    <a:pt x="10912" y="15348"/>
                    <a:pt x="10912" y="15350"/>
                    <a:pt x="10912" y="15352"/>
                  </a:cubicBezTo>
                  <a:cubicBezTo>
                    <a:pt x="10912" y="15351"/>
                    <a:pt x="10912" y="15349"/>
                    <a:pt x="10913" y="15347"/>
                  </a:cubicBezTo>
                  <a:close/>
                  <a:moveTo>
                    <a:pt x="29212" y="16811"/>
                  </a:moveTo>
                  <a:lnTo>
                    <a:pt x="29212" y="16811"/>
                  </a:lnTo>
                  <a:cubicBezTo>
                    <a:pt x="29211" y="16811"/>
                    <a:pt x="29211" y="16811"/>
                    <a:pt x="29210" y="16811"/>
                  </a:cubicBezTo>
                  <a:cubicBezTo>
                    <a:pt x="29211" y="16811"/>
                    <a:pt x="29211" y="16811"/>
                    <a:pt x="29212" y="16811"/>
                  </a:cubicBezTo>
                  <a:close/>
                  <a:moveTo>
                    <a:pt x="5867" y="21395"/>
                  </a:moveTo>
                  <a:lnTo>
                    <a:pt x="5867" y="21395"/>
                  </a:lnTo>
                  <a:cubicBezTo>
                    <a:pt x="5866" y="21397"/>
                    <a:pt x="5866" y="21399"/>
                    <a:pt x="5867" y="21401"/>
                  </a:cubicBezTo>
                  <a:cubicBezTo>
                    <a:pt x="5867" y="21399"/>
                    <a:pt x="5867" y="21397"/>
                    <a:pt x="5867" y="21395"/>
                  </a:cubicBezTo>
                  <a:close/>
                  <a:moveTo>
                    <a:pt x="11459" y="38209"/>
                  </a:moveTo>
                  <a:cubicBezTo>
                    <a:pt x="11460" y="38209"/>
                    <a:pt x="11460" y="38210"/>
                    <a:pt x="11460" y="38210"/>
                  </a:cubicBezTo>
                  <a:lnTo>
                    <a:pt x="11460" y="38210"/>
                  </a:lnTo>
                  <a:cubicBezTo>
                    <a:pt x="11460" y="38210"/>
                    <a:pt x="11460" y="38209"/>
                    <a:pt x="11459" y="38209"/>
                  </a:cubicBezTo>
                  <a:close/>
                  <a:moveTo>
                    <a:pt x="28011" y="1"/>
                  </a:moveTo>
                  <a:cubicBezTo>
                    <a:pt x="27942" y="1"/>
                    <a:pt x="27875" y="37"/>
                    <a:pt x="27843" y="124"/>
                  </a:cubicBezTo>
                  <a:cubicBezTo>
                    <a:pt x="27599" y="671"/>
                    <a:pt x="27387" y="1218"/>
                    <a:pt x="27174" y="1765"/>
                  </a:cubicBezTo>
                  <a:lnTo>
                    <a:pt x="27052" y="1826"/>
                  </a:lnTo>
                  <a:cubicBezTo>
                    <a:pt x="26870" y="1917"/>
                    <a:pt x="26627" y="2008"/>
                    <a:pt x="26323" y="2130"/>
                  </a:cubicBezTo>
                  <a:cubicBezTo>
                    <a:pt x="25077" y="2647"/>
                    <a:pt x="22888" y="3437"/>
                    <a:pt x="20487" y="4318"/>
                  </a:cubicBezTo>
                  <a:cubicBezTo>
                    <a:pt x="16747" y="5676"/>
                    <a:pt x="15042" y="8919"/>
                    <a:pt x="15016" y="9087"/>
                  </a:cubicBezTo>
                  <a:lnTo>
                    <a:pt x="15016" y="9087"/>
                  </a:lnTo>
                  <a:cubicBezTo>
                    <a:pt x="15062" y="8990"/>
                    <a:pt x="18314" y="8588"/>
                    <a:pt x="22159" y="7236"/>
                  </a:cubicBezTo>
                  <a:cubicBezTo>
                    <a:pt x="23861" y="6598"/>
                    <a:pt x="25289" y="5473"/>
                    <a:pt x="26292" y="3984"/>
                  </a:cubicBezTo>
                  <a:lnTo>
                    <a:pt x="26292" y="3984"/>
                  </a:lnTo>
                  <a:cubicBezTo>
                    <a:pt x="25897" y="4957"/>
                    <a:pt x="25472" y="5929"/>
                    <a:pt x="25016" y="6902"/>
                  </a:cubicBezTo>
                  <a:cubicBezTo>
                    <a:pt x="24621" y="7723"/>
                    <a:pt x="24226" y="8513"/>
                    <a:pt x="23830" y="9334"/>
                  </a:cubicBezTo>
                  <a:cubicBezTo>
                    <a:pt x="23618" y="9394"/>
                    <a:pt x="23314" y="9486"/>
                    <a:pt x="22919" y="9607"/>
                  </a:cubicBezTo>
                  <a:cubicBezTo>
                    <a:pt x="21611" y="10002"/>
                    <a:pt x="19362" y="10549"/>
                    <a:pt x="16870" y="11157"/>
                  </a:cubicBezTo>
                  <a:cubicBezTo>
                    <a:pt x="13023" y="12119"/>
                    <a:pt x="10959" y="15160"/>
                    <a:pt x="10913" y="15347"/>
                  </a:cubicBezTo>
                  <a:lnTo>
                    <a:pt x="10913" y="15347"/>
                  </a:lnTo>
                  <a:cubicBezTo>
                    <a:pt x="10979" y="15228"/>
                    <a:pt x="14254" y="15155"/>
                    <a:pt x="18238" y="14197"/>
                  </a:cubicBezTo>
                  <a:cubicBezTo>
                    <a:pt x="19970" y="13741"/>
                    <a:pt x="21551" y="12768"/>
                    <a:pt x="22706" y="11400"/>
                  </a:cubicBezTo>
                  <a:lnTo>
                    <a:pt x="22706" y="11400"/>
                  </a:lnTo>
                  <a:cubicBezTo>
                    <a:pt x="22341" y="12069"/>
                    <a:pt x="21946" y="12708"/>
                    <a:pt x="21581" y="13376"/>
                  </a:cubicBezTo>
                  <a:cubicBezTo>
                    <a:pt x="20882" y="14531"/>
                    <a:pt x="20183" y="15656"/>
                    <a:pt x="19423" y="16781"/>
                  </a:cubicBezTo>
                  <a:lnTo>
                    <a:pt x="19393" y="16781"/>
                  </a:lnTo>
                  <a:lnTo>
                    <a:pt x="19301" y="16811"/>
                  </a:lnTo>
                  <a:cubicBezTo>
                    <a:pt x="19119" y="16841"/>
                    <a:pt x="18815" y="16902"/>
                    <a:pt x="18481" y="16993"/>
                  </a:cubicBezTo>
                  <a:cubicBezTo>
                    <a:pt x="17143" y="17206"/>
                    <a:pt x="14833" y="17540"/>
                    <a:pt x="12280" y="17875"/>
                  </a:cubicBezTo>
                  <a:cubicBezTo>
                    <a:pt x="8344" y="18416"/>
                    <a:pt x="5923" y="21213"/>
                    <a:pt x="5867" y="21395"/>
                  </a:cubicBezTo>
                  <a:lnTo>
                    <a:pt x="5867" y="21395"/>
                  </a:lnTo>
                  <a:cubicBezTo>
                    <a:pt x="5884" y="21371"/>
                    <a:pt x="6070" y="21365"/>
                    <a:pt x="6395" y="21365"/>
                  </a:cubicBezTo>
                  <a:cubicBezTo>
                    <a:pt x="6662" y="21365"/>
                    <a:pt x="7023" y="21369"/>
                    <a:pt x="7461" y="21369"/>
                  </a:cubicBezTo>
                  <a:cubicBezTo>
                    <a:pt x="8821" y="21369"/>
                    <a:pt x="10927" y="21333"/>
                    <a:pt x="13283" y="21036"/>
                  </a:cubicBezTo>
                  <a:cubicBezTo>
                    <a:pt x="15107" y="20762"/>
                    <a:pt x="16809" y="19942"/>
                    <a:pt x="18146" y="18665"/>
                  </a:cubicBezTo>
                  <a:lnTo>
                    <a:pt x="18146" y="18665"/>
                  </a:lnTo>
                  <a:cubicBezTo>
                    <a:pt x="16991" y="20276"/>
                    <a:pt x="15776" y="21887"/>
                    <a:pt x="14499" y="23407"/>
                  </a:cubicBezTo>
                  <a:lnTo>
                    <a:pt x="14286" y="23437"/>
                  </a:lnTo>
                  <a:cubicBezTo>
                    <a:pt x="14073" y="23468"/>
                    <a:pt x="13800" y="23498"/>
                    <a:pt x="13526" y="23528"/>
                  </a:cubicBezTo>
                  <a:cubicBezTo>
                    <a:pt x="12158" y="23589"/>
                    <a:pt x="9818" y="23680"/>
                    <a:pt x="7234" y="23771"/>
                  </a:cubicBezTo>
                  <a:cubicBezTo>
                    <a:pt x="3222" y="23923"/>
                    <a:pt x="457" y="26537"/>
                    <a:pt x="456" y="26659"/>
                  </a:cubicBezTo>
                  <a:lnTo>
                    <a:pt x="456" y="26659"/>
                  </a:lnTo>
                  <a:cubicBezTo>
                    <a:pt x="456" y="26648"/>
                    <a:pt x="484" y="26643"/>
                    <a:pt x="537" y="26643"/>
                  </a:cubicBezTo>
                  <a:cubicBezTo>
                    <a:pt x="1012" y="26643"/>
                    <a:pt x="3527" y="27040"/>
                    <a:pt x="6758" y="27040"/>
                  </a:cubicBezTo>
                  <a:cubicBezTo>
                    <a:pt x="7121" y="27040"/>
                    <a:pt x="7493" y="27035"/>
                    <a:pt x="7873" y="27024"/>
                  </a:cubicBezTo>
                  <a:cubicBezTo>
                    <a:pt x="9788" y="26933"/>
                    <a:pt x="11611" y="26264"/>
                    <a:pt x="13101" y="25079"/>
                  </a:cubicBezTo>
                  <a:lnTo>
                    <a:pt x="13101" y="25079"/>
                  </a:lnTo>
                  <a:lnTo>
                    <a:pt x="12949" y="25230"/>
                  </a:lnTo>
                  <a:cubicBezTo>
                    <a:pt x="12371" y="25869"/>
                    <a:pt x="11794" y="26507"/>
                    <a:pt x="11186" y="27145"/>
                  </a:cubicBezTo>
                  <a:cubicBezTo>
                    <a:pt x="11034" y="27206"/>
                    <a:pt x="10821" y="27328"/>
                    <a:pt x="10547" y="27419"/>
                  </a:cubicBezTo>
                  <a:lnTo>
                    <a:pt x="10456" y="27480"/>
                  </a:lnTo>
                  <a:cubicBezTo>
                    <a:pt x="8481" y="28452"/>
                    <a:pt x="6626" y="29668"/>
                    <a:pt x="4985" y="31066"/>
                  </a:cubicBezTo>
                  <a:cubicBezTo>
                    <a:pt x="3009" y="32829"/>
                    <a:pt x="1338" y="34835"/>
                    <a:pt x="0" y="37085"/>
                  </a:cubicBezTo>
                  <a:cubicBezTo>
                    <a:pt x="2675" y="36477"/>
                    <a:pt x="5167" y="35261"/>
                    <a:pt x="7265" y="33468"/>
                  </a:cubicBezTo>
                  <a:cubicBezTo>
                    <a:pt x="8845" y="32100"/>
                    <a:pt x="10122" y="30398"/>
                    <a:pt x="11034" y="28544"/>
                  </a:cubicBezTo>
                  <a:cubicBezTo>
                    <a:pt x="11277" y="28027"/>
                    <a:pt x="11429" y="27601"/>
                    <a:pt x="11520" y="27328"/>
                  </a:cubicBezTo>
                  <a:lnTo>
                    <a:pt x="12614" y="26173"/>
                  </a:lnTo>
                  <a:cubicBezTo>
                    <a:pt x="12918" y="25838"/>
                    <a:pt x="13222" y="25474"/>
                    <a:pt x="13526" y="25139"/>
                  </a:cubicBezTo>
                  <a:lnTo>
                    <a:pt x="13526" y="25139"/>
                  </a:lnTo>
                  <a:cubicBezTo>
                    <a:pt x="12493" y="26781"/>
                    <a:pt x="11885" y="28696"/>
                    <a:pt x="11794" y="30641"/>
                  </a:cubicBezTo>
                  <a:cubicBezTo>
                    <a:pt x="11703" y="34727"/>
                    <a:pt x="11582" y="38210"/>
                    <a:pt x="11461" y="38210"/>
                  </a:cubicBezTo>
                  <a:cubicBezTo>
                    <a:pt x="11461" y="38210"/>
                    <a:pt x="11460" y="38210"/>
                    <a:pt x="11460" y="38210"/>
                  </a:cubicBezTo>
                  <a:lnTo>
                    <a:pt x="11460" y="38210"/>
                  </a:lnTo>
                  <a:cubicBezTo>
                    <a:pt x="11461" y="38210"/>
                    <a:pt x="11461" y="38210"/>
                    <a:pt x="11461" y="38210"/>
                  </a:cubicBezTo>
                  <a:cubicBezTo>
                    <a:pt x="11617" y="38210"/>
                    <a:pt x="15320" y="35089"/>
                    <a:pt x="15350" y="30884"/>
                  </a:cubicBezTo>
                  <a:cubicBezTo>
                    <a:pt x="15380" y="28787"/>
                    <a:pt x="15228" y="26689"/>
                    <a:pt x="14955" y="24623"/>
                  </a:cubicBezTo>
                  <a:cubicBezTo>
                    <a:pt x="14924" y="24319"/>
                    <a:pt x="14894" y="24075"/>
                    <a:pt x="14864" y="23893"/>
                  </a:cubicBezTo>
                  <a:cubicBezTo>
                    <a:pt x="14864" y="23771"/>
                    <a:pt x="14864" y="23680"/>
                    <a:pt x="14833" y="23620"/>
                  </a:cubicBezTo>
                  <a:cubicBezTo>
                    <a:pt x="15715" y="22586"/>
                    <a:pt x="16535" y="21553"/>
                    <a:pt x="17356" y="20458"/>
                  </a:cubicBezTo>
                  <a:cubicBezTo>
                    <a:pt x="17782" y="19881"/>
                    <a:pt x="18238" y="19273"/>
                    <a:pt x="18663" y="18665"/>
                  </a:cubicBezTo>
                  <a:lnTo>
                    <a:pt x="18663" y="18665"/>
                  </a:lnTo>
                  <a:cubicBezTo>
                    <a:pt x="17812" y="20398"/>
                    <a:pt x="17447" y="22313"/>
                    <a:pt x="17569" y="24227"/>
                  </a:cubicBezTo>
                  <a:cubicBezTo>
                    <a:pt x="17934" y="28331"/>
                    <a:pt x="18207" y="31796"/>
                    <a:pt x="18086" y="31796"/>
                  </a:cubicBezTo>
                  <a:cubicBezTo>
                    <a:pt x="18086" y="31796"/>
                    <a:pt x="18087" y="31796"/>
                    <a:pt x="18087" y="31796"/>
                  </a:cubicBezTo>
                  <a:cubicBezTo>
                    <a:pt x="18236" y="31796"/>
                    <a:pt x="21579" y="28313"/>
                    <a:pt x="21125" y="24136"/>
                  </a:cubicBezTo>
                  <a:cubicBezTo>
                    <a:pt x="20912" y="22039"/>
                    <a:pt x="20548" y="19972"/>
                    <a:pt x="20031" y="17936"/>
                  </a:cubicBezTo>
                  <a:cubicBezTo>
                    <a:pt x="19970" y="17662"/>
                    <a:pt x="19909" y="17419"/>
                    <a:pt x="19879" y="17236"/>
                  </a:cubicBezTo>
                  <a:lnTo>
                    <a:pt x="19849" y="17024"/>
                  </a:lnTo>
                  <a:lnTo>
                    <a:pt x="19849" y="16963"/>
                  </a:lnTo>
                  <a:cubicBezTo>
                    <a:pt x="21064" y="15170"/>
                    <a:pt x="22189" y="13315"/>
                    <a:pt x="23253" y="11400"/>
                  </a:cubicBezTo>
                  <a:lnTo>
                    <a:pt x="23253" y="11400"/>
                  </a:lnTo>
                  <a:cubicBezTo>
                    <a:pt x="22675" y="13194"/>
                    <a:pt x="22523" y="15078"/>
                    <a:pt x="22858" y="16932"/>
                  </a:cubicBezTo>
                  <a:cubicBezTo>
                    <a:pt x="23678" y="20975"/>
                    <a:pt x="24377" y="24410"/>
                    <a:pt x="24256" y="24410"/>
                  </a:cubicBezTo>
                  <a:cubicBezTo>
                    <a:pt x="24256" y="24410"/>
                    <a:pt x="24257" y="24410"/>
                    <a:pt x="24257" y="24410"/>
                  </a:cubicBezTo>
                  <a:cubicBezTo>
                    <a:pt x="24400" y="24410"/>
                    <a:pt x="27292" y="20594"/>
                    <a:pt x="26384" y="16446"/>
                  </a:cubicBezTo>
                  <a:cubicBezTo>
                    <a:pt x="25928" y="14410"/>
                    <a:pt x="25289" y="12373"/>
                    <a:pt x="24560" y="10397"/>
                  </a:cubicBezTo>
                  <a:cubicBezTo>
                    <a:pt x="24438" y="10093"/>
                    <a:pt x="24377" y="9850"/>
                    <a:pt x="24286" y="9668"/>
                  </a:cubicBezTo>
                  <a:lnTo>
                    <a:pt x="24256" y="9516"/>
                  </a:lnTo>
                  <a:cubicBezTo>
                    <a:pt x="24499" y="8999"/>
                    <a:pt x="24773" y="8483"/>
                    <a:pt x="25016" y="7966"/>
                  </a:cubicBezTo>
                  <a:cubicBezTo>
                    <a:pt x="25624" y="6750"/>
                    <a:pt x="26171" y="5504"/>
                    <a:pt x="26688" y="4288"/>
                  </a:cubicBezTo>
                  <a:lnTo>
                    <a:pt x="26809" y="3984"/>
                  </a:lnTo>
                  <a:lnTo>
                    <a:pt x="26809" y="3984"/>
                  </a:lnTo>
                  <a:cubicBezTo>
                    <a:pt x="26414" y="5808"/>
                    <a:pt x="26505" y="7723"/>
                    <a:pt x="27022" y="9516"/>
                  </a:cubicBezTo>
                  <a:cubicBezTo>
                    <a:pt x="28263" y="13453"/>
                    <a:pt x="29324" y="16786"/>
                    <a:pt x="29212" y="16811"/>
                  </a:cubicBezTo>
                  <a:lnTo>
                    <a:pt x="29212" y="16811"/>
                  </a:lnTo>
                  <a:cubicBezTo>
                    <a:pt x="29349" y="16783"/>
                    <a:pt x="31820" y="12694"/>
                    <a:pt x="30487" y="8665"/>
                  </a:cubicBezTo>
                  <a:cubicBezTo>
                    <a:pt x="29818" y="6659"/>
                    <a:pt x="28998" y="4683"/>
                    <a:pt x="28055" y="2799"/>
                  </a:cubicBezTo>
                  <a:cubicBezTo>
                    <a:pt x="27873" y="2403"/>
                    <a:pt x="27751" y="2130"/>
                    <a:pt x="27660" y="1947"/>
                  </a:cubicBezTo>
                  <a:cubicBezTo>
                    <a:pt x="27873" y="1400"/>
                    <a:pt x="28055" y="823"/>
                    <a:pt x="28207" y="276"/>
                  </a:cubicBezTo>
                  <a:cubicBezTo>
                    <a:pt x="28266" y="119"/>
                    <a:pt x="28136" y="1"/>
                    <a:pt x="2801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0"/>
            <p:cNvSpPr/>
            <p:nvPr/>
          </p:nvSpPr>
          <p:spPr>
            <a:xfrm>
              <a:off x="9732017" y="-1907158"/>
              <a:ext cx="1471694" cy="849276"/>
            </a:xfrm>
            <a:custGeom>
              <a:avLst/>
              <a:gdLst/>
              <a:ahLst/>
              <a:cxnLst/>
              <a:rect l="l" t="t" r="r" b="b"/>
              <a:pathLst>
                <a:path w="43095" h="24869" extrusionOk="0">
                  <a:moveTo>
                    <a:pt x="27116" y="1544"/>
                  </a:moveTo>
                  <a:cubicBezTo>
                    <a:pt x="27114" y="1545"/>
                    <a:pt x="27114" y="1547"/>
                    <a:pt x="27114" y="1548"/>
                  </a:cubicBezTo>
                  <a:cubicBezTo>
                    <a:pt x="27114" y="1547"/>
                    <a:pt x="27115" y="1546"/>
                    <a:pt x="27116" y="1544"/>
                  </a:cubicBezTo>
                  <a:close/>
                  <a:moveTo>
                    <a:pt x="20430" y="4856"/>
                  </a:moveTo>
                  <a:cubicBezTo>
                    <a:pt x="20428" y="4857"/>
                    <a:pt x="20426" y="4859"/>
                    <a:pt x="20426" y="4862"/>
                  </a:cubicBezTo>
                  <a:cubicBezTo>
                    <a:pt x="20427" y="4860"/>
                    <a:pt x="20428" y="4858"/>
                    <a:pt x="20430" y="4856"/>
                  </a:cubicBezTo>
                  <a:close/>
                  <a:moveTo>
                    <a:pt x="13013" y="7593"/>
                  </a:moveTo>
                  <a:cubicBezTo>
                    <a:pt x="13011" y="7594"/>
                    <a:pt x="13010" y="7595"/>
                    <a:pt x="13010" y="7597"/>
                  </a:cubicBezTo>
                  <a:cubicBezTo>
                    <a:pt x="13011" y="7596"/>
                    <a:pt x="13011" y="7595"/>
                    <a:pt x="13013" y="7593"/>
                  </a:cubicBezTo>
                  <a:close/>
                  <a:moveTo>
                    <a:pt x="5688" y="9327"/>
                  </a:moveTo>
                  <a:cubicBezTo>
                    <a:pt x="5686" y="9327"/>
                    <a:pt x="5685" y="9328"/>
                    <a:pt x="5685" y="9330"/>
                  </a:cubicBezTo>
                  <a:cubicBezTo>
                    <a:pt x="5685" y="9329"/>
                    <a:pt x="5686" y="9328"/>
                    <a:pt x="5688" y="9327"/>
                  </a:cubicBezTo>
                  <a:close/>
                  <a:moveTo>
                    <a:pt x="27326" y="19391"/>
                  </a:moveTo>
                  <a:cubicBezTo>
                    <a:pt x="27327" y="19391"/>
                    <a:pt x="27327" y="19391"/>
                    <a:pt x="27327" y="19391"/>
                  </a:cubicBezTo>
                  <a:lnTo>
                    <a:pt x="27327" y="19391"/>
                  </a:lnTo>
                  <a:cubicBezTo>
                    <a:pt x="27327" y="19391"/>
                    <a:pt x="27327" y="19391"/>
                    <a:pt x="27326" y="19391"/>
                  </a:cubicBezTo>
                  <a:close/>
                  <a:moveTo>
                    <a:pt x="9362" y="24862"/>
                  </a:moveTo>
                  <a:cubicBezTo>
                    <a:pt x="9363" y="24862"/>
                    <a:pt x="9363" y="24862"/>
                    <a:pt x="9363" y="24863"/>
                  </a:cubicBezTo>
                  <a:lnTo>
                    <a:pt x="9363" y="24863"/>
                  </a:lnTo>
                  <a:cubicBezTo>
                    <a:pt x="9363" y="24862"/>
                    <a:pt x="9363" y="24862"/>
                    <a:pt x="9362" y="24862"/>
                  </a:cubicBezTo>
                  <a:close/>
                  <a:moveTo>
                    <a:pt x="32525" y="1"/>
                  </a:moveTo>
                  <a:cubicBezTo>
                    <a:pt x="29468" y="1"/>
                    <a:pt x="27197" y="1409"/>
                    <a:pt x="27116" y="1544"/>
                  </a:cubicBezTo>
                  <a:lnTo>
                    <a:pt x="27116" y="1544"/>
                  </a:lnTo>
                  <a:cubicBezTo>
                    <a:pt x="27118" y="1542"/>
                    <a:pt x="27123" y="1540"/>
                    <a:pt x="27131" y="1540"/>
                  </a:cubicBezTo>
                  <a:cubicBezTo>
                    <a:pt x="27382" y="1540"/>
                    <a:pt x="30332" y="2769"/>
                    <a:pt x="34226" y="3524"/>
                  </a:cubicBezTo>
                  <a:cubicBezTo>
                    <a:pt x="34716" y="3609"/>
                    <a:pt x="35210" y="3651"/>
                    <a:pt x="35703" y="3651"/>
                  </a:cubicBezTo>
                  <a:cubicBezTo>
                    <a:pt x="36986" y="3651"/>
                    <a:pt x="38260" y="3365"/>
                    <a:pt x="39424" y="2795"/>
                  </a:cubicBezTo>
                  <a:lnTo>
                    <a:pt x="39424" y="2795"/>
                  </a:lnTo>
                  <a:cubicBezTo>
                    <a:pt x="38573" y="3433"/>
                    <a:pt x="37722" y="4071"/>
                    <a:pt x="36840" y="4679"/>
                  </a:cubicBezTo>
                  <a:cubicBezTo>
                    <a:pt x="36111" y="5196"/>
                    <a:pt x="35351" y="5682"/>
                    <a:pt x="34591" y="6169"/>
                  </a:cubicBezTo>
                  <a:cubicBezTo>
                    <a:pt x="34378" y="6138"/>
                    <a:pt x="34074" y="6077"/>
                    <a:pt x="33679" y="5956"/>
                  </a:cubicBezTo>
                  <a:cubicBezTo>
                    <a:pt x="32372" y="5621"/>
                    <a:pt x="30123" y="4983"/>
                    <a:pt x="27661" y="4254"/>
                  </a:cubicBezTo>
                  <a:cubicBezTo>
                    <a:pt x="26690" y="3969"/>
                    <a:pt x="25749" y="3861"/>
                    <a:pt x="24884" y="3861"/>
                  </a:cubicBezTo>
                  <a:cubicBezTo>
                    <a:pt x="22388" y="3861"/>
                    <a:pt x="20528" y="4755"/>
                    <a:pt x="20430" y="4856"/>
                  </a:cubicBezTo>
                  <a:lnTo>
                    <a:pt x="20430" y="4856"/>
                  </a:lnTo>
                  <a:cubicBezTo>
                    <a:pt x="20432" y="4855"/>
                    <a:pt x="20434" y="4855"/>
                    <a:pt x="20437" y="4855"/>
                  </a:cubicBezTo>
                  <a:cubicBezTo>
                    <a:pt x="20634" y="4855"/>
                    <a:pt x="23484" y="6423"/>
                    <a:pt x="27296" y="7567"/>
                  </a:cubicBezTo>
                  <a:cubicBezTo>
                    <a:pt x="28080" y="7801"/>
                    <a:pt x="28890" y="7916"/>
                    <a:pt x="29699" y="7916"/>
                  </a:cubicBezTo>
                  <a:cubicBezTo>
                    <a:pt x="30676" y="7916"/>
                    <a:pt x="31653" y="7747"/>
                    <a:pt x="32585" y="7415"/>
                  </a:cubicBezTo>
                  <a:lnTo>
                    <a:pt x="32585" y="7415"/>
                  </a:lnTo>
                  <a:cubicBezTo>
                    <a:pt x="31946" y="7780"/>
                    <a:pt x="31278" y="8175"/>
                    <a:pt x="30609" y="8539"/>
                  </a:cubicBezTo>
                  <a:cubicBezTo>
                    <a:pt x="29454" y="9208"/>
                    <a:pt x="28269" y="9816"/>
                    <a:pt x="27053" y="10424"/>
                  </a:cubicBezTo>
                  <a:lnTo>
                    <a:pt x="27022" y="10424"/>
                  </a:lnTo>
                  <a:lnTo>
                    <a:pt x="26931" y="10394"/>
                  </a:lnTo>
                  <a:cubicBezTo>
                    <a:pt x="26718" y="10333"/>
                    <a:pt x="26475" y="10242"/>
                    <a:pt x="26141" y="10120"/>
                  </a:cubicBezTo>
                  <a:cubicBezTo>
                    <a:pt x="24864" y="9634"/>
                    <a:pt x="22706" y="8752"/>
                    <a:pt x="20335" y="7780"/>
                  </a:cubicBezTo>
                  <a:cubicBezTo>
                    <a:pt x="18924" y="7206"/>
                    <a:pt x="17542" y="7022"/>
                    <a:pt x="16367" y="7022"/>
                  </a:cubicBezTo>
                  <a:cubicBezTo>
                    <a:pt x="14458" y="7022"/>
                    <a:pt x="13091" y="7506"/>
                    <a:pt x="13013" y="7593"/>
                  </a:cubicBezTo>
                  <a:lnTo>
                    <a:pt x="13013" y="7593"/>
                  </a:lnTo>
                  <a:cubicBezTo>
                    <a:pt x="13014" y="7592"/>
                    <a:pt x="13017" y="7592"/>
                    <a:pt x="13020" y="7592"/>
                  </a:cubicBezTo>
                  <a:cubicBezTo>
                    <a:pt x="13208" y="7592"/>
                    <a:pt x="15892" y="9439"/>
                    <a:pt x="19606" y="11001"/>
                  </a:cubicBezTo>
                  <a:cubicBezTo>
                    <a:pt x="20653" y="11432"/>
                    <a:pt x="21769" y="11643"/>
                    <a:pt x="22891" y="11643"/>
                  </a:cubicBezTo>
                  <a:cubicBezTo>
                    <a:pt x="23592" y="11643"/>
                    <a:pt x="24296" y="11560"/>
                    <a:pt x="24986" y="11397"/>
                  </a:cubicBezTo>
                  <a:lnTo>
                    <a:pt x="24986" y="11397"/>
                  </a:lnTo>
                  <a:cubicBezTo>
                    <a:pt x="23162" y="12217"/>
                    <a:pt x="21308" y="12977"/>
                    <a:pt x="19454" y="13676"/>
                  </a:cubicBezTo>
                  <a:lnTo>
                    <a:pt x="19271" y="13555"/>
                  </a:lnTo>
                  <a:cubicBezTo>
                    <a:pt x="19059" y="13463"/>
                    <a:pt x="18846" y="13342"/>
                    <a:pt x="18542" y="13220"/>
                  </a:cubicBezTo>
                  <a:cubicBezTo>
                    <a:pt x="17326" y="12612"/>
                    <a:pt x="15259" y="11518"/>
                    <a:pt x="12980" y="10272"/>
                  </a:cubicBezTo>
                  <a:cubicBezTo>
                    <a:pt x="11159" y="9307"/>
                    <a:pt x="9316" y="9060"/>
                    <a:pt x="7937" y="9060"/>
                  </a:cubicBezTo>
                  <a:cubicBezTo>
                    <a:pt x="6645" y="9060"/>
                    <a:pt x="5762" y="9277"/>
                    <a:pt x="5688" y="9327"/>
                  </a:cubicBezTo>
                  <a:lnTo>
                    <a:pt x="5688" y="9327"/>
                  </a:lnTo>
                  <a:cubicBezTo>
                    <a:pt x="5688" y="9327"/>
                    <a:pt x="5689" y="9327"/>
                    <a:pt x="5689" y="9327"/>
                  </a:cubicBezTo>
                  <a:cubicBezTo>
                    <a:pt x="5819" y="9327"/>
                    <a:pt x="8342" y="11467"/>
                    <a:pt x="11916" y="13403"/>
                  </a:cubicBezTo>
                  <a:cubicBezTo>
                    <a:pt x="13207" y="14084"/>
                    <a:pt x="14625" y="14438"/>
                    <a:pt x="16072" y="14438"/>
                  </a:cubicBezTo>
                  <a:cubicBezTo>
                    <a:pt x="16499" y="14438"/>
                    <a:pt x="16928" y="14407"/>
                    <a:pt x="17357" y="14345"/>
                  </a:cubicBezTo>
                  <a:lnTo>
                    <a:pt x="17357" y="14345"/>
                  </a:lnTo>
                  <a:lnTo>
                    <a:pt x="17174" y="14436"/>
                  </a:lnTo>
                  <a:cubicBezTo>
                    <a:pt x="16353" y="14679"/>
                    <a:pt x="15502" y="14953"/>
                    <a:pt x="14682" y="15196"/>
                  </a:cubicBezTo>
                  <a:cubicBezTo>
                    <a:pt x="14499" y="15166"/>
                    <a:pt x="14256" y="15135"/>
                    <a:pt x="13983" y="15105"/>
                  </a:cubicBezTo>
                  <a:lnTo>
                    <a:pt x="13861" y="15105"/>
                  </a:lnTo>
                  <a:cubicBezTo>
                    <a:pt x="13253" y="15063"/>
                    <a:pt x="12645" y="15042"/>
                    <a:pt x="12038" y="15042"/>
                  </a:cubicBezTo>
                  <a:cubicBezTo>
                    <a:pt x="10459" y="15042"/>
                    <a:pt x="8885" y="15184"/>
                    <a:pt x="7326" y="15470"/>
                  </a:cubicBezTo>
                  <a:cubicBezTo>
                    <a:pt x="4773" y="15986"/>
                    <a:pt x="2311" y="16898"/>
                    <a:pt x="1" y="18144"/>
                  </a:cubicBezTo>
                  <a:cubicBezTo>
                    <a:pt x="1664" y="18686"/>
                    <a:pt x="3401" y="18957"/>
                    <a:pt x="5142" y="18957"/>
                  </a:cubicBezTo>
                  <a:cubicBezTo>
                    <a:pt x="6137" y="18957"/>
                    <a:pt x="7133" y="18868"/>
                    <a:pt x="8116" y="18692"/>
                  </a:cubicBezTo>
                  <a:cubicBezTo>
                    <a:pt x="10153" y="18266"/>
                    <a:pt x="12098" y="17476"/>
                    <a:pt x="13831" y="16290"/>
                  </a:cubicBezTo>
                  <a:cubicBezTo>
                    <a:pt x="14317" y="15986"/>
                    <a:pt x="14651" y="15713"/>
                    <a:pt x="14894" y="15530"/>
                  </a:cubicBezTo>
                  <a:lnTo>
                    <a:pt x="16414" y="15074"/>
                  </a:lnTo>
                  <a:cubicBezTo>
                    <a:pt x="16840" y="14922"/>
                    <a:pt x="17296" y="14770"/>
                    <a:pt x="17721" y="14649"/>
                  </a:cubicBezTo>
                  <a:lnTo>
                    <a:pt x="17721" y="14649"/>
                  </a:lnTo>
                  <a:cubicBezTo>
                    <a:pt x="15989" y="15530"/>
                    <a:pt x="14530" y="16868"/>
                    <a:pt x="13466" y="18479"/>
                  </a:cubicBezTo>
                  <a:cubicBezTo>
                    <a:pt x="11340" y="21922"/>
                    <a:pt x="9509" y="24864"/>
                    <a:pt x="9368" y="24864"/>
                  </a:cubicBezTo>
                  <a:cubicBezTo>
                    <a:pt x="9366" y="24864"/>
                    <a:pt x="9365" y="24863"/>
                    <a:pt x="9363" y="24863"/>
                  </a:cubicBezTo>
                  <a:lnTo>
                    <a:pt x="9363" y="24863"/>
                  </a:lnTo>
                  <a:cubicBezTo>
                    <a:pt x="9369" y="24866"/>
                    <a:pt x="9383" y="24868"/>
                    <a:pt x="9407" y="24868"/>
                  </a:cubicBezTo>
                  <a:cubicBezTo>
                    <a:pt x="9905" y="24868"/>
                    <a:pt x="14359" y="23960"/>
                    <a:pt x="16414" y="20515"/>
                  </a:cubicBezTo>
                  <a:cubicBezTo>
                    <a:pt x="17478" y="18692"/>
                    <a:pt x="18420" y="16837"/>
                    <a:pt x="19211" y="14892"/>
                  </a:cubicBezTo>
                  <a:lnTo>
                    <a:pt x="19515" y="14223"/>
                  </a:lnTo>
                  <a:lnTo>
                    <a:pt x="19636" y="13980"/>
                  </a:lnTo>
                  <a:cubicBezTo>
                    <a:pt x="20913" y="13524"/>
                    <a:pt x="22159" y="13038"/>
                    <a:pt x="23375" y="12521"/>
                  </a:cubicBezTo>
                  <a:cubicBezTo>
                    <a:pt x="24074" y="12248"/>
                    <a:pt x="24743" y="11944"/>
                    <a:pt x="25411" y="11640"/>
                  </a:cubicBezTo>
                  <a:lnTo>
                    <a:pt x="25411" y="11640"/>
                  </a:lnTo>
                  <a:cubicBezTo>
                    <a:pt x="23831" y="12704"/>
                    <a:pt x="22524" y="14163"/>
                    <a:pt x="21673" y="15895"/>
                  </a:cubicBezTo>
                  <a:cubicBezTo>
                    <a:pt x="19927" y="19568"/>
                    <a:pt x="18449" y="22674"/>
                    <a:pt x="18332" y="22674"/>
                  </a:cubicBezTo>
                  <a:cubicBezTo>
                    <a:pt x="18331" y="22674"/>
                    <a:pt x="18330" y="22674"/>
                    <a:pt x="18329" y="22673"/>
                  </a:cubicBezTo>
                  <a:lnTo>
                    <a:pt x="18329" y="22673"/>
                  </a:lnTo>
                  <a:cubicBezTo>
                    <a:pt x="18331" y="22676"/>
                    <a:pt x="18338" y="22678"/>
                    <a:pt x="18349" y="22678"/>
                  </a:cubicBezTo>
                  <a:cubicBezTo>
                    <a:pt x="18688" y="22678"/>
                    <a:pt x="23127" y="21333"/>
                    <a:pt x="24803" y="17597"/>
                  </a:cubicBezTo>
                  <a:cubicBezTo>
                    <a:pt x="25685" y="15682"/>
                    <a:pt x="26414" y="13707"/>
                    <a:pt x="26992" y="11701"/>
                  </a:cubicBezTo>
                  <a:lnTo>
                    <a:pt x="27205" y="11001"/>
                  </a:lnTo>
                  <a:lnTo>
                    <a:pt x="27266" y="10789"/>
                  </a:lnTo>
                  <a:lnTo>
                    <a:pt x="27266" y="10758"/>
                  </a:lnTo>
                  <a:cubicBezTo>
                    <a:pt x="29241" y="9816"/>
                    <a:pt x="31156" y="8783"/>
                    <a:pt x="33010" y="7658"/>
                  </a:cubicBezTo>
                  <a:lnTo>
                    <a:pt x="33010" y="7658"/>
                  </a:lnTo>
                  <a:cubicBezTo>
                    <a:pt x="31612" y="8904"/>
                    <a:pt x="30548" y="10454"/>
                    <a:pt x="29880" y="12217"/>
                  </a:cubicBezTo>
                  <a:cubicBezTo>
                    <a:pt x="28584" y="16103"/>
                    <a:pt x="27438" y="19391"/>
                    <a:pt x="27329" y="19391"/>
                  </a:cubicBezTo>
                  <a:cubicBezTo>
                    <a:pt x="27328" y="19391"/>
                    <a:pt x="27328" y="19391"/>
                    <a:pt x="27327" y="19391"/>
                  </a:cubicBezTo>
                  <a:lnTo>
                    <a:pt x="27327" y="19391"/>
                  </a:lnTo>
                  <a:cubicBezTo>
                    <a:pt x="27329" y="19392"/>
                    <a:pt x="27331" y="19392"/>
                    <a:pt x="27334" y="19392"/>
                  </a:cubicBezTo>
                  <a:cubicBezTo>
                    <a:pt x="27561" y="19392"/>
                    <a:pt x="31907" y="17563"/>
                    <a:pt x="33193" y="13585"/>
                  </a:cubicBezTo>
                  <a:cubicBezTo>
                    <a:pt x="33831" y="11579"/>
                    <a:pt x="34348" y="9542"/>
                    <a:pt x="34712" y="7476"/>
                  </a:cubicBezTo>
                  <a:cubicBezTo>
                    <a:pt x="34773" y="7141"/>
                    <a:pt x="34804" y="6898"/>
                    <a:pt x="34864" y="6716"/>
                  </a:cubicBezTo>
                  <a:lnTo>
                    <a:pt x="34895" y="6533"/>
                  </a:lnTo>
                  <a:cubicBezTo>
                    <a:pt x="35381" y="6229"/>
                    <a:pt x="35868" y="5895"/>
                    <a:pt x="36354" y="5591"/>
                  </a:cubicBezTo>
                  <a:cubicBezTo>
                    <a:pt x="37478" y="4831"/>
                    <a:pt x="38573" y="4041"/>
                    <a:pt x="39637" y="3251"/>
                  </a:cubicBezTo>
                  <a:lnTo>
                    <a:pt x="39880" y="3038"/>
                  </a:lnTo>
                  <a:lnTo>
                    <a:pt x="39880" y="3038"/>
                  </a:lnTo>
                  <a:cubicBezTo>
                    <a:pt x="38634" y="4436"/>
                    <a:pt x="37752" y="6108"/>
                    <a:pt x="37296" y="7931"/>
                  </a:cubicBezTo>
                  <a:cubicBezTo>
                    <a:pt x="36388" y="11956"/>
                    <a:pt x="35631" y="15348"/>
                    <a:pt x="35504" y="15348"/>
                  </a:cubicBezTo>
                  <a:cubicBezTo>
                    <a:pt x="35504" y="15348"/>
                    <a:pt x="35503" y="15348"/>
                    <a:pt x="35503" y="15348"/>
                  </a:cubicBezTo>
                  <a:lnTo>
                    <a:pt x="35503" y="15348"/>
                  </a:lnTo>
                  <a:cubicBezTo>
                    <a:pt x="35504" y="15350"/>
                    <a:pt x="35508" y="15351"/>
                    <a:pt x="35512" y="15351"/>
                  </a:cubicBezTo>
                  <a:cubicBezTo>
                    <a:pt x="35754" y="15351"/>
                    <a:pt x="39836" y="13049"/>
                    <a:pt x="40700" y="8935"/>
                  </a:cubicBezTo>
                  <a:cubicBezTo>
                    <a:pt x="41126" y="6868"/>
                    <a:pt x="41430" y="4740"/>
                    <a:pt x="41551" y="2643"/>
                  </a:cubicBezTo>
                  <a:cubicBezTo>
                    <a:pt x="41582" y="2217"/>
                    <a:pt x="41612" y="1913"/>
                    <a:pt x="41643" y="1700"/>
                  </a:cubicBezTo>
                  <a:cubicBezTo>
                    <a:pt x="42099" y="1336"/>
                    <a:pt x="42524" y="940"/>
                    <a:pt x="42950" y="545"/>
                  </a:cubicBezTo>
                  <a:cubicBezTo>
                    <a:pt x="43095" y="400"/>
                    <a:pt x="42990" y="197"/>
                    <a:pt x="42833" y="197"/>
                  </a:cubicBezTo>
                  <a:cubicBezTo>
                    <a:pt x="42793" y="197"/>
                    <a:pt x="42750" y="210"/>
                    <a:pt x="42707" y="241"/>
                  </a:cubicBezTo>
                  <a:cubicBezTo>
                    <a:pt x="42220" y="576"/>
                    <a:pt x="41764" y="940"/>
                    <a:pt x="41308" y="1336"/>
                  </a:cubicBezTo>
                  <a:lnTo>
                    <a:pt x="41156" y="1336"/>
                  </a:lnTo>
                  <a:cubicBezTo>
                    <a:pt x="40974" y="1305"/>
                    <a:pt x="40700" y="1275"/>
                    <a:pt x="40396" y="1244"/>
                  </a:cubicBezTo>
                  <a:cubicBezTo>
                    <a:pt x="39029" y="1032"/>
                    <a:pt x="36749" y="637"/>
                    <a:pt x="34226" y="150"/>
                  </a:cubicBezTo>
                  <a:cubicBezTo>
                    <a:pt x="33639" y="46"/>
                    <a:pt x="33070" y="1"/>
                    <a:pt x="325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0"/>
            <p:cNvSpPr/>
            <p:nvPr/>
          </p:nvSpPr>
          <p:spPr>
            <a:xfrm>
              <a:off x="9796390" y="-2591285"/>
              <a:ext cx="997556" cy="987994"/>
            </a:xfrm>
            <a:custGeom>
              <a:avLst/>
              <a:gdLst/>
              <a:ahLst/>
              <a:cxnLst/>
              <a:rect l="l" t="t" r="r" b="b"/>
              <a:pathLst>
                <a:path w="29211" h="28931" extrusionOk="0">
                  <a:moveTo>
                    <a:pt x="0" y="1"/>
                  </a:moveTo>
                  <a:cubicBezTo>
                    <a:pt x="1155" y="2189"/>
                    <a:pt x="2037" y="4499"/>
                    <a:pt x="2614" y="6900"/>
                  </a:cubicBezTo>
                  <a:cubicBezTo>
                    <a:pt x="3222" y="9271"/>
                    <a:pt x="3891" y="11672"/>
                    <a:pt x="5471" y="13466"/>
                  </a:cubicBezTo>
                  <a:cubicBezTo>
                    <a:pt x="6383" y="14469"/>
                    <a:pt x="7599" y="15290"/>
                    <a:pt x="8085" y="16566"/>
                  </a:cubicBezTo>
                  <a:cubicBezTo>
                    <a:pt x="8450" y="17417"/>
                    <a:pt x="8420" y="18390"/>
                    <a:pt x="8602" y="19302"/>
                  </a:cubicBezTo>
                  <a:cubicBezTo>
                    <a:pt x="8967" y="21156"/>
                    <a:pt x="10183" y="22706"/>
                    <a:pt x="11854" y="23496"/>
                  </a:cubicBezTo>
                  <a:cubicBezTo>
                    <a:pt x="12341" y="23679"/>
                    <a:pt x="12766" y="23891"/>
                    <a:pt x="13222" y="24135"/>
                  </a:cubicBezTo>
                  <a:cubicBezTo>
                    <a:pt x="14225" y="24834"/>
                    <a:pt x="14620" y="26171"/>
                    <a:pt x="15411" y="27113"/>
                  </a:cubicBezTo>
                  <a:cubicBezTo>
                    <a:pt x="16231" y="27995"/>
                    <a:pt x="17326" y="28572"/>
                    <a:pt x="18511" y="28755"/>
                  </a:cubicBezTo>
                  <a:cubicBezTo>
                    <a:pt x="19390" y="28867"/>
                    <a:pt x="20286" y="28930"/>
                    <a:pt x="21174" y="28930"/>
                  </a:cubicBezTo>
                  <a:cubicBezTo>
                    <a:pt x="21483" y="28930"/>
                    <a:pt x="21792" y="28922"/>
                    <a:pt x="22098" y="28907"/>
                  </a:cubicBezTo>
                  <a:cubicBezTo>
                    <a:pt x="22182" y="28911"/>
                    <a:pt x="22266" y="28912"/>
                    <a:pt x="22350" y="28912"/>
                  </a:cubicBezTo>
                  <a:cubicBezTo>
                    <a:pt x="24260" y="28912"/>
                    <a:pt x="26031" y="27922"/>
                    <a:pt x="26991" y="26262"/>
                  </a:cubicBezTo>
                  <a:cubicBezTo>
                    <a:pt x="27721" y="25198"/>
                    <a:pt x="28329" y="24043"/>
                    <a:pt x="28754" y="22828"/>
                  </a:cubicBezTo>
                  <a:cubicBezTo>
                    <a:pt x="29210" y="21490"/>
                    <a:pt x="29180" y="20062"/>
                    <a:pt x="28663" y="18724"/>
                  </a:cubicBezTo>
                  <a:cubicBezTo>
                    <a:pt x="28116" y="17356"/>
                    <a:pt x="26931" y="16232"/>
                    <a:pt x="26536" y="14803"/>
                  </a:cubicBezTo>
                  <a:cubicBezTo>
                    <a:pt x="26384" y="14226"/>
                    <a:pt x="26292" y="13648"/>
                    <a:pt x="26232" y="13040"/>
                  </a:cubicBezTo>
                  <a:cubicBezTo>
                    <a:pt x="25776" y="10791"/>
                    <a:pt x="24317" y="8846"/>
                    <a:pt x="22250" y="7812"/>
                  </a:cubicBezTo>
                  <a:cubicBezTo>
                    <a:pt x="21247" y="7326"/>
                    <a:pt x="20183" y="7113"/>
                    <a:pt x="19210" y="6536"/>
                  </a:cubicBezTo>
                  <a:cubicBezTo>
                    <a:pt x="17842" y="5745"/>
                    <a:pt x="16870" y="4317"/>
                    <a:pt x="15623" y="3283"/>
                  </a:cubicBezTo>
                  <a:cubicBezTo>
                    <a:pt x="13465" y="1429"/>
                    <a:pt x="10578" y="852"/>
                    <a:pt x="7903" y="608"/>
                  </a:cubicBezTo>
                  <a:cubicBezTo>
                    <a:pt x="5259" y="396"/>
                    <a:pt x="2645" y="274"/>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0"/>
            <p:cNvSpPr/>
            <p:nvPr/>
          </p:nvSpPr>
          <p:spPr>
            <a:xfrm>
              <a:off x="9881492" y="-2546481"/>
              <a:ext cx="834592" cy="993492"/>
            </a:xfrm>
            <a:custGeom>
              <a:avLst/>
              <a:gdLst/>
              <a:ahLst/>
              <a:cxnLst/>
              <a:rect l="l" t="t" r="r" b="b"/>
              <a:pathLst>
                <a:path w="24439" h="29092" extrusionOk="0">
                  <a:moveTo>
                    <a:pt x="1671" y="1"/>
                  </a:moveTo>
                  <a:cubicBezTo>
                    <a:pt x="1645" y="1"/>
                    <a:pt x="1620" y="44"/>
                    <a:pt x="1642" y="87"/>
                  </a:cubicBezTo>
                  <a:cubicBezTo>
                    <a:pt x="1885" y="482"/>
                    <a:pt x="2098" y="938"/>
                    <a:pt x="2250" y="1394"/>
                  </a:cubicBezTo>
                  <a:cubicBezTo>
                    <a:pt x="2311" y="1576"/>
                    <a:pt x="2341" y="1759"/>
                    <a:pt x="2402" y="1941"/>
                  </a:cubicBezTo>
                  <a:cubicBezTo>
                    <a:pt x="1885" y="1546"/>
                    <a:pt x="1338" y="1211"/>
                    <a:pt x="791" y="877"/>
                  </a:cubicBezTo>
                  <a:cubicBezTo>
                    <a:pt x="764" y="857"/>
                    <a:pt x="740" y="849"/>
                    <a:pt x="718" y="849"/>
                  </a:cubicBezTo>
                  <a:cubicBezTo>
                    <a:pt x="638" y="849"/>
                    <a:pt x="598" y="958"/>
                    <a:pt x="669" y="1029"/>
                  </a:cubicBezTo>
                  <a:cubicBezTo>
                    <a:pt x="1156" y="1424"/>
                    <a:pt x="1642" y="1850"/>
                    <a:pt x="2128" y="2245"/>
                  </a:cubicBezTo>
                  <a:lnTo>
                    <a:pt x="1581" y="2245"/>
                  </a:lnTo>
                  <a:cubicBezTo>
                    <a:pt x="1064" y="2214"/>
                    <a:pt x="578" y="2154"/>
                    <a:pt x="92" y="2032"/>
                  </a:cubicBezTo>
                  <a:cubicBezTo>
                    <a:pt x="61" y="2032"/>
                    <a:pt x="1" y="2093"/>
                    <a:pt x="61" y="2093"/>
                  </a:cubicBezTo>
                  <a:cubicBezTo>
                    <a:pt x="456" y="2245"/>
                    <a:pt x="852" y="2336"/>
                    <a:pt x="1247" y="2397"/>
                  </a:cubicBezTo>
                  <a:cubicBezTo>
                    <a:pt x="1642" y="2427"/>
                    <a:pt x="2037" y="2458"/>
                    <a:pt x="2432" y="2518"/>
                  </a:cubicBezTo>
                  <a:cubicBezTo>
                    <a:pt x="3162" y="3126"/>
                    <a:pt x="3891" y="3734"/>
                    <a:pt x="4621" y="4342"/>
                  </a:cubicBezTo>
                  <a:cubicBezTo>
                    <a:pt x="4165" y="4342"/>
                    <a:pt x="3739" y="4342"/>
                    <a:pt x="3283" y="4312"/>
                  </a:cubicBezTo>
                  <a:cubicBezTo>
                    <a:pt x="2675" y="4251"/>
                    <a:pt x="2037" y="4160"/>
                    <a:pt x="1429" y="4008"/>
                  </a:cubicBezTo>
                  <a:cubicBezTo>
                    <a:pt x="1368" y="4008"/>
                    <a:pt x="1368" y="4069"/>
                    <a:pt x="1429" y="4099"/>
                  </a:cubicBezTo>
                  <a:cubicBezTo>
                    <a:pt x="2327" y="4330"/>
                    <a:pt x="3377" y="4582"/>
                    <a:pt x="4359" y="4582"/>
                  </a:cubicBezTo>
                  <a:cubicBezTo>
                    <a:pt x="4540" y="4582"/>
                    <a:pt x="4719" y="4574"/>
                    <a:pt x="4894" y="4555"/>
                  </a:cubicBezTo>
                  <a:cubicBezTo>
                    <a:pt x="5563" y="5132"/>
                    <a:pt x="6262" y="5740"/>
                    <a:pt x="6900" y="6348"/>
                  </a:cubicBezTo>
                  <a:cubicBezTo>
                    <a:pt x="5875" y="6622"/>
                    <a:pt x="4832" y="6759"/>
                    <a:pt x="3784" y="6759"/>
                  </a:cubicBezTo>
                  <a:cubicBezTo>
                    <a:pt x="3435" y="6759"/>
                    <a:pt x="3086" y="6743"/>
                    <a:pt x="2736" y="6713"/>
                  </a:cubicBezTo>
                  <a:cubicBezTo>
                    <a:pt x="2675" y="6713"/>
                    <a:pt x="2645" y="6804"/>
                    <a:pt x="2706" y="6835"/>
                  </a:cubicBezTo>
                  <a:cubicBezTo>
                    <a:pt x="3184" y="6904"/>
                    <a:pt x="3669" y="6938"/>
                    <a:pt x="4156" y="6938"/>
                  </a:cubicBezTo>
                  <a:cubicBezTo>
                    <a:pt x="5152" y="6938"/>
                    <a:pt x="6153" y="6796"/>
                    <a:pt x="7113" y="6531"/>
                  </a:cubicBezTo>
                  <a:lnTo>
                    <a:pt x="7508" y="6895"/>
                  </a:lnTo>
                  <a:cubicBezTo>
                    <a:pt x="8147" y="7503"/>
                    <a:pt x="8785" y="8142"/>
                    <a:pt x="9423" y="8780"/>
                  </a:cubicBezTo>
                  <a:cubicBezTo>
                    <a:pt x="9028" y="8871"/>
                    <a:pt x="8663" y="8993"/>
                    <a:pt x="8268" y="9053"/>
                  </a:cubicBezTo>
                  <a:cubicBezTo>
                    <a:pt x="7691" y="9145"/>
                    <a:pt x="7083" y="9175"/>
                    <a:pt x="6475" y="9175"/>
                  </a:cubicBezTo>
                  <a:cubicBezTo>
                    <a:pt x="6353" y="9175"/>
                    <a:pt x="6353" y="9357"/>
                    <a:pt x="6475" y="9357"/>
                  </a:cubicBezTo>
                  <a:cubicBezTo>
                    <a:pt x="6718" y="9365"/>
                    <a:pt x="6984" y="9373"/>
                    <a:pt x="7260" y="9373"/>
                  </a:cubicBezTo>
                  <a:cubicBezTo>
                    <a:pt x="8052" y="9373"/>
                    <a:pt x="8929" y="9308"/>
                    <a:pt x="9606" y="8993"/>
                  </a:cubicBezTo>
                  <a:cubicBezTo>
                    <a:pt x="10031" y="9449"/>
                    <a:pt x="10457" y="9905"/>
                    <a:pt x="10882" y="10360"/>
                  </a:cubicBezTo>
                  <a:cubicBezTo>
                    <a:pt x="9367" y="10940"/>
                    <a:pt x="7770" y="11241"/>
                    <a:pt x="6163" y="11241"/>
                  </a:cubicBezTo>
                  <a:cubicBezTo>
                    <a:pt x="5578" y="11241"/>
                    <a:pt x="4992" y="11201"/>
                    <a:pt x="4408" y="11120"/>
                  </a:cubicBezTo>
                  <a:cubicBezTo>
                    <a:pt x="4347" y="11120"/>
                    <a:pt x="4317" y="11212"/>
                    <a:pt x="4378" y="11242"/>
                  </a:cubicBezTo>
                  <a:cubicBezTo>
                    <a:pt x="5121" y="11383"/>
                    <a:pt x="5872" y="11454"/>
                    <a:pt x="6620" y="11454"/>
                  </a:cubicBezTo>
                  <a:cubicBezTo>
                    <a:pt x="8135" y="11454"/>
                    <a:pt x="9641" y="11163"/>
                    <a:pt x="11065" y="10573"/>
                  </a:cubicBezTo>
                  <a:cubicBezTo>
                    <a:pt x="11612" y="11181"/>
                    <a:pt x="12159" y="11819"/>
                    <a:pt x="12706" y="12488"/>
                  </a:cubicBezTo>
                  <a:cubicBezTo>
                    <a:pt x="12607" y="12481"/>
                    <a:pt x="12510" y="12477"/>
                    <a:pt x="12414" y="12477"/>
                  </a:cubicBezTo>
                  <a:cubicBezTo>
                    <a:pt x="12127" y="12477"/>
                    <a:pt x="11847" y="12511"/>
                    <a:pt x="11551" y="12579"/>
                  </a:cubicBezTo>
                  <a:cubicBezTo>
                    <a:pt x="10669" y="12792"/>
                    <a:pt x="9788" y="12944"/>
                    <a:pt x="8906" y="13005"/>
                  </a:cubicBezTo>
                  <a:cubicBezTo>
                    <a:pt x="8846" y="13005"/>
                    <a:pt x="8846" y="13096"/>
                    <a:pt x="8906" y="13096"/>
                  </a:cubicBezTo>
                  <a:cubicBezTo>
                    <a:pt x="9020" y="13101"/>
                    <a:pt x="9133" y="13104"/>
                    <a:pt x="9246" y="13104"/>
                  </a:cubicBezTo>
                  <a:cubicBezTo>
                    <a:pt x="9770" y="13104"/>
                    <a:pt x="10291" y="13050"/>
                    <a:pt x="10791" y="12974"/>
                  </a:cubicBezTo>
                  <a:cubicBezTo>
                    <a:pt x="11270" y="12906"/>
                    <a:pt x="11885" y="12718"/>
                    <a:pt x="12432" y="12718"/>
                  </a:cubicBezTo>
                  <a:cubicBezTo>
                    <a:pt x="12615" y="12718"/>
                    <a:pt x="12790" y="12739"/>
                    <a:pt x="12949" y="12792"/>
                  </a:cubicBezTo>
                  <a:cubicBezTo>
                    <a:pt x="13192" y="13096"/>
                    <a:pt x="13466" y="13400"/>
                    <a:pt x="13679" y="13704"/>
                  </a:cubicBezTo>
                  <a:cubicBezTo>
                    <a:pt x="13891" y="13947"/>
                    <a:pt x="14104" y="14190"/>
                    <a:pt x="14287" y="14464"/>
                  </a:cubicBezTo>
                  <a:cubicBezTo>
                    <a:pt x="14096" y="14437"/>
                    <a:pt x="13904" y="14425"/>
                    <a:pt x="13711" y="14425"/>
                  </a:cubicBezTo>
                  <a:cubicBezTo>
                    <a:pt x="12831" y="14425"/>
                    <a:pt x="11938" y="14668"/>
                    <a:pt x="11065" y="14768"/>
                  </a:cubicBezTo>
                  <a:cubicBezTo>
                    <a:pt x="10545" y="14844"/>
                    <a:pt x="10021" y="14881"/>
                    <a:pt x="9497" y="14881"/>
                  </a:cubicBezTo>
                  <a:cubicBezTo>
                    <a:pt x="8552" y="14881"/>
                    <a:pt x="7607" y="14759"/>
                    <a:pt x="6688" y="14525"/>
                  </a:cubicBezTo>
                  <a:cubicBezTo>
                    <a:pt x="6627" y="14525"/>
                    <a:pt x="6566" y="14616"/>
                    <a:pt x="6657" y="14646"/>
                  </a:cubicBezTo>
                  <a:cubicBezTo>
                    <a:pt x="7549" y="14928"/>
                    <a:pt x="8477" y="15083"/>
                    <a:pt x="9413" y="15083"/>
                  </a:cubicBezTo>
                  <a:cubicBezTo>
                    <a:pt x="9689" y="15083"/>
                    <a:pt x="9967" y="15069"/>
                    <a:pt x="10244" y="15041"/>
                  </a:cubicBezTo>
                  <a:cubicBezTo>
                    <a:pt x="11445" y="14990"/>
                    <a:pt x="12624" y="14703"/>
                    <a:pt x="13818" y="14703"/>
                  </a:cubicBezTo>
                  <a:cubicBezTo>
                    <a:pt x="14045" y="14703"/>
                    <a:pt x="14272" y="14713"/>
                    <a:pt x="14499" y="14737"/>
                  </a:cubicBezTo>
                  <a:cubicBezTo>
                    <a:pt x="15138" y="15558"/>
                    <a:pt x="15746" y="16379"/>
                    <a:pt x="16353" y="17230"/>
                  </a:cubicBezTo>
                  <a:cubicBezTo>
                    <a:pt x="16075" y="17171"/>
                    <a:pt x="15798" y="17146"/>
                    <a:pt x="15522" y="17146"/>
                  </a:cubicBezTo>
                  <a:cubicBezTo>
                    <a:pt x="14654" y="17146"/>
                    <a:pt x="13795" y="17394"/>
                    <a:pt x="12919" y="17625"/>
                  </a:cubicBezTo>
                  <a:cubicBezTo>
                    <a:pt x="11751" y="17917"/>
                    <a:pt x="10569" y="18166"/>
                    <a:pt x="9392" y="18166"/>
                  </a:cubicBezTo>
                  <a:cubicBezTo>
                    <a:pt x="8854" y="18166"/>
                    <a:pt x="8316" y="18114"/>
                    <a:pt x="7782" y="17990"/>
                  </a:cubicBezTo>
                  <a:cubicBezTo>
                    <a:pt x="7776" y="17987"/>
                    <a:pt x="7771" y="17986"/>
                    <a:pt x="7766" y="17986"/>
                  </a:cubicBezTo>
                  <a:cubicBezTo>
                    <a:pt x="7711" y="17986"/>
                    <a:pt x="7668" y="18114"/>
                    <a:pt x="7751" y="18142"/>
                  </a:cubicBezTo>
                  <a:cubicBezTo>
                    <a:pt x="8435" y="18309"/>
                    <a:pt x="9134" y="18392"/>
                    <a:pt x="9834" y="18392"/>
                  </a:cubicBezTo>
                  <a:cubicBezTo>
                    <a:pt x="10533" y="18392"/>
                    <a:pt x="11232" y="18309"/>
                    <a:pt x="11916" y="18142"/>
                  </a:cubicBezTo>
                  <a:cubicBezTo>
                    <a:pt x="13059" y="17890"/>
                    <a:pt x="14254" y="17415"/>
                    <a:pt x="15436" y="17415"/>
                  </a:cubicBezTo>
                  <a:cubicBezTo>
                    <a:pt x="15825" y="17415"/>
                    <a:pt x="16213" y="17467"/>
                    <a:pt x="16597" y="17595"/>
                  </a:cubicBezTo>
                  <a:cubicBezTo>
                    <a:pt x="17144" y="18354"/>
                    <a:pt x="17660" y="19114"/>
                    <a:pt x="18147" y="19905"/>
                  </a:cubicBezTo>
                  <a:cubicBezTo>
                    <a:pt x="17899" y="19865"/>
                    <a:pt x="17653" y="19848"/>
                    <a:pt x="17408" y="19848"/>
                  </a:cubicBezTo>
                  <a:cubicBezTo>
                    <a:pt x="15660" y="19848"/>
                    <a:pt x="13974" y="20731"/>
                    <a:pt x="12265" y="20731"/>
                  </a:cubicBezTo>
                  <a:cubicBezTo>
                    <a:pt x="12007" y="20731"/>
                    <a:pt x="11749" y="20711"/>
                    <a:pt x="11490" y="20665"/>
                  </a:cubicBezTo>
                  <a:cubicBezTo>
                    <a:pt x="11399" y="20665"/>
                    <a:pt x="11369" y="20786"/>
                    <a:pt x="11460" y="20817"/>
                  </a:cubicBezTo>
                  <a:cubicBezTo>
                    <a:pt x="11776" y="20887"/>
                    <a:pt x="12092" y="20917"/>
                    <a:pt x="12407" y="20917"/>
                  </a:cubicBezTo>
                  <a:cubicBezTo>
                    <a:pt x="14042" y="20917"/>
                    <a:pt x="15654" y="20116"/>
                    <a:pt x="17288" y="20116"/>
                  </a:cubicBezTo>
                  <a:cubicBezTo>
                    <a:pt x="17634" y="20116"/>
                    <a:pt x="17981" y="20152"/>
                    <a:pt x="18329" y="20239"/>
                  </a:cubicBezTo>
                  <a:cubicBezTo>
                    <a:pt x="18542" y="20573"/>
                    <a:pt x="18755" y="20908"/>
                    <a:pt x="18967" y="21272"/>
                  </a:cubicBezTo>
                  <a:cubicBezTo>
                    <a:pt x="19302" y="21850"/>
                    <a:pt x="19667" y="22427"/>
                    <a:pt x="20001" y="23035"/>
                  </a:cubicBezTo>
                  <a:cubicBezTo>
                    <a:pt x="19648" y="22900"/>
                    <a:pt x="19266" y="22855"/>
                    <a:pt x="18877" y="22855"/>
                  </a:cubicBezTo>
                  <a:cubicBezTo>
                    <a:pt x="18394" y="22855"/>
                    <a:pt x="17902" y="22924"/>
                    <a:pt x="17448" y="22975"/>
                  </a:cubicBezTo>
                  <a:cubicBezTo>
                    <a:pt x="16825" y="23066"/>
                    <a:pt x="16194" y="23149"/>
                    <a:pt x="15575" y="23149"/>
                  </a:cubicBezTo>
                  <a:cubicBezTo>
                    <a:pt x="14955" y="23149"/>
                    <a:pt x="14347" y="23066"/>
                    <a:pt x="13770" y="22823"/>
                  </a:cubicBezTo>
                  <a:cubicBezTo>
                    <a:pt x="13760" y="22819"/>
                    <a:pt x="13750" y="22818"/>
                    <a:pt x="13740" y="22818"/>
                  </a:cubicBezTo>
                  <a:cubicBezTo>
                    <a:pt x="13661" y="22818"/>
                    <a:pt x="13597" y="22917"/>
                    <a:pt x="13679" y="22944"/>
                  </a:cubicBezTo>
                  <a:cubicBezTo>
                    <a:pt x="14379" y="23238"/>
                    <a:pt x="15130" y="23397"/>
                    <a:pt x="15881" y="23397"/>
                  </a:cubicBezTo>
                  <a:cubicBezTo>
                    <a:pt x="16141" y="23397"/>
                    <a:pt x="16400" y="23378"/>
                    <a:pt x="16657" y="23339"/>
                  </a:cubicBezTo>
                  <a:cubicBezTo>
                    <a:pt x="17358" y="23269"/>
                    <a:pt x="18018" y="23179"/>
                    <a:pt x="18684" y="23179"/>
                  </a:cubicBezTo>
                  <a:cubicBezTo>
                    <a:pt x="19174" y="23179"/>
                    <a:pt x="19668" y="23228"/>
                    <a:pt x="20183" y="23370"/>
                  </a:cubicBezTo>
                  <a:cubicBezTo>
                    <a:pt x="20518" y="24008"/>
                    <a:pt x="20852" y="24616"/>
                    <a:pt x="21186" y="25285"/>
                  </a:cubicBezTo>
                  <a:lnTo>
                    <a:pt x="21278" y="25406"/>
                  </a:lnTo>
                  <a:cubicBezTo>
                    <a:pt x="20859" y="25305"/>
                    <a:pt x="20438" y="25271"/>
                    <a:pt x="20015" y="25271"/>
                  </a:cubicBezTo>
                  <a:cubicBezTo>
                    <a:pt x="19122" y="25271"/>
                    <a:pt x="18223" y="25424"/>
                    <a:pt x="17337" y="25424"/>
                  </a:cubicBezTo>
                  <a:cubicBezTo>
                    <a:pt x="16873" y="25424"/>
                    <a:pt x="16413" y="25382"/>
                    <a:pt x="15958" y="25254"/>
                  </a:cubicBezTo>
                  <a:cubicBezTo>
                    <a:pt x="15898" y="25254"/>
                    <a:pt x="15867" y="25345"/>
                    <a:pt x="15928" y="25345"/>
                  </a:cubicBezTo>
                  <a:cubicBezTo>
                    <a:pt x="16476" y="25534"/>
                    <a:pt x="17036" y="25588"/>
                    <a:pt x="17602" y="25588"/>
                  </a:cubicBezTo>
                  <a:cubicBezTo>
                    <a:pt x="18352" y="25588"/>
                    <a:pt x="19113" y="25494"/>
                    <a:pt x="19872" y="25494"/>
                  </a:cubicBezTo>
                  <a:cubicBezTo>
                    <a:pt x="20383" y="25494"/>
                    <a:pt x="20894" y="25537"/>
                    <a:pt x="21399" y="25680"/>
                  </a:cubicBezTo>
                  <a:cubicBezTo>
                    <a:pt x="21916" y="26804"/>
                    <a:pt x="22402" y="28051"/>
                    <a:pt x="23101" y="29023"/>
                  </a:cubicBezTo>
                  <a:cubicBezTo>
                    <a:pt x="23139" y="29070"/>
                    <a:pt x="23188" y="29091"/>
                    <a:pt x="23238" y="29091"/>
                  </a:cubicBezTo>
                  <a:cubicBezTo>
                    <a:pt x="23347" y="29091"/>
                    <a:pt x="23457" y="28988"/>
                    <a:pt x="23436" y="28841"/>
                  </a:cubicBezTo>
                  <a:cubicBezTo>
                    <a:pt x="23192" y="27625"/>
                    <a:pt x="22524" y="26470"/>
                    <a:pt x="21946" y="25376"/>
                  </a:cubicBezTo>
                  <a:cubicBezTo>
                    <a:pt x="22524" y="23491"/>
                    <a:pt x="24135" y="22215"/>
                    <a:pt x="24439" y="20148"/>
                  </a:cubicBezTo>
                  <a:cubicBezTo>
                    <a:pt x="24439" y="20110"/>
                    <a:pt x="24404" y="20084"/>
                    <a:pt x="24370" y="20084"/>
                  </a:cubicBezTo>
                  <a:cubicBezTo>
                    <a:pt x="24349" y="20084"/>
                    <a:pt x="24329" y="20094"/>
                    <a:pt x="24317" y="20117"/>
                  </a:cubicBezTo>
                  <a:cubicBezTo>
                    <a:pt x="23952" y="22063"/>
                    <a:pt x="22402" y="23309"/>
                    <a:pt x="21794" y="25102"/>
                  </a:cubicBezTo>
                  <a:lnTo>
                    <a:pt x="21703" y="24950"/>
                  </a:lnTo>
                  <a:cubicBezTo>
                    <a:pt x="21399" y="24312"/>
                    <a:pt x="21034" y="23674"/>
                    <a:pt x="20700" y="23066"/>
                  </a:cubicBezTo>
                  <a:cubicBezTo>
                    <a:pt x="21034" y="21789"/>
                    <a:pt x="21673" y="20877"/>
                    <a:pt x="22311" y="19753"/>
                  </a:cubicBezTo>
                  <a:cubicBezTo>
                    <a:pt x="22889" y="18810"/>
                    <a:pt x="23192" y="17747"/>
                    <a:pt x="23162" y="16652"/>
                  </a:cubicBezTo>
                  <a:cubicBezTo>
                    <a:pt x="23162" y="16592"/>
                    <a:pt x="23124" y="16561"/>
                    <a:pt x="23086" y="16561"/>
                  </a:cubicBezTo>
                  <a:cubicBezTo>
                    <a:pt x="23048" y="16561"/>
                    <a:pt x="23010" y="16592"/>
                    <a:pt x="23010" y="16652"/>
                  </a:cubicBezTo>
                  <a:cubicBezTo>
                    <a:pt x="23040" y="18081"/>
                    <a:pt x="22341" y="19236"/>
                    <a:pt x="21642" y="20361"/>
                  </a:cubicBezTo>
                  <a:cubicBezTo>
                    <a:pt x="21217" y="21060"/>
                    <a:pt x="20670" y="21880"/>
                    <a:pt x="20518" y="22731"/>
                  </a:cubicBezTo>
                  <a:cubicBezTo>
                    <a:pt x="20183" y="22124"/>
                    <a:pt x="19819" y="21546"/>
                    <a:pt x="19484" y="20938"/>
                  </a:cubicBezTo>
                  <a:cubicBezTo>
                    <a:pt x="19271" y="20604"/>
                    <a:pt x="19059" y="20239"/>
                    <a:pt x="18846" y="19905"/>
                  </a:cubicBezTo>
                  <a:cubicBezTo>
                    <a:pt x="19271" y="17473"/>
                    <a:pt x="21612" y="15953"/>
                    <a:pt x="21733" y="13339"/>
                  </a:cubicBezTo>
                  <a:cubicBezTo>
                    <a:pt x="21733" y="13286"/>
                    <a:pt x="21692" y="13254"/>
                    <a:pt x="21658" y="13254"/>
                  </a:cubicBezTo>
                  <a:cubicBezTo>
                    <a:pt x="21633" y="13254"/>
                    <a:pt x="21612" y="13271"/>
                    <a:pt x="21612" y="13309"/>
                  </a:cubicBezTo>
                  <a:cubicBezTo>
                    <a:pt x="21369" y="15801"/>
                    <a:pt x="19180" y="17291"/>
                    <a:pt x="18664" y="19601"/>
                  </a:cubicBezTo>
                  <a:cubicBezTo>
                    <a:pt x="18147" y="18810"/>
                    <a:pt x="17630" y="18020"/>
                    <a:pt x="17083" y="17260"/>
                  </a:cubicBezTo>
                  <a:cubicBezTo>
                    <a:pt x="17144" y="15588"/>
                    <a:pt x="18268" y="14221"/>
                    <a:pt x="18937" y="12762"/>
                  </a:cubicBezTo>
                  <a:cubicBezTo>
                    <a:pt x="19636" y="11424"/>
                    <a:pt x="19910" y="9905"/>
                    <a:pt x="19697" y="8385"/>
                  </a:cubicBezTo>
                  <a:cubicBezTo>
                    <a:pt x="19737" y="8304"/>
                    <a:pt x="19670" y="8250"/>
                    <a:pt x="19611" y="8250"/>
                  </a:cubicBezTo>
                  <a:cubicBezTo>
                    <a:pt x="19582" y="8250"/>
                    <a:pt x="19555" y="8263"/>
                    <a:pt x="19545" y="8294"/>
                  </a:cubicBezTo>
                  <a:cubicBezTo>
                    <a:pt x="19727" y="10239"/>
                    <a:pt x="19028" y="11971"/>
                    <a:pt x="18177" y="13552"/>
                  </a:cubicBezTo>
                  <a:cubicBezTo>
                    <a:pt x="17600" y="14585"/>
                    <a:pt x="16961" y="15619"/>
                    <a:pt x="16840" y="16835"/>
                  </a:cubicBezTo>
                  <a:cubicBezTo>
                    <a:pt x="16232" y="15953"/>
                    <a:pt x="15624" y="15133"/>
                    <a:pt x="14986" y="14312"/>
                  </a:cubicBezTo>
                  <a:cubicBezTo>
                    <a:pt x="15198" y="12853"/>
                    <a:pt x="15837" y="11546"/>
                    <a:pt x="16110" y="10087"/>
                  </a:cubicBezTo>
                  <a:cubicBezTo>
                    <a:pt x="16384" y="8810"/>
                    <a:pt x="16353" y="7473"/>
                    <a:pt x="15989" y="6196"/>
                  </a:cubicBezTo>
                  <a:cubicBezTo>
                    <a:pt x="15976" y="6171"/>
                    <a:pt x="15952" y="6161"/>
                    <a:pt x="15931" y="6161"/>
                  </a:cubicBezTo>
                  <a:cubicBezTo>
                    <a:pt x="15903" y="6161"/>
                    <a:pt x="15880" y="6179"/>
                    <a:pt x="15898" y="6196"/>
                  </a:cubicBezTo>
                  <a:cubicBezTo>
                    <a:pt x="16232" y="7746"/>
                    <a:pt x="16171" y="9327"/>
                    <a:pt x="15715" y="10847"/>
                  </a:cubicBezTo>
                  <a:cubicBezTo>
                    <a:pt x="15411" y="11880"/>
                    <a:pt x="14864" y="12914"/>
                    <a:pt x="14773" y="14008"/>
                  </a:cubicBezTo>
                  <a:lnTo>
                    <a:pt x="14135" y="13248"/>
                  </a:lnTo>
                  <a:cubicBezTo>
                    <a:pt x="13891" y="12944"/>
                    <a:pt x="13648" y="12640"/>
                    <a:pt x="13375" y="12336"/>
                  </a:cubicBezTo>
                  <a:cubicBezTo>
                    <a:pt x="13283" y="11667"/>
                    <a:pt x="13709" y="10847"/>
                    <a:pt x="13891" y="10208"/>
                  </a:cubicBezTo>
                  <a:cubicBezTo>
                    <a:pt x="14074" y="9601"/>
                    <a:pt x="14195" y="8932"/>
                    <a:pt x="14195" y="8294"/>
                  </a:cubicBezTo>
                  <a:cubicBezTo>
                    <a:pt x="14195" y="8263"/>
                    <a:pt x="14173" y="8248"/>
                    <a:pt x="14150" y="8248"/>
                  </a:cubicBezTo>
                  <a:cubicBezTo>
                    <a:pt x="14127" y="8248"/>
                    <a:pt x="14104" y="8263"/>
                    <a:pt x="14104" y="8294"/>
                  </a:cubicBezTo>
                  <a:cubicBezTo>
                    <a:pt x="13983" y="9175"/>
                    <a:pt x="13739" y="10056"/>
                    <a:pt x="13405" y="10908"/>
                  </a:cubicBezTo>
                  <a:cubicBezTo>
                    <a:pt x="13253" y="11272"/>
                    <a:pt x="13162" y="11667"/>
                    <a:pt x="13131" y="12032"/>
                  </a:cubicBezTo>
                  <a:cubicBezTo>
                    <a:pt x="12584" y="11394"/>
                    <a:pt x="12037" y="10756"/>
                    <a:pt x="11460" y="10148"/>
                  </a:cubicBezTo>
                  <a:cubicBezTo>
                    <a:pt x="12584" y="8081"/>
                    <a:pt x="12858" y="5649"/>
                    <a:pt x="12220" y="3369"/>
                  </a:cubicBezTo>
                  <a:cubicBezTo>
                    <a:pt x="12207" y="3331"/>
                    <a:pt x="12178" y="3314"/>
                    <a:pt x="12151" y="3314"/>
                  </a:cubicBezTo>
                  <a:cubicBezTo>
                    <a:pt x="12114" y="3314"/>
                    <a:pt x="12080" y="3347"/>
                    <a:pt x="12098" y="3400"/>
                  </a:cubicBezTo>
                  <a:cubicBezTo>
                    <a:pt x="12584" y="5619"/>
                    <a:pt x="12280" y="7929"/>
                    <a:pt x="11247" y="9935"/>
                  </a:cubicBezTo>
                  <a:cubicBezTo>
                    <a:pt x="10852" y="9479"/>
                    <a:pt x="10396" y="9023"/>
                    <a:pt x="9970" y="8567"/>
                  </a:cubicBezTo>
                  <a:cubicBezTo>
                    <a:pt x="10426" y="7686"/>
                    <a:pt x="10426" y="6409"/>
                    <a:pt x="10365" y="5436"/>
                  </a:cubicBezTo>
                  <a:cubicBezTo>
                    <a:pt x="10365" y="5376"/>
                    <a:pt x="10320" y="5345"/>
                    <a:pt x="10274" y="5345"/>
                  </a:cubicBezTo>
                  <a:cubicBezTo>
                    <a:pt x="10229" y="5345"/>
                    <a:pt x="10183" y="5376"/>
                    <a:pt x="10183" y="5436"/>
                  </a:cubicBezTo>
                  <a:cubicBezTo>
                    <a:pt x="10214" y="6044"/>
                    <a:pt x="10183" y="6652"/>
                    <a:pt x="10062" y="7260"/>
                  </a:cubicBezTo>
                  <a:cubicBezTo>
                    <a:pt x="10001" y="7625"/>
                    <a:pt x="9879" y="8020"/>
                    <a:pt x="9788" y="8385"/>
                  </a:cubicBezTo>
                  <a:cubicBezTo>
                    <a:pt x="9150" y="7746"/>
                    <a:pt x="8511" y="7108"/>
                    <a:pt x="7843" y="6500"/>
                  </a:cubicBezTo>
                  <a:lnTo>
                    <a:pt x="7448" y="6135"/>
                  </a:lnTo>
                  <a:cubicBezTo>
                    <a:pt x="7782" y="4676"/>
                    <a:pt x="7721" y="3157"/>
                    <a:pt x="7235" y="1728"/>
                  </a:cubicBezTo>
                  <a:cubicBezTo>
                    <a:pt x="7226" y="1719"/>
                    <a:pt x="7214" y="1716"/>
                    <a:pt x="7202" y="1716"/>
                  </a:cubicBezTo>
                  <a:cubicBezTo>
                    <a:pt x="7174" y="1716"/>
                    <a:pt x="7144" y="1737"/>
                    <a:pt x="7144" y="1759"/>
                  </a:cubicBezTo>
                  <a:cubicBezTo>
                    <a:pt x="7508" y="3126"/>
                    <a:pt x="7539" y="4555"/>
                    <a:pt x="7235" y="5953"/>
                  </a:cubicBezTo>
                  <a:cubicBezTo>
                    <a:pt x="6596" y="5345"/>
                    <a:pt x="5897" y="4737"/>
                    <a:pt x="5229" y="4160"/>
                  </a:cubicBezTo>
                  <a:cubicBezTo>
                    <a:pt x="5198" y="3035"/>
                    <a:pt x="4651" y="1850"/>
                    <a:pt x="4104" y="877"/>
                  </a:cubicBezTo>
                  <a:cubicBezTo>
                    <a:pt x="4092" y="854"/>
                    <a:pt x="4072" y="844"/>
                    <a:pt x="4053" y="844"/>
                  </a:cubicBezTo>
                  <a:cubicBezTo>
                    <a:pt x="4022" y="844"/>
                    <a:pt x="3994" y="870"/>
                    <a:pt x="4013" y="907"/>
                  </a:cubicBezTo>
                  <a:cubicBezTo>
                    <a:pt x="4317" y="1455"/>
                    <a:pt x="4530" y="2062"/>
                    <a:pt x="4712" y="2640"/>
                  </a:cubicBezTo>
                  <a:cubicBezTo>
                    <a:pt x="4833" y="3066"/>
                    <a:pt x="4864" y="3491"/>
                    <a:pt x="4955" y="3917"/>
                  </a:cubicBezTo>
                  <a:cubicBezTo>
                    <a:pt x="4226" y="3309"/>
                    <a:pt x="3496" y="2731"/>
                    <a:pt x="2706" y="2154"/>
                  </a:cubicBezTo>
                  <a:cubicBezTo>
                    <a:pt x="2523" y="1819"/>
                    <a:pt x="2463" y="1424"/>
                    <a:pt x="2341" y="1059"/>
                  </a:cubicBezTo>
                  <a:cubicBezTo>
                    <a:pt x="2159" y="695"/>
                    <a:pt x="1946" y="330"/>
                    <a:pt x="1703" y="26"/>
                  </a:cubicBezTo>
                  <a:cubicBezTo>
                    <a:pt x="1694" y="8"/>
                    <a:pt x="1682" y="1"/>
                    <a:pt x="16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0"/>
            <p:cNvSpPr/>
            <p:nvPr/>
          </p:nvSpPr>
          <p:spPr>
            <a:xfrm>
              <a:off x="11255312" y="-1380975"/>
              <a:ext cx="281908" cy="365678"/>
            </a:xfrm>
            <a:custGeom>
              <a:avLst/>
              <a:gdLst/>
              <a:ahLst/>
              <a:cxnLst/>
              <a:rect l="l" t="t" r="r" b="b"/>
              <a:pathLst>
                <a:path w="8255" h="10708" extrusionOk="0">
                  <a:moveTo>
                    <a:pt x="373" y="1"/>
                  </a:moveTo>
                  <a:cubicBezTo>
                    <a:pt x="183" y="1"/>
                    <a:pt x="0" y="122"/>
                    <a:pt x="15" y="366"/>
                  </a:cubicBezTo>
                  <a:cubicBezTo>
                    <a:pt x="167" y="2554"/>
                    <a:pt x="76" y="5138"/>
                    <a:pt x="1383" y="7022"/>
                  </a:cubicBezTo>
                  <a:cubicBezTo>
                    <a:pt x="2751" y="9028"/>
                    <a:pt x="5274" y="10275"/>
                    <a:pt x="7584" y="10700"/>
                  </a:cubicBezTo>
                  <a:cubicBezTo>
                    <a:pt x="7612" y="10705"/>
                    <a:pt x="7640" y="10708"/>
                    <a:pt x="7667" y="10708"/>
                  </a:cubicBezTo>
                  <a:cubicBezTo>
                    <a:pt x="8093" y="10708"/>
                    <a:pt x="8255" y="10056"/>
                    <a:pt x="7797" y="9971"/>
                  </a:cubicBezTo>
                  <a:lnTo>
                    <a:pt x="7797" y="9971"/>
                  </a:lnTo>
                  <a:lnTo>
                    <a:pt x="7797" y="10001"/>
                  </a:lnTo>
                  <a:cubicBezTo>
                    <a:pt x="5608" y="9575"/>
                    <a:pt x="3146" y="8390"/>
                    <a:pt x="1900" y="6445"/>
                  </a:cubicBezTo>
                  <a:cubicBezTo>
                    <a:pt x="806" y="4712"/>
                    <a:pt x="927" y="2372"/>
                    <a:pt x="775" y="366"/>
                  </a:cubicBezTo>
                  <a:cubicBezTo>
                    <a:pt x="760" y="122"/>
                    <a:pt x="563" y="1"/>
                    <a:pt x="37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0"/>
            <p:cNvSpPr/>
            <p:nvPr/>
          </p:nvSpPr>
          <p:spPr>
            <a:xfrm>
              <a:off x="11331603" y="-1121469"/>
              <a:ext cx="98625" cy="93469"/>
            </a:xfrm>
            <a:custGeom>
              <a:avLst/>
              <a:gdLst/>
              <a:ahLst/>
              <a:cxnLst/>
              <a:rect l="l" t="t" r="r" b="b"/>
              <a:pathLst>
                <a:path w="2888" h="2737" extrusionOk="0">
                  <a:moveTo>
                    <a:pt x="0" y="1"/>
                  </a:moveTo>
                  <a:lnTo>
                    <a:pt x="2371" y="2736"/>
                  </a:lnTo>
                  <a:lnTo>
                    <a:pt x="2888" y="1004"/>
                  </a:lnTo>
                  <a:lnTo>
                    <a:pt x="2888" y="1004"/>
                  </a:lnTo>
                  <a:cubicBezTo>
                    <a:pt x="2866" y="1005"/>
                    <a:pt x="2843" y="1006"/>
                    <a:pt x="2819" y="1006"/>
                  </a:cubicBezTo>
                  <a:cubicBezTo>
                    <a:pt x="1983" y="1006"/>
                    <a:pt x="1"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0"/>
            <p:cNvSpPr/>
            <p:nvPr/>
          </p:nvSpPr>
          <p:spPr>
            <a:xfrm>
              <a:off x="11379345" y="-1099101"/>
              <a:ext cx="447433" cy="219277"/>
            </a:xfrm>
            <a:custGeom>
              <a:avLst/>
              <a:gdLst/>
              <a:ahLst/>
              <a:cxnLst/>
              <a:rect l="l" t="t" r="r" b="b"/>
              <a:pathLst>
                <a:path w="13102" h="6421" extrusionOk="0">
                  <a:moveTo>
                    <a:pt x="3518" y="1"/>
                  </a:moveTo>
                  <a:cubicBezTo>
                    <a:pt x="2364" y="1"/>
                    <a:pt x="1202" y="155"/>
                    <a:pt x="61" y="470"/>
                  </a:cubicBezTo>
                  <a:lnTo>
                    <a:pt x="1" y="470"/>
                  </a:lnTo>
                  <a:cubicBezTo>
                    <a:pt x="1004" y="2598"/>
                    <a:pt x="2675" y="4331"/>
                    <a:pt x="4773" y="5425"/>
                  </a:cubicBezTo>
                  <a:cubicBezTo>
                    <a:pt x="6149" y="6082"/>
                    <a:pt x="7650" y="6420"/>
                    <a:pt x="9164" y="6420"/>
                  </a:cubicBezTo>
                  <a:cubicBezTo>
                    <a:pt x="9890" y="6420"/>
                    <a:pt x="10619" y="6342"/>
                    <a:pt x="11338" y="6185"/>
                  </a:cubicBezTo>
                  <a:cubicBezTo>
                    <a:pt x="11946" y="6063"/>
                    <a:pt x="12493" y="5759"/>
                    <a:pt x="12888" y="5303"/>
                  </a:cubicBezTo>
                  <a:cubicBezTo>
                    <a:pt x="12980" y="5121"/>
                    <a:pt x="13040" y="4969"/>
                    <a:pt x="13040" y="4786"/>
                  </a:cubicBezTo>
                  <a:cubicBezTo>
                    <a:pt x="13101" y="4209"/>
                    <a:pt x="12676" y="3753"/>
                    <a:pt x="12250" y="3358"/>
                  </a:cubicBezTo>
                  <a:cubicBezTo>
                    <a:pt x="9819" y="1172"/>
                    <a:pt x="6700" y="1"/>
                    <a:pt x="35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0"/>
            <p:cNvSpPr/>
            <p:nvPr/>
          </p:nvSpPr>
          <p:spPr>
            <a:xfrm>
              <a:off x="11381428" y="-1099101"/>
              <a:ext cx="445350" cy="181132"/>
            </a:xfrm>
            <a:custGeom>
              <a:avLst/>
              <a:gdLst/>
              <a:ahLst/>
              <a:cxnLst/>
              <a:rect l="l" t="t" r="r" b="b"/>
              <a:pathLst>
                <a:path w="13041" h="5304" extrusionOk="0">
                  <a:moveTo>
                    <a:pt x="3457" y="1"/>
                  </a:moveTo>
                  <a:cubicBezTo>
                    <a:pt x="2303" y="1"/>
                    <a:pt x="1141" y="155"/>
                    <a:pt x="0" y="470"/>
                  </a:cubicBezTo>
                  <a:lnTo>
                    <a:pt x="12827" y="5303"/>
                  </a:lnTo>
                  <a:cubicBezTo>
                    <a:pt x="12919" y="5121"/>
                    <a:pt x="12979" y="4969"/>
                    <a:pt x="12979" y="4786"/>
                  </a:cubicBezTo>
                  <a:cubicBezTo>
                    <a:pt x="13040" y="4209"/>
                    <a:pt x="12615" y="3753"/>
                    <a:pt x="12189" y="3358"/>
                  </a:cubicBezTo>
                  <a:cubicBezTo>
                    <a:pt x="9758" y="1172"/>
                    <a:pt x="6639" y="1"/>
                    <a:pt x="34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0"/>
            <p:cNvSpPr/>
            <p:nvPr/>
          </p:nvSpPr>
          <p:spPr>
            <a:xfrm>
              <a:off x="10552061" y="-2065785"/>
              <a:ext cx="417381" cy="488926"/>
            </a:xfrm>
            <a:custGeom>
              <a:avLst/>
              <a:gdLst/>
              <a:ahLst/>
              <a:cxnLst/>
              <a:rect l="l" t="t" r="r" b="b"/>
              <a:pathLst>
                <a:path w="12222" h="14317" extrusionOk="0">
                  <a:moveTo>
                    <a:pt x="623" y="0"/>
                  </a:moveTo>
                  <a:cubicBezTo>
                    <a:pt x="433" y="0"/>
                    <a:pt x="243" y="129"/>
                    <a:pt x="243" y="388"/>
                  </a:cubicBezTo>
                  <a:cubicBezTo>
                    <a:pt x="0" y="7196"/>
                    <a:pt x="4833" y="13154"/>
                    <a:pt x="11551" y="14309"/>
                  </a:cubicBezTo>
                  <a:cubicBezTo>
                    <a:pt x="11579" y="14314"/>
                    <a:pt x="11607" y="14317"/>
                    <a:pt x="11633" y="14317"/>
                  </a:cubicBezTo>
                  <a:cubicBezTo>
                    <a:pt x="12059" y="14317"/>
                    <a:pt x="12221" y="13665"/>
                    <a:pt x="11763" y="13580"/>
                  </a:cubicBezTo>
                  <a:cubicBezTo>
                    <a:pt x="5380" y="12516"/>
                    <a:pt x="760" y="6862"/>
                    <a:pt x="1003" y="388"/>
                  </a:cubicBezTo>
                  <a:cubicBezTo>
                    <a:pt x="1003" y="129"/>
                    <a:pt x="813" y="0"/>
                    <a:pt x="6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0"/>
            <p:cNvSpPr/>
            <p:nvPr/>
          </p:nvSpPr>
          <p:spPr>
            <a:xfrm>
              <a:off x="10659565" y="-1446304"/>
              <a:ext cx="489916" cy="1008893"/>
            </a:xfrm>
            <a:custGeom>
              <a:avLst/>
              <a:gdLst/>
              <a:ahLst/>
              <a:cxnLst/>
              <a:rect l="l" t="t" r="r" b="b"/>
              <a:pathLst>
                <a:path w="14346" h="29543" extrusionOk="0">
                  <a:moveTo>
                    <a:pt x="13748" y="1"/>
                  </a:moveTo>
                  <a:cubicBezTo>
                    <a:pt x="13667" y="1"/>
                    <a:pt x="13584" y="28"/>
                    <a:pt x="13509" y="90"/>
                  </a:cubicBezTo>
                  <a:cubicBezTo>
                    <a:pt x="11746" y="1549"/>
                    <a:pt x="10409" y="3525"/>
                    <a:pt x="9284" y="5500"/>
                  </a:cubicBezTo>
                  <a:cubicBezTo>
                    <a:pt x="8038" y="7537"/>
                    <a:pt x="7096" y="9756"/>
                    <a:pt x="6457" y="12066"/>
                  </a:cubicBezTo>
                  <a:cubicBezTo>
                    <a:pt x="5697" y="15075"/>
                    <a:pt x="5758" y="18175"/>
                    <a:pt x="4846" y="21124"/>
                  </a:cubicBezTo>
                  <a:cubicBezTo>
                    <a:pt x="3934" y="24042"/>
                    <a:pt x="2354" y="26686"/>
                    <a:pt x="256" y="28905"/>
                  </a:cubicBezTo>
                  <a:cubicBezTo>
                    <a:pt x="0" y="29161"/>
                    <a:pt x="244" y="29542"/>
                    <a:pt x="522" y="29542"/>
                  </a:cubicBezTo>
                  <a:cubicBezTo>
                    <a:pt x="607" y="29542"/>
                    <a:pt x="695" y="29507"/>
                    <a:pt x="773" y="29422"/>
                  </a:cubicBezTo>
                  <a:cubicBezTo>
                    <a:pt x="2627" y="27476"/>
                    <a:pt x="4117" y="25197"/>
                    <a:pt x="5089" y="22674"/>
                  </a:cubicBezTo>
                  <a:cubicBezTo>
                    <a:pt x="6275" y="19695"/>
                    <a:pt x="6366" y="16595"/>
                    <a:pt x="6913" y="13464"/>
                  </a:cubicBezTo>
                  <a:cubicBezTo>
                    <a:pt x="7430" y="11032"/>
                    <a:pt x="8311" y="8662"/>
                    <a:pt x="9588" y="6504"/>
                  </a:cubicBezTo>
                  <a:cubicBezTo>
                    <a:pt x="10743" y="4376"/>
                    <a:pt x="12141" y="2218"/>
                    <a:pt x="14056" y="637"/>
                  </a:cubicBezTo>
                  <a:cubicBezTo>
                    <a:pt x="14346" y="396"/>
                    <a:pt x="14060" y="1"/>
                    <a:pt x="137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0"/>
            <p:cNvSpPr/>
            <p:nvPr/>
          </p:nvSpPr>
          <p:spPr>
            <a:xfrm>
              <a:off x="10655843" y="-564039"/>
              <a:ext cx="114232" cy="122496"/>
            </a:xfrm>
            <a:custGeom>
              <a:avLst/>
              <a:gdLst/>
              <a:ahLst/>
              <a:cxnLst/>
              <a:rect l="l" t="t" r="r" b="b"/>
              <a:pathLst>
                <a:path w="3345" h="3587" extrusionOk="0">
                  <a:moveTo>
                    <a:pt x="3344" y="0"/>
                  </a:moveTo>
                  <a:lnTo>
                    <a:pt x="1" y="2979"/>
                  </a:lnTo>
                  <a:lnTo>
                    <a:pt x="2220" y="3587"/>
                  </a:lnTo>
                  <a:lnTo>
                    <a:pt x="334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0"/>
            <p:cNvSpPr/>
            <p:nvPr/>
          </p:nvSpPr>
          <p:spPr>
            <a:xfrm>
              <a:off x="10361060" y="-522547"/>
              <a:ext cx="402765" cy="548551"/>
            </a:xfrm>
            <a:custGeom>
              <a:avLst/>
              <a:gdLst/>
              <a:ahLst/>
              <a:cxnLst/>
              <a:rect l="l" t="t" r="r" b="b"/>
              <a:pathLst>
                <a:path w="11794" h="16063" extrusionOk="0">
                  <a:moveTo>
                    <a:pt x="11156" y="1"/>
                  </a:moveTo>
                  <a:lnTo>
                    <a:pt x="11125" y="31"/>
                  </a:lnTo>
                  <a:cubicBezTo>
                    <a:pt x="5472" y="2311"/>
                    <a:pt x="1368" y="7326"/>
                    <a:pt x="213" y="13314"/>
                  </a:cubicBezTo>
                  <a:cubicBezTo>
                    <a:pt x="61" y="14074"/>
                    <a:pt x="0" y="14956"/>
                    <a:pt x="517" y="15533"/>
                  </a:cubicBezTo>
                  <a:cubicBezTo>
                    <a:pt x="669" y="15715"/>
                    <a:pt x="882" y="15867"/>
                    <a:pt x="1125" y="15959"/>
                  </a:cubicBezTo>
                  <a:cubicBezTo>
                    <a:pt x="1341" y="16031"/>
                    <a:pt x="1573" y="16063"/>
                    <a:pt x="1812" y="16063"/>
                  </a:cubicBezTo>
                  <a:cubicBezTo>
                    <a:pt x="2381" y="16063"/>
                    <a:pt x="2991" y="15881"/>
                    <a:pt x="3526" y="15624"/>
                  </a:cubicBezTo>
                  <a:cubicBezTo>
                    <a:pt x="6353" y="14317"/>
                    <a:pt x="8663" y="12098"/>
                    <a:pt x="10061" y="9332"/>
                  </a:cubicBezTo>
                  <a:cubicBezTo>
                    <a:pt x="11460" y="6566"/>
                    <a:pt x="11794" y="3040"/>
                    <a:pt x="11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0"/>
            <p:cNvSpPr/>
            <p:nvPr/>
          </p:nvSpPr>
          <p:spPr>
            <a:xfrm>
              <a:off x="10361060" y="-521488"/>
              <a:ext cx="378894" cy="543941"/>
            </a:xfrm>
            <a:custGeom>
              <a:avLst/>
              <a:gdLst/>
              <a:ahLst/>
              <a:cxnLst/>
              <a:rect l="l" t="t" r="r" b="b"/>
              <a:pathLst>
                <a:path w="11095" h="15928" extrusionOk="0">
                  <a:moveTo>
                    <a:pt x="11095" y="0"/>
                  </a:moveTo>
                  <a:cubicBezTo>
                    <a:pt x="5441" y="2310"/>
                    <a:pt x="1338" y="7295"/>
                    <a:pt x="183" y="13283"/>
                  </a:cubicBezTo>
                  <a:cubicBezTo>
                    <a:pt x="61" y="14043"/>
                    <a:pt x="0" y="14925"/>
                    <a:pt x="517" y="15502"/>
                  </a:cubicBezTo>
                  <a:cubicBezTo>
                    <a:pt x="669" y="15684"/>
                    <a:pt x="882" y="15836"/>
                    <a:pt x="1125" y="15928"/>
                  </a:cubicBezTo>
                  <a:lnTo>
                    <a:pt x="110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0"/>
            <p:cNvSpPr/>
            <p:nvPr/>
          </p:nvSpPr>
          <p:spPr>
            <a:xfrm>
              <a:off x="11056525" y="-1102789"/>
              <a:ext cx="86195" cy="120447"/>
            </a:xfrm>
            <a:custGeom>
              <a:avLst/>
              <a:gdLst/>
              <a:ahLst/>
              <a:cxnLst/>
              <a:rect l="l" t="t" r="r" b="b"/>
              <a:pathLst>
                <a:path w="2524" h="3527" extrusionOk="0">
                  <a:moveTo>
                    <a:pt x="2098" y="1"/>
                  </a:moveTo>
                  <a:cubicBezTo>
                    <a:pt x="2098" y="1"/>
                    <a:pt x="517" y="822"/>
                    <a:pt x="0" y="3527"/>
                  </a:cubicBezTo>
                  <a:lnTo>
                    <a:pt x="2523" y="3466"/>
                  </a:lnTo>
                  <a:cubicBezTo>
                    <a:pt x="2523" y="3466"/>
                    <a:pt x="1703" y="1338"/>
                    <a:pt x="20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0"/>
            <p:cNvSpPr/>
            <p:nvPr/>
          </p:nvSpPr>
          <p:spPr>
            <a:xfrm>
              <a:off x="10561384" y="-1633207"/>
              <a:ext cx="137044" cy="59216"/>
            </a:xfrm>
            <a:custGeom>
              <a:avLst/>
              <a:gdLst/>
              <a:ahLst/>
              <a:cxnLst/>
              <a:rect l="l" t="t" r="r" b="b"/>
              <a:pathLst>
                <a:path w="4013" h="1734" extrusionOk="0">
                  <a:moveTo>
                    <a:pt x="487" y="1"/>
                  </a:moveTo>
                  <a:lnTo>
                    <a:pt x="1" y="1733"/>
                  </a:lnTo>
                  <a:cubicBezTo>
                    <a:pt x="882" y="1549"/>
                    <a:pt x="1791" y="1447"/>
                    <a:pt x="2699" y="1447"/>
                  </a:cubicBezTo>
                  <a:cubicBezTo>
                    <a:pt x="3138" y="1447"/>
                    <a:pt x="3577" y="1471"/>
                    <a:pt x="4013" y="1520"/>
                  </a:cubicBezTo>
                  <a:cubicBezTo>
                    <a:pt x="4013" y="1520"/>
                    <a:pt x="852" y="578"/>
                    <a:pt x="4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0"/>
            <p:cNvSpPr/>
            <p:nvPr/>
          </p:nvSpPr>
          <p:spPr>
            <a:xfrm>
              <a:off x="10617458" y="-1816934"/>
              <a:ext cx="65431" cy="88278"/>
            </a:xfrm>
            <a:custGeom>
              <a:avLst/>
              <a:gdLst/>
              <a:ahLst/>
              <a:cxnLst/>
              <a:rect l="l" t="t" r="r" b="b"/>
              <a:pathLst>
                <a:path w="1916" h="2585" extrusionOk="0">
                  <a:moveTo>
                    <a:pt x="0" y="1"/>
                  </a:moveTo>
                  <a:lnTo>
                    <a:pt x="0" y="1"/>
                  </a:lnTo>
                  <a:cubicBezTo>
                    <a:pt x="304" y="1064"/>
                    <a:pt x="973" y="1976"/>
                    <a:pt x="1915" y="2584"/>
                  </a:cubicBezTo>
                  <a:cubicBezTo>
                    <a:pt x="1641" y="1916"/>
                    <a:pt x="1641" y="1186"/>
                    <a:pt x="1885" y="5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0"/>
            <p:cNvSpPr/>
            <p:nvPr/>
          </p:nvSpPr>
          <p:spPr>
            <a:xfrm>
              <a:off x="10879013" y="-1062287"/>
              <a:ext cx="381012" cy="825235"/>
            </a:xfrm>
            <a:custGeom>
              <a:avLst/>
              <a:gdLst/>
              <a:ahLst/>
              <a:cxnLst/>
              <a:rect l="l" t="t" r="r" b="b"/>
              <a:pathLst>
                <a:path w="11157" h="24165" extrusionOk="0">
                  <a:moveTo>
                    <a:pt x="6566" y="0"/>
                  </a:moveTo>
                  <a:lnTo>
                    <a:pt x="6506" y="61"/>
                  </a:lnTo>
                  <a:cubicBezTo>
                    <a:pt x="1551" y="6110"/>
                    <a:pt x="1" y="14286"/>
                    <a:pt x="2372" y="21733"/>
                  </a:cubicBezTo>
                  <a:cubicBezTo>
                    <a:pt x="2676" y="22675"/>
                    <a:pt x="3132" y="23709"/>
                    <a:pt x="4074" y="24043"/>
                  </a:cubicBezTo>
                  <a:cubicBezTo>
                    <a:pt x="4276" y="24124"/>
                    <a:pt x="4479" y="24165"/>
                    <a:pt x="4691" y="24165"/>
                  </a:cubicBezTo>
                  <a:cubicBezTo>
                    <a:pt x="4797" y="24165"/>
                    <a:pt x="4905" y="24155"/>
                    <a:pt x="5016" y="24134"/>
                  </a:cubicBezTo>
                  <a:cubicBezTo>
                    <a:pt x="5989" y="23982"/>
                    <a:pt x="6901" y="23131"/>
                    <a:pt x="7539" y="22311"/>
                  </a:cubicBezTo>
                  <a:cubicBezTo>
                    <a:pt x="9910" y="19089"/>
                    <a:pt x="11156" y="15168"/>
                    <a:pt x="11034" y="11186"/>
                  </a:cubicBezTo>
                  <a:cubicBezTo>
                    <a:pt x="10913" y="7204"/>
                    <a:pt x="9120" y="3009"/>
                    <a:pt x="6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0"/>
            <p:cNvSpPr/>
            <p:nvPr/>
          </p:nvSpPr>
          <p:spPr>
            <a:xfrm>
              <a:off x="10880072" y="-1060204"/>
              <a:ext cx="222146" cy="823152"/>
            </a:xfrm>
            <a:custGeom>
              <a:avLst/>
              <a:gdLst/>
              <a:ahLst/>
              <a:cxnLst/>
              <a:rect l="l" t="t" r="r" b="b"/>
              <a:pathLst>
                <a:path w="6505" h="24104" extrusionOk="0">
                  <a:moveTo>
                    <a:pt x="6505" y="0"/>
                  </a:moveTo>
                  <a:lnTo>
                    <a:pt x="6505" y="0"/>
                  </a:lnTo>
                  <a:cubicBezTo>
                    <a:pt x="1550" y="6049"/>
                    <a:pt x="0" y="14225"/>
                    <a:pt x="2371" y="21672"/>
                  </a:cubicBezTo>
                  <a:cubicBezTo>
                    <a:pt x="2675" y="22614"/>
                    <a:pt x="3161" y="23648"/>
                    <a:pt x="4073" y="23982"/>
                  </a:cubicBezTo>
                  <a:cubicBezTo>
                    <a:pt x="4276" y="24063"/>
                    <a:pt x="4492" y="24104"/>
                    <a:pt x="4704" y="24104"/>
                  </a:cubicBezTo>
                  <a:cubicBezTo>
                    <a:pt x="4809" y="24104"/>
                    <a:pt x="4914" y="24094"/>
                    <a:pt x="5016" y="24073"/>
                  </a:cubicBezTo>
                  <a:lnTo>
                    <a:pt x="65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0"/>
            <p:cNvSpPr/>
            <p:nvPr/>
          </p:nvSpPr>
          <p:spPr>
            <a:xfrm>
              <a:off x="10510535" y="-2459876"/>
              <a:ext cx="323879" cy="700075"/>
            </a:xfrm>
            <a:custGeom>
              <a:avLst/>
              <a:gdLst/>
              <a:ahLst/>
              <a:cxnLst/>
              <a:rect l="l" t="t" r="r" b="b"/>
              <a:pathLst>
                <a:path w="9484" h="20500" extrusionOk="0">
                  <a:moveTo>
                    <a:pt x="5291" y="1"/>
                  </a:moveTo>
                  <a:cubicBezTo>
                    <a:pt x="5170" y="1"/>
                    <a:pt x="5047" y="16"/>
                    <a:pt x="4924" y="43"/>
                  </a:cubicBezTo>
                  <a:cubicBezTo>
                    <a:pt x="4104" y="195"/>
                    <a:pt x="3374" y="925"/>
                    <a:pt x="2858" y="1654"/>
                  </a:cubicBezTo>
                  <a:cubicBezTo>
                    <a:pt x="943" y="4451"/>
                    <a:pt x="0" y="7794"/>
                    <a:pt x="213" y="11168"/>
                  </a:cubicBezTo>
                  <a:cubicBezTo>
                    <a:pt x="456" y="14511"/>
                    <a:pt x="2098" y="18007"/>
                    <a:pt x="4347" y="20499"/>
                  </a:cubicBezTo>
                  <a:lnTo>
                    <a:pt x="4408" y="20439"/>
                  </a:lnTo>
                  <a:cubicBezTo>
                    <a:pt x="8390" y="15150"/>
                    <a:pt x="9484" y="8220"/>
                    <a:pt x="7235" y="1989"/>
                  </a:cubicBezTo>
                  <a:cubicBezTo>
                    <a:pt x="6961" y="1198"/>
                    <a:pt x="6535" y="347"/>
                    <a:pt x="5715" y="74"/>
                  </a:cubicBezTo>
                  <a:cubicBezTo>
                    <a:pt x="5581" y="23"/>
                    <a:pt x="5438" y="1"/>
                    <a:pt x="5291" y="1"/>
                  </a:cubicBezTo>
                  <a:close/>
                </a:path>
              </a:pathLst>
            </a:custGeom>
            <a:solidFill>
              <a:srgbClr val="8CB0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0"/>
            <p:cNvSpPr/>
            <p:nvPr/>
          </p:nvSpPr>
          <p:spPr>
            <a:xfrm>
              <a:off x="10660009" y="-2459876"/>
              <a:ext cx="174404" cy="697992"/>
            </a:xfrm>
            <a:custGeom>
              <a:avLst/>
              <a:gdLst/>
              <a:ahLst/>
              <a:cxnLst/>
              <a:rect l="l" t="t" r="r" b="b"/>
              <a:pathLst>
                <a:path w="5107" h="20439" extrusionOk="0">
                  <a:moveTo>
                    <a:pt x="914" y="1"/>
                  </a:moveTo>
                  <a:cubicBezTo>
                    <a:pt x="793" y="1"/>
                    <a:pt x="670" y="16"/>
                    <a:pt x="547" y="43"/>
                  </a:cubicBezTo>
                  <a:lnTo>
                    <a:pt x="0" y="20439"/>
                  </a:lnTo>
                  <a:cubicBezTo>
                    <a:pt x="4013" y="15150"/>
                    <a:pt x="5107" y="8220"/>
                    <a:pt x="2858" y="1989"/>
                  </a:cubicBezTo>
                  <a:cubicBezTo>
                    <a:pt x="2584" y="1198"/>
                    <a:pt x="2128" y="347"/>
                    <a:pt x="1338" y="74"/>
                  </a:cubicBezTo>
                  <a:cubicBezTo>
                    <a:pt x="1204" y="23"/>
                    <a:pt x="1061" y="1"/>
                    <a:pt x="914" y="1"/>
                  </a:cubicBez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0"/>
            <p:cNvSpPr/>
            <p:nvPr/>
          </p:nvSpPr>
          <p:spPr>
            <a:xfrm>
              <a:off x="9994630" y="-1846201"/>
              <a:ext cx="619720" cy="286894"/>
            </a:xfrm>
            <a:custGeom>
              <a:avLst/>
              <a:gdLst/>
              <a:ahLst/>
              <a:cxnLst/>
              <a:rect l="l" t="t" r="r" b="b"/>
              <a:pathLst>
                <a:path w="18147" h="8401" extrusionOk="0">
                  <a:moveTo>
                    <a:pt x="5932" y="0"/>
                  </a:moveTo>
                  <a:cubicBezTo>
                    <a:pt x="4698" y="0"/>
                    <a:pt x="3459" y="163"/>
                    <a:pt x="2250" y="493"/>
                  </a:cubicBezTo>
                  <a:cubicBezTo>
                    <a:pt x="1460" y="706"/>
                    <a:pt x="609" y="1131"/>
                    <a:pt x="213" y="1800"/>
                  </a:cubicBezTo>
                  <a:cubicBezTo>
                    <a:pt x="92" y="2013"/>
                    <a:pt x="31" y="2256"/>
                    <a:pt x="1" y="2499"/>
                  </a:cubicBezTo>
                  <a:cubicBezTo>
                    <a:pt x="1" y="3259"/>
                    <a:pt x="609" y="3897"/>
                    <a:pt x="1217" y="4384"/>
                  </a:cubicBezTo>
                  <a:cubicBezTo>
                    <a:pt x="4462" y="7026"/>
                    <a:pt x="8463" y="8401"/>
                    <a:pt x="12526" y="8401"/>
                  </a:cubicBezTo>
                  <a:cubicBezTo>
                    <a:pt x="14399" y="8401"/>
                    <a:pt x="16285" y="8109"/>
                    <a:pt x="18117" y="7514"/>
                  </a:cubicBezTo>
                  <a:lnTo>
                    <a:pt x="18147" y="7484"/>
                  </a:lnTo>
                  <a:cubicBezTo>
                    <a:pt x="16688" y="4779"/>
                    <a:pt x="14135" y="2286"/>
                    <a:pt x="11308" y="1070"/>
                  </a:cubicBezTo>
                  <a:cubicBezTo>
                    <a:pt x="9599" y="361"/>
                    <a:pt x="7770" y="0"/>
                    <a:pt x="59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0"/>
            <p:cNvSpPr/>
            <p:nvPr/>
          </p:nvSpPr>
          <p:spPr>
            <a:xfrm>
              <a:off x="9994630" y="-1784765"/>
              <a:ext cx="617671" cy="225492"/>
            </a:xfrm>
            <a:custGeom>
              <a:avLst/>
              <a:gdLst/>
              <a:ahLst/>
              <a:cxnLst/>
              <a:rect l="l" t="t" r="r" b="b"/>
              <a:pathLst>
                <a:path w="18087" h="6603" extrusionOk="0">
                  <a:moveTo>
                    <a:pt x="213" y="1"/>
                  </a:moveTo>
                  <a:cubicBezTo>
                    <a:pt x="92" y="214"/>
                    <a:pt x="1" y="457"/>
                    <a:pt x="1" y="700"/>
                  </a:cubicBezTo>
                  <a:cubicBezTo>
                    <a:pt x="1" y="1460"/>
                    <a:pt x="609" y="2098"/>
                    <a:pt x="1186" y="2615"/>
                  </a:cubicBezTo>
                  <a:cubicBezTo>
                    <a:pt x="4430" y="5235"/>
                    <a:pt x="8441" y="6603"/>
                    <a:pt x="12500" y="6603"/>
                  </a:cubicBezTo>
                  <a:cubicBezTo>
                    <a:pt x="14376" y="6603"/>
                    <a:pt x="16261" y="6311"/>
                    <a:pt x="18086" y="5715"/>
                  </a:cubicBezTo>
                  <a:lnTo>
                    <a:pt x="2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0"/>
            <p:cNvSpPr/>
            <p:nvPr/>
          </p:nvSpPr>
          <p:spPr>
            <a:xfrm>
              <a:off x="10219542" y="-1494524"/>
              <a:ext cx="883768" cy="791836"/>
            </a:xfrm>
            <a:custGeom>
              <a:avLst/>
              <a:gdLst/>
              <a:ahLst/>
              <a:cxnLst/>
              <a:rect l="l" t="t" r="r" b="b"/>
              <a:pathLst>
                <a:path w="25879" h="23187" extrusionOk="0">
                  <a:moveTo>
                    <a:pt x="25291" y="0"/>
                  </a:moveTo>
                  <a:cubicBezTo>
                    <a:pt x="25235" y="0"/>
                    <a:pt x="25177" y="13"/>
                    <a:pt x="25117" y="43"/>
                  </a:cubicBezTo>
                  <a:cubicBezTo>
                    <a:pt x="20345" y="2566"/>
                    <a:pt x="15482" y="5119"/>
                    <a:pt x="11379" y="8675"/>
                  </a:cubicBezTo>
                  <a:cubicBezTo>
                    <a:pt x="6850" y="12596"/>
                    <a:pt x="3658" y="17855"/>
                    <a:pt x="193" y="22657"/>
                  </a:cubicBezTo>
                  <a:cubicBezTo>
                    <a:pt x="0" y="22914"/>
                    <a:pt x="275" y="23187"/>
                    <a:pt x="550" y="23187"/>
                  </a:cubicBezTo>
                  <a:cubicBezTo>
                    <a:pt x="666" y="23187"/>
                    <a:pt x="781" y="23139"/>
                    <a:pt x="862" y="23022"/>
                  </a:cubicBezTo>
                  <a:cubicBezTo>
                    <a:pt x="4266" y="18280"/>
                    <a:pt x="7427" y="13083"/>
                    <a:pt x="11895" y="9223"/>
                  </a:cubicBezTo>
                  <a:cubicBezTo>
                    <a:pt x="15968" y="5727"/>
                    <a:pt x="20771" y="3204"/>
                    <a:pt x="25513" y="712"/>
                  </a:cubicBezTo>
                  <a:cubicBezTo>
                    <a:pt x="25879" y="502"/>
                    <a:pt x="25637" y="0"/>
                    <a:pt x="25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0"/>
            <p:cNvSpPr/>
            <p:nvPr/>
          </p:nvSpPr>
          <p:spPr>
            <a:xfrm>
              <a:off x="10018911" y="-1466282"/>
              <a:ext cx="1009406" cy="213028"/>
            </a:xfrm>
            <a:custGeom>
              <a:avLst/>
              <a:gdLst/>
              <a:ahLst/>
              <a:cxnLst/>
              <a:rect l="l" t="t" r="r" b="b"/>
              <a:pathLst>
                <a:path w="29558" h="6238" extrusionOk="0">
                  <a:moveTo>
                    <a:pt x="29032" y="0"/>
                  </a:moveTo>
                  <a:cubicBezTo>
                    <a:pt x="28969" y="0"/>
                    <a:pt x="28902" y="21"/>
                    <a:pt x="28834" y="67"/>
                  </a:cubicBezTo>
                  <a:lnTo>
                    <a:pt x="28834" y="37"/>
                  </a:lnTo>
                  <a:cubicBezTo>
                    <a:pt x="23429" y="3627"/>
                    <a:pt x="17154" y="5476"/>
                    <a:pt x="10822" y="5476"/>
                  </a:cubicBezTo>
                  <a:cubicBezTo>
                    <a:pt x="7397" y="5476"/>
                    <a:pt x="3956" y="4935"/>
                    <a:pt x="627" y="3836"/>
                  </a:cubicBezTo>
                  <a:cubicBezTo>
                    <a:pt x="584" y="3822"/>
                    <a:pt x="544" y="3815"/>
                    <a:pt x="506" y="3815"/>
                  </a:cubicBezTo>
                  <a:cubicBezTo>
                    <a:pt x="137" y="3815"/>
                    <a:pt x="1" y="4428"/>
                    <a:pt x="414" y="4566"/>
                  </a:cubicBezTo>
                  <a:cubicBezTo>
                    <a:pt x="3818" y="5686"/>
                    <a:pt x="7335" y="6237"/>
                    <a:pt x="10833" y="6237"/>
                  </a:cubicBezTo>
                  <a:cubicBezTo>
                    <a:pt x="17300" y="6237"/>
                    <a:pt x="23707" y="4355"/>
                    <a:pt x="29229" y="705"/>
                  </a:cubicBezTo>
                  <a:cubicBezTo>
                    <a:pt x="29557" y="478"/>
                    <a:pt x="29341" y="0"/>
                    <a:pt x="290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0"/>
            <p:cNvSpPr/>
            <p:nvPr/>
          </p:nvSpPr>
          <p:spPr>
            <a:xfrm>
              <a:off x="9840170" y="-1470175"/>
              <a:ext cx="1279157" cy="536462"/>
            </a:xfrm>
            <a:custGeom>
              <a:avLst/>
              <a:gdLst/>
              <a:ahLst/>
              <a:cxnLst/>
              <a:rect l="l" t="t" r="r" b="b"/>
              <a:pathLst>
                <a:path w="37457" h="15709" extrusionOk="0">
                  <a:moveTo>
                    <a:pt x="37004" y="0"/>
                  </a:moveTo>
                  <a:cubicBezTo>
                    <a:pt x="36961" y="0"/>
                    <a:pt x="36915" y="9"/>
                    <a:pt x="36865" y="29"/>
                  </a:cubicBezTo>
                  <a:cubicBezTo>
                    <a:pt x="30968" y="2491"/>
                    <a:pt x="26257" y="6838"/>
                    <a:pt x="20937" y="10242"/>
                  </a:cubicBezTo>
                  <a:cubicBezTo>
                    <a:pt x="18111" y="12066"/>
                    <a:pt x="15132" y="13555"/>
                    <a:pt x="11849" y="14315"/>
                  </a:cubicBezTo>
                  <a:cubicBezTo>
                    <a:pt x="9977" y="14764"/>
                    <a:pt x="8066" y="14984"/>
                    <a:pt x="6152" y="14984"/>
                  </a:cubicBezTo>
                  <a:cubicBezTo>
                    <a:pt x="4304" y="14984"/>
                    <a:pt x="2454" y="14779"/>
                    <a:pt x="633" y="14376"/>
                  </a:cubicBezTo>
                  <a:cubicBezTo>
                    <a:pt x="599" y="14367"/>
                    <a:pt x="567" y="14363"/>
                    <a:pt x="536" y="14363"/>
                  </a:cubicBezTo>
                  <a:cubicBezTo>
                    <a:pt x="150" y="14363"/>
                    <a:pt x="0" y="15021"/>
                    <a:pt x="451" y="15105"/>
                  </a:cubicBezTo>
                  <a:lnTo>
                    <a:pt x="451" y="15075"/>
                  </a:lnTo>
                  <a:cubicBezTo>
                    <a:pt x="2307" y="15499"/>
                    <a:pt x="4197" y="15709"/>
                    <a:pt x="6084" y="15709"/>
                  </a:cubicBezTo>
                  <a:cubicBezTo>
                    <a:pt x="9604" y="15709"/>
                    <a:pt x="13113" y="14980"/>
                    <a:pt x="16378" y="13555"/>
                  </a:cubicBezTo>
                  <a:cubicBezTo>
                    <a:pt x="21120" y="11488"/>
                    <a:pt x="25132" y="8145"/>
                    <a:pt x="29357" y="5196"/>
                  </a:cubicBezTo>
                  <a:cubicBezTo>
                    <a:pt x="31758" y="3464"/>
                    <a:pt x="34342" y="1974"/>
                    <a:pt x="37077" y="789"/>
                  </a:cubicBezTo>
                  <a:cubicBezTo>
                    <a:pt x="37456" y="600"/>
                    <a:pt x="37353" y="0"/>
                    <a:pt x="37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0"/>
            <p:cNvSpPr/>
            <p:nvPr/>
          </p:nvSpPr>
          <p:spPr>
            <a:xfrm>
              <a:off x="9729934" y="-812139"/>
              <a:ext cx="577169" cy="649465"/>
            </a:xfrm>
            <a:custGeom>
              <a:avLst/>
              <a:gdLst/>
              <a:ahLst/>
              <a:cxnLst/>
              <a:rect l="l" t="t" r="r" b="b"/>
              <a:pathLst>
                <a:path w="16901" h="19018" extrusionOk="0">
                  <a:moveTo>
                    <a:pt x="16475" y="1"/>
                  </a:moveTo>
                  <a:cubicBezTo>
                    <a:pt x="8907" y="2067"/>
                    <a:pt x="2919" y="7782"/>
                    <a:pt x="518" y="15259"/>
                  </a:cubicBezTo>
                  <a:cubicBezTo>
                    <a:pt x="214" y="16201"/>
                    <a:pt x="1" y="17296"/>
                    <a:pt x="578" y="18116"/>
                  </a:cubicBezTo>
                  <a:cubicBezTo>
                    <a:pt x="761" y="18390"/>
                    <a:pt x="1004" y="18603"/>
                    <a:pt x="1277" y="18755"/>
                  </a:cubicBezTo>
                  <a:cubicBezTo>
                    <a:pt x="1665" y="18942"/>
                    <a:pt x="2123" y="19017"/>
                    <a:pt x="2600" y="19017"/>
                  </a:cubicBezTo>
                  <a:cubicBezTo>
                    <a:pt x="3208" y="19017"/>
                    <a:pt x="3846" y="18895"/>
                    <a:pt x="4408" y="18724"/>
                  </a:cubicBezTo>
                  <a:cubicBezTo>
                    <a:pt x="8208" y="17478"/>
                    <a:pt x="11490" y="15016"/>
                    <a:pt x="13709" y="11703"/>
                  </a:cubicBezTo>
                  <a:cubicBezTo>
                    <a:pt x="15898" y="8420"/>
                    <a:pt x="16901" y="3922"/>
                    <a:pt x="16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0"/>
            <p:cNvSpPr/>
            <p:nvPr/>
          </p:nvSpPr>
          <p:spPr>
            <a:xfrm>
              <a:off x="9730992" y="-812139"/>
              <a:ext cx="561597" cy="640483"/>
            </a:xfrm>
            <a:custGeom>
              <a:avLst/>
              <a:gdLst/>
              <a:ahLst/>
              <a:cxnLst/>
              <a:rect l="l" t="t" r="r" b="b"/>
              <a:pathLst>
                <a:path w="16445" h="18755" extrusionOk="0">
                  <a:moveTo>
                    <a:pt x="16444" y="1"/>
                  </a:moveTo>
                  <a:lnTo>
                    <a:pt x="16444" y="1"/>
                  </a:lnTo>
                  <a:cubicBezTo>
                    <a:pt x="8906" y="2067"/>
                    <a:pt x="2888" y="7782"/>
                    <a:pt x="487" y="15259"/>
                  </a:cubicBezTo>
                  <a:cubicBezTo>
                    <a:pt x="213" y="16201"/>
                    <a:pt x="0" y="17296"/>
                    <a:pt x="547" y="18116"/>
                  </a:cubicBezTo>
                  <a:cubicBezTo>
                    <a:pt x="730" y="18390"/>
                    <a:pt x="973" y="18603"/>
                    <a:pt x="1246" y="18755"/>
                  </a:cubicBezTo>
                  <a:lnTo>
                    <a:pt x="16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0"/>
            <p:cNvSpPr/>
            <p:nvPr/>
          </p:nvSpPr>
          <p:spPr>
            <a:xfrm>
              <a:off x="9452807" y="-1092510"/>
              <a:ext cx="645674" cy="255920"/>
            </a:xfrm>
            <a:custGeom>
              <a:avLst/>
              <a:gdLst/>
              <a:ahLst/>
              <a:cxnLst/>
              <a:rect l="l" t="t" r="r" b="b"/>
              <a:pathLst>
                <a:path w="18907" h="7494" extrusionOk="0">
                  <a:moveTo>
                    <a:pt x="8937" y="1"/>
                  </a:moveTo>
                  <a:cubicBezTo>
                    <a:pt x="6378" y="1"/>
                    <a:pt x="3858" y="713"/>
                    <a:pt x="1672" y="2071"/>
                  </a:cubicBezTo>
                  <a:cubicBezTo>
                    <a:pt x="973" y="2496"/>
                    <a:pt x="243" y="3165"/>
                    <a:pt x="91" y="3894"/>
                  </a:cubicBezTo>
                  <a:cubicBezTo>
                    <a:pt x="0" y="4138"/>
                    <a:pt x="0" y="4381"/>
                    <a:pt x="91" y="4624"/>
                  </a:cubicBezTo>
                  <a:cubicBezTo>
                    <a:pt x="274" y="5384"/>
                    <a:pt x="1034" y="5809"/>
                    <a:pt x="1763" y="6113"/>
                  </a:cubicBezTo>
                  <a:cubicBezTo>
                    <a:pt x="3985" y="7038"/>
                    <a:pt x="6336" y="7493"/>
                    <a:pt x="8676" y="7493"/>
                  </a:cubicBezTo>
                  <a:cubicBezTo>
                    <a:pt x="12256" y="7493"/>
                    <a:pt x="15812" y="6428"/>
                    <a:pt x="18845" y="4350"/>
                  </a:cubicBezTo>
                  <a:lnTo>
                    <a:pt x="18906" y="4320"/>
                  </a:lnTo>
                  <a:cubicBezTo>
                    <a:pt x="16748" y="2131"/>
                    <a:pt x="13587" y="460"/>
                    <a:pt x="10547" y="95"/>
                  </a:cubicBezTo>
                  <a:cubicBezTo>
                    <a:pt x="10011" y="32"/>
                    <a:pt x="9473" y="1"/>
                    <a:pt x="8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0"/>
            <p:cNvSpPr/>
            <p:nvPr/>
          </p:nvSpPr>
          <p:spPr>
            <a:xfrm>
              <a:off x="9452807" y="-959530"/>
              <a:ext cx="644615" cy="122940"/>
            </a:xfrm>
            <a:custGeom>
              <a:avLst/>
              <a:gdLst/>
              <a:ahLst/>
              <a:cxnLst/>
              <a:rect l="l" t="t" r="r" b="b"/>
              <a:pathLst>
                <a:path w="18876" h="3600" extrusionOk="0">
                  <a:moveTo>
                    <a:pt x="91" y="0"/>
                  </a:moveTo>
                  <a:cubicBezTo>
                    <a:pt x="0" y="244"/>
                    <a:pt x="0" y="487"/>
                    <a:pt x="91" y="730"/>
                  </a:cubicBezTo>
                  <a:cubicBezTo>
                    <a:pt x="274" y="1490"/>
                    <a:pt x="1034" y="1915"/>
                    <a:pt x="1763" y="2219"/>
                  </a:cubicBezTo>
                  <a:cubicBezTo>
                    <a:pt x="3985" y="3144"/>
                    <a:pt x="6336" y="3599"/>
                    <a:pt x="8678" y="3599"/>
                  </a:cubicBezTo>
                  <a:cubicBezTo>
                    <a:pt x="12261" y="3599"/>
                    <a:pt x="15824" y="2534"/>
                    <a:pt x="18876" y="456"/>
                  </a:cubicBezTo>
                  <a:lnTo>
                    <a:pt x="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0"/>
            <p:cNvSpPr/>
            <p:nvPr/>
          </p:nvSpPr>
          <p:spPr>
            <a:xfrm>
              <a:off x="9395708" y="-1635973"/>
              <a:ext cx="794124" cy="373191"/>
            </a:xfrm>
            <a:custGeom>
              <a:avLst/>
              <a:gdLst/>
              <a:ahLst/>
              <a:cxnLst/>
              <a:rect l="l" t="t" r="r" b="b"/>
              <a:pathLst>
                <a:path w="23254" h="10928" extrusionOk="0">
                  <a:moveTo>
                    <a:pt x="7418" y="1"/>
                  </a:moveTo>
                  <a:cubicBezTo>
                    <a:pt x="5930" y="1"/>
                    <a:pt x="4439" y="189"/>
                    <a:pt x="2979" y="568"/>
                  </a:cubicBezTo>
                  <a:cubicBezTo>
                    <a:pt x="1946" y="811"/>
                    <a:pt x="821" y="1358"/>
                    <a:pt x="304" y="2209"/>
                  </a:cubicBezTo>
                  <a:cubicBezTo>
                    <a:pt x="152" y="2483"/>
                    <a:pt x="61" y="2787"/>
                    <a:pt x="31" y="3121"/>
                  </a:cubicBezTo>
                  <a:cubicBezTo>
                    <a:pt x="0" y="4094"/>
                    <a:pt x="791" y="4915"/>
                    <a:pt x="1520" y="5553"/>
                  </a:cubicBezTo>
                  <a:cubicBezTo>
                    <a:pt x="5740" y="9069"/>
                    <a:pt x="11021" y="10927"/>
                    <a:pt x="16378" y="10927"/>
                  </a:cubicBezTo>
                  <a:cubicBezTo>
                    <a:pt x="18661" y="10927"/>
                    <a:pt x="20958" y="10590"/>
                    <a:pt x="23192" y="9899"/>
                  </a:cubicBezTo>
                  <a:lnTo>
                    <a:pt x="23253" y="9869"/>
                  </a:lnTo>
                  <a:cubicBezTo>
                    <a:pt x="21429" y="6343"/>
                    <a:pt x="18207" y="3091"/>
                    <a:pt x="14590" y="1510"/>
                  </a:cubicBezTo>
                  <a:cubicBezTo>
                    <a:pt x="12304" y="509"/>
                    <a:pt x="9864" y="1"/>
                    <a:pt x="7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0"/>
            <p:cNvSpPr/>
            <p:nvPr/>
          </p:nvSpPr>
          <p:spPr>
            <a:xfrm>
              <a:off x="9395708" y="-1561595"/>
              <a:ext cx="792041" cy="297959"/>
            </a:xfrm>
            <a:custGeom>
              <a:avLst/>
              <a:gdLst/>
              <a:ahLst/>
              <a:cxnLst/>
              <a:rect l="l" t="t" r="r" b="b"/>
              <a:pathLst>
                <a:path w="23193" h="8725" extrusionOk="0">
                  <a:moveTo>
                    <a:pt x="304" y="1"/>
                  </a:moveTo>
                  <a:cubicBezTo>
                    <a:pt x="152" y="275"/>
                    <a:pt x="61" y="578"/>
                    <a:pt x="31" y="913"/>
                  </a:cubicBezTo>
                  <a:cubicBezTo>
                    <a:pt x="0" y="1885"/>
                    <a:pt x="791" y="2706"/>
                    <a:pt x="1520" y="3344"/>
                  </a:cubicBezTo>
                  <a:cubicBezTo>
                    <a:pt x="5732" y="6876"/>
                    <a:pt x="10986" y="8725"/>
                    <a:pt x="16334" y="8725"/>
                  </a:cubicBezTo>
                  <a:cubicBezTo>
                    <a:pt x="18628" y="8725"/>
                    <a:pt x="20939" y="8384"/>
                    <a:pt x="23192" y="7691"/>
                  </a:cubicBezTo>
                  <a:lnTo>
                    <a:pt x="304" y="1"/>
                  </a:ln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p:nvPr/>
        </p:nvSpPr>
        <p:spPr>
          <a:xfrm rot="9474202" flipH="1">
            <a:off x="1631590" y="15223"/>
            <a:ext cx="5880621" cy="5532119"/>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rot="1791410">
            <a:off x="7002737" y="-54767"/>
            <a:ext cx="1976590" cy="1188532"/>
          </a:xfrm>
          <a:custGeom>
            <a:avLst/>
            <a:gdLst/>
            <a:ahLst/>
            <a:cxnLst/>
            <a:rect l="l" t="t" r="r" b="b"/>
            <a:pathLst>
              <a:path w="43700" h="26277" extrusionOk="0">
                <a:moveTo>
                  <a:pt x="19535" y="18890"/>
                </a:moveTo>
                <a:cubicBezTo>
                  <a:pt x="19533" y="18890"/>
                  <a:pt x="19531" y="18891"/>
                  <a:pt x="19528" y="18891"/>
                </a:cubicBezTo>
                <a:lnTo>
                  <a:pt x="19528" y="18891"/>
                </a:lnTo>
                <a:cubicBezTo>
                  <a:pt x="19528" y="18891"/>
                  <a:pt x="19529" y="18892"/>
                  <a:pt x="19529" y="18892"/>
                </a:cubicBezTo>
                <a:cubicBezTo>
                  <a:pt x="19531" y="18892"/>
                  <a:pt x="19533" y="18891"/>
                  <a:pt x="19535" y="18890"/>
                </a:cubicBezTo>
                <a:close/>
                <a:moveTo>
                  <a:pt x="26769" y="22294"/>
                </a:moveTo>
                <a:cubicBezTo>
                  <a:pt x="26768" y="22294"/>
                  <a:pt x="26766" y="22294"/>
                  <a:pt x="26765" y="22294"/>
                </a:cubicBezTo>
                <a:cubicBezTo>
                  <a:pt x="26765" y="22294"/>
                  <a:pt x="26765" y="22294"/>
                  <a:pt x="26764" y="22294"/>
                </a:cubicBezTo>
                <a:lnTo>
                  <a:pt x="26764" y="22294"/>
                </a:lnTo>
                <a:cubicBezTo>
                  <a:pt x="26765" y="22295"/>
                  <a:pt x="26766" y="22295"/>
                  <a:pt x="26766" y="22295"/>
                </a:cubicBezTo>
                <a:cubicBezTo>
                  <a:pt x="26767" y="22295"/>
                  <a:pt x="26768" y="22294"/>
                  <a:pt x="26769" y="22294"/>
                </a:cubicBezTo>
                <a:close/>
                <a:moveTo>
                  <a:pt x="13017" y="1"/>
                </a:moveTo>
                <a:cubicBezTo>
                  <a:pt x="11472" y="1"/>
                  <a:pt x="9607" y="308"/>
                  <a:pt x="7954" y="1382"/>
                </a:cubicBezTo>
                <a:cubicBezTo>
                  <a:pt x="6161" y="2537"/>
                  <a:pt x="4428" y="3844"/>
                  <a:pt x="2817" y="5272"/>
                </a:cubicBezTo>
                <a:lnTo>
                  <a:pt x="2088" y="5880"/>
                </a:lnTo>
                <a:cubicBezTo>
                  <a:pt x="1480" y="5820"/>
                  <a:pt x="902" y="5789"/>
                  <a:pt x="294" y="5789"/>
                </a:cubicBezTo>
                <a:cubicBezTo>
                  <a:pt x="285" y="5788"/>
                  <a:pt x="277" y="5787"/>
                  <a:pt x="268" y="5787"/>
                </a:cubicBezTo>
                <a:cubicBezTo>
                  <a:pt x="47" y="5787"/>
                  <a:pt x="0" y="6155"/>
                  <a:pt x="264" y="6184"/>
                </a:cubicBezTo>
                <a:cubicBezTo>
                  <a:pt x="872" y="6275"/>
                  <a:pt x="1449" y="6336"/>
                  <a:pt x="2057" y="6427"/>
                </a:cubicBezTo>
                <a:lnTo>
                  <a:pt x="2148" y="6519"/>
                </a:lnTo>
                <a:cubicBezTo>
                  <a:pt x="2270" y="6671"/>
                  <a:pt x="2452" y="6914"/>
                  <a:pt x="2635" y="7157"/>
                </a:cubicBezTo>
                <a:cubicBezTo>
                  <a:pt x="3455" y="8251"/>
                  <a:pt x="4793" y="10196"/>
                  <a:pt x="6252" y="12324"/>
                </a:cubicBezTo>
                <a:cubicBezTo>
                  <a:pt x="8487" y="15559"/>
                  <a:pt x="12003" y="16461"/>
                  <a:pt x="12311" y="16461"/>
                </a:cubicBezTo>
                <a:cubicBezTo>
                  <a:pt x="12317" y="16461"/>
                  <a:pt x="12322" y="16461"/>
                  <a:pt x="12326" y="16460"/>
                </a:cubicBezTo>
                <a:lnTo>
                  <a:pt x="12326" y="16460"/>
                </a:lnTo>
                <a:cubicBezTo>
                  <a:pt x="12326" y="16460"/>
                  <a:pt x="12326" y="16460"/>
                  <a:pt x="12326" y="16460"/>
                </a:cubicBezTo>
                <a:cubicBezTo>
                  <a:pt x="12328" y="16460"/>
                  <a:pt x="12330" y="16459"/>
                  <a:pt x="12331" y="16458"/>
                </a:cubicBezTo>
                <a:lnTo>
                  <a:pt x="12331" y="16458"/>
                </a:lnTo>
                <a:cubicBezTo>
                  <a:pt x="12330" y="16459"/>
                  <a:pt x="12328" y="16459"/>
                  <a:pt x="12326" y="16460"/>
                </a:cubicBezTo>
                <a:lnTo>
                  <a:pt x="12326" y="16460"/>
                </a:lnTo>
                <a:cubicBezTo>
                  <a:pt x="12200" y="16447"/>
                  <a:pt x="10986" y="13362"/>
                  <a:pt x="8683" y="9953"/>
                </a:cubicBezTo>
                <a:cubicBezTo>
                  <a:pt x="7620" y="8434"/>
                  <a:pt x="6161" y="7309"/>
                  <a:pt x="4428" y="6701"/>
                </a:cubicBezTo>
                <a:lnTo>
                  <a:pt x="4428" y="6701"/>
                </a:lnTo>
                <a:cubicBezTo>
                  <a:pt x="5492" y="6853"/>
                  <a:pt x="6556" y="7035"/>
                  <a:pt x="7620" y="7218"/>
                </a:cubicBezTo>
                <a:cubicBezTo>
                  <a:pt x="8531" y="7400"/>
                  <a:pt x="9413" y="7582"/>
                  <a:pt x="10325" y="7765"/>
                </a:cubicBezTo>
                <a:cubicBezTo>
                  <a:pt x="10446" y="7947"/>
                  <a:pt x="10629" y="8221"/>
                  <a:pt x="10842" y="8586"/>
                </a:cubicBezTo>
                <a:cubicBezTo>
                  <a:pt x="11510" y="9771"/>
                  <a:pt x="12665" y="11838"/>
                  <a:pt x="13881" y="14118"/>
                </a:cubicBezTo>
                <a:cubicBezTo>
                  <a:pt x="15811" y="17622"/>
                  <a:pt x="19250" y="18892"/>
                  <a:pt x="19521" y="18892"/>
                </a:cubicBezTo>
                <a:cubicBezTo>
                  <a:pt x="19523" y="18892"/>
                  <a:pt x="19526" y="18892"/>
                  <a:pt x="19528" y="18891"/>
                </a:cubicBezTo>
                <a:lnTo>
                  <a:pt x="19528" y="18891"/>
                </a:lnTo>
                <a:cubicBezTo>
                  <a:pt x="19382" y="18870"/>
                  <a:pt x="18468" y="15665"/>
                  <a:pt x="16556" y="12020"/>
                </a:cubicBezTo>
                <a:cubicBezTo>
                  <a:pt x="15644" y="10409"/>
                  <a:pt x="14276" y="9133"/>
                  <a:pt x="12635" y="8342"/>
                </a:cubicBezTo>
                <a:lnTo>
                  <a:pt x="12635" y="8342"/>
                </a:lnTo>
                <a:cubicBezTo>
                  <a:pt x="13395" y="8525"/>
                  <a:pt x="14124" y="8707"/>
                  <a:pt x="14884" y="8920"/>
                </a:cubicBezTo>
                <a:cubicBezTo>
                  <a:pt x="16191" y="9315"/>
                  <a:pt x="17498" y="9710"/>
                  <a:pt x="18775" y="10166"/>
                </a:cubicBezTo>
                <a:lnTo>
                  <a:pt x="18775" y="10196"/>
                </a:lnTo>
                <a:lnTo>
                  <a:pt x="18805" y="10257"/>
                </a:lnTo>
                <a:cubicBezTo>
                  <a:pt x="18927" y="10470"/>
                  <a:pt x="19048" y="10713"/>
                  <a:pt x="19200" y="11017"/>
                </a:cubicBezTo>
                <a:cubicBezTo>
                  <a:pt x="19747" y="12294"/>
                  <a:pt x="20659" y="14482"/>
                  <a:pt x="21662" y="16884"/>
                </a:cubicBezTo>
                <a:cubicBezTo>
                  <a:pt x="23197" y="20615"/>
                  <a:pt x="26580" y="22291"/>
                  <a:pt x="26764" y="22294"/>
                </a:cubicBezTo>
                <a:lnTo>
                  <a:pt x="26764" y="22294"/>
                </a:lnTo>
                <a:cubicBezTo>
                  <a:pt x="26660" y="22252"/>
                  <a:pt x="26076" y="18951"/>
                  <a:pt x="24550" y="15121"/>
                </a:cubicBezTo>
                <a:cubicBezTo>
                  <a:pt x="23821" y="13388"/>
                  <a:pt x="22574" y="11929"/>
                  <a:pt x="20994" y="10956"/>
                </a:cubicBezTo>
                <a:lnTo>
                  <a:pt x="20994" y="10956"/>
                </a:lnTo>
                <a:cubicBezTo>
                  <a:pt x="22878" y="11655"/>
                  <a:pt x="24732" y="12446"/>
                  <a:pt x="26556" y="13297"/>
                </a:cubicBezTo>
                <a:lnTo>
                  <a:pt x="26647" y="13510"/>
                </a:lnTo>
                <a:cubicBezTo>
                  <a:pt x="26708" y="13692"/>
                  <a:pt x="26830" y="13966"/>
                  <a:pt x="26921" y="14270"/>
                </a:cubicBezTo>
                <a:cubicBezTo>
                  <a:pt x="27346" y="15577"/>
                  <a:pt x="28046" y="17856"/>
                  <a:pt x="28775" y="20349"/>
                </a:cubicBezTo>
                <a:cubicBezTo>
                  <a:pt x="29949" y="24231"/>
                  <a:pt x="33150" y="26266"/>
                  <a:pt x="33330" y="26276"/>
                </a:cubicBezTo>
                <a:lnTo>
                  <a:pt x="33330" y="26276"/>
                </a:lnTo>
                <a:cubicBezTo>
                  <a:pt x="33235" y="26229"/>
                  <a:pt x="32981" y="22868"/>
                  <a:pt x="31815" y="18890"/>
                </a:cubicBezTo>
                <a:cubicBezTo>
                  <a:pt x="31267" y="17066"/>
                  <a:pt x="30112" y="15455"/>
                  <a:pt x="28593" y="14300"/>
                </a:cubicBezTo>
                <a:lnTo>
                  <a:pt x="28593" y="14300"/>
                </a:lnTo>
                <a:lnTo>
                  <a:pt x="28745" y="14361"/>
                </a:lnTo>
                <a:cubicBezTo>
                  <a:pt x="29505" y="14756"/>
                  <a:pt x="30295" y="15181"/>
                  <a:pt x="31055" y="15607"/>
                </a:cubicBezTo>
                <a:cubicBezTo>
                  <a:pt x="31176" y="15759"/>
                  <a:pt x="31328" y="15941"/>
                  <a:pt x="31511" y="16154"/>
                </a:cubicBezTo>
                <a:lnTo>
                  <a:pt x="31602" y="16245"/>
                </a:lnTo>
                <a:cubicBezTo>
                  <a:pt x="33030" y="17917"/>
                  <a:pt x="34702" y="19437"/>
                  <a:pt x="36526" y="20713"/>
                </a:cubicBezTo>
                <a:cubicBezTo>
                  <a:pt x="38745" y="22172"/>
                  <a:pt x="41146" y="23297"/>
                  <a:pt x="43699" y="24026"/>
                </a:cubicBezTo>
                <a:cubicBezTo>
                  <a:pt x="42423" y="21564"/>
                  <a:pt x="40569" y="19437"/>
                  <a:pt x="38289" y="17856"/>
                </a:cubicBezTo>
                <a:cubicBezTo>
                  <a:pt x="36526" y="16671"/>
                  <a:pt x="34550" y="15850"/>
                  <a:pt x="32483" y="15425"/>
                </a:cubicBezTo>
                <a:cubicBezTo>
                  <a:pt x="31906" y="15333"/>
                  <a:pt x="31480" y="15273"/>
                  <a:pt x="31176" y="15242"/>
                </a:cubicBezTo>
                <a:lnTo>
                  <a:pt x="29748" y="14482"/>
                </a:lnTo>
                <a:cubicBezTo>
                  <a:pt x="29322" y="14270"/>
                  <a:pt x="28927" y="14057"/>
                  <a:pt x="28501" y="13844"/>
                </a:cubicBezTo>
                <a:lnTo>
                  <a:pt x="28501" y="13844"/>
                </a:lnTo>
                <a:cubicBezTo>
                  <a:pt x="29630" y="14208"/>
                  <a:pt x="30802" y="14387"/>
                  <a:pt x="31978" y="14387"/>
                </a:cubicBezTo>
                <a:cubicBezTo>
                  <a:pt x="32767" y="14387"/>
                  <a:pt x="33557" y="14306"/>
                  <a:pt x="34337" y="14148"/>
                </a:cubicBezTo>
                <a:cubicBezTo>
                  <a:pt x="38094" y="13244"/>
                  <a:pt x="41351" y="12524"/>
                  <a:pt x="41794" y="12524"/>
                </a:cubicBezTo>
                <a:cubicBezTo>
                  <a:pt x="41828" y="12524"/>
                  <a:pt x="41845" y="12528"/>
                  <a:pt x="41845" y="12537"/>
                </a:cubicBezTo>
                <a:cubicBezTo>
                  <a:pt x="41871" y="12408"/>
                  <a:pt x="38971" y="10336"/>
                  <a:pt x="35552" y="10336"/>
                </a:cubicBezTo>
                <a:cubicBezTo>
                  <a:pt x="34936" y="10336"/>
                  <a:pt x="34304" y="10404"/>
                  <a:pt x="33669" y="10561"/>
                </a:cubicBezTo>
                <a:cubicBezTo>
                  <a:pt x="31602" y="11078"/>
                  <a:pt x="29596" y="11747"/>
                  <a:pt x="27620" y="12567"/>
                </a:cubicBezTo>
                <a:lnTo>
                  <a:pt x="26951" y="12841"/>
                </a:lnTo>
                <a:lnTo>
                  <a:pt x="26678" y="12932"/>
                </a:lnTo>
                <a:cubicBezTo>
                  <a:pt x="25431" y="12355"/>
                  <a:pt x="24216" y="11807"/>
                  <a:pt x="22939" y="11291"/>
                </a:cubicBezTo>
                <a:cubicBezTo>
                  <a:pt x="22270" y="10987"/>
                  <a:pt x="21571" y="10713"/>
                  <a:pt x="20842" y="10440"/>
                </a:cubicBezTo>
                <a:lnTo>
                  <a:pt x="20842" y="10440"/>
                </a:lnTo>
                <a:cubicBezTo>
                  <a:pt x="21582" y="10592"/>
                  <a:pt x="22332" y="10668"/>
                  <a:pt x="23080" y="10668"/>
                </a:cubicBezTo>
                <a:cubicBezTo>
                  <a:pt x="24267" y="10668"/>
                  <a:pt x="25449" y="10478"/>
                  <a:pt x="26587" y="10105"/>
                </a:cubicBezTo>
                <a:cubicBezTo>
                  <a:pt x="30321" y="8773"/>
                  <a:pt x="33532" y="7635"/>
                  <a:pt x="33855" y="7635"/>
                </a:cubicBezTo>
                <a:cubicBezTo>
                  <a:pt x="33871" y="7635"/>
                  <a:pt x="33880" y="7637"/>
                  <a:pt x="33881" y="7643"/>
                </a:cubicBezTo>
                <a:cubicBezTo>
                  <a:pt x="33881" y="7550"/>
                  <a:pt x="31375" y="6124"/>
                  <a:pt x="28388" y="6124"/>
                </a:cubicBezTo>
                <a:cubicBezTo>
                  <a:pt x="27469" y="6124"/>
                  <a:pt x="26504" y="6259"/>
                  <a:pt x="25553" y="6610"/>
                </a:cubicBezTo>
                <a:cubicBezTo>
                  <a:pt x="23577" y="7370"/>
                  <a:pt x="21632" y="8251"/>
                  <a:pt x="19778" y="9285"/>
                </a:cubicBezTo>
                <a:lnTo>
                  <a:pt x="19109" y="9619"/>
                </a:lnTo>
                <a:lnTo>
                  <a:pt x="18927" y="9710"/>
                </a:lnTo>
                <a:lnTo>
                  <a:pt x="18866" y="9710"/>
                </a:lnTo>
                <a:cubicBezTo>
                  <a:pt x="16799" y="8981"/>
                  <a:pt x="14671" y="8373"/>
                  <a:pt x="12544" y="7826"/>
                </a:cubicBezTo>
                <a:lnTo>
                  <a:pt x="12544" y="7826"/>
                </a:lnTo>
                <a:cubicBezTo>
                  <a:pt x="12794" y="7842"/>
                  <a:pt x="13045" y="7850"/>
                  <a:pt x="13295" y="7850"/>
                </a:cubicBezTo>
                <a:cubicBezTo>
                  <a:pt x="14933" y="7850"/>
                  <a:pt x="16573" y="7504"/>
                  <a:pt x="18076" y="6792"/>
                </a:cubicBezTo>
                <a:cubicBezTo>
                  <a:pt x="21707" y="4991"/>
                  <a:pt x="24823" y="3506"/>
                  <a:pt x="25026" y="3506"/>
                </a:cubicBezTo>
                <a:cubicBezTo>
                  <a:pt x="25032" y="3506"/>
                  <a:pt x="25035" y="3507"/>
                  <a:pt x="25036" y="3509"/>
                </a:cubicBezTo>
                <a:cubicBezTo>
                  <a:pt x="25036" y="3429"/>
                  <a:pt x="23058" y="2573"/>
                  <a:pt x="20599" y="2573"/>
                </a:cubicBezTo>
                <a:cubicBezTo>
                  <a:pt x="19350" y="2573"/>
                  <a:pt x="17978" y="2794"/>
                  <a:pt x="16678" y="3449"/>
                </a:cubicBezTo>
                <a:cubicBezTo>
                  <a:pt x="14763" y="4421"/>
                  <a:pt x="12939" y="5516"/>
                  <a:pt x="11176" y="6762"/>
                </a:cubicBezTo>
                <a:lnTo>
                  <a:pt x="10538" y="7187"/>
                </a:lnTo>
                <a:lnTo>
                  <a:pt x="10386" y="7279"/>
                </a:lnTo>
                <a:cubicBezTo>
                  <a:pt x="9808" y="7157"/>
                  <a:pt x="9231" y="7035"/>
                  <a:pt x="8653" y="6914"/>
                </a:cubicBezTo>
                <a:cubicBezTo>
                  <a:pt x="7316" y="6640"/>
                  <a:pt x="5978" y="6397"/>
                  <a:pt x="4610" y="6215"/>
                </a:cubicBezTo>
                <a:lnTo>
                  <a:pt x="4306" y="6184"/>
                </a:lnTo>
                <a:cubicBezTo>
                  <a:pt x="6191" y="6093"/>
                  <a:pt x="8045" y="5516"/>
                  <a:pt x="9656" y="4543"/>
                </a:cubicBezTo>
                <a:cubicBezTo>
                  <a:pt x="13103" y="2363"/>
                  <a:pt x="16065" y="525"/>
                  <a:pt x="16271" y="525"/>
                </a:cubicBezTo>
                <a:cubicBezTo>
                  <a:pt x="16278" y="525"/>
                  <a:pt x="16281" y="527"/>
                  <a:pt x="16282" y="531"/>
                </a:cubicBezTo>
                <a:cubicBezTo>
                  <a:pt x="16282" y="448"/>
                  <a:pt x="14882" y="1"/>
                  <a:pt x="13017" y="1"/>
                </a:cubicBezTo>
                <a:close/>
                <a:moveTo>
                  <a:pt x="33334" y="26276"/>
                </a:moveTo>
                <a:cubicBezTo>
                  <a:pt x="33333" y="26276"/>
                  <a:pt x="33332" y="26276"/>
                  <a:pt x="33331" y="26276"/>
                </a:cubicBezTo>
                <a:cubicBezTo>
                  <a:pt x="33331" y="26276"/>
                  <a:pt x="33330" y="26276"/>
                  <a:pt x="33330" y="26276"/>
                </a:cubicBezTo>
                <a:lnTo>
                  <a:pt x="33330" y="26276"/>
                </a:lnTo>
                <a:cubicBezTo>
                  <a:pt x="33331" y="26276"/>
                  <a:pt x="33331" y="26277"/>
                  <a:pt x="33332" y="26277"/>
                </a:cubicBezTo>
                <a:cubicBezTo>
                  <a:pt x="33333" y="26277"/>
                  <a:pt x="33334" y="26276"/>
                  <a:pt x="33334" y="26276"/>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6;p3"/>
          <p:cNvGrpSpPr/>
          <p:nvPr/>
        </p:nvGrpSpPr>
        <p:grpSpPr>
          <a:xfrm rot="-1667100">
            <a:off x="41111" y="3854151"/>
            <a:ext cx="1860850" cy="907981"/>
            <a:chOff x="10083475" y="3839575"/>
            <a:chExt cx="1221925" cy="596225"/>
          </a:xfrm>
        </p:grpSpPr>
        <p:sp>
          <p:nvSpPr>
            <p:cNvPr id="17" name="Google Shape;17;p3"/>
            <p:cNvSpPr/>
            <p:nvPr/>
          </p:nvSpPr>
          <p:spPr>
            <a:xfrm>
              <a:off x="10144250" y="3839575"/>
              <a:ext cx="1161150" cy="596225"/>
            </a:xfrm>
            <a:custGeom>
              <a:avLst/>
              <a:gdLst/>
              <a:ahLst/>
              <a:cxnLst/>
              <a:rect l="l" t="t" r="r" b="b"/>
              <a:pathLst>
                <a:path w="46446" h="23849" extrusionOk="0">
                  <a:moveTo>
                    <a:pt x="17876" y="1"/>
                  </a:moveTo>
                  <a:cubicBezTo>
                    <a:pt x="16386" y="1"/>
                    <a:pt x="14900" y="446"/>
                    <a:pt x="13648" y="1320"/>
                  </a:cubicBezTo>
                  <a:cubicBezTo>
                    <a:pt x="13192" y="1716"/>
                    <a:pt x="12676" y="2050"/>
                    <a:pt x="12129" y="2384"/>
                  </a:cubicBezTo>
                  <a:cubicBezTo>
                    <a:pt x="10730" y="3023"/>
                    <a:pt x="9059" y="2627"/>
                    <a:pt x="7569" y="2901"/>
                  </a:cubicBezTo>
                  <a:cubicBezTo>
                    <a:pt x="6110" y="3235"/>
                    <a:pt x="4803" y="4056"/>
                    <a:pt x="3861" y="5211"/>
                  </a:cubicBezTo>
                  <a:cubicBezTo>
                    <a:pt x="2888" y="6366"/>
                    <a:pt x="2189" y="7703"/>
                    <a:pt x="1429" y="9011"/>
                  </a:cubicBezTo>
                  <a:cubicBezTo>
                    <a:pt x="92" y="11290"/>
                    <a:pt x="1" y="13539"/>
                    <a:pt x="1247" y="15941"/>
                  </a:cubicBezTo>
                  <a:cubicBezTo>
                    <a:pt x="1976" y="17369"/>
                    <a:pt x="2736" y="18767"/>
                    <a:pt x="3861" y="19983"/>
                  </a:cubicBezTo>
                  <a:cubicBezTo>
                    <a:pt x="5016" y="21290"/>
                    <a:pt x="6597" y="22172"/>
                    <a:pt x="8329" y="22445"/>
                  </a:cubicBezTo>
                  <a:cubicBezTo>
                    <a:pt x="8723" y="22503"/>
                    <a:pt x="9119" y="22523"/>
                    <a:pt x="9514" y="22523"/>
                  </a:cubicBezTo>
                  <a:cubicBezTo>
                    <a:pt x="10431" y="22523"/>
                    <a:pt x="11348" y="22415"/>
                    <a:pt x="12246" y="22415"/>
                  </a:cubicBezTo>
                  <a:cubicBezTo>
                    <a:pt x="12813" y="22415"/>
                    <a:pt x="13373" y="22458"/>
                    <a:pt x="13922" y="22597"/>
                  </a:cubicBezTo>
                  <a:cubicBezTo>
                    <a:pt x="14651" y="22810"/>
                    <a:pt x="15351" y="23053"/>
                    <a:pt x="16019" y="23357"/>
                  </a:cubicBezTo>
                  <a:cubicBezTo>
                    <a:pt x="17005" y="23686"/>
                    <a:pt x="18022" y="23849"/>
                    <a:pt x="19033" y="23849"/>
                  </a:cubicBezTo>
                  <a:cubicBezTo>
                    <a:pt x="20830" y="23849"/>
                    <a:pt x="22610" y="23335"/>
                    <a:pt x="24165" y="22324"/>
                  </a:cubicBezTo>
                  <a:cubicBezTo>
                    <a:pt x="25290" y="21564"/>
                    <a:pt x="26202" y="20530"/>
                    <a:pt x="27387" y="19831"/>
                  </a:cubicBezTo>
                  <a:cubicBezTo>
                    <a:pt x="29120" y="18859"/>
                    <a:pt x="31248" y="18707"/>
                    <a:pt x="33162" y="18038"/>
                  </a:cubicBezTo>
                  <a:cubicBezTo>
                    <a:pt x="36536" y="16822"/>
                    <a:pt x="38968" y="14087"/>
                    <a:pt x="40853" y="11351"/>
                  </a:cubicBezTo>
                  <a:cubicBezTo>
                    <a:pt x="42768" y="8585"/>
                    <a:pt x="44530" y="5849"/>
                    <a:pt x="46445" y="3144"/>
                  </a:cubicBezTo>
                  <a:cubicBezTo>
                    <a:pt x="43071" y="3083"/>
                    <a:pt x="40275" y="2475"/>
                    <a:pt x="37357" y="1685"/>
                  </a:cubicBezTo>
                  <a:cubicBezTo>
                    <a:pt x="35161" y="1067"/>
                    <a:pt x="32913" y="467"/>
                    <a:pt x="30691" y="467"/>
                  </a:cubicBezTo>
                  <a:cubicBezTo>
                    <a:pt x="29961" y="467"/>
                    <a:pt x="29234" y="532"/>
                    <a:pt x="28512" y="682"/>
                  </a:cubicBezTo>
                  <a:cubicBezTo>
                    <a:pt x="27051" y="974"/>
                    <a:pt x="25612" y="1638"/>
                    <a:pt x="24157" y="1638"/>
                  </a:cubicBezTo>
                  <a:cubicBezTo>
                    <a:pt x="23947" y="1638"/>
                    <a:pt x="23737" y="1625"/>
                    <a:pt x="23527" y="1594"/>
                  </a:cubicBezTo>
                  <a:cubicBezTo>
                    <a:pt x="22342" y="1412"/>
                    <a:pt x="21308" y="773"/>
                    <a:pt x="20214" y="378"/>
                  </a:cubicBezTo>
                  <a:cubicBezTo>
                    <a:pt x="19456" y="126"/>
                    <a:pt x="18665" y="1"/>
                    <a:pt x="17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10083475" y="3891625"/>
              <a:ext cx="1124650" cy="476675"/>
            </a:xfrm>
            <a:custGeom>
              <a:avLst/>
              <a:gdLst/>
              <a:ahLst/>
              <a:cxnLst/>
              <a:rect l="l" t="t" r="r" b="b"/>
              <a:pathLst>
                <a:path w="44986" h="19067" extrusionOk="0">
                  <a:moveTo>
                    <a:pt x="21643" y="0"/>
                  </a:moveTo>
                  <a:cubicBezTo>
                    <a:pt x="21623" y="0"/>
                    <a:pt x="21601" y="9"/>
                    <a:pt x="21581" y="29"/>
                  </a:cubicBezTo>
                  <a:cubicBezTo>
                    <a:pt x="20304" y="1214"/>
                    <a:pt x="19575" y="2825"/>
                    <a:pt x="18997" y="4527"/>
                  </a:cubicBezTo>
                  <a:cubicBezTo>
                    <a:pt x="18390" y="6351"/>
                    <a:pt x="18177" y="8570"/>
                    <a:pt x="16657" y="9938"/>
                  </a:cubicBezTo>
                  <a:cubicBezTo>
                    <a:pt x="15502" y="10029"/>
                    <a:pt x="14347" y="10090"/>
                    <a:pt x="13192" y="10150"/>
                  </a:cubicBezTo>
                  <a:cubicBezTo>
                    <a:pt x="15016" y="7932"/>
                    <a:pt x="14712" y="4649"/>
                    <a:pt x="16535" y="2460"/>
                  </a:cubicBezTo>
                  <a:cubicBezTo>
                    <a:pt x="16578" y="2396"/>
                    <a:pt x="16530" y="2331"/>
                    <a:pt x="16477" y="2331"/>
                  </a:cubicBezTo>
                  <a:cubicBezTo>
                    <a:pt x="16455" y="2331"/>
                    <a:pt x="16432" y="2342"/>
                    <a:pt x="16414" y="2369"/>
                  </a:cubicBezTo>
                  <a:cubicBezTo>
                    <a:pt x="14408" y="4527"/>
                    <a:pt x="14803" y="7992"/>
                    <a:pt x="12736" y="10150"/>
                  </a:cubicBezTo>
                  <a:cubicBezTo>
                    <a:pt x="12250" y="10150"/>
                    <a:pt x="11733" y="10181"/>
                    <a:pt x="11216" y="10211"/>
                  </a:cubicBezTo>
                  <a:lnTo>
                    <a:pt x="8663" y="10211"/>
                  </a:lnTo>
                  <a:cubicBezTo>
                    <a:pt x="9484" y="9512"/>
                    <a:pt x="9909" y="8418"/>
                    <a:pt x="10304" y="7476"/>
                  </a:cubicBezTo>
                  <a:cubicBezTo>
                    <a:pt x="10912" y="6047"/>
                    <a:pt x="11520" y="4558"/>
                    <a:pt x="12797" y="3585"/>
                  </a:cubicBezTo>
                  <a:cubicBezTo>
                    <a:pt x="12870" y="3536"/>
                    <a:pt x="12825" y="3408"/>
                    <a:pt x="12741" y="3408"/>
                  </a:cubicBezTo>
                  <a:cubicBezTo>
                    <a:pt x="12721" y="3408"/>
                    <a:pt x="12699" y="3415"/>
                    <a:pt x="12675" y="3433"/>
                  </a:cubicBezTo>
                  <a:cubicBezTo>
                    <a:pt x="11672" y="4193"/>
                    <a:pt x="10912" y="5226"/>
                    <a:pt x="10426" y="6381"/>
                  </a:cubicBezTo>
                  <a:cubicBezTo>
                    <a:pt x="9788" y="7810"/>
                    <a:pt x="9301" y="9087"/>
                    <a:pt x="8207" y="10181"/>
                  </a:cubicBezTo>
                  <a:cubicBezTo>
                    <a:pt x="7295" y="10181"/>
                    <a:pt x="6414" y="10150"/>
                    <a:pt x="5502" y="10120"/>
                  </a:cubicBezTo>
                  <a:lnTo>
                    <a:pt x="5319" y="10120"/>
                  </a:lnTo>
                  <a:cubicBezTo>
                    <a:pt x="6870" y="8479"/>
                    <a:pt x="7204" y="6047"/>
                    <a:pt x="8784" y="4466"/>
                  </a:cubicBezTo>
                  <a:cubicBezTo>
                    <a:pt x="8831" y="4420"/>
                    <a:pt x="8788" y="4355"/>
                    <a:pt x="8752" y="4355"/>
                  </a:cubicBezTo>
                  <a:cubicBezTo>
                    <a:pt x="8741" y="4355"/>
                    <a:pt x="8731" y="4361"/>
                    <a:pt x="8724" y="4375"/>
                  </a:cubicBezTo>
                  <a:cubicBezTo>
                    <a:pt x="6961" y="5895"/>
                    <a:pt x="6626" y="8448"/>
                    <a:pt x="4924" y="10059"/>
                  </a:cubicBezTo>
                  <a:cubicBezTo>
                    <a:pt x="3724" y="9987"/>
                    <a:pt x="2447" y="9801"/>
                    <a:pt x="1230" y="9801"/>
                  </a:cubicBezTo>
                  <a:cubicBezTo>
                    <a:pt x="906" y="9801"/>
                    <a:pt x="587" y="9815"/>
                    <a:pt x="274" y="9846"/>
                  </a:cubicBezTo>
                  <a:cubicBezTo>
                    <a:pt x="30" y="9907"/>
                    <a:pt x="0" y="10211"/>
                    <a:pt x="243" y="10302"/>
                  </a:cubicBezTo>
                  <a:cubicBezTo>
                    <a:pt x="1672" y="10819"/>
                    <a:pt x="3374" y="10819"/>
                    <a:pt x="4894" y="10850"/>
                  </a:cubicBezTo>
                  <a:cubicBezTo>
                    <a:pt x="6566" y="12643"/>
                    <a:pt x="6930" y="15227"/>
                    <a:pt x="8997" y="16807"/>
                  </a:cubicBezTo>
                  <a:cubicBezTo>
                    <a:pt x="9011" y="16821"/>
                    <a:pt x="9027" y="16827"/>
                    <a:pt x="9042" y="16827"/>
                  </a:cubicBezTo>
                  <a:cubicBezTo>
                    <a:pt x="9092" y="16827"/>
                    <a:pt x="9135" y="16763"/>
                    <a:pt x="9088" y="16716"/>
                  </a:cubicBezTo>
                  <a:cubicBezTo>
                    <a:pt x="7234" y="15105"/>
                    <a:pt x="6839" y="12643"/>
                    <a:pt x="5289" y="10880"/>
                  </a:cubicBezTo>
                  <a:lnTo>
                    <a:pt x="5502" y="10880"/>
                  </a:lnTo>
                  <a:cubicBezTo>
                    <a:pt x="6383" y="10910"/>
                    <a:pt x="7295" y="10941"/>
                    <a:pt x="8177" y="10971"/>
                  </a:cubicBezTo>
                  <a:cubicBezTo>
                    <a:pt x="9362" y="12096"/>
                    <a:pt x="9939" y="13372"/>
                    <a:pt x="10760" y="14771"/>
                  </a:cubicBezTo>
                  <a:cubicBezTo>
                    <a:pt x="11398" y="15956"/>
                    <a:pt x="12371" y="16959"/>
                    <a:pt x="13587" y="17597"/>
                  </a:cubicBezTo>
                  <a:cubicBezTo>
                    <a:pt x="13607" y="17607"/>
                    <a:pt x="13625" y="17611"/>
                    <a:pt x="13643" y="17611"/>
                  </a:cubicBezTo>
                  <a:cubicBezTo>
                    <a:pt x="13732" y="17611"/>
                    <a:pt x="13780" y="17496"/>
                    <a:pt x="13678" y="17445"/>
                  </a:cubicBezTo>
                  <a:cubicBezTo>
                    <a:pt x="12128" y="16594"/>
                    <a:pt x="11277" y="15105"/>
                    <a:pt x="10517" y="13676"/>
                  </a:cubicBezTo>
                  <a:cubicBezTo>
                    <a:pt x="10031" y="12734"/>
                    <a:pt x="9514" y="11640"/>
                    <a:pt x="8663" y="10971"/>
                  </a:cubicBezTo>
                  <a:lnTo>
                    <a:pt x="11247" y="10971"/>
                  </a:lnTo>
                  <a:cubicBezTo>
                    <a:pt x="11733" y="10971"/>
                    <a:pt x="12250" y="10941"/>
                    <a:pt x="12766" y="10910"/>
                  </a:cubicBezTo>
                  <a:cubicBezTo>
                    <a:pt x="15107" y="12886"/>
                    <a:pt x="15289" y="16382"/>
                    <a:pt x="18086" y="18144"/>
                  </a:cubicBezTo>
                  <a:cubicBezTo>
                    <a:pt x="18103" y="18156"/>
                    <a:pt x="18120" y="18161"/>
                    <a:pt x="18137" y="18161"/>
                  </a:cubicBezTo>
                  <a:cubicBezTo>
                    <a:pt x="18205" y="18161"/>
                    <a:pt x="18251" y="18072"/>
                    <a:pt x="18177" y="18023"/>
                  </a:cubicBezTo>
                  <a:cubicBezTo>
                    <a:pt x="15623" y="16230"/>
                    <a:pt x="15380" y="12916"/>
                    <a:pt x="13222" y="10910"/>
                  </a:cubicBezTo>
                  <a:cubicBezTo>
                    <a:pt x="14377" y="10850"/>
                    <a:pt x="15563" y="10789"/>
                    <a:pt x="16718" y="10698"/>
                  </a:cubicBezTo>
                  <a:cubicBezTo>
                    <a:pt x="18511" y="11792"/>
                    <a:pt x="19271" y="13859"/>
                    <a:pt x="20426" y="15500"/>
                  </a:cubicBezTo>
                  <a:cubicBezTo>
                    <a:pt x="21490" y="17020"/>
                    <a:pt x="22797" y="18357"/>
                    <a:pt x="24681" y="19056"/>
                  </a:cubicBezTo>
                  <a:cubicBezTo>
                    <a:pt x="24695" y="19063"/>
                    <a:pt x="24708" y="19066"/>
                    <a:pt x="24721" y="19066"/>
                  </a:cubicBezTo>
                  <a:cubicBezTo>
                    <a:pt x="24821" y="19066"/>
                    <a:pt x="24881" y="18874"/>
                    <a:pt x="24773" y="18874"/>
                  </a:cubicBezTo>
                  <a:cubicBezTo>
                    <a:pt x="22523" y="17871"/>
                    <a:pt x="21095" y="16047"/>
                    <a:pt x="19940" y="14132"/>
                  </a:cubicBezTo>
                  <a:cubicBezTo>
                    <a:pt x="19180" y="12856"/>
                    <a:pt x="18450" y="11518"/>
                    <a:pt x="17234" y="10637"/>
                  </a:cubicBezTo>
                  <a:cubicBezTo>
                    <a:pt x="18541" y="10515"/>
                    <a:pt x="19818" y="10394"/>
                    <a:pt x="21125" y="10211"/>
                  </a:cubicBezTo>
                  <a:cubicBezTo>
                    <a:pt x="22554" y="11336"/>
                    <a:pt x="23557" y="12856"/>
                    <a:pt x="24955" y="14071"/>
                  </a:cubicBezTo>
                  <a:cubicBezTo>
                    <a:pt x="26171" y="15166"/>
                    <a:pt x="27630" y="15956"/>
                    <a:pt x="29241" y="16351"/>
                  </a:cubicBezTo>
                  <a:cubicBezTo>
                    <a:pt x="29251" y="16354"/>
                    <a:pt x="29260" y="16356"/>
                    <a:pt x="29268" y="16356"/>
                  </a:cubicBezTo>
                  <a:cubicBezTo>
                    <a:pt x="29337" y="16356"/>
                    <a:pt x="29352" y="16257"/>
                    <a:pt x="29271" y="16230"/>
                  </a:cubicBezTo>
                  <a:cubicBezTo>
                    <a:pt x="27417" y="15622"/>
                    <a:pt x="25715" y="14558"/>
                    <a:pt x="24377" y="13129"/>
                  </a:cubicBezTo>
                  <a:cubicBezTo>
                    <a:pt x="23435" y="12187"/>
                    <a:pt x="22645" y="10941"/>
                    <a:pt x="21551" y="10150"/>
                  </a:cubicBezTo>
                  <a:lnTo>
                    <a:pt x="22766" y="9968"/>
                  </a:lnTo>
                  <a:cubicBezTo>
                    <a:pt x="23253" y="9877"/>
                    <a:pt x="23739" y="9816"/>
                    <a:pt x="24225" y="9725"/>
                  </a:cubicBezTo>
                  <a:cubicBezTo>
                    <a:pt x="25016" y="10059"/>
                    <a:pt x="25624" y="11002"/>
                    <a:pt x="26201" y="11609"/>
                  </a:cubicBezTo>
                  <a:cubicBezTo>
                    <a:pt x="26748" y="12187"/>
                    <a:pt x="27387" y="12704"/>
                    <a:pt x="28086" y="13160"/>
                  </a:cubicBezTo>
                  <a:cubicBezTo>
                    <a:pt x="28094" y="13164"/>
                    <a:pt x="28102" y="13166"/>
                    <a:pt x="28110" y="13166"/>
                  </a:cubicBezTo>
                  <a:cubicBezTo>
                    <a:pt x="28161" y="13166"/>
                    <a:pt x="28199" y="13091"/>
                    <a:pt x="28147" y="13038"/>
                  </a:cubicBezTo>
                  <a:cubicBezTo>
                    <a:pt x="27265" y="12339"/>
                    <a:pt x="26475" y="11549"/>
                    <a:pt x="25745" y="10667"/>
                  </a:cubicBezTo>
                  <a:cubicBezTo>
                    <a:pt x="25441" y="10272"/>
                    <a:pt x="25107" y="9938"/>
                    <a:pt x="24712" y="9634"/>
                  </a:cubicBezTo>
                  <a:cubicBezTo>
                    <a:pt x="25745" y="9451"/>
                    <a:pt x="26779" y="9239"/>
                    <a:pt x="27782" y="9026"/>
                  </a:cubicBezTo>
                  <a:cubicBezTo>
                    <a:pt x="29302" y="11549"/>
                    <a:pt x="31764" y="13342"/>
                    <a:pt x="34621" y="14071"/>
                  </a:cubicBezTo>
                  <a:cubicBezTo>
                    <a:pt x="34632" y="14074"/>
                    <a:pt x="34642" y="14075"/>
                    <a:pt x="34651" y="14075"/>
                  </a:cubicBezTo>
                  <a:cubicBezTo>
                    <a:pt x="34747" y="14075"/>
                    <a:pt x="34765" y="13947"/>
                    <a:pt x="34682" y="13919"/>
                  </a:cubicBezTo>
                  <a:cubicBezTo>
                    <a:pt x="31976" y="13068"/>
                    <a:pt x="29666" y="11305"/>
                    <a:pt x="28147" y="8935"/>
                  </a:cubicBezTo>
                  <a:cubicBezTo>
                    <a:pt x="28906" y="8783"/>
                    <a:pt x="29666" y="8600"/>
                    <a:pt x="30426" y="8387"/>
                  </a:cubicBezTo>
                  <a:cubicBezTo>
                    <a:pt x="31095" y="9451"/>
                    <a:pt x="32493" y="10242"/>
                    <a:pt x="33587" y="10758"/>
                  </a:cubicBezTo>
                  <a:cubicBezTo>
                    <a:pt x="33604" y="10767"/>
                    <a:pt x="33621" y="10771"/>
                    <a:pt x="33636" y="10771"/>
                  </a:cubicBezTo>
                  <a:cubicBezTo>
                    <a:pt x="33731" y="10771"/>
                    <a:pt x="33787" y="10628"/>
                    <a:pt x="33709" y="10576"/>
                  </a:cubicBezTo>
                  <a:cubicBezTo>
                    <a:pt x="33010" y="10242"/>
                    <a:pt x="32372" y="9816"/>
                    <a:pt x="31794" y="9330"/>
                  </a:cubicBezTo>
                  <a:cubicBezTo>
                    <a:pt x="31429" y="9026"/>
                    <a:pt x="31095" y="8631"/>
                    <a:pt x="30761" y="8296"/>
                  </a:cubicBezTo>
                  <a:cubicBezTo>
                    <a:pt x="31855" y="8023"/>
                    <a:pt x="32949" y="7719"/>
                    <a:pt x="34043" y="7384"/>
                  </a:cubicBezTo>
                  <a:lnTo>
                    <a:pt x="34651" y="7202"/>
                  </a:lnTo>
                  <a:cubicBezTo>
                    <a:pt x="36019" y="8479"/>
                    <a:pt x="37721" y="9360"/>
                    <a:pt x="39545" y="9725"/>
                  </a:cubicBezTo>
                  <a:cubicBezTo>
                    <a:pt x="39636" y="9725"/>
                    <a:pt x="39636" y="9634"/>
                    <a:pt x="39575" y="9603"/>
                  </a:cubicBezTo>
                  <a:cubicBezTo>
                    <a:pt x="37873" y="9147"/>
                    <a:pt x="36293" y="8296"/>
                    <a:pt x="35016" y="7080"/>
                  </a:cubicBezTo>
                  <a:cubicBezTo>
                    <a:pt x="36080" y="6777"/>
                    <a:pt x="37144" y="6412"/>
                    <a:pt x="38208" y="6047"/>
                  </a:cubicBezTo>
                  <a:cubicBezTo>
                    <a:pt x="39423" y="6716"/>
                    <a:pt x="41065" y="6868"/>
                    <a:pt x="42463" y="6868"/>
                  </a:cubicBezTo>
                  <a:cubicBezTo>
                    <a:pt x="42524" y="6868"/>
                    <a:pt x="42554" y="6777"/>
                    <a:pt x="42463" y="6746"/>
                  </a:cubicBezTo>
                  <a:cubicBezTo>
                    <a:pt x="41703" y="6716"/>
                    <a:pt x="40913" y="6594"/>
                    <a:pt x="40153" y="6412"/>
                  </a:cubicBezTo>
                  <a:cubicBezTo>
                    <a:pt x="39636" y="6290"/>
                    <a:pt x="39150" y="6077"/>
                    <a:pt x="38633" y="5895"/>
                  </a:cubicBezTo>
                  <a:cubicBezTo>
                    <a:pt x="39758" y="5470"/>
                    <a:pt x="40882" y="5044"/>
                    <a:pt x="41946" y="4558"/>
                  </a:cubicBezTo>
                  <a:cubicBezTo>
                    <a:pt x="42433" y="4588"/>
                    <a:pt x="42919" y="4770"/>
                    <a:pt x="43405" y="4831"/>
                  </a:cubicBezTo>
                  <a:cubicBezTo>
                    <a:pt x="43591" y="4854"/>
                    <a:pt x="43781" y="4864"/>
                    <a:pt x="43974" y="4864"/>
                  </a:cubicBezTo>
                  <a:cubicBezTo>
                    <a:pt x="44286" y="4864"/>
                    <a:pt x="44606" y="4838"/>
                    <a:pt x="44925" y="4801"/>
                  </a:cubicBezTo>
                  <a:cubicBezTo>
                    <a:pt x="44986" y="4801"/>
                    <a:pt x="44986" y="4679"/>
                    <a:pt x="44925" y="4679"/>
                  </a:cubicBezTo>
                  <a:cubicBezTo>
                    <a:pt x="44821" y="4684"/>
                    <a:pt x="44716" y="4687"/>
                    <a:pt x="44612" y="4687"/>
                  </a:cubicBezTo>
                  <a:cubicBezTo>
                    <a:pt x="44108" y="4687"/>
                    <a:pt x="43605" y="4628"/>
                    <a:pt x="43101" y="4527"/>
                  </a:cubicBezTo>
                  <a:cubicBezTo>
                    <a:pt x="42888" y="4497"/>
                    <a:pt x="42645" y="4406"/>
                    <a:pt x="42433" y="4345"/>
                  </a:cubicBezTo>
                  <a:cubicBezTo>
                    <a:pt x="43162" y="4011"/>
                    <a:pt x="43892" y="3646"/>
                    <a:pt x="44591" y="3281"/>
                  </a:cubicBezTo>
                  <a:cubicBezTo>
                    <a:pt x="44727" y="3254"/>
                    <a:pt x="44642" y="3029"/>
                    <a:pt x="44535" y="3029"/>
                  </a:cubicBezTo>
                  <a:cubicBezTo>
                    <a:pt x="44524" y="3029"/>
                    <a:pt x="44512" y="3032"/>
                    <a:pt x="44499" y="3038"/>
                  </a:cubicBezTo>
                  <a:cubicBezTo>
                    <a:pt x="43740" y="3311"/>
                    <a:pt x="42980" y="3585"/>
                    <a:pt x="42250" y="3859"/>
                  </a:cubicBezTo>
                  <a:cubicBezTo>
                    <a:pt x="42372" y="3676"/>
                    <a:pt x="42493" y="3463"/>
                    <a:pt x="42645" y="3251"/>
                  </a:cubicBezTo>
                  <a:cubicBezTo>
                    <a:pt x="42980" y="2734"/>
                    <a:pt x="43344" y="2248"/>
                    <a:pt x="43800" y="1822"/>
                  </a:cubicBezTo>
                  <a:cubicBezTo>
                    <a:pt x="43847" y="1775"/>
                    <a:pt x="43822" y="1711"/>
                    <a:pt x="43780" y="1711"/>
                  </a:cubicBezTo>
                  <a:cubicBezTo>
                    <a:pt x="43768" y="1711"/>
                    <a:pt x="43754" y="1717"/>
                    <a:pt x="43740" y="1731"/>
                  </a:cubicBezTo>
                  <a:cubicBezTo>
                    <a:pt x="43344" y="2065"/>
                    <a:pt x="42980" y="2400"/>
                    <a:pt x="42676" y="2825"/>
                  </a:cubicBezTo>
                  <a:cubicBezTo>
                    <a:pt x="42402" y="3251"/>
                    <a:pt x="42068" y="3646"/>
                    <a:pt x="41764" y="4041"/>
                  </a:cubicBezTo>
                  <a:cubicBezTo>
                    <a:pt x="40639" y="4436"/>
                    <a:pt x="39545" y="4862"/>
                    <a:pt x="38420" y="5257"/>
                  </a:cubicBezTo>
                  <a:cubicBezTo>
                    <a:pt x="38724" y="4801"/>
                    <a:pt x="38967" y="4314"/>
                    <a:pt x="39302" y="3859"/>
                  </a:cubicBezTo>
                  <a:cubicBezTo>
                    <a:pt x="39727" y="3220"/>
                    <a:pt x="40244" y="2612"/>
                    <a:pt x="40761" y="2035"/>
                  </a:cubicBezTo>
                  <a:cubicBezTo>
                    <a:pt x="40804" y="1992"/>
                    <a:pt x="40771" y="1949"/>
                    <a:pt x="40726" y="1949"/>
                  </a:cubicBezTo>
                  <a:cubicBezTo>
                    <a:pt x="40708" y="1949"/>
                    <a:pt x="40687" y="1956"/>
                    <a:pt x="40670" y="1974"/>
                  </a:cubicBezTo>
                  <a:cubicBezTo>
                    <a:pt x="39697" y="2916"/>
                    <a:pt x="38603" y="4102"/>
                    <a:pt x="38025" y="5409"/>
                  </a:cubicBezTo>
                  <a:cubicBezTo>
                    <a:pt x="36961" y="5773"/>
                    <a:pt x="35897" y="6138"/>
                    <a:pt x="34834" y="6473"/>
                  </a:cubicBezTo>
                  <a:cubicBezTo>
                    <a:pt x="35290" y="4770"/>
                    <a:pt x="36019" y="3159"/>
                    <a:pt x="37022" y="1700"/>
                  </a:cubicBezTo>
                  <a:cubicBezTo>
                    <a:pt x="37065" y="1657"/>
                    <a:pt x="37032" y="1614"/>
                    <a:pt x="36988" y="1614"/>
                  </a:cubicBezTo>
                  <a:cubicBezTo>
                    <a:pt x="36969" y="1614"/>
                    <a:pt x="36949" y="1622"/>
                    <a:pt x="36931" y="1640"/>
                  </a:cubicBezTo>
                  <a:cubicBezTo>
                    <a:pt x="35806" y="3099"/>
                    <a:pt x="34955" y="4770"/>
                    <a:pt x="34499" y="6564"/>
                  </a:cubicBezTo>
                  <a:lnTo>
                    <a:pt x="33891" y="6746"/>
                  </a:lnTo>
                  <a:cubicBezTo>
                    <a:pt x="32797" y="7080"/>
                    <a:pt x="31703" y="7354"/>
                    <a:pt x="30609" y="7628"/>
                  </a:cubicBezTo>
                  <a:cubicBezTo>
                    <a:pt x="30761" y="7172"/>
                    <a:pt x="30882" y="6685"/>
                    <a:pt x="31065" y="6260"/>
                  </a:cubicBezTo>
                  <a:cubicBezTo>
                    <a:pt x="31308" y="5530"/>
                    <a:pt x="31642" y="4862"/>
                    <a:pt x="32037" y="4193"/>
                  </a:cubicBezTo>
                  <a:cubicBezTo>
                    <a:pt x="32078" y="4112"/>
                    <a:pt x="32010" y="4044"/>
                    <a:pt x="31943" y="4044"/>
                  </a:cubicBezTo>
                  <a:cubicBezTo>
                    <a:pt x="31909" y="4044"/>
                    <a:pt x="31875" y="4061"/>
                    <a:pt x="31855" y="4102"/>
                  </a:cubicBezTo>
                  <a:cubicBezTo>
                    <a:pt x="31216" y="5105"/>
                    <a:pt x="30396" y="6473"/>
                    <a:pt x="30274" y="7719"/>
                  </a:cubicBezTo>
                  <a:cubicBezTo>
                    <a:pt x="29514" y="7901"/>
                    <a:pt x="28754" y="8084"/>
                    <a:pt x="28025" y="8236"/>
                  </a:cubicBezTo>
                  <a:cubicBezTo>
                    <a:pt x="28450" y="5530"/>
                    <a:pt x="29545" y="2977"/>
                    <a:pt x="31247" y="819"/>
                  </a:cubicBezTo>
                  <a:cubicBezTo>
                    <a:pt x="31292" y="751"/>
                    <a:pt x="31235" y="665"/>
                    <a:pt x="31178" y="665"/>
                  </a:cubicBezTo>
                  <a:cubicBezTo>
                    <a:pt x="31159" y="665"/>
                    <a:pt x="31141" y="675"/>
                    <a:pt x="31125" y="697"/>
                  </a:cubicBezTo>
                  <a:cubicBezTo>
                    <a:pt x="29241" y="2825"/>
                    <a:pt x="28025" y="5500"/>
                    <a:pt x="27660" y="8327"/>
                  </a:cubicBezTo>
                  <a:cubicBezTo>
                    <a:pt x="26657" y="8539"/>
                    <a:pt x="25624" y="8722"/>
                    <a:pt x="24590" y="8904"/>
                  </a:cubicBezTo>
                  <a:cubicBezTo>
                    <a:pt x="24864" y="8509"/>
                    <a:pt x="25046" y="8053"/>
                    <a:pt x="25198" y="7597"/>
                  </a:cubicBezTo>
                  <a:cubicBezTo>
                    <a:pt x="25532" y="6503"/>
                    <a:pt x="25928" y="5470"/>
                    <a:pt x="26414" y="4466"/>
                  </a:cubicBezTo>
                  <a:cubicBezTo>
                    <a:pt x="26435" y="4423"/>
                    <a:pt x="26396" y="4380"/>
                    <a:pt x="26361" y="4380"/>
                  </a:cubicBezTo>
                  <a:cubicBezTo>
                    <a:pt x="26346" y="4380"/>
                    <a:pt x="26332" y="4388"/>
                    <a:pt x="26323" y="4406"/>
                  </a:cubicBezTo>
                  <a:cubicBezTo>
                    <a:pt x="25897" y="5074"/>
                    <a:pt x="25532" y="5804"/>
                    <a:pt x="25259" y="6564"/>
                  </a:cubicBezTo>
                  <a:cubicBezTo>
                    <a:pt x="24955" y="7324"/>
                    <a:pt x="24742" y="8418"/>
                    <a:pt x="24104" y="8995"/>
                  </a:cubicBezTo>
                  <a:cubicBezTo>
                    <a:pt x="23648" y="9087"/>
                    <a:pt x="23162" y="9147"/>
                    <a:pt x="22675" y="9239"/>
                  </a:cubicBezTo>
                  <a:lnTo>
                    <a:pt x="21459" y="9391"/>
                  </a:lnTo>
                  <a:cubicBezTo>
                    <a:pt x="22280" y="8327"/>
                    <a:pt x="22615" y="6929"/>
                    <a:pt x="23162" y="5713"/>
                  </a:cubicBezTo>
                  <a:cubicBezTo>
                    <a:pt x="23830" y="4011"/>
                    <a:pt x="24864" y="2430"/>
                    <a:pt x="26140" y="1123"/>
                  </a:cubicBezTo>
                  <a:cubicBezTo>
                    <a:pt x="26187" y="1076"/>
                    <a:pt x="26144" y="1012"/>
                    <a:pt x="26094" y="1012"/>
                  </a:cubicBezTo>
                  <a:cubicBezTo>
                    <a:pt x="26079" y="1012"/>
                    <a:pt x="26063" y="1018"/>
                    <a:pt x="26049" y="1032"/>
                  </a:cubicBezTo>
                  <a:cubicBezTo>
                    <a:pt x="24925" y="2035"/>
                    <a:pt x="24013" y="3281"/>
                    <a:pt x="23344" y="4649"/>
                  </a:cubicBezTo>
                  <a:cubicBezTo>
                    <a:pt x="22554" y="6229"/>
                    <a:pt x="22098" y="7992"/>
                    <a:pt x="21034" y="9451"/>
                  </a:cubicBezTo>
                  <a:cubicBezTo>
                    <a:pt x="19757" y="9634"/>
                    <a:pt x="18481" y="9786"/>
                    <a:pt x="17174" y="9877"/>
                  </a:cubicBezTo>
                  <a:cubicBezTo>
                    <a:pt x="18177" y="8813"/>
                    <a:pt x="18541" y="7354"/>
                    <a:pt x="18937" y="5956"/>
                  </a:cubicBezTo>
                  <a:cubicBezTo>
                    <a:pt x="19514" y="3859"/>
                    <a:pt x="20244" y="1761"/>
                    <a:pt x="21703" y="150"/>
                  </a:cubicBezTo>
                  <a:cubicBezTo>
                    <a:pt x="21774" y="103"/>
                    <a:pt x="21716" y="0"/>
                    <a:pt x="21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Google Shape;19;p3"/>
          <p:cNvSpPr txBox="1">
            <a:spLocks noGrp="1"/>
          </p:cNvSpPr>
          <p:nvPr>
            <p:ph type="title"/>
          </p:nvPr>
        </p:nvSpPr>
        <p:spPr>
          <a:xfrm>
            <a:off x="2038200" y="2360400"/>
            <a:ext cx="5067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0" name="Google Shape;20;p3"/>
          <p:cNvSpPr txBox="1">
            <a:spLocks noGrp="1"/>
          </p:cNvSpPr>
          <p:nvPr>
            <p:ph type="title" idx="2" hasCustomPrompt="1"/>
          </p:nvPr>
        </p:nvSpPr>
        <p:spPr>
          <a:xfrm>
            <a:off x="2038200" y="1337825"/>
            <a:ext cx="5067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7500">
                <a:solidFill>
                  <a:schemeClr val="accent3"/>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1" name="Google Shape;21;p3"/>
          <p:cNvSpPr txBox="1">
            <a:spLocks noGrp="1"/>
          </p:cNvSpPr>
          <p:nvPr>
            <p:ph type="subTitle" idx="1"/>
          </p:nvPr>
        </p:nvSpPr>
        <p:spPr>
          <a:xfrm>
            <a:off x="2933550" y="3189325"/>
            <a:ext cx="32769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p:nvPr/>
        </p:nvSpPr>
        <p:spPr>
          <a:xfrm rot="1885563">
            <a:off x="-258652" y="-2270432"/>
            <a:ext cx="9952210" cy="9361551"/>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4"/>
          <p:cNvSpPr/>
          <p:nvPr/>
        </p:nvSpPr>
        <p:spPr>
          <a:xfrm rot="874891">
            <a:off x="203487" y="-411797"/>
            <a:ext cx="1019460" cy="1906897"/>
          </a:xfrm>
          <a:custGeom>
            <a:avLst/>
            <a:gdLst/>
            <a:ahLst/>
            <a:cxnLst/>
            <a:rect l="l" t="t" r="r" b="b"/>
            <a:pathLst>
              <a:path w="23953" h="44804" extrusionOk="0">
                <a:moveTo>
                  <a:pt x="6990" y="13248"/>
                </a:moveTo>
                <a:lnTo>
                  <a:pt x="6990" y="13248"/>
                </a:lnTo>
                <a:cubicBezTo>
                  <a:pt x="6990" y="13250"/>
                  <a:pt x="6990" y="13252"/>
                  <a:pt x="6992" y="13253"/>
                </a:cubicBezTo>
                <a:cubicBezTo>
                  <a:pt x="6991" y="13252"/>
                  <a:pt x="6991" y="13250"/>
                  <a:pt x="6990" y="13248"/>
                </a:cubicBezTo>
                <a:close/>
                <a:moveTo>
                  <a:pt x="5531" y="20573"/>
                </a:moveTo>
                <a:cubicBezTo>
                  <a:pt x="5531" y="20575"/>
                  <a:pt x="5531" y="20577"/>
                  <a:pt x="5533" y="20578"/>
                </a:cubicBezTo>
                <a:cubicBezTo>
                  <a:pt x="5532" y="20577"/>
                  <a:pt x="5531" y="20575"/>
                  <a:pt x="5531" y="20573"/>
                </a:cubicBezTo>
                <a:close/>
                <a:moveTo>
                  <a:pt x="3101" y="28051"/>
                </a:moveTo>
                <a:cubicBezTo>
                  <a:pt x="3100" y="28053"/>
                  <a:pt x="3100" y="28054"/>
                  <a:pt x="3101" y="28055"/>
                </a:cubicBezTo>
                <a:cubicBezTo>
                  <a:pt x="3101" y="28054"/>
                  <a:pt x="3101" y="28053"/>
                  <a:pt x="3101" y="28051"/>
                </a:cubicBezTo>
                <a:close/>
                <a:moveTo>
                  <a:pt x="1" y="34950"/>
                </a:moveTo>
                <a:cubicBezTo>
                  <a:pt x="1" y="34952"/>
                  <a:pt x="0" y="34954"/>
                  <a:pt x="1" y="34955"/>
                </a:cubicBezTo>
                <a:cubicBezTo>
                  <a:pt x="1" y="34954"/>
                  <a:pt x="1" y="34952"/>
                  <a:pt x="1" y="34950"/>
                </a:cubicBezTo>
                <a:close/>
                <a:moveTo>
                  <a:pt x="15746" y="0"/>
                </a:moveTo>
                <a:cubicBezTo>
                  <a:pt x="15655" y="0"/>
                  <a:pt x="15564" y="61"/>
                  <a:pt x="15564" y="183"/>
                </a:cubicBezTo>
                <a:cubicBezTo>
                  <a:pt x="15533" y="791"/>
                  <a:pt x="15533" y="1368"/>
                  <a:pt x="15564" y="1976"/>
                </a:cubicBezTo>
                <a:lnTo>
                  <a:pt x="15472" y="2067"/>
                </a:lnTo>
                <a:cubicBezTo>
                  <a:pt x="15320" y="2219"/>
                  <a:pt x="15138" y="2402"/>
                  <a:pt x="14925" y="2614"/>
                </a:cubicBezTo>
                <a:cubicBezTo>
                  <a:pt x="13922" y="3557"/>
                  <a:pt x="12220" y="5107"/>
                  <a:pt x="10305" y="6809"/>
                </a:cubicBezTo>
                <a:cubicBezTo>
                  <a:pt x="7362" y="9421"/>
                  <a:pt x="6941" y="13072"/>
                  <a:pt x="6990" y="13248"/>
                </a:cubicBezTo>
                <a:lnTo>
                  <a:pt x="6990" y="13248"/>
                </a:lnTo>
                <a:cubicBezTo>
                  <a:pt x="7007" y="13133"/>
                  <a:pt x="9876" y="11532"/>
                  <a:pt x="12949" y="8876"/>
                </a:cubicBezTo>
                <a:cubicBezTo>
                  <a:pt x="14287" y="7660"/>
                  <a:pt x="15199" y="6079"/>
                  <a:pt x="15594" y="4317"/>
                </a:cubicBezTo>
                <a:lnTo>
                  <a:pt x="15594" y="4317"/>
                </a:lnTo>
                <a:cubicBezTo>
                  <a:pt x="15594" y="5380"/>
                  <a:pt x="15533" y="6444"/>
                  <a:pt x="15472" y="7508"/>
                </a:cubicBezTo>
                <a:cubicBezTo>
                  <a:pt x="15442" y="8420"/>
                  <a:pt x="15351" y="9301"/>
                  <a:pt x="15260" y="10213"/>
                </a:cubicBezTo>
                <a:cubicBezTo>
                  <a:pt x="15108" y="10335"/>
                  <a:pt x="14864" y="10548"/>
                  <a:pt x="14560" y="10791"/>
                </a:cubicBezTo>
                <a:cubicBezTo>
                  <a:pt x="13466" y="11642"/>
                  <a:pt x="11582" y="13010"/>
                  <a:pt x="9515" y="14499"/>
                </a:cubicBezTo>
                <a:cubicBezTo>
                  <a:pt x="6305" y="16809"/>
                  <a:pt x="5493" y="20391"/>
                  <a:pt x="5531" y="20573"/>
                </a:cubicBezTo>
                <a:lnTo>
                  <a:pt x="5531" y="20573"/>
                </a:lnTo>
                <a:cubicBezTo>
                  <a:pt x="5542" y="20444"/>
                  <a:pt x="8567" y="19141"/>
                  <a:pt x="11886" y="16809"/>
                </a:cubicBezTo>
                <a:cubicBezTo>
                  <a:pt x="13345" y="15745"/>
                  <a:pt x="14439" y="14256"/>
                  <a:pt x="15016" y="12523"/>
                </a:cubicBezTo>
                <a:lnTo>
                  <a:pt x="15016" y="12523"/>
                </a:lnTo>
                <a:cubicBezTo>
                  <a:pt x="14925" y="13283"/>
                  <a:pt x="14834" y="14043"/>
                  <a:pt x="14712" y="14773"/>
                </a:cubicBezTo>
                <a:cubicBezTo>
                  <a:pt x="14500" y="16110"/>
                  <a:pt x="14256" y="17447"/>
                  <a:pt x="13983" y="18754"/>
                </a:cubicBezTo>
                <a:lnTo>
                  <a:pt x="13953" y="18754"/>
                </a:lnTo>
                <a:lnTo>
                  <a:pt x="13892" y="18785"/>
                </a:lnTo>
                <a:cubicBezTo>
                  <a:pt x="13709" y="18906"/>
                  <a:pt x="13466" y="19089"/>
                  <a:pt x="13193" y="19271"/>
                </a:cubicBezTo>
                <a:cubicBezTo>
                  <a:pt x="12007" y="19970"/>
                  <a:pt x="10001" y="21125"/>
                  <a:pt x="7752" y="22402"/>
                </a:cubicBezTo>
                <a:cubicBezTo>
                  <a:pt x="4291" y="24358"/>
                  <a:pt x="3095" y="27862"/>
                  <a:pt x="3101" y="28051"/>
                </a:cubicBezTo>
                <a:lnTo>
                  <a:pt x="3101" y="28051"/>
                </a:lnTo>
                <a:cubicBezTo>
                  <a:pt x="3136" y="27935"/>
                  <a:pt x="6286" y="26961"/>
                  <a:pt x="9849" y="24955"/>
                </a:cubicBezTo>
                <a:cubicBezTo>
                  <a:pt x="11460" y="24043"/>
                  <a:pt x="12737" y="22645"/>
                  <a:pt x="13497" y="20943"/>
                </a:cubicBezTo>
                <a:lnTo>
                  <a:pt x="13497" y="20943"/>
                </a:lnTo>
                <a:cubicBezTo>
                  <a:pt x="13010" y="22888"/>
                  <a:pt x="12494" y="24803"/>
                  <a:pt x="11855" y="26718"/>
                </a:cubicBezTo>
                <a:lnTo>
                  <a:pt x="11673" y="26809"/>
                </a:lnTo>
                <a:cubicBezTo>
                  <a:pt x="11490" y="26931"/>
                  <a:pt x="11247" y="27052"/>
                  <a:pt x="10974" y="27174"/>
                </a:cubicBezTo>
                <a:cubicBezTo>
                  <a:pt x="9758" y="27782"/>
                  <a:pt x="7600" y="28694"/>
                  <a:pt x="5259" y="29758"/>
                </a:cubicBezTo>
                <a:cubicBezTo>
                  <a:pt x="1592" y="31381"/>
                  <a:pt x="35" y="34758"/>
                  <a:pt x="1" y="34950"/>
                </a:cubicBezTo>
                <a:lnTo>
                  <a:pt x="1" y="34950"/>
                </a:lnTo>
                <a:cubicBezTo>
                  <a:pt x="59" y="34816"/>
                  <a:pt x="3275" y="34173"/>
                  <a:pt x="7053" y="32524"/>
                </a:cubicBezTo>
                <a:cubicBezTo>
                  <a:pt x="8785" y="31764"/>
                  <a:pt x="10214" y="30426"/>
                  <a:pt x="11156" y="28785"/>
                </a:cubicBezTo>
                <a:lnTo>
                  <a:pt x="11156" y="28785"/>
                </a:lnTo>
                <a:lnTo>
                  <a:pt x="11095" y="28998"/>
                </a:lnTo>
                <a:cubicBezTo>
                  <a:pt x="10791" y="29788"/>
                  <a:pt x="10487" y="30609"/>
                  <a:pt x="10183" y="31399"/>
                </a:cubicBezTo>
                <a:cubicBezTo>
                  <a:pt x="10031" y="31551"/>
                  <a:pt x="9880" y="31733"/>
                  <a:pt x="9697" y="31916"/>
                </a:cubicBezTo>
                <a:lnTo>
                  <a:pt x="9606" y="32007"/>
                </a:lnTo>
                <a:cubicBezTo>
                  <a:pt x="8147" y="33648"/>
                  <a:pt x="6870" y="35442"/>
                  <a:pt x="5867" y="37387"/>
                </a:cubicBezTo>
                <a:cubicBezTo>
                  <a:pt x="4682" y="39727"/>
                  <a:pt x="3892" y="42220"/>
                  <a:pt x="3496" y="44803"/>
                </a:cubicBezTo>
                <a:cubicBezTo>
                  <a:pt x="5746" y="43253"/>
                  <a:pt x="7600" y="41186"/>
                  <a:pt x="8876" y="38755"/>
                </a:cubicBezTo>
                <a:cubicBezTo>
                  <a:pt x="9819" y="36870"/>
                  <a:pt x="10366" y="34834"/>
                  <a:pt x="10518" y="32767"/>
                </a:cubicBezTo>
                <a:cubicBezTo>
                  <a:pt x="10548" y="32189"/>
                  <a:pt x="10548" y="31764"/>
                  <a:pt x="10548" y="31460"/>
                </a:cubicBezTo>
                <a:cubicBezTo>
                  <a:pt x="10731" y="30943"/>
                  <a:pt x="10943" y="30457"/>
                  <a:pt x="11126" y="29970"/>
                </a:cubicBezTo>
                <a:cubicBezTo>
                  <a:pt x="11278" y="29545"/>
                  <a:pt x="11430" y="29089"/>
                  <a:pt x="11582" y="28663"/>
                </a:cubicBezTo>
                <a:lnTo>
                  <a:pt x="11582" y="28663"/>
                </a:lnTo>
                <a:cubicBezTo>
                  <a:pt x="11217" y="30578"/>
                  <a:pt x="11369" y="32584"/>
                  <a:pt x="12007" y="34408"/>
                </a:cubicBezTo>
                <a:cubicBezTo>
                  <a:pt x="13436" y="38268"/>
                  <a:pt x="14621" y="41551"/>
                  <a:pt x="14530" y="41551"/>
                </a:cubicBezTo>
                <a:cubicBezTo>
                  <a:pt x="14652" y="41551"/>
                  <a:pt x="16962" y="37265"/>
                  <a:pt x="15412" y="33314"/>
                </a:cubicBezTo>
                <a:cubicBezTo>
                  <a:pt x="14652" y="31369"/>
                  <a:pt x="13770" y="29484"/>
                  <a:pt x="12706" y="27660"/>
                </a:cubicBezTo>
                <a:lnTo>
                  <a:pt x="12372" y="27022"/>
                </a:lnTo>
                <a:lnTo>
                  <a:pt x="12250" y="26779"/>
                </a:lnTo>
                <a:cubicBezTo>
                  <a:pt x="12676" y="25502"/>
                  <a:pt x="13041" y="24226"/>
                  <a:pt x="13375" y="22919"/>
                </a:cubicBezTo>
                <a:cubicBezTo>
                  <a:pt x="13588" y="22219"/>
                  <a:pt x="13770" y="21490"/>
                  <a:pt x="13953" y="20761"/>
                </a:cubicBezTo>
                <a:lnTo>
                  <a:pt x="13953" y="20761"/>
                </a:lnTo>
                <a:cubicBezTo>
                  <a:pt x="13801" y="22675"/>
                  <a:pt x="14165" y="24590"/>
                  <a:pt x="14986" y="26323"/>
                </a:cubicBezTo>
                <a:cubicBezTo>
                  <a:pt x="16840" y="30001"/>
                  <a:pt x="18421" y="33101"/>
                  <a:pt x="18299" y="33162"/>
                </a:cubicBezTo>
                <a:cubicBezTo>
                  <a:pt x="18421" y="33162"/>
                  <a:pt x="20244" y="28663"/>
                  <a:pt x="18299" y="24925"/>
                </a:cubicBezTo>
                <a:cubicBezTo>
                  <a:pt x="17296" y="23071"/>
                  <a:pt x="16171" y="21308"/>
                  <a:pt x="14925" y="19636"/>
                </a:cubicBezTo>
                <a:lnTo>
                  <a:pt x="14500" y="19028"/>
                </a:lnTo>
                <a:lnTo>
                  <a:pt x="14408" y="18846"/>
                </a:lnTo>
                <a:lnTo>
                  <a:pt x="14378" y="18815"/>
                </a:lnTo>
                <a:cubicBezTo>
                  <a:pt x="14834" y="16688"/>
                  <a:pt x="15199" y="14529"/>
                  <a:pt x="15472" y="12371"/>
                </a:cubicBezTo>
                <a:cubicBezTo>
                  <a:pt x="15564" y="14256"/>
                  <a:pt x="16141" y="16080"/>
                  <a:pt x="17144" y="17660"/>
                </a:cubicBezTo>
                <a:cubicBezTo>
                  <a:pt x="19424" y="21095"/>
                  <a:pt x="21339" y="24043"/>
                  <a:pt x="21217" y="24074"/>
                </a:cubicBezTo>
                <a:cubicBezTo>
                  <a:pt x="21339" y="24074"/>
                  <a:pt x="22646" y="19423"/>
                  <a:pt x="20244" y="15897"/>
                </a:cubicBezTo>
                <a:cubicBezTo>
                  <a:pt x="19059" y="14165"/>
                  <a:pt x="17752" y="12523"/>
                  <a:pt x="16323" y="10973"/>
                </a:cubicBezTo>
                <a:lnTo>
                  <a:pt x="15837" y="10365"/>
                </a:lnTo>
                <a:lnTo>
                  <a:pt x="15715" y="10244"/>
                </a:lnTo>
                <a:cubicBezTo>
                  <a:pt x="15776" y="9666"/>
                  <a:pt x="15807" y="9089"/>
                  <a:pt x="15867" y="8511"/>
                </a:cubicBezTo>
                <a:cubicBezTo>
                  <a:pt x="15959" y="7174"/>
                  <a:pt x="16019" y="5836"/>
                  <a:pt x="16050" y="4468"/>
                </a:cubicBezTo>
                <a:lnTo>
                  <a:pt x="16050" y="4165"/>
                </a:lnTo>
                <a:cubicBezTo>
                  <a:pt x="16354" y="6019"/>
                  <a:pt x="17114" y="7751"/>
                  <a:pt x="18269" y="9210"/>
                </a:cubicBezTo>
                <a:cubicBezTo>
                  <a:pt x="20913" y="12402"/>
                  <a:pt x="23132" y="15137"/>
                  <a:pt x="23041" y="15198"/>
                </a:cubicBezTo>
                <a:cubicBezTo>
                  <a:pt x="23162" y="15137"/>
                  <a:pt x="23953" y="10396"/>
                  <a:pt x="21187" y="7143"/>
                </a:cubicBezTo>
                <a:cubicBezTo>
                  <a:pt x="19819" y="5502"/>
                  <a:pt x="18330" y="3982"/>
                  <a:pt x="16719" y="2584"/>
                </a:cubicBezTo>
                <a:lnTo>
                  <a:pt x="16050" y="1946"/>
                </a:lnTo>
                <a:cubicBezTo>
                  <a:pt x="16050" y="1338"/>
                  <a:pt x="16019" y="760"/>
                  <a:pt x="15928" y="183"/>
                </a:cubicBezTo>
                <a:cubicBezTo>
                  <a:pt x="15928" y="61"/>
                  <a:pt x="15837" y="0"/>
                  <a:pt x="157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 name="Google Shape;25;p4"/>
          <p:cNvGrpSpPr/>
          <p:nvPr/>
        </p:nvGrpSpPr>
        <p:grpSpPr>
          <a:xfrm rot="8939875">
            <a:off x="7652868" y="3799366"/>
            <a:ext cx="2044464" cy="2157798"/>
            <a:chOff x="-5495613" y="-710869"/>
            <a:chExt cx="2750172" cy="2902627"/>
          </a:xfrm>
        </p:grpSpPr>
        <p:sp>
          <p:nvSpPr>
            <p:cNvPr id="26" name="Google Shape;26;p4"/>
            <p:cNvSpPr/>
            <p:nvPr/>
          </p:nvSpPr>
          <p:spPr>
            <a:xfrm rot="-3863972">
              <a:off x="-4554171" y="-427335"/>
              <a:ext cx="1411060" cy="1264278"/>
            </a:xfrm>
            <a:custGeom>
              <a:avLst/>
              <a:gdLst/>
              <a:ahLst/>
              <a:cxnLst/>
              <a:rect l="l" t="t" r="r" b="b"/>
              <a:pathLst>
                <a:path w="25879" h="23187" extrusionOk="0">
                  <a:moveTo>
                    <a:pt x="25291" y="0"/>
                  </a:moveTo>
                  <a:cubicBezTo>
                    <a:pt x="25235" y="0"/>
                    <a:pt x="25177" y="13"/>
                    <a:pt x="25117" y="43"/>
                  </a:cubicBezTo>
                  <a:cubicBezTo>
                    <a:pt x="20345" y="2566"/>
                    <a:pt x="15482" y="5119"/>
                    <a:pt x="11379" y="8675"/>
                  </a:cubicBezTo>
                  <a:cubicBezTo>
                    <a:pt x="6850" y="12596"/>
                    <a:pt x="3658" y="17855"/>
                    <a:pt x="193" y="22657"/>
                  </a:cubicBezTo>
                  <a:cubicBezTo>
                    <a:pt x="0" y="22914"/>
                    <a:pt x="275" y="23187"/>
                    <a:pt x="550" y="23187"/>
                  </a:cubicBezTo>
                  <a:cubicBezTo>
                    <a:pt x="666" y="23187"/>
                    <a:pt x="781" y="23139"/>
                    <a:pt x="862" y="23022"/>
                  </a:cubicBezTo>
                  <a:cubicBezTo>
                    <a:pt x="4266" y="18280"/>
                    <a:pt x="7427" y="13083"/>
                    <a:pt x="11895" y="9223"/>
                  </a:cubicBezTo>
                  <a:cubicBezTo>
                    <a:pt x="15968" y="5727"/>
                    <a:pt x="20771" y="3204"/>
                    <a:pt x="25513" y="712"/>
                  </a:cubicBezTo>
                  <a:cubicBezTo>
                    <a:pt x="25879" y="502"/>
                    <a:pt x="25637" y="0"/>
                    <a:pt x="25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rot="-3863972">
              <a:off x="-5125593" y="53001"/>
              <a:ext cx="1611659" cy="340129"/>
            </a:xfrm>
            <a:custGeom>
              <a:avLst/>
              <a:gdLst/>
              <a:ahLst/>
              <a:cxnLst/>
              <a:rect l="l" t="t" r="r" b="b"/>
              <a:pathLst>
                <a:path w="29558" h="6238" extrusionOk="0">
                  <a:moveTo>
                    <a:pt x="29032" y="0"/>
                  </a:moveTo>
                  <a:cubicBezTo>
                    <a:pt x="28969" y="0"/>
                    <a:pt x="28902" y="21"/>
                    <a:pt x="28834" y="67"/>
                  </a:cubicBezTo>
                  <a:lnTo>
                    <a:pt x="28834" y="37"/>
                  </a:lnTo>
                  <a:cubicBezTo>
                    <a:pt x="23429" y="3627"/>
                    <a:pt x="17154" y="5476"/>
                    <a:pt x="10822" y="5476"/>
                  </a:cubicBezTo>
                  <a:cubicBezTo>
                    <a:pt x="7397" y="5476"/>
                    <a:pt x="3956" y="4935"/>
                    <a:pt x="627" y="3836"/>
                  </a:cubicBezTo>
                  <a:cubicBezTo>
                    <a:pt x="584" y="3822"/>
                    <a:pt x="544" y="3815"/>
                    <a:pt x="506" y="3815"/>
                  </a:cubicBezTo>
                  <a:cubicBezTo>
                    <a:pt x="137" y="3815"/>
                    <a:pt x="1" y="4428"/>
                    <a:pt x="414" y="4566"/>
                  </a:cubicBezTo>
                  <a:cubicBezTo>
                    <a:pt x="3818" y="5686"/>
                    <a:pt x="7335" y="6237"/>
                    <a:pt x="10833" y="6237"/>
                  </a:cubicBezTo>
                  <a:cubicBezTo>
                    <a:pt x="17300" y="6237"/>
                    <a:pt x="23707" y="4355"/>
                    <a:pt x="29229" y="705"/>
                  </a:cubicBezTo>
                  <a:cubicBezTo>
                    <a:pt x="29557" y="478"/>
                    <a:pt x="29341" y="0"/>
                    <a:pt x="290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4"/>
            <p:cNvSpPr/>
            <p:nvPr/>
          </p:nvSpPr>
          <p:spPr>
            <a:xfrm rot="-3863972">
              <a:off x="-5143954" y="-33158"/>
              <a:ext cx="2042354" cy="856538"/>
            </a:xfrm>
            <a:custGeom>
              <a:avLst/>
              <a:gdLst/>
              <a:ahLst/>
              <a:cxnLst/>
              <a:rect l="l" t="t" r="r" b="b"/>
              <a:pathLst>
                <a:path w="37457" h="15709" extrusionOk="0">
                  <a:moveTo>
                    <a:pt x="37004" y="0"/>
                  </a:moveTo>
                  <a:cubicBezTo>
                    <a:pt x="36961" y="0"/>
                    <a:pt x="36915" y="9"/>
                    <a:pt x="36865" y="29"/>
                  </a:cubicBezTo>
                  <a:cubicBezTo>
                    <a:pt x="30968" y="2491"/>
                    <a:pt x="26257" y="6838"/>
                    <a:pt x="20937" y="10242"/>
                  </a:cubicBezTo>
                  <a:cubicBezTo>
                    <a:pt x="18111" y="12066"/>
                    <a:pt x="15132" y="13555"/>
                    <a:pt x="11849" y="14315"/>
                  </a:cubicBezTo>
                  <a:cubicBezTo>
                    <a:pt x="9977" y="14764"/>
                    <a:pt x="8066" y="14984"/>
                    <a:pt x="6152" y="14984"/>
                  </a:cubicBezTo>
                  <a:cubicBezTo>
                    <a:pt x="4304" y="14984"/>
                    <a:pt x="2454" y="14779"/>
                    <a:pt x="633" y="14376"/>
                  </a:cubicBezTo>
                  <a:cubicBezTo>
                    <a:pt x="599" y="14367"/>
                    <a:pt x="567" y="14363"/>
                    <a:pt x="536" y="14363"/>
                  </a:cubicBezTo>
                  <a:cubicBezTo>
                    <a:pt x="150" y="14363"/>
                    <a:pt x="0" y="15021"/>
                    <a:pt x="451" y="15105"/>
                  </a:cubicBezTo>
                  <a:lnTo>
                    <a:pt x="451" y="15075"/>
                  </a:lnTo>
                  <a:cubicBezTo>
                    <a:pt x="2307" y="15499"/>
                    <a:pt x="4197" y="15709"/>
                    <a:pt x="6084" y="15709"/>
                  </a:cubicBezTo>
                  <a:cubicBezTo>
                    <a:pt x="9604" y="15709"/>
                    <a:pt x="13113" y="14980"/>
                    <a:pt x="16378" y="13555"/>
                  </a:cubicBezTo>
                  <a:cubicBezTo>
                    <a:pt x="21120" y="11488"/>
                    <a:pt x="25132" y="8145"/>
                    <a:pt x="29357" y="5196"/>
                  </a:cubicBezTo>
                  <a:cubicBezTo>
                    <a:pt x="31758" y="3464"/>
                    <a:pt x="34342" y="1974"/>
                    <a:pt x="37077" y="789"/>
                  </a:cubicBezTo>
                  <a:cubicBezTo>
                    <a:pt x="37456" y="600"/>
                    <a:pt x="37353" y="0"/>
                    <a:pt x="37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4"/>
            <p:cNvSpPr/>
            <p:nvPr/>
          </p:nvSpPr>
          <p:spPr>
            <a:xfrm rot="-3863972">
              <a:off x="-3872882" y="1033713"/>
              <a:ext cx="921532" cy="1036962"/>
            </a:xfrm>
            <a:custGeom>
              <a:avLst/>
              <a:gdLst/>
              <a:ahLst/>
              <a:cxnLst/>
              <a:rect l="l" t="t" r="r" b="b"/>
              <a:pathLst>
                <a:path w="16901" h="19018" extrusionOk="0">
                  <a:moveTo>
                    <a:pt x="16475" y="1"/>
                  </a:moveTo>
                  <a:cubicBezTo>
                    <a:pt x="8907" y="2067"/>
                    <a:pt x="2919" y="7782"/>
                    <a:pt x="518" y="15259"/>
                  </a:cubicBezTo>
                  <a:cubicBezTo>
                    <a:pt x="214" y="16201"/>
                    <a:pt x="1" y="17296"/>
                    <a:pt x="578" y="18116"/>
                  </a:cubicBezTo>
                  <a:cubicBezTo>
                    <a:pt x="761" y="18390"/>
                    <a:pt x="1004" y="18603"/>
                    <a:pt x="1277" y="18755"/>
                  </a:cubicBezTo>
                  <a:cubicBezTo>
                    <a:pt x="1665" y="18942"/>
                    <a:pt x="2123" y="19017"/>
                    <a:pt x="2600" y="19017"/>
                  </a:cubicBezTo>
                  <a:cubicBezTo>
                    <a:pt x="3208" y="19017"/>
                    <a:pt x="3846" y="18895"/>
                    <a:pt x="4408" y="18724"/>
                  </a:cubicBezTo>
                  <a:cubicBezTo>
                    <a:pt x="8208" y="17478"/>
                    <a:pt x="11490" y="15016"/>
                    <a:pt x="13709" y="11703"/>
                  </a:cubicBezTo>
                  <a:cubicBezTo>
                    <a:pt x="15898" y="8420"/>
                    <a:pt x="16901" y="3922"/>
                    <a:pt x="16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4"/>
            <p:cNvSpPr/>
            <p:nvPr/>
          </p:nvSpPr>
          <p:spPr>
            <a:xfrm rot="-3863972">
              <a:off x="-3871558" y="1047472"/>
              <a:ext cx="896669" cy="1022622"/>
            </a:xfrm>
            <a:custGeom>
              <a:avLst/>
              <a:gdLst/>
              <a:ahLst/>
              <a:cxnLst/>
              <a:rect l="l" t="t" r="r" b="b"/>
              <a:pathLst>
                <a:path w="16445" h="18755" extrusionOk="0">
                  <a:moveTo>
                    <a:pt x="16444" y="1"/>
                  </a:moveTo>
                  <a:lnTo>
                    <a:pt x="16444" y="1"/>
                  </a:lnTo>
                  <a:cubicBezTo>
                    <a:pt x="8906" y="2067"/>
                    <a:pt x="2888" y="7782"/>
                    <a:pt x="487" y="15259"/>
                  </a:cubicBezTo>
                  <a:cubicBezTo>
                    <a:pt x="213" y="16201"/>
                    <a:pt x="0" y="17296"/>
                    <a:pt x="547" y="18116"/>
                  </a:cubicBezTo>
                  <a:cubicBezTo>
                    <a:pt x="730" y="18390"/>
                    <a:pt x="973" y="18603"/>
                    <a:pt x="1246" y="18755"/>
                  </a:cubicBezTo>
                  <a:lnTo>
                    <a:pt x="16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rot="-3863972">
              <a:off x="-4782169" y="1368422"/>
              <a:ext cx="1030910" cy="408613"/>
            </a:xfrm>
            <a:custGeom>
              <a:avLst/>
              <a:gdLst/>
              <a:ahLst/>
              <a:cxnLst/>
              <a:rect l="l" t="t" r="r" b="b"/>
              <a:pathLst>
                <a:path w="18907" h="7494" extrusionOk="0">
                  <a:moveTo>
                    <a:pt x="8937" y="1"/>
                  </a:moveTo>
                  <a:cubicBezTo>
                    <a:pt x="6378" y="1"/>
                    <a:pt x="3858" y="713"/>
                    <a:pt x="1672" y="2071"/>
                  </a:cubicBezTo>
                  <a:cubicBezTo>
                    <a:pt x="973" y="2496"/>
                    <a:pt x="243" y="3165"/>
                    <a:pt x="91" y="3894"/>
                  </a:cubicBezTo>
                  <a:cubicBezTo>
                    <a:pt x="0" y="4138"/>
                    <a:pt x="0" y="4381"/>
                    <a:pt x="91" y="4624"/>
                  </a:cubicBezTo>
                  <a:cubicBezTo>
                    <a:pt x="274" y="5384"/>
                    <a:pt x="1034" y="5809"/>
                    <a:pt x="1763" y="6113"/>
                  </a:cubicBezTo>
                  <a:cubicBezTo>
                    <a:pt x="3985" y="7038"/>
                    <a:pt x="6336" y="7493"/>
                    <a:pt x="8676" y="7493"/>
                  </a:cubicBezTo>
                  <a:cubicBezTo>
                    <a:pt x="12256" y="7493"/>
                    <a:pt x="15812" y="6428"/>
                    <a:pt x="18845" y="4350"/>
                  </a:cubicBezTo>
                  <a:lnTo>
                    <a:pt x="18906" y="4320"/>
                  </a:lnTo>
                  <a:cubicBezTo>
                    <a:pt x="16748" y="2131"/>
                    <a:pt x="13587" y="460"/>
                    <a:pt x="10547" y="95"/>
                  </a:cubicBezTo>
                  <a:cubicBezTo>
                    <a:pt x="10011" y="32"/>
                    <a:pt x="9473" y="1"/>
                    <a:pt x="8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rot="-3863972">
              <a:off x="-4685950" y="1521217"/>
              <a:ext cx="1029220" cy="196291"/>
            </a:xfrm>
            <a:custGeom>
              <a:avLst/>
              <a:gdLst/>
              <a:ahLst/>
              <a:cxnLst/>
              <a:rect l="l" t="t" r="r" b="b"/>
              <a:pathLst>
                <a:path w="18876" h="3600" extrusionOk="0">
                  <a:moveTo>
                    <a:pt x="91" y="0"/>
                  </a:moveTo>
                  <a:cubicBezTo>
                    <a:pt x="0" y="244"/>
                    <a:pt x="0" y="487"/>
                    <a:pt x="91" y="730"/>
                  </a:cubicBezTo>
                  <a:cubicBezTo>
                    <a:pt x="274" y="1490"/>
                    <a:pt x="1034" y="1915"/>
                    <a:pt x="1763" y="2219"/>
                  </a:cubicBezTo>
                  <a:cubicBezTo>
                    <a:pt x="3985" y="3144"/>
                    <a:pt x="6336" y="3599"/>
                    <a:pt x="8678" y="3599"/>
                  </a:cubicBezTo>
                  <a:cubicBezTo>
                    <a:pt x="12261" y="3599"/>
                    <a:pt x="15824" y="2534"/>
                    <a:pt x="18876" y="456"/>
                  </a:cubicBezTo>
                  <a:lnTo>
                    <a:pt x="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3863972">
              <a:off x="-5586968" y="915660"/>
              <a:ext cx="1267931" cy="595852"/>
            </a:xfrm>
            <a:custGeom>
              <a:avLst/>
              <a:gdLst/>
              <a:ahLst/>
              <a:cxnLst/>
              <a:rect l="l" t="t" r="r" b="b"/>
              <a:pathLst>
                <a:path w="23254" h="10928" extrusionOk="0">
                  <a:moveTo>
                    <a:pt x="7418" y="1"/>
                  </a:moveTo>
                  <a:cubicBezTo>
                    <a:pt x="5930" y="1"/>
                    <a:pt x="4439" y="189"/>
                    <a:pt x="2979" y="568"/>
                  </a:cubicBezTo>
                  <a:cubicBezTo>
                    <a:pt x="1946" y="811"/>
                    <a:pt x="821" y="1358"/>
                    <a:pt x="304" y="2209"/>
                  </a:cubicBezTo>
                  <a:cubicBezTo>
                    <a:pt x="152" y="2483"/>
                    <a:pt x="61" y="2787"/>
                    <a:pt x="31" y="3121"/>
                  </a:cubicBezTo>
                  <a:cubicBezTo>
                    <a:pt x="0" y="4094"/>
                    <a:pt x="791" y="4915"/>
                    <a:pt x="1520" y="5553"/>
                  </a:cubicBezTo>
                  <a:cubicBezTo>
                    <a:pt x="5740" y="9069"/>
                    <a:pt x="11021" y="10927"/>
                    <a:pt x="16378" y="10927"/>
                  </a:cubicBezTo>
                  <a:cubicBezTo>
                    <a:pt x="18661" y="10927"/>
                    <a:pt x="20958" y="10590"/>
                    <a:pt x="23192" y="9899"/>
                  </a:cubicBezTo>
                  <a:lnTo>
                    <a:pt x="23253" y="9869"/>
                  </a:lnTo>
                  <a:cubicBezTo>
                    <a:pt x="21429" y="6343"/>
                    <a:pt x="18207" y="3091"/>
                    <a:pt x="14590" y="1510"/>
                  </a:cubicBezTo>
                  <a:cubicBezTo>
                    <a:pt x="12304" y="509"/>
                    <a:pt x="9864" y="1"/>
                    <a:pt x="7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rot="-3863972">
              <a:off x="-5533089" y="1002582"/>
              <a:ext cx="1264605" cy="475733"/>
            </a:xfrm>
            <a:custGeom>
              <a:avLst/>
              <a:gdLst/>
              <a:ahLst/>
              <a:cxnLst/>
              <a:rect l="l" t="t" r="r" b="b"/>
              <a:pathLst>
                <a:path w="23193" h="8725" extrusionOk="0">
                  <a:moveTo>
                    <a:pt x="304" y="1"/>
                  </a:moveTo>
                  <a:cubicBezTo>
                    <a:pt x="152" y="275"/>
                    <a:pt x="61" y="578"/>
                    <a:pt x="31" y="913"/>
                  </a:cubicBezTo>
                  <a:cubicBezTo>
                    <a:pt x="0" y="1885"/>
                    <a:pt x="791" y="2706"/>
                    <a:pt x="1520" y="3344"/>
                  </a:cubicBezTo>
                  <a:cubicBezTo>
                    <a:pt x="5732" y="6876"/>
                    <a:pt x="10986" y="8725"/>
                    <a:pt x="16334" y="8725"/>
                  </a:cubicBezTo>
                  <a:cubicBezTo>
                    <a:pt x="18628" y="8725"/>
                    <a:pt x="20939" y="8384"/>
                    <a:pt x="23192" y="7691"/>
                  </a:cubicBezTo>
                  <a:lnTo>
                    <a:pt x="30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4"/>
          <p:cNvSpPr/>
          <p:nvPr/>
        </p:nvSpPr>
        <p:spPr>
          <a:xfrm>
            <a:off x="7977607" y="321803"/>
            <a:ext cx="1090189" cy="439686"/>
          </a:xfrm>
          <a:custGeom>
            <a:avLst/>
            <a:gdLst/>
            <a:ahLst/>
            <a:cxnLst/>
            <a:rect l="l" t="t" r="r" b="b"/>
            <a:pathLst>
              <a:path w="27661" h="11156" extrusionOk="0">
                <a:moveTo>
                  <a:pt x="15411" y="0"/>
                </a:moveTo>
                <a:cubicBezTo>
                  <a:pt x="14256" y="0"/>
                  <a:pt x="13192" y="790"/>
                  <a:pt x="12463" y="2037"/>
                </a:cubicBezTo>
                <a:cubicBezTo>
                  <a:pt x="11916" y="1763"/>
                  <a:pt x="11308" y="1641"/>
                  <a:pt x="10730" y="1611"/>
                </a:cubicBezTo>
                <a:cubicBezTo>
                  <a:pt x="8663" y="1611"/>
                  <a:pt x="6900" y="3313"/>
                  <a:pt x="6171" y="5684"/>
                </a:cubicBezTo>
                <a:cubicBezTo>
                  <a:pt x="5654" y="5471"/>
                  <a:pt x="5107" y="5350"/>
                  <a:pt x="4560" y="5350"/>
                </a:cubicBezTo>
                <a:cubicBezTo>
                  <a:pt x="3375" y="5380"/>
                  <a:pt x="2219" y="5897"/>
                  <a:pt x="1429" y="6839"/>
                </a:cubicBezTo>
                <a:cubicBezTo>
                  <a:pt x="1" y="8420"/>
                  <a:pt x="1064" y="11155"/>
                  <a:pt x="3101" y="11155"/>
                </a:cubicBezTo>
                <a:lnTo>
                  <a:pt x="24408" y="11155"/>
                </a:lnTo>
                <a:cubicBezTo>
                  <a:pt x="27144" y="11155"/>
                  <a:pt x="27661" y="6809"/>
                  <a:pt x="25016" y="6140"/>
                </a:cubicBezTo>
                <a:cubicBezTo>
                  <a:pt x="24834" y="6110"/>
                  <a:pt x="24652" y="6079"/>
                  <a:pt x="24469" y="6049"/>
                </a:cubicBezTo>
                <a:cubicBezTo>
                  <a:pt x="23952" y="3374"/>
                  <a:pt x="22402" y="1398"/>
                  <a:pt x="20548" y="1398"/>
                </a:cubicBezTo>
                <a:cubicBezTo>
                  <a:pt x="19788" y="1398"/>
                  <a:pt x="19059" y="1733"/>
                  <a:pt x="18512" y="2280"/>
                </a:cubicBezTo>
                <a:cubicBezTo>
                  <a:pt x="17752" y="882"/>
                  <a:pt x="16657" y="0"/>
                  <a:pt x="154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4"/>
          <p:cNvSpPr txBox="1">
            <a:spLocks noGrp="1"/>
          </p:cNvSpPr>
          <p:nvPr>
            <p:ph type="body" idx="1"/>
          </p:nvPr>
        </p:nvSpPr>
        <p:spPr>
          <a:xfrm>
            <a:off x="713100" y="1228675"/>
            <a:ext cx="7717800" cy="3416400"/>
          </a:xfrm>
          <a:prstGeom prst="rect">
            <a:avLst/>
          </a:prstGeom>
        </p:spPr>
        <p:txBody>
          <a:bodyPr spcFirstLastPara="1" wrap="square" lIns="91425" tIns="91425" rIns="91425" bIns="91425" anchor="t" anchorCtr="0">
            <a:noAutofit/>
          </a:bodyPr>
          <a:lstStyle>
            <a:lvl1pPr marL="457200" lvl="0" indent="-298450">
              <a:lnSpc>
                <a:spcPct val="100000"/>
              </a:lnSpc>
              <a:spcBef>
                <a:spcPts val="0"/>
              </a:spcBef>
              <a:spcAft>
                <a:spcPts val="0"/>
              </a:spcAft>
              <a:buSzPts val="1100"/>
              <a:buAutoNum type="arabicPeriod"/>
              <a:defRPr sz="1200"/>
            </a:lvl1pPr>
            <a:lvl2pPr marL="914400" lvl="1" indent="-317500">
              <a:spcBef>
                <a:spcPts val="0"/>
              </a:spcBef>
              <a:spcAft>
                <a:spcPts val="0"/>
              </a:spcAft>
              <a:buSzPts val="1400"/>
              <a:buAutoNum type="alphaLcPeriod"/>
              <a:defRPr/>
            </a:lvl2pPr>
            <a:lvl3pPr marL="1371600" lvl="2" indent="-317500">
              <a:spcBef>
                <a:spcPts val="0"/>
              </a:spcBef>
              <a:spcAft>
                <a:spcPts val="0"/>
              </a:spcAft>
              <a:buSzPts val="1400"/>
              <a:buAutoNum type="romanLcPeriod"/>
              <a:defRPr/>
            </a:lvl3pPr>
            <a:lvl4pPr marL="1828800" lvl="3" indent="-317500">
              <a:spcBef>
                <a:spcPts val="0"/>
              </a:spcBef>
              <a:spcAft>
                <a:spcPts val="0"/>
              </a:spcAft>
              <a:buSzPts val="1400"/>
              <a:buAutoNum type="arabicPeriod"/>
              <a:defRPr/>
            </a:lvl4pPr>
            <a:lvl5pPr marL="2286000" lvl="4" indent="-317500">
              <a:spcBef>
                <a:spcPts val="0"/>
              </a:spcBef>
              <a:spcAft>
                <a:spcPts val="0"/>
              </a:spcAft>
              <a:buSzPts val="1400"/>
              <a:buAutoNum type="alphaLcPeriod"/>
              <a:defRPr/>
            </a:lvl5pPr>
            <a:lvl6pPr marL="2743200" lvl="5" indent="-317500">
              <a:spcBef>
                <a:spcPts val="0"/>
              </a:spcBef>
              <a:spcAft>
                <a:spcPts val="0"/>
              </a:spcAft>
              <a:buSzPts val="1400"/>
              <a:buAutoNum type="romanLcPeriod"/>
              <a:defRPr/>
            </a:lvl6pPr>
            <a:lvl7pPr marL="3200400" lvl="6" indent="-317500">
              <a:spcBef>
                <a:spcPts val="0"/>
              </a:spcBef>
              <a:spcAft>
                <a:spcPts val="0"/>
              </a:spcAft>
              <a:buSzPts val="1400"/>
              <a:buAutoNum type="arabicPeriod"/>
              <a:defRPr/>
            </a:lvl7pPr>
            <a:lvl8pPr marL="3657600" lvl="7" indent="-317500">
              <a:spcBef>
                <a:spcPts val="0"/>
              </a:spcBef>
              <a:spcAft>
                <a:spcPts val="0"/>
              </a:spcAft>
              <a:buSzPts val="1400"/>
              <a:buAutoNum type="alphaLcPeriod"/>
              <a:defRPr/>
            </a:lvl8pPr>
            <a:lvl9pPr marL="4114800" lvl="8" indent="-317500">
              <a:spcBef>
                <a:spcPts val="0"/>
              </a:spcBef>
              <a:spcAft>
                <a:spcPts val="0"/>
              </a:spcAft>
              <a:buSzPts val="1400"/>
              <a:buAutoNum type="romanLcPeriod"/>
              <a:defRPr/>
            </a:lvl9pPr>
          </a:lstStyle>
          <a:p>
            <a:endParaRPr/>
          </a:p>
        </p:txBody>
      </p:sp>
      <p:sp>
        <p:nvSpPr>
          <p:cNvPr id="37" name="Google Shape;37;p4"/>
          <p:cNvSpPr txBox="1">
            <a:spLocks noGrp="1"/>
          </p:cNvSpPr>
          <p:nvPr>
            <p:ph type="title"/>
          </p:nvPr>
        </p:nvSpPr>
        <p:spPr>
          <a:xfrm>
            <a:off x="713100"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21"/>
        <p:cNvGrpSpPr/>
        <p:nvPr/>
      </p:nvGrpSpPr>
      <p:grpSpPr>
        <a:xfrm>
          <a:off x="0" y="0"/>
          <a:ext cx="0" cy="0"/>
          <a:chOff x="0" y="0"/>
          <a:chExt cx="0" cy="0"/>
        </a:xfrm>
      </p:grpSpPr>
      <p:sp>
        <p:nvSpPr>
          <p:cNvPr id="122" name="Google Shape;122;p8"/>
          <p:cNvSpPr txBox="1">
            <a:spLocks noGrp="1"/>
          </p:cNvSpPr>
          <p:nvPr>
            <p:ph type="title"/>
          </p:nvPr>
        </p:nvSpPr>
        <p:spPr>
          <a:xfrm>
            <a:off x="2642550" y="1323975"/>
            <a:ext cx="5788500" cy="25122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9000">
                <a:solidFill>
                  <a:schemeClr val="lt2"/>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23" name="Google Shape;123;p8"/>
          <p:cNvSpPr/>
          <p:nvPr/>
        </p:nvSpPr>
        <p:spPr>
          <a:xfrm>
            <a:off x="274850" y="334379"/>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4"/>
        <p:cNvGrpSpPr/>
        <p:nvPr/>
      </p:nvGrpSpPr>
      <p:grpSpPr>
        <a:xfrm>
          <a:off x="0" y="0"/>
          <a:ext cx="0" cy="0"/>
          <a:chOff x="0" y="0"/>
          <a:chExt cx="0" cy="0"/>
        </a:xfrm>
      </p:grpSpPr>
      <p:sp>
        <p:nvSpPr>
          <p:cNvPr id="125" name="Google Shape;125;p9"/>
          <p:cNvSpPr/>
          <p:nvPr/>
        </p:nvSpPr>
        <p:spPr>
          <a:xfrm rot="951758">
            <a:off x="-987503" y="-742852"/>
            <a:ext cx="6230125" cy="5860463"/>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9"/>
          <p:cNvSpPr txBox="1">
            <a:spLocks noGrp="1"/>
          </p:cNvSpPr>
          <p:nvPr>
            <p:ph type="title"/>
          </p:nvPr>
        </p:nvSpPr>
        <p:spPr>
          <a:xfrm>
            <a:off x="720000" y="1645600"/>
            <a:ext cx="42345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7" name="Google Shape;127;p9"/>
          <p:cNvSpPr txBox="1">
            <a:spLocks noGrp="1"/>
          </p:cNvSpPr>
          <p:nvPr>
            <p:ph type="subTitle" idx="1"/>
          </p:nvPr>
        </p:nvSpPr>
        <p:spPr>
          <a:xfrm>
            <a:off x="720000" y="2450200"/>
            <a:ext cx="3642600" cy="156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36"/>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_2">
    <p:spTree>
      <p:nvGrpSpPr>
        <p:cNvPr id="1" name="Shape 137"/>
        <p:cNvGrpSpPr/>
        <p:nvPr/>
      </p:nvGrpSpPr>
      <p:grpSpPr>
        <a:xfrm>
          <a:off x="0" y="0"/>
          <a:ext cx="0" cy="0"/>
          <a:chOff x="0" y="0"/>
          <a:chExt cx="0" cy="0"/>
        </a:xfrm>
      </p:grpSpPr>
      <p:sp>
        <p:nvSpPr>
          <p:cNvPr id="138" name="Google Shape;138;p13"/>
          <p:cNvSpPr/>
          <p:nvPr/>
        </p:nvSpPr>
        <p:spPr>
          <a:xfrm rot="5886571">
            <a:off x="4037460" y="930215"/>
            <a:ext cx="6171144" cy="5805126"/>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rot="1885625">
            <a:off x="-1626966" y="779710"/>
            <a:ext cx="6171098" cy="5805132"/>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rot="7161620">
            <a:off x="7612726" y="236795"/>
            <a:ext cx="1976658" cy="1188573"/>
          </a:xfrm>
          <a:custGeom>
            <a:avLst/>
            <a:gdLst/>
            <a:ahLst/>
            <a:cxnLst/>
            <a:rect l="l" t="t" r="r" b="b"/>
            <a:pathLst>
              <a:path w="43700" h="26277" extrusionOk="0">
                <a:moveTo>
                  <a:pt x="19535" y="18890"/>
                </a:moveTo>
                <a:cubicBezTo>
                  <a:pt x="19533" y="18890"/>
                  <a:pt x="19531" y="18891"/>
                  <a:pt x="19528" y="18891"/>
                </a:cubicBezTo>
                <a:lnTo>
                  <a:pt x="19528" y="18891"/>
                </a:lnTo>
                <a:cubicBezTo>
                  <a:pt x="19528" y="18891"/>
                  <a:pt x="19529" y="18892"/>
                  <a:pt x="19529" y="18892"/>
                </a:cubicBezTo>
                <a:cubicBezTo>
                  <a:pt x="19531" y="18892"/>
                  <a:pt x="19533" y="18891"/>
                  <a:pt x="19535" y="18890"/>
                </a:cubicBezTo>
                <a:close/>
                <a:moveTo>
                  <a:pt x="26769" y="22294"/>
                </a:moveTo>
                <a:cubicBezTo>
                  <a:pt x="26768" y="22294"/>
                  <a:pt x="26766" y="22294"/>
                  <a:pt x="26765" y="22294"/>
                </a:cubicBezTo>
                <a:cubicBezTo>
                  <a:pt x="26765" y="22294"/>
                  <a:pt x="26765" y="22294"/>
                  <a:pt x="26764" y="22294"/>
                </a:cubicBezTo>
                <a:lnTo>
                  <a:pt x="26764" y="22294"/>
                </a:lnTo>
                <a:cubicBezTo>
                  <a:pt x="26765" y="22295"/>
                  <a:pt x="26766" y="22295"/>
                  <a:pt x="26766" y="22295"/>
                </a:cubicBezTo>
                <a:cubicBezTo>
                  <a:pt x="26767" y="22295"/>
                  <a:pt x="26768" y="22294"/>
                  <a:pt x="26769" y="22294"/>
                </a:cubicBezTo>
                <a:close/>
                <a:moveTo>
                  <a:pt x="13017" y="1"/>
                </a:moveTo>
                <a:cubicBezTo>
                  <a:pt x="11472" y="1"/>
                  <a:pt x="9607" y="308"/>
                  <a:pt x="7954" y="1382"/>
                </a:cubicBezTo>
                <a:cubicBezTo>
                  <a:pt x="6161" y="2537"/>
                  <a:pt x="4428" y="3844"/>
                  <a:pt x="2817" y="5272"/>
                </a:cubicBezTo>
                <a:lnTo>
                  <a:pt x="2088" y="5880"/>
                </a:lnTo>
                <a:cubicBezTo>
                  <a:pt x="1480" y="5820"/>
                  <a:pt x="902" y="5789"/>
                  <a:pt x="294" y="5789"/>
                </a:cubicBezTo>
                <a:cubicBezTo>
                  <a:pt x="285" y="5788"/>
                  <a:pt x="277" y="5787"/>
                  <a:pt x="268" y="5787"/>
                </a:cubicBezTo>
                <a:cubicBezTo>
                  <a:pt x="47" y="5787"/>
                  <a:pt x="0" y="6155"/>
                  <a:pt x="264" y="6184"/>
                </a:cubicBezTo>
                <a:cubicBezTo>
                  <a:pt x="872" y="6275"/>
                  <a:pt x="1449" y="6336"/>
                  <a:pt x="2057" y="6427"/>
                </a:cubicBezTo>
                <a:lnTo>
                  <a:pt x="2148" y="6519"/>
                </a:lnTo>
                <a:cubicBezTo>
                  <a:pt x="2270" y="6671"/>
                  <a:pt x="2452" y="6914"/>
                  <a:pt x="2635" y="7157"/>
                </a:cubicBezTo>
                <a:cubicBezTo>
                  <a:pt x="3455" y="8251"/>
                  <a:pt x="4793" y="10196"/>
                  <a:pt x="6252" y="12324"/>
                </a:cubicBezTo>
                <a:cubicBezTo>
                  <a:pt x="8487" y="15559"/>
                  <a:pt x="12003" y="16461"/>
                  <a:pt x="12311" y="16461"/>
                </a:cubicBezTo>
                <a:cubicBezTo>
                  <a:pt x="12317" y="16461"/>
                  <a:pt x="12322" y="16461"/>
                  <a:pt x="12326" y="16460"/>
                </a:cubicBezTo>
                <a:lnTo>
                  <a:pt x="12326" y="16460"/>
                </a:lnTo>
                <a:cubicBezTo>
                  <a:pt x="12326" y="16460"/>
                  <a:pt x="12326" y="16460"/>
                  <a:pt x="12326" y="16460"/>
                </a:cubicBezTo>
                <a:cubicBezTo>
                  <a:pt x="12328" y="16460"/>
                  <a:pt x="12330" y="16459"/>
                  <a:pt x="12331" y="16458"/>
                </a:cubicBezTo>
                <a:lnTo>
                  <a:pt x="12331" y="16458"/>
                </a:lnTo>
                <a:cubicBezTo>
                  <a:pt x="12330" y="16459"/>
                  <a:pt x="12328" y="16459"/>
                  <a:pt x="12326" y="16460"/>
                </a:cubicBezTo>
                <a:lnTo>
                  <a:pt x="12326" y="16460"/>
                </a:lnTo>
                <a:cubicBezTo>
                  <a:pt x="12200" y="16447"/>
                  <a:pt x="10986" y="13362"/>
                  <a:pt x="8683" y="9953"/>
                </a:cubicBezTo>
                <a:cubicBezTo>
                  <a:pt x="7620" y="8434"/>
                  <a:pt x="6161" y="7309"/>
                  <a:pt x="4428" y="6701"/>
                </a:cubicBezTo>
                <a:lnTo>
                  <a:pt x="4428" y="6701"/>
                </a:lnTo>
                <a:cubicBezTo>
                  <a:pt x="5492" y="6853"/>
                  <a:pt x="6556" y="7035"/>
                  <a:pt x="7620" y="7218"/>
                </a:cubicBezTo>
                <a:cubicBezTo>
                  <a:pt x="8531" y="7400"/>
                  <a:pt x="9413" y="7582"/>
                  <a:pt x="10325" y="7765"/>
                </a:cubicBezTo>
                <a:cubicBezTo>
                  <a:pt x="10446" y="7947"/>
                  <a:pt x="10629" y="8221"/>
                  <a:pt x="10842" y="8586"/>
                </a:cubicBezTo>
                <a:cubicBezTo>
                  <a:pt x="11510" y="9771"/>
                  <a:pt x="12665" y="11838"/>
                  <a:pt x="13881" y="14118"/>
                </a:cubicBezTo>
                <a:cubicBezTo>
                  <a:pt x="15811" y="17622"/>
                  <a:pt x="19250" y="18892"/>
                  <a:pt x="19521" y="18892"/>
                </a:cubicBezTo>
                <a:cubicBezTo>
                  <a:pt x="19523" y="18892"/>
                  <a:pt x="19526" y="18892"/>
                  <a:pt x="19528" y="18891"/>
                </a:cubicBezTo>
                <a:lnTo>
                  <a:pt x="19528" y="18891"/>
                </a:lnTo>
                <a:cubicBezTo>
                  <a:pt x="19382" y="18870"/>
                  <a:pt x="18468" y="15665"/>
                  <a:pt x="16556" y="12020"/>
                </a:cubicBezTo>
                <a:cubicBezTo>
                  <a:pt x="15644" y="10409"/>
                  <a:pt x="14276" y="9133"/>
                  <a:pt x="12635" y="8342"/>
                </a:cubicBezTo>
                <a:lnTo>
                  <a:pt x="12635" y="8342"/>
                </a:lnTo>
                <a:cubicBezTo>
                  <a:pt x="13395" y="8525"/>
                  <a:pt x="14124" y="8707"/>
                  <a:pt x="14884" y="8920"/>
                </a:cubicBezTo>
                <a:cubicBezTo>
                  <a:pt x="16191" y="9315"/>
                  <a:pt x="17498" y="9710"/>
                  <a:pt x="18775" y="10166"/>
                </a:cubicBezTo>
                <a:lnTo>
                  <a:pt x="18775" y="10196"/>
                </a:lnTo>
                <a:lnTo>
                  <a:pt x="18805" y="10257"/>
                </a:lnTo>
                <a:cubicBezTo>
                  <a:pt x="18927" y="10470"/>
                  <a:pt x="19048" y="10713"/>
                  <a:pt x="19200" y="11017"/>
                </a:cubicBezTo>
                <a:cubicBezTo>
                  <a:pt x="19747" y="12294"/>
                  <a:pt x="20659" y="14482"/>
                  <a:pt x="21662" y="16884"/>
                </a:cubicBezTo>
                <a:cubicBezTo>
                  <a:pt x="23197" y="20615"/>
                  <a:pt x="26580" y="22291"/>
                  <a:pt x="26764" y="22294"/>
                </a:cubicBezTo>
                <a:lnTo>
                  <a:pt x="26764" y="22294"/>
                </a:lnTo>
                <a:cubicBezTo>
                  <a:pt x="26660" y="22252"/>
                  <a:pt x="26076" y="18951"/>
                  <a:pt x="24550" y="15121"/>
                </a:cubicBezTo>
                <a:cubicBezTo>
                  <a:pt x="23821" y="13388"/>
                  <a:pt x="22574" y="11929"/>
                  <a:pt x="20994" y="10956"/>
                </a:cubicBezTo>
                <a:lnTo>
                  <a:pt x="20994" y="10956"/>
                </a:lnTo>
                <a:cubicBezTo>
                  <a:pt x="22878" y="11655"/>
                  <a:pt x="24732" y="12446"/>
                  <a:pt x="26556" y="13297"/>
                </a:cubicBezTo>
                <a:lnTo>
                  <a:pt x="26647" y="13510"/>
                </a:lnTo>
                <a:cubicBezTo>
                  <a:pt x="26708" y="13692"/>
                  <a:pt x="26830" y="13966"/>
                  <a:pt x="26921" y="14270"/>
                </a:cubicBezTo>
                <a:cubicBezTo>
                  <a:pt x="27346" y="15577"/>
                  <a:pt x="28046" y="17856"/>
                  <a:pt x="28775" y="20349"/>
                </a:cubicBezTo>
                <a:cubicBezTo>
                  <a:pt x="29949" y="24231"/>
                  <a:pt x="33150" y="26266"/>
                  <a:pt x="33330" y="26276"/>
                </a:cubicBezTo>
                <a:lnTo>
                  <a:pt x="33330" y="26276"/>
                </a:lnTo>
                <a:cubicBezTo>
                  <a:pt x="33235" y="26229"/>
                  <a:pt x="32981" y="22868"/>
                  <a:pt x="31815" y="18890"/>
                </a:cubicBezTo>
                <a:cubicBezTo>
                  <a:pt x="31267" y="17066"/>
                  <a:pt x="30112" y="15455"/>
                  <a:pt x="28593" y="14300"/>
                </a:cubicBezTo>
                <a:lnTo>
                  <a:pt x="28593" y="14300"/>
                </a:lnTo>
                <a:lnTo>
                  <a:pt x="28745" y="14361"/>
                </a:lnTo>
                <a:cubicBezTo>
                  <a:pt x="29505" y="14756"/>
                  <a:pt x="30295" y="15181"/>
                  <a:pt x="31055" y="15607"/>
                </a:cubicBezTo>
                <a:cubicBezTo>
                  <a:pt x="31176" y="15759"/>
                  <a:pt x="31328" y="15941"/>
                  <a:pt x="31511" y="16154"/>
                </a:cubicBezTo>
                <a:lnTo>
                  <a:pt x="31602" y="16245"/>
                </a:lnTo>
                <a:cubicBezTo>
                  <a:pt x="33030" y="17917"/>
                  <a:pt x="34702" y="19437"/>
                  <a:pt x="36526" y="20713"/>
                </a:cubicBezTo>
                <a:cubicBezTo>
                  <a:pt x="38745" y="22172"/>
                  <a:pt x="41146" y="23297"/>
                  <a:pt x="43699" y="24026"/>
                </a:cubicBezTo>
                <a:cubicBezTo>
                  <a:pt x="42423" y="21564"/>
                  <a:pt x="40569" y="19437"/>
                  <a:pt x="38289" y="17856"/>
                </a:cubicBezTo>
                <a:cubicBezTo>
                  <a:pt x="36526" y="16671"/>
                  <a:pt x="34550" y="15850"/>
                  <a:pt x="32483" y="15425"/>
                </a:cubicBezTo>
                <a:cubicBezTo>
                  <a:pt x="31906" y="15333"/>
                  <a:pt x="31480" y="15273"/>
                  <a:pt x="31176" y="15242"/>
                </a:cubicBezTo>
                <a:lnTo>
                  <a:pt x="29748" y="14482"/>
                </a:lnTo>
                <a:cubicBezTo>
                  <a:pt x="29322" y="14270"/>
                  <a:pt x="28927" y="14057"/>
                  <a:pt x="28501" y="13844"/>
                </a:cubicBezTo>
                <a:lnTo>
                  <a:pt x="28501" y="13844"/>
                </a:lnTo>
                <a:cubicBezTo>
                  <a:pt x="29630" y="14208"/>
                  <a:pt x="30802" y="14387"/>
                  <a:pt x="31978" y="14387"/>
                </a:cubicBezTo>
                <a:cubicBezTo>
                  <a:pt x="32767" y="14387"/>
                  <a:pt x="33557" y="14306"/>
                  <a:pt x="34337" y="14148"/>
                </a:cubicBezTo>
                <a:cubicBezTo>
                  <a:pt x="38094" y="13244"/>
                  <a:pt x="41351" y="12524"/>
                  <a:pt x="41794" y="12524"/>
                </a:cubicBezTo>
                <a:cubicBezTo>
                  <a:pt x="41828" y="12524"/>
                  <a:pt x="41845" y="12528"/>
                  <a:pt x="41845" y="12537"/>
                </a:cubicBezTo>
                <a:cubicBezTo>
                  <a:pt x="41871" y="12408"/>
                  <a:pt x="38971" y="10336"/>
                  <a:pt x="35552" y="10336"/>
                </a:cubicBezTo>
                <a:cubicBezTo>
                  <a:pt x="34936" y="10336"/>
                  <a:pt x="34304" y="10404"/>
                  <a:pt x="33669" y="10561"/>
                </a:cubicBezTo>
                <a:cubicBezTo>
                  <a:pt x="31602" y="11078"/>
                  <a:pt x="29596" y="11747"/>
                  <a:pt x="27620" y="12567"/>
                </a:cubicBezTo>
                <a:lnTo>
                  <a:pt x="26951" y="12841"/>
                </a:lnTo>
                <a:lnTo>
                  <a:pt x="26678" y="12932"/>
                </a:lnTo>
                <a:cubicBezTo>
                  <a:pt x="25431" y="12355"/>
                  <a:pt x="24216" y="11807"/>
                  <a:pt x="22939" y="11291"/>
                </a:cubicBezTo>
                <a:cubicBezTo>
                  <a:pt x="22270" y="10987"/>
                  <a:pt x="21571" y="10713"/>
                  <a:pt x="20842" y="10440"/>
                </a:cubicBezTo>
                <a:lnTo>
                  <a:pt x="20842" y="10440"/>
                </a:lnTo>
                <a:cubicBezTo>
                  <a:pt x="21582" y="10592"/>
                  <a:pt x="22332" y="10668"/>
                  <a:pt x="23080" y="10668"/>
                </a:cubicBezTo>
                <a:cubicBezTo>
                  <a:pt x="24267" y="10668"/>
                  <a:pt x="25449" y="10478"/>
                  <a:pt x="26587" y="10105"/>
                </a:cubicBezTo>
                <a:cubicBezTo>
                  <a:pt x="30321" y="8773"/>
                  <a:pt x="33532" y="7635"/>
                  <a:pt x="33855" y="7635"/>
                </a:cubicBezTo>
                <a:cubicBezTo>
                  <a:pt x="33871" y="7635"/>
                  <a:pt x="33880" y="7637"/>
                  <a:pt x="33881" y="7643"/>
                </a:cubicBezTo>
                <a:cubicBezTo>
                  <a:pt x="33881" y="7550"/>
                  <a:pt x="31375" y="6124"/>
                  <a:pt x="28388" y="6124"/>
                </a:cubicBezTo>
                <a:cubicBezTo>
                  <a:pt x="27469" y="6124"/>
                  <a:pt x="26504" y="6259"/>
                  <a:pt x="25553" y="6610"/>
                </a:cubicBezTo>
                <a:cubicBezTo>
                  <a:pt x="23577" y="7370"/>
                  <a:pt x="21632" y="8251"/>
                  <a:pt x="19778" y="9285"/>
                </a:cubicBezTo>
                <a:lnTo>
                  <a:pt x="19109" y="9619"/>
                </a:lnTo>
                <a:lnTo>
                  <a:pt x="18927" y="9710"/>
                </a:lnTo>
                <a:lnTo>
                  <a:pt x="18866" y="9710"/>
                </a:lnTo>
                <a:cubicBezTo>
                  <a:pt x="16799" y="8981"/>
                  <a:pt x="14671" y="8373"/>
                  <a:pt x="12544" y="7826"/>
                </a:cubicBezTo>
                <a:lnTo>
                  <a:pt x="12544" y="7826"/>
                </a:lnTo>
                <a:cubicBezTo>
                  <a:pt x="12794" y="7842"/>
                  <a:pt x="13045" y="7850"/>
                  <a:pt x="13295" y="7850"/>
                </a:cubicBezTo>
                <a:cubicBezTo>
                  <a:pt x="14933" y="7850"/>
                  <a:pt x="16573" y="7504"/>
                  <a:pt x="18076" y="6792"/>
                </a:cubicBezTo>
                <a:cubicBezTo>
                  <a:pt x="21707" y="4991"/>
                  <a:pt x="24823" y="3506"/>
                  <a:pt x="25026" y="3506"/>
                </a:cubicBezTo>
                <a:cubicBezTo>
                  <a:pt x="25032" y="3506"/>
                  <a:pt x="25035" y="3507"/>
                  <a:pt x="25036" y="3509"/>
                </a:cubicBezTo>
                <a:cubicBezTo>
                  <a:pt x="25036" y="3429"/>
                  <a:pt x="23058" y="2573"/>
                  <a:pt x="20599" y="2573"/>
                </a:cubicBezTo>
                <a:cubicBezTo>
                  <a:pt x="19350" y="2573"/>
                  <a:pt x="17978" y="2794"/>
                  <a:pt x="16678" y="3449"/>
                </a:cubicBezTo>
                <a:cubicBezTo>
                  <a:pt x="14763" y="4421"/>
                  <a:pt x="12939" y="5516"/>
                  <a:pt x="11176" y="6762"/>
                </a:cubicBezTo>
                <a:lnTo>
                  <a:pt x="10538" y="7187"/>
                </a:lnTo>
                <a:lnTo>
                  <a:pt x="10386" y="7279"/>
                </a:lnTo>
                <a:cubicBezTo>
                  <a:pt x="9808" y="7157"/>
                  <a:pt x="9231" y="7035"/>
                  <a:pt x="8653" y="6914"/>
                </a:cubicBezTo>
                <a:cubicBezTo>
                  <a:pt x="7316" y="6640"/>
                  <a:pt x="5978" y="6397"/>
                  <a:pt x="4610" y="6215"/>
                </a:cubicBezTo>
                <a:lnTo>
                  <a:pt x="4306" y="6184"/>
                </a:lnTo>
                <a:cubicBezTo>
                  <a:pt x="6191" y="6093"/>
                  <a:pt x="8045" y="5516"/>
                  <a:pt x="9656" y="4543"/>
                </a:cubicBezTo>
                <a:cubicBezTo>
                  <a:pt x="13103" y="2363"/>
                  <a:pt x="16065" y="525"/>
                  <a:pt x="16271" y="525"/>
                </a:cubicBezTo>
                <a:cubicBezTo>
                  <a:pt x="16278" y="525"/>
                  <a:pt x="16281" y="527"/>
                  <a:pt x="16282" y="531"/>
                </a:cubicBezTo>
                <a:cubicBezTo>
                  <a:pt x="16282" y="448"/>
                  <a:pt x="14882" y="1"/>
                  <a:pt x="13017" y="1"/>
                </a:cubicBezTo>
                <a:close/>
                <a:moveTo>
                  <a:pt x="33334" y="26276"/>
                </a:moveTo>
                <a:cubicBezTo>
                  <a:pt x="33333" y="26276"/>
                  <a:pt x="33332" y="26276"/>
                  <a:pt x="33331" y="26276"/>
                </a:cubicBezTo>
                <a:cubicBezTo>
                  <a:pt x="33331" y="26276"/>
                  <a:pt x="33330" y="26276"/>
                  <a:pt x="33330" y="26276"/>
                </a:cubicBezTo>
                <a:lnTo>
                  <a:pt x="33330" y="26276"/>
                </a:lnTo>
                <a:cubicBezTo>
                  <a:pt x="33331" y="26276"/>
                  <a:pt x="33331" y="26277"/>
                  <a:pt x="33332" y="26277"/>
                </a:cubicBezTo>
                <a:cubicBezTo>
                  <a:pt x="33333" y="26277"/>
                  <a:pt x="33334" y="26276"/>
                  <a:pt x="33334" y="26276"/>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1" name="Google Shape;141;p13"/>
          <p:cNvGrpSpPr/>
          <p:nvPr/>
        </p:nvGrpSpPr>
        <p:grpSpPr>
          <a:xfrm rot="-1445245" flipH="1">
            <a:off x="7346223" y="-48500"/>
            <a:ext cx="1860747" cy="907931"/>
            <a:chOff x="10083475" y="3839575"/>
            <a:chExt cx="1221925" cy="596225"/>
          </a:xfrm>
        </p:grpSpPr>
        <p:sp>
          <p:nvSpPr>
            <p:cNvPr id="142" name="Google Shape;142;p13"/>
            <p:cNvSpPr/>
            <p:nvPr/>
          </p:nvSpPr>
          <p:spPr>
            <a:xfrm>
              <a:off x="10144250" y="3839575"/>
              <a:ext cx="1161150" cy="596225"/>
            </a:xfrm>
            <a:custGeom>
              <a:avLst/>
              <a:gdLst/>
              <a:ahLst/>
              <a:cxnLst/>
              <a:rect l="l" t="t" r="r" b="b"/>
              <a:pathLst>
                <a:path w="46446" h="23849" extrusionOk="0">
                  <a:moveTo>
                    <a:pt x="17876" y="1"/>
                  </a:moveTo>
                  <a:cubicBezTo>
                    <a:pt x="16386" y="1"/>
                    <a:pt x="14900" y="446"/>
                    <a:pt x="13648" y="1320"/>
                  </a:cubicBezTo>
                  <a:cubicBezTo>
                    <a:pt x="13192" y="1716"/>
                    <a:pt x="12676" y="2050"/>
                    <a:pt x="12129" y="2384"/>
                  </a:cubicBezTo>
                  <a:cubicBezTo>
                    <a:pt x="10730" y="3023"/>
                    <a:pt x="9059" y="2627"/>
                    <a:pt x="7569" y="2901"/>
                  </a:cubicBezTo>
                  <a:cubicBezTo>
                    <a:pt x="6110" y="3235"/>
                    <a:pt x="4803" y="4056"/>
                    <a:pt x="3861" y="5211"/>
                  </a:cubicBezTo>
                  <a:cubicBezTo>
                    <a:pt x="2888" y="6366"/>
                    <a:pt x="2189" y="7703"/>
                    <a:pt x="1429" y="9011"/>
                  </a:cubicBezTo>
                  <a:cubicBezTo>
                    <a:pt x="92" y="11290"/>
                    <a:pt x="1" y="13539"/>
                    <a:pt x="1247" y="15941"/>
                  </a:cubicBezTo>
                  <a:cubicBezTo>
                    <a:pt x="1976" y="17369"/>
                    <a:pt x="2736" y="18767"/>
                    <a:pt x="3861" y="19983"/>
                  </a:cubicBezTo>
                  <a:cubicBezTo>
                    <a:pt x="5016" y="21290"/>
                    <a:pt x="6597" y="22172"/>
                    <a:pt x="8329" y="22445"/>
                  </a:cubicBezTo>
                  <a:cubicBezTo>
                    <a:pt x="8723" y="22503"/>
                    <a:pt x="9119" y="22523"/>
                    <a:pt x="9514" y="22523"/>
                  </a:cubicBezTo>
                  <a:cubicBezTo>
                    <a:pt x="10431" y="22523"/>
                    <a:pt x="11348" y="22415"/>
                    <a:pt x="12246" y="22415"/>
                  </a:cubicBezTo>
                  <a:cubicBezTo>
                    <a:pt x="12813" y="22415"/>
                    <a:pt x="13373" y="22458"/>
                    <a:pt x="13922" y="22597"/>
                  </a:cubicBezTo>
                  <a:cubicBezTo>
                    <a:pt x="14651" y="22810"/>
                    <a:pt x="15351" y="23053"/>
                    <a:pt x="16019" y="23357"/>
                  </a:cubicBezTo>
                  <a:cubicBezTo>
                    <a:pt x="17005" y="23686"/>
                    <a:pt x="18022" y="23849"/>
                    <a:pt x="19033" y="23849"/>
                  </a:cubicBezTo>
                  <a:cubicBezTo>
                    <a:pt x="20830" y="23849"/>
                    <a:pt x="22610" y="23335"/>
                    <a:pt x="24165" y="22324"/>
                  </a:cubicBezTo>
                  <a:cubicBezTo>
                    <a:pt x="25290" y="21564"/>
                    <a:pt x="26202" y="20530"/>
                    <a:pt x="27387" y="19831"/>
                  </a:cubicBezTo>
                  <a:cubicBezTo>
                    <a:pt x="29120" y="18859"/>
                    <a:pt x="31248" y="18707"/>
                    <a:pt x="33162" y="18038"/>
                  </a:cubicBezTo>
                  <a:cubicBezTo>
                    <a:pt x="36536" y="16822"/>
                    <a:pt x="38968" y="14087"/>
                    <a:pt x="40853" y="11351"/>
                  </a:cubicBezTo>
                  <a:cubicBezTo>
                    <a:pt x="42768" y="8585"/>
                    <a:pt x="44530" y="5849"/>
                    <a:pt x="46445" y="3144"/>
                  </a:cubicBezTo>
                  <a:cubicBezTo>
                    <a:pt x="43071" y="3083"/>
                    <a:pt x="40275" y="2475"/>
                    <a:pt x="37357" y="1685"/>
                  </a:cubicBezTo>
                  <a:cubicBezTo>
                    <a:pt x="35161" y="1067"/>
                    <a:pt x="32913" y="467"/>
                    <a:pt x="30691" y="467"/>
                  </a:cubicBezTo>
                  <a:cubicBezTo>
                    <a:pt x="29961" y="467"/>
                    <a:pt x="29234" y="532"/>
                    <a:pt x="28512" y="682"/>
                  </a:cubicBezTo>
                  <a:cubicBezTo>
                    <a:pt x="27051" y="974"/>
                    <a:pt x="25612" y="1638"/>
                    <a:pt x="24157" y="1638"/>
                  </a:cubicBezTo>
                  <a:cubicBezTo>
                    <a:pt x="23947" y="1638"/>
                    <a:pt x="23737" y="1625"/>
                    <a:pt x="23527" y="1594"/>
                  </a:cubicBezTo>
                  <a:cubicBezTo>
                    <a:pt x="22342" y="1412"/>
                    <a:pt x="21308" y="773"/>
                    <a:pt x="20214" y="378"/>
                  </a:cubicBezTo>
                  <a:cubicBezTo>
                    <a:pt x="19456" y="126"/>
                    <a:pt x="18665" y="1"/>
                    <a:pt x="17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10083475" y="3891625"/>
              <a:ext cx="1124650" cy="476675"/>
            </a:xfrm>
            <a:custGeom>
              <a:avLst/>
              <a:gdLst/>
              <a:ahLst/>
              <a:cxnLst/>
              <a:rect l="l" t="t" r="r" b="b"/>
              <a:pathLst>
                <a:path w="44986" h="19067" extrusionOk="0">
                  <a:moveTo>
                    <a:pt x="21643" y="0"/>
                  </a:moveTo>
                  <a:cubicBezTo>
                    <a:pt x="21623" y="0"/>
                    <a:pt x="21601" y="9"/>
                    <a:pt x="21581" y="29"/>
                  </a:cubicBezTo>
                  <a:cubicBezTo>
                    <a:pt x="20304" y="1214"/>
                    <a:pt x="19575" y="2825"/>
                    <a:pt x="18997" y="4527"/>
                  </a:cubicBezTo>
                  <a:cubicBezTo>
                    <a:pt x="18390" y="6351"/>
                    <a:pt x="18177" y="8570"/>
                    <a:pt x="16657" y="9938"/>
                  </a:cubicBezTo>
                  <a:cubicBezTo>
                    <a:pt x="15502" y="10029"/>
                    <a:pt x="14347" y="10090"/>
                    <a:pt x="13192" y="10150"/>
                  </a:cubicBezTo>
                  <a:cubicBezTo>
                    <a:pt x="15016" y="7932"/>
                    <a:pt x="14712" y="4649"/>
                    <a:pt x="16535" y="2460"/>
                  </a:cubicBezTo>
                  <a:cubicBezTo>
                    <a:pt x="16578" y="2396"/>
                    <a:pt x="16530" y="2331"/>
                    <a:pt x="16477" y="2331"/>
                  </a:cubicBezTo>
                  <a:cubicBezTo>
                    <a:pt x="16455" y="2331"/>
                    <a:pt x="16432" y="2342"/>
                    <a:pt x="16414" y="2369"/>
                  </a:cubicBezTo>
                  <a:cubicBezTo>
                    <a:pt x="14408" y="4527"/>
                    <a:pt x="14803" y="7992"/>
                    <a:pt x="12736" y="10150"/>
                  </a:cubicBezTo>
                  <a:cubicBezTo>
                    <a:pt x="12250" y="10150"/>
                    <a:pt x="11733" y="10181"/>
                    <a:pt x="11216" y="10211"/>
                  </a:cubicBezTo>
                  <a:lnTo>
                    <a:pt x="8663" y="10211"/>
                  </a:lnTo>
                  <a:cubicBezTo>
                    <a:pt x="9484" y="9512"/>
                    <a:pt x="9909" y="8418"/>
                    <a:pt x="10304" y="7476"/>
                  </a:cubicBezTo>
                  <a:cubicBezTo>
                    <a:pt x="10912" y="6047"/>
                    <a:pt x="11520" y="4558"/>
                    <a:pt x="12797" y="3585"/>
                  </a:cubicBezTo>
                  <a:cubicBezTo>
                    <a:pt x="12870" y="3536"/>
                    <a:pt x="12825" y="3408"/>
                    <a:pt x="12741" y="3408"/>
                  </a:cubicBezTo>
                  <a:cubicBezTo>
                    <a:pt x="12721" y="3408"/>
                    <a:pt x="12699" y="3415"/>
                    <a:pt x="12675" y="3433"/>
                  </a:cubicBezTo>
                  <a:cubicBezTo>
                    <a:pt x="11672" y="4193"/>
                    <a:pt x="10912" y="5226"/>
                    <a:pt x="10426" y="6381"/>
                  </a:cubicBezTo>
                  <a:cubicBezTo>
                    <a:pt x="9788" y="7810"/>
                    <a:pt x="9301" y="9087"/>
                    <a:pt x="8207" y="10181"/>
                  </a:cubicBezTo>
                  <a:cubicBezTo>
                    <a:pt x="7295" y="10181"/>
                    <a:pt x="6414" y="10150"/>
                    <a:pt x="5502" y="10120"/>
                  </a:cubicBezTo>
                  <a:lnTo>
                    <a:pt x="5319" y="10120"/>
                  </a:lnTo>
                  <a:cubicBezTo>
                    <a:pt x="6870" y="8479"/>
                    <a:pt x="7204" y="6047"/>
                    <a:pt x="8784" y="4466"/>
                  </a:cubicBezTo>
                  <a:cubicBezTo>
                    <a:pt x="8831" y="4420"/>
                    <a:pt x="8788" y="4355"/>
                    <a:pt x="8752" y="4355"/>
                  </a:cubicBezTo>
                  <a:cubicBezTo>
                    <a:pt x="8741" y="4355"/>
                    <a:pt x="8731" y="4361"/>
                    <a:pt x="8724" y="4375"/>
                  </a:cubicBezTo>
                  <a:cubicBezTo>
                    <a:pt x="6961" y="5895"/>
                    <a:pt x="6626" y="8448"/>
                    <a:pt x="4924" y="10059"/>
                  </a:cubicBezTo>
                  <a:cubicBezTo>
                    <a:pt x="3724" y="9987"/>
                    <a:pt x="2447" y="9801"/>
                    <a:pt x="1230" y="9801"/>
                  </a:cubicBezTo>
                  <a:cubicBezTo>
                    <a:pt x="906" y="9801"/>
                    <a:pt x="587" y="9815"/>
                    <a:pt x="274" y="9846"/>
                  </a:cubicBezTo>
                  <a:cubicBezTo>
                    <a:pt x="30" y="9907"/>
                    <a:pt x="0" y="10211"/>
                    <a:pt x="243" y="10302"/>
                  </a:cubicBezTo>
                  <a:cubicBezTo>
                    <a:pt x="1672" y="10819"/>
                    <a:pt x="3374" y="10819"/>
                    <a:pt x="4894" y="10850"/>
                  </a:cubicBezTo>
                  <a:cubicBezTo>
                    <a:pt x="6566" y="12643"/>
                    <a:pt x="6930" y="15227"/>
                    <a:pt x="8997" y="16807"/>
                  </a:cubicBezTo>
                  <a:cubicBezTo>
                    <a:pt x="9011" y="16821"/>
                    <a:pt x="9027" y="16827"/>
                    <a:pt x="9042" y="16827"/>
                  </a:cubicBezTo>
                  <a:cubicBezTo>
                    <a:pt x="9092" y="16827"/>
                    <a:pt x="9135" y="16763"/>
                    <a:pt x="9088" y="16716"/>
                  </a:cubicBezTo>
                  <a:cubicBezTo>
                    <a:pt x="7234" y="15105"/>
                    <a:pt x="6839" y="12643"/>
                    <a:pt x="5289" y="10880"/>
                  </a:cubicBezTo>
                  <a:lnTo>
                    <a:pt x="5502" y="10880"/>
                  </a:lnTo>
                  <a:cubicBezTo>
                    <a:pt x="6383" y="10910"/>
                    <a:pt x="7295" y="10941"/>
                    <a:pt x="8177" y="10971"/>
                  </a:cubicBezTo>
                  <a:cubicBezTo>
                    <a:pt x="9362" y="12096"/>
                    <a:pt x="9939" y="13372"/>
                    <a:pt x="10760" y="14771"/>
                  </a:cubicBezTo>
                  <a:cubicBezTo>
                    <a:pt x="11398" y="15956"/>
                    <a:pt x="12371" y="16959"/>
                    <a:pt x="13587" y="17597"/>
                  </a:cubicBezTo>
                  <a:cubicBezTo>
                    <a:pt x="13607" y="17607"/>
                    <a:pt x="13625" y="17611"/>
                    <a:pt x="13643" y="17611"/>
                  </a:cubicBezTo>
                  <a:cubicBezTo>
                    <a:pt x="13732" y="17611"/>
                    <a:pt x="13780" y="17496"/>
                    <a:pt x="13678" y="17445"/>
                  </a:cubicBezTo>
                  <a:cubicBezTo>
                    <a:pt x="12128" y="16594"/>
                    <a:pt x="11277" y="15105"/>
                    <a:pt x="10517" y="13676"/>
                  </a:cubicBezTo>
                  <a:cubicBezTo>
                    <a:pt x="10031" y="12734"/>
                    <a:pt x="9514" y="11640"/>
                    <a:pt x="8663" y="10971"/>
                  </a:cubicBezTo>
                  <a:lnTo>
                    <a:pt x="11247" y="10971"/>
                  </a:lnTo>
                  <a:cubicBezTo>
                    <a:pt x="11733" y="10971"/>
                    <a:pt x="12250" y="10941"/>
                    <a:pt x="12766" y="10910"/>
                  </a:cubicBezTo>
                  <a:cubicBezTo>
                    <a:pt x="15107" y="12886"/>
                    <a:pt x="15289" y="16382"/>
                    <a:pt x="18086" y="18144"/>
                  </a:cubicBezTo>
                  <a:cubicBezTo>
                    <a:pt x="18103" y="18156"/>
                    <a:pt x="18120" y="18161"/>
                    <a:pt x="18137" y="18161"/>
                  </a:cubicBezTo>
                  <a:cubicBezTo>
                    <a:pt x="18205" y="18161"/>
                    <a:pt x="18251" y="18072"/>
                    <a:pt x="18177" y="18023"/>
                  </a:cubicBezTo>
                  <a:cubicBezTo>
                    <a:pt x="15623" y="16230"/>
                    <a:pt x="15380" y="12916"/>
                    <a:pt x="13222" y="10910"/>
                  </a:cubicBezTo>
                  <a:cubicBezTo>
                    <a:pt x="14377" y="10850"/>
                    <a:pt x="15563" y="10789"/>
                    <a:pt x="16718" y="10698"/>
                  </a:cubicBezTo>
                  <a:cubicBezTo>
                    <a:pt x="18511" y="11792"/>
                    <a:pt x="19271" y="13859"/>
                    <a:pt x="20426" y="15500"/>
                  </a:cubicBezTo>
                  <a:cubicBezTo>
                    <a:pt x="21490" y="17020"/>
                    <a:pt x="22797" y="18357"/>
                    <a:pt x="24681" y="19056"/>
                  </a:cubicBezTo>
                  <a:cubicBezTo>
                    <a:pt x="24695" y="19063"/>
                    <a:pt x="24708" y="19066"/>
                    <a:pt x="24721" y="19066"/>
                  </a:cubicBezTo>
                  <a:cubicBezTo>
                    <a:pt x="24821" y="19066"/>
                    <a:pt x="24881" y="18874"/>
                    <a:pt x="24773" y="18874"/>
                  </a:cubicBezTo>
                  <a:cubicBezTo>
                    <a:pt x="22523" y="17871"/>
                    <a:pt x="21095" y="16047"/>
                    <a:pt x="19940" y="14132"/>
                  </a:cubicBezTo>
                  <a:cubicBezTo>
                    <a:pt x="19180" y="12856"/>
                    <a:pt x="18450" y="11518"/>
                    <a:pt x="17234" y="10637"/>
                  </a:cubicBezTo>
                  <a:cubicBezTo>
                    <a:pt x="18541" y="10515"/>
                    <a:pt x="19818" y="10394"/>
                    <a:pt x="21125" y="10211"/>
                  </a:cubicBezTo>
                  <a:cubicBezTo>
                    <a:pt x="22554" y="11336"/>
                    <a:pt x="23557" y="12856"/>
                    <a:pt x="24955" y="14071"/>
                  </a:cubicBezTo>
                  <a:cubicBezTo>
                    <a:pt x="26171" y="15166"/>
                    <a:pt x="27630" y="15956"/>
                    <a:pt x="29241" y="16351"/>
                  </a:cubicBezTo>
                  <a:cubicBezTo>
                    <a:pt x="29251" y="16354"/>
                    <a:pt x="29260" y="16356"/>
                    <a:pt x="29268" y="16356"/>
                  </a:cubicBezTo>
                  <a:cubicBezTo>
                    <a:pt x="29337" y="16356"/>
                    <a:pt x="29352" y="16257"/>
                    <a:pt x="29271" y="16230"/>
                  </a:cubicBezTo>
                  <a:cubicBezTo>
                    <a:pt x="27417" y="15622"/>
                    <a:pt x="25715" y="14558"/>
                    <a:pt x="24377" y="13129"/>
                  </a:cubicBezTo>
                  <a:cubicBezTo>
                    <a:pt x="23435" y="12187"/>
                    <a:pt x="22645" y="10941"/>
                    <a:pt x="21551" y="10150"/>
                  </a:cubicBezTo>
                  <a:lnTo>
                    <a:pt x="22766" y="9968"/>
                  </a:lnTo>
                  <a:cubicBezTo>
                    <a:pt x="23253" y="9877"/>
                    <a:pt x="23739" y="9816"/>
                    <a:pt x="24225" y="9725"/>
                  </a:cubicBezTo>
                  <a:cubicBezTo>
                    <a:pt x="25016" y="10059"/>
                    <a:pt x="25624" y="11002"/>
                    <a:pt x="26201" y="11609"/>
                  </a:cubicBezTo>
                  <a:cubicBezTo>
                    <a:pt x="26748" y="12187"/>
                    <a:pt x="27387" y="12704"/>
                    <a:pt x="28086" y="13160"/>
                  </a:cubicBezTo>
                  <a:cubicBezTo>
                    <a:pt x="28094" y="13164"/>
                    <a:pt x="28102" y="13166"/>
                    <a:pt x="28110" y="13166"/>
                  </a:cubicBezTo>
                  <a:cubicBezTo>
                    <a:pt x="28161" y="13166"/>
                    <a:pt x="28199" y="13091"/>
                    <a:pt x="28147" y="13038"/>
                  </a:cubicBezTo>
                  <a:cubicBezTo>
                    <a:pt x="27265" y="12339"/>
                    <a:pt x="26475" y="11549"/>
                    <a:pt x="25745" y="10667"/>
                  </a:cubicBezTo>
                  <a:cubicBezTo>
                    <a:pt x="25441" y="10272"/>
                    <a:pt x="25107" y="9938"/>
                    <a:pt x="24712" y="9634"/>
                  </a:cubicBezTo>
                  <a:cubicBezTo>
                    <a:pt x="25745" y="9451"/>
                    <a:pt x="26779" y="9239"/>
                    <a:pt x="27782" y="9026"/>
                  </a:cubicBezTo>
                  <a:cubicBezTo>
                    <a:pt x="29302" y="11549"/>
                    <a:pt x="31764" y="13342"/>
                    <a:pt x="34621" y="14071"/>
                  </a:cubicBezTo>
                  <a:cubicBezTo>
                    <a:pt x="34632" y="14074"/>
                    <a:pt x="34642" y="14075"/>
                    <a:pt x="34651" y="14075"/>
                  </a:cubicBezTo>
                  <a:cubicBezTo>
                    <a:pt x="34747" y="14075"/>
                    <a:pt x="34765" y="13947"/>
                    <a:pt x="34682" y="13919"/>
                  </a:cubicBezTo>
                  <a:cubicBezTo>
                    <a:pt x="31976" y="13068"/>
                    <a:pt x="29666" y="11305"/>
                    <a:pt x="28147" y="8935"/>
                  </a:cubicBezTo>
                  <a:cubicBezTo>
                    <a:pt x="28906" y="8783"/>
                    <a:pt x="29666" y="8600"/>
                    <a:pt x="30426" y="8387"/>
                  </a:cubicBezTo>
                  <a:cubicBezTo>
                    <a:pt x="31095" y="9451"/>
                    <a:pt x="32493" y="10242"/>
                    <a:pt x="33587" y="10758"/>
                  </a:cubicBezTo>
                  <a:cubicBezTo>
                    <a:pt x="33604" y="10767"/>
                    <a:pt x="33621" y="10771"/>
                    <a:pt x="33636" y="10771"/>
                  </a:cubicBezTo>
                  <a:cubicBezTo>
                    <a:pt x="33731" y="10771"/>
                    <a:pt x="33787" y="10628"/>
                    <a:pt x="33709" y="10576"/>
                  </a:cubicBezTo>
                  <a:cubicBezTo>
                    <a:pt x="33010" y="10242"/>
                    <a:pt x="32372" y="9816"/>
                    <a:pt x="31794" y="9330"/>
                  </a:cubicBezTo>
                  <a:cubicBezTo>
                    <a:pt x="31429" y="9026"/>
                    <a:pt x="31095" y="8631"/>
                    <a:pt x="30761" y="8296"/>
                  </a:cubicBezTo>
                  <a:cubicBezTo>
                    <a:pt x="31855" y="8023"/>
                    <a:pt x="32949" y="7719"/>
                    <a:pt x="34043" y="7384"/>
                  </a:cubicBezTo>
                  <a:lnTo>
                    <a:pt x="34651" y="7202"/>
                  </a:lnTo>
                  <a:cubicBezTo>
                    <a:pt x="36019" y="8479"/>
                    <a:pt x="37721" y="9360"/>
                    <a:pt x="39545" y="9725"/>
                  </a:cubicBezTo>
                  <a:cubicBezTo>
                    <a:pt x="39636" y="9725"/>
                    <a:pt x="39636" y="9634"/>
                    <a:pt x="39575" y="9603"/>
                  </a:cubicBezTo>
                  <a:cubicBezTo>
                    <a:pt x="37873" y="9147"/>
                    <a:pt x="36293" y="8296"/>
                    <a:pt x="35016" y="7080"/>
                  </a:cubicBezTo>
                  <a:cubicBezTo>
                    <a:pt x="36080" y="6777"/>
                    <a:pt x="37144" y="6412"/>
                    <a:pt x="38208" y="6047"/>
                  </a:cubicBezTo>
                  <a:cubicBezTo>
                    <a:pt x="39423" y="6716"/>
                    <a:pt x="41065" y="6868"/>
                    <a:pt x="42463" y="6868"/>
                  </a:cubicBezTo>
                  <a:cubicBezTo>
                    <a:pt x="42524" y="6868"/>
                    <a:pt x="42554" y="6777"/>
                    <a:pt x="42463" y="6746"/>
                  </a:cubicBezTo>
                  <a:cubicBezTo>
                    <a:pt x="41703" y="6716"/>
                    <a:pt x="40913" y="6594"/>
                    <a:pt x="40153" y="6412"/>
                  </a:cubicBezTo>
                  <a:cubicBezTo>
                    <a:pt x="39636" y="6290"/>
                    <a:pt x="39150" y="6077"/>
                    <a:pt x="38633" y="5895"/>
                  </a:cubicBezTo>
                  <a:cubicBezTo>
                    <a:pt x="39758" y="5470"/>
                    <a:pt x="40882" y="5044"/>
                    <a:pt x="41946" y="4558"/>
                  </a:cubicBezTo>
                  <a:cubicBezTo>
                    <a:pt x="42433" y="4588"/>
                    <a:pt x="42919" y="4770"/>
                    <a:pt x="43405" y="4831"/>
                  </a:cubicBezTo>
                  <a:cubicBezTo>
                    <a:pt x="43591" y="4854"/>
                    <a:pt x="43781" y="4864"/>
                    <a:pt x="43974" y="4864"/>
                  </a:cubicBezTo>
                  <a:cubicBezTo>
                    <a:pt x="44286" y="4864"/>
                    <a:pt x="44606" y="4838"/>
                    <a:pt x="44925" y="4801"/>
                  </a:cubicBezTo>
                  <a:cubicBezTo>
                    <a:pt x="44986" y="4801"/>
                    <a:pt x="44986" y="4679"/>
                    <a:pt x="44925" y="4679"/>
                  </a:cubicBezTo>
                  <a:cubicBezTo>
                    <a:pt x="44821" y="4684"/>
                    <a:pt x="44716" y="4687"/>
                    <a:pt x="44612" y="4687"/>
                  </a:cubicBezTo>
                  <a:cubicBezTo>
                    <a:pt x="44108" y="4687"/>
                    <a:pt x="43605" y="4628"/>
                    <a:pt x="43101" y="4527"/>
                  </a:cubicBezTo>
                  <a:cubicBezTo>
                    <a:pt x="42888" y="4497"/>
                    <a:pt x="42645" y="4406"/>
                    <a:pt x="42433" y="4345"/>
                  </a:cubicBezTo>
                  <a:cubicBezTo>
                    <a:pt x="43162" y="4011"/>
                    <a:pt x="43892" y="3646"/>
                    <a:pt x="44591" y="3281"/>
                  </a:cubicBezTo>
                  <a:cubicBezTo>
                    <a:pt x="44727" y="3254"/>
                    <a:pt x="44642" y="3029"/>
                    <a:pt x="44535" y="3029"/>
                  </a:cubicBezTo>
                  <a:cubicBezTo>
                    <a:pt x="44524" y="3029"/>
                    <a:pt x="44512" y="3032"/>
                    <a:pt x="44499" y="3038"/>
                  </a:cubicBezTo>
                  <a:cubicBezTo>
                    <a:pt x="43740" y="3311"/>
                    <a:pt x="42980" y="3585"/>
                    <a:pt x="42250" y="3859"/>
                  </a:cubicBezTo>
                  <a:cubicBezTo>
                    <a:pt x="42372" y="3676"/>
                    <a:pt x="42493" y="3463"/>
                    <a:pt x="42645" y="3251"/>
                  </a:cubicBezTo>
                  <a:cubicBezTo>
                    <a:pt x="42980" y="2734"/>
                    <a:pt x="43344" y="2248"/>
                    <a:pt x="43800" y="1822"/>
                  </a:cubicBezTo>
                  <a:cubicBezTo>
                    <a:pt x="43847" y="1775"/>
                    <a:pt x="43822" y="1711"/>
                    <a:pt x="43780" y="1711"/>
                  </a:cubicBezTo>
                  <a:cubicBezTo>
                    <a:pt x="43768" y="1711"/>
                    <a:pt x="43754" y="1717"/>
                    <a:pt x="43740" y="1731"/>
                  </a:cubicBezTo>
                  <a:cubicBezTo>
                    <a:pt x="43344" y="2065"/>
                    <a:pt x="42980" y="2400"/>
                    <a:pt x="42676" y="2825"/>
                  </a:cubicBezTo>
                  <a:cubicBezTo>
                    <a:pt x="42402" y="3251"/>
                    <a:pt x="42068" y="3646"/>
                    <a:pt x="41764" y="4041"/>
                  </a:cubicBezTo>
                  <a:cubicBezTo>
                    <a:pt x="40639" y="4436"/>
                    <a:pt x="39545" y="4862"/>
                    <a:pt x="38420" y="5257"/>
                  </a:cubicBezTo>
                  <a:cubicBezTo>
                    <a:pt x="38724" y="4801"/>
                    <a:pt x="38967" y="4314"/>
                    <a:pt x="39302" y="3859"/>
                  </a:cubicBezTo>
                  <a:cubicBezTo>
                    <a:pt x="39727" y="3220"/>
                    <a:pt x="40244" y="2612"/>
                    <a:pt x="40761" y="2035"/>
                  </a:cubicBezTo>
                  <a:cubicBezTo>
                    <a:pt x="40804" y="1992"/>
                    <a:pt x="40771" y="1949"/>
                    <a:pt x="40726" y="1949"/>
                  </a:cubicBezTo>
                  <a:cubicBezTo>
                    <a:pt x="40708" y="1949"/>
                    <a:pt x="40687" y="1956"/>
                    <a:pt x="40670" y="1974"/>
                  </a:cubicBezTo>
                  <a:cubicBezTo>
                    <a:pt x="39697" y="2916"/>
                    <a:pt x="38603" y="4102"/>
                    <a:pt x="38025" y="5409"/>
                  </a:cubicBezTo>
                  <a:cubicBezTo>
                    <a:pt x="36961" y="5773"/>
                    <a:pt x="35897" y="6138"/>
                    <a:pt x="34834" y="6473"/>
                  </a:cubicBezTo>
                  <a:cubicBezTo>
                    <a:pt x="35290" y="4770"/>
                    <a:pt x="36019" y="3159"/>
                    <a:pt x="37022" y="1700"/>
                  </a:cubicBezTo>
                  <a:cubicBezTo>
                    <a:pt x="37065" y="1657"/>
                    <a:pt x="37032" y="1614"/>
                    <a:pt x="36988" y="1614"/>
                  </a:cubicBezTo>
                  <a:cubicBezTo>
                    <a:pt x="36969" y="1614"/>
                    <a:pt x="36949" y="1622"/>
                    <a:pt x="36931" y="1640"/>
                  </a:cubicBezTo>
                  <a:cubicBezTo>
                    <a:pt x="35806" y="3099"/>
                    <a:pt x="34955" y="4770"/>
                    <a:pt x="34499" y="6564"/>
                  </a:cubicBezTo>
                  <a:lnTo>
                    <a:pt x="33891" y="6746"/>
                  </a:lnTo>
                  <a:cubicBezTo>
                    <a:pt x="32797" y="7080"/>
                    <a:pt x="31703" y="7354"/>
                    <a:pt x="30609" y="7628"/>
                  </a:cubicBezTo>
                  <a:cubicBezTo>
                    <a:pt x="30761" y="7172"/>
                    <a:pt x="30882" y="6685"/>
                    <a:pt x="31065" y="6260"/>
                  </a:cubicBezTo>
                  <a:cubicBezTo>
                    <a:pt x="31308" y="5530"/>
                    <a:pt x="31642" y="4862"/>
                    <a:pt x="32037" y="4193"/>
                  </a:cubicBezTo>
                  <a:cubicBezTo>
                    <a:pt x="32078" y="4112"/>
                    <a:pt x="32010" y="4044"/>
                    <a:pt x="31943" y="4044"/>
                  </a:cubicBezTo>
                  <a:cubicBezTo>
                    <a:pt x="31909" y="4044"/>
                    <a:pt x="31875" y="4061"/>
                    <a:pt x="31855" y="4102"/>
                  </a:cubicBezTo>
                  <a:cubicBezTo>
                    <a:pt x="31216" y="5105"/>
                    <a:pt x="30396" y="6473"/>
                    <a:pt x="30274" y="7719"/>
                  </a:cubicBezTo>
                  <a:cubicBezTo>
                    <a:pt x="29514" y="7901"/>
                    <a:pt x="28754" y="8084"/>
                    <a:pt x="28025" y="8236"/>
                  </a:cubicBezTo>
                  <a:cubicBezTo>
                    <a:pt x="28450" y="5530"/>
                    <a:pt x="29545" y="2977"/>
                    <a:pt x="31247" y="819"/>
                  </a:cubicBezTo>
                  <a:cubicBezTo>
                    <a:pt x="31292" y="751"/>
                    <a:pt x="31235" y="665"/>
                    <a:pt x="31178" y="665"/>
                  </a:cubicBezTo>
                  <a:cubicBezTo>
                    <a:pt x="31159" y="665"/>
                    <a:pt x="31141" y="675"/>
                    <a:pt x="31125" y="697"/>
                  </a:cubicBezTo>
                  <a:cubicBezTo>
                    <a:pt x="29241" y="2825"/>
                    <a:pt x="28025" y="5500"/>
                    <a:pt x="27660" y="8327"/>
                  </a:cubicBezTo>
                  <a:cubicBezTo>
                    <a:pt x="26657" y="8539"/>
                    <a:pt x="25624" y="8722"/>
                    <a:pt x="24590" y="8904"/>
                  </a:cubicBezTo>
                  <a:cubicBezTo>
                    <a:pt x="24864" y="8509"/>
                    <a:pt x="25046" y="8053"/>
                    <a:pt x="25198" y="7597"/>
                  </a:cubicBezTo>
                  <a:cubicBezTo>
                    <a:pt x="25532" y="6503"/>
                    <a:pt x="25928" y="5470"/>
                    <a:pt x="26414" y="4466"/>
                  </a:cubicBezTo>
                  <a:cubicBezTo>
                    <a:pt x="26435" y="4423"/>
                    <a:pt x="26396" y="4380"/>
                    <a:pt x="26361" y="4380"/>
                  </a:cubicBezTo>
                  <a:cubicBezTo>
                    <a:pt x="26346" y="4380"/>
                    <a:pt x="26332" y="4388"/>
                    <a:pt x="26323" y="4406"/>
                  </a:cubicBezTo>
                  <a:cubicBezTo>
                    <a:pt x="25897" y="5074"/>
                    <a:pt x="25532" y="5804"/>
                    <a:pt x="25259" y="6564"/>
                  </a:cubicBezTo>
                  <a:cubicBezTo>
                    <a:pt x="24955" y="7324"/>
                    <a:pt x="24742" y="8418"/>
                    <a:pt x="24104" y="8995"/>
                  </a:cubicBezTo>
                  <a:cubicBezTo>
                    <a:pt x="23648" y="9087"/>
                    <a:pt x="23162" y="9147"/>
                    <a:pt x="22675" y="9239"/>
                  </a:cubicBezTo>
                  <a:lnTo>
                    <a:pt x="21459" y="9391"/>
                  </a:lnTo>
                  <a:cubicBezTo>
                    <a:pt x="22280" y="8327"/>
                    <a:pt x="22615" y="6929"/>
                    <a:pt x="23162" y="5713"/>
                  </a:cubicBezTo>
                  <a:cubicBezTo>
                    <a:pt x="23830" y="4011"/>
                    <a:pt x="24864" y="2430"/>
                    <a:pt x="26140" y="1123"/>
                  </a:cubicBezTo>
                  <a:cubicBezTo>
                    <a:pt x="26187" y="1076"/>
                    <a:pt x="26144" y="1012"/>
                    <a:pt x="26094" y="1012"/>
                  </a:cubicBezTo>
                  <a:cubicBezTo>
                    <a:pt x="26079" y="1012"/>
                    <a:pt x="26063" y="1018"/>
                    <a:pt x="26049" y="1032"/>
                  </a:cubicBezTo>
                  <a:cubicBezTo>
                    <a:pt x="24925" y="2035"/>
                    <a:pt x="24013" y="3281"/>
                    <a:pt x="23344" y="4649"/>
                  </a:cubicBezTo>
                  <a:cubicBezTo>
                    <a:pt x="22554" y="6229"/>
                    <a:pt x="22098" y="7992"/>
                    <a:pt x="21034" y="9451"/>
                  </a:cubicBezTo>
                  <a:cubicBezTo>
                    <a:pt x="19757" y="9634"/>
                    <a:pt x="18481" y="9786"/>
                    <a:pt x="17174" y="9877"/>
                  </a:cubicBezTo>
                  <a:cubicBezTo>
                    <a:pt x="18177" y="8813"/>
                    <a:pt x="18541" y="7354"/>
                    <a:pt x="18937" y="5956"/>
                  </a:cubicBezTo>
                  <a:cubicBezTo>
                    <a:pt x="19514" y="3859"/>
                    <a:pt x="20244" y="1761"/>
                    <a:pt x="21703" y="150"/>
                  </a:cubicBezTo>
                  <a:cubicBezTo>
                    <a:pt x="21774" y="103"/>
                    <a:pt x="21716" y="0"/>
                    <a:pt x="21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 name="Google Shape;144;p13"/>
          <p:cNvSpPr txBox="1">
            <a:spLocks noGrp="1"/>
          </p:cNvSpPr>
          <p:nvPr>
            <p:ph type="title"/>
          </p:nvPr>
        </p:nvSpPr>
        <p:spPr>
          <a:xfrm>
            <a:off x="1620750" y="1768250"/>
            <a:ext cx="27684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700"/>
              <a:buNone/>
              <a:defRPr sz="2800">
                <a:solidFill>
                  <a:schemeClr val="dk2"/>
                </a:solidFill>
              </a:defRPr>
            </a:lvl1pPr>
            <a:lvl2pPr lvl="1" algn="ctr" rtl="0">
              <a:spcBef>
                <a:spcPts val="0"/>
              </a:spcBef>
              <a:spcAft>
                <a:spcPts val="0"/>
              </a:spcAft>
              <a:buSzPts val="2700"/>
              <a:buNone/>
              <a:defRPr sz="2700"/>
            </a:lvl2pPr>
            <a:lvl3pPr lvl="2" algn="ctr" rtl="0">
              <a:spcBef>
                <a:spcPts val="0"/>
              </a:spcBef>
              <a:spcAft>
                <a:spcPts val="0"/>
              </a:spcAft>
              <a:buSzPts val="2700"/>
              <a:buNone/>
              <a:defRPr sz="2700"/>
            </a:lvl3pPr>
            <a:lvl4pPr lvl="3" algn="ctr" rtl="0">
              <a:spcBef>
                <a:spcPts val="0"/>
              </a:spcBef>
              <a:spcAft>
                <a:spcPts val="0"/>
              </a:spcAft>
              <a:buSzPts val="2700"/>
              <a:buNone/>
              <a:defRPr sz="2700"/>
            </a:lvl4pPr>
            <a:lvl5pPr lvl="4" algn="ctr" rtl="0">
              <a:spcBef>
                <a:spcPts val="0"/>
              </a:spcBef>
              <a:spcAft>
                <a:spcPts val="0"/>
              </a:spcAft>
              <a:buSzPts val="2700"/>
              <a:buNone/>
              <a:defRPr sz="2700"/>
            </a:lvl5pPr>
            <a:lvl6pPr lvl="5" algn="ctr" rtl="0">
              <a:spcBef>
                <a:spcPts val="0"/>
              </a:spcBef>
              <a:spcAft>
                <a:spcPts val="0"/>
              </a:spcAft>
              <a:buSzPts val="2700"/>
              <a:buNone/>
              <a:defRPr sz="2700"/>
            </a:lvl6pPr>
            <a:lvl7pPr lvl="6" algn="ctr" rtl="0">
              <a:spcBef>
                <a:spcPts val="0"/>
              </a:spcBef>
              <a:spcAft>
                <a:spcPts val="0"/>
              </a:spcAft>
              <a:buSzPts val="2700"/>
              <a:buNone/>
              <a:defRPr sz="2700"/>
            </a:lvl7pPr>
            <a:lvl8pPr lvl="7" algn="ctr" rtl="0">
              <a:spcBef>
                <a:spcPts val="0"/>
              </a:spcBef>
              <a:spcAft>
                <a:spcPts val="0"/>
              </a:spcAft>
              <a:buSzPts val="2700"/>
              <a:buNone/>
              <a:defRPr sz="2700"/>
            </a:lvl8pPr>
            <a:lvl9pPr lvl="8" algn="ctr" rtl="0">
              <a:spcBef>
                <a:spcPts val="0"/>
              </a:spcBef>
              <a:spcAft>
                <a:spcPts val="0"/>
              </a:spcAft>
              <a:buSzPts val="2700"/>
              <a:buNone/>
              <a:defRPr sz="2700"/>
            </a:lvl9pPr>
          </a:lstStyle>
          <a:p>
            <a:endParaRPr/>
          </a:p>
        </p:txBody>
      </p:sp>
      <p:sp>
        <p:nvSpPr>
          <p:cNvPr id="145" name="Google Shape;145;p13"/>
          <p:cNvSpPr txBox="1">
            <a:spLocks noGrp="1"/>
          </p:cNvSpPr>
          <p:nvPr>
            <p:ph type="subTitle" idx="1"/>
          </p:nvPr>
        </p:nvSpPr>
        <p:spPr>
          <a:xfrm>
            <a:off x="1620751" y="2238283"/>
            <a:ext cx="27684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46" name="Google Shape;146;p13"/>
          <p:cNvSpPr txBox="1">
            <a:spLocks noGrp="1"/>
          </p:cNvSpPr>
          <p:nvPr>
            <p:ph type="title" idx="2"/>
          </p:nvPr>
        </p:nvSpPr>
        <p:spPr>
          <a:xfrm>
            <a:off x="1620764" y="3265095"/>
            <a:ext cx="27684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700"/>
              <a:buNone/>
              <a:defRPr sz="2800">
                <a:solidFill>
                  <a:schemeClr val="dk2"/>
                </a:solidFill>
              </a:defRPr>
            </a:lvl1pPr>
            <a:lvl2pPr lvl="1" algn="ctr" rtl="0">
              <a:spcBef>
                <a:spcPts val="0"/>
              </a:spcBef>
              <a:spcAft>
                <a:spcPts val="0"/>
              </a:spcAft>
              <a:buSzPts val="2700"/>
              <a:buNone/>
              <a:defRPr sz="2700"/>
            </a:lvl2pPr>
            <a:lvl3pPr lvl="2" algn="ctr" rtl="0">
              <a:spcBef>
                <a:spcPts val="0"/>
              </a:spcBef>
              <a:spcAft>
                <a:spcPts val="0"/>
              </a:spcAft>
              <a:buSzPts val="2700"/>
              <a:buNone/>
              <a:defRPr sz="2700"/>
            </a:lvl3pPr>
            <a:lvl4pPr lvl="3" algn="ctr" rtl="0">
              <a:spcBef>
                <a:spcPts val="0"/>
              </a:spcBef>
              <a:spcAft>
                <a:spcPts val="0"/>
              </a:spcAft>
              <a:buSzPts val="2700"/>
              <a:buNone/>
              <a:defRPr sz="2700"/>
            </a:lvl4pPr>
            <a:lvl5pPr lvl="4" algn="ctr" rtl="0">
              <a:spcBef>
                <a:spcPts val="0"/>
              </a:spcBef>
              <a:spcAft>
                <a:spcPts val="0"/>
              </a:spcAft>
              <a:buSzPts val="2700"/>
              <a:buNone/>
              <a:defRPr sz="2700"/>
            </a:lvl5pPr>
            <a:lvl6pPr lvl="5" algn="ctr" rtl="0">
              <a:spcBef>
                <a:spcPts val="0"/>
              </a:spcBef>
              <a:spcAft>
                <a:spcPts val="0"/>
              </a:spcAft>
              <a:buSzPts val="2700"/>
              <a:buNone/>
              <a:defRPr sz="2700"/>
            </a:lvl6pPr>
            <a:lvl7pPr lvl="6" algn="ctr" rtl="0">
              <a:spcBef>
                <a:spcPts val="0"/>
              </a:spcBef>
              <a:spcAft>
                <a:spcPts val="0"/>
              </a:spcAft>
              <a:buSzPts val="2700"/>
              <a:buNone/>
              <a:defRPr sz="2700"/>
            </a:lvl7pPr>
            <a:lvl8pPr lvl="7" algn="ctr" rtl="0">
              <a:spcBef>
                <a:spcPts val="0"/>
              </a:spcBef>
              <a:spcAft>
                <a:spcPts val="0"/>
              </a:spcAft>
              <a:buSzPts val="2700"/>
              <a:buNone/>
              <a:defRPr sz="2700"/>
            </a:lvl8pPr>
            <a:lvl9pPr lvl="8" algn="ctr" rtl="0">
              <a:spcBef>
                <a:spcPts val="0"/>
              </a:spcBef>
              <a:spcAft>
                <a:spcPts val="0"/>
              </a:spcAft>
              <a:buSzPts val="2700"/>
              <a:buNone/>
              <a:defRPr sz="2700"/>
            </a:lvl9pPr>
          </a:lstStyle>
          <a:p>
            <a:endParaRPr/>
          </a:p>
        </p:txBody>
      </p:sp>
      <p:sp>
        <p:nvSpPr>
          <p:cNvPr id="147" name="Google Shape;147;p13"/>
          <p:cNvSpPr txBox="1">
            <a:spLocks noGrp="1"/>
          </p:cNvSpPr>
          <p:nvPr>
            <p:ph type="subTitle" idx="3"/>
          </p:nvPr>
        </p:nvSpPr>
        <p:spPr>
          <a:xfrm>
            <a:off x="1620751" y="3735125"/>
            <a:ext cx="27684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48" name="Google Shape;148;p13"/>
          <p:cNvSpPr txBox="1">
            <a:spLocks noGrp="1"/>
          </p:cNvSpPr>
          <p:nvPr>
            <p:ph type="title" idx="4"/>
          </p:nvPr>
        </p:nvSpPr>
        <p:spPr>
          <a:xfrm>
            <a:off x="5776800" y="1768250"/>
            <a:ext cx="27684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700"/>
              <a:buNone/>
              <a:defRPr sz="2800">
                <a:solidFill>
                  <a:schemeClr val="dk2"/>
                </a:solidFill>
              </a:defRPr>
            </a:lvl1pPr>
            <a:lvl2pPr lvl="1" algn="ctr" rtl="0">
              <a:spcBef>
                <a:spcPts val="0"/>
              </a:spcBef>
              <a:spcAft>
                <a:spcPts val="0"/>
              </a:spcAft>
              <a:buSzPts val="2700"/>
              <a:buNone/>
              <a:defRPr sz="2700"/>
            </a:lvl2pPr>
            <a:lvl3pPr lvl="2" algn="ctr" rtl="0">
              <a:spcBef>
                <a:spcPts val="0"/>
              </a:spcBef>
              <a:spcAft>
                <a:spcPts val="0"/>
              </a:spcAft>
              <a:buSzPts val="2700"/>
              <a:buNone/>
              <a:defRPr sz="2700"/>
            </a:lvl3pPr>
            <a:lvl4pPr lvl="3" algn="ctr" rtl="0">
              <a:spcBef>
                <a:spcPts val="0"/>
              </a:spcBef>
              <a:spcAft>
                <a:spcPts val="0"/>
              </a:spcAft>
              <a:buSzPts val="2700"/>
              <a:buNone/>
              <a:defRPr sz="2700"/>
            </a:lvl4pPr>
            <a:lvl5pPr lvl="4" algn="ctr" rtl="0">
              <a:spcBef>
                <a:spcPts val="0"/>
              </a:spcBef>
              <a:spcAft>
                <a:spcPts val="0"/>
              </a:spcAft>
              <a:buSzPts val="2700"/>
              <a:buNone/>
              <a:defRPr sz="2700"/>
            </a:lvl5pPr>
            <a:lvl6pPr lvl="5" algn="ctr" rtl="0">
              <a:spcBef>
                <a:spcPts val="0"/>
              </a:spcBef>
              <a:spcAft>
                <a:spcPts val="0"/>
              </a:spcAft>
              <a:buSzPts val="2700"/>
              <a:buNone/>
              <a:defRPr sz="2700"/>
            </a:lvl6pPr>
            <a:lvl7pPr lvl="6" algn="ctr" rtl="0">
              <a:spcBef>
                <a:spcPts val="0"/>
              </a:spcBef>
              <a:spcAft>
                <a:spcPts val="0"/>
              </a:spcAft>
              <a:buSzPts val="2700"/>
              <a:buNone/>
              <a:defRPr sz="2700"/>
            </a:lvl7pPr>
            <a:lvl8pPr lvl="7" algn="ctr" rtl="0">
              <a:spcBef>
                <a:spcPts val="0"/>
              </a:spcBef>
              <a:spcAft>
                <a:spcPts val="0"/>
              </a:spcAft>
              <a:buSzPts val="2700"/>
              <a:buNone/>
              <a:defRPr sz="2700"/>
            </a:lvl8pPr>
            <a:lvl9pPr lvl="8" algn="ctr" rtl="0">
              <a:spcBef>
                <a:spcPts val="0"/>
              </a:spcBef>
              <a:spcAft>
                <a:spcPts val="0"/>
              </a:spcAft>
              <a:buSzPts val="2700"/>
              <a:buNone/>
              <a:defRPr sz="2700"/>
            </a:lvl9pPr>
          </a:lstStyle>
          <a:p>
            <a:endParaRPr/>
          </a:p>
        </p:txBody>
      </p:sp>
      <p:sp>
        <p:nvSpPr>
          <p:cNvPr id="149" name="Google Shape;149;p13"/>
          <p:cNvSpPr txBox="1">
            <a:spLocks noGrp="1"/>
          </p:cNvSpPr>
          <p:nvPr>
            <p:ph type="subTitle" idx="5"/>
          </p:nvPr>
        </p:nvSpPr>
        <p:spPr>
          <a:xfrm>
            <a:off x="5776800" y="2238283"/>
            <a:ext cx="27684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50" name="Google Shape;150;p13"/>
          <p:cNvSpPr txBox="1">
            <a:spLocks noGrp="1"/>
          </p:cNvSpPr>
          <p:nvPr>
            <p:ph type="title" idx="6"/>
          </p:nvPr>
        </p:nvSpPr>
        <p:spPr>
          <a:xfrm>
            <a:off x="5776800" y="3265095"/>
            <a:ext cx="2768400" cy="420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700"/>
              <a:buNone/>
              <a:defRPr sz="2800">
                <a:solidFill>
                  <a:schemeClr val="dk2"/>
                </a:solidFill>
              </a:defRPr>
            </a:lvl1pPr>
            <a:lvl2pPr lvl="1" algn="ctr" rtl="0">
              <a:spcBef>
                <a:spcPts val="0"/>
              </a:spcBef>
              <a:spcAft>
                <a:spcPts val="0"/>
              </a:spcAft>
              <a:buSzPts val="2700"/>
              <a:buNone/>
              <a:defRPr sz="2700"/>
            </a:lvl2pPr>
            <a:lvl3pPr lvl="2" algn="ctr" rtl="0">
              <a:spcBef>
                <a:spcPts val="0"/>
              </a:spcBef>
              <a:spcAft>
                <a:spcPts val="0"/>
              </a:spcAft>
              <a:buSzPts val="2700"/>
              <a:buNone/>
              <a:defRPr sz="2700"/>
            </a:lvl3pPr>
            <a:lvl4pPr lvl="3" algn="ctr" rtl="0">
              <a:spcBef>
                <a:spcPts val="0"/>
              </a:spcBef>
              <a:spcAft>
                <a:spcPts val="0"/>
              </a:spcAft>
              <a:buSzPts val="2700"/>
              <a:buNone/>
              <a:defRPr sz="2700"/>
            </a:lvl4pPr>
            <a:lvl5pPr lvl="4" algn="ctr" rtl="0">
              <a:spcBef>
                <a:spcPts val="0"/>
              </a:spcBef>
              <a:spcAft>
                <a:spcPts val="0"/>
              </a:spcAft>
              <a:buSzPts val="2700"/>
              <a:buNone/>
              <a:defRPr sz="2700"/>
            </a:lvl5pPr>
            <a:lvl6pPr lvl="5" algn="ctr" rtl="0">
              <a:spcBef>
                <a:spcPts val="0"/>
              </a:spcBef>
              <a:spcAft>
                <a:spcPts val="0"/>
              </a:spcAft>
              <a:buSzPts val="2700"/>
              <a:buNone/>
              <a:defRPr sz="2700"/>
            </a:lvl6pPr>
            <a:lvl7pPr lvl="6" algn="ctr" rtl="0">
              <a:spcBef>
                <a:spcPts val="0"/>
              </a:spcBef>
              <a:spcAft>
                <a:spcPts val="0"/>
              </a:spcAft>
              <a:buSzPts val="2700"/>
              <a:buNone/>
              <a:defRPr sz="2700"/>
            </a:lvl7pPr>
            <a:lvl8pPr lvl="7" algn="ctr" rtl="0">
              <a:spcBef>
                <a:spcPts val="0"/>
              </a:spcBef>
              <a:spcAft>
                <a:spcPts val="0"/>
              </a:spcAft>
              <a:buSzPts val="2700"/>
              <a:buNone/>
              <a:defRPr sz="2700"/>
            </a:lvl8pPr>
            <a:lvl9pPr lvl="8" algn="ctr" rtl="0">
              <a:spcBef>
                <a:spcPts val="0"/>
              </a:spcBef>
              <a:spcAft>
                <a:spcPts val="0"/>
              </a:spcAft>
              <a:buSzPts val="2700"/>
              <a:buNone/>
              <a:defRPr sz="2700"/>
            </a:lvl9pPr>
          </a:lstStyle>
          <a:p>
            <a:endParaRPr/>
          </a:p>
        </p:txBody>
      </p:sp>
      <p:sp>
        <p:nvSpPr>
          <p:cNvPr id="151" name="Google Shape;151;p13"/>
          <p:cNvSpPr txBox="1">
            <a:spLocks noGrp="1"/>
          </p:cNvSpPr>
          <p:nvPr>
            <p:ph type="subTitle" idx="7"/>
          </p:nvPr>
        </p:nvSpPr>
        <p:spPr>
          <a:xfrm>
            <a:off x="5776800" y="3735125"/>
            <a:ext cx="27684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52" name="Google Shape;152;p13"/>
          <p:cNvSpPr txBox="1">
            <a:spLocks noGrp="1"/>
          </p:cNvSpPr>
          <p:nvPr>
            <p:ph type="title" idx="8" hasCustomPrompt="1"/>
          </p:nvPr>
        </p:nvSpPr>
        <p:spPr>
          <a:xfrm>
            <a:off x="598800" y="1954243"/>
            <a:ext cx="983100" cy="81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2000"/>
              <a:buNone/>
              <a:defRPr sz="4500">
                <a:solidFill>
                  <a:schemeClr val="accent6"/>
                </a:solidFill>
              </a:defRPr>
            </a:lvl1pPr>
            <a:lvl2pPr lvl="1"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2pPr>
            <a:lvl3pPr lvl="2"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3pPr>
            <a:lvl4pPr lvl="3"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4pPr>
            <a:lvl5pPr lvl="4"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5pPr>
            <a:lvl6pPr lvl="5"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6pPr>
            <a:lvl7pPr lvl="6"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7pPr>
            <a:lvl8pPr lvl="7"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8pPr>
            <a:lvl9pPr lvl="8"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9pPr>
          </a:lstStyle>
          <a:p>
            <a:r>
              <a:t>xx%</a:t>
            </a:r>
          </a:p>
        </p:txBody>
      </p:sp>
      <p:sp>
        <p:nvSpPr>
          <p:cNvPr id="153" name="Google Shape;153;p13"/>
          <p:cNvSpPr txBox="1">
            <a:spLocks noGrp="1"/>
          </p:cNvSpPr>
          <p:nvPr>
            <p:ph type="title" idx="9" hasCustomPrompt="1"/>
          </p:nvPr>
        </p:nvSpPr>
        <p:spPr>
          <a:xfrm>
            <a:off x="598800" y="3440150"/>
            <a:ext cx="983100" cy="814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2000"/>
              <a:buNone/>
              <a:defRPr sz="4500">
                <a:solidFill>
                  <a:schemeClr val="accent6"/>
                </a:solidFill>
              </a:defRPr>
            </a:lvl1pPr>
            <a:lvl2pPr lvl="1"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2pPr>
            <a:lvl3pPr lvl="2"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3pPr>
            <a:lvl4pPr lvl="3"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4pPr>
            <a:lvl5pPr lvl="4"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5pPr>
            <a:lvl6pPr lvl="5"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6pPr>
            <a:lvl7pPr lvl="6"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7pPr>
            <a:lvl8pPr lvl="7"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8pPr>
            <a:lvl9pPr lvl="8"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9pPr>
          </a:lstStyle>
          <a:p>
            <a:r>
              <a:t>xx%</a:t>
            </a:r>
          </a:p>
        </p:txBody>
      </p:sp>
      <p:sp>
        <p:nvSpPr>
          <p:cNvPr id="154" name="Google Shape;154;p13"/>
          <p:cNvSpPr txBox="1">
            <a:spLocks noGrp="1"/>
          </p:cNvSpPr>
          <p:nvPr>
            <p:ph type="title" idx="13" hasCustomPrompt="1"/>
          </p:nvPr>
        </p:nvSpPr>
        <p:spPr>
          <a:xfrm>
            <a:off x="4749750" y="1954243"/>
            <a:ext cx="983100" cy="810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2000"/>
              <a:buNone/>
              <a:defRPr sz="4500">
                <a:solidFill>
                  <a:schemeClr val="accent6"/>
                </a:solidFill>
              </a:defRPr>
            </a:lvl1pPr>
            <a:lvl2pPr lvl="1"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2pPr>
            <a:lvl3pPr lvl="2"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3pPr>
            <a:lvl4pPr lvl="3"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4pPr>
            <a:lvl5pPr lvl="4"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5pPr>
            <a:lvl6pPr lvl="5"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6pPr>
            <a:lvl7pPr lvl="6"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7pPr>
            <a:lvl8pPr lvl="7"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8pPr>
            <a:lvl9pPr lvl="8"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9pPr>
          </a:lstStyle>
          <a:p>
            <a:r>
              <a:t>xx%</a:t>
            </a:r>
          </a:p>
        </p:txBody>
      </p:sp>
      <p:sp>
        <p:nvSpPr>
          <p:cNvPr id="155" name="Google Shape;155;p13"/>
          <p:cNvSpPr txBox="1">
            <a:spLocks noGrp="1"/>
          </p:cNvSpPr>
          <p:nvPr>
            <p:ph type="title" idx="14" hasCustomPrompt="1"/>
          </p:nvPr>
        </p:nvSpPr>
        <p:spPr>
          <a:xfrm>
            <a:off x="4749750" y="3440150"/>
            <a:ext cx="983100" cy="814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2000"/>
              <a:buNone/>
              <a:defRPr sz="4500">
                <a:solidFill>
                  <a:schemeClr val="accent6"/>
                </a:solidFill>
              </a:defRPr>
            </a:lvl1pPr>
            <a:lvl2pPr lvl="1"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2pPr>
            <a:lvl3pPr lvl="2"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3pPr>
            <a:lvl4pPr lvl="3"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4pPr>
            <a:lvl5pPr lvl="4"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5pPr>
            <a:lvl6pPr lvl="5"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6pPr>
            <a:lvl7pPr lvl="6"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7pPr>
            <a:lvl8pPr lvl="7"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8pPr>
            <a:lvl9pPr lvl="8" algn="ctr" rtl="0">
              <a:spcBef>
                <a:spcPts val="0"/>
              </a:spcBef>
              <a:spcAft>
                <a:spcPts val="0"/>
              </a:spcAft>
              <a:buClr>
                <a:schemeClr val="accent5"/>
              </a:buClr>
              <a:buSzPts val="2000"/>
              <a:buFont typeface="Raleway"/>
              <a:buNone/>
              <a:defRPr sz="2000" b="1">
                <a:solidFill>
                  <a:schemeClr val="accent5"/>
                </a:solidFill>
                <a:latin typeface="Raleway"/>
                <a:ea typeface="Raleway"/>
                <a:cs typeface="Raleway"/>
                <a:sym typeface="Raleway"/>
              </a:defRPr>
            </a:lvl9pPr>
          </a:lstStyle>
          <a:p>
            <a:r>
              <a:t>xx%</a:t>
            </a:r>
          </a:p>
        </p:txBody>
      </p:sp>
      <p:sp>
        <p:nvSpPr>
          <p:cNvPr id="156" name="Google Shape;156;p13"/>
          <p:cNvSpPr txBox="1">
            <a:spLocks noGrp="1"/>
          </p:cNvSpPr>
          <p:nvPr>
            <p:ph type="title" idx="15"/>
          </p:nvPr>
        </p:nvSpPr>
        <p:spPr>
          <a:xfrm>
            <a:off x="713100"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CUSTOM_3">
    <p:spTree>
      <p:nvGrpSpPr>
        <p:cNvPr id="1" name="Shape 171"/>
        <p:cNvGrpSpPr/>
        <p:nvPr/>
      </p:nvGrpSpPr>
      <p:grpSpPr>
        <a:xfrm>
          <a:off x="0" y="0"/>
          <a:ext cx="0" cy="0"/>
          <a:chOff x="0" y="0"/>
          <a:chExt cx="0" cy="0"/>
        </a:xfrm>
      </p:grpSpPr>
      <p:sp>
        <p:nvSpPr>
          <p:cNvPr id="172" name="Google Shape;172;p15"/>
          <p:cNvSpPr/>
          <p:nvPr/>
        </p:nvSpPr>
        <p:spPr>
          <a:xfrm rot="-8100000">
            <a:off x="594727" y="-1647488"/>
            <a:ext cx="8041533" cy="7564271"/>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5"/>
          <p:cNvSpPr/>
          <p:nvPr/>
        </p:nvSpPr>
        <p:spPr>
          <a:xfrm>
            <a:off x="7562907" y="351178"/>
            <a:ext cx="1090189" cy="439686"/>
          </a:xfrm>
          <a:custGeom>
            <a:avLst/>
            <a:gdLst/>
            <a:ahLst/>
            <a:cxnLst/>
            <a:rect l="l" t="t" r="r" b="b"/>
            <a:pathLst>
              <a:path w="27661" h="11156" extrusionOk="0">
                <a:moveTo>
                  <a:pt x="15411" y="0"/>
                </a:moveTo>
                <a:cubicBezTo>
                  <a:pt x="14256" y="0"/>
                  <a:pt x="13192" y="790"/>
                  <a:pt x="12463" y="2037"/>
                </a:cubicBezTo>
                <a:cubicBezTo>
                  <a:pt x="11916" y="1763"/>
                  <a:pt x="11308" y="1641"/>
                  <a:pt x="10730" y="1611"/>
                </a:cubicBezTo>
                <a:cubicBezTo>
                  <a:pt x="8663" y="1611"/>
                  <a:pt x="6900" y="3313"/>
                  <a:pt x="6171" y="5684"/>
                </a:cubicBezTo>
                <a:cubicBezTo>
                  <a:pt x="5654" y="5471"/>
                  <a:pt x="5107" y="5350"/>
                  <a:pt x="4560" y="5350"/>
                </a:cubicBezTo>
                <a:cubicBezTo>
                  <a:pt x="3375" y="5380"/>
                  <a:pt x="2219" y="5897"/>
                  <a:pt x="1429" y="6839"/>
                </a:cubicBezTo>
                <a:cubicBezTo>
                  <a:pt x="1" y="8420"/>
                  <a:pt x="1064" y="11155"/>
                  <a:pt x="3101" y="11155"/>
                </a:cubicBezTo>
                <a:lnTo>
                  <a:pt x="24408" y="11155"/>
                </a:lnTo>
                <a:cubicBezTo>
                  <a:pt x="27144" y="11155"/>
                  <a:pt x="27661" y="6809"/>
                  <a:pt x="25016" y="6140"/>
                </a:cubicBezTo>
                <a:cubicBezTo>
                  <a:pt x="24834" y="6110"/>
                  <a:pt x="24652" y="6079"/>
                  <a:pt x="24469" y="6049"/>
                </a:cubicBezTo>
                <a:cubicBezTo>
                  <a:pt x="23952" y="3374"/>
                  <a:pt x="22402" y="1398"/>
                  <a:pt x="20548" y="1398"/>
                </a:cubicBezTo>
                <a:cubicBezTo>
                  <a:pt x="19788" y="1398"/>
                  <a:pt x="19059" y="1733"/>
                  <a:pt x="18512" y="2280"/>
                </a:cubicBezTo>
                <a:cubicBezTo>
                  <a:pt x="17752" y="882"/>
                  <a:pt x="16657" y="0"/>
                  <a:pt x="154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5"/>
          <p:cNvSpPr/>
          <p:nvPr/>
        </p:nvSpPr>
        <p:spPr>
          <a:xfrm>
            <a:off x="415326" y="539501"/>
            <a:ext cx="1196432" cy="43969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5"/>
          <p:cNvSpPr txBox="1">
            <a:spLocks noGrp="1"/>
          </p:cNvSpPr>
          <p:nvPr>
            <p:ph type="title"/>
          </p:nvPr>
        </p:nvSpPr>
        <p:spPr>
          <a:xfrm>
            <a:off x="2391900" y="3290788"/>
            <a:ext cx="43602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200"/>
              <a:buNone/>
              <a:defRPr sz="22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76" name="Google Shape;176;p15"/>
          <p:cNvSpPr txBox="1">
            <a:spLocks noGrp="1"/>
          </p:cNvSpPr>
          <p:nvPr>
            <p:ph type="subTitle" idx="1"/>
          </p:nvPr>
        </p:nvSpPr>
        <p:spPr>
          <a:xfrm>
            <a:off x="838200" y="1394100"/>
            <a:ext cx="7554600" cy="1785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000"/>
              <a:buNone/>
              <a:defRPr sz="2300"/>
            </a:lvl1pPr>
            <a:lvl2pPr lvl="1" algn="ctr" rtl="0">
              <a:lnSpc>
                <a:spcPct val="100000"/>
              </a:lnSpc>
              <a:spcBef>
                <a:spcPts val="0"/>
              </a:spcBef>
              <a:spcAft>
                <a:spcPts val="0"/>
              </a:spcAft>
              <a:buSzPts val="3000"/>
              <a:buNone/>
              <a:defRPr sz="3000"/>
            </a:lvl2pPr>
            <a:lvl3pPr lvl="2" algn="ctr" rtl="0">
              <a:lnSpc>
                <a:spcPct val="100000"/>
              </a:lnSpc>
              <a:spcBef>
                <a:spcPts val="0"/>
              </a:spcBef>
              <a:spcAft>
                <a:spcPts val="0"/>
              </a:spcAft>
              <a:buSzPts val="3000"/>
              <a:buNone/>
              <a:defRPr sz="3000"/>
            </a:lvl3pPr>
            <a:lvl4pPr lvl="3" algn="ctr" rtl="0">
              <a:lnSpc>
                <a:spcPct val="100000"/>
              </a:lnSpc>
              <a:spcBef>
                <a:spcPts val="0"/>
              </a:spcBef>
              <a:spcAft>
                <a:spcPts val="0"/>
              </a:spcAft>
              <a:buSzPts val="3000"/>
              <a:buNone/>
              <a:defRPr sz="3000"/>
            </a:lvl4pPr>
            <a:lvl5pPr lvl="4" algn="ctr" rtl="0">
              <a:lnSpc>
                <a:spcPct val="100000"/>
              </a:lnSpc>
              <a:spcBef>
                <a:spcPts val="0"/>
              </a:spcBef>
              <a:spcAft>
                <a:spcPts val="0"/>
              </a:spcAft>
              <a:buSzPts val="3000"/>
              <a:buNone/>
              <a:defRPr sz="3000"/>
            </a:lvl5pPr>
            <a:lvl6pPr lvl="5" algn="ctr" rtl="0">
              <a:lnSpc>
                <a:spcPct val="100000"/>
              </a:lnSpc>
              <a:spcBef>
                <a:spcPts val="0"/>
              </a:spcBef>
              <a:spcAft>
                <a:spcPts val="0"/>
              </a:spcAft>
              <a:buSzPts val="3000"/>
              <a:buNone/>
              <a:defRPr sz="3000"/>
            </a:lvl6pPr>
            <a:lvl7pPr lvl="6" algn="ctr" rtl="0">
              <a:lnSpc>
                <a:spcPct val="100000"/>
              </a:lnSpc>
              <a:spcBef>
                <a:spcPts val="0"/>
              </a:spcBef>
              <a:spcAft>
                <a:spcPts val="0"/>
              </a:spcAft>
              <a:buSzPts val="3000"/>
              <a:buNone/>
              <a:defRPr sz="3000"/>
            </a:lvl7pPr>
            <a:lvl8pPr lvl="7" algn="ctr" rtl="0">
              <a:lnSpc>
                <a:spcPct val="100000"/>
              </a:lnSpc>
              <a:spcBef>
                <a:spcPts val="0"/>
              </a:spcBef>
              <a:spcAft>
                <a:spcPts val="0"/>
              </a:spcAft>
              <a:buSzPts val="3000"/>
              <a:buNone/>
              <a:defRPr sz="3000"/>
            </a:lvl8pPr>
            <a:lvl9pPr lvl="8" algn="ctr" rtl="0">
              <a:lnSpc>
                <a:spcPct val="100000"/>
              </a:lnSpc>
              <a:spcBef>
                <a:spcPts val="0"/>
              </a:spcBef>
              <a:spcAft>
                <a:spcPts val="0"/>
              </a:spcAft>
              <a:buSzPts val="3000"/>
              <a:buNone/>
              <a:defRPr sz="3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351"/>
        <p:cNvGrpSpPr/>
        <p:nvPr/>
      </p:nvGrpSpPr>
      <p:grpSpPr>
        <a:xfrm>
          <a:off x="0" y="0"/>
          <a:ext cx="0" cy="0"/>
          <a:chOff x="0" y="0"/>
          <a:chExt cx="0" cy="0"/>
        </a:xfrm>
      </p:grpSpPr>
      <p:sp>
        <p:nvSpPr>
          <p:cNvPr id="352" name="Google Shape;352;p23"/>
          <p:cNvSpPr/>
          <p:nvPr/>
        </p:nvSpPr>
        <p:spPr>
          <a:xfrm rot="1494765">
            <a:off x="-6507120" y="-2838338"/>
            <a:ext cx="8041299" cy="7564157"/>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3"/>
          <p:cNvSpPr/>
          <p:nvPr/>
        </p:nvSpPr>
        <p:spPr>
          <a:xfrm rot="-559858">
            <a:off x="7706834" y="-1422894"/>
            <a:ext cx="8041310" cy="7564226"/>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3"/>
          <p:cNvSpPr/>
          <p:nvPr/>
        </p:nvSpPr>
        <p:spPr>
          <a:xfrm>
            <a:off x="8330225" y="4487267"/>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3"/>
          <p:cNvSpPr/>
          <p:nvPr/>
        </p:nvSpPr>
        <p:spPr>
          <a:xfrm>
            <a:off x="1" y="435326"/>
            <a:ext cx="1196432" cy="43969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3"/>
          <p:cNvSpPr/>
          <p:nvPr/>
        </p:nvSpPr>
        <p:spPr>
          <a:xfrm rot="-8742074">
            <a:off x="-390062" y="4005049"/>
            <a:ext cx="1976552" cy="1188510"/>
          </a:xfrm>
          <a:custGeom>
            <a:avLst/>
            <a:gdLst/>
            <a:ahLst/>
            <a:cxnLst/>
            <a:rect l="l" t="t" r="r" b="b"/>
            <a:pathLst>
              <a:path w="43700" h="26277" extrusionOk="0">
                <a:moveTo>
                  <a:pt x="19535" y="18890"/>
                </a:moveTo>
                <a:cubicBezTo>
                  <a:pt x="19533" y="18890"/>
                  <a:pt x="19531" y="18891"/>
                  <a:pt x="19528" y="18891"/>
                </a:cubicBezTo>
                <a:lnTo>
                  <a:pt x="19528" y="18891"/>
                </a:lnTo>
                <a:cubicBezTo>
                  <a:pt x="19528" y="18891"/>
                  <a:pt x="19529" y="18892"/>
                  <a:pt x="19529" y="18892"/>
                </a:cubicBezTo>
                <a:cubicBezTo>
                  <a:pt x="19531" y="18892"/>
                  <a:pt x="19533" y="18891"/>
                  <a:pt x="19535" y="18890"/>
                </a:cubicBezTo>
                <a:close/>
                <a:moveTo>
                  <a:pt x="26769" y="22294"/>
                </a:moveTo>
                <a:cubicBezTo>
                  <a:pt x="26768" y="22294"/>
                  <a:pt x="26766" y="22294"/>
                  <a:pt x="26765" y="22294"/>
                </a:cubicBezTo>
                <a:cubicBezTo>
                  <a:pt x="26765" y="22294"/>
                  <a:pt x="26765" y="22294"/>
                  <a:pt x="26764" y="22294"/>
                </a:cubicBezTo>
                <a:lnTo>
                  <a:pt x="26764" y="22294"/>
                </a:lnTo>
                <a:cubicBezTo>
                  <a:pt x="26765" y="22295"/>
                  <a:pt x="26766" y="22295"/>
                  <a:pt x="26766" y="22295"/>
                </a:cubicBezTo>
                <a:cubicBezTo>
                  <a:pt x="26767" y="22295"/>
                  <a:pt x="26768" y="22294"/>
                  <a:pt x="26769" y="22294"/>
                </a:cubicBezTo>
                <a:close/>
                <a:moveTo>
                  <a:pt x="13017" y="1"/>
                </a:moveTo>
                <a:cubicBezTo>
                  <a:pt x="11472" y="1"/>
                  <a:pt x="9607" y="308"/>
                  <a:pt x="7954" y="1382"/>
                </a:cubicBezTo>
                <a:cubicBezTo>
                  <a:pt x="6161" y="2537"/>
                  <a:pt x="4428" y="3844"/>
                  <a:pt x="2817" y="5272"/>
                </a:cubicBezTo>
                <a:lnTo>
                  <a:pt x="2088" y="5880"/>
                </a:lnTo>
                <a:cubicBezTo>
                  <a:pt x="1480" y="5820"/>
                  <a:pt x="902" y="5789"/>
                  <a:pt x="294" y="5789"/>
                </a:cubicBezTo>
                <a:cubicBezTo>
                  <a:pt x="285" y="5788"/>
                  <a:pt x="277" y="5787"/>
                  <a:pt x="268" y="5787"/>
                </a:cubicBezTo>
                <a:cubicBezTo>
                  <a:pt x="47" y="5787"/>
                  <a:pt x="0" y="6155"/>
                  <a:pt x="264" y="6184"/>
                </a:cubicBezTo>
                <a:cubicBezTo>
                  <a:pt x="872" y="6275"/>
                  <a:pt x="1449" y="6336"/>
                  <a:pt x="2057" y="6427"/>
                </a:cubicBezTo>
                <a:lnTo>
                  <a:pt x="2148" y="6519"/>
                </a:lnTo>
                <a:cubicBezTo>
                  <a:pt x="2270" y="6671"/>
                  <a:pt x="2452" y="6914"/>
                  <a:pt x="2635" y="7157"/>
                </a:cubicBezTo>
                <a:cubicBezTo>
                  <a:pt x="3455" y="8251"/>
                  <a:pt x="4793" y="10196"/>
                  <a:pt x="6252" y="12324"/>
                </a:cubicBezTo>
                <a:cubicBezTo>
                  <a:pt x="8487" y="15559"/>
                  <a:pt x="12003" y="16461"/>
                  <a:pt x="12311" y="16461"/>
                </a:cubicBezTo>
                <a:cubicBezTo>
                  <a:pt x="12317" y="16461"/>
                  <a:pt x="12322" y="16461"/>
                  <a:pt x="12326" y="16460"/>
                </a:cubicBezTo>
                <a:lnTo>
                  <a:pt x="12326" y="16460"/>
                </a:lnTo>
                <a:cubicBezTo>
                  <a:pt x="12326" y="16460"/>
                  <a:pt x="12326" y="16460"/>
                  <a:pt x="12326" y="16460"/>
                </a:cubicBezTo>
                <a:cubicBezTo>
                  <a:pt x="12328" y="16460"/>
                  <a:pt x="12330" y="16459"/>
                  <a:pt x="12331" y="16458"/>
                </a:cubicBezTo>
                <a:lnTo>
                  <a:pt x="12331" y="16458"/>
                </a:lnTo>
                <a:cubicBezTo>
                  <a:pt x="12330" y="16459"/>
                  <a:pt x="12328" y="16459"/>
                  <a:pt x="12326" y="16460"/>
                </a:cubicBezTo>
                <a:lnTo>
                  <a:pt x="12326" y="16460"/>
                </a:lnTo>
                <a:cubicBezTo>
                  <a:pt x="12200" y="16447"/>
                  <a:pt x="10986" y="13362"/>
                  <a:pt x="8683" y="9953"/>
                </a:cubicBezTo>
                <a:cubicBezTo>
                  <a:pt x="7620" y="8434"/>
                  <a:pt x="6161" y="7309"/>
                  <a:pt x="4428" y="6701"/>
                </a:cubicBezTo>
                <a:lnTo>
                  <a:pt x="4428" y="6701"/>
                </a:lnTo>
                <a:cubicBezTo>
                  <a:pt x="5492" y="6853"/>
                  <a:pt x="6556" y="7035"/>
                  <a:pt x="7620" y="7218"/>
                </a:cubicBezTo>
                <a:cubicBezTo>
                  <a:pt x="8531" y="7400"/>
                  <a:pt x="9413" y="7582"/>
                  <a:pt x="10325" y="7765"/>
                </a:cubicBezTo>
                <a:cubicBezTo>
                  <a:pt x="10446" y="7947"/>
                  <a:pt x="10629" y="8221"/>
                  <a:pt x="10842" y="8586"/>
                </a:cubicBezTo>
                <a:cubicBezTo>
                  <a:pt x="11510" y="9771"/>
                  <a:pt x="12665" y="11838"/>
                  <a:pt x="13881" y="14118"/>
                </a:cubicBezTo>
                <a:cubicBezTo>
                  <a:pt x="15811" y="17622"/>
                  <a:pt x="19250" y="18892"/>
                  <a:pt x="19521" y="18892"/>
                </a:cubicBezTo>
                <a:cubicBezTo>
                  <a:pt x="19523" y="18892"/>
                  <a:pt x="19526" y="18892"/>
                  <a:pt x="19528" y="18891"/>
                </a:cubicBezTo>
                <a:lnTo>
                  <a:pt x="19528" y="18891"/>
                </a:lnTo>
                <a:cubicBezTo>
                  <a:pt x="19382" y="18870"/>
                  <a:pt x="18468" y="15665"/>
                  <a:pt x="16556" y="12020"/>
                </a:cubicBezTo>
                <a:cubicBezTo>
                  <a:pt x="15644" y="10409"/>
                  <a:pt x="14276" y="9133"/>
                  <a:pt x="12635" y="8342"/>
                </a:cubicBezTo>
                <a:lnTo>
                  <a:pt x="12635" y="8342"/>
                </a:lnTo>
                <a:cubicBezTo>
                  <a:pt x="13395" y="8525"/>
                  <a:pt x="14124" y="8707"/>
                  <a:pt x="14884" y="8920"/>
                </a:cubicBezTo>
                <a:cubicBezTo>
                  <a:pt x="16191" y="9315"/>
                  <a:pt x="17498" y="9710"/>
                  <a:pt x="18775" y="10166"/>
                </a:cubicBezTo>
                <a:lnTo>
                  <a:pt x="18775" y="10196"/>
                </a:lnTo>
                <a:lnTo>
                  <a:pt x="18805" y="10257"/>
                </a:lnTo>
                <a:cubicBezTo>
                  <a:pt x="18927" y="10470"/>
                  <a:pt x="19048" y="10713"/>
                  <a:pt x="19200" y="11017"/>
                </a:cubicBezTo>
                <a:cubicBezTo>
                  <a:pt x="19747" y="12294"/>
                  <a:pt x="20659" y="14482"/>
                  <a:pt x="21662" y="16884"/>
                </a:cubicBezTo>
                <a:cubicBezTo>
                  <a:pt x="23197" y="20615"/>
                  <a:pt x="26580" y="22291"/>
                  <a:pt x="26764" y="22294"/>
                </a:cubicBezTo>
                <a:lnTo>
                  <a:pt x="26764" y="22294"/>
                </a:lnTo>
                <a:cubicBezTo>
                  <a:pt x="26660" y="22252"/>
                  <a:pt x="26076" y="18951"/>
                  <a:pt x="24550" y="15121"/>
                </a:cubicBezTo>
                <a:cubicBezTo>
                  <a:pt x="23821" y="13388"/>
                  <a:pt x="22574" y="11929"/>
                  <a:pt x="20994" y="10956"/>
                </a:cubicBezTo>
                <a:lnTo>
                  <a:pt x="20994" y="10956"/>
                </a:lnTo>
                <a:cubicBezTo>
                  <a:pt x="22878" y="11655"/>
                  <a:pt x="24732" y="12446"/>
                  <a:pt x="26556" y="13297"/>
                </a:cubicBezTo>
                <a:lnTo>
                  <a:pt x="26647" y="13510"/>
                </a:lnTo>
                <a:cubicBezTo>
                  <a:pt x="26708" y="13692"/>
                  <a:pt x="26830" y="13966"/>
                  <a:pt x="26921" y="14270"/>
                </a:cubicBezTo>
                <a:cubicBezTo>
                  <a:pt x="27346" y="15577"/>
                  <a:pt x="28046" y="17856"/>
                  <a:pt x="28775" y="20349"/>
                </a:cubicBezTo>
                <a:cubicBezTo>
                  <a:pt x="29949" y="24231"/>
                  <a:pt x="33150" y="26266"/>
                  <a:pt x="33330" y="26276"/>
                </a:cubicBezTo>
                <a:lnTo>
                  <a:pt x="33330" y="26276"/>
                </a:lnTo>
                <a:cubicBezTo>
                  <a:pt x="33235" y="26229"/>
                  <a:pt x="32981" y="22868"/>
                  <a:pt x="31815" y="18890"/>
                </a:cubicBezTo>
                <a:cubicBezTo>
                  <a:pt x="31267" y="17066"/>
                  <a:pt x="30112" y="15455"/>
                  <a:pt x="28593" y="14300"/>
                </a:cubicBezTo>
                <a:lnTo>
                  <a:pt x="28593" y="14300"/>
                </a:lnTo>
                <a:lnTo>
                  <a:pt x="28745" y="14361"/>
                </a:lnTo>
                <a:cubicBezTo>
                  <a:pt x="29505" y="14756"/>
                  <a:pt x="30295" y="15181"/>
                  <a:pt x="31055" y="15607"/>
                </a:cubicBezTo>
                <a:cubicBezTo>
                  <a:pt x="31176" y="15759"/>
                  <a:pt x="31328" y="15941"/>
                  <a:pt x="31511" y="16154"/>
                </a:cubicBezTo>
                <a:lnTo>
                  <a:pt x="31602" y="16245"/>
                </a:lnTo>
                <a:cubicBezTo>
                  <a:pt x="33030" y="17917"/>
                  <a:pt x="34702" y="19437"/>
                  <a:pt x="36526" y="20713"/>
                </a:cubicBezTo>
                <a:cubicBezTo>
                  <a:pt x="38745" y="22172"/>
                  <a:pt x="41146" y="23297"/>
                  <a:pt x="43699" y="24026"/>
                </a:cubicBezTo>
                <a:cubicBezTo>
                  <a:pt x="42423" y="21564"/>
                  <a:pt x="40569" y="19437"/>
                  <a:pt x="38289" y="17856"/>
                </a:cubicBezTo>
                <a:cubicBezTo>
                  <a:pt x="36526" y="16671"/>
                  <a:pt x="34550" y="15850"/>
                  <a:pt x="32483" y="15425"/>
                </a:cubicBezTo>
                <a:cubicBezTo>
                  <a:pt x="31906" y="15333"/>
                  <a:pt x="31480" y="15273"/>
                  <a:pt x="31176" y="15242"/>
                </a:cubicBezTo>
                <a:lnTo>
                  <a:pt x="29748" y="14482"/>
                </a:lnTo>
                <a:cubicBezTo>
                  <a:pt x="29322" y="14270"/>
                  <a:pt x="28927" y="14057"/>
                  <a:pt x="28501" y="13844"/>
                </a:cubicBezTo>
                <a:lnTo>
                  <a:pt x="28501" y="13844"/>
                </a:lnTo>
                <a:cubicBezTo>
                  <a:pt x="29630" y="14208"/>
                  <a:pt x="30802" y="14387"/>
                  <a:pt x="31978" y="14387"/>
                </a:cubicBezTo>
                <a:cubicBezTo>
                  <a:pt x="32767" y="14387"/>
                  <a:pt x="33557" y="14306"/>
                  <a:pt x="34337" y="14148"/>
                </a:cubicBezTo>
                <a:cubicBezTo>
                  <a:pt x="38094" y="13244"/>
                  <a:pt x="41351" y="12524"/>
                  <a:pt x="41794" y="12524"/>
                </a:cubicBezTo>
                <a:cubicBezTo>
                  <a:pt x="41828" y="12524"/>
                  <a:pt x="41845" y="12528"/>
                  <a:pt x="41845" y="12537"/>
                </a:cubicBezTo>
                <a:cubicBezTo>
                  <a:pt x="41871" y="12408"/>
                  <a:pt x="38971" y="10336"/>
                  <a:pt x="35552" y="10336"/>
                </a:cubicBezTo>
                <a:cubicBezTo>
                  <a:pt x="34936" y="10336"/>
                  <a:pt x="34304" y="10404"/>
                  <a:pt x="33669" y="10561"/>
                </a:cubicBezTo>
                <a:cubicBezTo>
                  <a:pt x="31602" y="11078"/>
                  <a:pt x="29596" y="11747"/>
                  <a:pt x="27620" y="12567"/>
                </a:cubicBezTo>
                <a:lnTo>
                  <a:pt x="26951" y="12841"/>
                </a:lnTo>
                <a:lnTo>
                  <a:pt x="26678" y="12932"/>
                </a:lnTo>
                <a:cubicBezTo>
                  <a:pt x="25431" y="12355"/>
                  <a:pt x="24216" y="11807"/>
                  <a:pt x="22939" y="11291"/>
                </a:cubicBezTo>
                <a:cubicBezTo>
                  <a:pt x="22270" y="10987"/>
                  <a:pt x="21571" y="10713"/>
                  <a:pt x="20842" y="10440"/>
                </a:cubicBezTo>
                <a:lnTo>
                  <a:pt x="20842" y="10440"/>
                </a:lnTo>
                <a:cubicBezTo>
                  <a:pt x="21582" y="10592"/>
                  <a:pt x="22332" y="10668"/>
                  <a:pt x="23080" y="10668"/>
                </a:cubicBezTo>
                <a:cubicBezTo>
                  <a:pt x="24267" y="10668"/>
                  <a:pt x="25449" y="10478"/>
                  <a:pt x="26587" y="10105"/>
                </a:cubicBezTo>
                <a:cubicBezTo>
                  <a:pt x="30321" y="8773"/>
                  <a:pt x="33532" y="7635"/>
                  <a:pt x="33855" y="7635"/>
                </a:cubicBezTo>
                <a:cubicBezTo>
                  <a:pt x="33871" y="7635"/>
                  <a:pt x="33880" y="7637"/>
                  <a:pt x="33881" y="7643"/>
                </a:cubicBezTo>
                <a:cubicBezTo>
                  <a:pt x="33881" y="7550"/>
                  <a:pt x="31375" y="6124"/>
                  <a:pt x="28388" y="6124"/>
                </a:cubicBezTo>
                <a:cubicBezTo>
                  <a:pt x="27469" y="6124"/>
                  <a:pt x="26504" y="6259"/>
                  <a:pt x="25553" y="6610"/>
                </a:cubicBezTo>
                <a:cubicBezTo>
                  <a:pt x="23577" y="7370"/>
                  <a:pt x="21632" y="8251"/>
                  <a:pt x="19778" y="9285"/>
                </a:cubicBezTo>
                <a:lnTo>
                  <a:pt x="19109" y="9619"/>
                </a:lnTo>
                <a:lnTo>
                  <a:pt x="18927" y="9710"/>
                </a:lnTo>
                <a:lnTo>
                  <a:pt x="18866" y="9710"/>
                </a:lnTo>
                <a:cubicBezTo>
                  <a:pt x="16799" y="8981"/>
                  <a:pt x="14671" y="8373"/>
                  <a:pt x="12544" y="7826"/>
                </a:cubicBezTo>
                <a:lnTo>
                  <a:pt x="12544" y="7826"/>
                </a:lnTo>
                <a:cubicBezTo>
                  <a:pt x="12794" y="7842"/>
                  <a:pt x="13045" y="7850"/>
                  <a:pt x="13295" y="7850"/>
                </a:cubicBezTo>
                <a:cubicBezTo>
                  <a:pt x="14933" y="7850"/>
                  <a:pt x="16573" y="7504"/>
                  <a:pt x="18076" y="6792"/>
                </a:cubicBezTo>
                <a:cubicBezTo>
                  <a:pt x="21707" y="4991"/>
                  <a:pt x="24823" y="3506"/>
                  <a:pt x="25026" y="3506"/>
                </a:cubicBezTo>
                <a:cubicBezTo>
                  <a:pt x="25032" y="3506"/>
                  <a:pt x="25035" y="3507"/>
                  <a:pt x="25036" y="3509"/>
                </a:cubicBezTo>
                <a:cubicBezTo>
                  <a:pt x="25036" y="3429"/>
                  <a:pt x="23058" y="2573"/>
                  <a:pt x="20599" y="2573"/>
                </a:cubicBezTo>
                <a:cubicBezTo>
                  <a:pt x="19350" y="2573"/>
                  <a:pt x="17978" y="2794"/>
                  <a:pt x="16678" y="3449"/>
                </a:cubicBezTo>
                <a:cubicBezTo>
                  <a:pt x="14763" y="4421"/>
                  <a:pt x="12939" y="5516"/>
                  <a:pt x="11176" y="6762"/>
                </a:cubicBezTo>
                <a:lnTo>
                  <a:pt x="10538" y="7187"/>
                </a:lnTo>
                <a:lnTo>
                  <a:pt x="10386" y="7279"/>
                </a:lnTo>
                <a:cubicBezTo>
                  <a:pt x="9808" y="7157"/>
                  <a:pt x="9231" y="7035"/>
                  <a:pt x="8653" y="6914"/>
                </a:cubicBezTo>
                <a:cubicBezTo>
                  <a:pt x="7316" y="6640"/>
                  <a:pt x="5978" y="6397"/>
                  <a:pt x="4610" y="6215"/>
                </a:cubicBezTo>
                <a:lnTo>
                  <a:pt x="4306" y="6184"/>
                </a:lnTo>
                <a:cubicBezTo>
                  <a:pt x="6191" y="6093"/>
                  <a:pt x="8045" y="5516"/>
                  <a:pt x="9656" y="4543"/>
                </a:cubicBezTo>
                <a:cubicBezTo>
                  <a:pt x="13103" y="2363"/>
                  <a:pt x="16065" y="525"/>
                  <a:pt x="16271" y="525"/>
                </a:cubicBezTo>
                <a:cubicBezTo>
                  <a:pt x="16278" y="525"/>
                  <a:pt x="16281" y="527"/>
                  <a:pt x="16282" y="531"/>
                </a:cubicBezTo>
                <a:cubicBezTo>
                  <a:pt x="16282" y="448"/>
                  <a:pt x="14882" y="1"/>
                  <a:pt x="13017" y="1"/>
                </a:cubicBezTo>
                <a:close/>
                <a:moveTo>
                  <a:pt x="33334" y="26276"/>
                </a:moveTo>
                <a:cubicBezTo>
                  <a:pt x="33333" y="26276"/>
                  <a:pt x="33332" y="26276"/>
                  <a:pt x="33331" y="26276"/>
                </a:cubicBezTo>
                <a:cubicBezTo>
                  <a:pt x="33331" y="26276"/>
                  <a:pt x="33330" y="26276"/>
                  <a:pt x="33330" y="26276"/>
                </a:cubicBezTo>
                <a:lnTo>
                  <a:pt x="33330" y="26276"/>
                </a:lnTo>
                <a:cubicBezTo>
                  <a:pt x="33331" y="26276"/>
                  <a:pt x="33331" y="26277"/>
                  <a:pt x="33332" y="26277"/>
                </a:cubicBezTo>
                <a:cubicBezTo>
                  <a:pt x="33333" y="26277"/>
                  <a:pt x="33334" y="26276"/>
                  <a:pt x="33334" y="26276"/>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7" name="Google Shape;357;p23"/>
          <p:cNvGrpSpPr/>
          <p:nvPr/>
        </p:nvGrpSpPr>
        <p:grpSpPr>
          <a:xfrm rot="9367981">
            <a:off x="7500446" y="-64329"/>
            <a:ext cx="1860906" cy="908009"/>
            <a:chOff x="10083475" y="3839575"/>
            <a:chExt cx="1221925" cy="596225"/>
          </a:xfrm>
        </p:grpSpPr>
        <p:sp>
          <p:nvSpPr>
            <p:cNvPr id="358" name="Google Shape;358;p23"/>
            <p:cNvSpPr/>
            <p:nvPr/>
          </p:nvSpPr>
          <p:spPr>
            <a:xfrm>
              <a:off x="10144250" y="3839575"/>
              <a:ext cx="1161150" cy="596225"/>
            </a:xfrm>
            <a:custGeom>
              <a:avLst/>
              <a:gdLst/>
              <a:ahLst/>
              <a:cxnLst/>
              <a:rect l="l" t="t" r="r" b="b"/>
              <a:pathLst>
                <a:path w="46446" h="23849" extrusionOk="0">
                  <a:moveTo>
                    <a:pt x="17876" y="1"/>
                  </a:moveTo>
                  <a:cubicBezTo>
                    <a:pt x="16386" y="1"/>
                    <a:pt x="14900" y="446"/>
                    <a:pt x="13648" y="1320"/>
                  </a:cubicBezTo>
                  <a:cubicBezTo>
                    <a:pt x="13192" y="1716"/>
                    <a:pt x="12676" y="2050"/>
                    <a:pt x="12129" y="2384"/>
                  </a:cubicBezTo>
                  <a:cubicBezTo>
                    <a:pt x="10730" y="3023"/>
                    <a:pt x="9059" y="2627"/>
                    <a:pt x="7569" y="2901"/>
                  </a:cubicBezTo>
                  <a:cubicBezTo>
                    <a:pt x="6110" y="3235"/>
                    <a:pt x="4803" y="4056"/>
                    <a:pt x="3861" y="5211"/>
                  </a:cubicBezTo>
                  <a:cubicBezTo>
                    <a:pt x="2888" y="6366"/>
                    <a:pt x="2189" y="7703"/>
                    <a:pt x="1429" y="9011"/>
                  </a:cubicBezTo>
                  <a:cubicBezTo>
                    <a:pt x="92" y="11290"/>
                    <a:pt x="1" y="13539"/>
                    <a:pt x="1247" y="15941"/>
                  </a:cubicBezTo>
                  <a:cubicBezTo>
                    <a:pt x="1976" y="17369"/>
                    <a:pt x="2736" y="18767"/>
                    <a:pt x="3861" y="19983"/>
                  </a:cubicBezTo>
                  <a:cubicBezTo>
                    <a:pt x="5016" y="21290"/>
                    <a:pt x="6597" y="22172"/>
                    <a:pt x="8329" y="22445"/>
                  </a:cubicBezTo>
                  <a:cubicBezTo>
                    <a:pt x="8723" y="22503"/>
                    <a:pt x="9119" y="22523"/>
                    <a:pt x="9514" y="22523"/>
                  </a:cubicBezTo>
                  <a:cubicBezTo>
                    <a:pt x="10431" y="22523"/>
                    <a:pt x="11348" y="22415"/>
                    <a:pt x="12246" y="22415"/>
                  </a:cubicBezTo>
                  <a:cubicBezTo>
                    <a:pt x="12813" y="22415"/>
                    <a:pt x="13373" y="22458"/>
                    <a:pt x="13922" y="22597"/>
                  </a:cubicBezTo>
                  <a:cubicBezTo>
                    <a:pt x="14651" y="22810"/>
                    <a:pt x="15351" y="23053"/>
                    <a:pt x="16019" y="23357"/>
                  </a:cubicBezTo>
                  <a:cubicBezTo>
                    <a:pt x="17005" y="23686"/>
                    <a:pt x="18022" y="23849"/>
                    <a:pt x="19033" y="23849"/>
                  </a:cubicBezTo>
                  <a:cubicBezTo>
                    <a:pt x="20830" y="23849"/>
                    <a:pt x="22610" y="23335"/>
                    <a:pt x="24165" y="22324"/>
                  </a:cubicBezTo>
                  <a:cubicBezTo>
                    <a:pt x="25290" y="21564"/>
                    <a:pt x="26202" y="20530"/>
                    <a:pt x="27387" y="19831"/>
                  </a:cubicBezTo>
                  <a:cubicBezTo>
                    <a:pt x="29120" y="18859"/>
                    <a:pt x="31248" y="18707"/>
                    <a:pt x="33162" y="18038"/>
                  </a:cubicBezTo>
                  <a:cubicBezTo>
                    <a:pt x="36536" y="16822"/>
                    <a:pt x="38968" y="14087"/>
                    <a:pt x="40853" y="11351"/>
                  </a:cubicBezTo>
                  <a:cubicBezTo>
                    <a:pt x="42768" y="8585"/>
                    <a:pt x="44530" y="5849"/>
                    <a:pt x="46445" y="3144"/>
                  </a:cubicBezTo>
                  <a:cubicBezTo>
                    <a:pt x="43071" y="3083"/>
                    <a:pt x="40275" y="2475"/>
                    <a:pt x="37357" y="1685"/>
                  </a:cubicBezTo>
                  <a:cubicBezTo>
                    <a:pt x="35161" y="1067"/>
                    <a:pt x="32913" y="467"/>
                    <a:pt x="30691" y="467"/>
                  </a:cubicBezTo>
                  <a:cubicBezTo>
                    <a:pt x="29961" y="467"/>
                    <a:pt x="29234" y="532"/>
                    <a:pt x="28512" y="682"/>
                  </a:cubicBezTo>
                  <a:cubicBezTo>
                    <a:pt x="27051" y="974"/>
                    <a:pt x="25612" y="1638"/>
                    <a:pt x="24157" y="1638"/>
                  </a:cubicBezTo>
                  <a:cubicBezTo>
                    <a:pt x="23947" y="1638"/>
                    <a:pt x="23737" y="1625"/>
                    <a:pt x="23527" y="1594"/>
                  </a:cubicBezTo>
                  <a:cubicBezTo>
                    <a:pt x="22342" y="1412"/>
                    <a:pt x="21308" y="773"/>
                    <a:pt x="20214" y="378"/>
                  </a:cubicBezTo>
                  <a:cubicBezTo>
                    <a:pt x="19456" y="126"/>
                    <a:pt x="18665" y="1"/>
                    <a:pt x="17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3"/>
            <p:cNvSpPr/>
            <p:nvPr/>
          </p:nvSpPr>
          <p:spPr>
            <a:xfrm>
              <a:off x="10083475" y="3891625"/>
              <a:ext cx="1124650" cy="476675"/>
            </a:xfrm>
            <a:custGeom>
              <a:avLst/>
              <a:gdLst/>
              <a:ahLst/>
              <a:cxnLst/>
              <a:rect l="l" t="t" r="r" b="b"/>
              <a:pathLst>
                <a:path w="44986" h="19067" extrusionOk="0">
                  <a:moveTo>
                    <a:pt x="21643" y="0"/>
                  </a:moveTo>
                  <a:cubicBezTo>
                    <a:pt x="21623" y="0"/>
                    <a:pt x="21601" y="9"/>
                    <a:pt x="21581" y="29"/>
                  </a:cubicBezTo>
                  <a:cubicBezTo>
                    <a:pt x="20304" y="1214"/>
                    <a:pt x="19575" y="2825"/>
                    <a:pt x="18997" y="4527"/>
                  </a:cubicBezTo>
                  <a:cubicBezTo>
                    <a:pt x="18390" y="6351"/>
                    <a:pt x="18177" y="8570"/>
                    <a:pt x="16657" y="9938"/>
                  </a:cubicBezTo>
                  <a:cubicBezTo>
                    <a:pt x="15502" y="10029"/>
                    <a:pt x="14347" y="10090"/>
                    <a:pt x="13192" y="10150"/>
                  </a:cubicBezTo>
                  <a:cubicBezTo>
                    <a:pt x="15016" y="7932"/>
                    <a:pt x="14712" y="4649"/>
                    <a:pt x="16535" y="2460"/>
                  </a:cubicBezTo>
                  <a:cubicBezTo>
                    <a:pt x="16578" y="2396"/>
                    <a:pt x="16530" y="2331"/>
                    <a:pt x="16477" y="2331"/>
                  </a:cubicBezTo>
                  <a:cubicBezTo>
                    <a:pt x="16455" y="2331"/>
                    <a:pt x="16432" y="2342"/>
                    <a:pt x="16414" y="2369"/>
                  </a:cubicBezTo>
                  <a:cubicBezTo>
                    <a:pt x="14408" y="4527"/>
                    <a:pt x="14803" y="7992"/>
                    <a:pt x="12736" y="10150"/>
                  </a:cubicBezTo>
                  <a:cubicBezTo>
                    <a:pt x="12250" y="10150"/>
                    <a:pt x="11733" y="10181"/>
                    <a:pt x="11216" y="10211"/>
                  </a:cubicBezTo>
                  <a:lnTo>
                    <a:pt x="8663" y="10211"/>
                  </a:lnTo>
                  <a:cubicBezTo>
                    <a:pt x="9484" y="9512"/>
                    <a:pt x="9909" y="8418"/>
                    <a:pt x="10304" y="7476"/>
                  </a:cubicBezTo>
                  <a:cubicBezTo>
                    <a:pt x="10912" y="6047"/>
                    <a:pt x="11520" y="4558"/>
                    <a:pt x="12797" y="3585"/>
                  </a:cubicBezTo>
                  <a:cubicBezTo>
                    <a:pt x="12870" y="3536"/>
                    <a:pt x="12825" y="3408"/>
                    <a:pt x="12741" y="3408"/>
                  </a:cubicBezTo>
                  <a:cubicBezTo>
                    <a:pt x="12721" y="3408"/>
                    <a:pt x="12699" y="3415"/>
                    <a:pt x="12675" y="3433"/>
                  </a:cubicBezTo>
                  <a:cubicBezTo>
                    <a:pt x="11672" y="4193"/>
                    <a:pt x="10912" y="5226"/>
                    <a:pt x="10426" y="6381"/>
                  </a:cubicBezTo>
                  <a:cubicBezTo>
                    <a:pt x="9788" y="7810"/>
                    <a:pt x="9301" y="9087"/>
                    <a:pt x="8207" y="10181"/>
                  </a:cubicBezTo>
                  <a:cubicBezTo>
                    <a:pt x="7295" y="10181"/>
                    <a:pt x="6414" y="10150"/>
                    <a:pt x="5502" y="10120"/>
                  </a:cubicBezTo>
                  <a:lnTo>
                    <a:pt x="5319" y="10120"/>
                  </a:lnTo>
                  <a:cubicBezTo>
                    <a:pt x="6870" y="8479"/>
                    <a:pt x="7204" y="6047"/>
                    <a:pt x="8784" y="4466"/>
                  </a:cubicBezTo>
                  <a:cubicBezTo>
                    <a:pt x="8831" y="4420"/>
                    <a:pt x="8788" y="4355"/>
                    <a:pt x="8752" y="4355"/>
                  </a:cubicBezTo>
                  <a:cubicBezTo>
                    <a:pt x="8741" y="4355"/>
                    <a:pt x="8731" y="4361"/>
                    <a:pt x="8724" y="4375"/>
                  </a:cubicBezTo>
                  <a:cubicBezTo>
                    <a:pt x="6961" y="5895"/>
                    <a:pt x="6626" y="8448"/>
                    <a:pt x="4924" y="10059"/>
                  </a:cubicBezTo>
                  <a:cubicBezTo>
                    <a:pt x="3724" y="9987"/>
                    <a:pt x="2447" y="9801"/>
                    <a:pt x="1230" y="9801"/>
                  </a:cubicBezTo>
                  <a:cubicBezTo>
                    <a:pt x="906" y="9801"/>
                    <a:pt x="587" y="9815"/>
                    <a:pt x="274" y="9846"/>
                  </a:cubicBezTo>
                  <a:cubicBezTo>
                    <a:pt x="30" y="9907"/>
                    <a:pt x="0" y="10211"/>
                    <a:pt x="243" y="10302"/>
                  </a:cubicBezTo>
                  <a:cubicBezTo>
                    <a:pt x="1672" y="10819"/>
                    <a:pt x="3374" y="10819"/>
                    <a:pt x="4894" y="10850"/>
                  </a:cubicBezTo>
                  <a:cubicBezTo>
                    <a:pt x="6566" y="12643"/>
                    <a:pt x="6930" y="15227"/>
                    <a:pt x="8997" y="16807"/>
                  </a:cubicBezTo>
                  <a:cubicBezTo>
                    <a:pt x="9011" y="16821"/>
                    <a:pt x="9027" y="16827"/>
                    <a:pt x="9042" y="16827"/>
                  </a:cubicBezTo>
                  <a:cubicBezTo>
                    <a:pt x="9092" y="16827"/>
                    <a:pt x="9135" y="16763"/>
                    <a:pt x="9088" y="16716"/>
                  </a:cubicBezTo>
                  <a:cubicBezTo>
                    <a:pt x="7234" y="15105"/>
                    <a:pt x="6839" y="12643"/>
                    <a:pt x="5289" y="10880"/>
                  </a:cubicBezTo>
                  <a:lnTo>
                    <a:pt x="5502" y="10880"/>
                  </a:lnTo>
                  <a:cubicBezTo>
                    <a:pt x="6383" y="10910"/>
                    <a:pt x="7295" y="10941"/>
                    <a:pt x="8177" y="10971"/>
                  </a:cubicBezTo>
                  <a:cubicBezTo>
                    <a:pt x="9362" y="12096"/>
                    <a:pt x="9939" y="13372"/>
                    <a:pt x="10760" y="14771"/>
                  </a:cubicBezTo>
                  <a:cubicBezTo>
                    <a:pt x="11398" y="15956"/>
                    <a:pt x="12371" y="16959"/>
                    <a:pt x="13587" y="17597"/>
                  </a:cubicBezTo>
                  <a:cubicBezTo>
                    <a:pt x="13607" y="17607"/>
                    <a:pt x="13625" y="17611"/>
                    <a:pt x="13643" y="17611"/>
                  </a:cubicBezTo>
                  <a:cubicBezTo>
                    <a:pt x="13732" y="17611"/>
                    <a:pt x="13780" y="17496"/>
                    <a:pt x="13678" y="17445"/>
                  </a:cubicBezTo>
                  <a:cubicBezTo>
                    <a:pt x="12128" y="16594"/>
                    <a:pt x="11277" y="15105"/>
                    <a:pt x="10517" y="13676"/>
                  </a:cubicBezTo>
                  <a:cubicBezTo>
                    <a:pt x="10031" y="12734"/>
                    <a:pt x="9514" y="11640"/>
                    <a:pt x="8663" y="10971"/>
                  </a:cubicBezTo>
                  <a:lnTo>
                    <a:pt x="11247" y="10971"/>
                  </a:lnTo>
                  <a:cubicBezTo>
                    <a:pt x="11733" y="10971"/>
                    <a:pt x="12250" y="10941"/>
                    <a:pt x="12766" y="10910"/>
                  </a:cubicBezTo>
                  <a:cubicBezTo>
                    <a:pt x="15107" y="12886"/>
                    <a:pt x="15289" y="16382"/>
                    <a:pt x="18086" y="18144"/>
                  </a:cubicBezTo>
                  <a:cubicBezTo>
                    <a:pt x="18103" y="18156"/>
                    <a:pt x="18120" y="18161"/>
                    <a:pt x="18137" y="18161"/>
                  </a:cubicBezTo>
                  <a:cubicBezTo>
                    <a:pt x="18205" y="18161"/>
                    <a:pt x="18251" y="18072"/>
                    <a:pt x="18177" y="18023"/>
                  </a:cubicBezTo>
                  <a:cubicBezTo>
                    <a:pt x="15623" y="16230"/>
                    <a:pt x="15380" y="12916"/>
                    <a:pt x="13222" y="10910"/>
                  </a:cubicBezTo>
                  <a:cubicBezTo>
                    <a:pt x="14377" y="10850"/>
                    <a:pt x="15563" y="10789"/>
                    <a:pt x="16718" y="10698"/>
                  </a:cubicBezTo>
                  <a:cubicBezTo>
                    <a:pt x="18511" y="11792"/>
                    <a:pt x="19271" y="13859"/>
                    <a:pt x="20426" y="15500"/>
                  </a:cubicBezTo>
                  <a:cubicBezTo>
                    <a:pt x="21490" y="17020"/>
                    <a:pt x="22797" y="18357"/>
                    <a:pt x="24681" y="19056"/>
                  </a:cubicBezTo>
                  <a:cubicBezTo>
                    <a:pt x="24695" y="19063"/>
                    <a:pt x="24708" y="19066"/>
                    <a:pt x="24721" y="19066"/>
                  </a:cubicBezTo>
                  <a:cubicBezTo>
                    <a:pt x="24821" y="19066"/>
                    <a:pt x="24881" y="18874"/>
                    <a:pt x="24773" y="18874"/>
                  </a:cubicBezTo>
                  <a:cubicBezTo>
                    <a:pt x="22523" y="17871"/>
                    <a:pt x="21095" y="16047"/>
                    <a:pt x="19940" y="14132"/>
                  </a:cubicBezTo>
                  <a:cubicBezTo>
                    <a:pt x="19180" y="12856"/>
                    <a:pt x="18450" y="11518"/>
                    <a:pt x="17234" y="10637"/>
                  </a:cubicBezTo>
                  <a:cubicBezTo>
                    <a:pt x="18541" y="10515"/>
                    <a:pt x="19818" y="10394"/>
                    <a:pt x="21125" y="10211"/>
                  </a:cubicBezTo>
                  <a:cubicBezTo>
                    <a:pt x="22554" y="11336"/>
                    <a:pt x="23557" y="12856"/>
                    <a:pt x="24955" y="14071"/>
                  </a:cubicBezTo>
                  <a:cubicBezTo>
                    <a:pt x="26171" y="15166"/>
                    <a:pt x="27630" y="15956"/>
                    <a:pt x="29241" y="16351"/>
                  </a:cubicBezTo>
                  <a:cubicBezTo>
                    <a:pt x="29251" y="16354"/>
                    <a:pt x="29260" y="16356"/>
                    <a:pt x="29268" y="16356"/>
                  </a:cubicBezTo>
                  <a:cubicBezTo>
                    <a:pt x="29337" y="16356"/>
                    <a:pt x="29352" y="16257"/>
                    <a:pt x="29271" y="16230"/>
                  </a:cubicBezTo>
                  <a:cubicBezTo>
                    <a:pt x="27417" y="15622"/>
                    <a:pt x="25715" y="14558"/>
                    <a:pt x="24377" y="13129"/>
                  </a:cubicBezTo>
                  <a:cubicBezTo>
                    <a:pt x="23435" y="12187"/>
                    <a:pt x="22645" y="10941"/>
                    <a:pt x="21551" y="10150"/>
                  </a:cubicBezTo>
                  <a:lnTo>
                    <a:pt x="22766" y="9968"/>
                  </a:lnTo>
                  <a:cubicBezTo>
                    <a:pt x="23253" y="9877"/>
                    <a:pt x="23739" y="9816"/>
                    <a:pt x="24225" y="9725"/>
                  </a:cubicBezTo>
                  <a:cubicBezTo>
                    <a:pt x="25016" y="10059"/>
                    <a:pt x="25624" y="11002"/>
                    <a:pt x="26201" y="11609"/>
                  </a:cubicBezTo>
                  <a:cubicBezTo>
                    <a:pt x="26748" y="12187"/>
                    <a:pt x="27387" y="12704"/>
                    <a:pt x="28086" y="13160"/>
                  </a:cubicBezTo>
                  <a:cubicBezTo>
                    <a:pt x="28094" y="13164"/>
                    <a:pt x="28102" y="13166"/>
                    <a:pt x="28110" y="13166"/>
                  </a:cubicBezTo>
                  <a:cubicBezTo>
                    <a:pt x="28161" y="13166"/>
                    <a:pt x="28199" y="13091"/>
                    <a:pt x="28147" y="13038"/>
                  </a:cubicBezTo>
                  <a:cubicBezTo>
                    <a:pt x="27265" y="12339"/>
                    <a:pt x="26475" y="11549"/>
                    <a:pt x="25745" y="10667"/>
                  </a:cubicBezTo>
                  <a:cubicBezTo>
                    <a:pt x="25441" y="10272"/>
                    <a:pt x="25107" y="9938"/>
                    <a:pt x="24712" y="9634"/>
                  </a:cubicBezTo>
                  <a:cubicBezTo>
                    <a:pt x="25745" y="9451"/>
                    <a:pt x="26779" y="9239"/>
                    <a:pt x="27782" y="9026"/>
                  </a:cubicBezTo>
                  <a:cubicBezTo>
                    <a:pt x="29302" y="11549"/>
                    <a:pt x="31764" y="13342"/>
                    <a:pt x="34621" y="14071"/>
                  </a:cubicBezTo>
                  <a:cubicBezTo>
                    <a:pt x="34632" y="14074"/>
                    <a:pt x="34642" y="14075"/>
                    <a:pt x="34651" y="14075"/>
                  </a:cubicBezTo>
                  <a:cubicBezTo>
                    <a:pt x="34747" y="14075"/>
                    <a:pt x="34765" y="13947"/>
                    <a:pt x="34682" y="13919"/>
                  </a:cubicBezTo>
                  <a:cubicBezTo>
                    <a:pt x="31976" y="13068"/>
                    <a:pt x="29666" y="11305"/>
                    <a:pt x="28147" y="8935"/>
                  </a:cubicBezTo>
                  <a:cubicBezTo>
                    <a:pt x="28906" y="8783"/>
                    <a:pt x="29666" y="8600"/>
                    <a:pt x="30426" y="8387"/>
                  </a:cubicBezTo>
                  <a:cubicBezTo>
                    <a:pt x="31095" y="9451"/>
                    <a:pt x="32493" y="10242"/>
                    <a:pt x="33587" y="10758"/>
                  </a:cubicBezTo>
                  <a:cubicBezTo>
                    <a:pt x="33604" y="10767"/>
                    <a:pt x="33621" y="10771"/>
                    <a:pt x="33636" y="10771"/>
                  </a:cubicBezTo>
                  <a:cubicBezTo>
                    <a:pt x="33731" y="10771"/>
                    <a:pt x="33787" y="10628"/>
                    <a:pt x="33709" y="10576"/>
                  </a:cubicBezTo>
                  <a:cubicBezTo>
                    <a:pt x="33010" y="10242"/>
                    <a:pt x="32372" y="9816"/>
                    <a:pt x="31794" y="9330"/>
                  </a:cubicBezTo>
                  <a:cubicBezTo>
                    <a:pt x="31429" y="9026"/>
                    <a:pt x="31095" y="8631"/>
                    <a:pt x="30761" y="8296"/>
                  </a:cubicBezTo>
                  <a:cubicBezTo>
                    <a:pt x="31855" y="8023"/>
                    <a:pt x="32949" y="7719"/>
                    <a:pt x="34043" y="7384"/>
                  </a:cubicBezTo>
                  <a:lnTo>
                    <a:pt x="34651" y="7202"/>
                  </a:lnTo>
                  <a:cubicBezTo>
                    <a:pt x="36019" y="8479"/>
                    <a:pt x="37721" y="9360"/>
                    <a:pt x="39545" y="9725"/>
                  </a:cubicBezTo>
                  <a:cubicBezTo>
                    <a:pt x="39636" y="9725"/>
                    <a:pt x="39636" y="9634"/>
                    <a:pt x="39575" y="9603"/>
                  </a:cubicBezTo>
                  <a:cubicBezTo>
                    <a:pt x="37873" y="9147"/>
                    <a:pt x="36293" y="8296"/>
                    <a:pt x="35016" y="7080"/>
                  </a:cubicBezTo>
                  <a:cubicBezTo>
                    <a:pt x="36080" y="6777"/>
                    <a:pt x="37144" y="6412"/>
                    <a:pt x="38208" y="6047"/>
                  </a:cubicBezTo>
                  <a:cubicBezTo>
                    <a:pt x="39423" y="6716"/>
                    <a:pt x="41065" y="6868"/>
                    <a:pt x="42463" y="6868"/>
                  </a:cubicBezTo>
                  <a:cubicBezTo>
                    <a:pt x="42524" y="6868"/>
                    <a:pt x="42554" y="6777"/>
                    <a:pt x="42463" y="6746"/>
                  </a:cubicBezTo>
                  <a:cubicBezTo>
                    <a:pt x="41703" y="6716"/>
                    <a:pt x="40913" y="6594"/>
                    <a:pt x="40153" y="6412"/>
                  </a:cubicBezTo>
                  <a:cubicBezTo>
                    <a:pt x="39636" y="6290"/>
                    <a:pt x="39150" y="6077"/>
                    <a:pt x="38633" y="5895"/>
                  </a:cubicBezTo>
                  <a:cubicBezTo>
                    <a:pt x="39758" y="5470"/>
                    <a:pt x="40882" y="5044"/>
                    <a:pt x="41946" y="4558"/>
                  </a:cubicBezTo>
                  <a:cubicBezTo>
                    <a:pt x="42433" y="4588"/>
                    <a:pt x="42919" y="4770"/>
                    <a:pt x="43405" y="4831"/>
                  </a:cubicBezTo>
                  <a:cubicBezTo>
                    <a:pt x="43591" y="4854"/>
                    <a:pt x="43781" y="4864"/>
                    <a:pt x="43974" y="4864"/>
                  </a:cubicBezTo>
                  <a:cubicBezTo>
                    <a:pt x="44286" y="4864"/>
                    <a:pt x="44606" y="4838"/>
                    <a:pt x="44925" y="4801"/>
                  </a:cubicBezTo>
                  <a:cubicBezTo>
                    <a:pt x="44986" y="4801"/>
                    <a:pt x="44986" y="4679"/>
                    <a:pt x="44925" y="4679"/>
                  </a:cubicBezTo>
                  <a:cubicBezTo>
                    <a:pt x="44821" y="4684"/>
                    <a:pt x="44716" y="4687"/>
                    <a:pt x="44612" y="4687"/>
                  </a:cubicBezTo>
                  <a:cubicBezTo>
                    <a:pt x="44108" y="4687"/>
                    <a:pt x="43605" y="4628"/>
                    <a:pt x="43101" y="4527"/>
                  </a:cubicBezTo>
                  <a:cubicBezTo>
                    <a:pt x="42888" y="4497"/>
                    <a:pt x="42645" y="4406"/>
                    <a:pt x="42433" y="4345"/>
                  </a:cubicBezTo>
                  <a:cubicBezTo>
                    <a:pt x="43162" y="4011"/>
                    <a:pt x="43892" y="3646"/>
                    <a:pt x="44591" y="3281"/>
                  </a:cubicBezTo>
                  <a:cubicBezTo>
                    <a:pt x="44727" y="3254"/>
                    <a:pt x="44642" y="3029"/>
                    <a:pt x="44535" y="3029"/>
                  </a:cubicBezTo>
                  <a:cubicBezTo>
                    <a:pt x="44524" y="3029"/>
                    <a:pt x="44512" y="3032"/>
                    <a:pt x="44499" y="3038"/>
                  </a:cubicBezTo>
                  <a:cubicBezTo>
                    <a:pt x="43740" y="3311"/>
                    <a:pt x="42980" y="3585"/>
                    <a:pt x="42250" y="3859"/>
                  </a:cubicBezTo>
                  <a:cubicBezTo>
                    <a:pt x="42372" y="3676"/>
                    <a:pt x="42493" y="3463"/>
                    <a:pt x="42645" y="3251"/>
                  </a:cubicBezTo>
                  <a:cubicBezTo>
                    <a:pt x="42980" y="2734"/>
                    <a:pt x="43344" y="2248"/>
                    <a:pt x="43800" y="1822"/>
                  </a:cubicBezTo>
                  <a:cubicBezTo>
                    <a:pt x="43847" y="1775"/>
                    <a:pt x="43822" y="1711"/>
                    <a:pt x="43780" y="1711"/>
                  </a:cubicBezTo>
                  <a:cubicBezTo>
                    <a:pt x="43768" y="1711"/>
                    <a:pt x="43754" y="1717"/>
                    <a:pt x="43740" y="1731"/>
                  </a:cubicBezTo>
                  <a:cubicBezTo>
                    <a:pt x="43344" y="2065"/>
                    <a:pt x="42980" y="2400"/>
                    <a:pt x="42676" y="2825"/>
                  </a:cubicBezTo>
                  <a:cubicBezTo>
                    <a:pt x="42402" y="3251"/>
                    <a:pt x="42068" y="3646"/>
                    <a:pt x="41764" y="4041"/>
                  </a:cubicBezTo>
                  <a:cubicBezTo>
                    <a:pt x="40639" y="4436"/>
                    <a:pt x="39545" y="4862"/>
                    <a:pt x="38420" y="5257"/>
                  </a:cubicBezTo>
                  <a:cubicBezTo>
                    <a:pt x="38724" y="4801"/>
                    <a:pt x="38967" y="4314"/>
                    <a:pt x="39302" y="3859"/>
                  </a:cubicBezTo>
                  <a:cubicBezTo>
                    <a:pt x="39727" y="3220"/>
                    <a:pt x="40244" y="2612"/>
                    <a:pt x="40761" y="2035"/>
                  </a:cubicBezTo>
                  <a:cubicBezTo>
                    <a:pt x="40804" y="1992"/>
                    <a:pt x="40771" y="1949"/>
                    <a:pt x="40726" y="1949"/>
                  </a:cubicBezTo>
                  <a:cubicBezTo>
                    <a:pt x="40708" y="1949"/>
                    <a:pt x="40687" y="1956"/>
                    <a:pt x="40670" y="1974"/>
                  </a:cubicBezTo>
                  <a:cubicBezTo>
                    <a:pt x="39697" y="2916"/>
                    <a:pt x="38603" y="4102"/>
                    <a:pt x="38025" y="5409"/>
                  </a:cubicBezTo>
                  <a:cubicBezTo>
                    <a:pt x="36961" y="5773"/>
                    <a:pt x="35897" y="6138"/>
                    <a:pt x="34834" y="6473"/>
                  </a:cubicBezTo>
                  <a:cubicBezTo>
                    <a:pt x="35290" y="4770"/>
                    <a:pt x="36019" y="3159"/>
                    <a:pt x="37022" y="1700"/>
                  </a:cubicBezTo>
                  <a:cubicBezTo>
                    <a:pt x="37065" y="1657"/>
                    <a:pt x="37032" y="1614"/>
                    <a:pt x="36988" y="1614"/>
                  </a:cubicBezTo>
                  <a:cubicBezTo>
                    <a:pt x="36969" y="1614"/>
                    <a:pt x="36949" y="1622"/>
                    <a:pt x="36931" y="1640"/>
                  </a:cubicBezTo>
                  <a:cubicBezTo>
                    <a:pt x="35806" y="3099"/>
                    <a:pt x="34955" y="4770"/>
                    <a:pt x="34499" y="6564"/>
                  </a:cubicBezTo>
                  <a:lnTo>
                    <a:pt x="33891" y="6746"/>
                  </a:lnTo>
                  <a:cubicBezTo>
                    <a:pt x="32797" y="7080"/>
                    <a:pt x="31703" y="7354"/>
                    <a:pt x="30609" y="7628"/>
                  </a:cubicBezTo>
                  <a:cubicBezTo>
                    <a:pt x="30761" y="7172"/>
                    <a:pt x="30882" y="6685"/>
                    <a:pt x="31065" y="6260"/>
                  </a:cubicBezTo>
                  <a:cubicBezTo>
                    <a:pt x="31308" y="5530"/>
                    <a:pt x="31642" y="4862"/>
                    <a:pt x="32037" y="4193"/>
                  </a:cubicBezTo>
                  <a:cubicBezTo>
                    <a:pt x="32078" y="4112"/>
                    <a:pt x="32010" y="4044"/>
                    <a:pt x="31943" y="4044"/>
                  </a:cubicBezTo>
                  <a:cubicBezTo>
                    <a:pt x="31909" y="4044"/>
                    <a:pt x="31875" y="4061"/>
                    <a:pt x="31855" y="4102"/>
                  </a:cubicBezTo>
                  <a:cubicBezTo>
                    <a:pt x="31216" y="5105"/>
                    <a:pt x="30396" y="6473"/>
                    <a:pt x="30274" y="7719"/>
                  </a:cubicBezTo>
                  <a:cubicBezTo>
                    <a:pt x="29514" y="7901"/>
                    <a:pt x="28754" y="8084"/>
                    <a:pt x="28025" y="8236"/>
                  </a:cubicBezTo>
                  <a:cubicBezTo>
                    <a:pt x="28450" y="5530"/>
                    <a:pt x="29545" y="2977"/>
                    <a:pt x="31247" y="819"/>
                  </a:cubicBezTo>
                  <a:cubicBezTo>
                    <a:pt x="31292" y="751"/>
                    <a:pt x="31235" y="665"/>
                    <a:pt x="31178" y="665"/>
                  </a:cubicBezTo>
                  <a:cubicBezTo>
                    <a:pt x="31159" y="665"/>
                    <a:pt x="31141" y="675"/>
                    <a:pt x="31125" y="697"/>
                  </a:cubicBezTo>
                  <a:cubicBezTo>
                    <a:pt x="29241" y="2825"/>
                    <a:pt x="28025" y="5500"/>
                    <a:pt x="27660" y="8327"/>
                  </a:cubicBezTo>
                  <a:cubicBezTo>
                    <a:pt x="26657" y="8539"/>
                    <a:pt x="25624" y="8722"/>
                    <a:pt x="24590" y="8904"/>
                  </a:cubicBezTo>
                  <a:cubicBezTo>
                    <a:pt x="24864" y="8509"/>
                    <a:pt x="25046" y="8053"/>
                    <a:pt x="25198" y="7597"/>
                  </a:cubicBezTo>
                  <a:cubicBezTo>
                    <a:pt x="25532" y="6503"/>
                    <a:pt x="25928" y="5470"/>
                    <a:pt x="26414" y="4466"/>
                  </a:cubicBezTo>
                  <a:cubicBezTo>
                    <a:pt x="26435" y="4423"/>
                    <a:pt x="26396" y="4380"/>
                    <a:pt x="26361" y="4380"/>
                  </a:cubicBezTo>
                  <a:cubicBezTo>
                    <a:pt x="26346" y="4380"/>
                    <a:pt x="26332" y="4388"/>
                    <a:pt x="26323" y="4406"/>
                  </a:cubicBezTo>
                  <a:cubicBezTo>
                    <a:pt x="25897" y="5074"/>
                    <a:pt x="25532" y="5804"/>
                    <a:pt x="25259" y="6564"/>
                  </a:cubicBezTo>
                  <a:cubicBezTo>
                    <a:pt x="24955" y="7324"/>
                    <a:pt x="24742" y="8418"/>
                    <a:pt x="24104" y="8995"/>
                  </a:cubicBezTo>
                  <a:cubicBezTo>
                    <a:pt x="23648" y="9087"/>
                    <a:pt x="23162" y="9147"/>
                    <a:pt x="22675" y="9239"/>
                  </a:cubicBezTo>
                  <a:lnTo>
                    <a:pt x="21459" y="9391"/>
                  </a:lnTo>
                  <a:cubicBezTo>
                    <a:pt x="22280" y="8327"/>
                    <a:pt x="22615" y="6929"/>
                    <a:pt x="23162" y="5713"/>
                  </a:cubicBezTo>
                  <a:cubicBezTo>
                    <a:pt x="23830" y="4011"/>
                    <a:pt x="24864" y="2430"/>
                    <a:pt x="26140" y="1123"/>
                  </a:cubicBezTo>
                  <a:cubicBezTo>
                    <a:pt x="26187" y="1076"/>
                    <a:pt x="26144" y="1012"/>
                    <a:pt x="26094" y="1012"/>
                  </a:cubicBezTo>
                  <a:cubicBezTo>
                    <a:pt x="26079" y="1012"/>
                    <a:pt x="26063" y="1018"/>
                    <a:pt x="26049" y="1032"/>
                  </a:cubicBezTo>
                  <a:cubicBezTo>
                    <a:pt x="24925" y="2035"/>
                    <a:pt x="24013" y="3281"/>
                    <a:pt x="23344" y="4649"/>
                  </a:cubicBezTo>
                  <a:cubicBezTo>
                    <a:pt x="22554" y="6229"/>
                    <a:pt x="22098" y="7992"/>
                    <a:pt x="21034" y="9451"/>
                  </a:cubicBezTo>
                  <a:cubicBezTo>
                    <a:pt x="19757" y="9634"/>
                    <a:pt x="18481" y="9786"/>
                    <a:pt x="17174" y="9877"/>
                  </a:cubicBezTo>
                  <a:cubicBezTo>
                    <a:pt x="18177" y="8813"/>
                    <a:pt x="18541" y="7354"/>
                    <a:pt x="18937" y="5956"/>
                  </a:cubicBezTo>
                  <a:cubicBezTo>
                    <a:pt x="19514" y="3859"/>
                    <a:pt x="20244" y="1761"/>
                    <a:pt x="21703" y="150"/>
                  </a:cubicBezTo>
                  <a:cubicBezTo>
                    <a:pt x="21774" y="103"/>
                    <a:pt x="21716" y="0"/>
                    <a:pt x="21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0" name="Google Shape;360;p23"/>
          <p:cNvSpPr txBox="1">
            <a:spLocks noGrp="1"/>
          </p:cNvSpPr>
          <p:nvPr>
            <p:ph type="title"/>
          </p:nvPr>
        </p:nvSpPr>
        <p:spPr>
          <a:xfrm>
            <a:off x="937700" y="3071300"/>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8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1" name="Google Shape;361;p23"/>
          <p:cNvSpPr txBox="1">
            <a:spLocks noGrp="1"/>
          </p:cNvSpPr>
          <p:nvPr>
            <p:ph type="subTitle" idx="1"/>
          </p:nvPr>
        </p:nvSpPr>
        <p:spPr>
          <a:xfrm>
            <a:off x="937700" y="3617875"/>
            <a:ext cx="21753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62" name="Google Shape;362;p23"/>
          <p:cNvSpPr txBox="1">
            <a:spLocks noGrp="1"/>
          </p:cNvSpPr>
          <p:nvPr>
            <p:ph type="title" idx="2"/>
          </p:nvPr>
        </p:nvSpPr>
        <p:spPr>
          <a:xfrm>
            <a:off x="3484420" y="3071300"/>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8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3" name="Google Shape;363;p23"/>
          <p:cNvSpPr txBox="1">
            <a:spLocks noGrp="1"/>
          </p:cNvSpPr>
          <p:nvPr>
            <p:ph type="subTitle" idx="3"/>
          </p:nvPr>
        </p:nvSpPr>
        <p:spPr>
          <a:xfrm>
            <a:off x="3484420" y="3617875"/>
            <a:ext cx="21753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64" name="Google Shape;364;p23"/>
          <p:cNvSpPr txBox="1">
            <a:spLocks noGrp="1"/>
          </p:cNvSpPr>
          <p:nvPr>
            <p:ph type="title" idx="4"/>
          </p:nvPr>
        </p:nvSpPr>
        <p:spPr>
          <a:xfrm>
            <a:off x="6031147" y="3071300"/>
            <a:ext cx="2175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8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5" name="Google Shape;365;p23"/>
          <p:cNvSpPr txBox="1">
            <a:spLocks noGrp="1"/>
          </p:cNvSpPr>
          <p:nvPr>
            <p:ph type="subTitle" idx="5"/>
          </p:nvPr>
        </p:nvSpPr>
        <p:spPr>
          <a:xfrm>
            <a:off x="6031147" y="3617875"/>
            <a:ext cx="21753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66" name="Google Shape;366;p23"/>
          <p:cNvSpPr txBox="1">
            <a:spLocks noGrp="1"/>
          </p:cNvSpPr>
          <p:nvPr>
            <p:ph type="title" idx="6"/>
          </p:nvPr>
        </p:nvSpPr>
        <p:spPr>
          <a:xfrm>
            <a:off x="713100" y="368825"/>
            <a:ext cx="771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600"/>
              <a:buFont typeface="Cairo"/>
              <a:buNone/>
              <a:defRPr sz="3600" b="1">
                <a:solidFill>
                  <a:schemeClr val="dk1"/>
                </a:solidFill>
                <a:latin typeface="Cairo"/>
                <a:ea typeface="Cairo"/>
                <a:cs typeface="Cairo"/>
                <a:sym typeface="Cair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Oxygen"/>
              <a:buChar char="●"/>
              <a:defRPr sz="1800">
                <a:solidFill>
                  <a:schemeClr val="lt2"/>
                </a:solidFill>
                <a:latin typeface="Oxygen"/>
                <a:ea typeface="Oxygen"/>
                <a:cs typeface="Oxygen"/>
                <a:sym typeface="Oxygen"/>
              </a:defRPr>
            </a:lvl1pPr>
            <a:lvl2pPr marL="914400" lvl="1" indent="-317500">
              <a:lnSpc>
                <a:spcPct val="115000"/>
              </a:lnSpc>
              <a:spcBef>
                <a:spcPts val="0"/>
              </a:spcBef>
              <a:spcAft>
                <a:spcPts val="0"/>
              </a:spcAft>
              <a:buClr>
                <a:schemeClr val="lt2"/>
              </a:buClr>
              <a:buSzPts val="1400"/>
              <a:buFont typeface="Oxygen"/>
              <a:buChar char="○"/>
              <a:defRPr>
                <a:solidFill>
                  <a:schemeClr val="lt2"/>
                </a:solidFill>
                <a:latin typeface="Oxygen"/>
                <a:ea typeface="Oxygen"/>
                <a:cs typeface="Oxygen"/>
                <a:sym typeface="Oxygen"/>
              </a:defRPr>
            </a:lvl2pPr>
            <a:lvl3pPr marL="1371600" lvl="2" indent="-317500">
              <a:lnSpc>
                <a:spcPct val="115000"/>
              </a:lnSpc>
              <a:spcBef>
                <a:spcPts val="0"/>
              </a:spcBef>
              <a:spcAft>
                <a:spcPts val="0"/>
              </a:spcAft>
              <a:buClr>
                <a:schemeClr val="lt2"/>
              </a:buClr>
              <a:buSzPts val="1400"/>
              <a:buFont typeface="Oxygen"/>
              <a:buChar char="■"/>
              <a:defRPr>
                <a:solidFill>
                  <a:schemeClr val="lt2"/>
                </a:solidFill>
                <a:latin typeface="Oxygen"/>
                <a:ea typeface="Oxygen"/>
                <a:cs typeface="Oxygen"/>
                <a:sym typeface="Oxygen"/>
              </a:defRPr>
            </a:lvl3pPr>
            <a:lvl4pPr marL="1828800" lvl="3" indent="-317500">
              <a:lnSpc>
                <a:spcPct val="115000"/>
              </a:lnSpc>
              <a:spcBef>
                <a:spcPts val="0"/>
              </a:spcBef>
              <a:spcAft>
                <a:spcPts val="0"/>
              </a:spcAft>
              <a:buClr>
                <a:schemeClr val="lt2"/>
              </a:buClr>
              <a:buSzPts val="1400"/>
              <a:buFont typeface="Oxygen"/>
              <a:buChar char="●"/>
              <a:defRPr>
                <a:solidFill>
                  <a:schemeClr val="lt2"/>
                </a:solidFill>
                <a:latin typeface="Oxygen"/>
                <a:ea typeface="Oxygen"/>
                <a:cs typeface="Oxygen"/>
                <a:sym typeface="Oxygen"/>
              </a:defRPr>
            </a:lvl4pPr>
            <a:lvl5pPr marL="2286000" lvl="4" indent="-317500">
              <a:lnSpc>
                <a:spcPct val="115000"/>
              </a:lnSpc>
              <a:spcBef>
                <a:spcPts val="0"/>
              </a:spcBef>
              <a:spcAft>
                <a:spcPts val="0"/>
              </a:spcAft>
              <a:buClr>
                <a:schemeClr val="lt2"/>
              </a:buClr>
              <a:buSzPts val="1400"/>
              <a:buFont typeface="Oxygen"/>
              <a:buChar char="○"/>
              <a:defRPr>
                <a:solidFill>
                  <a:schemeClr val="lt2"/>
                </a:solidFill>
                <a:latin typeface="Oxygen"/>
                <a:ea typeface="Oxygen"/>
                <a:cs typeface="Oxygen"/>
                <a:sym typeface="Oxygen"/>
              </a:defRPr>
            </a:lvl5pPr>
            <a:lvl6pPr marL="2743200" lvl="5" indent="-317500">
              <a:lnSpc>
                <a:spcPct val="115000"/>
              </a:lnSpc>
              <a:spcBef>
                <a:spcPts val="0"/>
              </a:spcBef>
              <a:spcAft>
                <a:spcPts val="0"/>
              </a:spcAft>
              <a:buClr>
                <a:schemeClr val="lt2"/>
              </a:buClr>
              <a:buSzPts val="1400"/>
              <a:buFont typeface="Oxygen"/>
              <a:buChar char="■"/>
              <a:defRPr>
                <a:solidFill>
                  <a:schemeClr val="lt2"/>
                </a:solidFill>
                <a:latin typeface="Oxygen"/>
                <a:ea typeface="Oxygen"/>
                <a:cs typeface="Oxygen"/>
                <a:sym typeface="Oxygen"/>
              </a:defRPr>
            </a:lvl6pPr>
            <a:lvl7pPr marL="3200400" lvl="6" indent="-317500">
              <a:lnSpc>
                <a:spcPct val="115000"/>
              </a:lnSpc>
              <a:spcBef>
                <a:spcPts val="0"/>
              </a:spcBef>
              <a:spcAft>
                <a:spcPts val="0"/>
              </a:spcAft>
              <a:buClr>
                <a:schemeClr val="lt2"/>
              </a:buClr>
              <a:buSzPts val="1400"/>
              <a:buFont typeface="Oxygen"/>
              <a:buChar char="●"/>
              <a:defRPr>
                <a:solidFill>
                  <a:schemeClr val="lt2"/>
                </a:solidFill>
                <a:latin typeface="Oxygen"/>
                <a:ea typeface="Oxygen"/>
                <a:cs typeface="Oxygen"/>
                <a:sym typeface="Oxygen"/>
              </a:defRPr>
            </a:lvl7pPr>
            <a:lvl8pPr marL="3657600" lvl="7" indent="-317500">
              <a:lnSpc>
                <a:spcPct val="115000"/>
              </a:lnSpc>
              <a:spcBef>
                <a:spcPts val="0"/>
              </a:spcBef>
              <a:spcAft>
                <a:spcPts val="0"/>
              </a:spcAft>
              <a:buClr>
                <a:schemeClr val="lt2"/>
              </a:buClr>
              <a:buSzPts val="1400"/>
              <a:buFont typeface="Oxygen"/>
              <a:buChar char="○"/>
              <a:defRPr>
                <a:solidFill>
                  <a:schemeClr val="lt2"/>
                </a:solidFill>
                <a:latin typeface="Oxygen"/>
                <a:ea typeface="Oxygen"/>
                <a:cs typeface="Oxygen"/>
                <a:sym typeface="Oxygen"/>
              </a:defRPr>
            </a:lvl8pPr>
            <a:lvl9pPr marL="4114800" lvl="8" indent="-317500">
              <a:lnSpc>
                <a:spcPct val="115000"/>
              </a:lnSpc>
              <a:spcBef>
                <a:spcPts val="0"/>
              </a:spcBef>
              <a:spcAft>
                <a:spcPts val="0"/>
              </a:spcAft>
              <a:buClr>
                <a:schemeClr val="lt2"/>
              </a:buClr>
              <a:buSzPts val="1400"/>
              <a:buFont typeface="Oxygen"/>
              <a:buChar char="■"/>
              <a:defRPr>
                <a:solidFill>
                  <a:schemeClr val="lt2"/>
                </a:solidFill>
                <a:latin typeface="Oxygen"/>
                <a:ea typeface="Oxygen"/>
                <a:cs typeface="Oxygen"/>
                <a:sym typeface="Oxygen"/>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4" r:id="rId4"/>
    <p:sldLayoutId id="2147483655" r:id="rId5"/>
    <p:sldLayoutId id="2147483658" r:id="rId6"/>
    <p:sldLayoutId id="2147483659" r:id="rId7"/>
    <p:sldLayoutId id="2147483661" r:id="rId8"/>
    <p:sldLayoutId id="2147483669" r:id="rId9"/>
    <p:sldLayoutId id="2147483671" r:id="rId10"/>
    <p:sldLayoutId id="2147483673" r:id="rId11"/>
    <p:sldLayoutId id="2147483674" r:id="rId12"/>
    <p:sldLayoutId id="2147483675" r:id="rId13"/>
    <p:sldLayoutId id="2147483676"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nouri_2733@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s://gsdrc.org/document-library/governing-systems-and-executive-legislative-relations/"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hyperlink" Target="https://www.history.com/topics/us-government/three-branches-of-government" TargetMode="External"/><Relationship Id="rId5" Type="http://schemas.openxmlformats.org/officeDocument/2006/relationships/hyperlink" Target="https://people.howstuffworks.com/three-branches-government.htm" TargetMode="External"/><Relationship Id="rId4" Type="http://schemas.openxmlformats.org/officeDocument/2006/relationships/hyperlink" Target="https://byjus.com/free-ias-prep/difference-between-legislative-and-executive/"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hyperlink" Target="https://www.history.com/topics/us-government/three-branches-of-government" TargetMode="Externa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hyperlink" Target="https://slideplayer.com/slide/10987566"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people.howstuffworks.com/three-branches-government.htm" TargetMode="External"/><Relationship Id="rId2" Type="http://schemas.openxmlformats.org/officeDocument/2006/relationships/image" Target="../media/image7.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8EEE4"/>
        </a:solidFill>
        <a:effectLst/>
      </p:bgPr>
    </p:bg>
    <p:spTree>
      <p:nvGrpSpPr>
        <p:cNvPr id="1" name="Shape 576"/>
        <p:cNvGrpSpPr/>
        <p:nvPr/>
      </p:nvGrpSpPr>
      <p:grpSpPr>
        <a:xfrm>
          <a:off x="0" y="0"/>
          <a:ext cx="0" cy="0"/>
          <a:chOff x="0" y="0"/>
          <a:chExt cx="0" cy="0"/>
        </a:xfrm>
      </p:grpSpPr>
      <p:sp>
        <p:nvSpPr>
          <p:cNvPr id="577" name="Google Shape;577;p33"/>
          <p:cNvSpPr txBox="1">
            <a:spLocks noGrp="1"/>
          </p:cNvSpPr>
          <p:nvPr>
            <p:ph type="ctrTitle"/>
          </p:nvPr>
        </p:nvSpPr>
        <p:spPr>
          <a:xfrm>
            <a:off x="1652352" y="2178096"/>
            <a:ext cx="5822814" cy="611774"/>
          </a:xfrm>
          <a:prstGeom prst="rect">
            <a:avLst/>
          </a:prstGeom>
        </p:spPr>
        <p:txBody>
          <a:bodyPr spcFirstLastPara="1" wrap="square" lIns="91425" tIns="91425" rIns="91425" bIns="91425" anchor="b" anchorCtr="0">
            <a:noAutofit/>
          </a:bodyPr>
          <a:lstStyle/>
          <a:p>
            <a:pPr lvl="0" algn="ctr"/>
            <a:r>
              <a:rPr lang="en-US" sz="2400" dirty="0">
                <a:solidFill>
                  <a:schemeClr val="accent1">
                    <a:lumMod val="10000"/>
                  </a:schemeClr>
                </a:solidFill>
              </a:rPr>
              <a:t>Executive - Legislative Relations</a:t>
            </a:r>
            <a:endParaRPr sz="2400" dirty="0">
              <a:solidFill>
                <a:schemeClr val="accent1">
                  <a:lumMod val="10000"/>
                </a:schemeClr>
              </a:solidFill>
            </a:endParaRPr>
          </a:p>
        </p:txBody>
      </p:sp>
      <p:sp>
        <p:nvSpPr>
          <p:cNvPr id="578" name="Google Shape;578;p33"/>
          <p:cNvSpPr txBox="1">
            <a:spLocks noGrp="1"/>
          </p:cNvSpPr>
          <p:nvPr>
            <p:ph type="subTitle" idx="1"/>
          </p:nvPr>
        </p:nvSpPr>
        <p:spPr>
          <a:xfrm>
            <a:off x="2071600" y="188402"/>
            <a:ext cx="4792200" cy="69038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Libyan International Medical University </a:t>
            </a:r>
          </a:p>
          <a:p>
            <a:pPr marL="0" lvl="0" indent="0" algn="ctr" rtl="0">
              <a:spcBef>
                <a:spcPts val="0"/>
              </a:spcBef>
              <a:spcAft>
                <a:spcPts val="0"/>
              </a:spcAft>
              <a:buNone/>
            </a:pPr>
            <a:r>
              <a:rPr lang="en-US" dirty="0"/>
              <a:t>Faculty of Business Administration</a:t>
            </a:r>
            <a:endParaRPr dirty="0"/>
          </a:p>
        </p:txBody>
      </p:sp>
      <p:grpSp>
        <p:nvGrpSpPr>
          <p:cNvPr id="579" name="Google Shape;579;p33"/>
          <p:cNvGrpSpPr/>
          <p:nvPr/>
        </p:nvGrpSpPr>
        <p:grpSpPr>
          <a:xfrm>
            <a:off x="6332651" y="2825731"/>
            <a:ext cx="3622696" cy="1851219"/>
            <a:chOff x="12584275" y="1481900"/>
            <a:chExt cx="3443100" cy="2634625"/>
          </a:xfrm>
        </p:grpSpPr>
        <p:sp>
          <p:nvSpPr>
            <p:cNvPr id="580" name="Google Shape;580;p33"/>
            <p:cNvSpPr/>
            <p:nvPr/>
          </p:nvSpPr>
          <p:spPr>
            <a:xfrm>
              <a:off x="14918000" y="1614875"/>
              <a:ext cx="833525" cy="878075"/>
            </a:xfrm>
            <a:custGeom>
              <a:avLst/>
              <a:gdLst/>
              <a:ahLst/>
              <a:cxnLst/>
              <a:rect l="l" t="t" r="r" b="b"/>
              <a:pathLst>
                <a:path w="33341" h="35123" extrusionOk="0">
                  <a:moveTo>
                    <a:pt x="20483" y="22131"/>
                  </a:moveTo>
                  <a:cubicBezTo>
                    <a:pt x="20483" y="22132"/>
                    <a:pt x="20483" y="22133"/>
                    <a:pt x="20483" y="22134"/>
                  </a:cubicBezTo>
                  <a:lnTo>
                    <a:pt x="20483" y="22134"/>
                  </a:lnTo>
                  <a:cubicBezTo>
                    <a:pt x="20484" y="22133"/>
                    <a:pt x="20484" y="22132"/>
                    <a:pt x="20483" y="22131"/>
                  </a:cubicBezTo>
                  <a:close/>
                  <a:moveTo>
                    <a:pt x="15863" y="27724"/>
                  </a:moveTo>
                  <a:lnTo>
                    <a:pt x="15863" y="27724"/>
                  </a:lnTo>
                  <a:cubicBezTo>
                    <a:pt x="15863" y="27725"/>
                    <a:pt x="15863" y="27726"/>
                    <a:pt x="15863" y="27727"/>
                  </a:cubicBezTo>
                  <a:lnTo>
                    <a:pt x="15863" y="27727"/>
                  </a:lnTo>
                  <a:cubicBezTo>
                    <a:pt x="15863" y="27726"/>
                    <a:pt x="15864" y="27725"/>
                    <a:pt x="15863" y="27724"/>
                  </a:cubicBezTo>
                  <a:close/>
                  <a:moveTo>
                    <a:pt x="22390" y="1"/>
                  </a:moveTo>
                  <a:cubicBezTo>
                    <a:pt x="22176" y="1"/>
                    <a:pt x="18347" y="2625"/>
                    <a:pt x="17839" y="6629"/>
                  </a:cubicBezTo>
                  <a:cubicBezTo>
                    <a:pt x="17626" y="8666"/>
                    <a:pt x="17535" y="10702"/>
                    <a:pt x="17596" y="12709"/>
                  </a:cubicBezTo>
                  <a:lnTo>
                    <a:pt x="17596" y="13438"/>
                  </a:lnTo>
                  <a:lnTo>
                    <a:pt x="17596" y="13712"/>
                  </a:lnTo>
                  <a:cubicBezTo>
                    <a:pt x="16653" y="14593"/>
                    <a:pt x="15742" y="15535"/>
                    <a:pt x="14830" y="16478"/>
                  </a:cubicBezTo>
                  <a:cubicBezTo>
                    <a:pt x="14343" y="16994"/>
                    <a:pt x="13857" y="17541"/>
                    <a:pt x="13371" y="18058"/>
                  </a:cubicBezTo>
                  <a:cubicBezTo>
                    <a:pt x="14374" y="16478"/>
                    <a:pt x="14921" y="14684"/>
                    <a:pt x="15012" y="12830"/>
                  </a:cubicBezTo>
                  <a:cubicBezTo>
                    <a:pt x="15103" y="8836"/>
                    <a:pt x="15194" y="5474"/>
                    <a:pt x="15314" y="5474"/>
                  </a:cubicBezTo>
                  <a:cubicBezTo>
                    <a:pt x="15315" y="5474"/>
                    <a:pt x="15315" y="5474"/>
                    <a:pt x="15316" y="5474"/>
                  </a:cubicBezTo>
                  <a:cubicBezTo>
                    <a:pt x="15315" y="5474"/>
                    <a:pt x="15313" y="5473"/>
                    <a:pt x="15311" y="5473"/>
                  </a:cubicBezTo>
                  <a:cubicBezTo>
                    <a:pt x="15123" y="5473"/>
                    <a:pt x="11577" y="8464"/>
                    <a:pt x="11547" y="12526"/>
                  </a:cubicBezTo>
                  <a:cubicBezTo>
                    <a:pt x="11547" y="14593"/>
                    <a:pt x="11669" y="16630"/>
                    <a:pt x="11972" y="18666"/>
                  </a:cubicBezTo>
                  <a:cubicBezTo>
                    <a:pt x="12003" y="18940"/>
                    <a:pt x="12033" y="19183"/>
                    <a:pt x="12033" y="19365"/>
                  </a:cubicBezTo>
                  <a:lnTo>
                    <a:pt x="12064" y="19578"/>
                  </a:lnTo>
                  <a:lnTo>
                    <a:pt x="12064" y="19608"/>
                  </a:lnTo>
                  <a:cubicBezTo>
                    <a:pt x="10696" y="21250"/>
                    <a:pt x="9389" y="22921"/>
                    <a:pt x="8173" y="24624"/>
                  </a:cubicBezTo>
                  <a:cubicBezTo>
                    <a:pt x="8933" y="22982"/>
                    <a:pt x="9267" y="21128"/>
                    <a:pt x="9146" y="19304"/>
                  </a:cubicBezTo>
                  <a:cubicBezTo>
                    <a:pt x="8781" y="15323"/>
                    <a:pt x="8477" y="11949"/>
                    <a:pt x="8599" y="11949"/>
                  </a:cubicBezTo>
                  <a:cubicBezTo>
                    <a:pt x="8598" y="11948"/>
                    <a:pt x="8597" y="11948"/>
                    <a:pt x="8597" y="11948"/>
                  </a:cubicBezTo>
                  <a:cubicBezTo>
                    <a:pt x="8448" y="11948"/>
                    <a:pt x="5257" y="15310"/>
                    <a:pt x="5681" y="19396"/>
                  </a:cubicBezTo>
                  <a:cubicBezTo>
                    <a:pt x="5893" y="21432"/>
                    <a:pt x="6258" y="23469"/>
                    <a:pt x="6775" y="25444"/>
                  </a:cubicBezTo>
                  <a:cubicBezTo>
                    <a:pt x="6836" y="25748"/>
                    <a:pt x="6896" y="25991"/>
                    <a:pt x="6927" y="26174"/>
                  </a:cubicBezTo>
                  <a:lnTo>
                    <a:pt x="6988" y="26356"/>
                  </a:lnTo>
                  <a:cubicBezTo>
                    <a:pt x="6653" y="26812"/>
                    <a:pt x="6349" y="27298"/>
                    <a:pt x="6045" y="27785"/>
                  </a:cubicBezTo>
                  <a:cubicBezTo>
                    <a:pt x="5377" y="28879"/>
                    <a:pt x="4708" y="30004"/>
                    <a:pt x="4070" y="31159"/>
                  </a:cubicBezTo>
                  <a:lnTo>
                    <a:pt x="3918" y="31402"/>
                  </a:lnTo>
                  <a:cubicBezTo>
                    <a:pt x="4495" y="29700"/>
                    <a:pt x="4617" y="27846"/>
                    <a:pt x="4282" y="26052"/>
                  </a:cubicBezTo>
                  <a:cubicBezTo>
                    <a:pt x="3492" y="22131"/>
                    <a:pt x="2823" y="18788"/>
                    <a:pt x="2945" y="18757"/>
                  </a:cubicBezTo>
                  <a:cubicBezTo>
                    <a:pt x="2944" y="18757"/>
                    <a:pt x="2944" y="18757"/>
                    <a:pt x="2943" y="18757"/>
                  </a:cubicBezTo>
                  <a:cubicBezTo>
                    <a:pt x="2801" y="18757"/>
                    <a:pt x="0" y="22482"/>
                    <a:pt x="848" y="26508"/>
                  </a:cubicBezTo>
                  <a:cubicBezTo>
                    <a:pt x="1304" y="28545"/>
                    <a:pt x="1881" y="30520"/>
                    <a:pt x="2641" y="32466"/>
                  </a:cubicBezTo>
                  <a:cubicBezTo>
                    <a:pt x="2763" y="32861"/>
                    <a:pt x="2854" y="33134"/>
                    <a:pt x="2915" y="33317"/>
                  </a:cubicBezTo>
                  <a:cubicBezTo>
                    <a:pt x="2641" y="33833"/>
                    <a:pt x="2428" y="34350"/>
                    <a:pt x="2215" y="34897"/>
                  </a:cubicBezTo>
                  <a:cubicBezTo>
                    <a:pt x="2156" y="35016"/>
                    <a:pt x="2265" y="35123"/>
                    <a:pt x="2373" y="35123"/>
                  </a:cubicBezTo>
                  <a:cubicBezTo>
                    <a:pt x="2431" y="35123"/>
                    <a:pt x="2488" y="35093"/>
                    <a:pt x="2519" y="35019"/>
                  </a:cubicBezTo>
                  <a:cubicBezTo>
                    <a:pt x="2823" y="34533"/>
                    <a:pt x="3097" y="34016"/>
                    <a:pt x="3340" y="33499"/>
                  </a:cubicBezTo>
                  <a:lnTo>
                    <a:pt x="3492" y="33469"/>
                  </a:lnTo>
                  <a:cubicBezTo>
                    <a:pt x="3674" y="33408"/>
                    <a:pt x="3918" y="33317"/>
                    <a:pt x="4191" y="33226"/>
                  </a:cubicBezTo>
                  <a:cubicBezTo>
                    <a:pt x="5468" y="32891"/>
                    <a:pt x="7656" y="32344"/>
                    <a:pt x="10088" y="31767"/>
                  </a:cubicBezTo>
                  <a:cubicBezTo>
                    <a:pt x="13827" y="30832"/>
                    <a:pt x="15831" y="27892"/>
                    <a:pt x="15863" y="27727"/>
                  </a:cubicBezTo>
                  <a:lnTo>
                    <a:pt x="15863" y="27727"/>
                  </a:lnTo>
                  <a:cubicBezTo>
                    <a:pt x="15813" y="27817"/>
                    <a:pt x="12623" y="27887"/>
                    <a:pt x="8781" y="28788"/>
                  </a:cubicBezTo>
                  <a:cubicBezTo>
                    <a:pt x="7079" y="29213"/>
                    <a:pt x="5559" y="30156"/>
                    <a:pt x="4434" y="31493"/>
                  </a:cubicBezTo>
                  <a:cubicBezTo>
                    <a:pt x="4921" y="30581"/>
                    <a:pt x="5468" y="29669"/>
                    <a:pt x="5985" y="28788"/>
                  </a:cubicBezTo>
                  <a:cubicBezTo>
                    <a:pt x="6440" y="28028"/>
                    <a:pt x="6927" y="27298"/>
                    <a:pt x="7413" y="26569"/>
                  </a:cubicBezTo>
                  <a:cubicBezTo>
                    <a:pt x="7595" y="26539"/>
                    <a:pt x="7899" y="26478"/>
                    <a:pt x="8295" y="26387"/>
                  </a:cubicBezTo>
                  <a:cubicBezTo>
                    <a:pt x="9602" y="26174"/>
                    <a:pt x="11820" y="25870"/>
                    <a:pt x="14313" y="25535"/>
                  </a:cubicBezTo>
                  <a:cubicBezTo>
                    <a:pt x="18143" y="25023"/>
                    <a:pt x="20447" y="22296"/>
                    <a:pt x="20483" y="22134"/>
                  </a:cubicBezTo>
                  <a:lnTo>
                    <a:pt x="20483" y="22134"/>
                  </a:lnTo>
                  <a:cubicBezTo>
                    <a:pt x="20475" y="22147"/>
                    <a:pt x="20388" y="22152"/>
                    <a:pt x="20232" y="22152"/>
                  </a:cubicBezTo>
                  <a:cubicBezTo>
                    <a:pt x="19922" y="22152"/>
                    <a:pt x="19339" y="22135"/>
                    <a:pt x="18558" y="22135"/>
                  </a:cubicBezTo>
                  <a:cubicBezTo>
                    <a:pt x="17249" y="22135"/>
                    <a:pt x="15382" y="22182"/>
                    <a:pt x="13310" y="22435"/>
                  </a:cubicBezTo>
                  <a:cubicBezTo>
                    <a:pt x="11577" y="22678"/>
                    <a:pt x="9966" y="23469"/>
                    <a:pt x="8690" y="24684"/>
                  </a:cubicBezTo>
                  <a:cubicBezTo>
                    <a:pt x="9115" y="24076"/>
                    <a:pt x="9541" y="23469"/>
                    <a:pt x="9997" y="22891"/>
                  </a:cubicBezTo>
                  <a:cubicBezTo>
                    <a:pt x="10757" y="21827"/>
                    <a:pt x="11577" y="20824"/>
                    <a:pt x="12428" y="19821"/>
                  </a:cubicBezTo>
                  <a:lnTo>
                    <a:pt x="12550" y="19821"/>
                  </a:lnTo>
                  <a:cubicBezTo>
                    <a:pt x="12732" y="19791"/>
                    <a:pt x="13006" y="19760"/>
                    <a:pt x="13340" y="19730"/>
                  </a:cubicBezTo>
                  <a:cubicBezTo>
                    <a:pt x="14678" y="19669"/>
                    <a:pt x="16927" y="19608"/>
                    <a:pt x="19419" y="19548"/>
                  </a:cubicBezTo>
                  <a:cubicBezTo>
                    <a:pt x="23340" y="19426"/>
                    <a:pt x="25984" y="16934"/>
                    <a:pt x="25985" y="16812"/>
                  </a:cubicBezTo>
                  <a:lnTo>
                    <a:pt x="25985" y="16812"/>
                  </a:lnTo>
                  <a:cubicBezTo>
                    <a:pt x="25985" y="16823"/>
                    <a:pt x="25961" y="16827"/>
                    <a:pt x="25914" y="16827"/>
                  </a:cubicBezTo>
                  <a:cubicBezTo>
                    <a:pt x="25451" y="16827"/>
                    <a:pt x="22763" y="16352"/>
                    <a:pt x="19355" y="16352"/>
                  </a:cubicBezTo>
                  <a:cubicBezTo>
                    <a:pt x="19176" y="16352"/>
                    <a:pt x="18995" y="16353"/>
                    <a:pt x="18812" y="16356"/>
                  </a:cubicBezTo>
                  <a:cubicBezTo>
                    <a:pt x="17018" y="16417"/>
                    <a:pt x="15286" y="17055"/>
                    <a:pt x="13857" y="18149"/>
                  </a:cubicBezTo>
                  <a:cubicBezTo>
                    <a:pt x="15164" y="16690"/>
                    <a:pt x="16501" y="15292"/>
                    <a:pt x="17900" y="13955"/>
                  </a:cubicBezTo>
                  <a:lnTo>
                    <a:pt x="18872" y="13955"/>
                  </a:lnTo>
                  <a:cubicBezTo>
                    <a:pt x="20179" y="14016"/>
                    <a:pt x="22459" y="14198"/>
                    <a:pt x="24951" y="14380"/>
                  </a:cubicBezTo>
                  <a:cubicBezTo>
                    <a:pt x="25177" y="14396"/>
                    <a:pt x="25399" y="14404"/>
                    <a:pt x="25618" y="14404"/>
                  </a:cubicBezTo>
                  <a:cubicBezTo>
                    <a:pt x="29173" y="14404"/>
                    <a:pt x="31789" y="12429"/>
                    <a:pt x="31790" y="12313"/>
                  </a:cubicBezTo>
                  <a:lnTo>
                    <a:pt x="31790" y="12313"/>
                  </a:lnTo>
                  <a:cubicBezTo>
                    <a:pt x="31790" y="12321"/>
                    <a:pt x="31779" y="12324"/>
                    <a:pt x="31757" y="12324"/>
                  </a:cubicBezTo>
                  <a:cubicBezTo>
                    <a:pt x="31415" y="12324"/>
                    <a:pt x="28449" y="11474"/>
                    <a:pt x="24678" y="11189"/>
                  </a:cubicBezTo>
                  <a:cubicBezTo>
                    <a:pt x="24482" y="11176"/>
                    <a:pt x="24287" y="11170"/>
                    <a:pt x="24092" y="11170"/>
                  </a:cubicBezTo>
                  <a:cubicBezTo>
                    <a:pt x="22441" y="11170"/>
                    <a:pt x="20833" y="11629"/>
                    <a:pt x="19419" y="12526"/>
                  </a:cubicBezTo>
                  <a:lnTo>
                    <a:pt x="19571" y="12374"/>
                  </a:lnTo>
                  <a:cubicBezTo>
                    <a:pt x="20210" y="11797"/>
                    <a:pt x="20848" y="11250"/>
                    <a:pt x="21486" y="10702"/>
                  </a:cubicBezTo>
                  <a:cubicBezTo>
                    <a:pt x="21669" y="10672"/>
                    <a:pt x="21851" y="10581"/>
                    <a:pt x="22125" y="10490"/>
                  </a:cubicBezTo>
                  <a:lnTo>
                    <a:pt x="22216" y="10459"/>
                  </a:lnTo>
                  <a:cubicBezTo>
                    <a:pt x="24222" y="9730"/>
                    <a:pt x="26137" y="8757"/>
                    <a:pt x="27900" y="7572"/>
                  </a:cubicBezTo>
                  <a:cubicBezTo>
                    <a:pt x="29967" y="6082"/>
                    <a:pt x="31790" y="4319"/>
                    <a:pt x="33341" y="2283"/>
                  </a:cubicBezTo>
                  <a:lnTo>
                    <a:pt x="33341" y="2283"/>
                  </a:lnTo>
                  <a:cubicBezTo>
                    <a:pt x="30696" y="2587"/>
                    <a:pt x="28173" y="3499"/>
                    <a:pt x="25954" y="4988"/>
                  </a:cubicBezTo>
                  <a:cubicBezTo>
                    <a:pt x="24283" y="6173"/>
                    <a:pt x="22885" y="7663"/>
                    <a:pt x="21821" y="9365"/>
                  </a:cubicBezTo>
                  <a:cubicBezTo>
                    <a:pt x="21517" y="9851"/>
                    <a:pt x="21304" y="10216"/>
                    <a:pt x="21182" y="10459"/>
                  </a:cubicBezTo>
                  <a:lnTo>
                    <a:pt x="20027" y="11493"/>
                  </a:lnTo>
                  <a:cubicBezTo>
                    <a:pt x="19693" y="11797"/>
                    <a:pt x="19359" y="12101"/>
                    <a:pt x="19024" y="12374"/>
                  </a:cubicBezTo>
                  <a:cubicBezTo>
                    <a:pt x="20210" y="10915"/>
                    <a:pt x="21000" y="9152"/>
                    <a:pt x="21304" y="7268"/>
                  </a:cubicBezTo>
                  <a:cubicBezTo>
                    <a:pt x="21818" y="3334"/>
                    <a:pt x="22303" y="3"/>
                    <a:pt x="22397" y="3"/>
                  </a:cubicBezTo>
                  <a:cubicBezTo>
                    <a:pt x="22397" y="3"/>
                    <a:pt x="22398" y="3"/>
                    <a:pt x="22398" y="3"/>
                  </a:cubicBezTo>
                  <a:cubicBezTo>
                    <a:pt x="22397" y="2"/>
                    <a:pt x="22394" y="1"/>
                    <a:pt x="223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3"/>
            <p:cNvSpPr/>
            <p:nvPr/>
          </p:nvSpPr>
          <p:spPr>
            <a:xfrm>
              <a:off x="14420250" y="1481900"/>
              <a:ext cx="833550" cy="878600"/>
            </a:xfrm>
            <a:custGeom>
              <a:avLst/>
              <a:gdLst/>
              <a:ahLst/>
              <a:cxnLst/>
              <a:rect l="l" t="t" r="r" b="b"/>
              <a:pathLst>
                <a:path w="33342" h="35144" extrusionOk="0">
                  <a:moveTo>
                    <a:pt x="31822" y="12344"/>
                  </a:moveTo>
                  <a:lnTo>
                    <a:pt x="31822" y="12344"/>
                  </a:lnTo>
                  <a:cubicBezTo>
                    <a:pt x="31821" y="12345"/>
                    <a:pt x="31821" y="12346"/>
                    <a:pt x="31820" y="12348"/>
                  </a:cubicBezTo>
                  <a:lnTo>
                    <a:pt x="31820" y="12348"/>
                  </a:lnTo>
                  <a:cubicBezTo>
                    <a:pt x="31821" y="12347"/>
                    <a:pt x="31822" y="12345"/>
                    <a:pt x="31822" y="12344"/>
                  </a:cubicBezTo>
                  <a:close/>
                  <a:moveTo>
                    <a:pt x="26016" y="16812"/>
                  </a:moveTo>
                  <a:cubicBezTo>
                    <a:pt x="26016" y="16813"/>
                    <a:pt x="26015" y="16815"/>
                    <a:pt x="26014" y="16816"/>
                  </a:cubicBezTo>
                  <a:lnTo>
                    <a:pt x="26014" y="16816"/>
                  </a:lnTo>
                  <a:cubicBezTo>
                    <a:pt x="26015" y="16815"/>
                    <a:pt x="26016" y="16813"/>
                    <a:pt x="26016" y="16812"/>
                  </a:cubicBezTo>
                  <a:close/>
                  <a:moveTo>
                    <a:pt x="20514" y="22131"/>
                  </a:moveTo>
                  <a:cubicBezTo>
                    <a:pt x="20514" y="22132"/>
                    <a:pt x="20514" y="22134"/>
                    <a:pt x="20513" y="22136"/>
                  </a:cubicBezTo>
                  <a:lnTo>
                    <a:pt x="20513" y="22136"/>
                  </a:lnTo>
                  <a:cubicBezTo>
                    <a:pt x="20515" y="22135"/>
                    <a:pt x="20515" y="22133"/>
                    <a:pt x="20514" y="22131"/>
                  </a:cubicBezTo>
                  <a:close/>
                  <a:moveTo>
                    <a:pt x="15864" y="27754"/>
                  </a:moveTo>
                  <a:cubicBezTo>
                    <a:pt x="15864" y="27755"/>
                    <a:pt x="15864" y="27757"/>
                    <a:pt x="15864" y="27759"/>
                  </a:cubicBezTo>
                  <a:lnTo>
                    <a:pt x="15864" y="27759"/>
                  </a:lnTo>
                  <a:cubicBezTo>
                    <a:pt x="15865" y="27757"/>
                    <a:pt x="15865" y="27756"/>
                    <a:pt x="15864" y="27754"/>
                  </a:cubicBezTo>
                  <a:close/>
                  <a:moveTo>
                    <a:pt x="22420" y="1"/>
                  </a:moveTo>
                  <a:cubicBezTo>
                    <a:pt x="22177" y="1"/>
                    <a:pt x="18348" y="2624"/>
                    <a:pt x="17870" y="6629"/>
                  </a:cubicBezTo>
                  <a:cubicBezTo>
                    <a:pt x="17627" y="8666"/>
                    <a:pt x="17536" y="10702"/>
                    <a:pt x="17596" y="12708"/>
                  </a:cubicBezTo>
                  <a:lnTo>
                    <a:pt x="17596" y="13438"/>
                  </a:lnTo>
                  <a:lnTo>
                    <a:pt x="17596" y="13711"/>
                  </a:lnTo>
                  <a:cubicBezTo>
                    <a:pt x="16654" y="14593"/>
                    <a:pt x="15742" y="15535"/>
                    <a:pt x="14861" y="16477"/>
                  </a:cubicBezTo>
                  <a:cubicBezTo>
                    <a:pt x="14375" y="16994"/>
                    <a:pt x="13888" y="17541"/>
                    <a:pt x="13402" y="18058"/>
                  </a:cubicBezTo>
                  <a:cubicBezTo>
                    <a:pt x="14375" y="16477"/>
                    <a:pt x="14952" y="14684"/>
                    <a:pt x="15043" y="12830"/>
                  </a:cubicBezTo>
                  <a:cubicBezTo>
                    <a:pt x="15134" y="8836"/>
                    <a:pt x="15225" y="5474"/>
                    <a:pt x="15346" y="5474"/>
                  </a:cubicBezTo>
                  <a:cubicBezTo>
                    <a:pt x="15346" y="5474"/>
                    <a:pt x="15347" y="5474"/>
                    <a:pt x="15347" y="5474"/>
                  </a:cubicBezTo>
                  <a:cubicBezTo>
                    <a:pt x="15346" y="5474"/>
                    <a:pt x="15344" y="5473"/>
                    <a:pt x="15343" y="5473"/>
                  </a:cubicBezTo>
                  <a:cubicBezTo>
                    <a:pt x="15154" y="5473"/>
                    <a:pt x="11608" y="8463"/>
                    <a:pt x="11578" y="12526"/>
                  </a:cubicBezTo>
                  <a:cubicBezTo>
                    <a:pt x="11548" y="14593"/>
                    <a:pt x="11700" y="16629"/>
                    <a:pt x="11973" y="18666"/>
                  </a:cubicBezTo>
                  <a:cubicBezTo>
                    <a:pt x="12004" y="18939"/>
                    <a:pt x="12034" y="19183"/>
                    <a:pt x="12034" y="19365"/>
                  </a:cubicBezTo>
                  <a:lnTo>
                    <a:pt x="12064" y="19578"/>
                  </a:lnTo>
                  <a:lnTo>
                    <a:pt x="12064" y="19608"/>
                  </a:lnTo>
                  <a:cubicBezTo>
                    <a:pt x="10697" y="21249"/>
                    <a:pt x="9420" y="22921"/>
                    <a:pt x="8174" y="24623"/>
                  </a:cubicBezTo>
                  <a:cubicBezTo>
                    <a:pt x="8964" y="22982"/>
                    <a:pt x="9298" y="21128"/>
                    <a:pt x="9146" y="19304"/>
                  </a:cubicBezTo>
                  <a:cubicBezTo>
                    <a:pt x="8782" y="15322"/>
                    <a:pt x="8478" y="11948"/>
                    <a:pt x="8599" y="11948"/>
                  </a:cubicBezTo>
                  <a:cubicBezTo>
                    <a:pt x="8599" y="11948"/>
                    <a:pt x="8598" y="11948"/>
                    <a:pt x="8598" y="11948"/>
                  </a:cubicBezTo>
                  <a:cubicBezTo>
                    <a:pt x="8449" y="11948"/>
                    <a:pt x="5258" y="15310"/>
                    <a:pt x="5681" y="19395"/>
                  </a:cubicBezTo>
                  <a:cubicBezTo>
                    <a:pt x="5925" y="21432"/>
                    <a:pt x="6289" y="23468"/>
                    <a:pt x="6806" y="25444"/>
                  </a:cubicBezTo>
                  <a:cubicBezTo>
                    <a:pt x="6867" y="25748"/>
                    <a:pt x="6897" y="25991"/>
                    <a:pt x="6958" y="26174"/>
                  </a:cubicBezTo>
                  <a:lnTo>
                    <a:pt x="6988" y="26356"/>
                  </a:lnTo>
                  <a:cubicBezTo>
                    <a:pt x="6684" y="26812"/>
                    <a:pt x="6380" y="27298"/>
                    <a:pt x="6077" y="27785"/>
                  </a:cubicBezTo>
                  <a:cubicBezTo>
                    <a:pt x="5377" y="28879"/>
                    <a:pt x="4709" y="30003"/>
                    <a:pt x="4070" y="31158"/>
                  </a:cubicBezTo>
                  <a:lnTo>
                    <a:pt x="3918" y="31402"/>
                  </a:lnTo>
                  <a:cubicBezTo>
                    <a:pt x="4496" y="29699"/>
                    <a:pt x="4618" y="27845"/>
                    <a:pt x="4314" y="26052"/>
                  </a:cubicBezTo>
                  <a:cubicBezTo>
                    <a:pt x="3493" y="22131"/>
                    <a:pt x="2855" y="18787"/>
                    <a:pt x="2946" y="18757"/>
                  </a:cubicBezTo>
                  <a:cubicBezTo>
                    <a:pt x="2945" y="18757"/>
                    <a:pt x="2945" y="18757"/>
                    <a:pt x="2944" y="18757"/>
                  </a:cubicBezTo>
                  <a:cubicBezTo>
                    <a:pt x="2801" y="18757"/>
                    <a:pt x="1" y="22482"/>
                    <a:pt x="879" y="26508"/>
                  </a:cubicBezTo>
                  <a:cubicBezTo>
                    <a:pt x="1304" y="28514"/>
                    <a:pt x="1882" y="30520"/>
                    <a:pt x="2611" y="32435"/>
                  </a:cubicBezTo>
                  <a:cubicBezTo>
                    <a:pt x="2733" y="32830"/>
                    <a:pt x="2855" y="33104"/>
                    <a:pt x="2885" y="33316"/>
                  </a:cubicBezTo>
                  <a:cubicBezTo>
                    <a:pt x="2642" y="33803"/>
                    <a:pt x="2399" y="34320"/>
                    <a:pt x="2216" y="34867"/>
                  </a:cubicBezTo>
                  <a:cubicBezTo>
                    <a:pt x="2112" y="35012"/>
                    <a:pt x="2236" y="35144"/>
                    <a:pt x="2374" y="35144"/>
                  </a:cubicBezTo>
                  <a:cubicBezTo>
                    <a:pt x="2437" y="35144"/>
                    <a:pt x="2503" y="35116"/>
                    <a:pt x="2551" y="35049"/>
                  </a:cubicBezTo>
                  <a:cubicBezTo>
                    <a:pt x="2824" y="34563"/>
                    <a:pt x="3098" y="34046"/>
                    <a:pt x="3371" y="33529"/>
                  </a:cubicBezTo>
                  <a:lnTo>
                    <a:pt x="3493" y="33499"/>
                  </a:lnTo>
                  <a:cubicBezTo>
                    <a:pt x="3675" y="33438"/>
                    <a:pt x="3918" y="33347"/>
                    <a:pt x="4222" y="33256"/>
                  </a:cubicBezTo>
                  <a:cubicBezTo>
                    <a:pt x="5499" y="32921"/>
                    <a:pt x="7687" y="32374"/>
                    <a:pt x="10089" y="31797"/>
                  </a:cubicBezTo>
                  <a:cubicBezTo>
                    <a:pt x="13811" y="30866"/>
                    <a:pt x="15844" y="27919"/>
                    <a:pt x="15864" y="27759"/>
                  </a:cubicBezTo>
                  <a:lnTo>
                    <a:pt x="15864" y="27759"/>
                  </a:lnTo>
                  <a:cubicBezTo>
                    <a:pt x="15811" y="27847"/>
                    <a:pt x="12605" y="27892"/>
                    <a:pt x="8782" y="28788"/>
                  </a:cubicBezTo>
                  <a:cubicBezTo>
                    <a:pt x="7080" y="29213"/>
                    <a:pt x="5560" y="30155"/>
                    <a:pt x="4435" y="31493"/>
                  </a:cubicBezTo>
                  <a:cubicBezTo>
                    <a:pt x="4952" y="30581"/>
                    <a:pt x="5469" y="29699"/>
                    <a:pt x="6016" y="28818"/>
                  </a:cubicBezTo>
                  <a:cubicBezTo>
                    <a:pt x="6472" y="28058"/>
                    <a:pt x="6928" y="27329"/>
                    <a:pt x="7414" y="26599"/>
                  </a:cubicBezTo>
                  <a:cubicBezTo>
                    <a:pt x="7627" y="26538"/>
                    <a:pt x="7931" y="26477"/>
                    <a:pt x="8295" y="26417"/>
                  </a:cubicBezTo>
                  <a:cubicBezTo>
                    <a:pt x="9602" y="26204"/>
                    <a:pt x="11852" y="25900"/>
                    <a:pt x="14314" y="25566"/>
                  </a:cubicBezTo>
                  <a:cubicBezTo>
                    <a:pt x="18128" y="25025"/>
                    <a:pt x="20458" y="22318"/>
                    <a:pt x="20513" y="22136"/>
                  </a:cubicBezTo>
                  <a:lnTo>
                    <a:pt x="20513" y="22136"/>
                  </a:lnTo>
                  <a:cubicBezTo>
                    <a:pt x="20500" y="22157"/>
                    <a:pt x="20373" y="22163"/>
                    <a:pt x="20150" y="22163"/>
                  </a:cubicBezTo>
                  <a:cubicBezTo>
                    <a:pt x="19822" y="22163"/>
                    <a:pt x="19284" y="22150"/>
                    <a:pt x="18590" y="22150"/>
                  </a:cubicBezTo>
                  <a:cubicBezTo>
                    <a:pt x="17281" y="22150"/>
                    <a:pt x="15414" y="22196"/>
                    <a:pt x="13341" y="22465"/>
                  </a:cubicBezTo>
                  <a:cubicBezTo>
                    <a:pt x="11578" y="22708"/>
                    <a:pt x="9967" y="23499"/>
                    <a:pt x="8691" y="24684"/>
                  </a:cubicBezTo>
                  <a:cubicBezTo>
                    <a:pt x="9116" y="24107"/>
                    <a:pt x="9542" y="23499"/>
                    <a:pt x="9998" y="22891"/>
                  </a:cubicBezTo>
                  <a:cubicBezTo>
                    <a:pt x="10788" y="21857"/>
                    <a:pt x="11578" y="20824"/>
                    <a:pt x="12429" y="19821"/>
                  </a:cubicBezTo>
                  <a:lnTo>
                    <a:pt x="12551" y="19821"/>
                  </a:lnTo>
                  <a:cubicBezTo>
                    <a:pt x="12764" y="19821"/>
                    <a:pt x="13037" y="19790"/>
                    <a:pt x="13371" y="19760"/>
                  </a:cubicBezTo>
                  <a:cubicBezTo>
                    <a:pt x="14679" y="19699"/>
                    <a:pt x="16958" y="19608"/>
                    <a:pt x="19451" y="19547"/>
                  </a:cubicBezTo>
                  <a:cubicBezTo>
                    <a:pt x="23300" y="19427"/>
                    <a:pt x="25930" y="16985"/>
                    <a:pt x="26014" y="16816"/>
                  </a:cubicBezTo>
                  <a:lnTo>
                    <a:pt x="26014" y="16816"/>
                  </a:lnTo>
                  <a:cubicBezTo>
                    <a:pt x="26008" y="16824"/>
                    <a:pt x="25984" y="16827"/>
                    <a:pt x="25944" y="16827"/>
                  </a:cubicBezTo>
                  <a:cubicBezTo>
                    <a:pt x="25488" y="16827"/>
                    <a:pt x="22898" y="16377"/>
                    <a:pt x="19608" y="16377"/>
                  </a:cubicBezTo>
                  <a:cubicBezTo>
                    <a:pt x="19347" y="16377"/>
                    <a:pt x="19082" y="16380"/>
                    <a:pt x="18812" y="16386"/>
                  </a:cubicBezTo>
                  <a:cubicBezTo>
                    <a:pt x="17019" y="16447"/>
                    <a:pt x="15286" y="17055"/>
                    <a:pt x="13888" y="18149"/>
                  </a:cubicBezTo>
                  <a:cubicBezTo>
                    <a:pt x="15165" y="16721"/>
                    <a:pt x="16502" y="15322"/>
                    <a:pt x="17900" y="13985"/>
                  </a:cubicBezTo>
                  <a:lnTo>
                    <a:pt x="18873" y="13985"/>
                  </a:lnTo>
                  <a:cubicBezTo>
                    <a:pt x="20211" y="14046"/>
                    <a:pt x="22460" y="14198"/>
                    <a:pt x="24952" y="14380"/>
                  </a:cubicBezTo>
                  <a:cubicBezTo>
                    <a:pt x="25203" y="14400"/>
                    <a:pt x="25450" y="14409"/>
                    <a:pt x="25692" y="14409"/>
                  </a:cubicBezTo>
                  <a:cubicBezTo>
                    <a:pt x="29194" y="14409"/>
                    <a:pt x="31734" y="12502"/>
                    <a:pt x="31820" y="12348"/>
                  </a:cubicBezTo>
                  <a:lnTo>
                    <a:pt x="31820" y="12348"/>
                  </a:lnTo>
                  <a:cubicBezTo>
                    <a:pt x="31816" y="12352"/>
                    <a:pt x="31805" y="12354"/>
                    <a:pt x="31789" y="12354"/>
                  </a:cubicBezTo>
                  <a:cubicBezTo>
                    <a:pt x="31446" y="12354"/>
                    <a:pt x="28479" y="11503"/>
                    <a:pt x="24679" y="11189"/>
                  </a:cubicBezTo>
                  <a:cubicBezTo>
                    <a:pt x="24524" y="11181"/>
                    <a:pt x="24369" y="11177"/>
                    <a:pt x="24215" y="11177"/>
                  </a:cubicBezTo>
                  <a:cubicBezTo>
                    <a:pt x="22522" y="11177"/>
                    <a:pt x="20871" y="11635"/>
                    <a:pt x="19451" y="12526"/>
                  </a:cubicBezTo>
                  <a:lnTo>
                    <a:pt x="19603" y="12404"/>
                  </a:lnTo>
                  <a:cubicBezTo>
                    <a:pt x="20211" y="11827"/>
                    <a:pt x="20849" y="11280"/>
                    <a:pt x="21487" y="10733"/>
                  </a:cubicBezTo>
                  <a:cubicBezTo>
                    <a:pt x="21670" y="10672"/>
                    <a:pt x="21882" y="10611"/>
                    <a:pt x="22125" y="10520"/>
                  </a:cubicBezTo>
                  <a:lnTo>
                    <a:pt x="22247" y="10489"/>
                  </a:lnTo>
                  <a:cubicBezTo>
                    <a:pt x="24253" y="9760"/>
                    <a:pt x="26138" y="8787"/>
                    <a:pt x="27931" y="7602"/>
                  </a:cubicBezTo>
                  <a:cubicBezTo>
                    <a:pt x="29998" y="6112"/>
                    <a:pt x="31822" y="4319"/>
                    <a:pt x="33341" y="2313"/>
                  </a:cubicBezTo>
                  <a:lnTo>
                    <a:pt x="33341" y="2313"/>
                  </a:lnTo>
                  <a:cubicBezTo>
                    <a:pt x="30697" y="2587"/>
                    <a:pt x="28174" y="3529"/>
                    <a:pt x="25986" y="4988"/>
                  </a:cubicBezTo>
                  <a:cubicBezTo>
                    <a:pt x="24314" y="6173"/>
                    <a:pt x="22916" y="7663"/>
                    <a:pt x="21821" y="9365"/>
                  </a:cubicBezTo>
                  <a:cubicBezTo>
                    <a:pt x="21548" y="9851"/>
                    <a:pt x="21335" y="10216"/>
                    <a:pt x="21214" y="10459"/>
                  </a:cubicBezTo>
                  <a:lnTo>
                    <a:pt x="20028" y="11492"/>
                  </a:lnTo>
                  <a:cubicBezTo>
                    <a:pt x="19694" y="11796"/>
                    <a:pt x="19359" y="12100"/>
                    <a:pt x="19025" y="12374"/>
                  </a:cubicBezTo>
                  <a:cubicBezTo>
                    <a:pt x="20211" y="10915"/>
                    <a:pt x="21001" y="9152"/>
                    <a:pt x="21305" y="7267"/>
                  </a:cubicBezTo>
                  <a:cubicBezTo>
                    <a:pt x="21849" y="3334"/>
                    <a:pt x="22304" y="3"/>
                    <a:pt x="22428" y="3"/>
                  </a:cubicBezTo>
                  <a:cubicBezTo>
                    <a:pt x="22428" y="3"/>
                    <a:pt x="22429" y="3"/>
                    <a:pt x="22429" y="3"/>
                  </a:cubicBezTo>
                  <a:cubicBezTo>
                    <a:pt x="22427" y="1"/>
                    <a:pt x="22424" y="1"/>
                    <a:pt x="224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3"/>
            <p:cNvSpPr/>
            <p:nvPr/>
          </p:nvSpPr>
          <p:spPr>
            <a:xfrm>
              <a:off x="14848225" y="2215950"/>
              <a:ext cx="1100125" cy="510150"/>
            </a:xfrm>
            <a:custGeom>
              <a:avLst/>
              <a:gdLst/>
              <a:ahLst/>
              <a:cxnLst/>
              <a:rect l="l" t="t" r="r" b="b"/>
              <a:pathLst>
                <a:path w="44005" h="20406" extrusionOk="0">
                  <a:moveTo>
                    <a:pt x="37226" y="15444"/>
                  </a:moveTo>
                  <a:lnTo>
                    <a:pt x="37226" y="15444"/>
                  </a:lnTo>
                  <a:cubicBezTo>
                    <a:pt x="37225" y="15445"/>
                    <a:pt x="37222" y="15447"/>
                    <a:pt x="37219" y="15448"/>
                  </a:cubicBezTo>
                  <a:lnTo>
                    <a:pt x="37219" y="15448"/>
                  </a:lnTo>
                  <a:cubicBezTo>
                    <a:pt x="37222" y="15448"/>
                    <a:pt x="37225" y="15447"/>
                    <a:pt x="37226" y="15444"/>
                  </a:cubicBezTo>
                  <a:close/>
                  <a:moveTo>
                    <a:pt x="29901" y="16022"/>
                  </a:moveTo>
                  <a:cubicBezTo>
                    <a:pt x="29899" y="16023"/>
                    <a:pt x="29897" y="16024"/>
                    <a:pt x="29894" y="16026"/>
                  </a:cubicBezTo>
                  <a:lnTo>
                    <a:pt x="29894" y="16026"/>
                  </a:lnTo>
                  <a:cubicBezTo>
                    <a:pt x="29897" y="16025"/>
                    <a:pt x="29899" y="16024"/>
                    <a:pt x="29901" y="16022"/>
                  </a:cubicBezTo>
                  <a:close/>
                  <a:moveTo>
                    <a:pt x="22362" y="17481"/>
                  </a:moveTo>
                  <a:lnTo>
                    <a:pt x="22362" y="17481"/>
                  </a:lnTo>
                  <a:cubicBezTo>
                    <a:pt x="22361" y="17482"/>
                    <a:pt x="22360" y="17484"/>
                    <a:pt x="22357" y="17485"/>
                  </a:cubicBezTo>
                  <a:lnTo>
                    <a:pt x="22357" y="17485"/>
                  </a:lnTo>
                  <a:cubicBezTo>
                    <a:pt x="22360" y="17485"/>
                    <a:pt x="22362" y="17483"/>
                    <a:pt x="22362" y="17481"/>
                  </a:cubicBezTo>
                  <a:close/>
                  <a:moveTo>
                    <a:pt x="15432" y="19639"/>
                  </a:moveTo>
                  <a:cubicBezTo>
                    <a:pt x="15432" y="19640"/>
                    <a:pt x="15431" y="19641"/>
                    <a:pt x="15429" y="19643"/>
                  </a:cubicBezTo>
                  <a:lnTo>
                    <a:pt x="15429" y="19643"/>
                  </a:lnTo>
                  <a:cubicBezTo>
                    <a:pt x="15431" y="19642"/>
                    <a:pt x="15432" y="19640"/>
                    <a:pt x="15432" y="19639"/>
                  </a:cubicBezTo>
                  <a:close/>
                  <a:moveTo>
                    <a:pt x="35775" y="1"/>
                  </a:moveTo>
                  <a:cubicBezTo>
                    <a:pt x="34652" y="1"/>
                    <a:pt x="30898" y="447"/>
                    <a:pt x="28654" y="3103"/>
                  </a:cubicBezTo>
                  <a:cubicBezTo>
                    <a:pt x="27347" y="4654"/>
                    <a:pt x="26162" y="6295"/>
                    <a:pt x="25098" y="8028"/>
                  </a:cubicBezTo>
                  <a:lnTo>
                    <a:pt x="24733" y="8635"/>
                  </a:lnTo>
                  <a:lnTo>
                    <a:pt x="24581" y="8848"/>
                  </a:lnTo>
                  <a:cubicBezTo>
                    <a:pt x="23305" y="9091"/>
                    <a:pt x="22058" y="9365"/>
                    <a:pt x="20782" y="9669"/>
                  </a:cubicBezTo>
                  <a:cubicBezTo>
                    <a:pt x="20083" y="9851"/>
                    <a:pt x="19384" y="10034"/>
                    <a:pt x="18685" y="10216"/>
                  </a:cubicBezTo>
                  <a:cubicBezTo>
                    <a:pt x="20387" y="9426"/>
                    <a:pt x="21846" y="8210"/>
                    <a:pt x="22940" y="6720"/>
                  </a:cubicBezTo>
                  <a:cubicBezTo>
                    <a:pt x="25165" y="3443"/>
                    <a:pt x="27063" y="701"/>
                    <a:pt x="27192" y="701"/>
                  </a:cubicBezTo>
                  <a:cubicBezTo>
                    <a:pt x="27193" y="701"/>
                    <a:pt x="27194" y="702"/>
                    <a:pt x="27195" y="702"/>
                  </a:cubicBezTo>
                  <a:cubicBezTo>
                    <a:pt x="27191" y="696"/>
                    <a:pt x="27168" y="693"/>
                    <a:pt x="27128" y="693"/>
                  </a:cubicBezTo>
                  <a:cubicBezTo>
                    <a:pt x="26544" y="693"/>
                    <a:pt x="22307" y="1379"/>
                    <a:pt x="20174" y="4593"/>
                  </a:cubicBezTo>
                  <a:cubicBezTo>
                    <a:pt x="19049" y="6265"/>
                    <a:pt x="18046" y="8058"/>
                    <a:pt x="17195" y="9912"/>
                  </a:cubicBezTo>
                  <a:lnTo>
                    <a:pt x="16861" y="10520"/>
                  </a:lnTo>
                  <a:lnTo>
                    <a:pt x="16770" y="10702"/>
                  </a:lnTo>
                  <a:lnTo>
                    <a:pt x="16770" y="10733"/>
                  </a:lnTo>
                  <a:cubicBezTo>
                    <a:pt x="14733" y="11341"/>
                    <a:pt x="12727" y="12040"/>
                    <a:pt x="10782" y="12830"/>
                  </a:cubicBezTo>
                  <a:cubicBezTo>
                    <a:pt x="12332" y="11857"/>
                    <a:pt x="13608" y="10520"/>
                    <a:pt x="14490" y="8909"/>
                  </a:cubicBezTo>
                  <a:cubicBezTo>
                    <a:pt x="16347" y="5435"/>
                    <a:pt x="17908" y="2463"/>
                    <a:pt x="18041" y="2463"/>
                  </a:cubicBezTo>
                  <a:cubicBezTo>
                    <a:pt x="18043" y="2463"/>
                    <a:pt x="18045" y="2464"/>
                    <a:pt x="18046" y="2465"/>
                  </a:cubicBezTo>
                  <a:cubicBezTo>
                    <a:pt x="18044" y="2462"/>
                    <a:pt x="18035" y="2460"/>
                    <a:pt x="18020" y="2460"/>
                  </a:cubicBezTo>
                  <a:cubicBezTo>
                    <a:pt x="17638" y="2460"/>
                    <a:pt x="13353" y="3580"/>
                    <a:pt x="11542" y="7116"/>
                  </a:cubicBezTo>
                  <a:cubicBezTo>
                    <a:pt x="10599" y="8939"/>
                    <a:pt x="9809" y="10824"/>
                    <a:pt x="9140" y="12769"/>
                  </a:cubicBezTo>
                  <a:lnTo>
                    <a:pt x="8867" y="13468"/>
                  </a:lnTo>
                  <a:lnTo>
                    <a:pt x="8806" y="13620"/>
                  </a:lnTo>
                  <a:cubicBezTo>
                    <a:pt x="8320" y="13833"/>
                    <a:pt x="7803" y="14076"/>
                    <a:pt x="7286" y="14319"/>
                  </a:cubicBezTo>
                  <a:cubicBezTo>
                    <a:pt x="6101" y="14836"/>
                    <a:pt x="4915" y="15414"/>
                    <a:pt x="3760" y="16052"/>
                  </a:cubicBezTo>
                  <a:lnTo>
                    <a:pt x="3487" y="16174"/>
                  </a:lnTo>
                  <a:cubicBezTo>
                    <a:pt x="4915" y="15049"/>
                    <a:pt x="6010" y="13590"/>
                    <a:pt x="6739" y="11918"/>
                  </a:cubicBezTo>
                  <a:cubicBezTo>
                    <a:pt x="8214" y="8215"/>
                    <a:pt x="9481" y="5078"/>
                    <a:pt x="9593" y="5078"/>
                  </a:cubicBezTo>
                  <a:cubicBezTo>
                    <a:pt x="9594" y="5078"/>
                    <a:pt x="9595" y="5079"/>
                    <a:pt x="9596" y="5079"/>
                  </a:cubicBezTo>
                  <a:cubicBezTo>
                    <a:pt x="9594" y="5077"/>
                    <a:pt x="9588" y="5075"/>
                    <a:pt x="9579" y="5075"/>
                  </a:cubicBezTo>
                  <a:cubicBezTo>
                    <a:pt x="9264" y="5075"/>
                    <a:pt x="5057" y="6645"/>
                    <a:pt x="3608" y="10398"/>
                  </a:cubicBezTo>
                  <a:cubicBezTo>
                    <a:pt x="2879" y="12344"/>
                    <a:pt x="2271" y="14319"/>
                    <a:pt x="1815" y="16325"/>
                  </a:cubicBezTo>
                  <a:cubicBezTo>
                    <a:pt x="1724" y="16721"/>
                    <a:pt x="1633" y="17025"/>
                    <a:pt x="1602" y="17207"/>
                  </a:cubicBezTo>
                  <a:cubicBezTo>
                    <a:pt x="1085" y="17511"/>
                    <a:pt x="569" y="17815"/>
                    <a:pt x="113" y="18180"/>
                  </a:cubicBezTo>
                  <a:cubicBezTo>
                    <a:pt x="0" y="18292"/>
                    <a:pt x="96" y="18457"/>
                    <a:pt x="231" y="18457"/>
                  </a:cubicBezTo>
                  <a:cubicBezTo>
                    <a:pt x="242" y="18457"/>
                    <a:pt x="253" y="18455"/>
                    <a:pt x="265" y="18453"/>
                  </a:cubicBezTo>
                  <a:cubicBezTo>
                    <a:pt x="781" y="18210"/>
                    <a:pt x="1298" y="17936"/>
                    <a:pt x="1785" y="17633"/>
                  </a:cubicBezTo>
                  <a:lnTo>
                    <a:pt x="1906" y="17663"/>
                  </a:lnTo>
                  <a:cubicBezTo>
                    <a:pt x="2088" y="17724"/>
                    <a:pt x="2362" y="17784"/>
                    <a:pt x="2636" y="17876"/>
                  </a:cubicBezTo>
                  <a:cubicBezTo>
                    <a:pt x="3912" y="18271"/>
                    <a:pt x="6040" y="19031"/>
                    <a:pt x="8380" y="19851"/>
                  </a:cubicBezTo>
                  <a:cubicBezTo>
                    <a:pt x="9527" y="20262"/>
                    <a:pt x="10643" y="20406"/>
                    <a:pt x="11637" y="20406"/>
                  </a:cubicBezTo>
                  <a:cubicBezTo>
                    <a:pt x="13774" y="20406"/>
                    <a:pt x="15345" y="19741"/>
                    <a:pt x="15429" y="19643"/>
                  </a:cubicBezTo>
                  <a:lnTo>
                    <a:pt x="15429" y="19643"/>
                  </a:lnTo>
                  <a:cubicBezTo>
                    <a:pt x="15427" y="19644"/>
                    <a:pt x="15424" y="19645"/>
                    <a:pt x="15420" y="19645"/>
                  </a:cubicBezTo>
                  <a:cubicBezTo>
                    <a:pt x="15218" y="19645"/>
                    <a:pt x="12540" y="17982"/>
                    <a:pt x="8897" y="16660"/>
                  </a:cubicBezTo>
                  <a:cubicBezTo>
                    <a:pt x="8008" y="16347"/>
                    <a:pt x="7075" y="16186"/>
                    <a:pt x="6140" y="16186"/>
                  </a:cubicBezTo>
                  <a:cubicBezTo>
                    <a:pt x="5349" y="16186"/>
                    <a:pt x="4557" y="16301"/>
                    <a:pt x="3791" y="16538"/>
                  </a:cubicBezTo>
                  <a:cubicBezTo>
                    <a:pt x="4702" y="16052"/>
                    <a:pt x="5645" y="15566"/>
                    <a:pt x="6587" y="15110"/>
                  </a:cubicBezTo>
                  <a:cubicBezTo>
                    <a:pt x="7377" y="14745"/>
                    <a:pt x="8168" y="14380"/>
                    <a:pt x="8958" y="14046"/>
                  </a:cubicBezTo>
                  <a:cubicBezTo>
                    <a:pt x="9171" y="14107"/>
                    <a:pt x="9444" y="14228"/>
                    <a:pt x="9809" y="14380"/>
                  </a:cubicBezTo>
                  <a:cubicBezTo>
                    <a:pt x="11025" y="14927"/>
                    <a:pt x="13061" y="15900"/>
                    <a:pt x="15311" y="16964"/>
                  </a:cubicBezTo>
                  <a:cubicBezTo>
                    <a:pt x="16834" y="17686"/>
                    <a:pt x="18346" y="17898"/>
                    <a:pt x="19578" y="17898"/>
                  </a:cubicBezTo>
                  <a:cubicBezTo>
                    <a:pt x="21152" y="17898"/>
                    <a:pt x="22267" y="17552"/>
                    <a:pt x="22357" y="17485"/>
                  </a:cubicBezTo>
                  <a:lnTo>
                    <a:pt x="22357" y="17485"/>
                  </a:lnTo>
                  <a:cubicBezTo>
                    <a:pt x="22356" y="17486"/>
                    <a:pt x="22355" y="17486"/>
                    <a:pt x="22353" y="17486"/>
                  </a:cubicBezTo>
                  <a:cubicBezTo>
                    <a:pt x="22183" y="17486"/>
                    <a:pt x="19675" y="15545"/>
                    <a:pt x="16192" y="13833"/>
                  </a:cubicBezTo>
                  <a:cubicBezTo>
                    <a:pt x="15051" y="13295"/>
                    <a:pt x="13833" y="13031"/>
                    <a:pt x="12605" y="13031"/>
                  </a:cubicBezTo>
                  <a:cubicBezTo>
                    <a:pt x="12099" y="13031"/>
                    <a:pt x="11591" y="13076"/>
                    <a:pt x="11086" y="13164"/>
                  </a:cubicBezTo>
                  <a:cubicBezTo>
                    <a:pt x="11754" y="12891"/>
                    <a:pt x="12453" y="12617"/>
                    <a:pt x="13153" y="12374"/>
                  </a:cubicBezTo>
                  <a:cubicBezTo>
                    <a:pt x="14368" y="11918"/>
                    <a:pt x="15615" y="11523"/>
                    <a:pt x="16861" y="11128"/>
                  </a:cubicBezTo>
                  <a:lnTo>
                    <a:pt x="16891" y="11128"/>
                  </a:lnTo>
                  <a:lnTo>
                    <a:pt x="16982" y="11189"/>
                  </a:lnTo>
                  <a:cubicBezTo>
                    <a:pt x="17165" y="11280"/>
                    <a:pt x="17408" y="11401"/>
                    <a:pt x="17712" y="11553"/>
                  </a:cubicBezTo>
                  <a:cubicBezTo>
                    <a:pt x="18837" y="12222"/>
                    <a:pt x="20782" y="13408"/>
                    <a:pt x="22910" y="14715"/>
                  </a:cubicBezTo>
                  <a:cubicBezTo>
                    <a:pt x="24868" y="15918"/>
                    <a:pt x="26922" y="16188"/>
                    <a:pt x="28293" y="16188"/>
                  </a:cubicBezTo>
                  <a:cubicBezTo>
                    <a:pt x="29207" y="16188"/>
                    <a:pt x="29817" y="16068"/>
                    <a:pt x="29894" y="16026"/>
                  </a:cubicBezTo>
                  <a:lnTo>
                    <a:pt x="29894" y="16026"/>
                  </a:lnTo>
                  <a:cubicBezTo>
                    <a:pt x="29893" y="16026"/>
                    <a:pt x="29892" y="16026"/>
                    <a:pt x="29891" y="16026"/>
                  </a:cubicBezTo>
                  <a:cubicBezTo>
                    <a:pt x="29720" y="16026"/>
                    <a:pt x="27442" y="13809"/>
                    <a:pt x="24095" y="11736"/>
                  </a:cubicBezTo>
                  <a:cubicBezTo>
                    <a:pt x="22777" y="10918"/>
                    <a:pt x="21252" y="10490"/>
                    <a:pt x="19701" y="10490"/>
                  </a:cubicBezTo>
                  <a:cubicBezTo>
                    <a:pt x="19464" y="10490"/>
                    <a:pt x="19226" y="10500"/>
                    <a:pt x="18988" y="10520"/>
                  </a:cubicBezTo>
                  <a:cubicBezTo>
                    <a:pt x="20873" y="10003"/>
                    <a:pt x="22758" y="9578"/>
                    <a:pt x="24672" y="9213"/>
                  </a:cubicBezTo>
                  <a:lnTo>
                    <a:pt x="24855" y="9335"/>
                  </a:lnTo>
                  <a:cubicBezTo>
                    <a:pt x="25007" y="9426"/>
                    <a:pt x="25220" y="9578"/>
                    <a:pt x="25463" y="9730"/>
                  </a:cubicBezTo>
                  <a:cubicBezTo>
                    <a:pt x="26557" y="10520"/>
                    <a:pt x="28350" y="11888"/>
                    <a:pt x="30356" y="13408"/>
                  </a:cubicBezTo>
                  <a:cubicBezTo>
                    <a:pt x="32671" y="15200"/>
                    <a:pt x="35307" y="15502"/>
                    <a:pt x="36533" y="15502"/>
                  </a:cubicBezTo>
                  <a:cubicBezTo>
                    <a:pt x="36924" y="15502"/>
                    <a:pt x="37172" y="15471"/>
                    <a:pt x="37219" y="15448"/>
                  </a:cubicBezTo>
                  <a:lnTo>
                    <a:pt x="37219" y="15448"/>
                  </a:lnTo>
                  <a:cubicBezTo>
                    <a:pt x="37219" y="15448"/>
                    <a:pt x="37219" y="15448"/>
                    <a:pt x="37218" y="15448"/>
                  </a:cubicBezTo>
                  <a:cubicBezTo>
                    <a:pt x="37066" y="15448"/>
                    <a:pt x="34993" y="13015"/>
                    <a:pt x="31876" y="10581"/>
                  </a:cubicBezTo>
                  <a:cubicBezTo>
                    <a:pt x="30387" y="9486"/>
                    <a:pt x="28594" y="8879"/>
                    <a:pt x="26770" y="8848"/>
                  </a:cubicBezTo>
                  <a:lnTo>
                    <a:pt x="26952" y="8818"/>
                  </a:lnTo>
                  <a:cubicBezTo>
                    <a:pt x="27773" y="8666"/>
                    <a:pt x="28624" y="8575"/>
                    <a:pt x="29445" y="8453"/>
                  </a:cubicBezTo>
                  <a:cubicBezTo>
                    <a:pt x="29627" y="8514"/>
                    <a:pt x="29840" y="8575"/>
                    <a:pt x="30113" y="8635"/>
                  </a:cubicBezTo>
                  <a:lnTo>
                    <a:pt x="30235" y="8666"/>
                  </a:lnTo>
                  <a:cubicBezTo>
                    <a:pt x="32187" y="9125"/>
                    <a:pt x="34193" y="9367"/>
                    <a:pt x="36227" y="9367"/>
                  </a:cubicBezTo>
                  <a:cubicBezTo>
                    <a:pt x="36347" y="9367"/>
                    <a:pt x="36467" y="9367"/>
                    <a:pt x="36588" y="9365"/>
                  </a:cubicBezTo>
                  <a:cubicBezTo>
                    <a:pt x="39110" y="9243"/>
                    <a:pt x="41603" y="8787"/>
                    <a:pt x="44004" y="7936"/>
                  </a:cubicBezTo>
                  <a:cubicBezTo>
                    <a:pt x="41741" y="6776"/>
                    <a:pt x="39229" y="6169"/>
                    <a:pt x="36679" y="6169"/>
                  </a:cubicBezTo>
                  <a:cubicBezTo>
                    <a:pt x="36558" y="6169"/>
                    <a:pt x="36436" y="6171"/>
                    <a:pt x="36314" y="6173"/>
                  </a:cubicBezTo>
                  <a:cubicBezTo>
                    <a:pt x="34308" y="6234"/>
                    <a:pt x="32302" y="6690"/>
                    <a:pt x="30448" y="7541"/>
                  </a:cubicBezTo>
                  <a:cubicBezTo>
                    <a:pt x="29961" y="7784"/>
                    <a:pt x="29566" y="7967"/>
                    <a:pt x="29323" y="8119"/>
                  </a:cubicBezTo>
                  <a:lnTo>
                    <a:pt x="27803" y="8331"/>
                  </a:lnTo>
                  <a:cubicBezTo>
                    <a:pt x="27378" y="8392"/>
                    <a:pt x="26922" y="8453"/>
                    <a:pt x="26496" y="8544"/>
                  </a:cubicBezTo>
                  <a:cubicBezTo>
                    <a:pt x="28290" y="7936"/>
                    <a:pt x="29901" y="6903"/>
                    <a:pt x="31177" y="5505"/>
                  </a:cubicBezTo>
                  <a:cubicBezTo>
                    <a:pt x="33746" y="2548"/>
                    <a:pt x="35962" y="31"/>
                    <a:pt x="36096" y="31"/>
                  </a:cubicBezTo>
                  <a:cubicBezTo>
                    <a:pt x="36098" y="31"/>
                    <a:pt x="36100" y="32"/>
                    <a:pt x="36101" y="33"/>
                  </a:cubicBezTo>
                  <a:cubicBezTo>
                    <a:pt x="36092" y="15"/>
                    <a:pt x="35975" y="1"/>
                    <a:pt x="3577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3"/>
            <p:cNvSpPr/>
            <p:nvPr/>
          </p:nvSpPr>
          <p:spPr>
            <a:xfrm>
              <a:off x="14557775" y="2134150"/>
              <a:ext cx="157250" cy="313700"/>
            </a:xfrm>
            <a:custGeom>
              <a:avLst/>
              <a:gdLst/>
              <a:ahLst/>
              <a:cxnLst/>
              <a:rect l="l" t="t" r="r" b="b"/>
              <a:pathLst>
                <a:path w="6290" h="12548" extrusionOk="0">
                  <a:moveTo>
                    <a:pt x="571" y="1"/>
                  </a:moveTo>
                  <a:cubicBezTo>
                    <a:pt x="232" y="1"/>
                    <a:pt x="1" y="515"/>
                    <a:pt x="363" y="722"/>
                  </a:cubicBezTo>
                  <a:cubicBezTo>
                    <a:pt x="2247" y="1786"/>
                    <a:pt x="3980" y="3457"/>
                    <a:pt x="4709" y="5524"/>
                  </a:cubicBezTo>
                  <a:cubicBezTo>
                    <a:pt x="5439" y="7561"/>
                    <a:pt x="4497" y="10023"/>
                    <a:pt x="3980" y="12059"/>
                  </a:cubicBezTo>
                  <a:cubicBezTo>
                    <a:pt x="3906" y="12353"/>
                    <a:pt x="4144" y="12547"/>
                    <a:pt x="4370" y="12547"/>
                  </a:cubicBezTo>
                  <a:cubicBezTo>
                    <a:pt x="4518" y="12547"/>
                    <a:pt x="4661" y="12464"/>
                    <a:pt x="4709" y="12272"/>
                  </a:cubicBezTo>
                  <a:cubicBezTo>
                    <a:pt x="5287" y="9992"/>
                    <a:pt x="6290" y="7348"/>
                    <a:pt x="5348" y="5038"/>
                  </a:cubicBezTo>
                  <a:cubicBezTo>
                    <a:pt x="4405" y="2910"/>
                    <a:pt x="2794" y="1178"/>
                    <a:pt x="758" y="53"/>
                  </a:cubicBezTo>
                  <a:cubicBezTo>
                    <a:pt x="694" y="17"/>
                    <a:pt x="631" y="1"/>
                    <a:pt x="571"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3"/>
            <p:cNvSpPr/>
            <p:nvPr/>
          </p:nvSpPr>
          <p:spPr>
            <a:xfrm>
              <a:off x="14619275" y="2169650"/>
              <a:ext cx="60800" cy="83625"/>
            </a:xfrm>
            <a:custGeom>
              <a:avLst/>
              <a:gdLst/>
              <a:ahLst/>
              <a:cxnLst/>
              <a:rect l="l" t="t" r="r" b="b"/>
              <a:pathLst>
                <a:path w="2432" h="3345" extrusionOk="0">
                  <a:moveTo>
                    <a:pt x="1034" y="1"/>
                  </a:moveTo>
                  <a:lnTo>
                    <a:pt x="0" y="1490"/>
                  </a:lnTo>
                  <a:cubicBezTo>
                    <a:pt x="760" y="1673"/>
                    <a:pt x="2432" y="3344"/>
                    <a:pt x="2432" y="3344"/>
                  </a:cubicBezTo>
                  <a:lnTo>
                    <a:pt x="1034" y="1"/>
                  </a:ln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3"/>
            <p:cNvSpPr/>
            <p:nvPr/>
          </p:nvSpPr>
          <p:spPr>
            <a:xfrm>
              <a:off x="14374575" y="1989925"/>
              <a:ext cx="280425" cy="225350"/>
            </a:xfrm>
            <a:custGeom>
              <a:avLst/>
              <a:gdLst/>
              <a:ahLst/>
              <a:cxnLst/>
              <a:rect l="l" t="t" r="r" b="b"/>
              <a:pathLst>
                <a:path w="11217" h="9014" extrusionOk="0">
                  <a:moveTo>
                    <a:pt x="1814" y="1"/>
                  </a:moveTo>
                  <a:cubicBezTo>
                    <a:pt x="1356" y="1"/>
                    <a:pt x="903" y="132"/>
                    <a:pt x="517" y="381"/>
                  </a:cubicBezTo>
                  <a:cubicBezTo>
                    <a:pt x="396" y="503"/>
                    <a:pt x="274" y="655"/>
                    <a:pt x="213" y="807"/>
                  </a:cubicBezTo>
                  <a:cubicBezTo>
                    <a:pt x="1" y="1324"/>
                    <a:pt x="244" y="1932"/>
                    <a:pt x="517" y="2418"/>
                  </a:cubicBezTo>
                  <a:cubicBezTo>
                    <a:pt x="2736" y="6278"/>
                    <a:pt x="6748" y="8740"/>
                    <a:pt x="11186" y="8983"/>
                  </a:cubicBezTo>
                  <a:lnTo>
                    <a:pt x="11217" y="9014"/>
                  </a:lnTo>
                  <a:cubicBezTo>
                    <a:pt x="10943" y="6673"/>
                    <a:pt x="9910" y="4515"/>
                    <a:pt x="8268" y="2843"/>
                  </a:cubicBezTo>
                  <a:cubicBezTo>
                    <a:pt x="6627" y="1263"/>
                    <a:pt x="4530" y="260"/>
                    <a:pt x="2280" y="47"/>
                  </a:cubicBezTo>
                  <a:cubicBezTo>
                    <a:pt x="2126" y="16"/>
                    <a:pt x="1969" y="1"/>
                    <a:pt x="1814" y="1"/>
                  </a:cubicBezTo>
                  <a:close/>
                </a:path>
              </a:pathLst>
            </a:custGeom>
            <a:solidFill>
              <a:srgbClr val="006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3"/>
            <p:cNvSpPr/>
            <p:nvPr/>
          </p:nvSpPr>
          <p:spPr>
            <a:xfrm>
              <a:off x="14374575" y="1999450"/>
              <a:ext cx="279675" cy="215075"/>
            </a:xfrm>
            <a:custGeom>
              <a:avLst/>
              <a:gdLst/>
              <a:ahLst/>
              <a:cxnLst/>
              <a:rect l="l" t="t" r="r" b="b"/>
              <a:pathLst>
                <a:path w="11187" h="8603" extrusionOk="0">
                  <a:moveTo>
                    <a:pt x="517" y="0"/>
                  </a:moveTo>
                  <a:cubicBezTo>
                    <a:pt x="396" y="92"/>
                    <a:pt x="274" y="243"/>
                    <a:pt x="213" y="426"/>
                  </a:cubicBezTo>
                  <a:cubicBezTo>
                    <a:pt x="1" y="943"/>
                    <a:pt x="244" y="1520"/>
                    <a:pt x="517" y="2006"/>
                  </a:cubicBezTo>
                  <a:cubicBezTo>
                    <a:pt x="2736" y="5867"/>
                    <a:pt x="6748" y="8359"/>
                    <a:pt x="11186" y="8602"/>
                  </a:cubicBezTo>
                  <a:lnTo>
                    <a:pt x="517" y="0"/>
                  </a:lnTo>
                  <a:close/>
                </a:path>
              </a:pathLst>
            </a:custGeom>
            <a:solidFill>
              <a:srgbClr val="355C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3"/>
            <p:cNvSpPr/>
            <p:nvPr/>
          </p:nvSpPr>
          <p:spPr>
            <a:xfrm>
              <a:off x="14823100" y="2656200"/>
              <a:ext cx="237675" cy="427350"/>
            </a:xfrm>
            <a:custGeom>
              <a:avLst/>
              <a:gdLst/>
              <a:ahLst/>
              <a:cxnLst/>
              <a:rect l="l" t="t" r="r" b="b"/>
              <a:pathLst>
                <a:path w="9507" h="17094" extrusionOk="0">
                  <a:moveTo>
                    <a:pt x="567" y="1"/>
                  </a:moveTo>
                  <a:cubicBezTo>
                    <a:pt x="228" y="1"/>
                    <a:pt x="1" y="515"/>
                    <a:pt x="388" y="722"/>
                  </a:cubicBezTo>
                  <a:lnTo>
                    <a:pt x="358" y="722"/>
                  </a:lnTo>
                  <a:cubicBezTo>
                    <a:pt x="6103" y="3761"/>
                    <a:pt x="8686" y="10570"/>
                    <a:pt x="6437" y="16618"/>
                  </a:cubicBezTo>
                  <a:cubicBezTo>
                    <a:pt x="6327" y="16911"/>
                    <a:pt x="6547" y="17093"/>
                    <a:pt x="6780" y="17093"/>
                  </a:cubicBezTo>
                  <a:cubicBezTo>
                    <a:pt x="6934" y="17093"/>
                    <a:pt x="7094" y="17013"/>
                    <a:pt x="7166" y="16831"/>
                  </a:cubicBezTo>
                  <a:cubicBezTo>
                    <a:pt x="9507" y="10418"/>
                    <a:pt x="6771" y="3275"/>
                    <a:pt x="753" y="53"/>
                  </a:cubicBezTo>
                  <a:cubicBezTo>
                    <a:pt x="689" y="16"/>
                    <a:pt x="626" y="1"/>
                    <a:pt x="567"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3"/>
            <p:cNvSpPr/>
            <p:nvPr/>
          </p:nvSpPr>
          <p:spPr>
            <a:xfrm>
              <a:off x="14736025" y="1927475"/>
              <a:ext cx="567100" cy="598575"/>
            </a:xfrm>
            <a:custGeom>
              <a:avLst/>
              <a:gdLst/>
              <a:ahLst/>
              <a:cxnLst/>
              <a:rect l="l" t="t" r="r" b="b"/>
              <a:pathLst>
                <a:path w="22684" h="23943" extrusionOk="0">
                  <a:moveTo>
                    <a:pt x="22142" y="0"/>
                  </a:moveTo>
                  <a:cubicBezTo>
                    <a:pt x="22083" y="0"/>
                    <a:pt x="22021" y="16"/>
                    <a:pt x="21957" y="53"/>
                  </a:cubicBezTo>
                  <a:cubicBezTo>
                    <a:pt x="19525" y="1329"/>
                    <a:pt x="17397" y="3092"/>
                    <a:pt x="15665" y="5189"/>
                  </a:cubicBezTo>
                  <a:cubicBezTo>
                    <a:pt x="13811" y="7469"/>
                    <a:pt x="12747" y="10144"/>
                    <a:pt x="11409" y="12727"/>
                  </a:cubicBezTo>
                  <a:cubicBezTo>
                    <a:pt x="10194" y="14977"/>
                    <a:pt x="8613" y="17044"/>
                    <a:pt x="6698" y="18776"/>
                  </a:cubicBezTo>
                  <a:cubicBezTo>
                    <a:pt x="4874" y="20539"/>
                    <a:pt x="2777" y="22272"/>
                    <a:pt x="406" y="23184"/>
                  </a:cubicBezTo>
                  <a:cubicBezTo>
                    <a:pt x="0" y="23346"/>
                    <a:pt x="100" y="23942"/>
                    <a:pt x="449" y="23942"/>
                  </a:cubicBezTo>
                  <a:cubicBezTo>
                    <a:pt x="492" y="23942"/>
                    <a:pt x="539" y="23933"/>
                    <a:pt x="589" y="23913"/>
                  </a:cubicBezTo>
                  <a:cubicBezTo>
                    <a:pt x="2777" y="23092"/>
                    <a:pt x="4662" y="21633"/>
                    <a:pt x="6394" y="20083"/>
                  </a:cubicBezTo>
                  <a:cubicBezTo>
                    <a:pt x="8279" y="18472"/>
                    <a:pt x="9920" y="16588"/>
                    <a:pt x="11257" y="14521"/>
                  </a:cubicBezTo>
                  <a:cubicBezTo>
                    <a:pt x="12868" y="11907"/>
                    <a:pt x="13811" y="8958"/>
                    <a:pt x="15634" y="6466"/>
                  </a:cubicBezTo>
                  <a:cubicBezTo>
                    <a:pt x="17397" y="4065"/>
                    <a:pt x="19677" y="2089"/>
                    <a:pt x="22321" y="691"/>
                  </a:cubicBezTo>
                  <a:cubicBezTo>
                    <a:pt x="22683" y="510"/>
                    <a:pt x="22474" y="0"/>
                    <a:pt x="221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3"/>
            <p:cNvSpPr/>
            <p:nvPr/>
          </p:nvSpPr>
          <p:spPr>
            <a:xfrm>
              <a:off x="15198300" y="1918900"/>
              <a:ext cx="102600" cy="76000"/>
            </a:xfrm>
            <a:custGeom>
              <a:avLst/>
              <a:gdLst/>
              <a:ahLst/>
              <a:cxnLst/>
              <a:rect l="l" t="t" r="r" b="b"/>
              <a:pathLst>
                <a:path w="4104" h="3040" extrusionOk="0">
                  <a:moveTo>
                    <a:pt x="2189" y="0"/>
                  </a:moveTo>
                  <a:lnTo>
                    <a:pt x="1" y="3040"/>
                  </a:lnTo>
                  <a:lnTo>
                    <a:pt x="4104" y="1277"/>
                  </a:lnTo>
                  <a:lnTo>
                    <a:pt x="2189" y="0"/>
                  </a:ln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3"/>
            <p:cNvSpPr/>
            <p:nvPr/>
          </p:nvSpPr>
          <p:spPr>
            <a:xfrm>
              <a:off x="15227175" y="1660400"/>
              <a:ext cx="382250" cy="311725"/>
            </a:xfrm>
            <a:custGeom>
              <a:avLst/>
              <a:gdLst/>
              <a:ahLst/>
              <a:cxnLst/>
              <a:rect l="l" t="t" r="r" b="b"/>
              <a:pathLst>
                <a:path w="15290" h="12469" extrusionOk="0">
                  <a:moveTo>
                    <a:pt x="12783" y="1"/>
                  </a:moveTo>
                  <a:cubicBezTo>
                    <a:pt x="12571" y="1"/>
                    <a:pt x="12361" y="14"/>
                    <a:pt x="12159" y="36"/>
                  </a:cubicBezTo>
                  <a:cubicBezTo>
                    <a:pt x="9059" y="401"/>
                    <a:pt x="6171" y="1769"/>
                    <a:pt x="3982" y="3957"/>
                  </a:cubicBezTo>
                  <a:cubicBezTo>
                    <a:pt x="1794" y="6146"/>
                    <a:pt x="365" y="9398"/>
                    <a:pt x="1" y="12468"/>
                  </a:cubicBezTo>
                  <a:lnTo>
                    <a:pt x="61" y="12468"/>
                  </a:lnTo>
                  <a:cubicBezTo>
                    <a:pt x="6141" y="12073"/>
                    <a:pt x="11612" y="8608"/>
                    <a:pt x="14591" y="3289"/>
                  </a:cubicBezTo>
                  <a:cubicBezTo>
                    <a:pt x="14955" y="2590"/>
                    <a:pt x="15290" y="1799"/>
                    <a:pt x="14986" y="1070"/>
                  </a:cubicBezTo>
                  <a:cubicBezTo>
                    <a:pt x="14895" y="857"/>
                    <a:pt x="14743" y="644"/>
                    <a:pt x="14530" y="492"/>
                  </a:cubicBezTo>
                  <a:cubicBezTo>
                    <a:pt x="14094" y="125"/>
                    <a:pt x="13434" y="1"/>
                    <a:pt x="127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3"/>
            <p:cNvSpPr/>
            <p:nvPr/>
          </p:nvSpPr>
          <p:spPr>
            <a:xfrm>
              <a:off x="15228700" y="1673450"/>
              <a:ext cx="380725" cy="298675"/>
            </a:xfrm>
            <a:custGeom>
              <a:avLst/>
              <a:gdLst/>
              <a:ahLst/>
              <a:cxnLst/>
              <a:rect l="l" t="t" r="r" b="b"/>
              <a:pathLst>
                <a:path w="15229" h="11947" extrusionOk="0">
                  <a:moveTo>
                    <a:pt x="14499" y="1"/>
                  </a:moveTo>
                  <a:lnTo>
                    <a:pt x="0" y="11946"/>
                  </a:lnTo>
                  <a:cubicBezTo>
                    <a:pt x="6080" y="11551"/>
                    <a:pt x="11551" y="8086"/>
                    <a:pt x="14530" y="2767"/>
                  </a:cubicBezTo>
                  <a:cubicBezTo>
                    <a:pt x="14894" y="2098"/>
                    <a:pt x="15229" y="1277"/>
                    <a:pt x="14925" y="578"/>
                  </a:cubicBezTo>
                  <a:cubicBezTo>
                    <a:pt x="14834" y="335"/>
                    <a:pt x="14682" y="153"/>
                    <a:pt x="144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3"/>
            <p:cNvSpPr/>
            <p:nvPr/>
          </p:nvSpPr>
          <p:spPr>
            <a:xfrm>
              <a:off x="14825950" y="2201575"/>
              <a:ext cx="76775" cy="85125"/>
            </a:xfrm>
            <a:custGeom>
              <a:avLst/>
              <a:gdLst/>
              <a:ahLst/>
              <a:cxnLst/>
              <a:rect l="l" t="t" r="r" b="b"/>
              <a:pathLst>
                <a:path w="3071" h="3405" extrusionOk="0">
                  <a:moveTo>
                    <a:pt x="700" y="1"/>
                  </a:moveTo>
                  <a:cubicBezTo>
                    <a:pt x="700" y="1"/>
                    <a:pt x="761" y="2280"/>
                    <a:pt x="1" y="3405"/>
                  </a:cubicBezTo>
                  <a:cubicBezTo>
                    <a:pt x="1" y="3405"/>
                    <a:pt x="1764" y="3131"/>
                    <a:pt x="3071" y="700"/>
                  </a:cubicBezTo>
                  <a:lnTo>
                    <a:pt x="700" y="1"/>
                  </a:ln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3"/>
            <p:cNvSpPr/>
            <p:nvPr/>
          </p:nvSpPr>
          <p:spPr>
            <a:xfrm>
              <a:off x="15014400" y="2718300"/>
              <a:ext cx="96550" cy="63850"/>
            </a:xfrm>
            <a:custGeom>
              <a:avLst/>
              <a:gdLst/>
              <a:ahLst/>
              <a:cxnLst/>
              <a:rect l="l" t="t" r="r" b="b"/>
              <a:pathLst>
                <a:path w="3862" h="2554" extrusionOk="0">
                  <a:moveTo>
                    <a:pt x="1" y="1"/>
                  </a:moveTo>
                  <a:cubicBezTo>
                    <a:pt x="1" y="1"/>
                    <a:pt x="2676" y="1916"/>
                    <a:pt x="2858" y="2554"/>
                  </a:cubicBezTo>
                  <a:lnTo>
                    <a:pt x="3861" y="1064"/>
                  </a:lnTo>
                  <a:cubicBezTo>
                    <a:pt x="2524" y="912"/>
                    <a:pt x="1217" y="548"/>
                    <a:pt x="1"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3"/>
            <p:cNvSpPr/>
            <p:nvPr/>
          </p:nvSpPr>
          <p:spPr>
            <a:xfrm>
              <a:off x="14975650" y="2824675"/>
              <a:ext cx="41050" cy="76025"/>
            </a:xfrm>
            <a:custGeom>
              <a:avLst/>
              <a:gdLst/>
              <a:ahLst/>
              <a:cxnLst/>
              <a:rect l="l" t="t" r="r" b="b"/>
              <a:pathLst>
                <a:path w="1642" h="3041" extrusionOk="0">
                  <a:moveTo>
                    <a:pt x="609" y="1"/>
                  </a:moveTo>
                  <a:lnTo>
                    <a:pt x="609" y="1"/>
                  </a:lnTo>
                  <a:cubicBezTo>
                    <a:pt x="639" y="700"/>
                    <a:pt x="426" y="1369"/>
                    <a:pt x="1" y="1946"/>
                  </a:cubicBezTo>
                  <a:lnTo>
                    <a:pt x="1612" y="3040"/>
                  </a:lnTo>
                  <a:cubicBezTo>
                    <a:pt x="1642" y="1916"/>
                    <a:pt x="1308" y="852"/>
                    <a:pt x="609"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3"/>
            <p:cNvSpPr/>
            <p:nvPr/>
          </p:nvSpPr>
          <p:spPr>
            <a:xfrm>
              <a:off x="14805450" y="1702925"/>
              <a:ext cx="316875" cy="561750"/>
            </a:xfrm>
            <a:custGeom>
              <a:avLst/>
              <a:gdLst/>
              <a:ahLst/>
              <a:cxnLst/>
              <a:rect l="l" t="t" r="r" b="b"/>
              <a:pathLst>
                <a:path w="12675" h="22470" extrusionOk="0">
                  <a:moveTo>
                    <a:pt x="10499" y="0"/>
                  </a:moveTo>
                  <a:cubicBezTo>
                    <a:pt x="9632" y="0"/>
                    <a:pt x="8692" y="456"/>
                    <a:pt x="7933" y="980"/>
                  </a:cubicBezTo>
                  <a:cubicBezTo>
                    <a:pt x="4681" y="3259"/>
                    <a:pt x="2280" y="6603"/>
                    <a:pt x="1125" y="10433"/>
                  </a:cubicBezTo>
                  <a:cubicBezTo>
                    <a:pt x="0" y="14232"/>
                    <a:pt x="365" y="18792"/>
                    <a:pt x="1854" y="22469"/>
                  </a:cubicBezTo>
                  <a:lnTo>
                    <a:pt x="1915" y="22409"/>
                  </a:lnTo>
                  <a:cubicBezTo>
                    <a:pt x="8541" y="18214"/>
                    <a:pt x="12584" y="10980"/>
                    <a:pt x="12675" y="3138"/>
                  </a:cubicBezTo>
                  <a:cubicBezTo>
                    <a:pt x="12675" y="2135"/>
                    <a:pt x="12553" y="1041"/>
                    <a:pt x="11794" y="402"/>
                  </a:cubicBezTo>
                  <a:cubicBezTo>
                    <a:pt x="11520" y="220"/>
                    <a:pt x="11216" y="68"/>
                    <a:pt x="10912" y="37"/>
                  </a:cubicBezTo>
                  <a:cubicBezTo>
                    <a:pt x="10777" y="12"/>
                    <a:pt x="10639" y="0"/>
                    <a:pt x="104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3"/>
            <p:cNvSpPr/>
            <p:nvPr/>
          </p:nvSpPr>
          <p:spPr>
            <a:xfrm>
              <a:off x="14853300" y="1703850"/>
              <a:ext cx="269025" cy="559300"/>
            </a:xfrm>
            <a:custGeom>
              <a:avLst/>
              <a:gdLst/>
              <a:ahLst/>
              <a:cxnLst/>
              <a:rect l="l" t="t" r="r" b="b"/>
              <a:pathLst>
                <a:path w="10761" h="22372" extrusionOk="0">
                  <a:moveTo>
                    <a:pt x="9028" y="0"/>
                  </a:moveTo>
                  <a:lnTo>
                    <a:pt x="1" y="22372"/>
                  </a:lnTo>
                  <a:cubicBezTo>
                    <a:pt x="6627" y="18177"/>
                    <a:pt x="10670" y="10943"/>
                    <a:pt x="10761" y="3101"/>
                  </a:cubicBezTo>
                  <a:cubicBezTo>
                    <a:pt x="10761" y="2098"/>
                    <a:pt x="10639" y="1004"/>
                    <a:pt x="9880" y="365"/>
                  </a:cubicBezTo>
                  <a:cubicBezTo>
                    <a:pt x="9636" y="183"/>
                    <a:pt x="9332" y="31"/>
                    <a:pt x="90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3"/>
            <p:cNvSpPr/>
            <p:nvPr/>
          </p:nvSpPr>
          <p:spPr>
            <a:xfrm>
              <a:off x="14781875" y="2852050"/>
              <a:ext cx="263725" cy="480750"/>
            </a:xfrm>
            <a:custGeom>
              <a:avLst/>
              <a:gdLst/>
              <a:ahLst/>
              <a:cxnLst/>
              <a:rect l="l" t="t" r="r" b="b"/>
              <a:pathLst>
                <a:path w="10549" h="19230" extrusionOk="0">
                  <a:moveTo>
                    <a:pt x="8724" y="0"/>
                  </a:moveTo>
                  <a:lnTo>
                    <a:pt x="8664" y="31"/>
                  </a:lnTo>
                  <a:cubicBezTo>
                    <a:pt x="3223" y="3769"/>
                    <a:pt x="1" y="10000"/>
                    <a:pt x="153" y="16627"/>
                  </a:cubicBezTo>
                  <a:cubicBezTo>
                    <a:pt x="183" y="17478"/>
                    <a:pt x="335" y="18420"/>
                    <a:pt x="1004" y="18906"/>
                  </a:cubicBezTo>
                  <a:cubicBezTo>
                    <a:pt x="1217" y="19089"/>
                    <a:pt x="1490" y="19180"/>
                    <a:pt x="1733" y="19210"/>
                  </a:cubicBezTo>
                  <a:cubicBezTo>
                    <a:pt x="1823" y="19223"/>
                    <a:pt x="1913" y="19229"/>
                    <a:pt x="2005" y="19229"/>
                  </a:cubicBezTo>
                  <a:cubicBezTo>
                    <a:pt x="2780" y="19229"/>
                    <a:pt x="3600" y="18791"/>
                    <a:pt x="4226" y="18329"/>
                  </a:cubicBezTo>
                  <a:cubicBezTo>
                    <a:pt x="6931" y="16292"/>
                    <a:pt x="8846" y="13405"/>
                    <a:pt x="9727" y="10122"/>
                  </a:cubicBezTo>
                  <a:cubicBezTo>
                    <a:pt x="10548" y="6900"/>
                    <a:pt x="10092" y="3040"/>
                    <a:pt x="8724" y="0"/>
                  </a:cubicBezTo>
                  <a:close/>
                </a:path>
              </a:pathLst>
            </a:custGeom>
            <a:solidFill>
              <a:srgbClr val="8CB0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3"/>
            <p:cNvSpPr/>
            <p:nvPr/>
          </p:nvSpPr>
          <p:spPr>
            <a:xfrm>
              <a:off x="14781875" y="2852800"/>
              <a:ext cx="216600" cy="479525"/>
            </a:xfrm>
            <a:custGeom>
              <a:avLst/>
              <a:gdLst/>
              <a:ahLst/>
              <a:cxnLst/>
              <a:rect l="l" t="t" r="r" b="b"/>
              <a:pathLst>
                <a:path w="8664" h="19181" extrusionOk="0">
                  <a:moveTo>
                    <a:pt x="8664" y="1"/>
                  </a:moveTo>
                  <a:lnTo>
                    <a:pt x="8664" y="1"/>
                  </a:lnTo>
                  <a:cubicBezTo>
                    <a:pt x="3223" y="3739"/>
                    <a:pt x="1" y="9970"/>
                    <a:pt x="153" y="16597"/>
                  </a:cubicBezTo>
                  <a:cubicBezTo>
                    <a:pt x="183" y="17448"/>
                    <a:pt x="335" y="18390"/>
                    <a:pt x="1004" y="18876"/>
                  </a:cubicBezTo>
                  <a:cubicBezTo>
                    <a:pt x="1217" y="19059"/>
                    <a:pt x="1490" y="19150"/>
                    <a:pt x="1733" y="19180"/>
                  </a:cubicBezTo>
                  <a:lnTo>
                    <a:pt x="8664" y="1"/>
                  </a:ln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3"/>
            <p:cNvSpPr/>
            <p:nvPr/>
          </p:nvSpPr>
          <p:spPr>
            <a:xfrm>
              <a:off x="15069875" y="2743375"/>
              <a:ext cx="398225" cy="291925"/>
            </a:xfrm>
            <a:custGeom>
              <a:avLst/>
              <a:gdLst/>
              <a:ahLst/>
              <a:cxnLst/>
              <a:rect l="l" t="t" r="r" b="b"/>
              <a:pathLst>
                <a:path w="15929" h="11677" extrusionOk="0">
                  <a:moveTo>
                    <a:pt x="1" y="1"/>
                  </a:moveTo>
                  <a:cubicBezTo>
                    <a:pt x="548" y="3040"/>
                    <a:pt x="2189" y="6201"/>
                    <a:pt x="4499" y="8238"/>
                  </a:cubicBezTo>
                  <a:cubicBezTo>
                    <a:pt x="6840" y="10305"/>
                    <a:pt x="9788" y="11521"/>
                    <a:pt x="12888" y="11673"/>
                  </a:cubicBezTo>
                  <a:cubicBezTo>
                    <a:pt x="12965" y="11675"/>
                    <a:pt x="13043" y="11677"/>
                    <a:pt x="13121" y="11677"/>
                  </a:cubicBezTo>
                  <a:cubicBezTo>
                    <a:pt x="13887" y="11677"/>
                    <a:pt x="14736" y="11533"/>
                    <a:pt x="15259" y="11065"/>
                  </a:cubicBezTo>
                  <a:cubicBezTo>
                    <a:pt x="15442" y="10913"/>
                    <a:pt x="15594" y="10700"/>
                    <a:pt x="15685" y="10457"/>
                  </a:cubicBezTo>
                  <a:cubicBezTo>
                    <a:pt x="15928" y="9727"/>
                    <a:pt x="15533" y="8937"/>
                    <a:pt x="15138" y="8299"/>
                  </a:cubicBezTo>
                  <a:cubicBezTo>
                    <a:pt x="11825" y="3162"/>
                    <a:pt x="6171" y="31"/>
                    <a:pt x="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3"/>
            <p:cNvSpPr/>
            <p:nvPr/>
          </p:nvSpPr>
          <p:spPr>
            <a:xfrm>
              <a:off x="15071400" y="2743375"/>
              <a:ext cx="396700" cy="276625"/>
            </a:xfrm>
            <a:custGeom>
              <a:avLst/>
              <a:gdLst/>
              <a:ahLst/>
              <a:cxnLst/>
              <a:rect l="l" t="t" r="r" b="b"/>
              <a:pathLst>
                <a:path w="15868" h="11065" extrusionOk="0">
                  <a:moveTo>
                    <a:pt x="1" y="1"/>
                  </a:moveTo>
                  <a:lnTo>
                    <a:pt x="15198" y="11065"/>
                  </a:lnTo>
                  <a:cubicBezTo>
                    <a:pt x="15411" y="10913"/>
                    <a:pt x="15533" y="10700"/>
                    <a:pt x="15624" y="10457"/>
                  </a:cubicBezTo>
                  <a:cubicBezTo>
                    <a:pt x="15867" y="9727"/>
                    <a:pt x="15502" y="8937"/>
                    <a:pt x="15077" y="8299"/>
                  </a:cubicBezTo>
                  <a:cubicBezTo>
                    <a:pt x="11794" y="3162"/>
                    <a:pt x="6110" y="3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3"/>
            <p:cNvSpPr/>
            <p:nvPr/>
          </p:nvSpPr>
          <p:spPr>
            <a:xfrm>
              <a:off x="14755000" y="2212075"/>
              <a:ext cx="791325" cy="357400"/>
            </a:xfrm>
            <a:custGeom>
              <a:avLst/>
              <a:gdLst/>
              <a:ahLst/>
              <a:cxnLst/>
              <a:rect l="l" t="t" r="r" b="b"/>
              <a:pathLst>
                <a:path w="31653" h="14296" extrusionOk="0">
                  <a:moveTo>
                    <a:pt x="31150" y="0"/>
                  </a:moveTo>
                  <a:cubicBezTo>
                    <a:pt x="31088" y="0"/>
                    <a:pt x="31022" y="20"/>
                    <a:pt x="30955" y="67"/>
                  </a:cubicBezTo>
                  <a:cubicBezTo>
                    <a:pt x="26304" y="3441"/>
                    <a:pt x="21714" y="7362"/>
                    <a:pt x="16365" y="9611"/>
                  </a:cubicBezTo>
                  <a:cubicBezTo>
                    <a:pt x="11319" y="11769"/>
                    <a:pt x="5848" y="12651"/>
                    <a:pt x="468" y="13563"/>
                  </a:cubicBezTo>
                  <a:cubicBezTo>
                    <a:pt x="1" y="13621"/>
                    <a:pt x="178" y="14296"/>
                    <a:pt x="597" y="14296"/>
                  </a:cubicBezTo>
                  <a:cubicBezTo>
                    <a:pt x="614" y="14296"/>
                    <a:pt x="632" y="14294"/>
                    <a:pt x="650" y="14292"/>
                  </a:cubicBezTo>
                  <a:cubicBezTo>
                    <a:pt x="6091" y="13380"/>
                    <a:pt x="11562" y="12468"/>
                    <a:pt x="16669" y="10310"/>
                  </a:cubicBezTo>
                  <a:cubicBezTo>
                    <a:pt x="22049" y="8031"/>
                    <a:pt x="26639" y="4140"/>
                    <a:pt x="31350" y="736"/>
                  </a:cubicBezTo>
                  <a:cubicBezTo>
                    <a:pt x="31653" y="483"/>
                    <a:pt x="31453" y="0"/>
                    <a:pt x="3115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3"/>
            <p:cNvSpPr/>
            <p:nvPr/>
          </p:nvSpPr>
          <p:spPr>
            <a:xfrm>
              <a:off x="14813425" y="2518900"/>
              <a:ext cx="732825" cy="182050"/>
            </a:xfrm>
            <a:custGeom>
              <a:avLst/>
              <a:gdLst/>
              <a:ahLst/>
              <a:cxnLst/>
              <a:rect l="l" t="t" r="r" b="b"/>
              <a:pathLst>
                <a:path w="29313" h="7282" extrusionOk="0">
                  <a:moveTo>
                    <a:pt x="9169" y="1"/>
                  </a:moveTo>
                  <a:cubicBezTo>
                    <a:pt x="6249" y="1"/>
                    <a:pt x="3314" y="385"/>
                    <a:pt x="441" y="1168"/>
                  </a:cubicBezTo>
                  <a:cubicBezTo>
                    <a:pt x="0" y="1306"/>
                    <a:pt x="109" y="1918"/>
                    <a:pt x="495" y="1918"/>
                  </a:cubicBezTo>
                  <a:cubicBezTo>
                    <a:pt x="535" y="1918"/>
                    <a:pt x="578" y="1912"/>
                    <a:pt x="623" y="1897"/>
                  </a:cubicBezTo>
                  <a:lnTo>
                    <a:pt x="654" y="1928"/>
                  </a:lnTo>
                  <a:cubicBezTo>
                    <a:pt x="3479" y="1152"/>
                    <a:pt x="6361" y="772"/>
                    <a:pt x="9227" y="772"/>
                  </a:cubicBezTo>
                  <a:cubicBezTo>
                    <a:pt x="16136" y="772"/>
                    <a:pt x="22946" y="2984"/>
                    <a:pt x="28618" y="7217"/>
                  </a:cubicBezTo>
                  <a:cubicBezTo>
                    <a:pt x="28678" y="7262"/>
                    <a:pt x="28738" y="7281"/>
                    <a:pt x="28796" y="7281"/>
                  </a:cubicBezTo>
                  <a:cubicBezTo>
                    <a:pt x="29091" y="7281"/>
                    <a:pt x="29313" y="6777"/>
                    <a:pt x="28982" y="6548"/>
                  </a:cubicBezTo>
                  <a:cubicBezTo>
                    <a:pt x="23199" y="2248"/>
                    <a:pt x="16228" y="1"/>
                    <a:pt x="91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3"/>
            <p:cNvSpPr/>
            <p:nvPr/>
          </p:nvSpPr>
          <p:spPr>
            <a:xfrm>
              <a:off x="14749975" y="2385825"/>
              <a:ext cx="1002400" cy="161550"/>
            </a:xfrm>
            <a:custGeom>
              <a:avLst/>
              <a:gdLst/>
              <a:ahLst/>
              <a:cxnLst/>
              <a:rect l="l" t="t" r="r" b="b"/>
              <a:pathLst>
                <a:path w="40096" h="6462" extrusionOk="0">
                  <a:moveTo>
                    <a:pt x="26455" y="0"/>
                  </a:moveTo>
                  <a:cubicBezTo>
                    <a:pt x="24524" y="0"/>
                    <a:pt x="22576" y="201"/>
                    <a:pt x="20639" y="594"/>
                  </a:cubicBezTo>
                  <a:cubicBezTo>
                    <a:pt x="13861" y="1992"/>
                    <a:pt x="7477" y="5184"/>
                    <a:pt x="486" y="5701"/>
                  </a:cubicBezTo>
                  <a:cubicBezTo>
                    <a:pt x="10" y="5730"/>
                    <a:pt x="0" y="6461"/>
                    <a:pt x="458" y="6461"/>
                  </a:cubicBezTo>
                  <a:cubicBezTo>
                    <a:pt x="468" y="6461"/>
                    <a:pt x="477" y="6461"/>
                    <a:pt x="486" y="6461"/>
                  </a:cubicBezTo>
                  <a:cubicBezTo>
                    <a:pt x="7113" y="5974"/>
                    <a:pt x="13192" y="3147"/>
                    <a:pt x="19575" y="1628"/>
                  </a:cubicBezTo>
                  <a:cubicBezTo>
                    <a:pt x="21885" y="1071"/>
                    <a:pt x="24210" y="780"/>
                    <a:pt x="26509" y="780"/>
                  </a:cubicBezTo>
                  <a:cubicBezTo>
                    <a:pt x="30986" y="780"/>
                    <a:pt x="35366" y="1882"/>
                    <a:pt x="39363" y="4272"/>
                  </a:cubicBezTo>
                  <a:cubicBezTo>
                    <a:pt x="39424" y="4303"/>
                    <a:pt x="39484" y="4316"/>
                    <a:pt x="39541" y="4316"/>
                  </a:cubicBezTo>
                  <a:cubicBezTo>
                    <a:pt x="39878" y="4316"/>
                    <a:pt x="40096" y="3837"/>
                    <a:pt x="39758" y="3603"/>
                  </a:cubicBezTo>
                  <a:lnTo>
                    <a:pt x="39758" y="3603"/>
                  </a:lnTo>
                  <a:lnTo>
                    <a:pt x="39758" y="3634"/>
                  </a:lnTo>
                  <a:cubicBezTo>
                    <a:pt x="35657" y="1165"/>
                    <a:pt x="31102" y="0"/>
                    <a:pt x="264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3"/>
            <p:cNvSpPr/>
            <p:nvPr/>
          </p:nvSpPr>
          <p:spPr>
            <a:xfrm>
              <a:off x="15471100" y="1928000"/>
              <a:ext cx="528925" cy="349700"/>
            </a:xfrm>
            <a:custGeom>
              <a:avLst/>
              <a:gdLst/>
              <a:ahLst/>
              <a:cxnLst/>
              <a:rect l="l" t="t" r="r" b="b"/>
              <a:pathLst>
                <a:path w="21157" h="13988" extrusionOk="0">
                  <a:moveTo>
                    <a:pt x="17282" y="1"/>
                  </a:moveTo>
                  <a:cubicBezTo>
                    <a:pt x="13347" y="1"/>
                    <a:pt x="9509" y="1306"/>
                    <a:pt x="6384" y="3740"/>
                  </a:cubicBezTo>
                  <a:cubicBezTo>
                    <a:pt x="3253" y="6171"/>
                    <a:pt x="913" y="10092"/>
                    <a:pt x="1" y="13953"/>
                  </a:cubicBezTo>
                  <a:lnTo>
                    <a:pt x="61" y="13953"/>
                  </a:lnTo>
                  <a:cubicBezTo>
                    <a:pt x="482" y="13976"/>
                    <a:pt x="902" y="13987"/>
                    <a:pt x="1321" y="13987"/>
                  </a:cubicBezTo>
                  <a:cubicBezTo>
                    <a:pt x="8674" y="13987"/>
                    <a:pt x="15631" y="10481"/>
                    <a:pt x="20031" y="4500"/>
                  </a:cubicBezTo>
                  <a:cubicBezTo>
                    <a:pt x="20609" y="3709"/>
                    <a:pt x="21156" y="2737"/>
                    <a:pt x="20882" y="1764"/>
                  </a:cubicBezTo>
                  <a:cubicBezTo>
                    <a:pt x="20791" y="1460"/>
                    <a:pt x="20609" y="1187"/>
                    <a:pt x="20396" y="943"/>
                  </a:cubicBezTo>
                  <a:cubicBezTo>
                    <a:pt x="19697" y="244"/>
                    <a:pt x="18481" y="1"/>
                    <a:pt x="17417" y="1"/>
                  </a:cubicBezTo>
                  <a:cubicBezTo>
                    <a:pt x="17372" y="1"/>
                    <a:pt x="17327" y="1"/>
                    <a:pt x="172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3"/>
            <p:cNvSpPr/>
            <p:nvPr/>
          </p:nvSpPr>
          <p:spPr>
            <a:xfrm>
              <a:off x="15472625" y="1951575"/>
              <a:ext cx="527400" cy="326125"/>
            </a:xfrm>
            <a:custGeom>
              <a:avLst/>
              <a:gdLst/>
              <a:ahLst/>
              <a:cxnLst/>
              <a:rect l="l" t="t" r="r" b="b"/>
              <a:pathLst>
                <a:path w="21096" h="13045" extrusionOk="0">
                  <a:moveTo>
                    <a:pt x="20335" y="0"/>
                  </a:moveTo>
                  <a:lnTo>
                    <a:pt x="0" y="13010"/>
                  </a:lnTo>
                  <a:cubicBezTo>
                    <a:pt x="423" y="13033"/>
                    <a:pt x="844" y="13044"/>
                    <a:pt x="1265" y="13044"/>
                  </a:cubicBezTo>
                  <a:cubicBezTo>
                    <a:pt x="8643" y="13044"/>
                    <a:pt x="15599" y="9538"/>
                    <a:pt x="19970" y="3557"/>
                  </a:cubicBezTo>
                  <a:cubicBezTo>
                    <a:pt x="20548" y="2766"/>
                    <a:pt x="21095" y="1763"/>
                    <a:pt x="20821" y="821"/>
                  </a:cubicBezTo>
                  <a:cubicBezTo>
                    <a:pt x="20730" y="517"/>
                    <a:pt x="20548" y="244"/>
                    <a:pt x="203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3"/>
            <p:cNvSpPr/>
            <p:nvPr/>
          </p:nvSpPr>
          <p:spPr>
            <a:xfrm>
              <a:off x="15577500" y="2396550"/>
              <a:ext cx="449875" cy="215750"/>
            </a:xfrm>
            <a:custGeom>
              <a:avLst/>
              <a:gdLst/>
              <a:ahLst/>
              <a:cxnLst/>
              <a:rect l="l" t="t" r="r" b="b"/>
              <a:pathLst>
                <a:path w="17995" h="8630" extrusionOk="0">
                  <a:moveTo>
                    <a:pt x="5037" y="0"/>
                  </a:moveTo>
                  <a:cubicBezTo>
                    <a:pt x="3364" y="0"/>
                    <a:pt x="1679" y="234"/>
                    <a:pt x="30" y="712"/>
                  </a:cubicBezTo>
                  <a:lnTo>
                    <a:pt x="0" y="712"/>
                  </a:lnTo>
                  <a:cubicBezTo>
                    <a:pt x="1368" y="3448"/>
                    <a:pt x="3830" y="6032"/>
                    <a:pt x="6626" y="7339"/>
                  </a:cubicBezTo>
                  <a:cubicBezTo>
                    <a:pt x="8449" y="8191"/>
                    <a:pt x="10441" y="8629"/>
                    <a:pt x="12448" y="8629"/>
                  </a:cubicBezTo>
                  <a:cubicBezTo>
                    <a:pt x="13520" y="8629"/>
                    <a:pt x="14596" y="8504"/>
                    <a:pt x="15654" y="8250"/>
                  </a:cubicBezTo>
                  <a:cubicBezTo>
                    <a:pt x="16444" y="8068"/>
                    <a:pt x="17326" y="7673"/>
                    <a:pt x="17721" y="7035"/>
                  </a:cubicBezTo>
                  <a:cubicBezTo>
                    <a:pt x="17873" y="6822"/>
                    <a:pt x="17934" y="6579"/>
                    <a:pt x="17964" y="6305"/>
                  </a:cubicBezTo>
                  <a:cubicBezTo>
                    <a:pt x="17994" y="5545"/>
                    <a:pt x="17417" y="4907"/>
                    <a:pt x="16809" y="4390"/>
                  </a:cubicBezTo>
                  <a:cubicBezTo>
                    <a:pt x="13509" y="1528"/>
                    <a:pt x="9314" y="0"/>
                    <a:pt x="50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3"/>
            <p:cNvSpPr/>
            <p:nvPr/>
          </p:nvSpPr>
          <p:spPr>
            <a:xfrm>
              <a:off x="15578250" y="2396550"/>
              <a:ext cx="449125" cy="175875"/>
            </a:xfrm>
            <a:custGeom>
              <a:avLst/>
              <a:gdLst/>
              <a:ahLst/>
              <a:cxnLst/>
              <a:rect l="l" t="t" r="r" b="b"/>
              <a:pathLst>
                <a:path w="17965" h="7035" extrusionOk="0">
                  <a:moveTo>
                    <a:pt x="5007" y="0"/>
                  </a:moveTo>
                  <a:cubicBezTo>
                    <a:pt x="3334" y="0"/>
                    <a:pt x="1649" y="234"/>
                    <a:pt x="0" y="712"/>
                  </a:cubicBezTo>
                  <a:lnTo>
                    <a:pt x="17691" y="7035"/>
                  </a:lnTo>
                  <a:cubicBezTo>
                    <a:pt x="17843" y="6822"/>
                    <a:pt x="17904" y="6579"/>
                    <a:pt x="17934" y="6335"/>
                  </a:cubicBezTo>
                  <a:cubicBezTo>
                    <a:pt x="17964" y="5576"/>
                    <a:pt x="17387" y="4907"/>
                    <a:pt x="16779" y="4390"/>
                  </a:cubicBezTo>
                  <a:cubicBezTo>
                    <a:pt x="13479" y="1528"/>
                    <a:pt x="9284" y="0"/>
                    <a:pt x="50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3"/>
            <p:cNvSpPr/>
            <p:nvPr/>
          </p:nvSpPr>
          <p:spPr>
            <a:xfrm>
              <a:off x="15432350" y="2639275"/>
              <a:ext cx="506100" cy="381025"/>
            </a:xfrm>
            <a:custGeom>
              <a:avLst/>
              <a:gdLst/>
              <a:ahLst/>
              <a:cxnLst/>
              <a:rect l="l" t="t" r="r" b="b"/>
              <a:pathLst>
                <a:path w="20244" h="15241" extrusionOk="0">
                  <a:moveTo>
                    <a:pt x="0" y="0"/>
                  </a:moveTo>
                  <a:lnTo>
                    <a:pt x="0" y="0"/>
                  </a:lnTo>
                  <a:cubicBezTo>
                    <a:pt x="639" y="3921"/>
                    <a:pt x="2675" y="7994"/>
                    <a:pt x="5593" y="10669"/>
                  </a:cubicBezTo>
                  <a:cubicBezTo>
                    <a:pt x="8572" y="13344"/>
                    <a:pt x="12341" y="14955"/>
                    <a:pt x="16323" y="15229"/>
                  </a:cubicBezTo>
                  <a:cubicBezTo>
                    <a:pt x="16463" y="15237"/>
                    <a:pt x="16606" y="15241"/>
                    <a:pt x="16750" y="15241"/>
                  </a:cubicBezTo>
                  <a:cubicBezTo>
                    <a:pt x="17699" y="15241"/>
                    <a:pt x="18703" y="15053"/>
                    <a:pt x="19363" y="14499"/>
                  </a:cubicBezTo>
                  <a:cubicBezTo>
                    <a:pt x="19606" y="14286"/>
                    <a:pt x="19788" y="14043"/>
                    <a:pt x="19910" y="13739"/>
                  </a:cubicBezTo>
                  <a:cubicBezTo>
                    <a:pt x="20244" y="12827"/>
                    <a:pt x="19788" y="11794"/>
                    <a:pt x="19271" y="10943"/>
                  </a:cubicBezTo>
                  <a:cubicBezTo>
                    <a:pt x="15138" y="4286"/>
                    <a:pt x="7903" y="183"/>
                    <a:pt x="61" y="31"/>
                  </a:cubicBez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3"/>
            <p:cNvSpPr/>
            <p:nvPr/>
          </p:nvSpPr>
          <p:spPr>
            <a:xfrm>
              <a:off x="15434625" y="2639275"/>
              <a:ext cx="503825" cy="362500"/>
            </a:xfrm>
            <a:custGeom>
              <a:avLst/>
              <a:gdLst/>
              <a:ahLst/>
              <a:cxnLst/>
              <a:rect l="l" t="t" r="r" b="b"/>
              <a:pathLst>
                <a:path w="20153" h="14500" extrusionOk="0">
                  <a:moveTo>
                    <a:pt x="1" y="0"/>
                  </a:moveTo>
                  <a:lnTo>
                    <a:pt x="19272" y="14499"/>
                  </a:lnTo>
                  <a:cubicBezTo>
                    <a:pt x="19515" y="14286"/>
                    <a:pt x="19697" y="14013"/>
                    <a:pt x="19819" y="13739"/>
                  </a:cubicBezTo>
                  <a:cubicBezTo>
                    <a:pt x="20153" y="12797"/>
                    <a:pt x="19697" y="11794"/>
                    <a:pt x="19180" y="10943"/>
                  </a:cubicBezTo>
                  <a:cubicBezTo>
                    <a:pt x="15047" y="4286"/>
                    <a:pt x="7812" y="152"/>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3"/>
            <p:cNvSpPr/>
            <p:nvPr/>
          </p:nvSpPr>
          <p:spPr>
            <a:xfrm>
              <a:off x="13654950" y="2996425"/>
              <a:ext cx="598825" cy="1120100"/>
            </a:xfrm>
            <a:custGeom>
              <a:avLst/>
              <a:gdLst/>
              <a:ahLst/>
              <a:cxnLst/>
              <a:rect l="l" t="t" r="r" b="b"/>
              <a:pathLst>
                <a:path w="23953" h="44804" extrusionOk="0">
                  <a:moveTo>
                    <a:pt x="6990" y="13248"/>
                  </a:moveTo>
                  <a:lnTo>
                    <a:pt x="6990" y="13248"/>
                  </a:lnTo>
                  <a:cubicBezTo>
                    <a:pt x="6990" y="13250"/>
                    <a:pt x="6990" y="13252"/>
                    <a:pt x="6992" y="13253"/>
                  </a:cubicBezTo>
                  <a:cubicBezTo>
                    <a:pt x="6991" y="13252"/>
                    <a:pt x="6991" y="13250"/>
                    <a:pt x="6990" y="13248"/>
                  </a:cubicBezTo>
                  <a:close/>
                  <a:moveTo>
                    <a:pt x="5531" y="20573"/>
                  </a:moveTo>
                  <a:cubicBezTo>
                    <a:pt x="5531" y="20575"/>
                    <a:pt x="5531" y="20577"/>
                    <a:pt x="5533" y="20578"/>
                  </a:cubicBezTo>
                  <a:cubicBezTo>
                    <a:pt x="5532" y="20577"/>
                    <a:pt x="5531" y="20575"/>
                    <a:pt x="5531" y="20573"/>
                  </a:cubicBezTo>
                  <a:close/>
                  <a:moveTo>
                    <a:pt x="3101" y="28051"/>
                  </a:moveTo>
                  <a:cubicBezTo>
                    <a:pt x="3100" y="28053"/>
                    <a:pt x="3100" y="28054"/>
                    <a:pt x="3101" y="28055"/>
                  </a:cubicBezTo>
                  <a:cubicBezTo>
                    <a:pt x="3101" y="28054"/>
                    <a:pt x="3101" y="28053"/>
                    <a:pt x="3101" y="28051"/>
                  </a:cubicBezTo>
                  <a:close/>
                  <a:moveTo>
                    <a:pt x="1" y="34950"/>
                  </a:moveTo>
                  <a:cubicBezTo>
                    <a:pt x="1" y="34952"/>
                    <a:pt x="0" y="34954"/>
                    <a:pt x="1" y="34955"/>
                  </a:cubicBezTo>
                  <a:cubicBezTo>
                    <a:pt x="1" y="34954"/>
                    <a:pt x="1" y="34952"/>
                    <a:pt x="1" y="34950"/>
                  </a:cubicBezTo>
                  <a:close/>
                  <a:moveTo>
                    <a:pt x="15746" y="0"/>
                  </a:moveTo>
                  <a:cubicBezTo>
                    <a:pt x="15655" y="0"/>
                    <a:pt x="15564" y="61"/>
                    <a:pt x="15564" y="183"/>
                  </a:cubicBezTo>
                  <a:cubicBezTo>
                    <a:pt x="15533" y="791"/>
                    <a:pt x="15533" y="1368"/>
                    <a:pt x="15564" y="1976"/>
                  </a:cubicBezTo>
                  <a:lnTo>
                    <a:pt x="15472" y="2067"/>
                  </a:lnTo>
                  <a:cubicBezTo>
                    <a:pt x="15320" y="2219"/>
                    <a:pt x="15138" y="2402"/>
                    <a:pt x="14925" y="2614"/>
                  </a:cubicBezTo>
                  <a:cubicBezTo>
                    <a:pt x="13922" y="3557"/>
                    <a:pt x="12220" y="5107"/>
                    <a:pt x="10305" y="6809"/>
                  </a:cubicBezTo>
                  <a:cubicBezTo>
                    <a:pt x="7362" y="9421"/>
                    <a:pt x="6941" y="13072"/>
                    <a:pt x="6990" y="13248"/>
                  </a:cubicBezTo>
                  <a:lnTo>
                    <a:pt x="6990" y="13248"/>
                  </a:lnTo>
                  <a:cubicBezTo>
                    <a:pt x="7007" y="13133"/>
                    <a:pt x="9876" y="11532"/>
                    <a:pt x="12949" y="8876"/>
                  </a:cubicBezTo>
                  <a:cubicBezTo>
                    <a:pt x="14287" y="7660"/>
                    <a:pt x="15199" y="6079"/>
                    <a:pt x="15594" y="4317"/>
                  </a:cubicBezTo>
                  <a:lnTo>
                    <a:pt x="15594" y="4317"/>
                  </a:lnTo>
                  <a:cubicBezTo>
                    <a:pt x="15594" y="5380"/>
                    <a:pt x="15533" y="6444"/>
                    <a:pt x="15472" y="7508"/>
                  </a:cubicBezTo>
                  <a:cubicBezTo>
                    <a:pt x="15442" y="8420"/>
                    <a:pt x="15351" y="9301"/>
                    <a:pt x="15260" y="10213"/>
                  </a:cubicBezTo>
                  <a:cubicBezTo>
                    <a:pt x="15108" y="10335"/>
                    <a:pt x="14864" y="10548"/>
                    <a:pt x="14560" y="10791"/>
                  </a:cubicBezTo>
                  <a:cubicBezTo>
                    <a:pt x="13466" y="11642"/>
                    <a:pt x="11582" y="13010"/>
                    <a:pt x="9515" y="14499"/>
                  </a:cubicBezTo>
                  <a:cubicBezTo>
                    <a:pt x="6305" y="16809"/>
                    <a:pt x="5493" y="20391"/>
                    <a:pt x="5531" y="20573"/>
                  </a:cubicBezTo>
                  <a:lnTo>
                    <a:pt x="5531" y="20573"/>
                  </a:lnTo>
                  <a:cubicBezTo>
                    <a:pt x="5542" y="20444"/>
                    <a:pt x="8567" y="19141"/>
                    <a:pt x="11886" y="16809"/>
                  </a:cubicBezTo>
                  <a:cubicBezTo>
                    <a:pt x="13345" y="15745"/>
                    <a:pt x="14439" y="14256"/>
                    <a:pt x="15016" y="12523"/>
                  </a:cubicBezTo>
                  <a:lnTo>
                    <a:pt x="15016" y="12523"/>
                  </a:lnTo>
                  <a:cubicBezTo>
                    <a:pt x="14925" y="13283"/>
                    <a:pt x="14834" y="14043"/>
                    <a:pt x="14712" y="14773"/>
                  </a:cubicBezTo>
                  <a:cubicBezTo>
                    <a:pt x="14500" y="16110"/>
                    <a:pt x="14256" y="17447"/>
                    <a:pt x="13983" y="18754"/>
                  </a:cubicBezTo>
                  <a:lnTo>
                    <a:pt x="13953" y="18754"/>
                  </a:lnTo>
                  <a:lnTo>
                    <a:pt x="13892" y="18785"/>
                  </a:lnTo>
                  <a:cubicBezTo>
                    <a:pt x="13709" y="18906"/>
                    <a:pt x="13466" y="19089"/>
                    <a:pt x="13193" y="19271"/>
                  </a:cubicBezTo>
                  <a:cubicBezTo>
                    <a:pt x="12007" y="19970"/>
                    <a:pt x="10001" y="21125"/>
                    <a:pt x="7752" y="22402"/>
                  </a:cubicBezTo>
                  <a:cubicBezTo>
                    <a:pt x="4291" y="24358"/>
                    <a:pt x="3095" y="27862"/>
                    <a:pt x="3101" y="28051"/>
                  </a:cubicBezTo>
                  <a:lnTo>
                    <a:pt x="3101" y="28051"/>
                  </a:lnTo>
                  <a:cubicBezTo>
                    <a:pt x="3136" y="27935"/>
                    <a:pt x="6286" y="26961"/>
                    <a:pt x="9849" y="24955"/>
                  </a:cubicBezTo>
                  <a:cubicBezTo>
                    <a:pt x="11460" y="24043"/>
                    <a:pt x="12737" y="22645"/>
                    <a:pt x="13497" y="20943"/>
                  </a:cubicBezTo>
                  <a:lnTo>
                    <a:pt x="13497" y="20943"/>
                  </a:lnTo>
                  <a:cubicBezTo>
                    <a:pt x="13010" y="22888"/>
                    <a:pt x="12494" y="24803"/>
                    <a:pt x="11855" y="26718"/>
                  </a:cubicBezTo>
                  <a:lnTo>
                    <a:pt x="11673" y="26809"/>
                  </a:lnTo>
                  <a:cubicBezTo>
                    <a:pt x="11490" y="26931"/>
                    <a:pt x="11247" y="27052"/>
                    <a:pt x="10974" y="27174"/>
                  </a:cubicBezTo>
                  <a:cubicBezTo>
                    <a:pt x="9758" y="27782"/>
                    <a:pt x="7600" y="28694"/>
                    <a:pt x="5259" y="29758"/>
                  </a:cubicBezTo>
                  <a:cubicBezTo>
                    <a:pt x="1592" y="31381"/>
                    <a:pt x="35" y="34758"/>
                    <a:pt x="1" y="34950"/>
                  </a:cubicBezTo>
                  <a:lnTo>
                    <a:pt x="1" y="34950"/>
                  </a:lnTo>
                  <a:cubicBezTo>
                    <a:pt x="59" y="34816"/>
                    <a:pt x="3275" y="34173"/>
                    <a:pt x="7053" y="32524"/>
                  </a:cubicBezTo>
                  <a:cubicBezTo>
                    <a:pt x="8785" y="31764"/>
                    <a:pt x="10214" y="30426"/>
                    <a:pt x="11156" y="28785"/>
                  </a:cubicBezTo>
                  <a:lnTo>
                    <a:pt x="11156" y="28785"/>
                  </a:lnTo>
                  <a:lnTo>
                    <a:pt x="11095" y="28998"/>
                  </a:lnTo>
                  <a:cubicBezTo>
                    <a:pt x="10791" y="29788"/>
                    <a:pt x="10487" y="30609"/>
                    <a:pt x="10183" y="31399"/>
                  </a:cubicBezTo>
                  <a:cubicBezTo>
                    <a:pt x="10031" y="31551"/>
                    <a:pt x="9880" y="31733"/>
                    <a:pt x="9697" y="31916"/>
                  </a:cubicBezTo>
                  <a:lnTo>
                    <a:pt x="9606" y="32007"/>
                  </a:lnTo>
                  <a:cubicBezTo>
                    <a:pt x="8147" y="33648"/>
                    <a:pt x="6870" y="35442"/>
                    <a:pt x="5867" y="37387"/>
                  </a:cubicBezTo>
                  <a:cubicBezTo>
                    <a:pt x="4682" y="39727"/>
                    <a:pt x="3892" y="42220"/>
                    <a:pt x="3496" y="44803"/>
                  </a:cubicBezTo>
                  <a:cubicBezTo>
                    <a:pt x="5746" y="43253"/>
                    <a:pt x="7600" y="41186"/>
                    <a:pt x="8876" y="38755"/>
                  </a:cubicBezTo>
                  <a:cubicBezTo>
                    <a:pt x="9819" y="36870"/>
                    <a:pt x="10366" y="34834"/>
                    <a:pt x="10518" y="32767"/>
                  </a:cubicBezTo>
                  <a:cubicBezTo>
                    <a:pt x="10548" y="32189"/>
                    <a:pt x="10548" y="31764"/>
                    <a:pt x="10548" y="31460"/>
                  </a:cubicBezTo>
                  <a:cubicBezTo>
                    <a:pt x="10731" y="30943"/>
                    <a:pt x="10943" y="30457"/>
                    <a:pt x="11126" y="29970"/>
                  </a:cubicBezTo>
                  <a:cubicBezTo>
                    <a:pt x="11278" y="29545"/>
                    <a:pt x="11430" y="29089"/>
                    <a:pt x="11582" y="28663"/>
                  </a:cubicBezTo>
                  <a:lnTo>
                    <a:pt x="11582" y="28663"/>
                  </a:lnTo>
                  <a:cubicBezTo>
                    <a:pt x="11217" y="30578"/>
                    <a:pt x="11369" y="32584"/>
                    <a:pt x="12007" y="34408"/>
                  </a:cubicBezTo>
                  <a:cubicBezTo>
                    <a:pt x="13436" y="38268"/>
                    <a:pt x="14621" y="41551"/>
                    <a:pt x="14530" y="41551"/>
                  </a:cubicBezTo>
                  <a:cubicBezTo>
                    <a:pt x="14652" y="41551"/>
                    <a:pt x="16962" y="37265"/>
                    <a:pt x="15412" y="33314"/>
                  </a:cubicBezTo>
                  <a:cubicBezTo>
                    <a:pt x="14652" y="31369"/>
                    <a:pt x="13770" y="29484"/>
                    <a:pt x="12706" y="27660"/>
                  </a:cubicBezTo>
                  <a:lnTo>
                    <a:pt x="12372" y="27022"/>
                  </a:lnTo>
                  <a:lnTo>
                    <a:pt x="12250" y="26779"/>
                  </a:lnTo>
                  <a:cubicBezTo>
                    <a:pt x="12676" y="25502"/>
                    <a:pt x="13041" y="24226"/>
                    <a:pt x="13375" y="22919"/>
                  </a:cubicBezTo>
                  <a:cubicBezTo>
                    <a:pt x="13588" y="22219"/>
                    <a:pt x="13770" y="21490"/>
                    <a:pt x="13953" y="20761"/>
                  </a:cubicBezTo>
                  <a:lnTo>
                    <a:pt x="13953" y="20761"/>
                  </a:lnTo>
                  <a:cubicBezTo>
                    <a:pt x="13801" y="22675"/>
                    <a:pt x="14165" y="24590"/>
                    <a:pt x="14986" y="26323"/>
                  </a:cubicBezTo>
                  <a:cubicBezTo>
                    <a:pt x="16840" y="30001"/>
                    <a:pt x="18421" y="33101"/>
                    <a:pt x="18299" y="33162"/>
                  </a:cubicBezTo>
                  <a:cubicBezTo>
                    <a:pt x="18421" y="33162"/>
                    <a:pt x="20244" y="28663"/>
                    <a:pt x="18299" y="24925"/>
                  </a:cubicBezTo>
                  <a:cubicBezTo>
                    <a:pt x="17296" y="23071"/>
                    <a:pt x="16171" y="21308"/>
                    <a:pt x="14925" y="19636"/>
                  </a:cubicBezTo>
                  <a:lnTo>
                    <a:pt x="14500" y="19028"/>
                  </a:lnTo>
                  <a:lnTo>
                    <a:pt x="14408" y="18846"/>
                  </a:lnTo>
                  <a:lnTo>
                    <a:pt x="14378" y="18815"/>
                  </a:lnTo>
                  <a:cubicBezTo>
                    <a:pt x="14834" y="16688"/>
                    <a:pt x="15199" y="14529"/>
                    <a:pt x="15472" y="12371"/>
                  </a:cubicBezTo>
                  <a:cubicBezTo>
                    <a:pt x="15564" y="14256"/>
                    <a:pt x="16141" y="16080"/>
                    <a:pt x="17144" y="17660"/>
                  </a:cubicBezTo>
                  <a:cubicBezTo>
                    <a:pt x="19424" y="21095"/>
                    <a:pt x="21339" y="24043"/>
                    <a:pt x="21217" y="24074"/>
                  </a:cubicBezTo>
                  <a:cubicBezTo>
                    <a:pt x="21339" y="24074"/>
                    <a:pt x="22646" y="19423"/>
                    <a:pt x="20244" y="15897"/>
                  </a:cubicBezTo>
                  <a:cubicBezTo>
                    <a:pt x="19059" y="14165"/>
                    <a:pt x="17752" y="12523"/>
                    <a:pt x="16323" y="10973"/>
                  </a:cubicBezTo>
                  <a:lnTo>
                    <a:pt x="15837" y="10365"/>
                  </a:lnTo>
                  <a:lnTo>
                    <a:pt x="15715" y="10244"/>
                  </a:lnTo>
                  <a:cubicBezTo>
                    <a:pt x="15776" y="9666"/>
                    <a:pt x="15807" y="9089"/>
                    <a:pt x="15867" y="8511"/>
                  </a:cubicBezTo>
                  <a:cubicBezTo>
                    <a:pt x="15959" y="7174"/>
                    <a:pt x="16019" y="5836"/>
                    <a:pt x="16050" y="4468"/>
                  </a:cubicBezTo>
                  <a:lnTo>
                    <a:pt x="16050" y="4165"/>
                  </a:lnTo>
                  <a:cubicBezTo>
                    <a:pt x="16354" y="6019"/>
                    <a:pt x="17114" y="7751"/>
                    <a:pt x="18269" y="9210"/>
                  </a:cubicBezTo>
                  <a:cubicBezTo>
                    <a:pt x="20913" y="12402"/>
                    <a:pt x="23132" y="15137"/>
                    <a:pt x="23041" y="15198"/>
                  </a:cubicBezTo>
                  <a:cubicBezTo>
                    <a:pt x="23162" y="15137"/>
                    <a:pt x="23953" y="10396"/>
                    <a:pt x="21187" y="7143"/>
                  </a:cubicBezTo>
                  <a:cubicBezTo>
                    <a:pt x="19819" y="5502"/>
                    <a:pt x="18330" y="3982"/>
                    <a:pt x="16719" y="2584"/>
                  </a:cubicBezTo>
                  <a:lnTo>
                    <a:pt x="16050" y="1946"/>
                  </a:lnTo>
                  <a:cubicBezTo>
                    <a:pt x="16050" y="1338"/>
                    <a:pt x="16019" y="760"/>
                    <a:pt x="15928" y="183"/>
                  </a:cubicBezTo>
                  <a:cubicBezTo>
                    <a:pt x="15928" y="61"/>
                    <a:pt x="15837" y="0"/>
                    <a:pt x="157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3"/>
            <p:cNvSpPr/>
            <p:nvPr/>
          </p:nvSpPr>
          <p:spPr>
            <a:xfrm>
              <a:off x="13154200" y="2648350"/>
              <a:ext cx="795500" cy="955250"/>
            </a:xfrm>
            <a:custGeom>
              <a:avLst/>
              <a:gdLst/>
              <a:ahLst/>
              <a:cxnLst/>
              <a:rect l="l" t="t" r="r" b="b"/>
              <a:pathLst>
                <a:path w="31820" h="38210" extrusionOk="0">
                  <a:moveTo>
                    <a:pt x="15016" y="9087"/>
                  </a:moveTo>
                  <a:cubicBezTo>
                    <a:pt x="15015" y="9088"/>
                    <a:pt x="15015" y="9089"/>
                    <a:pt x="15016" y="9090"/>
                  </a:cubicBezTo>
                  <a:cubicBezTo>
                    <a:pt x="15016" y="9090"/>
                    <a:pt x="15016" y="9088"/>
                    <a:pt x="15016" y="9087"/>
                  </a:cubicBezTo>
                  <a:close/>
                  <a:moveTo>
                    <a:pt x="10913" y="15347"/>
                  </a:moveTo>
                  <a:lnTo>
                    <a:pt x="10913" y="15347"/>
                  </a:lnTo>
                  <a:cubicBezTo>
                    <a:pt x="10912" y="15348"/>
                    <a:pt x="10912" y="15350"/>
                    <a:pt x="10912" y="15352"/>
                  </a:cubicBezTo>
                  <a:cubicBezTo>
                    <a:pt x="10912" y="15351"/>
                    <a:pt x="10912" y="15349"/>
                    <a:pt x="10913" y="15347"/>
                  </a:cubicBezTo>
                  <a:close/>
                  <a:moveTo>
                    <a:pt x="29212" y="16811"/>
                  </a:moveTo>
                  <a:lnTo>
                    <a:pt x="29212" y="16811"/>
                  </a:lnTo>
                  <a:cubicBezTo>
                    <a:pt x="29211" y="16811"/>
                    <a:pt x="29211" y="16811"/>
                    <a:pt x="29210" y="16811"/>
                  </a:cubicBezTo>
                  <a:cubicBezTo>
                    <a:pt x="29211" y="16811"/>
                    <a:pt x="29211" y="16811"/>
                    <a:pt x="29212" y="16811"/>
                  </a:cubicBezTo>
                  <a:close/>
                  <a:moveTo>
                    <a:pt x="5867" y="21395"/>
                  </a:moveTo>
                  <a:lnTo>
                    <a:pt x="5867" y="21395"/>
                  </a:lnTo>
                  <a:cubicBezTo>
                    <a:pt x="5866" y="21397"/>
                    <a:pt x="5866" y="21399"/>
                    <a:pt x="5867" y="21401"/>
                  </a:cubicBezTo>
                  <a:cubicBezTo>
                    <a:pt x="5867" y="21399"/>
                    <a:pt x="5867" y="21397"/>
                    <a:pt x="5867" y="21395"/>
                  </a:cubicBezTo>
                  <a:close/>
                  <a:moveTo>
                    <a:pt x="11459" y="38209"/>
                  </a:moveTo>
                  <a:cubicBezTo>
                    <a:pt x="11460" y="38209"/>
                    <a:pt x="11460" y="38210"/>
                    <a:pt x="11460" y="38210"/>
                  </a:cubicBezTo>
                  <a:lnTo>
                    <a:pt x="11460" y="38210"/>
                  </a:lnTo>
                  <a:cubicBezTo>
                    <a:pt x="11460" y="38210"/>
                    <a:pt x="11460" y="38209"/>
                    <a:pt x="11459" y="38209"/>
                  </a:cubicBezTo>
                  <a:close/>
                  <a:moveTo>
                    <a:pt x="28011" y="1"/>
                  </a:moveTo>
                  <a:cubicBezTo>
                    <a:pt x="27942" y="1"/>
                    <a:pt x="27875" y="37"/>
                    <a:pt x="27843" y="124"/>
                  </a:cubicBezTo>
                  <a:cubicBezTo>
                    <a:pt x="27599" y="671"/>
                    <a:pt x="27387" y="1218"/>
                    <a:pt x="27174" y="1765"/>
                  </a:cubicBezTo>
                  <a:lnTo>
                    <a:pt x="27052" y="1826"/>
                  </a:lnTo>
                  <a:cubicBezTo>
                    <a:pt x="26870" y="1917"/>
                    <a:pt x="26627" y="2008"/>
                    <a:pt x="26323" y="2130"/>
                  </a:cubicBezTo>
                  <a:cubicBezTo>
                    <a:pt x="25077" y="2647"/>
                    <a:pt x="22888" y="3437"/>
                    <a:pt x="20487" y="4318"/>
                  </a:cubicBezTo>
                  <a:cubicBezTo>
                    <a:pt x="16747" y="5676"/>
                    <a:pt x="15042" y="8919"/>
                    <a:pt x="15016" y="9087"/>
                  </a:cubicBezTo>
                  <a:lnTo>
                    <a:pt x="15016" y="9087"/>
                  </a:lnTo>
                  <a:cubicBezTo>
                    <a:pt x="15062" y="8990"/>
                    <a:pt x="18314" y="8588"/>
                    <a:pt x="22159" y="7236"/>
                  </a:cubicBezTo>
                  <a:cubicBezTo>
                    <a:pt x="23861" y="6598"/>
                    <a:pt x="25289" y="5473"/>
                    <a:pt x="26292" y="3984"/>
                  </a:cubicBezTo>
                  <a:lnTo>
                    <a:pt x="26292" y="3984"/>
                  </a:lnTo>
                  <a:cubicBezTo>
                    <a:pt x="25897" y="4957"/>
                    <a:pt x="25472" y="5929"/>
                    <a:pt x="25016" y="6902"/>
                  </a:cubicBezTo>
                  <a:cubicBezTo>
                    <a:pt x="24621" y="7723"/>
                    <a:pt x="24226" y="8513"/>
                    <a:pt x="23830" y="9334"/>
                  </a:cubicBezTo>
                  <a:cubicBezTo>
                    <a:pt x="23618" y="9394"/>
                    <a:pt x="23314" y="9486"/>
                    <a:pt x="22919" y="9607"/>
                  </a:cubicBezTo>
                  <a:cubicBezTo>
                    <a:pt x="21611" y="10002"/>
                    <a:pt x="19362" y="10549"/>
                    <a:pt x="16870" y="11157"/>
                  </a:cubicBezTo>
                  <a:cubicBezTo>
                    <a:pt x="13023" y="12119"/>
                    <a:pt x="10959" y="15160"/>
                    <a:pt x="10913" y="15347"/>
                  </a:cubicBezTo>
                  <a:lnTo>
                    <a:pt x="10913" y="15347"/>
                  </a:lnTo>
                  <a:cubicBezTo>
                    <a:pt x="10979" y="15228"/>
                    <a:pt x="14254" y="15155"/>
                    <a:pt x="18238" y="14197"/>
                  </a:cubicBezTo>
                  <a:cubicBezTo>
                    <a:pt x="19970" y="13741"/>
                    <a:pt x="21551" y="12768"/>
                    <a:pt x="22706" y="11400"/>
                  </a:cubicBezTo>
                  <a:lnTo>
                    <a:pt x="22706" y="11400"/>
                  </a:lnTo>
                  <a:cubicBezTo>
                    <a:pt x="22341" y="12069"/>
                    <a:pt x="21946" y="12708"/>
                    <a:pt x="21581" y="13376"/>
                  </a:cubicBezTo>
                  <a:cubicBezTo>
                    <a:pt x="20882" y="14531"/>
                    <a:pt x="20183" y="15656"/>
                    <a:pt x="19423" y="16781"/>
                  </a:cubicBezTo>
                  <a:lnTo>
                    <a:pt x="19393" y="16781"/>
                  </a:lnTo>
                  <a:lnTo>
                    <a:pt x="19301" y="16811"/>
                  </a:lnTo>
                  <a:cubicBezTo>
                    <a:pt x="19119" y="16841"/>
                    <a:pt x="18815" y="16902"/>
                    <a:pt x="18481" y="16993"/>
                  </a:cubicBezTo>
                  <a:cubicBezTo>
                    <a:pt x="17143" y="17206"/>
                    <a:pt x="14833" y="17540"/>
                    <a:pt x="12280" y="17875"/>
                  </a:cubicBezTo>
                  <a:cubicBezTo>
                    <a:pt x="8344" y="18416"/>
                    <a:pt x="5923" y="21213"/>
                    <a:pt x="5867" y="21395"/>
                  </a:cubicBezTo>
                  <a:lnTo>
                    <a:pt x="5867" y="21395"/>
                  </a:lnTo>
                  <a:cubicBezTo>
                    <a:pt x="5884" y="21371"/>
                    <a:pt x="6070" y="21365"/>
                    <a:pt x="6395" y="21365"/>
                  </a:cubicBezTo>
                  <a:cubicBezTo>
                    <a:pt x="6662" y="21365"/>
                    <a:pt x="7023" y="21369"/>
                    <a:pt x="7461" y="21369"/>
                  </a:cubicBezTo>
                  <a:cubicBezTo>
                    <a:pt x="8821" y="21369"/>
                    <a:pt x="10927" y="21333"/>
                    <a:pt x="13283" y="21036"/>
                  </a:cubicBezTo>
                  <a:cubicBezTo>
                    <a:pt x="15107" y="20762"/>
                    <a:pt x="16809" y="19942"/>
                    <a:pt x="18146" y="18665"/>
                  </a:cubicBezTo>
                  <a:lnTo>
                    <a:pt x="18146" y="18665"/>
                  </a:lnTo>
                  <a:cubicBezTo>
                    <a:pt x="16991" y="20276"/>
                    <a:pt x="15776" y="21887"/>
                    <a:pt x="14499" y="23407"/>
                  </a:cubicBezTo>
                  <a:lnTo>
                    <a:pt x="14286" y="23437"/>
                  </a:lnTo>
                  <a:cubicBezTo>
                    <a:pt x="14073" y="23468"/>
                    <a:pt x="13800" y="23498"/>
                    <a:pt x="13526" y="23528"/>
                  </a:cubicBezTo>
                  <a:cubicBezTo>
                    <a:pt x="12158" y="23589"/>
                    <a:pt x="9818" y="23680"/>
                    <a:pt x="7234" y="23771"/>
                  </a:cubicBezTo>
                  <a:cubicBezTo>
                    <a:pt x="3222" y="23923"/>
                    <a:pt x="457" y="26537"/>
                    <a:pt x="456" y="26659"/>
                  </a:cubicBezTo>
                  <a:lnTo>
                    <a:pt x="456" y="26659"/>
                  </a:lnTo>
                  <a:cubicBezTo>
                    <a:pt x="456" y="26648"/>
                    <a:pt x="484" y="26643"/>
                    <a:pt x="537" y="26643"/>
                  </a:cubicBezTo>
                  <a:cubicBezTo>
                    <a:pt x="1012" y="26643"/>
                    <a:pt x="3527" y="27040"/>
                    <a:pt x="6758" y="27040"/>
                  </a:cubicBezTo>
                  <a:cubicBezTo>
                    <a:pt x="7121" y="27040"/>
                    <a:pt x="7493" y="27035"/>
                    <a:pt x="7873" y="27024"/>
                  </a:cubicBezTo>
                  <a:cubicBezTo>
                    <a:pt x="9788" y="26933"/>
                    <a:pt x="11611" y="26264"/>
                    <a:pt x="13101" y="25079"/>
                  </a:cubicBezTo>
                  <a:lnTo>
                    <a:pt x="13101" y="25079"/>
                  </a:lnTo>
                  <a:lnTo>
                    <a:pt x="12949" y="25230"/>
                  </a:lnTo>
                  <a:cubicBezTo>
                    <a:pt x="12371" y="25869"/>
                    <a:pt x="11794" y="26507"/>
                    <a:pt x="11186" y="27145"/>
                  </a:cubicBezTo>
                  <a:cubicBezTo>
                    <a:pt x="11034" y="27206"/>
                    <a:pt x="10821" y="27328"/>
                    <a:pt x="10547" y="27419"/>
                  </a:cubicBezTo>
                  <a:lnTo>
                    <a:pt x="10456" y="27480"/>
                  </a:lnTo>
                  <a:cubicBezTo>
                    <a:pt x="8481" y="28452"/>
                    <a:pt x="6626" y="29668"/>
                    <a:pt x="4985" y="31066"/>
                  </a:cubicBezTo>
                  <a:cubicBezTo>
                    <a:pt x="3009" y="32829"/>
                    <a:pt x="1338" y="34835"/>
                    <a:pt x="0" y="37085"/>
                  </a:cubicBezTo>
                  <a:cubicBezTo>
                    <a:pt x="2675" y="36477"/>
                    <a:pt x="5167" y="35261"/>
                    <a:pt x="7265" y="33468"/>
                  </a:cubicBezTo>
                  <a:cubicBezTo>
                    <a:pt x="8845" y="32100"/>
                    <a:pt x="10122" y="30398"/>
                    <a:pt x="11034" y="28544"/>
                  </a:cubicBezTo>
                  <a:cubicBezTo>
                    <a:pt x="11277" y="28027"/>
                    <a:pt x="11429" y="27601"/>
                    <a:pt x="11520" y="27328"/>
                  </a:cubicBezTo>
                  <a:lnTo>
                    <a:pt x="12614" y="26173"/>
                  </a:lnTo>
                  <a:cubicBezTo>
                    <a:pt x="12918" y="25838"/>
                    <a:pt x="13222" y="25474"/>
                    <a:pt x="13526" y="25139"/>
                  </a:cubicBezTo>
                  <a:lnTo>
                    <a:pt x="13526" y="25139"/>
                  </a:lnTo>
                  <a:cubicBezTo>
                    <a:pt x="12493" y="26781"/>
                    <a:pt x="11885" y="28696"/>
                    <a:pt x="11794" y="30641"/>
                  </a:cubicBezTo>
                  <a:cubicBezTo>
                    <a:pt x="11703" y="34727"/>
                    <a:pt x="11582" y="38210"/>
                    <a:pt x="11461" y="38210"/>
                  </a:cubicBezTo>
                  <a:cubicBezTo>
                    <a:pt x="11461" y="38210"/>
                    <a:pt x="11460" y="38210"/>
                    <a:pt x="11460" y="38210"/>
                  </a:cubicBezTo>
                  <a:lnTo>
                    <a:pt x="11460" y="38210"/>
                  </a:lnTo>
                  <a:cubicBezTo>
                    <a:pt x="11461" y="38210"/>
                    <a:pt x="11461" y="38210"/>
                    <a:pt x="11461" y="38210"/>
                  </a:cubicBezTo>
                  <a:cubicBezTo>
                    <a:pt x="11617" y="38210"/>
                    <a:pt x="15320" y="35089"/>
                    <a:pt x="15350" y="30884"/>
                  </a:cubicBezTo>
                  <a:cubicBezTo>
                    <a:pt x="15380" y="28787"/>
                    <a:pt x="15228" y="26689"/>
                    <a:pt x="14955" y="24623"/>
                  </a:cubicBezTo>
                  <a:cubicBezTo>
                    <a:pt x="14924" y="24319"/>
                    <a:pt x="14894" y="24075"/>
                    <a:pt x="14864" y="23893"/>
                  </a:cubicBezTo>
                  <a:cubicBezTo>
                    <a:pt x="14864" y="23771"/>
                    <a:pt x="14864" y="23680"/>
                    <a:pt x="14833" y="23620"/>
                  </a:cubicBezTo>
                  <a:cubicBezTo>
                    <a:pt x="15715" y="22586"/>
                    <a:pt x="16535" y="21553"/>
                    <a:pt x="17356" y="20458"/>
                  </a:cubicBezTo>
                  <a:cubicBezTo>
                    <a:pt x="17782" y="19881"/>
                    <a:pt x="18238" y="19273"/>
                    <a:pt x="18663" y="18665"/>
                  </a:cubicBezTo>
                  <a:lnTo>
                    <a:pt x="18663" y="18665"/>
                  </a:lnTo>
                  <a:cubicBezTo>
                    <a:pt x="17812" y="20398"/>
                    <a:pt x="17447" y="22313"/>
                    <a:pt x="17569" y="24227"/>
                  </a:cubicBezTo>
                  <a:cubicBezTo>
                    <a:pt x="17934" y="28331"/>
                    <a:pt x="18207" y="31796"/>
                    <a:pt x="18086" y="31796"/>
                  </a:cubicBezTo>
                  <a:cubicBezTo>
                    <a:pt x="18086" y="31796"/>
                    <a:pt x="18087" y="31796"/>
                    <a:pt x="18087" y="31796"/>
                  </a:cubicBezTo>
                  <a:cubicBezTo>
                    <a:pt x="18236" y="31796"/>
                    <a:pt x="21579" y="28313"/>
                    <a:pt x="21125" y="24136"/>
                  </a:cubicBezTo>
                  <a:cubicBezTo>
                    <a:pt x="20912" y="22039"/>
                    <a:pt x="20548" y="19972"/>
                    <a:pt x="20031" y="17936"/>
                  </a:cubicBezTo>
                  <a:cubicBezTo>
                    <a:pt x="19970" y="17662"/>
                    <a:pt x="19909" y="17419"/>
                    <a:pt x="19879" y="17236"/>
                  </a:cubicBezTo>
                  <a:lnTo>
                    <a:pt x="19849" y="17024"/>
                  </a:lnTo>
                  <a:lnTo>
                    <a:pt x="19849" y="16963"/>
                  </a:lnTo>
                  <a:cubicBezTo>
                    <a:pt x="21064" y="15170"/>
                    <a:pt x="22189" y="13315"/>
                    <a:pt x="23253" y="11400"/>
                  </a:cubicBezTo>
                  <a:lnTo>
                    <a:pt x="23253" y="11400"/>
                  </a:lnTo>
                  <a:cubicBezTo>
                    <a:pt x="22675" y="13194"/>
                    <a:pt x="22523" y="15078"/>
                    <a:pt x="22858" y="16932"/>
                  </a:cubicBezTo>
                  <a:cubicBezTo>
                    <a:pt x="23678" y="20975"/>
                    <a:pt x="24377" y="24410"/>
                    <a:pt x="24256" y="24410"/>
                  </a:cubicBezTo>
                  <a:cubicBezTo>
                    <a:pt x="24256" y="24410"/>
                    <a:pt x="24257" y="24410"/>
                    <a:pt x="24257" y="24410"/>
                  </a:cubicBezTo>
                  <a:cubicBezTo>
                    <a:pt x="24400" y="24410"/>
                    <a:pt x="27292" y="20594"/>
                    <a:pt x="26384" y="16446"/>
                  </a:cubicBezTo>
                  <a:cubicBezTo>
                    <a:pt x="25928" y="14410"/>
                    <a:pt x="25289" y="12373"/>
                    <a:pt x="24560" y="10397"/>
                  </a:cubicBezTo>
                  <a:cubicBezTo>
                    <a:pt x="24438" y="10093"/>
                    <a:pt x="24377" y="9850"/>
                    <a:pt x="24286" y="9668"/>
                  </a:cubicBezTo>
                  <a:lnTo>
                    <a:pt x="24256" y="9516"/>
                  </a:lnTo>
                  <a:cubicBezTo>
                    <a:pt x="24499" y="8999"/>
                    <a:pt x="24773" y="8483"/>
                    <a:pt x="25016" y="7966"/>
                  </a:cubicBezTo>
                  <a:cubicBezTo>
                    <a:pt x="25624" y="6750"/>
                    <a:pt x="26171" y="5504"/>
                    <a:pt x="26688" y="4288"/>
                  </a:cubicBezTo>
                  <a:lnTo>
                    <a:pt x="26809" y="3984"/>
                  </a:lnTo>
                  <a:lnTo>
                    <a:pt x="26809" y="3984"/>
                  </a:lnTo>
                  <a:cubicBezTo>
                    <a:pt x="26414" y="5808"/>
                    <a:pt x="26505" y="7723"/>
                    <a:pt x="27022" y="9516"/>
                  </a:cubicBezTo>
                  <a:cubicBezTo>
                    <a:pt x="28263" y="13453"/>
                    <a:pt x="29324" y="16786"/>
                    <a:pt x="29212" y="16811"/>
                  </a:cubicBezTo>
                  <a:lnTo>
                    <a:pt x="29212" y="16811"/>
                  </a:lnTo>
                  <a:cubicBezTo>
                    <a:pt x="29349" y="16783"/>
                    <a:pt x="31820" y="12694"/>
                    <a:pt x="30487" y="8665"/>
                  </a:cubicBezTo>
                  <a:cubicBezTo>
                    <a:pt x="29818" y="6659"/>
                    <a:pt x="28998" y="4683"/>
                    <a:pt x="28055" y="2799"/>
                  </a:cubicBezTo>
                  <a:cubicBezTo>
                    <a:pt x="27873" y="2403"/>
                    <a:pt x="27751" y="2130"/>
                    <a:pt x="27660" y="1947"/>
                  </a:cubicBezTo>
                  <a:cubicBezTo>
                    <a:pt x="27873" y="1400"/>
                    <a:pt x="28055" y="823"/>
                    <a:pt x="28207" y="276"/>
                  </a:cubicBezTo>
                  <a:cubicBezTo>
                    <a:pt x="28266" y="119"/>
                    <a:pt x="28136" y="1"/>
                    <a:pt x="2801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3"/>
            <p:cNvSpPr/>
            <p:nvPr/>
          </p:nvSpPr>
          <p:spPr>
            <a:xfrm>
              <a:off x="12830475" y="2531425"/>
              <a:ext cx="1077375" cy="621725"/>
            </a:xfrm>
            <a:custGeom>
              <a:avLst/>
              <a:gdLst/>
              <a:ahLst/>
              <a:cxnLst/>
              <a:rect l="l" t="t" r="r" b="b"/>
              <a:pathLst>
                <a:path w="43095" h="24869" extrusionOk="0">
                  <a:moveTo>
                    <a:pt x="27116" y="1544"/>
                  </a:moveTo>
                  <a:cubicBezTo>
                    <a:pt x="27114" y="1545"/>
                    <a:pt x="27114" y="1547"/>
                    <a:pt x="27114" y="1548"/>
                  </a:cubicBezTo>
                  <a:cubicBezTo>
                    <a:pt x="27114" y="1547"/>
                    <a:pt x="27115" y="1546"/>
                    <a:pt x="27116" y="1544"/>
                  </a:cubicBezTo>
                  <a:close/>
                  <a:moveTo>
                    <a:pt x="20430" y="4856"/>
                  </a:moveTo>
                  <a:cubicBezTo>
                    <a:pt x="20428" y="4857"/>
                    <a:pt x="20426" y="4859"/>
                    <a:pt x="20426" y="4862"/>
                  </a:cubicBezTo>
                  <a:cubicBezTo>
                    <a:pt x="20427" y="4860"/>
                    <a:pt x="20428" y="4858"/>
                    <a:pt x="20430" y="4856"/>
                  </a:cubicBezTo>
                  <a:close/>
                  <a:moveTo>
                    <a:pt x="13013" y="7593"/>
                  </a:moveTo>
                  <a:cubicBezTo>
                    <a:pt x="13011" y="7594"/>
                    <a:pt x="13010" y="7595"/>
                    <a:pt x="13010" y="7597"/>
                  </a:cubicBezTo>
                  <a:cubicBezTo>
                    <a:pt x="13011" y="7596"/>
                    <a:pt x="13011" y="7595"/>
                    <a:pt x="13013" y="7593"/>
                  </a:cubicBezTo>
                  <a:close/>
                  <a:moveTo>
                    <a:pt x="5688" y="9327"/>
                  </a:moveTo>
                  <a:cubicBezTo>
                    <a:pt x="5686" y="9327"/>
                    <a:pt x="5685" y="9328"/>
                    <a:pt x="5685" y="9330"/>
                  </a:cubicBezTo>
                  <a:cubicBezTo>
                    <a:pt x="5685" y="9329"/>
                    <a:pt x="5686" y="9328"/>
                    <a:pt x="5688" y="9327"/>
                  </a:cubicBezTo>
                  <a:close/>
                  <a:moveTo>
                    <a:pt x="27326" y="19391"/>
                  </a:moveTo>
                  <a:cubicBezTo>
                    <a:pt x="27327" y="19391"/>
                    <a:pt x="27327" y="19391"/>
                    <a:pt x="27327" y="19391"/>
                  </a:cubicBezTo>
                  <a:lnTo>
                    <a:pt x="27327" y="19391"/>
                  </a:lnTo>
                  <a:cubicBezTo>
                    <a:pt x="27327" y="19391"/>
                    <a:pt x="27327" y="19391"/>
                    <a:pt x="27326" y="19391"/>
                  </a:cubicBezTo>
                  <a:close/>
                  <a:moveTo>
                    <a:pt x="9362" y="24862"/>
                  </a:moveTo>
                  <a:cubicBezTo>
                    <a:pt x="9363" y="24862"/>
                    <a:pt x="9363" y="24862"/>
                    <a:pt x="9363" y="24863"/>
                  </a:cubicBezTo>
                  <a:lnTo>
                    <a:pt x="9363" y="24863"/>
                  </a:lnTo>
                  <a:cubicBezTo>
                    <a:pt x="9363" y="24862"/>
                    <a:pt x="9363" y="24862"/>
                    <a:pt x="9362" y="24862"/>
                  </a:cubicBezTo>
                  <a:close/>
                  <a:moveTo>
                    <a:pt x="32525" y="1"/>
                  </a:moveTo>
                  <a:cubicBezTo>
                    <a:pt x="29468" y="1"/>
                    <a:pt x="27197" y="1409"/>
                    <a:pt x="27116" y="1544"/>
                  </a:cubicBezTo>
                  <a:lnTo>
                    <a:pt x="27116" y="1544"/>
                  </a:lnTo>
                  <a:cubicBezTo>
                    <a:pt x="27118" y="1542"/>
                    <a:pt x="27123" y="1540"/>
                    <a:pt x="27131" y="1540"/>
                  </a:cubicBezTo>
                  <a:cubicBezTo>
                    <a:pt x="27382" y="1540"/>
                    <a:pt x="30332" y="2769"/>
                    <a:pt x="34226" y="3524"/>
                  </a:cubicBezTo>
                  <a:cubicBezTo>
                    <a:pt x="34716" y="3609"/>
                    <a:pt x="35210" y="3651"/>
                    <a:pt x="35703" y="3651"/>
                  </a:cubicBezTo>
                  <a:cubicBezTo>
                    <a:pt x="36986" y="3651"/>
                    <a:pt x="38260" y="3365"/>
                    <a:pt x="39424" y="2795"/>
                  </a:cubicBezTo>
                  <a:lnTo>
                    <a:pt x="39424" y="2795"/>
                  </a:lnTo>
                  <a:cubicBezTo>
                    <a:pt x="38573" y="3433"/>
                    <a:pt x="37722" y="4071"/>
                    <a:pt x="36840" y="4679"/>
                  </a:cubicBezTo>
                  <a:cubicBezTo>
                    <a:pt x="36111" y="5196"/>
                    <a:pt x="35351" y="5682"/>
                    <a:pt x="34591" y="6169"/>
                  </a:cubicBezTo>
                  <a:cubicBezTo>
                    <a:pt x="34378" y="6138"/>
                    <a:pt x="34074" y="6077"/>
                    <a:pt x="33679" y="5956"/>
                  </a:cubicBezTo>
                  <a:cubicBezTo>
                    <a:pt x="32372" y="5621"/>
                    <a:pt x="30123" y="4983"/>
                    <a:pt x="27661" y="4254"/>
                  </a:cubicBezTo>
                  <a:cubicBezTo>
                    <a:pt x="26690" y="3969"/>
                    <a:pt x="25749" y="3861"/>
                    <a:pt x="24884" y="3861"/>
                  </a:cubicBezTo>
                  <a:cubicBezTo>
                    <a:pt x="22388" y="3861"/>
                    <a:pt x="20528" y="4755"/>
                    <a:pt x="20430" y="4856"/>
                  </a:cubicBezTo>
                  <a:lnTo>
                    <a:pt x="20430" y="4856"/>
                  </a:lnTo>
                  <a:cubicBezTo>
                    <a:pt x="20432" y="4855"/>
                    <a:pt x="20434" y="4855"/>
                    <a:pt x="20437" y="4855"/>
                  </a:cubicBezTo>
                  <a:cubicBezTo>
                    <a:pt x="20634" y="4855"/>
                    <a:pt x="23484" y="6423"/>
                    <a:pt x="27296" y="7567"/>
                  </a:cubicBezTo>
                  <a:cubicBezTo>
                    <a:pt x="28080" y="7801"/>
                    <a:pt x="28890" y="7916"/>
                    <a:pt x="29699" y="7916"/>
                  </a:cubicBezTo>
                  <a:cubicBezTo>
                    <a:pt x="30676" y="7916"/>
                    <a:pt x="31653" y="7747"/>
                    <a:pt x="32585" y="7415"/>
                  </a:cubicBezTo>
                  <a:lnTo>
                    <a:pt x="32585" y="7415"/>
                  </a:lnTo>
                  <a:cubicBezTo>
                    <a:pt x="31946" y="7780"/>
                    <a:pt x="31278" y="8175"/>
                    <a:pt x="30609" y="8539"/>
                  </a:cubicBezTo>
                  <a:cubicBezTo>
                    <a:pt x="29454" y="9208"/>
                    <a:pt x="28269" y="9816"/>
                    <a:pt x="27053" y="10424"/>
                  </a:cubicBezTo>
                  <a:lnTo>
                    <a:pt x="27022" y="10424"/>
                  </a:lnTo>
                  <a:lnTo>
                    <a:pt x="26931" y="10394"/>
                  </a:lnTo>
                  <a:cubicBezTo>
                    <a:pt x="26718" y="10333"/>
                    <a:pt x="26475" y="10242"/>
                    <a:pt x="26141" y="10120"/>
                  </a:cubicBezTo>
                  <a:cubicBezTo>
                    <a:pt x="24864" y="9634"/>
                    <a:pt x="22706" y="8752"/>
                    <a:pt x="20335" y="7780"/>
                  </a:cubicBezTo>
                  <a:cubicBezTo>
                    <a:pt x="18924" y="7206"/>
                    <a:pt x="17542" y="7022"/>
                    <a:pt x="16367" y="7022"/>
                  </a:cubicBezTo>
                  <a:cubicBezTo>
                    <a:pt x="14458" y="7022"/>
                    <a:pt x="13091" y="7506"/>
                    <a:pt x="13013" y="7593"/>
                  </a:cubicBezTo>
                  <a:lnTo>
                    <a:pt x="13013" y="7593"/>
                  </a:lnTo>
                  <a:cubicBezTo>
                    <a:pt x="13014" y="7592"/>
                    <a:pt x="13017" y="7592"/>
                    <a:pt x="13020" y="7592"/>
                  </a:cubicBezTo>
                  <a:cubicBezTo>
                    <a:pt x="13208" y="7592"/>
                    <a:pt x="15892" y="9439"/>
                    <a:pt x="19606" y="11001"/>
                  </a:cubicBezTo>
                  <a:cubicBezTo>
                    <a:pt x="20653" y="11432"/>
                    <a:pt x="21769" y="11643"/>
                    <a:pt x="22891" y="11643"/>
                  </a:cubicBezTo>
                  <a:cubicBezTo>
                    <a:pt x="23592" y="11643"/>
                    <a:pt x="24296" y="11560"/>
                    <a:pt x="24986" y="11397"/>
                  </a:cubicBezTo>
                  <a:lnTo>
                    <a:pt x="24986" y="11397"/>
                  </a:lnTo>
                  <a:cubicBezTo>
                    <a:pt x="23162" y="12217"/>
                    <a:pt x="21308" y="12977"/>
                    <a:pt x="19454" y="13676"/>
                  </a:cubicBezTo>
                  <a:lnTo>
                    <a:pt x="19271" y="13555"/>
                  </a:lnTo>
                  <a:cubicBezTo>
                    <a:pt x="19059" y="13463"/>
                    <a:pt x="18846" y="13342"/>
                    <a:pt x="18542" y="13220"/>
                  </a:cubicBezTo>
                  <a:cubicBezTo>
                    <a:pt x="17326" y="12612"/>
                    <a:pt x="15259" y="11518"/>
                    <a:pt x="12980" y="10272"/>
                  </a:cubicBezTo>
                  <a:cubicBezTo>
                    <a:pt x="11159" y="9307"/>
                    <a:pt x="9316" y="9060"/>
                    <a:pt x="7937" y="9060"/>
                  </a:cubicBezTo>
                  <a:cubicBezTo>
                    <a:pt x="6645" y="9060"/>
                    <a:pt x="5762" y="9277"/>
                    <a:pt x="5688" y="9327"/>
                  </a:cubicBezTo>
                  <a:lnTo>
                    <a:pt x="5688" y="9327"/>
                  </a:lnTo>
                  <a:cubicBezTo>
                    <a:pt x="5688" y="9327"/>
                    <a:pt x="5689" y="9327"/>
                    <a:pt x="5689" y="9327"/>
                  </a:cubicBezTo>
                  <a:cubicBezTo>
                    <a:pt x="5819" y="9327"/>
                    <a:pt x="8342" y="11467"/>
                    <a:pt x="11916" y="13403"/>
                  </a:cubicBezTo>
                  <a:cubicBezTo>
                    <a:pt x="13207" y="14084"/>
                    <a:pt x="14625" y="14438"/>
                    <a:pt x="16072" y="14438"/>
                  </a:cubicBezTo>
                  <a:cubicBezTo>
                    <a:pt x="16499" y="14438"/>
                    <a:pt x="16928" y="14407"/>
                    <a:pt x="17357" y="14345"/>
                  </a:cubicBezTo>
                  <a:lnTo>
                    <a:pt x="17357" y="14345"/>
                  </a:lnTo>
                  <a:lnTo>
                    <a:pt x="17174" y="14436"/>
                  </a:lnTo>
                  <a:cubicBezTo>
                    <a:pt x="16353" y="14679"/>
                    <a:pt x="15502" y="14953"/>
                    <a:pt x="14682" y="15196"/>
                  </a:cubicBezTo>
                  <a:cubicBezTo>
                    <a:pt x="14499" y="15166"/>
                    <a:pt x="14256" y="15135"/>
                    <a:pt x="13983" y="15105"/>
                  </a:cubicBezTo>
                  <a:lnTo>
                    <a:pt x="13861" y="15105"/>
                  </a:lnTo>
                  <a:cubicBezTo>
                    <a:pt x="13253" y="15063"/>
                    <a:pt x="12645" y="15042"/>
                    <a:pt x="12038" y="15042"/>
                  </a:cubicBezTo>
                  <a:cubicBezTo>
                    <a:pt x="10459" y="15042"/>
                    <a:pt x="8885" y="15184"/>
                    <a:pt x="7326" y="15470"/>
                  </a:cubicBezTo>
                  <a:cubicBezTo>
                    <a:pt x="4773" y="15986"/>
                    <a:pt x="2311" y="16898"/>
                    <a:pt x="1" y="18144"/>
                  </a:cubicBezTo>
                  <a:cubicBezTo>
                    <a:pt x="1664" y="18686"/>
                    <a:pt x="3401" y="18957"/>
                    <a:pt x="5142" y="18957"/>
                  </a:cubicBezTo>
                  <a:cubicBezTo>
                    <a:pt x="6137" y="18957"/>
                    <a:pt x="7133" y="18868"/>
                    <a:pt x="8116" y="18692"/>
                  </a:cubicBezTo>
                  <a:cubicBezTo>
                    <a:pt x="10153" y="18266"/>
                    <a:pt x="12098" y="17476"/>
                    <a:pt x="13831" y="16290"/>
                  </a:cubicBezTo>
                  <a:cubicBezTo>
                    <a:pt x="14317" y="15986"/>
                    <a:pt x="14651" y="15713"/>
                    <a:pt x="14894" y="15530"/>
                  </a:cubicBezTo>
                  <a:lnTo>
                    <a:pt x="16414" y="15074"/>
                  </a:lnTo>
                  <a:cubicBezTo>
                    <a:pt x="16840" y="14922"/>
                    <a:pt x="17296" y="14770"/>
                    <a:pt x="17721" y="14649"/>
                  </a:cubicBezTo>
                  <a:lnTo>
                    <a:pt x="17721" y="14649"/>
                  </a:lnTo>
                  <a:cubicBezTo>
                    <a:pt x="15989" y="15530"/>
                    <a:pt x="14530" y="16868"/>
                    <a:pt x="13466" y="18479"/>
                  </a:cubicBezTo>
                  <a:cubicBezTo>
                    <a:pt x="11340" y="21922"/>
                    <a:pt x="9509" y="24864"/>
                    <a:pt x="9368" y="24864"/>
                  </a:cubicBezTo>
                  <a:cubicBezTo>
                    <a:pt x="9366" y="24864"/>
                    <a:pt x="9365" y="24863"/>
                    <a:pt x="9363" y="24863"/>
                  </a:cubicBezTo>
                  <a:lnTo>
                    <a:pt x="9363" y="24863"/>
                  </a:lnTo>
                  <a:cubicBezTo>
                    <a:pt x="9369" y="24866"/>
                    <a:pt x="9383" y="24868"/>
                    <a:pt x="9407" y="24868"/>
                  </a:cubicBezTo>
                  <a:cubicBezTo>
                    <a:pt x="9905" y="24868"/>
                    <a:pt x="14359" y="23960"/>
                    <a:pt x="16414" y="20515"/>
                  </a:cubicBezTo>
                  <a:cubicBezTo>
                    <a:pt x="17478" y="18692"/>
                    <a:pt x="18420" y="16837"/>
                    <a:pt x="19211" y="14892"/>
                  </a:cubicBezTo>
                  <a:lnTo>
                    <a:pt x="19515" y="14223"/>
                  </a:lnTo>
                  <a:lnTo>
                    <a:pt x="19636" y="13980"/>
                  </a:lnTo>
                  <a:cubicBezTo>
                    <a:pt x="20913" y="13524"/>
                    <a:pt x="22159" y="13038"/>
                    <a:pt x="23375" y="12521"/>
                  </a:cubicBezTo>
                  <a:cubicBezTo>
                    <a:pt x="24074" y="12248"/>
                    <a:pt x="24743" y="11944"/>
                    <a:pt x="25411" y="11640"/>
                  </a:cubicBezTo>
                  <a:lnTo>
                    <a:pt x="25411" y="11640"/>
                  </a:lnTo>
                  <a:cubicBezTo>
                    <a:pt x="23831" y="12704"/>
                    <a:pt x="22524" y="14163"/>
                    <a:pt x="21673" y="15895"/>
                  </a:cubicBezTo>
                  <a:cubicBezTo>
                    <a:pt x="19927" y="19568"/>
                    <a:pt x="18449" y="22674"/>
                    <a:pt x="18332" y="22674"/>
                  </a:cubicBezTo>
                  <a:cubicBezTo>
                    <a:pt x="18331" y="22674"/>
                    <a:pt x="18330" y="22674"/>
                    <a:pt x="18329" y="22673"/>
                  </a:cubicBezTo>
                  <a:lnTo>
                    <a:pt x="18329" y="22673"/>
                  </a:lnTo>
                  <a:cubicBezTo>
                    <a:pt x="18331" y="22676"/>
                    <a:pt x="18338" y="22678"/>
                    <a:pt x="18349" y="22678"/>
                  </a:cubicBezTo>
                  <a:cubicBezTo>
                    <a:pt x="18688" y="22678"/>
                    <a:pt x="23127" y="21333"/>
                    <a:pt x="24803" y="17597"/>
                  </a:cubicBezTo>
                  <a:cubicBezTo>
                    <a:pt x="25685" y="15682"/>
                    <a:pt x="26414" y="13707"/>
                    <a:pt x="26992" y="11701"/>
                  </a:cubicBezTo>
                  <a:lnTo>
                    <a:pt x="27205" y="11001"/>
                  </a:lnTo>
                  <a:lnTo>
                    <a:pt x="27266" y="10789"/>
                  </a:lnTo>
                  <a:lnTo>
                    <a:pt x="27266" y="10758"/>
                  </a:lnTo>
                  <a:cubicBezTo>
                    <a:pt x="29241" y="9816"/>
                    <a:pt x="31156" y="8783"/>
                    <a:pt x="33010" y="7658"/>
                  </a:cubicBezTo>
                  <a:lnTo>
                    <a:pt x="33010" y="7658"/>
                  </a:lnTo>
                  <a:cubicBezTo>
                    <a:pt x="31612" y="8904"/>
                    <a:pt x="30548" y="10454"/>
                    <a:pt x="29880" y="12217"/>
                  </a:cubicBezTo>
                  <a:cubicBezTo>
                    <a:pt x="28584" y="16103"/>
                    <a:pt x="27438" y="19391"/>
                    <a:pt x="27329" y="19391"/>
                  </a:cubicBezTo>
                  <a:cubicBezTo>
                    <a:pt x="27328" y="19391"/>
                    <a:pt x="27328" y="19391"/>
                    <a:pt x="27327" y="19391"/>
                  </a:cubicBezTo>
                  <a:lnTo>
                    <a:pt x="27327" y="19391"/>
                  </a:lnTo>
                  <a:cubicBezTo>
                    <a:pt x="27329" y="19392"/>
                    <a:pt x="27331" y="19392"/>
                    <a:pt x="27334" y="19392"/>
                  </a:cubicBezTo>
                  <a:cubicBezTo>
                    <a:pt x="27561" y="19392"/>
                    <a:pt x="31907" y="17563"/>
                    <a:pt x="33193" y="13585"/>
                  </a:cubicBezTo>
                  <a:cubicBezTo>
                    <a:pt x="33831" y="11579"/>
                    <a:pt x="34348" y="9542"/>
                    <a:pt x="34712" y="7476"/>
                  </a:cubicBezTo>
                  <a:cubicBezTo>
                    <a:pt x="34773" y="7141"/>
                    <a:pt x="34804" y="6898"/>
                    <a:pt x="34864" y="6716"/>
                  </a:cubicBezTo>
                  <a:lnTo>
                    <a:pt x="34895" y="6533"/>
                  </a:lnTo>
                  <a:cubicBezTo>
                    <a:pt x="35381" y="6229"/>
                    <a:pt x="35868" y="5895"/>
                    <a:pt x="36354" y="5591"/>
                  </a:cubicBezTo>
                  <a:cubicBezTo>
                    <a:pt x="37478" y="4831"/>
                    <a:pt x="38573" y="4041"/>
                    <a:pt x="39637" y="3251"/>
                  </a:cubicBezTo>
                  <a:lnTo>
                    <a:pt x="39880" y="3038"/>
                  </a:lnTo>
                  <a:lnTo>
                    <a:pt x="39880" y="3038"/>
                  </a:lnTo>
                  <a:cubicBezTo>
                    <a:pt x="38634" y="4436"/>
                    <a:pt x="37752" y="6108"/>
                    <a:pt x="37296" y="7931"/>
                  </a:cubicBezTo>
                  <a:cubicBezTo>
                    <a:pt x="36388" y="11956"/>
                    <a:pt x="35631" y="15348"/>
                    <a:pt x="35504" y="15348"/>
                  </a:cubicBezTo>
                  <a:cubicBezTo>
                    <a:pt x="35504" y="15348"/>
                    <a:pt x="35503" y="15348"/>
                    <a:pt x="35503" y="15348"/>
                  </a:cubicBezTo>
                  <a:lnTo>
                    <a:pt x="35503" y="15348"/>
                  </a:lnTo>
                  <a:cubicBezTo>
                    <a:pt x="35504" y="15350"/>
                    <a:pt x="35508" y="15351"/>
                    <a:pt x="35512" y="15351"/>
                  </a:cubicBezTo>
                  <a:cubicBezTo>
                    <a:pt x="35754" y="15351"/>
                    <a:pt x="39836" y="13049"/>
                    <a:pt x="40700" y="8935"/>
                  </a:cubicBezTo>
                  <a:cubicBezTo>
                    <a:pt x="41126" y="6868"/>
                    <a:pt x="41430" y="4740"/>
                    <a:pt x="41551" y="2643"/>
                  </a:cubicBezTo>
                  <a:cubicBezTo>
                    <a:pt x="41582" y="2217"/>
                    <a:pt x="41612" y="1913"/>
                    <a:pt x="41643" y="1700"/>
                  </a:cubicBezTo>
                  <a:cubicBezTo>
                    <a:pt x="42099" y="1336"/>
                    <a:pt x="42524" y="940"/>
                    <a:pt x="42950" y="545"/>
                  </a:cubicBezTo>
                  <a:cubicBezTo>
                    <a:pt x="43095" y="400"/>
                    <a:pt x="42990" y="197"/>
                    <a:pt x="42833" y="197"/>
                  </a:cubicBezTo>
                  <a:cubicBezTo>
                    <a:pt x="42793" y="197"/>
                    <a:pt x="42750" y="210"/>
                    <a:pt x="42707" y="241"/>
                  </a:cubicBezTo>
                  <a:cubicBezTo>
                    <a:pt x="42220" y="576"/>
                    <a:pt x="41764" y="940"/>
                    <a:pt x="41308" y="1336"/>
                  </a:cubicBezTo>
                  <a:lnTo>
                    <a:pt x="41156" y="1336"/>
                  </a:lnTo>
                  <a:cubicBezTo>
                    <a:pt x="40974" y="1305"/>
                    <a:pt x="40700" y="1275"/>
                    <a:pt x="40396" y="1244"/>
                  </a:cubicBezTo>
                  <a:cubicBezTo>
                    <a:pt x="39029" y="1032"/>
                    <a:pt x="36749" y="637"/>
                    <a:pt x="34226" y="150"/>
                  </a:cubicBezTo>
                  <a:cubicBezTo>
                    <a:pt x="33639" y="46"/>
                    <a:pt x="33070" y="1"/>
                    <a:pt x="325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3"/>
            <p:cNvSpPr/>
            <p:nvPr/>
          </p:nvSpPr>
          <p:spPr>
            <a:xfrm>
              <a:off x="12877600" y="2030600"/>
              <a:ext cx="730275" cy="723275"/>
            </a:xfrm>
            <a:custGeom>
              <a:avLst/>
              <a:gdLst/>
              <a:ahLst/>
              <a:cxnLst/>
              <a:rect l="l" t="t" r="r" b="b"/>
              <a:pathLst>
                <a:path w="29211" h="28931" extrusionOk="0">
                  <a:moveTo>
                    <a:pt x="0" y="1"/>
                  </a:moveTo>
                  <a:cubicBezTo>
                    <a:pt x="1155" y="2189"/>
                    <a:pt x="2037" y="4499"/>
                    <a:pt x="2614" y="6900"/>
                  </a:cubicBezTo>
                  <a:cubicBezTo>
                    <a:pt x="3222" y="9271"/>
                    <a:pt x="3891" y="11672"/>
                    <a:pt x="5471" y="13466"/>
                  </a:cubicBezTo>
                  <a:cubicBezTo>
                    <a:pt x="6383" y="14469"/>
                    <a:pt x="7599" y="15290"/>
                    <a:pt x="8085" y="16566"/>
                  </a:cubicBezTo>
                  <a:cubicBezTo>
                    <a:pt x="8450" y="17417"/>
                    <a:pt x="8420" y="18390"/>
                    <a:pt x="8602" y="19302"/>
                  </a:cubicBezTo>
                  <a:cubicBezTo>
                    <a:pt x="8967" y="21156"/>
                    <a:pt x="10183" y="22706"/>
                    <a:pt x="11854" y="23496"/>
                  </a:cubicBezTo>
                  <a:cubicBezTo>
                    <a:pt x="12341" y="23679"/>
                    <a:pt x="12766" y="23891"/>
                    <a:pt x="13222" y="24135"/>
                  </a:cubicBezTo>
                  <a:cubicBezTo>
                    <a:pt x="14225" y="24834"/>
                    <a:pt x="14620" y="26171"/>
                    <a:pt x="15411" y="27113"/>
                  </a:cubicBezTo>
                  <a:cubicBezTo>
                    <a:pt x="16231" y="27995"/>
                    <a:pt x="17326" y="28572"/>
                    <a:pt x="18511" y="28755"/>
                  </a:cubicBezTo>
                  <a:cubicBezTo>
                    <a:pt x="19390" y="28867"/>
                    <a:pt x="20286" y="28930"/>
                    <a:pt x="21174" y="28930"/>
                  </a:cubicBezTo>
                  <a:cubicBezTo>
                    <a:pt x="21483" y="28930"/>
                    <a:pt x="21792" y="28922"/>
                    <a:pt x="22098" y="28907"/>
                  </a:cubicBezTo>
                  <a:cubicBezTo>
                    <a:pt x="22182" y="28911"/>
                    <a:pt x="22266" y="28912"/>
                    <a:pt x="22350" y="28912"/>
                  </a:cubicBezTo>
                  <a:cubicBezTo>
                    <a:pt x="24260" y="28912"/>
                    <a:pt x="26031" y="27922"/>
                    <a:pt x="26991" y="26262"/>
                  </a:cubicBezTo>
                  <a:cubicBezTo>
                    <a:pt x="27721" y="25198"/>
                    <a:pt x="28329" y="24043"/>
                    <a:pt x="28754" y="22828"/>
                  </a:cubicBezTo>
                  <a:cubicBezTo>
                    <a:pt x="29210" y="21490"/>
                    <a:pt x="29180" y="20062"/>
                    <a:pt x="28663" y="18724"/>
                  </a:cubicBezTo>
                  <a:cubicBezTo>
                    <a:pt x="28116" y="17356"/>
                    <a:pt x="26931" y="16232"/>
                    <a:pt x="26536" y="14803"/>
                  </a:cubicBezTo>
                  <a:cubicBezTo>
                    <a:pt x="26384" y="14226"/>
                    <a:pt x="26292" y="13648"/>
                    <a:pt x="26232" y="13040"/>
                  </a:cubicBezTo>
                  <a:cubicBezTo>
                    <a:pt x="25776" y="10791"/>
                    <a:pt x="24317" y="8846"/>
                    <a:pt x="22250" y="7812"/>
                  </a:cubicBezTo>
                  <a:cubicBezTo>
                    <a:pt x="21247" y="7326"/>
                    <a:pt x="20183" y="7113"/>
                    <a:pt x="19210" y="6536"/>
                  </a:cubicBezTo>
                  <a:cubicBezTo>
                    <a:pt x="17842" y="5745"/>
                    <a:pt x="16870" y="4317"/>
                    <a:pt x="15623" y="3283"/>
                  </a:cubicBezTo>
                  <a:cubicBezTo>
                    <a:pt x="13465" y="1429"/>
                    <a:pt x="10578" y="852"/>
                    <a:pt x="7903" y="608"/>
                  </a:cubicBezTo>
                  <a:cubicBezTo>
                    <a:pt x="5259" y="396"/>
                    <a:pt x="2645" y="274"/>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3"/>
            <p:cNvSpPr/>
            <p:nvPr/>
          </p:nvSpPr>
          <p:spPr>
            <a:xfrm>
              <a:off x="12939900" y="2063400"/>
              <a:ext cx="610975" cy="727300"/>
            </a:xfrm>
            <a:custGeom>
              <a:avLst/>
              <a:gdLst/>
              <a:ahLst/>
              <a:cxnLst/>
              <a:rect l="l" t="t" r="r" b="b"/>
              <a:pathLst>
                <a:path w="24439" h="29092" extrusionOk="0">
                  <a:moveTo>
                    <a:pt x="1671" y="1"/>
                  </a:moveTo>
                  <a:cubicBezTo>
                    <a:pt x="1645" y="1"/>
                    <a:pt x="1620" y="44"/>
                    <a:pt x="1642" y="87"/>
                  </a:cubicBezTo>
                  <a:cubicBezTo>
                    <a:pt x="1885" y="482"/>
                    <a:pt x="2098" y="938"/>
                    <a:pt x="2250" y="1394"/>
                  </a:cubicBezTo>
                  <a:cubicBezTo>
                    <a:pt x="2311" y="1576"/>
                    <a:pt x="2341" y="1759"/>
                    <a:pt x="2402" y="1941"/>
                  </a:cubicBezTo>
                  <a:cubicBezTo>
                    <a:pt x="1885" y="1546"/>
                    <a:pt x="1338" y="1211"/>
                    <a:pt x="791" y="877"/>
                  </a:cubicBezTo>
                  <a:cubicBezTo>
                    <a:pt x="764" y="857"/>
                    <a:pt x="740" y="849"/>
                    <a:pt x="718" y="849"/>
                  </a:cubicBezTo>
                  <a:cubicBezTo>
                    <a:pt x="638" y="849"/>
                    <a:pt x="598" y="958"/>
                    <a:pt x="669" y="1029"/>
                  </a:cubicBezTo>
                  <a:cubicBezTo>
                    <a:pt x="1156" y="1424"/>
                    <a:pt x="1642" y="1850"/>
                    <a:pt x="2128" y="2245"/>
                  </a:cubicBezTo>
                  <a:lnTo>
                    <a:pt x="1581" y="2245"/>
                  </a:lnTo>
                  <a:cubicBezTo>
                    <a:pt x="1064" y="2214"/>
                    <a:pt x="578" y="2154"/>
                    <a:pt x="92" y="2032"/>
                  </a:cubicBezTo>
                  <a:cubicBezTo>
                    <a:pt x="61" y="2032"/>
                    <a:pt x="1" y="2093"/>
                    <a:pt x="61" y="2093"/>
                  </a:cubicBezTo>
                  <a:cubicBezTo>
                    <a:pt x="456" y="2245"/>
                    <a:pt x="852" y="2336"/>
                    <a:pt x="1247" y="2397"/>
                  </a:cubicBezTo>
                  <a:cubicBezTo>
                    <a:pt x="1642" y="2427"/>
                    <a:pt x="2037" y="2458"/>
                    <a:pt x="2432" y="2518"/>
                  </a:cubicBezTo>
                  <a:cubicBezTo>
                    <a:pt x="3162" y="3126"/>
                    <a:pt x="3891" y="3734"/>
                    <a:pt x="4621" y="4342"/>
                  </a:cubicBezTo>
                  <a:cubicBezTo>
                    <a:pt x="4165" y="4342"/>
                    <a:pt x="3739" y="4342"/>
                    <a:pt x="3283" y="4312"/>
                  </a:cubicBezTo>
                  <a:cubicBezTo>
                    <a:pt x="2675" y="4251"/>
                    <a:pt x="2037" y="4160"/>
                    <a:pt x="1429" y="4008"/>
                  </a:cubicBezTo>
                  <a:cubicBezTo>
                    <a:pt x="1368" y="4008"/>
                    <a:pt x="1368" y="4069"/>
                    <a:pt x="1429" y="4099"/>
                  </a:cubicBezTo>
                  <a:cubicBezTo>
                    <a:pt x="2327" y="4330"/>
                    <a:pt x="3377" y="4582"/>
                    <a:pt x="4359" y="4582"/>
                  </a:cubicBezTo>
                  <a:cubicBezTo>
                    <a:pt x="4540" y="4582"/>
                    <a:pt x="4719" y="4574"/>
                    <a:pt x="4894" y="4555"/>
                  </a:cubicBezTo>
                  <a:cubicBezTo>
                    <a:pt x="5563" y="5132"/>
                    <a:pt x="6262" y="5740"/>
                    <a:pt x="6900" y="6348"/>
                  </a:cubicBezTo>
                  <a:cubicBezTo>
                    <a:pt x="5875" y="6622"/>
                    <a:pt x="4832" y="6759"/>
                    <a:pt x="3784" y="6759"/>
                  </a:cubicBezTo>
                  <a:cubicBezTo>
                    <a:pt x="3435" y="6759"/>
                    <a:pt x="3086" y="6743"/>
                    <a:pt x="2736" y="6713"/>
                  </a:cubicBezTo>
                  <a:cubicBezTo>
                    <a:pt x="2675" y="6713"/>
                    <a:pt x="2645" y="6804"/>
                    <a:pt x="2706" y="6835"/>
                  </a:cubicBezTo>
                  <a:cubicBezTo>
                    <a:pt x="3184" y="6904"/>
                    <a:pt x="3669" y="6938"/>
                    <a:pt x="4156" y="6938"/>
                  </a:cubicBezTo>
                  <a:cubicBezTo>
                    <a:pt x="5152" y="6938"/>
                    <a:pt x="6153" y="6796"/>
                    <a:pt x="7113" y="6531"/>
                  </a:cubicBezTo>
                  <a:lnTo>
                    <a:pt x="7508" y="6895"/>
                  </a:lnTo>
                  <a:cubicBezTo>
                    <a:pt x="8147" y="7503"/>
                    <a:pt x="8785" y="8142"/>
                    <a:pt x="9423" y="8780"/>
                  </a:cubicBezTo>
                  <a:cubicBezTo>
                    <a:pt x="9028" y="8871"/>
                    <a:pt x="8663" y="8993"/>
                    <a:pt x="8268" y="9053"/>
                  </a:cubicBezTo>
                  <a:cubicBezTo>
                    <a:pt x="7691" y="9145"/>
                    <a:pt x="7083" y="9175"/>
                    <a:pt x="6475" y="9175"/>
                  </a:cubicBezTo>
                  <a:cubicBezTo>
                    <a:pt x="6353" y="9175"/>
                    <a:pt x="6353" y="9357"/>
                    <a:pt x="6475" y="9357"/>
                  </a:cubicBezTo>
                  <a:cubicBezTo>
                    <a:pt x="6718" y="9365"/>
                    <a:pt x="6984" y="9373"/>
                    <a:pt x="7260" y="9373"/>
                  </a:cubicBezTo>
                  <a:cubicBezTo>
                    <a:pt x="8052" y="9373"/>
                    <a:pt x="8929" y="9308"/>
                    <a:pt x="9606" y="8993"/>
                  </a:cubicBezTo>
                  <a:cubicBezTo>
                    <a:pt x="10031" y="9449"/>
                    <a:pt x="10457" y="9905"/>
                    <a:pt x="10882" y="10360"/>
                  </a:cubicBezTo>
                  <a:cubicBezTo>
                    <a:pt x="9367" y="10940"/>
                    <a:pt x="7770" y="11241"/>
                    <a:pt x="6163" y="11241"/>
                  </a:cubicBezTo>
                  <a:cubicBezTo>
                    <a:pt x="5578" y="11241"/>
                    <a:pt x="4992" y="11201"/>
                    <a:pt x="4408" y="11120"/>
                  </a:cubicBezTo>
                  <a:cubicBezTo>
                    <a:pt x="4347" y="11120"/>
                    <a:pt x="4317" y="11212"/>
                    <a:pt x="4378" y="11242"/>
                  </a:cubicBezTo>
                  <a:cubicBezTo>
                    <a:pt x="5121" y="11383"/>
                    <a:pt x="5872" y="11454"/>
                    <a:pt x="6620" y="11454"/>
                  </a:cubicBezTo>
                  <a:cubicBezTo>
                    <a:pt x="8135" y="11454"/>
                    <a:pt x="9641" y="11163"/>
                    <a:pt x="11065" y="10573"/>
                  </a:cubicBezTo>
                  <a:cubicBezTo>
                    <a:pt x="11612" y="11181"/>
                    <a:pt x="12159" y="11819"/>
                    <a:pt x="12706" y="12488"/>
                  </a:cubicBezTo>
                  <a:cubicBezTo>
                    <a:pt x="12607" y="12481"/>
                    <a:pt x="12510" y="12477"/>
                    <a:pt x="12414" y="12477"/>
                  </a:cubicBezTo>
                  <a:cubicBezTo>
                    <a:pt x="12127" y="12477"/>
                    <a:pt x="11847" y="12511"/>
                    <a:pt x="11551" y="12579"/>
                  </a:cubicBezTo>
                  <a:cubicBezTo>
                    <a:pt x="10669" y="12792"/>
                    <a:pt x="9788" y="12944"/>
                    <a:pt x="8906" y="13005"/>
                  </a:cubicBezTo>
                  <a:cubicBezTo>
                    <a:pt x="8846" y="13005"/>
                    <a:pt x="8846" y="13096"/>
                    <a:pt x="8906" y="13096"/>
                  </a:cubicBezTo>
                  <a:cubicBezTo>
                    <a:pt x="9020" y="13101"/>
                    <a:pt x="9133" y="13104"/>
                    <a:pt x="9246" y="13104"/>
                  </a:cubicBezTo>
                  <a:cubicBezTo>
                    <a:pt x="9770" y="13104"/>
                    <a:pt x="10291" y="13050"/>
                    <a:pt x="10791" y="12974"/>
                  </a:cubicBezTo>
                  <a:cubicBezTo>
                    <a:pt x="11270" y="12906"/>
                    <a:pt x="11885" y="12718"/>
                    <a:pt x="12432" y="12718"/>
                  </a:cubicBezTo>
                  <a:cubicBezTo>
                    <a:pt x="12615" y="12718"/>
                    <a:pt x="12790" y="12739"/>
                    <a:pt x="12949" y="12792"/>
                  </a:cubicBezTo>
                  <a:cubicBezTo>
                    <a:pt x="13192" y="13096"/>
                    <a:pt x="13466" y="13400"/>
                    <a:pt x="13679" y="13704"/>
                  </a:cubicBezTo>
                  <a:cubicBezTo>
                    <a:pt x="13891" y="13947"/>
                    <a:pt x="14104" y="14190"/>
                    <a:pt x="14287" y="14464"/>
                  </a:cubicBezTo>
                  <a:cubicBezTo>
                    <a:pt x="14096" y="14437"/>
                    <a:pt x="13904" y="14425"/>
                    <a:pt x="13711" y="14425"/>
                  </a:cubicBezTo>
                  <a:cubicBezTo>
                    <a:pt x="12831" y="14425"/>
                    <a:pt x="11938" y="14668"/>
                    <a:pt x="11065" y="14768"/>
                  </a:cubicBezTo>
                  <a:cubicBezTo>
                    <a:pt x="10545" y="14844"/>
                    <a:pt x="10021" y="14881"/>
                    <a:pt x="9497" y="14881"/>
                  </a:cubicBezTo>
                  <a:cubicBezTo>
                    <a:pt x="8552" y="14881"/>
                    <a:pt x="7607" y="14759"/>
                    <a:pt x="6688" y="14525"/>
                  </a:cubicBezTo>
                  <a:cubicBezTo>
                    <a:pt x="6627" y="14525"/>
                    <a:pt x="6566" y="14616"/>
                    <a:pt x="6657" y="14646"/>
                  </a:cubicBezTo>
                  <a:cubicBezTo>
                    <a:pt x="7549" y="14928"/>
                    <a:pt x="8477" y="15083"/>
                    <a:pt x="9413" y="15083"/>
                  </a:cubicBezTo>
                  <a:cubicBezTo>
                    <a:pt x="9689" y="15083"/>
                    <a:pt x="9967" y="15069"/>
                    <a:pt x="10244" y="15041"/>
                  </a:cubicBezTo>
                  <a:cubicBezTo>
                    <a:pt x="11445" y="14990"/>
                    <a:pt x="12624" y="14703"/>
                    <a:pt x="13818" y="14703"/>
                  </a:cubicBezTo>
                  <a:cubicBezTo>
                    <a:pt x="14045" y="14703"/>
                    <a:pt x="14272" y="14713"/>
                    <a:pt x="14499" y="14737"/>
                  </a:cubicBezTo>
                  <a:cubicBezTo>
                    <a:pt x="15138" y="15558"/>
                    <a:pt x="15746" y="16379"/>
                    <a:pt x="16353" y="17230"/>
                  </a:cubicBezTo>
                  <a:cubicBezTo>
                    <a:pt x="16075" y="17171"/>
                    <a:pt x="15798" y="17146"/>
                    <a:pt x="15522" y="17146"/>
                  </a:cubicBezTo>
                  <a:cubicBezTo>
                    <a:pt x="14654" y="17146"/>
                    <a:pt x="13795" y="17394"/>
                    <a:pt x="12919" y="17625"/>
                  </a:cubicBezTo>
                  <a:cubicBezTo>
                    <a:pt x="11751" y="17917"/>
                    <a:pt x="10569" y="18166"/>
                    <a:pt x="9392" y="18166"/>
                  </a:cubicBezTo>
                  <a:cubicBezTo>
                    <a:pt x="8854" y="18166"/>
                    <a:pt x="8316" y="18114"/>
                    <a:pt x="7782" y="17990"/>
                  </a:cubicBezTo>
                  <a:cubicBezTo>
                    <a:pt x="7776" y="17987"/>
                    <a:pt x="7771" y="17986"/>
                    <a:pt x="7766" y="17986"/>
                  </a:cubicBezTo>
                  <a:cubicBezTo>
                    <a:pt x="7711" y="17986"/>
                    <a:pt x="7668" y="18114"/>
                    <a:pt x="7751" y="18142"/>
                  </a:cubicBezTo>
                  <a:cubicBezTo>
                    <a:pt x="8435" y="18309"/>
                    <a:pt x="9134" y="18392"/>
                    <a:pt x="9834" y="18392"/>
                  </a:cubicBezTo>
                  <a:cubicBezTo>
                    <a:pt x="10533" y="18392"/>
                    <a:pt x="11232" y="18309"/>
                    <a:pt x="11916" y="18142"/>
                  </a:cubicBezTo>
                  <a:cubicBezTo>
                    <a:pt x="13059" y="17890"/>
                    <a:pt x="14254" y="17415"/>
                    <a:pt x="15436" y="17415"/>
                  </a:cubicBezTo>
                  <a:cubicBezTo>
                    <a:pt x="15825" y="17415"/>
                    <a:pt x="16213" y="17467"/>
                    <a:pt x="16597" y="17595"/>
                  </a:cubicBezTo>
                  <a:cubicBezTo>
                    <a:pt x="17144" y="18354"/>
                    <a:pt x="17660" y="19114"/>
                    <a:pt x="18147" y="19905"/>
                  </a:cubicBezTo>
                  <a:cubicBezTo>
                    <a:pt x="17899" y="19865"/>
                    <a:pt x="17653" y="19848"/>
                    <a:pt x="17408" y="19848"/>
                  </a:cubicBezTo>
                  <a:cubicBezTo>
                    <a:pt x="15660" y="19848"/>
                    <a:pt x="13974" y="20731"/>
                    <a:pt x="12265" y="20731"/>
                  </a:cubicBezTo>
                  <a:cubicBezTo>
                    <a:pt x="12007" y="20731"/>
                    <a:pt x="11749" y="20711"/>
                    <a:pt x="11490" y="20665"/>
                  </a:cubicBezTo>
                  <a:cubicBezTo>
                    <a:pt x="11399" y="20665"/>
                    <a:pt x="11369" y="20786"/>
                    <a:pt x="11460" y="20817"/>
                  </a:cubicBezTo>
                  <a:cubicBezTo>
                    <a:pt x="11776" y="20887"/>
                    <a:pt x="12092" y="20917"/>
                    <a:pt x="12407" y="20917"/>
                  </a:cubicBezTo>
                  <a:cubicBezTo>
                    <a:pt x="14042" y="20917"/>
                    <a:pt x="15654" y="20116"/>
                    <a:pt x="17288" y="20116"/>
                  </a:cubicBezTo>
                  <a:cubicBezTo>
                    <a:pt x="17634" y="20116"/>
                    <a:pt x="17981" y="20152"/>
                    <a:pt x="18329" y="20239"/>
                  </a:cubicBezTo>
                  <a:cubicBezTo>
                    <a:pt x="18542" y="20573"/>
                    <a:pt x="18755" y="20908"/>
                    <a:pt x="18967" y="21272"/>
                  </a:cubicBezTo>
                  <a:cubicBezTo>
                    <a:pt x="19302" y="21850"/>
                    <a:pt x="19667" y="22427"/>
                    <a:pt x="20001" y="23035"/>
                  </a:cubicBezTo>
                  <a:cubicBezTo>
                    <a:pt x="19648" y="22900"/>
                    <a:pt x="19266" y="22855"/>
                    <a:pt x="18877" y="22855"/>
                  </a:cubicBezTo>
                  <a:cubicBezTo>
                    <a:pt x="18394" y="22855"/>
                    <a:pt x="17902" y="22924"/>
                    <a:pt x="17448" y="22975"/>
                  </a:cubicBezTo>
                  <a:cubicBezTo>
                    <a:pt x="16825" y="23066"/>
                    <a:pt x="16194" y="23149"/>
                    <a:pt x="15575" y="23149"/>
                  </a:cubicBezTo>
                  <a:cubicBezTo>
                    <a:pt x="14955" y="23149"/>
                    <a:pt x="14347" y="23066"/>
                    <a:pt x="13770" y="22823"/>
                  </a:cubicBezTo>
                  <a:cubicBezTo>
                    <a:pt x="13760" y="22819"/>
                    <a:pt x="13750" y="22818"/>
                    <a:pt x="13740" y="22818"/>
                  </a:cubicBezTo>
                  <a:cubicBezTo>
                    <a:pt x="13661" y="22818"/>
                    <a:pt x="13597" y="22917"/>
                    <a:pt x="13679" y="22944"/>
                  </a:cubicBezTo>
                  <a:cubicBezTo>
                    <a:pt x="14379" y="23238"/>
                    <a:pt x="15130" y="23397"/>
                    <a:pt x="15881" y="23397"/>
                  </a:cubicBezTo>
                  <a:cubicBezTo>
                    <a:pt x="16141" y="23397"/>
                    <a:pt x="16400" y="23378"/>
                    <a:pt x="16657" y="23339"/>
                  </a:cubicBezTo>
                  <a:cubicBezTo>
                    <a:pt x="17358" y="23269"/>
                    <a:pt x="18018" y="23179"/>
                    <a:pt x="18684" y="23179"/>
                  </a:cubicBezTo>
                  <a:cubicBezTo>
                    <a:pt x="19174" y="23179"/>
                    <a:pt x="19668" y="23228"/>
                    <a:pt x="20183" y="23370"/>
                  </a:cubicBezTo>
                  <a:cubicBezTo>
                    <a:pt x="20518" y="24008"/>
                    <a:pt x="20852" y="24616"/>
                    <a:pt x="21186" y="25285"/>
                  </a:cubicBezTo>
                  <a:lnTo>
                    <a:pt x="21278" y="25406"/>
                  </a:lnTo>
                  <a:cubicBezTo>
                    <a:pt x="20859" y="25305"/>
                    <a:pt x="20438" y="25271"/>
                    <a:pt x="20015" y="25271"/>
                  </a:cubicBezTo>
                  <a:cubicBezTo>
                    <a:pt x="19122" y="25271"/>
                    <a:pt x="18223" y="25424"/>
                    <a:pt x="17337" y="25424"/>
                  </a:cubicBezTo>
                  <a:cubicBezTo>
                    <a:pt x="16873" y="25424"/>
                    <a:pt x="16413" y="25382"/>
                    <a:pt x="15958" y="25254"/>
                  </a:cubicBezTo>
                  <a:cubicBezTo>
                    <a:pt x="15898" y="25254"/>
                    <a:pt x="15867" y="25345"/>
                    <a:pt x="15928" y="25345"/>
                  </a:cubicBezTo>
                  <a:cubicBezTo>
                    <a:pt x="16476" y="25534"/>
                    <a:pt x="17036" y="25588"/>
                    <a:pt x="17602" y="25588"/>
                  </a:cubicBezTo>
                  <a:cubicBezTo>
                    <a:pt x="18352" y="25588"/>
                    <a:pt x="19113" y="25494"/>
                    <a:pt x="19872" y="25494"/>
                  </a:cubicBezTo>
                  <a:cubicBezTo>
                    <a:pt x="20383" y="25494"/>
                    <a:pt x="20894" y="25537"/>
                    <a:pt x="21399" y="25680"/>
                  </a:cubicBezTo>
                  <a:cubicBezTo>
                    <a:pt x="21916" y="26804"/>
                    <a:pt x="22402" y="28051"/>
                    <a:pt x="23101" y="29023"/>
                  </a:cubicBezTo>
                  <a:cubicBezTo>
                    <a:pt x="23139" y="29070"/>
                    <a:pt x="23188" y="29091"/>
                    <a:pt x="23238" y="29091"/>
                  </a:cubicBezTo>
                  <a:cubicBezTo>
                    <a:pt x="23347" y="29091"/>
                    <a:pt x="23457" y="28988"/>
                    <a:pt x="23436" y="28841"/>
                  </a:cubicBezTo>
                  <a:cubicBezTo>
                    <a:pt x="23192" y="27625"/>
                    <a:pt x="22524" y="26470"/>
                    <a:pt x="21946" y="25376"/>
                  </a:cubicBezTo>
                  <a:cubicBezTo>
                    <a:pt x="22524" y="23491"/>
                    <a:pt x="24135" y="22215"/>
                    <a:pt x="24439" y="20148"/>
                  </a:cubicBezTo>
                  <a:cubicBezTo>
                    <a:pt x="24439" y="20110"/>
                    <a:pt x="24404" y="20084"/>
                    <a:pt x="24370" y="20084"/>
                  </a:cubicBezTo>
                  <a:cubicBezTo>
                    <a:pt x="24349" y="20084"/>
                    <a:pt x="24329" y="20094"/>
                    <a:pt x="24317" y="20117"/>
                  </a:cubicBezTo>
                  <a:cubicBezTo>
                    <a:pt x="23952" y="22063"/>
                    <a:pt x="22402" y="23309"/>
                    <a:pt x="21794" y="25102"/>
                  </a:cubicBezTo>
                  <a:lnTo>
                    <a:pt x="21703" y="24950"/>
                  </a:lnTo>
                  <a:cubicBezTo>
                    <a:pt x="21399" y="24312"/>
                    <a:pt x="21034" y="23674"/>
                    <a:pt x="20700" y="23066"/>
                  </a:cubicBezTo>
                  <a:cubicBezTo>
                    <a:pt x="21034" y="21789"/>
                    <a:pt x="21673" y="20877"/>
                    <a:pt x="22311" y="19753"/>
                  </a:cubicBezTo>
                  <a:cubicBezTo>
                    <a:pt x="22889" y="18810"/>
                    <a:pt x="23192" y="17747"/>
                    <a:pt x="23162" y="16652"/>
                  </a:cubicBezTo>
                  <a:cubicBezTo>
                    <a:pt x="23162" y="16592"/>
                    <a:pt x="23124" y="16561"/>
                    <a:pt x="23086" y="16561"/>
                  </a:cubicBezTo>
                  <a:cubicBezTo>
                    <a:pt x="23048" y="16561"/>
                    <a:pt x="23010" y="16592"/>
                    <a:pt x="23010" y="16652"/>
                  </a:cubicBezTo>
                  <a:cubicBezTo>
                    <a:pt x="23040" y="18081"/>
                    <a:pt x="22341" y="19236"/>
                    <a:pt x="21642" y="20361"/>
                  </a:cubicBezTo>
                  <a:cubicBezTo>
                    <a:pt x="21217" y="21060"/>
                    <a:pt x="20670" y="21880"/>
                    <a:pt x="20518" y="22731"/>
                  </a:cubicBezTo>
                  <a:cubicBezTo>
                    <a:pt x="20183" y="22124"/>
                    <a:pt x="19819" y="21546"/>
                    <a:pt x="19484" y="20938"/>
                  </a:cubicBezTo>
                  <a:cubicBezTo>
                    <a:pt x="19271" y="20604"/>
                    <a:pt x="19059" y="20239"/>
                    <a:pt x="18846" y="19905"/>
                  </a:cubicBezTo>
                  <a:cubicBezTo>
                    <a:pt x="19271" y="17473"/>
                    <a:pt x="21612" y="15953"/>
                    <a:pt x="21733" y="13339"/>
                  </a:cubicBezTo>
                  <a:cubicBezTo>
                    <a:pt x="21733" y="13286"/>
                    <a:pt x="21692" y="13254"/>
                    <a:pt x="21658" y="13254"/>
                  </a:cubicBezTo>
                  <a:cubicBezTo>
                    <a:pt x="21633" y="13254"/>
                    <a:pt x="21612" y="13271"/>
                    <a:pt x="21612" y="13309"/>
                  </a:cubicBezTo>
                  <a:cubicBezTo>
                    <a:pt x="21369" y="15801"/>
                    <a:pt x="19180" y="17291"/>
                    <a:pt x="18664" y="19601"/>
                  </a:cubicBezTo>
                  <a:cubicBezTo>
                    <a:pt x="18147" y="18810"/>
                    <a:pt x="17630" y="18020"/>
                    <a:pt x="17083" y="17260"/>
                  </a:cubicBezTo>
                  <a:cubicBezTo>
                    <a:pt x="17144" y="15588"/>
                    <a:pt x="18268" y="14221"/>
                    <a:pt x="18937" y="12762"/>
                  </a:cubicBezTo>
                  <a:cubicBezTo>
                    <a:pt x="19636" y="11424"/>
                    <a:pt x="19910" y="9905"/>
                    <a:pt x="19697" y="8385"/>
                  </a:cubicBezTo>
                  <a:cubicBezTo>
                    <a:pt x="19737" y="8304"/>
                    <a:pt x="19670" y="8250"/>
                    <a:pt x="19611" y="8250"/>
                  </a:cubicBezTo>
                  <a:cubicBezTo>
                    <a:pt x="19582" y="8250"/>
                    <a:pt x="19555" y="8263"/>
                    <a:pt x="19545" y="8294"/>
                  </a:cubicBezTo>
                  <a:cubicBezTo>
                    <a:pt x="19727" y="10239"/>
                    <a:pt x="19028" y="11971"/>
                    <a:pt x="18177" y="13552"/>
                  </a:cubicBezTo>
                  <a:cubicBezTo>
                    <a:pt x="17600" y="14585"/>
                    <a:pt x="16961" y="15619"/>
                    <a:pt x="16840" y="16835"/>
                  </a:cubicBezTo>
                  <a:cubicBezTo>
                    <a:pt x="16232" y="15953"/>
                    <a:pt x="15624" y="15133"/>
                    <a:pt x="14986" y="14312"/>
                  </a:cubicBezTo>
                  <a:cubicBezTo>
                    <a:pt x="15198" y="12853"/>
                    <a:pt x="15837" y="11546"/>
                    <a:pt x="16110" y="10087"/>
                  </a:cubicBezTo>
                  <a:cubicBezTo>
                    <a:pt x="16384" y="8810"/>
                    <a:pt x="16353" y="7473"/>
                    <a:pt x="15989" y="6196"/>
                  </a:cubicBezTo>
                  <a:cubicBezTo>
                    <a:pt x="15976" y="6171"/>
                    <a:pt x="15952" y="6161"/>
                    <a:pt x="15931" y="6161"/>
                  </a:cubicBezTo>
                  <a:cubicBezTo>
                    <a:pt x="15903" y="6161"/>
                    <a:pt x="15880" y="6179"/>
                    <a:pt x="15898" y="6196"/>
                  </a:cubicBezTo>
                  <a:cubicBezTo>
                    <a:pt x="16232" y="7746"/>
                    <a:pt x="16171" y="9327"/>
                    <a:pt x="15715" y="10847"/>
                  </a:cubicBezTo>
                  <a:cubicBezTo>
                    <a:pt x="15411" y="11880"/>
                    <a:pt x="14864" y="12914"/>
                    <a:pt x="14773" y="14008"/>
                  </a:cubicBezTo>
                  <a:lnTo>
                    <a:pt x="14135" y="13248"/>
                  </a:lnTo>
                  <a:cubicBezTo>
                    <a:pt x="13891" y="12944"/>
                    <a:pt x="13648" y="12640"/>
                    <a:pt x="13375" y="12336"/>
                  </a:cubicBezTo>
                  <a:cubicBezTo>
                    <a:pt x="13283" y="11667"/>
                    <a:pt x="13709" y="10847"/>
                    <a:pt x="13891" y="10208"/>
                  </a:cubicBezTo>
                  <a:cubicBezTo>
                    <a:pt x="14074" y="9601"/>
                    <a:pt x="14195" y="8932"/>
                    <a:pt x="14195" y="8294"/>
                  </a:cubicBezTo>
                  <a:cubicBezTo>
                    <a:pt x="14195" y="8263"/>
                    <a:pt x="14173" y="8248"/>
                    <a:pt x="14150" y="8248"/>
                  </a:cubicBezTo>
                  <a:cubicBezTo>
                    <a:pt x="14127" y="8248"/>
                    <a:pt x="14104" y="8263"/>
                    <a:pt x="14104" y="8294"/>
                  </a:cubicBezTo>
                  <a:cubicBezTo>
                    <a:pt x="13983" y="9175"/>
                    <a:pt x="13739" y="10056"/>
                    <a:pt x="13405" y="10908"/>
                  </a:cubicBezTo>
                  <a:cubicBezTo>
                    <a:pt x="13253" y="11272"/>
                    <a:pt x="13162" y="11667"/>
                    <a:pt x="13131" y="12032"/>
                  </a:cubicBezTo>
                  <a:cubicBezTo>
                    <a:pt x="12584" y="11394"/>
                    <a:pt x="12037" y="10756"/>
                    <a:pt x="11460" y="10148"/>
                  </a:cubicBezTo>
                  <a:cubicBezTo>
                    <a:pt x="12584" y="8081"/>
                    <a:pt x="12858" y="5649"/>
                    <a:pt x="12220" y="3369"/>
                  </a:cubicBezTo>
                  <a:cubicBezTo>
                    <a:pt x="12207" y="3331"/>
                    <a:pt x="12178" y="3314"/>
                    <a:pt x="12151" y="3314"/>
                  </a:cubicBezTo>
                  <a:cubicBezTo>
                    <a:pt x="12114" y="3314"/>
                    <a:pt x="12080" y="3347"/>
                    <a:pt x="12098" y="3400"/>
                  </a:cubicBezTo>
                  <a:cubicBezTo>
                    <a:pt x="12584" y="5619"/>
                    <a:pt x="12280" y="7929"/>
                    <a:pt x="11247" y="9935"/>
                  </a:cubicBezTo>
                  <a:cubicBezTo>
                    <a:pt x="10852" y="9479"/>
                    <a:pt x="10396" y="9023"/>
                    <a:pt x="9970" y="8567"/>
                  </a:cubicBezTo>
                  <a:cubicBezTo>
                    <a:pt x="10426" y="7686"/>
                    <a:pt x="10426" y="6409"/>
                    <a:pt x="10365" y="5436"/>
                  </a:cubicBezTo>
                  <a:cubicBezTo>
                    <a:pt x="10365" y="5376"/>
                    <a:pt x="10320" y="5345"/>
                    <a:pt x="10274" y="5345"/>
                  </a:cubicBezTo>
                  <a:cubicBezTo>
                    <a:pt x="10229" y="5345"/>
                    <a:pt x="10183" y="5376"/>
                    <a:pt x="10183" y="5436"/>
                  </a:cubicBezTo>
                  <a:cubicBezTo>
                    <a:pt x="10214" y="6044"/>
                    <a:pt x="10183" y="6652"/>
                    <a:pt x="10062" y="7260"/>
                  </a:cubicBezTo>
                  <a:cubicBezTo>
                    <a:pt x="10001" y="7625"/>
                    <a:pt x="9879" y="8020"/>
                    <a:pt x="9788" y="8385"/>
                  </a:cubicBezTo>
                  <a:cubicBezTo>
                    <a:pt x="9150" y="7746"/>
                    <a:pt x="8511" y="7108"/>
                    <a:pt x="7843" y="6500"/>
                  </a:cubicBezTo>
                  <a:lnTo>
                    <a:pt x="7448" y="6135"/>
                  </a:lnTo>
                  <a:cubicBezTo>
                    <a:pt x="7782" y="4676"/>
                    <a:pt x="7721" y="3157"/>
                    <a:pt x="7235" y="1728"/>
                  </a:cubicBezTo>
                  <a:cubicBezTo>
                    <a:pt x="7226" y="1719"/>
                    <a:pt x="7214" y="1716"/>
                    <a:pt x="7202" y="1716"/>
                  </a:cubicBezTo>
                  <a:cubicBezTo>
                    <a:pt x="7174" y="1716"/>
                    <a:pt x="7144" y="1737"/>
                    <a:pt x="7144" y="1759"/>
                  </a:cubicBezTo>
                  <a:cubicBezTo>
                    <a:pt x="7508" y="3126"/>
                    <a:pt x="7539" y="4555"/>
                    <a:pt x="7235" y="5953"/>
                  </a:cubicBezTo>
                  <a:cubicBezTo>
                    <a:pt x="6596" y="5345"/>
                    <a:pt x="5897" y="4737"/>
                    <a:pt x="5229" y="4160"/>
                  </a:cubicBezTo>
                  <a:cubicBezTo>
                    <a:pt x="5198" y="3035"/>
                    <a:pt x="4651" y="1850"/>
                    <a:pt x="4104" y="877"/>
                  </a:cubicBezTo>
                  <a:cubicBezTo>
                    <a:pt x="4092" y="854"/>
                    <a:pt x="4072" y="844"/>
                    <a:pt x="4053" y="844"/>
                  </a:cubicBezTo>
                  <a:cubicBezTo>
                    <a:pt x="4022" y="844"/>
                    <a:pt x="3994" y="870"/>
                    <a:pt x="4013" y="907"/>
                  </a:cubicBezTo>
                  <a:cubicBezTo>
                    <a:pt x="4317" y="1455"/>
                    <a:pt x="4530" y="2062"/>
                    <a:pt x="4712" y="2640"/>
                  </a:cubicBezTo>
                  <a:cubicBezTo>
                    <a:pt x="4833" y="3066"/>
                    <a:pt x="4864" y="3491"/>
                    <a:pt x="4955" y="3917"/>
                  </a:cubicBezTo>
                  <a:cubicBezTo>
                    <a:pt x="4226" y="3309"/>
                    <a:pt x="3496" y="2731"/>
                    <a:pt x="2706" y="2154"/>
                  </a:cubicBezTo>
                  <a:cubicBezTo>
                    <a:pt x="2523" y="1819"/>
                    <a:pt x="2463" y="1424"/>
                    <a:pt x="2341" y="1059"/>
                  </a:cubicBezTo>
                  <a:cubicBezTo>
                    <a:pt x="2159" y="695"/>
                    <a:pt x="1946" y="330"/>
                    <a:pt x="1703" y="26"/>
                  </a:cubicBezTo>
                  <a:cubicBezTo>
                    <a:pt x="1694" y="8"/>
                    <a:pt x="1682" y="1"/>
                    <a:pt x="16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3"/>
            <p:cNvSpPr/>
            <p:nvPr/>
          </p:nvSpPr>
          <p:spPr>
            <a:xfrm>
              <a:off x="13945625" y="2916625"/>
              <a:ext cx="206375" cy="267700"/>
            </a:xfrm>
            <a:custGeom>
              <a:avLst/>
              <a:gdLst/>
              <a:ahLst/>
              <a:cxnLst/>
              <a:rect l="l" t="t" r="r" b="b"/>
              <a:pathLst>
                <a:path w="8255" h="10708" extrusionOk="0">
                  <a:moveTo>
                    <a:pt x="373" y="1"/>
                  </a:moveTo>
                  <a:cubicBezTo>
                    <a:pt x="183" y="1"/>
                    <a:pt x="0" y="122"/>
                    <a:pt x="15" y="366"/>
                  </a:cubicBezTo>
                  <a:cubicBezTo>
                    <a:pt x="167" y="2554"/>
                    <a:pt x="76" y="5138"/>
                    <a:pt x="1383" y="7022"/>
                  </a:cubicBezTo>
                  <a:cubicBezTo>
                    <a:pt x="2751" y="9028"/>
                    <a:pt x="5274" y="10275"/>
                    <a:pt x="7584" y="10700"/>
                  </a:cubicBezTo>
                  <a:cubicBezTo>
                    <a:pt x="7612" y="10705"/>
                    <a:pt x="7640" y="10708"/>
                    <a:pt x="7667" y="10708"/>
                  </a:cubicBezTo>
                  <a:cubicBezTo>
                    <a:pt x="8093" y="10708"/>
                    <a:pt x="8255" y="10056"/>
                    <a:pt x="7797" y="9971"/>
                  </a:cubicBezTo>
                  <a:lnTo>
                    <a:pt x="7797" y="9971"/>
                  </a:lnTo>
                  <a:lnTo>
                    <a:pt x="7797" y="10001"/>
                  </a:lnTo>
                  <a:cubicBezTo>
                    <a:pt x="5608" y="9575"/>
                    <a:pt x="3146" y="8390"/>
                    <a:pt x="1900" y="6445"/>
                  </a:cubicBezTo>
                  <a:cubicBezTo>
                    <a:pt x="806" y="4712"/>
                    <a:pt x="927" y="2372"/>
                    <a:pt x="775" y="366"/>
                  </a:cubicBezTo>
                  <a:cubicBezTo>
                    <a:pt x="760" y="122"/>
                    <a:pt x="563" y="1"/>
                    <a:pt x="373"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3"/>
            <p:cNvSpPr/>
            <p:nvPr/>
          </p:nvSpPr>
          <p:spPr>
            <a:xfrm>
              <a:off x="14001475" y="3106600"/>
              <a:ext cx="72200" cy="68425"/>
            </a:xfrm>
            <a:custGeom>
              <a:avLst/>
              <a:gdLst/>
              <a:ahLst/>
              <a:cxnLst/>
              <a:rect l="l" t="t" r="r" b="b"/>
              <a:pathLst>
                <a:path w="2888" h="2737" extrusionOk="0">
                  <a:moveTo>
                    <a:pt x="0" y="1"/>
                  </a:moveTo>
                  <a:lnTo>
                    <a:pt x="2371" y="2736"/>
                  </a:lnTo>
                  <a:lnTo>
                    <a:pt x="2888" y="1004"/>
                  </a:lnTo>
                  <a:lnTo>
                    <a:pt x="2888" y="1004"/>
                  </a:lnTo>
                  <a:cubicBezTo>
                    <a:pt x="2866" y="1005"/>
                    <a:pt x="2843" y="1006"/>
                    <a:pt x="2819" y="1006"/>
                  </a:cubicBezTo>
                  <a:cubicBezTo>
                    <a:pt x="1983" y="1006"/>
                    <a:pt x="1" y="1"/>
                    <a:pt x="0"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3"/>
            <p:cNvSpPr/>
            <p:nvPr/>
          </p:nvSpPr>
          <p:spPr>
            <a:xfrm>
              <a:off x="14036425" y="3122975"/>
              <a:ext cx="327550" cy="160525"/>
            </a:xfrm>
            <a:custGeom>
              <a:avLst/>
              <a:gdLst/>
              <a:ahLst/>
              <a:cxnLst/>
              <a:rect l="l" t="t" r="r" b="b"/>
              <a:pathLst>
                <a:path w="13102" h="6421" extrusionOk="0">
                  <a:moveTo>
                    <a:pt x="3518" y="1"/>
                  </a:moveTo>
                  <a:cubicBezTo>
                    <a:pt x="2364" y="1"/>
                    <a:pt x="1202" y="155"/>
                    <a:pt x="61" y="470"/>
                  </a:cubicBezTo>
                  <a:lnTo>
                    <a:pt x="1" y="470"/>
                  </a:lnTo>
                  <a:cubicBezTo>
                    <a:pt x="1004" y="2598"/>
                    <a:pt x="2675" y="4331"/>
                    <a:pt x="4773" y="5425"/>
                  </a:cubicBezTo>
                  <a:cubicBezTo>
                    <a:pt x="6149" y="6082"/>
                    <a:pt x="7650" y="6420"/>
                    <a:pt x="9164" y="6420"/>
                  </a:cubicBezTo>
                  <a:cubicBezTo>
                    <a:pt x="9890" y="6420"/>
                    <a:pt x="10619" y="6342"/>
                    <a:pt x="11338" y="6185"/>
                  </a:cubicBezTo>
                  <a:cubicBezTo>
                    <a:pt x="11946" y="6063"/>
                    <a:pt x="12493" y="5759"/>
                    <a:pt x="12888" y="5303"/>
                  </a:cubicBezTo>
                  <a:cubicBezTo>
                    <a:pt x="12980" y="5121"/>
                    <a:pt x="13040" y="4969"/>
                    <a:pt x="13040" y="4786"/>
                  </a:cubicBezTo>
                  <a:cubicBezTo>
                    <a:pt x="13101" y="4209"/>
                    <a:pt x="12676" y="3753"/>
                    <a:pt x="12250" y="3358"/>
                  </a:cubicBezTo>
                  <a:cubicBezTo>
                    <a:pt x="9819" y="1172"/>
                    <a:pt x="6700" y="1"/>
                    <a:pt x="3518" y="1"/>
                  </a:cubicBezTo>
                  <a:close/>
                </a:path>
              </a:pathLst>
            </a:custGeom>
            <a:solidFill>
              <a:srgbClr val="006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3"/>
            <p:cNvSpPr/>
            <p:nvPr/>
          </p:nvSpPr>
          <p:spPr>
            <a:xfrm>
              <a:off x="14037950" y="3122975"/>
              <a:ext cx="326025" cy="132600"/>
            </a:xfrm>
            <a:custGeom>
              <a:avLst/>
              <a:gdLst/>
              <a:ahLst/>
              <a:cxnLst/>
              <a:rect l="l" t="t" r="r" b="b"/>
              <a:pathLst>
                <a:path w="13041" h="5304" extrusionOk="0">
                  <a:moveTo>
                    <a:pt x="3457" y="1"/>
                  </a:moveTo>
                  <a:cubicBezTo>
                    <a:pt x="2303" y="1"/>
                    <a:pt x="1141" y="155"/>
                    <a:pt x="0" y="470"/>
                  </a:cubicBezTo>
                  <a:lnTo>
                    <a:pt x="12827" y="5303"/>
                  </a:lnTo>
                  <a:cubicBezTo>
                    <a:pt x="12919" y="5121"/>
                    <a:pt x="12979" y="4969"/>
                    <a:pt x="12979" y="4786"/>
                  </a:cubicBezTo>
                  <a:cubicBezTo>
                    <a:pt x="13040" y="4209"/>
                    <a:pt x="12615" y="3753"/>
                    <a:pt x="12189" y="3358"/>
                  </a:cubicBezTo>
                  <a:cubicBezTo>
                    <a:pt x="9758" y="1172"/>
                    <a:pt x="6639" y="1"/>
                    <a:pt x="3457" y="1"/>
                  </a:cubicBezTo>
                  <a:close/>
                </a:path>
              </a:pathLst>
            </a:custGeom>
            <a:solidFill>
              <a:srgbClr val="355C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3"/>
            <p:cNvSpPr/>
            <p:nvPr/>
          </p:nvSpPr>
          <p:spPr>
            <a:xfrm>
              <a:off x="13430800" y="2415300"/>
              <a:ext cx="305550" cy="357925"/>
            </a:xfrm>
            <a:custGeom>
              <a:avLst/>
              <a:gdLst/>
              <a:ahLst/>
              <a:cxnLst/>
              <a:rect l="l" t="t" r="r" b="b"/>
              <a:pathLst>
                <a:path w="12222" h="14317" extrusionOk="0">
                  <a:moveTo>
                    <a:pt x="623" y="0"/>
                  </a:moveTo>
                  <a:cubicBezTo>
                    <a:pt x="433" y="0"/>
                    <a:pt x="243" y="129"/>
                    <a:pt x="243" y="388"/>
                  </a:cubicBezTo>
                  <a:cubicBezTo>
                    <a:pt x="0" y="7196"/>
                    <a:pt x="4833" y="13154"/>
                    <a:pt x="11551" y="14309"/>
                  </a:cubicBezTo>
                  <a:cubicBezTo>
                    <a:pt x="11579" y="14314"/>
                    <a:pt x="11607" y="14317"/>
                    <a:pt x="11633" y="14317"/>
                  </a:cubicBezTo>
                  <a:cubicBezTo>
                    <a:pt x="12059" y="14317"/>
                    <a:pt x="12221" y="13665"/>
                    <a:pt x="11763" y="13580"/>
                  </a:cubicBezTo>
                  <a:cubicBezTo>
                    <a:pt x="5380" y="12516"/>
                    <a:pt x="760" y="6862"/>
                    <a:pt x="1003" y="388"/>
                  </a:cubicBezTo>
                  <a:cubicBezTo>
                    <a:pt x="1003" y="129"/>
                    <a:pt x="813" y="0"/>
                    <a:pt x="623" y="0"/>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3"/>
            <p:cNvSpPr/>
            <p:nvPr/>
          </p:nvSpPr>
          <p:spPr>
            <a:xfrm>
              <a:off x="13509500" y="2868800"/>
              <a:ext cx="358650" cy="738575"/>
            </a:xfrm>
            <a:custGeom>
              <a:avLst/>
              <a:gdLst/>
              <a:ahLst/>
              <a:cxnLst/>
              <a:rect l="l" t="t" r="r" b="b"/>
              <a:pathLst>
                <a:path w="14346" h="29543" extrusionOk="0">
                  <a:moveTo>
                    <a:pt x="13748" y="1"/>
                  </a:moveTo>
                  <a:cubicBezTo>
                    <a:pt x="13667" y="1"/>
                    <a:pt x="13584" y="28"/>
                    <a:pt x="13509" y="90"/>
                  </a:cubicBezTo>
                  <a:cubicBezTo>
                    <a:pt x="11746" y="1549"/>
                    <a:pt x="10409" y="3525"/>
                    <a:pt x="9284" y="5500"/>
                  </a:cubicBezTo>
                  <a:cubicBezTo>
                    <a:pt x="8038" y="7537"/>
                    <a:pt x="7096" y="9756"/>
                    <a:pt x="6457" y="12066"/>
                  </a:cubicBezTo>
                  <a:cubicBezTo>
                    <a:pt x="5697" y="15075"/>
                    <a:pt x="5758" y="18175"/>
                    <a:pt x="4846" y="21124"/>
                  </a:cubicBezTo>
                  <a:cubicBezTo>
                    <a:pt x="3934" y="24042"/>
                    <a:pt x="2354" y="26686"/>
                    <a:pt x="256" y="28905"/>
                  </a:cubicBezTo>
                  <a:cubicBezTo>
                    <a:pt x="0" y="29161"/>
                    <a:pt x="244" y="29542"/>
                    <a:pt x="522" y="29542"/>
                  </a:cubicBezTo>
                  <a:cubicBezTo>
                    <a:pt x="607" y="29542"/>
                    <a:pt x="695" y="29507"/>
                    <a:pt x="773" y="29422"/>
                  </a:cubicBezTo>
                  <a:cubicBezTo>
                    <a:pt x="2627" y="27476"/>
                    <a:pt x="4117" y="25197"/>
                    <a:pt x="5089" y="22674"/>
                  </a:cubicBezTo>
                  <a:cubicBezTo>
                    <a:pt x="6275" y="19695"/>
                    <a:pt x="6366" y="16595"/>
                    <a:pt x="6913" y="13464"/>
                  </a:cubicBezTo>
                  <a:cubicBezTo>
                    <a:pt x="7430" y="11032"/>
                    <a:pt x="8311" y="8662"/>
                    <a:pt x="9588" y="6504"/>
                  </a:cubicBezTo>
                  <a:cubicBezTo>
                    <a:pt x="10743" y="4376"/>
                    <a:pt x="12141" y="2218"/>
                    <a:pt x="14056" y="637"/>
                  </a:cubicBezTo>
                  <a:cubicBezTo>
                    <a:pt x="14346" y="396"/>
                    <a:pt x="14060" y="1"/>
                    <a:pt x="137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3"/>
            <p:cNvSpPr/>
            <p:nvPr/>
          </p:nvSpPr>
          <p:spPr>
            <a:xfrm>
              <a:off x="13506775" y="3514675"/>
              <a:ext cx="83625" cy="89675"/>
            </a:xfrm>
            <a:custGeom>
              <a:avLst/>
              <a:gdLst/>
              <a:ahLst/>
              <a:cxnLst/>
              <a:rect l="l" t="t" r="r" b="b"/>
              <a:pathLst>
                <a:path w="3345" h="3587" extrusionOk="0">
                  <a:moveTo>
                    <a:pt x="3344" y="0"/>
                  </a:moveTo>
                  <a:lnTo>
                    <a:pt x="1" y="2979"/>
                  </a:lnTo>
                  <a:lnTo>
                    <a:pt x="2220" y="3587"/>
                  </a:lnTo>
                  <a:lnTo>
                    <a:pt x="334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3"/>
            <p:cNvSpPr/>
            <p:nvPr/>
          </p:nvSpPr>
          <p:spPr>
            <a:xfrm>
              <a:off x="13290975" y="3545050"/>
              <a:ext cx="294850" cy="401575"/>
            </a:xfrm>
            <a:custGeom>
              <a:avLst/>
              <a:gdLst/>
              <a:ahLst/>
              <a:cxnLst/>
              <a:rect l="l" t="t" r="r" b="b"/>
              <a:pathLst>
                <a:path w="11794" h="16063" extrusionOk="0">
                  <a:moveTo>
                    <a:pt x="11156" y="1"/>
                  </a:moveTo>
                  <a:lnTo>
                    <a:pt x="11125" y="31"/>
                  </a:lnTo>
                  <a:cubicBezTo>
                    <a:pt x="5472" y="2311"/>
                    <a:pt x="1368" y="7326"/>
                    <a:pt x="213" y="13314"/>
                  </a:cubicBezTo>
                  <a:cubicBezTo>
                    <a:pt x="61" y="14074"/>
                    <a:pt x="0" y="14956"/>
                    <a:pt x="517" y="15533"/>
                  </a:cubicBezTo>
                  <a:cubicBezTo>
                    <a:pt x="669" y="15715"/>
                    <a:pt x="882" y="15867"/>
                    <a:pt x="1125" y="15959"/>
                  </a:cubicBezTo>
                  <a:cubicBezTo>
                    <a:pt x="1341" y="16031"/>
                    <a:pt x="1573" y="16063"/>
                    <a:pt x="1812" y="16063"/>
                  </a:cubicBezTo>
                  <a:cubicBezTo>
                    <a:pt x="2381" y="16063"/>
                    <a:pt x="2991" y="15881"/>
                    <a:pt x="3526" y="15624"/>
                  </a:cubicBezTo>
                  <a:cubicBezTo>
                    <a:pt x="6353" y="14317"/>
                    <a:pt x="8663" y="12098"/>
                    <a:pt x="10061" y="9332"/>
                  </a:cubicBezTo>
                  <a:cubicBezTo>
                    <a:pt x="11460" y="6566"/>
                    <a:pt x="11794" y="3040"/>
                    <a:pt x="11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3"/>
            <p:cNvSpPr/>
            <p:nvPr/>
          </p:nvSpPr>
          <p:spPr>
            <a:xfrm>
              <a:off x="13290975" y="3545825"/>
              <a:ext cx="277375" cy="398200"/>
            </a:xfrm>
            <a:custGeom>
              <a:avLst/>
              <a:gdLst/>
              <a:ahLst/>
              <a:cxnLst/>
              <a:rect l="l" t="t" r="r" b="b"/>
              <a:pathLst>
                <a:path w="11095" h="15928" extrusionOk="0">
                  <a:moveTo>
                    <a:pt x="11095" y="0"/>
                  </a:moveTo>
                  <a:cubicBezTo>
                    <a:pt x="5441" y="2310"/>
                    <a:pt x="1338" y="7295"/>
                    <a:pt x="183" y="13283"/>
                  </a:cubicBezTo>
                  <a:cubicBezTo>
                    <a:pt x="61" y="14043"/>
                    <a:pt x="0" y="14925"/>
                    <a:pt x="517" y="15502"/>
                  </a:cubicBezTo>
                  <a:cubicBezTo>
                    <a:pt x="669" y="15684"/>
                    <a:pt x="882" y="15836"/>
                    <a:pt x="1125" y="15928"/>
                  </a:cubicBezTo>
                  <a:lnTo>
                    <a:pt x="110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3"/>
            <p:cNvSpPr/>
            <p:nvPr/>
          </p:nvSpPr>
          <p:spPr>
            <a:xfrm>
              <a:off x="13800100" y="3120275"/>
              <a:ext cx="63100" cy="88175"/>
            </a:xfrm>
            <a:custGeom>
              <a:avLst/>
              <a:gdLst/>
              <a:ahLst/>
              <a:cxnLst/>
              <a:rect l="l" t="t" r="r" b="b"/>
              <a:pathLst>
                <a:path w="2524" h="3527" extrusionOk="0">
                  <a:moveTo>
                    <a:pt x="2098" y="1"/>
                  </a:moveTo>
                  <a:cubicBezTo>
                    <a:pt x="2098" y="1"/>
                    <a:pt x="517" y="822"/>
                    <a:pt x="0" y="3527"/>
                  </a:cubicBezTo>
                  <a:lnTo>
                    <a:pt x="2523" y="3466"/>
                  </a:lnTo>
                  <a:cubicBezTo>
                    <a:pt x="2523" y="3466"/>
                    <a:pt x="1703" y="1338"/>
                    <a:pt x="2098"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3"/>
            <p:cNvSpPr/>
            <p:nvPr/>
          </p:nvSpPr>
          <p:spPr>
            <a:xfrm>
              <a:off x="13437625" y="2731975"/>
              <a:ext cx="100325" cy="43350"/>
            </a:xfrm>
            <a:custGeom>
              <a:avLst/>
              <a:gdLst/>
              <a:ahLst/>
              <a:cxnLst/>
              <a:rect l="l" t="t" r="r" b="b"/>
              <a:pathLst>
                <a:path w="4013" h="1734" extrusionOk="0">
                  <a:moveTo>
                    <a:pt x="487" y="1"/>
                  </a:moveTo>
                  <a:lnTo>
                    <a:pt x="1" y="1733"/>
                  </a:lnTo>
                  <a:cubicBezTo>
                    <a:pt x="882" y="1549"/>
                    <a:pt x="1791" y="1447"/>
                    <a:pt x="2699" y="1447"/>
                  </a:cubicBezTo>
                  <a:cubicBezTo>
                    <a:pt x="3138" y="1447"/>
                    <a:pt x="3577" y="1471"/>
                    <a:pt x="4013" y="1520"/>
                  </a:cubicBezTo>
                  <a:cubicBezTo>
                    <a:pt x="4013" y="1520"/>
                    <a:pt x="852" y="578"/>
                    <a:pt x="487"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3"/>
            <p:cNvSpPr/>
            <p:nvPr/>
          </p:nvSpPr>
          <p:spPr>
            <a:xfrm>
              <a:off x="13478675" y="2597475"/>
              <a:ext cx="47900" cy="64625"/>
            </a:xfrm>
            <a:custGeom>
              <a:avLst/>
              <a:gdLst/>
              <a:ahLst/>
              <a:cxnLst/>
              <a:rect l="l" t="t" r="r" b="b"/>
              <a:pathLst>
                <a:path w="1916" h="2585" extrusionOk="0">
                  <a:moveTo>
                    <a:pt x="0" y="1"/>
                  </a:moveTo>
                  <a:lnTo>
                    <a:pt x="0" y="1"/>
                  </a:lnTo>
                  <a:cubicBezTo>
                    <a:pt x="304" y="1064"/>
                    <a:pt x="973" y="1976"/>
                    <a:pt x="1915" y="2584"/>
                  </a:cubicBezTo>
                  <a:cubicBezTo>
                    <a:pt x="1641" y="1916"/>
                    <a:pt x="1641" y="1186"/>
                    <a:pt x="1885" y="517"/>
                  </a:cubicBezTo>
                  <a:lnTo>
                    <a:pt x="0" y="1"/>
                  </a:ln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3"/>
            <p:cNvSpPr/>
            <p:nvPr/>
          </p:nvSpPr>
          <p:spPr>
            <a:xfrm>
              <a:off x="13670150" y="3149925"/>
              <a:ext cx="278925" cy="604125"/>
            </a:xfrm>
            <a:custGeom>
              <a:avLst/>
              <a:gdLst/>
              <a:ahLst/>
              <a:cxnLst/>
              <a:rect l="l" t="t" r="r" b="b"/>
              <a:pathLst>
                <a:path w="11157" h="24165" extrusionOk="0">
                  <a:moveTo>
                    <a:pt x="6566" y="0"/>
                  </a:moveTo>
                  <a:lnTo>
                    <a:pt x="6506" y="61"/>
                  </a:lnTo>
                  <a:cubicBezTo>
                    <a:pt x="1551" y="6110"/>
                    <a:pt x="1" y="14286"/>
                    <a:pt x="2372" y="21733"/>
                  </a:cubicBezTo>
                  <a:cubicBezTo>
                    <a:pt x="2676" y="22675"/>
                    <a:pt x="3132" y="23709"/>
                    <a:pt x="4074" y="24043"/>
                  </a:cubicBezTo>
                  <a:cubicBezTo>
                    <a:pt x="4276" y="24124"/>
                    <a:pt x="4479" y="24165"/>
                    <a:pt x="4691" y="24165"/>
                  </a:cubicBezTo>
                  <a:cubicBezTo>
                    <a:pt x="4797" y="24165"/>
                    <a:pt x="4905" y="24155"/>
                    <a:pt x="5016" y="24134"/>
                  </a:cubicBezTo>
                  <a:cubicBezTo>
                    <a:pt x="5989" y="23982"/>
                    <a:pt x="6901" y="23131"/>
                    <a:pt x="7539" y="22311"/>
                  </a:cubicBezTo>
                  <a:cubicBezTo>
                    <a:pt x="9910" y="19089"/>
                    <a:pt x="11156" y="15168"/>
                    <a:pt x="11034" y="11186"/>
                  </a:cubicBezTo>
                  <a:cubicBezTo>
                    <a:pt x="10913" y="7204"/>
                    <a:pt x="9120" y="3009"/>
                    <a:pt x="6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3"/>
            <p:cNvSpPr/>
            <p:nvPr/>
          </p:nvSpPr>
          <p:spPr>
            <a:xfrm>
              <a:off x="13670925" y="3151450"/>
              <a:ext cx="162625" cy="602600"/>
            </a:xfrm>
            <a:custGeom>
              <a:avLst/>
              <a:gdLst/>
              <a:ahLst/>
              <a:cxnLst/>
              <a:rect l="l" t="t" r="r" b="b"/>
              <a:pathLst>
                <a:path w="6505" h="24104" extrusionOk="0">
                  <a:moveTo>
                    <a:pt x="6505" y="0"/>
                  </a:moveTo>
                  <a:lnTo>
                    <a:pt x="6505" y="0"/>
                  </a:lnTo>
                  <a:cubicBezTo>
                    <a:pt x="1550" y="6049"/>
                    <a:pt x="0" y="14225"/>
                    <a:pt x="2371" y="21672"/>
                  </a:cubicBezTo>
                  <a:cubicBezTo>
                    <a:pt x="2675" y="22614"/>
                    <a:pt x="3161" y="23648"/>
                    <a:pt x="4073" y="23982"/>
                  </a:cubicBezTo>
                  <a:cubicBezTo>
                    <a:pt x="4276" y="24063"/>
                    <a:pt x="4492" y="24104"/>
                    <a:pt x="4704" y="24104"/>
                  </a:cubicBezTo>
                  <a:cubicBezTo>
                    <a:pt x="4809" y="24104"/>
                    <a:pt x="4914" y="24094"/>
                    <a:pt x="5016" y="24073"/>
                  </a:cubicBezTo>
                  <a:lnTo>
                    <a:pt x="65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3"/>
            <p:cNvSpPr/>
            <p:nvPr/>
          </p:nvSpPr>
          <p:spPr>
            <a:xfrm>
              <a:off x="13400400" y="2126800"/>
              <a:ext cx="237100" cy="512500"/>
            </a:xfrm>
            <a:custGeom>
              <a:avLst/>
              <a:gdLst/>
              <a:ahLst/>
              <a:cxnLst/>
              <a:rect l="l" t="t" r="r" b="b"/>
              <a:pathLst>
                <a:path w="9484" h="20500" extrusionOk="0">
                  <a:moveTo>
                    <a:pt x="5291" y="1"/>
                  </a:moveTo>
                  <a:cubicBezTo>
                    <a:pt x="5170" y="1"/>
                    <a:pt x="5047" y="16"/>
                    <a:pt x="4924" y="43"/>
                  </a:cubicBezTo>
                  <a:cubicBezTo>
                    <a:pt x="4104" y="195"/>
                    <a:pt x="3374" y="925"/>
                    <a:pt x="2858" y="1654"/>
                  </a:cubicBezTo>
                  <a:cubicBezTo>
                    <a:pt x="943" y="4451"/>
                    <a:pt x="0" y="7794"/>
                    <a:pt x="213" y="11168"/>
                  </a:cubicBezTo>
                  <a:cubicBezTo>
                    <a:pt x="456" y="14511"/>
                    <a:pt x="2098" y="18007"/>
                    <a:pt x="4347" y="20499"/>
                  </a:cubicBezTo>
                  <a:lnTo>
                    <a:pt x="4408" y="20439"/>
                  </a:lnTo>
                  <a:cubicBezTo>
                    <a:pt x="8390" y="15150"/>
                    <a:pt x="9484" y="8220"/>
                    <a:pt x="7235" y="1989"/>
                  </a:cubicBezTo>
                  <a:cubicBezTo>
                    <a:pt x="6961" y="1198"/>
                    <a:pt x="6535" y="347"/>
                    <a:pt x="5715" y="74"/>
                  </a:cubicBezTo>
                  <a:cubicBezTo>
                    <a:pt x="5581" y="23"/>
                    <a:pt x="5438" y="1"/>
                    <a:pt x="5291" y="1"/>
                  </a:cubicBezTo>
                  <a:close/>
                </a:path>
              </a:pathLst>
            </a:custGeom>
            <a:solidFill>
              <a:srgbClr val="8CB0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3"/>
            <p:cNvSpPr/>
            <p:nvPr/>
          </p:nvSpPr>
          <p:spPr>
            <a:xfrm>
              <a:off x="13509825" y="2126800"/>
              <a:ext cx="127675" cy="510975"/>
            </a:xfrm>
            <a:custGeom>
              <a:avLst/>
              <a:gdLst/>
              <a:ahLst/>
              <a:cxnLst/>
              <a:rect l="l" t="t" r="r" b="b"/>
              <a:pathLst>
                <a:path w="5107" h="20439" extrusionOk="0">
                  <a:moveTo>
                    <a:pt x="914" y="1"/>
                  </a:moveTo>
                  <a:cubicBezTo>
                    <a:pt x="793" y="1"/>
                    <a:pt x="670" y="16"/>
                    <a:pt x="547" y="43"/>
                  </a:cubicBezTo>
                  <a:lnTo>
                    <a:pt x="0" y="20439"/>
                  </a:lnTo>
                  <a:cubicBezTo>
                    <a:pt x="4013" y="15150"/>
                    <a:pt x="5107" y="8220"/>
                    <a:pt x="2858" y="1989"/>
                  </a:cubicBezTo>
                  <a:cubicBezTo>
                    <a:pt x="2584" y="1198"/>
                    <a:pt x="2128" y="347"/>
                    <a:pt x="1338" y="74"/>
                  </a:cubicBezTo>
                  <a:cubicBezTo>
                    <a:pt x="1204" y="23"/>
                    <a:pt x="1061" y="1"/>
                    <a:pt x="914" y="1"/>
                  </a:cubicBez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3"/>
            <p:cNvSpPr/>
            <p:nvPr/>
          </p:nvSpPr>
          <p:spPr>
            <a:xfrm>
              <a:off x="13022725" y="2576050"/>
              <a:ext cx="453675" cy="210025"/>
            </a:xfrm>
            <a:custGeom>
              <a:avLst/>
              <a:gdLst/>
              <a:ahLst/>
              <a:cxnLst/>
              <a:rect l="l" t="t" r="r" b="b"/>
              <a:pathLst>
                <a:path w="18147" h="8401" extrusionOk="0">
                  <a:moveTo>
                    <a:pt x="5932" y="0"/>
                  </a:moveTo>
                  <a:cubicBezTo>
                    <a:pt x="4698" y="0"/>
                    <a:pt x="3459" y="163"/>
                    <a:pt x="2250" y="493"/>
                  </a:cubicBezTo>
                  <a:cubicBezTo>
                    <a:pt x="1460" y="706"/>
                    <a:pt x="609" y="1131"/>
                    <a:pt x="213" y="1800"/>
                  </a:cubicBezTo>
                  <a:cubicBezTo>
                    <a:pt x="92" y="2013"/>
                    <a:pt x="31" y="2256"/>
                    <a:pt x="1" y="2499"/>
                  </a:cubicBezTo>
                  <a:cubicBezTo>
                    <a:pt x="1" y="3259"/>
                    <a:pt x="609" y="3897"/>
                    <a:pt x="1217" y="4384"/>
                  </a:cubicBezTo>
                  <a:cubicBezTo>
                    <a:pt x="4462" y="7026"/>
                    <a:pt x="8463" y="8401"/>
                    <a:pt x="12526" y="8401"/>
                  </a:cubicBezTo>
                  <a:cubicBezTo>
                    <a:pt x="14399" y="8401"/>
                    <a:pt x="16285" y="8109"/>
                    <a:pt x="18117" y="7514"/>
                  </a:cubicBezTo>
                  <a:lnTo>
                    <a:pt x="18147" y="7484"/>
                  </a:lnTo>
                  <a:cubicBezTo>
                    <a:pt x="16688" y="4779"/>
                    <a:pt x="14135" y="2286"/>
                    <a:pt x="11308" y="1070"/>
                  </a:cubicBezTo>
                  <a:cubicBezTo>
                    <a:pt x="9599" y="361"/>
                    <a:pt x="7770" y="0"/>
                    <a:pt x="59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3"/>
            <p:cNvSpPr/>
            <p:nvPr/>
          </p:nvSpPr>
          <p:spPr>
            <a:xfrm>
              <a:off x="13022725" y="2621025"/>
              <a:ext cx="452175" cy="165075"/>
            </a:xfrm>
            <a:custGeom>
              <a:avLst/>
              <a:gdLst/>
              <a:ahLst/>
              <a:cxnLst/>
              <a:rect l="l" t="t" r="r" b="b"/>
              <a:pathLst>
                <a:path w="18087" h="6603" extrusionOk="0">
                  <a:moveTo>
                    <a:pt x="213" y="1"/>
                  </a:moveTo>
                  <a:cubicBezTo>
                    <a:pt x="92" y="214"/>
                    <a:pt x="1" y="457"/>
                    <a:pt x="1" y="700"/>
                  </a:cubicBezTo>
                  <a:cubicBezTo>
                    <a:pt x="1" y="1460"/>
                    <a:pt x="609" y="2098"/>
                    <a:pt x="1186" y="2615"/>
                  </a:cubicBezTo>
                  <a:cubicBezTo>
                    <a:pt x="4430" y="5235"/>
                    <a:pt x="8441" y="6603"/>
                    <a:pt x="12500" y="6603"/>
                  </a:cubicBezTo>
                  <a:cubicBezTo>
                    <a:pt x="14376" y="6603"/>
                    <a:pt x="16261" y="6311"/>
                    <a:pt x="18086" y="5715"/>
                  </a:cubicBezTo>
                  <a:lnTo>
                    <a:pt x="2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3"/>
            <p:cNvSpPr/>
            <p:nvPr/>
          </p:nvSpPr>
          <p:spPr>
            <a:xfrm>
              <a:off x="13187375" y="2833500"/>
              <a:ext cx="646975" cy="579675"/>
            </a:xfrm>
            <a:custGeom>
              <a:avLst/>
              <a:gdLst/>
              <a:ahLst/>
              <a:cxnLst/>
              <a:rect l="l" t="t" r="r" b="b"/>
              <a:pathLst>
                <a:path w="25879" h="23187" extrusionOk="0">
                  <a:moveTo>
                    <a:pt x="25291" y="0"/>
                  </a:moveTo>
                  <a:cubicBezTo>
                    <a:pt x="25235" y="0"/>
                    <a:pt x="25177" y="13"/>
                    <a:pt x="25117" y="43"/>
                  </a:cubicBezTo>
                  <a:cubicBezTo>
                    <a:pt x="20345" y="2566"/>
                    <a:pt x="15482" y="5119"/>
                    <a:pt x="11379" y="8675"/>
                  </a:cubicBezTo>
                  <a:cubicBezTo>
                    <a:pt x="6850" y="12596"/>
                    <a:pt x="3658" y="17855"/>
                    <a:pt x="193" y="22657"/>
                  </a:cubicBezTo>
                  <a:cubicBezTo>
                    <a:pt x="0" y="22914"/>
                    <a:pt x="275" y="23187"/>
                    <a:pt x="550" y="23187"/>
                  </a:cubicBezTo>
                  <a:cubicBezTo>
                    <a:pt x="666" y="23187"/>
                    <a:pt x="781" y="23139"/>
                    <a:pt x="862" y="23022"/>
                  </a:cubicBezTo>
                  <a:cubicBezTo>
                    <a:pt x="4266" y="18280"/>
                    <a:pt x="7427" y="13083"/>
                    <a:pt x="11895" y="9223"/>
                  </a:cubicBezTo>
                  <a:cubicBezTo>
                    <a:pt x="15968" y="5727"/>
                    <a:pt x="20771" y="3204"/>
                    <a:pt x="25513" y="712"/>
                  </a:cubicBezTo>
                  <a:cubicBezTo>
                    <a:pt x="25879" y="502"/>
                    <a:pt x="25637" y="0"/>
                    <a:pt x="25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3"/>
            <p:cNvSpPr/>
            <p:nvPr/>
          </p:nvSpPr>
          <p:spPr>
            <a:xfrm>
              <a:off x="13040500" y="2854175"/>
              <a:ext cx="738950" cy="155950"/>
            </a:xfrm>
            <a:custGeom>
              <a:avLst/>
              <a:gdLst/>
              <a:ahLst/>
              <a:cxnLst/>
              <a:rect l="l" t="t" r="r" b="b"/>
              <a:pathLst>
                <a:path w="29558" h="6238" extrusionOk="0">
                  <a:moveTo>
                    <a:pt x="29032" y="0"/>
                  </a:moveTo>
                  <a:cubicBezTo>
                    <a:pt x="28969" y="0"/>
                    <a:pt x="28902" y="21"/>
                    <a:pt x="28834" y="67"/>
                  </a:cubicBezTo>
                  <a:lnTo>
                    <a:pt x="28834" y="37"/>
                  </a:lnTo>
                  <a:cubicBezTo>
                    <a:pt x="23429" y="3627"/>
                    <a:pt x="17154" y="5476"/>
                    <a:pt x="10822" y="5476"/>
                  </a:cubicBezTo>
                  <a:cubicBezTo>
                    <a:pt x="7397" y="5476"/>
                    <a:pt x="3956" y="4935"/>
                    <a:pt x="627" y="3836"/>
                  </a:cubicBezTo>
                  <a:cubicBezTo>
                    <a:pt x="584" y="3822"/>
                    <a:pt x="544" y="3815"/>
                    <a:pt x="506" y="3815"/>
                  </a:cubicBezTo>
                  <a:cubicBezTo>
                    <a:pt x="137" y="3815"/>
                    <a:pt x="1" y="4428"/>
                    <a:pt x="414" y="4566"/>
                  </a:cubicBezTo>
                  <a:cubicBezTo>
                    <a:pt x="3818" y="5686"/>
                    <a:pt x="7335" y="6237"/>
                    <a:pt x="10833" y="6237"/>
                  </a:cubicBezTo>
                  <a:cubicBezTo>
                    <a:pt x="17300" y="6237"/>
                    <a:pt x="23707" y="4355"/>
                    <a:pt x="29229" y="705"/>
                  </a:cubicBezTo>
                  <a:cubicBezTo>
                    <a:pt x="29557" y="478"/>
                    <a:pt x="29341" y="0"/>
                    <a:pt x="290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3"/>
            <p:cNvSpPr/>
            <p:nvPr/>
          </p:nvSpPr>
          <p:spPr>
            <a:xfrm>
              <a:off x="12909650" y="2851325"/>
              <a:ext cx="936425" cy="392725"/>
            </a:xfrm>
            <a:custGeom>
              <a:avLst/>
              <a:gdLst/>
              <a:ahLst/>
              <a:cxnLst/>
              <a:rect l="l" t="t" r="r" b="b"/>
              <a:pathLst>
                <a:path w="37457" h="15709" extrusionOk="0">
                  <a:moveTo>
                    <a:pt x="37004" y="0"/>
                  </a:moveTo>
                  <a:cubicBezTo>
                    <a:pt x="36961" y="0"/>
                    <a:pt x="36915" y="9"/>
                    <a:pt x="36865" y="29"/>
                  </a:cubicBezTo>
                  <a:cubicBezTo>
                    <a:pt x="30968" y="2491"/>
                    <a:pt x="26257" y="6838"/>
                    <a:pt x="20937" y="10242"/>
                  </a:cubicBezTo>
                  <a:cubicBezTo>
                    <a:pt x="18111" y="12066"/>
                    <a:pt x="15132" y="13555"/>
                    <a:pt x="11849" y="14315"/>
                  </a:cubicBezTo>
                  <a:cubicBezTo>
                    <a:pt x="9977" y="14764"/>
                    <a:pt x="8066" y="14984"/>
                    <a:pt x="6152" y="14984"/>
                  </a:cubicBezTo>
                  <a:cubicBezTo>
                    <a:pt x="4304" y="14984"/>
                    <a:pt x="2454" y="14779"/>
                    <a:pt x="633" y="14376"/>
                  </a:cubicBezTo>
                  <a:cubicBezTo>
                    <a:pt x="599" y="14367"/>
                    <a:pt x="567" y="14363"/>
                    <a:pt x="536" y="14363"/>
                  </a:cubicBezTo>
                  <a:cubicBezTo>
                    <a:pt x="150" y="14363"/>
                    <a:pt x="0" y="15021"/>
                    <a:pt x="451" y="15105"/>
                  </a:cubicBezTo>
                  <a:lnTo>
                    <a:pt x="451" y="15075"/>
                  </a:lnTo>
                  <a:cubicBezTo>
                    <a:pt x="2307" y="15499"/>
                    <a:pt x="4197" y="15709"/>
                    <a:pt x="6084" y="15709"/>
                  </a:cubicBezTo>
                  <a:cubicBezTo>
                    <a:pt x="9604" y="15709"/>
                    <a:pt x="13113" y="14980"/>
                    <a:pt x="16378" y="13555"/>
                  </a:cubicBezTo>
                  <a:cubicBezTo>
                    <a:pt x="21120" y="11488"/>
                    <a:pt x="25132" y="8145"/>
                    <a:pt x="29357" y="5196"/>
                  </a:cubicBezTo>
                  <a:cubicBezTo>
                    <a:pt x="31758" y="3464"/>
                    <a:pt x="34342" y="1974"/>
                    <a:pt x="37077" y="789"/>
                  </a:cubicBezTo>
                  <a:cubicBezTo>
                    <a:pt x="37456" y="600"/>
                    <a:pt x="37353" y="0"/>
                    <a:pt x="37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3"/>
            <p:cNvSpPr/>
            <p:nvPr/>
          </p:nvSpPr>
          <p:spPr>
            <a:xfrm>
              <a:off x="12828950" y="3333050"/>
              <a:ext cx="422525" cy="475450"/>
            </a:xfrm>
            <a:custGeom>
              <a:avLst/>
              <a:gdLst/>
              <a:ahLst/>
              <a:cxnLst/>
              <a:rect l="l" t="t" r="r" b="b"/>
              <a:pathLst>
                <a:path w="16901" h="19018" extrusionOk="0">
                  <a:moveTo>
                    <a:pt x="16475" y="1"/>
                  </a:moveTo>
                  <a:cubicBezTo>
                    <a:pt x="8907" y="2067"/>
                    <a:pt x="2919" y="7782"/>
                    <a:pt x="518" y="15259"/>
                  </a:cubicBezTo>
                  <a:cubicBezTo>
                    <a:pt x="214" y="16201"/>
                    <a:pt x="1" y="17296"/>
                    <a:pt x="578" y="18116"/>
                  </a:cubicBezTo>
                  <a:cubicBezTo>
                    <a:pt x="761" y="18390"/>
                    <a:pt x="1004" y="18603"/>
                    <a:pt x="1277" y="18755"/>
                  </a:cubicBezTo>
                  <a:cubicBezTo>
                    <a:pt x="1665" y="18942"/>
                    <a:pt x="2123" y="19017"/>
                    <a:pt x="2600" y="19017"/>
                  </a:cubicBezTo>
                  <a:cubicBezTo>
                    <a:pt x="3208" y="19017"/>
                    <a:pt x="3846" y="18895"/>
                    <a:pt x="4408" y="18724"/>
                  </a:cubicBezTo>
                  <a:cubicBezTo>
                    <a:pt x="8208" y="17478"/>
                    <a:pt x="11490" y="15016"/>
                    <a:pt x="13709" y="11703"/>
                  </a:cubicBezTo>
                  <a:cubicBezTo>
                    <a:pt x="15898" y="8420"/>
                    <a:pt x="16901" y="3922"/>
                    <a:pt x="16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3"/>
            <p:cNvSpPr/>
            <p:nvPr/>
          </p:nvSpPr>
          <p:spPr>
            <a:xfrm>
              <a:off x="12829725" y="3333050"/>
              <a:ext cx="411125" cy="468875"/>
            </a:xfrm>
            <a:custGeom>
              <a:avLst/>
              <a:gdLst/>
              <a:ahLst/>
              <a:cxnLst/>
              <a:rect l="l" t="t" r="r" b="b"/>
              <a:pathLst>
                <a:path w="16445" h="18755" extrusionOk="0">
                  <a:moveTo>
                    <a:pt x="16444" y="1"/>
                  </a:moveTo>
                  <a:lnTo>
                    <a:pt x="16444" y="1"/>
                  </a:lnTo>
                  <a:cubicBezTo>
                    <a:pt x="8906" y="2067"/>
                    <a:pt x="2888" y="7782"/>
                    <a:pt x="487" y="15259"/>
                  </a:cubicBezTo>
                  <a:cubicBezTo>
                    <a:pt x="213" y="16201"/>
                    <a:pt x="0" y="17296"/>
                    <a:pt x="547" y="18116"/>
                  </a:cubicBezTo>
                  <a:cubicBezTo>
                    <a:pt x="730" y="18390"/>
                    <a:pt x="973" y="18603"/>
                    <a:pt x="1246" y="18755"/>
                  </a:cubicBezTo>
                  <a:lnTo>
                    <a:pt x="16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3"/>
            <p:cNvSpPr/>
            <p:nvPr/>
          </p:nvSpPr>
          <p:spPr>
            <a:xfrm>
              <a:off x="12626075" y="3127800"/>
              <a:ext cx="472675" cy="187350"/>
            </a:xfrm>
            <a:custGeom>
              <a:avLst/>
              <a:gdLst/>
              <a:ahLst/>
              <a:cxnLst/>
              <a:rect l="l" t="t" r="r" b="b"/>
              <a:pathLst>
                <a:path w="18907" h="7494" extrusionOk="0">
                  <a:moveTo>
                    <a:pt x="8937" y="1"/>
                  </a:moveTo>
                  <a:cubicBezTo>
                    <a:pt x="6378" y="1"/>
                    <a:pt x="3858" y="713"/>
                    <a:pt x="1672" y="2071"/>
                  </a:cubicBezTo>
                  <a:cubicBezTo>
                    <a:pt x="973" y="2496"/>
                    <a:pt x="243" y="3165"/>
                    <a:pt x="91" y="3894"/>
                  </a:cubicBezTo>
                  <a:cubicBezTo>
                    <a:pt x="0" y="4138"/>
                    <a:pt x="0" y="4381"/>
                    <a:pt x="91" y="4624"/>
                  </a:cubicBezTo>
                  <a:cubicBezTo>
                    <a:pt x="274" y="5384"/>
                    <a:pt x="1034" y="5809"/>
                    <a:pt x="1763" y="6113"/>
                  </a:cubicBezTo>
                  <a:cubicBezTo>
                    <a:pt x="3985" y="7038"/>
                    <a:pt x="6336" y="7493"/>
                    <a:pt x="8676" y="7493"/>
                  </a:cubicBezTo>
                  <a:cubicBezTo>
                    <a:pt x="12256" y="7493"/>
                    <a:pt x="15812" y="6428"/>
                    <a:pt x="18845" y="4350"/>
                  </a:cubicBezTo>
                  <a:lnTo>
                    <a:pt x="18906" y="4320"/>
                  </a:lnTo>
                  <a:cubicBezTo>
                    <a:pt x="16748" y="2131"/>
                    <a:pt x="13587" y="460"/>
                    <a:pt x="10547" y="95"/>
                  </a:cubicBezTo>
                  <a:cubicBezTo>
                    <a:pt x="10011" y="32"/>
                    <a:pt x="9473" y="1"/>
                    <a:pt x="8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3"/>
            <p:cNvSpPr/>
            <p:nvPr/>
          </p:nvSpPr>
          <p:spPr>
            <a:xfrm>
              <a:off x="12626075" y="3225150"/>
              <a:ext cx="471900" cy="90000"/>
            </a:xfrm>
            <a:custGeom>
              <a:avLst/>
              <a:gdLst/>
              <a:ahLst/>
              <a:cxnLst/>
              <a:rect l="l" t="t" r="r" b="b"/>
              <a:pathLst>
                <a:path w="18876" h="3600" extrusionOk="0">
                  <a:moveTo>
                    <a:pt x="91" y="0"/>
                  </a:moveTo>
                  <a:cubicBezTo>
                    <a:pt x="0" y="244"/>
                    <a:pt x="0" y="487"/>
                    <a:pt x="91" y="730"/>
                  </a:cubicBezTo>
                  <a:cubicBezTo>
                    <a:pt x="274" y="1490"/>
                    <a:pt x="1034" y="1915"/>
                    <a:pt x="1763" y="2219"/>
                  </a:cubicBezTo>
                  <a:cubicBezTo>
                    <a:pt x="3985" y="3144"/>
                    <a:pt x="6336" y="3599"/>
                    <a:pt x="8678" y="3599"/>
                  </a:cubicBezTo>
                  <a:cubicBezTo>
                    <a:pt x="12261" y="3599"/>
                    <a:pt x="15824" y="2534"/>
                    <a:pt x="18876" y="456"/>
                  </a:cubicBezTo>
                  <a:lnTo>
                    <a:pt x="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3"/>
            <p:cNvSpPr/>
            <p:nvPr/>
          </p:nvSpPr>
          <p:spPr>
            <a:xfrm>
              <a:off x="12584275" y="2729950"/>
              <a:ext cx="581350" cy="273200"/>
            </a:xfrm>
            <a:custGeom>
              <a:avLst/>
              <a:gdLst/>
              <a:ahLst/>
              <a:cxnLst/>
              <a:rect l="l" t="t" r="r" b="b"/>
              <a:pathLst>
                <a:path w="23254" h="10928" extrusionOk="0">
                  <a:moveTo>
                    <a:pt x="7418" y="1"/>
                  </a:moveTo>
                  <a:cubicBezTo>
                    <a:pt x="5930" y="1"/>
                    <a:pt x="4439" y="189"/>
                    <a:pt x="2979" y="568"/>
                  </a:cubicBezTo>
                  <a:cubicBezTo>
                    <a:pt x="1946" y="811"/>
                    <a:pt x="821" y="1358"/>
                    <a:pt x="304" y="2209"/>
                  </a:cubicBezTo>
                  <a:cubicBezTo>
                    <a:pt x="152" y="2483"/>
                    <a:pt x="61" y="2787"/>
                    <a:pt x="31" y="3121"/>
                  </a:cubicBezTo>
                  <a:cubicBezTo>
                    <a:pt x="0" y="4094"/>
                    <a:pt x="791" y="4915"/>
                    <a:pt x="1520" y="5553"/>
                  </a:cubicBezTo>
                  <a:cubicBezTo>
                    <a:pt x="5740" y="9069"/>
                    <a:pt x="11021" y="10927"/>
                    <a:pt x="16378" y="10927"/>
                  </a:cubicBezTo>
                  <a:cubicBezTo>
                    <a:pt x="18661" y="10927"/>
                    <a:pt x="20958" y="10590"/>
                    <a:pt x="23192" y="9899"/>
                  </a:cubicBezTo>
                  <a:lnTo>
                    <a:pt x="23253" y="9869"/>
                  </a:lnTo>
                  <a:cubicBezTo>
                    <a:pt x="21429" y="6343"/>
                    <a:pt x="18207" y="3091"/>
                    <a:pt x="14590" y="1510"/>
                  </a:cubicBezTo>
                  <a:cubicBezTo>
                    <a:pt x="12304" y="509"/>
                    <a:pt x="9864" y="1"/>
                    <a:pt x="7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3"/>
            <p:cNvSpPr/>
            <p:nvPr/>
          </p:nvSpPr>
          <p:spPr>
            <a:xfrm>
              <a:off x="12584275" y="2784400"/>
              <a:ext cx="579825" cy="218125"/>
            </a:xfrm>
            <a:custGeom>
              <a:avLst/>
              <a:gdLst/>
              <a:ahLst/>
              <a:cxnLst/>
              <a:rect l="l" t="t" r="r" b="b"/>
              <a:pathLst>
                <a:path w="23193" h="8725" extrusionOk="0">
                  <a:moveTo>
                    <a:pt x="304" y="1"/>
                  </a:moveTo>
                  <a:cubicBezTo>
                    <a:pt x="152" y="275"/>
                    <a:pt x="61" y="578"/>
                    <a:pt x="31" y="913"/>
                  </a:cubicBezTo>
                  <a:cubicBezTo>
                    <a:pt x="0" y="1885"/>
                    <a:pt x="791" y="2706"/>
                    <a:pt x="1520" y="3344"/>
                  </a:cubicBezTo>
                  <a:cubicBezTo>
                    <a:pt x="5732" y="6876"/>
                    <a:pt x="10986" y="8725"/>
                    <a:pt x="16334" y="8725"/>
                  </a:cubicBezTo>
                  <a:cubicBezTo>
                    <a:pt x="18628" y="8725"/>
                    <a:pt x="20939" y="8384"/>
                    <a:pt x="23192" y="7691"/>
                  </a:cubicBezTo>
                  <a:lnTo>
                    <a:pt x="30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3"/>
            <p:cNvSpPr/>
            <p:nvPr/>
          </p:nvSpPr>
          <p:spPr>
            <a:xfrm>
              <a:off x="13296300" y="1719050"/>
              <a:ext cx="2025125" cy="2025125"/>
            </a:xfrm>
            <a:custGeom>
              <a:avLst/>
              <a:gdLst/>
              <a:ahLst/>
              <a:cxnLst/>
              <a:rect l="l" t="t" r="r" b="b"/>
              <a:pathLst>
                <a:path w="81005" h="81005" extrusionOk="0">
                  <a:moveTo>
                    <a:pt x="40487" y="0"/>
                  </a:moveTo>
                  <a:cubicBezTo>
                    <a:pt x="18146" y="0"/>
                    <a:pt x="0" y="18147"/>
                    <a:pt x="0" y="40518"/>
                  </a:cubicBezTo>
                  <a:cubicBezTo>
                    <a:pt x="0" y="62889"/>
                    <a:pt x="18146" y="81005"/>
                    <a:pt x="40487" y="81005"/>
                  </a:cubicBezTo>
                  <a:cubicBezTo>
                    <a:pt x="62858" y="81005"/>
                    <a:pt x="81005" y="62889"/>
                    <a:pt x="81005" y="40518"/>
                  </a:cubicBezTo>
                  <a:cubicBezTo>
                    <a:pt x="81005" y="18147"/>
                    <a:pt x="62858" y="0"/>
                    <a:pt x="404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3"/>
            <p:cNvSpPr/>
            <p:nvPr/>
          </p:nvSpPr>
          <p:spPr>
            <a:xfrm>
              <a:off x="14674725" y="1907500"/>
              <a:ext cx="788050" cy="1628175"/>
            </a:xfrm>
            <a:custGeom>
              <a:avLst/>
              <a:gdLst/>
              <a:ahLst/>
              <a:cxnLst/>
              <a:rect l="l" t="t" r="r" b="b"/>
              <a:pathLst>
                <a:path w="31522" h="65127" extrusionOk="0">
                  <a:moveTo>
                    <a:pt x="8907" y="0"/>
                  </a:moveTo>
                  <a:cubicBezTo>
                    <a:pt x="6414" y="548"/>
                    <a:pt x="6262" y="2918"/>
                    <a:pt x="6323" y="5137"/>
                  </a:cubicBezTo>
                  <a:cubicBezTo>
                    <a:pt x="6354" y="6049"/>
                    <a:pt x="6080" y="6931"/>
                    <a:pt x="6262" y="7812"/>
                  </a:cubicBezTo>
                  <a:cubicBezTo>
                    <a:pt x="6417" y="8559"/>
                    <a:pt x="7074" y="9285"/>
                    <a:pt x="7770" y="9285"/>
                  </a:cubicBezTo>
                  <a:cubicBezTo>
                    <a:pt x="7896" y="9285"/>
                    <a:pt x="8022" y="9261"/>
                    <a:pt x="8147" y="9210"/>
                  </a:cubicBezTo>
                  <a:cubicBezTo>
                    <a:pt x="8542" y="9028"/>
                    <a:pt x="8846" y="8633"/>
                    <a:pt x="9241" y="8633"/>
                  </a:cubicBezTo>
                  <a:cubicBezTo>
                    <a:pt x="9253" y="8632"/>
                    <a:pt x="9264" y="8632"/>
                    <a:pt x="9275" y="8632"/>
                  </a:cubicBezTo>
                  <a:cubicBezTo>
                    <a:pt x="9947" y="8632"/>
                    <a:pt x="10152" y="9525"/>
                    <a:pt x="10092" y="10183"/>
                  </a:cubicBezTo>
                  <a:cubicBezTo>
                    <a:pt x="10001" y="10852"/>
                    <a:pt x="9910" y="11703"/>
                    <a:pt x="10457" y="12037"/>
                  </a:cubicBezTo>
                  <a:cubicBezTo>
                    <a:pt x="9150" y="13526"/>
                    <a:pt x="7600" y="14803"/>
                    <a:pt x="5898" y="15837"/>
                  </a:cubicBezTo>
                  <a:cubicBezTo>
                    <a:pt x="7022" y="16870"/>
                    <a:pt x="7691" y="18299"/>
                    <a:pt x="7752" y="19818"/>
                  </a:cubicBezTo>
                  <a:cubicBezTo>
                    <a:pt x="7397" y="20072"/>
                    <a:pt x="6977" y="20128"/>
                    <a:pt x="6543" y="20128"/>
                  </a:cubicBezTo>
                  <a:cubicBezTo>
                    <a:pt x="6196" y="20128"/>
                    <a:pt x="5840" y="20092"/>
                    <a:pt x="5503" y="20092"/>
                  </a:cubicBezTo>
                  <a:cubicBezTo>
                    <a:pt x="4651" y="20092"/>
                    <a:pt x="2189" y="21673"/>
                    <a:pt x="3800" y="22524"/>
                  </a:cubicBezTo>
                  <a:cubicBezTo>
                    <a:pt x="4044" y="22615"/>
                    <a:pt x="4287" y="22706"/>
                    <a:pt x="4530" y="22828"/>
                  </a:cubicBezTo>
                  <a:cubicBezTo>
                    <a:pt x="4773" y="23071"/>
                    <a:pt x="4955" y="23344"/>
                    <a:pt x="5077" y="23679"/>
                  </a:cubicBezTo>
                  <a:cubicBezTo>
                    <a:pt x="5478" y="24480"/>
                    <a:pt x="6254" y="24883"/>
                    <a:pt x="7033" y="24883"/>
                  </a:cubicBezTo>
                  <a:cubicBezTo>
                    <a:pt x="7790" y="24883"/>
                    <a:pt x="8548" y="24503"/>
                    <a:pt x="8968" y="23739"/>
                  </a:cubicBezTo>
                  <a:cubicBezTo>
                    <a:pt x="9393" y="22919"/>
                    <a:pt x="9302" y="21946"/>
                    <a:pt x="9545" y="21065"/>
                  </a:cubicBezTo>
                  <a:cubicBezTo>
                    <a:pt x="9745" y="20366"/>
                    <a:pt x="10415" y="19647"/>
                    <a:pt x="11086" y="19647"/>
                  </a:cubicBezTo>
                  <a:cubicBezTo>
                    <a:pt x="11233" y="19647"/>
                    <a:pt x="11379" y="19681"/>
                    <a:pt x="11521" y="19758"/>
                  </a:cubicBezTo>
                  <a:cubicBezTo>
                    <a:pt x="11946" y="19970"/>
                    <a:pt x="12190" y="20457"/>
                    <a:pt x="12676" y="20548"/>
                  </a:cubicBezTo>
                  <a:cubicBezTo>
                    <a:pt x="12717" y="20554"/>
                    <a:pt x="12758" y="20557"/>
                    <a:pt x="12799" y="20557"/>
                  </a:cubicBezTo>
                  <a:cubicBezTo>
                    <a:pt x="13237" y="20557"/>
                    <a:pt x="13674" y="20216"/>
                    <a:pt x="14081" y="20216"/>
                  </a:cubicBezTo>
                  <a:cubicBezTo>
                    <a:pt x="14172" y="20216"/>
                    <a:pt x="14260" y="20233"/>
                    <a:pt x="14348" y="20274"/>
                  </a:cubicBezTo>
                  <a:cubicBezTo>
                    <a:pt x="14652" y="20852"/>
                    <a:pt x="14986" y="21460"/>
                    <a:pt x="15564" y="21703"/>
                  </a:cubicBezTo>
                  <a:cubicBezTo>
                    <a:pt x="15837" y="21794"/>
                    <a:pt x="16080" y="21855"/>
                    <a:pt x="16354" y="21885"/>
                  </a:cubicBezTo>
                  <a:cubicBezTo>
                    <a:pt x="17326" y="22098"/>
                    <a:pt x="18147" y="22706"/>
                    <a:pt x="18634" y="23587"/>
                  </a:cubicBezTo>
                  <a:cubicBezTo>
                    <a:pt x="18482" y="23071"/>
                    <a:pt x="18512" y="22554"/>
                    <a:pt x="18725" y="22068"/>
                  </a:cubicBezTo>
                  <a:cubicBezTo>
                    <a:pt x="18883" y="21772"/>
                    <a:pt x="19233" y="21565"/>
                    <a:pt x="19551" y="21565"/>
                  </a:cubicBezTo>
                  <a:cubicBezTo>
                    <a:pt x="19722" y="21565"/>
                    <a:pt x="19884" y="21625"/>
                    <a:pt x="20001" y="21764"/>
                  </a:cubicBezTo>
                  <a:cubicBezTo>
                    <a:pt x="20396" y="22220"/>
                    <a:pt x="19941" y="22980"/>
                    <a:pt x="20153" y="23557"/>
                  </a:cubicBezTo>
                  <a:cubicBezTo>
                    <a:pt x="20488" y="24347"/>
                    <a:pt x="21734" y="24135"/>
                    <a:pt x="22372" y="24712"/>
                  </a:cubicBezTo>
                  <a:cubicBezTo>
                    <a:pt x="23010" y="25259"/>
                    <a:pt x="22676" y="26475"/>
                    <a:pt x="22220" y="27265"/>
                  </a:cubicBezTo>
                  <a:cubicBezTo>
                    <a:pt x="22099" y="27508"/>
                    <a:pt x="21947" y="27691"/>
                    <a:pt x="21764" y="27812"/>
                  </a:cubicBezTo>
                  <a:cubicBezTo>
                    <a:pt x="21638" y="27886"/>
                    <a:pt x="21514" y="27918"/>
                    <a:pt x="21390" y="27918"/>
                  </a:cubicBezTo>
                  <a:cubicBezTo>
                    <a:pt x="20645" y="27918"/>
                    <a:pt x="19919" y="26779"/>
                    <a:pt x="19059" y="26779"/>
                  </a:cubicBezTo>
                  <a:cubicBezTo>
                    <a:pt x="18857" y="27589"/>
                    <a:pt x="18103" y="28151"/>
                    <a:pt x="17271" y="28151"/>
                  </a:cubicBezTo>
                  <a:cubicBezTo>
                    <a:pt x="17229" y="28151"/>
                    <a:pt x="17187" y="28150"/>
                    <a:pt x="17144" y="28147"/>
                  </a:cubicBezTo>
                  <a:cubicBezTo>
                    <a:pt x="16080" y="27995"/>
                    <a:pt x="15412" y="26931"/>
                    <a:pt x="14834" y="26019"/>
                  </a:cubicBezTo>
                  <a:cubicBezTo>
                    <a:pt x="14295" y="25091"/>
                    <a:pt x="13520" y="24103"/>
                    <a:pt x="12451" y="24103"/>
                  </a:cubicBezTo>
                  <a:cubicBezTo>
                    <a:pt x="12435" y="24103"/>
                    <a:pt x="12419" y="24104"/>
                    <a:pt x="12402" y="24104"/>
                  </a:cubicBezTo>
                  <a:cubicBezTo>
                    <a:pt x="11339" y="24165"/>
                    <a:pt x="10548" y="25138"/>
                    <a:pt x="9515" y="25198"/>
                  </a:cubicBezTo>
                  <a:cubicBezTo>
                    <a:pt x="9288" y="25198"/>
                    <a:pt x="9052" y="25164"/>
                    <a:pt x="8826" y="25164"/>
                  </a:cubicBezTo>
                  <a:cubicBezTo>
                    <a:pt x="8629" y="25164"/>
                    <a:pt x="8439" y="25190"/>
                    <a:pt x="8269" y="25290"/>
                  </a:cubicBezTo>
                  <a:cubicBezTo>
                    <a:pt x="8056" y="25442"/>
                    <a:pt x="7934" y="25715"/>
                    <a:pt x="7721" y="25867"/>
                  </a:cubicBezTo>
                  <a:cubicBezTo>
                    <a:pt x="7521" y="26034"/>
                    <a:pt x="7280" y="26087"/>
                    <a:pt x="7020" y="26087"/>
                  </a:cubicBezTo>
                  <a:cubicBezTo>
                    <a:pt x="6568" y="26087"/>
                    <a:pt x="6056" y="25928"/>
                    <a:pt x="5594" y="25928"/>
                  </a:cubicBezTo>
                  <a:cubicBezTo>
                    <a:pt x="3952" y="25958"/>
                    <a:pt x="3375" y="28967"/>
                    <a:pt x="2645" y="30153"/>
                  </a:cubicBezTo>
                  <a:cubicBezTo>
                    <a:pt x="1794" y="31521"/>
                    <a:pt x="882" y="33010"/>
                    <a:pt x="974" y="34651"/>
                  </a:cubicBezTo>
                  <a:cubicBezTo>
                    <a:pt x="1004" y="35442"/>
                    <a:pt x="1308" y="36323"/>
                    <a:pt x="974" y="37053"/>
                  </a:cubicBezTo>
                  <a:cubicBezTo>
                    <a:pt x="700" y="37661"/>
                    <a:pt x="92" y="38086"/>
                    <a:pt x="1" y="38724"/>
                  </a:cubicBezTo>
                  <a:cubicBezTo>
                    <a:pt x="1" y="39059"/>
                    <a:pt x="62" y="39393"/>
                    <a:pt x="214" y="39697"/>
                  </a:cubicBezTo>
                  <a:lnTo>
                    <a:pt x="1338" y="42737"/>
                  </a:lnTo>
                  <a:cubicBezTo>
                    <a:pt x="1582" y="43345"/>
                    <a:pt x="1916" y="44074"/>
                    <a:pt x="2554" y="44196"/>
                  </a:cubicBezTo>
                  <a:cubicBezTo>
                    <a:pt x="2889" y="44196"/>
                    <a:pt x="3192" y="44196"/>
                    <a:pt x="3496" y="44226"/>
                  </a:cubicBezTo>
                  <a:cubicBezTo>
                    <a:pt x="3983" y="44348"/>
                    <a:pt x="4196" y="44864"/>
                    <a:pt x="4591" y="45168"/>
                  </a:cubicBezTo>
                  <a:cubicBezTo>
                    <a:pt x="4914" y="45384"/>
                    <a:pt x="5290" y="45451"/>
                    <a:pt x="5681" y="45451"/>
                  </a:cubicBezTo>
                  <a:cubicBezTo>
                    <a:pt x="5953" y="45451"/>
                    <a:pt x="6232" y="45418"/>
                    <a:pt x="6506" y="45381"/>
                  </a:cubicBezTo>
                  <a:lnTo>
                    <a:pt x="9758" y="44925"/>
                  </a:lnTo>
                  <a:cubicBezTo>
                    <a:pt x="9915" y="44903"/>
                    <a:pt x="10074" y="44892"/>
                    <a:pt x="10234" y="44892"/>
                  </a:cubicBezTo>
                  <a:cubicBezTo>
                    <a:pt x="11623" y="44892"/>
                    <a:pt x="13015" y="45721"/>
                    <a:pt x="12524" y="47357"/>
                  </a:cubicBezTo>
                  <a:cubicBezTo>
                    <a:pt x="12342" y="48025"/>
                    <a:pt x="11946" y="48603"/>
                    <a:pt x="11825" y="49272"/>
                  </a:cubicBezTo>
                  <a:cubicBezTo>
                    <a:pt x="11187" y="52250"/>
                    <a:pt x="12098" y="54652"/>
                    <a:pt x="9606" y="57144"/>
                  </a:cubicBezTo>
                  <a:cubicBezTo>
                    <a:pt x="8907" y="57843"/>
                    <a:pt x="7995" y="58664"/>
                    <a:pt x="8208" y="59606"/>
                  </a:cubicBezTo>
                  <a:cubicBezTo>
                    <a:pt x="8299" y="59910"/>
                    <a:pt x="8512" y="60184"/>
                    <a:pt x="8573" y="60518"/>
                  </a:cubicBezTo>
                  <a:cubicBezTo>
                    <a:pt x="8755" y="61339"/>
                    <a:pt x="7995" y="62068"/>
                    <a:pt x="7417" y="62707"/>
                  </a:cubicBezTo>
                  <a:cubicBezTo>
                    <a:pt x="6870" y="63314"/>
                    <a:pt x="6445" y="64439"/>
                    <a:pt x="7114" y="64956"/>
                  </a:cubicBezTo>
                  <a:cubicBezTo>
                    <a:pt x="7279" y="65075"/>
                    <a:pt x="7456" y="65127"/>
                    <a:pt x="7636" y="65127"/>
                  </a:cubicBezTo>
                  <a:cubicBezTo>
                    <a:pt x="8281" y="65127"/>
                    <a:pt x="8979" y="64469"/>
                    <a:pt x="9454" y="63922"/>
                  </a:cubicBezTo>
                  <a:cubicBezTo>
                    <a:pt x="10731" y="62463"/>
                    <a:pt x="12433" y="61673"/>
                    <a:pt x="13861" y="60396"/>
                  </a:cubicBezTo>
                  <a:cubicBezTo>
                    <a:pt x="15168" y="59211"/>
                    <a:pt x="15716" y="58238"/>
                    <a:pt x="17509" y="57630"/>
                  </a:cubicBezTo>
                  <a:lnTo>
                    <a:pt x="17630" y="57600"/>
                  </a:lnTo>
                  <a:cubicBezTo>
                    <a:pt x="31521" y="39393"/>
                    <a:pt x="27600" y="13314"/>
                    <a:pt x="8968" y="31"/>
                  </a:cubicBezTo>
                  <a:lnTo>
                    <a:pt x="89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3"/>
            <p:cNvSpPr/>
            <p:nvPr/>
          </p:nvSpPr>
          <p:spPr>
            <a:xfrm>
              <a:off x="13333525" y="1781350"/>
              <a:ext cx="1057800" cy="1923300"/>
            </a:xfrm>
            <a:custGeom>
              <a:avLst/>
              <a:gdLst/>
              <a:ahLst/>
              <a:cxnLst/>
              <a:rect l="l" t="t" r="r" b="b"/>
              <a:pathLst>
                <a:path w="42312" h="76932" extrusionOk="0">
                  <a:moveTo>
                    <a:pt x="24986" y="1"/>
                  </a:moveTo>
                  <a:cubicBezTo>
                    <a:pt x="12858" y="4499"/>
                    <a:pt x="3557" y="14499"/>
                    <a:pt x="1" y="26962"/>
                  </a:cubicBezTo>
                  <a:cubicBezTo>
                    <a:pt x="669" y="28360"/>
                    <a:pt x="700" y="30123"/>
                    <a:pt x="821" y="31734"/>
                  </a:cubicBezTo>
                  <a:cubicBezTo>
                    <a:pt x="973" y="34165"/>
                    <a:pt x="1490" y="36536"/>
                    <a:pt x="2311" y="38846"/>
                  </a:cubicBezTo>
                  <a:cubicBezTo>
                    <a:pt x="2858" y="40397"/>
                    <a:pt x="3648" y="42007"/>
                    <a:pt x="5107" y="42828"/>
                  </a:cubicBezTo>
                  <a:cubicBezTo>
                    <a:pt x="5745" y="43132"/>
                    <a:pt x="6444" y="43375"/>
                    <a:pt x="7144" y="43588"/>
                  </a:cubicBezTo>
                  <a:cubicBezTo>
                    <a:pt x="9241" y="44287"/>
                    <a:pt x="11125" y="45594"/>
                    <a:pt x="12524" y="47327"/>
                  </a:cubicBezTo>
                  <a:cubicBezTo>
                    <a:pt x="12829" y="47687"/>
                    <a:pt x="13184" y="48098"/>
                    <a:pt x="13614" y="48098"/>
                  </a:cubicBezTo>
                  <a:cubicBezTo>
                    <a:pt x="13655" y="48098"/>
                    <a:pt x="13697" y="48095"/>
                    <a:pt x="13739" y="48087"/>
                  </a:cubicBezTo>
                  <a:cubicBezTo>
                    <a:pt x="13922" y="48026"/>
                    <a:pt x="14104" y="47965"/>
                    <a:pt x="14287" y="47874"/>
                  </a:cubicBezTo>
                  <a:cubicBezTo>
                    <a:pt x="14428" y="47810"/>
                    <a:pt x="14572" y="47781"/>
                    <a:pt x="14714" y="47781"/>
                  </a:cubicBezTo>
                  <a:cubicBezTo>
                    <a:pt x="15458" y="47781"/>
                    <a:pt x="16155" y="48572"/>
                    <a:pt x="16232" y="49363"/>
                  </a:cubicBezTo>
                  <a:cubicBezTo>
                    <a:pt x="16414" y="51065"/>
                    <a:pt x="15229" y="52129"/>
                    <a:pt x="15746" y="53923"/>
                  </a:cubicBezTo>
                  <a:cubicBezTo>
                    <a:pt x="16080" y="55047"/>
                    <a:pt x="16414" y="56233"/>
                    <a:pt x="17174" y="57175"/>
                  </a:cubicBezTo>
                  <a:cubicBezTo>
                    <a:pt x="17600" y="57661"/>
                    <a:pt x="18116" y="58087"/>
                    <a:pt x="18542" y="58603"/>
                  </a:cubicBezTo>
                  <a:cubicBezTo>
                    <a:pt x="19028" y="59211"/>
                    <a:pt x="19363" y="59941"/>
                    <a:pt x="19879" y="60549"/>
                  </a:cubicBezTo>
                  <a:cubicBezTo>
                    <a:pt x="21095" y="61947"/>
                    <a:pt x="23162" y="62373"/>
                    <a:pt x="24317" y="63832"/>
                  </a:cubicBezTo>
                  <a:cubicBezTo>
                    <a:pt x="24955" y="64622"/>
                    <a:pt x="25259" y="65686"/>
                    <a:pt x="25533" y="66689"/>
                  </a:cubicBezTo>
                  <a:cubicBezTo>
                    <a:pt x="26110" y="68816"/>
                    <a:pt x="26718" y="70944"/>
                    <a:pt x="27813" y="72859"/>
                  </a:cubicBezTo>
                  <a:cubicBezTo>
                    <a:pt x="28907" y="74744"/>
                    <a:pt x="30639" y="76385"/>
                    <a:pt x="32797" y="76932"/>
                  </a:cubicBezTo>
                  <a:cubicBezTo>
                    <a:pt x="33162" y="76324"/>
                    <a:pt x="32615" y="75534"/>
                    <a:pt x="32038" y="75078"/>
                  </a:cubicBezTo>
                  <a:cubicBezTo>
                    <a:pt x="31490" y="74622"/>
                    <a:pt x="30791" y="74136"/>
                    <a:pt x="30822" y="73406"/>
                  </a:cubicBezTo>
                  <a:cubicBezTo>
                    <a:pt x="30852" y="73072"/>
                    <a:pt x="30974" y="72737"/>
                    <a:pt x="31187" y="72464"/>
                  </a:cubicBezTo>
                  <a:cubicBezTo>
                    <a:pt x="31642" y="71734"/>
                    <a:pt x="32220" y="71126"/>
                    <a:pt x="32919" y="70579"/>
                  </a:cubicBezTo>
                  <a:cubicBezTo>
                    <a:pt x="33253" y="70367"/>
                    <a:pt x="33557" y="70093"/>
                    <a:pt x="33801" y="69759"/>
                  </a:cubicBezTo>
                  <a:cubicBezTo>
                    <a:pt x="34256" y="69090"/>
                    <a:pt x="34105" y="68178"/>
                    <a:pt x="34439" y="67449"/>
                  </a:cubicBezTo>
                  <a:cubicBezTo>
                    <a:pt x="34864" y="66567"/>
                    <a:pt x="36019" y="65625"/>
                    <a:pt x="35381" y="64865"/>
                  </a:cubicBezTo>
                  <a:lnTo>
                    <a:pt x="35381" y="64865"/>
                  </a:lnTo>
                  <a:cubicBezTo>
                    <a:pt x="35694" y="64994"/>
                    <a:pt x="36016" y="65055"/>
                    <a:pt x="36332" y="65055"/>
                  </a:cubicBezTo>
                  <a:cubicBezTo>
                    <a:pt x="37426" y="65055"/>
                    <a:pt x="38442" y="64325"/>
                    <a:pt x="38725" y="63193"/>
                  </a:cubicBezTo>
                  <a:cubicBezTo>
                    <a:pt x="38816" y="62616"/>
                    <a:pt x="38725" y="62038"/>
                    <a:pt x="38785" y="61461"/>
                  </a:cubicBezTo>
                  <a:cubicBezTo>
                    <a:pt x="39120" y="59363"/>
                    <a:pt x="42311" y="57752"/>
                    <a:pt x="40974" y="55625"/>
                  </a:cubicBezTo>
                  <a:cubicBezTo>
                    <a:pt x="40191" y="54362"/>
                    <a:pt x="37730" y="53792"/>
                    <a:pt x="36048" y="53792"/>
                  </a:cubicBezTo>
                  <a:cubicBezTo>
                    <a:pt x="35705" y="53792"/>
                    <a:pt x="35395" y="53815"/>
                    <a:pt x="35138" y="53862"/>
                  </a:cubicBezTo>
                  <a:cubicBezTo>
                    <a:pt x="34834" y="53923"/>
                    <a:pt x="34560" y="53953"/>
                    <a:pt x="34287" y="53953"/>
                  </a:cubicBezTo>
                  <a:cubicBezTo>
                    <a:pt x="33740" y="53831"/>
                    <a:pt x="33284" y="53527"/>
                    <a:pt x="32949" y="53102"/>
                  </a:cubicBezTo>
                  <a:cubicBezTo>
                    <a:pt x="32828" y="52980"/>
                    <a:pt x="32706" y="52859"/>
                    <a:pt x="32646" y="52707"/>
                  </a:cubicBezTo>
                  <a:cubicBezTo>
                    <a:pt x="32585" y="52494"/>
                    <a:pt x="32554" y="52251"/>
                    <a:pt x="32615" y="52038"/>
                  </a:cubicBezTo>
                  <a:cubicBezTo>
                    <a:pt x="32842" y="49694"/>
                    <a:pt x="32106" y="49299"/>
                    <a:pt x="31031" y="49299"/>
                  </a:cubicBezTo>
                  <a:cubicBezTo>
                    <a:pt x="30485" y="49299"/>
                    <a:pt x="29851" y="49401"/>
                    <a:pt x="29212" y="49401"/>
                  </a:cubicBezTo>
                  <a:cubicBezTo>
                    <a:pt x="28583" y="49401"/>
                    <a:pt x="27948" y="49301"/>
                    <a:pt x="27387" y="48907"/>
                  </a:cubicBezTo>
                  <a:cubicBezTo>
                    <a:pt x="27022" y="48634"/>
                    <a:pt x="26749" y="48178"/>
                    <a:pt x="26354" y="47904"/>
                  </a:cubicBezTo>
                  <a:cubicBezTo>
                    <a:pt x="25867" y="47600"/>
                    <a:pt x="25168" y="47600"/>
                    <a:pt x="24743" y="47205"/>
                  </a:cubicBezTo>
                  <a:cubicBezTo>
                    <a:pt x="24530" y="46992"/>
                    <a:pt x="24408" y="46719"/>
                    <a:pt x="24196" y="46536"/>
                  </a:cubicBezTo>
                  <a:cubicBezTo>
                    <a:pt x="23898" y="46239"/>
                    <a:pt x="23509" y="46140"/>
                    <a:pt x="23088" y="46140"/>
                  </a:cubicBezTo>
                  <a:cubicBezTo>
                    <a:pt x="22606" y="46140"/>
                    <a:pt x="22083" y="46271"/>
                    <a:pt x="21612" y="46384"/>
                  </a:cubicBezTo>
                  <a:cubicBezTo>
                    <a:pt x="21419" y="46431"/>
                    <a:pt x="21250" y="46451"/>
                    <a:pt x="21097" y="46451"/>
                  </a:cubicBezTo>
                  <a:cubicBezTo>
                    <a:pt x="20453" y="46451"/>
                    <a:pt x="20092" y="46100"/>
                    <a:pt x="19454" y="45929"/>
                  </a:cubicBezTo>
                  <a:cubicBezTo>
                    <a:pt x="19054" y="45789"/>
                    <a:pt x="18642" y="45715"/>
                    <a:pt x="18225" y="45715"/>
                  </a:cubicBezTo>
                  <a:cubicBezTo>
                    <a:pt x="18007" y="45715"/>
                    <a:pt x="17788" y="45735"/>
                    <a:pt x="17569" y="45777"/>
                  </a:cubicBezTo>
                  <a:cubicBezTo>
                    <a:pt x="17387" y="46506"/>
                    <a:pt x="16779" y="47053"/>
                    <a:pt x="16049" y="47144"/>
                  </a:cubicBezTo>
                  <a:cubicBezTo>
                    <a:pt x="15583" y="46577"/>
                    <a:pt x="14888" y="46266"/>
                    <a:pt x="14178" y="46266"/>
                  </a:cubicBezTo>
                  <a:cubicBezTo>
                    <a:pt x="13824" y="46266"/>
                    <a:pt x="13466" y="46344"/>
                    <a:pt x="13131" y="46506"/>
                  </a:cubicBezTo>
                  <a:cubicBezTo>
                    <a:pt x="12372" y="45746"/>
                    <a:pt x="12250" y="44561"/>
                    <a:pt x="12858" y="43649"/>
                  </a:cubicBezTo>
                  <a:cubicBezTo>
                    <a:pt x="12702" y="43463"/>
                    <a:pt x="12498" y="43399"/>
                    <a:pt x="12269" y="43399"/>
                  </a:cubicBezTo>
                  <a:cubicBezTo>
                    <a:pt x="11761" y="43399"/>
                    <a:pt x="11126" y="43713"/>
                    <a:pt x="10596" y="43713"/>
                  </a:cubicBezTo>
                  <a:cubicBezTo>
                    <a:pt x="10387" y="43713"/>
                    <a:pt x="10194" y="43664"/>
                    <a:pt x="10031" y="43527"/>
                  </a:cubicBezTo>
                  <a:cubicBezTo>
                    <a:pt x="8998" y="42676"/>
                    <a:pt x="11399" y="40640"/>
                    <a:pt x="10274" y="39880"/>
                  </a:cubicBezTo>
                  <a:cubicBezTo>
                    <a:pt x="10061" y="39552"/>
                    <a:pt x="9715" y="39383"/>
                    <a:pt x="9370" y="39383"/>
                  </a:cubicBezTo>
                  <a:cubicBezTo>
                    <a:pt x="9076" y="39383"/>
                    <a:pt x="8782" y="39506"/>
                    <a:pt x="8572" y="39758"/>
                  </a:cubicBezTo>
                  <a:cubicBezTo>
                    <a:pt x="8086" y="40275"/>
                    <a:pt x="8268" y="41126"/>
                    <a:pt x="8906" y="41430"/>
                  </a:cubicBezTo>
                  <a:lnTo>
                    <a:pt x="8268" y="41856"/>
                  </a:lnTo>
                  <a:cubicBezTo>
                    <a:pt x="7144" y="41004"/>
                    <a:pt x="5897" y="39880"/>
                    <a:pt x="6019" y="38482"/>
                  </a:cubicBezTo>
                  <a:cubicBezTo>
                    <a:pt x="6080" y="37722"/>
                    <a:pt x="6536" y="37023"/>
                    <a:pt x="6444" y="36293"/>
                  </a:cubicBezTo>
                  <a:cubicBezTo>
                    <a:pt x="6323" y="35989"/>
                    <a:pt x="6323" y="35655"/>
                    <a:pt x="6353" y="35320"/>
                  </a:cubicBezTo>
                  <a:cubicBezTo>
                    <a:pt x="6505" y="35047"/>
                    <a:pt x="6748" y="34834"/>
                    <a:pt x="7083" y="34743"/>
                  </a:cubicBezTo>
                  <a:cubicBezTo>
                    <a:pt x="7903" y="34287"/>
                    <a:pt x="8785" y="34013"/>
                    <a:pt x="9727" y="33922"/>
                  </a:cubicBezTo>
                  <a:cubicBezTo>
                    <a:pt x="9773" y="33920"/>
                    <a:pt x="9819" y="33919"/>
                    <a:pt x="9864" y="33919"/>
                  </a:cubicBezTo>
                  <a:cubicBezTo>
                    <a:pt x="11679" y="33919"/>
                    <a:pt x="12431" y="35684"/>
                    <a:pt x="13587" y="36871"/>
                  </a:cubicBezTo>
                  <a:cubicBezTo>
                    <a:pt x="14074" y="36688"/>
                    <a:pt x="14165" y="35989"/>
                    <a:pt x="13983" y="35503"/>
                  </a:cubicBezTo>
                  <a:cubicBezTo>
                    <a:pt x="13831" y="34986"/>
                    <a:pt x="13496" y="34530"/>
                    <a:pt x="13466" y="34013"/>
                  </a:cubicBezTo>
                  <a:cubicBezTo>
                    <a:pt x="13375" y="33284"/>
                    <a:pt x="13831" y="32676"/>
                    <a:pt x="14256" y="32099"/>
                  </a:cubicBezTo>
                  <a:lnTo>
                    <a:pt x="17478" y="27782"/>
                  </a:lnTo>
                  <a:cubicBezTo>
                    <a:pt x="18420" y="26567"/>
                    <a:pt x="19363" y="25320"/>
                    <a:pt x="20609" y="24408"/>
                  </a:cubicBezTo>
                  <a:cubicBezTo>
                    <a:pt x="20943" y="24135"/>
                    <a:pt x="21308" y="23953"/>
                    <a:pt x="21733" y="23831"/>
                  </a:cubicBezTo>
                  <a:cubicBezTo>
                    <a:pt x="22706" y="23618"/>
                    <a:pt x="24074" y="24013"/>
                    <a:pt x="24499" y="23071"/>
                  </a:cubicBezTo>
                  <a:cubicBezTo>
                    <a:pt x="23831" y="22342"/>
                    <a:pt x="23831" y="21217"/>
                    <a:pt x="24499" y="20487"/>
                  </a:cubicBezTo>
                  <a:cubicBezTo>
                    <a:pt x="24349" y="20465"/>
                    <a:pt x="24198" y="20453"/>
                    <a:pt x="24048" y="20453"/>
                  </a:cubicBezTo>
                  <a:cubicBezTo>
                    <a:pt x="23195" y="20453"/>
                    <a:pt x="22363" y="20814"/>
                    <a:pt x="21794" y="21460"/>
                  </a:cubicBezTo>
                  <a:cubicBezTo>
                    <a:pt x="21429" y="20518"/>
                    <a:pt x="22737" y="19849"/>
                    <a:pt x="23679" y="19697"/>
                  </a:cubicBezTo>
                  <a:lnTo>
                    <a:pt x="29150" y="18724"/>
                  </a:lnTo>
                  <a:cubicBezTo>
                    <a:pt x="29363" y="17995"/>
                    <a:pt x="28177" y="17813"/>
                    <a:pt x="27630" y="17296"/>
                  </a:cubicBezTo>
                  <a:cubicBezTo>
                    <a:pt x="27113" y="16779"/>
                    <a:pt x="27265" y="15898"/>
                    <a:pt x="27326" y="15138"/>
                  </a:cubicBezTo>
                  <a:cubicBezTo>
                    <a:pt x="27417" y="14408"/>
                    <a:pt x="27144" y="13405"/>
                    <a:pt x="26384" y="13375"/>
                  </a:cubicBezTo>
                  <a:cubicBezTo>
                    <a:pt x="26080" y="13436"/>
                    <a:pt x="25806" y="13466"/>
                    <a:pt x="25503" y="13557"/>
                  </a:cubicBezTo>
                  <a:cubicBezTo>
                    <a:pt x="25480" y="13559"/>
                    <a:pt x="25457" y="13559"/>
                    <a:pt x="25435" y="13559"/>
                  </a:cubicBezTo>
                  <a:cubicBezTo>
                    <a:pt x="24065" y="13559"/>
                    <a:pt x="23789" y="10879"/>
                    <a:pt x="22459" y="10879"/>
                  </a:cubicBezTo>
                  <a:cubicBezTo>
                    <a:pt x="22430" y="10879"/>
                    <a:pt x="22401" y="10880"/>
                    <a:pt x="22372" y="10882"/>
                  </a:cubicBezTo>
                  <a:cubicBezTo>
                    <a:pt x="21095" y="11004"/>
                    <a:pt x="21338" y="13101"/>
                    <a:pt x="20396" y="13983"/>
                  </a:cubicBezTo>
                  <a:cubicBezTo>
                    <a:pt x="19940" y="14408"/>
                    <a:pt x="19211" y="14530"/>
                    <a:pt x="18876" y="15077"/>
                  </a:cubicBezTo>
                  <a:cubicBezTo>
                    <a:pt x="18755" y="15411"/>
                    <a:pt x="18694" y="15776"/>
                    <a:pt x="18663" y="16110"/>
                  </a:cubicBezTo>
                  <a:cubicBezTo>
                    <a:pt x="18445" y="17255"/>
                    <a:pt x="17421" y="18058"/>
                    <a:pt x="16291" y="18058"/>
                  </a:cubicBezTo>
                  <a:cubicBezTo>
                    <a:pt x="16161" y="18058"/>
                    <a:pt x="16029" y="18047"/>
                    <a:pt x="15897" y="18025"/>
                  </a:cubicBezTo>
                  <a:lnTo>
                    <a:pt x="16414" y="15685"/>
                  </a:lnTo>
                  <a:cubicBezTo>
                    <a:pt x="15624" y="15685"/>
                    <a:pt x="14742" y="15685"/>
                    <a:pt x="14074" y="15259"/>
                  </a:cubicBezTo>
                  <a:cubicBezTo>
                    <a:pt x="13375" y="14834"/>
                    <a:pt x="13010" y="13800"/>
                    <a:pt x="13527" y="13192"/>
                  </a:cubicBezTo>
                  <a:cubicBezTo>
                    <a:pt x="14165" y="12463"/>
                    <a:pt x="15624" y="12706"/>
                    <a:pt x="15958" y="11794"/>
                  </a:cubicBezTo>
                  <a:cubicBezTo>
                    <a:pt x="16110" y="11430"/>
                    <a:pt x="15958" y="11004"/>
                    <a:pt x="15989" y="10609"/>
                  </a:cubicBezTo>
                  <a:cubicBezTo>
                    <a:pt x="16118" y="9243"/>
                    <a:pt x="17820" y="8773"/>
                    <a:pt x="19095" y="8773"/>
                  </a:cubicBezTo>
                  <a:cubicBezTo>
                    <a:pt x="19323" y="8773"/>
                    <a:pt x="19538" y="8788"/>
                    <a:pt x="19727" y="8816"/>
                  </a:cubicBezTo>
                  <a:cubicBezTo>
                    <a:pt x="20285" y="8912"/>
                    <a:pt x="20866" y="9044"/>
                    <a:pt x="21426" y="9044"/>
                  </a:cubicBezTo>
                  <a:cubicBezTo>
                    <a:pt x="21752" y="9044"/>
                    <a:pt x="22070" y="8999"/>
                    <a:pt x="22372" y="8876"/>
                  </a:cubicBezTo>
                  <a:cubicBezTo>
                    <a:pt x="23192" y="8542"/>
                    <a:pt x="23740" y="7357"/>
                    <a:pt x="23101" y="6718"/>
                  </a:cubicBezTo>
                  <a:cubicBezTo>
                    <a:pt x="23259" y="6519"/>
                    <a:pt x="23500" y="6471"/>
                    <a:pt x="23766" y="6471"/>
                  </a:cubicBezTo>
                  <a:cubicBezTo>
                    <a:pt x="24003" y="6471"/>
                    <a:pt x="24260" y="6509"/>
                    <a:pt x="24494" y="6509"/>
                  </a:cubicBezTo>
                  <a:cubicBezTo>
                    <a:pt x="24756" y="6509"/>
                    <a:pt x="24991" y="6462"/>
                    <a:pt x="25138" y="6262"/>
                  </a:cubicBezTo>
                  <a:cubicBezTo>
                    <a:pt x="25563" y="5654"/>
                    <a:pt x="24469" y="5016"/>
                    <a:pt x="24256" y="4287"/>
                  </a:cubicBezTo>
                  <a:cubicBezTo>
                    <a:pt x="24074" y="3679"/>
                    <a:pt x="24560" y="3101"/>
                    <a:pt x="24864" y="2524"/>
                  </a:cubicBezTo>
                  <a:cubicBezTo>
                    <a:pt x="25229" y="1733"/>
                    <a:pt x="25290" y="852"/>
                    <a:pt x="2498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3"/>
            <p:cNvSpPr/>
            <p:nvPr/>
          </p:nvSpPr>
          <p:spPr>
            <a:xfrm>
              <a:off x="13960425" y="1719050"/>
              <a:ext cx="748525" cy="391700"/>
            </a:xfrm>
            <a:custGeom>
              <a:avLst/>
              <a:gdLst/>
              <a:ahLst/>
              <a:cxnLst/>
              <a:rect l="l" t="t" r="r" b="b"/>
              <a:pathLst>
                <a:path w="29941" h="15668" extrusionOk="0">
                  <a:moveTo>
                    <a:pt x="13953" y="0"/>
                  </a:moveTo>
                  <a:cubicBezTo>
                    <a:pt x="9180" y="0"/>
                    <a:pt x="4469" y="851"/>
                    <a:pt x="1" y="2493"/>
                  </a:cubicBezTo>
                  <a:cubicBezTo>
                    <a:pt x="1" y="2949"/>
                    <a:pt x="244" y="3405"/>
                    <a:pt x="609" y="3709"/>
                  </a:cubicBezTo>
                  <a:cubicBezTo>
                    <a:pt x="1019" y="3982"/>
                    <a:pt x="1498" y="4081"/>
                    <a:pt x="1996" y="4081"/>
                  </a:cubicBezTo>
                  <a:cubicBezTo>
                    <a:pt x="2493" y="4081"/>
                    <a:pt x="3010" y="3982"/>
                    <a:pt x="3496" y="3861"/>
                  </a:cubicBezTo>
                  <a:cubicBezTo>
                    <a:pt x="4161" y="3694"/>
                    <a:pt x="4840" y="3500"/>
                    <a:pt x="5503" y="3500"/>
                  </a:cubicBezTo>
                  <a:cubicBezTo>
                    <a:pt x="5811" y="3500"/>
                    <a:pt x="6116" y="3542"/>
                    <a:pt x="6414" y="3648"/>
                  </a:cubicBezTo>
                  <a:cubicBezTo>
                    <a:pt x="7661" y="4104"/>
                    <a:pt x="8238" y="5502"/>
                    <a:pt x="8694" y="6748"/>
                  </a:cubicBezTo>
                  <a:cubicBezTo>
                    <a:pt x="8755" y="6931"/>
                    <a:pt x="8785" y="7113"/>
                    <a:pt x="8755" y="7326"/>
                  </a:cubicBezTo>
                  <a:cubicBezTo>
                    <a:pt x="8694" y="7569"/>
                    <a:pt x="8451" y="7751"/>
                    <a:pt x="8299" y="7964"/>
                  </a:cubicBezTo>
                  <a:cubicBezTo>
                    <a:pt x="7934" y="8542"/>
                    <a:pt x="8238" y="9301"/>
                    <a:pt x="8907" y="9484"/>
                  </a:cubicBezTo>
                  <a:cubicBezTo>
                    <a:pt x="8025" y="10001"/>
                    <a:pt x="8208" y="11277"/>
                    <a:pt x="8512" y="12250"/>
                  </a:cubicBezTo>
                  <a:cubicBezTo>
                    <a:pt x="8816" y="13222"/>
                    <a:pt x="9120" y="14225"/>
                    <a:pt x="9819" y="14925"/>
                  </a:cubicBezTo>
                  <a:cubicBezTo>
                    <a:pt x="10254" y="15378"/>
                    <a:pt x="10900" y="15668"/>
                    <a:pt x="11517" y="15668"/>
                  </a:cubicBezTo>
                  <a:cubicBezTo>
                    <a:pt x="11892" y="15668"/>
                    <a:pt x="12256" y="15561"/>
                    <a:pt x="12554" y="15320"/>
                  </a:cubicBezTo>
                  <a:cubicBezTo>
                    <a:pt x="13162" y="14803"/>
                    <a:pt x="13314" y="13952"/>
                    <a:pt x="13497" y="13192"/>
                  </a:cubicBezTo>
                  <a:cubicBezTo>
                    <a:pt x="13679" y="12402"/>
                    <a:pt x="14196" y="11551"/>
                    <a:pt x="14986" y="11520"/>
                  </a:cubicBezTo>
                  <a:cubicBezTo>
                    <a:pt x="15018" y="11518"/>
                    <a:pt x="15049" y="11517"/>
                    <a:pt x="15080" y="11517"/>
                  </a:cubicBezTo>
                  <a:cubicBezTo>
                    <a:pt x="15321" y="11517"/>
                    <a:pt x="15552" y="11582"/>
                    <a:pt x="15780" y="11582"/>
                  </a:cubicBezTo>
                  <a:cubicBezTo>
                    <a:pt x="15891" y="11582"/>
                    <a:pt x="16001" y="11566"/>
                    <a:pt x="16111" y="11520"/>
                  </a:cubicBezTo>
                  <a:cubicBezTo>
                    <a:pt x="16536" y="11338"/>
                    <a:pt x="16658" y="10821"/>
                    <a:pt x="16931" y="10456"/>
                  </a:cubicBezTo>
                  <a:cubicBezTo>
                    <a:pt x="17418" y="9818"/>
                    <a:pt x="18269" y="9727"/>
                    <a:pt x="19029" y="9545"/>
                  </a:cubicBezTo>
                  <a:cubicBezTo>
                    <a:pt x="19789" y="9362"/>
                    <a:pt x="20609" y="8845"/>
                    <a:pt x="20609" y="8086"/>
                  </a:cubicBezTo>
                  <a:cubicBezTo>
                    <a:pt x="20609" y="7569"/>
                    <a:pt x="20275" y="6870"/>
                    <a:pt x="20761" y="6687"/>
                  </a:cubicBezTo>
                  <a:cubicBezTo>
                    <a:pt x="20807" y="6672"/>
                    <a:pt x="20851" y="6665"/>
                    <a:pt x="20894" y="6665"/>
                  </a:cubicBezTo>
                  <a:cubicBezTo>
                    <a:pt x="21274" y="6665"/>
                    <a:pt x="21534" y="7222"/>
                    <a:pt x="21916" y="7386"/>
                  </a:cubicBezTo>
                  <a:cubicBezTo>
                    <a:pt x="22002" y="7422"/>
                    <a:pt x="22083" y="7438"/>
                    <a:pt x="22161" y="7438"/>
                  </a:cubicBezTo>
                  <a:cubicBezTo>
                    <a:pt x="22747" y="7438"/>
                    <a:pt x="23105" y="6504"/>
                    <a:pt x="23132" y="5806"/>
                  </a:cubicBezTo>
                  <a:cubicBezTo>
                    <a:pt x="23558" y="6262"/>
                    <a:pt x="24105" y="6627"/>
                    <a:pt x="24743" y="6809"/>
                  </a:cubicBezTo>
                  <a:cubicBezTo>
                    <a:pt x="24826" y="6826"/>
                    <a:pt x="24912" y="6834"/>
                    <a:pt x="25000" y="6834"/>
                  </a:cubicBezTo>
                  <a:cubicBezTo>
                    <a:pt x="25554" y="6834"/>
                    <a:pt x="26158" y="6509"/>
                    <a:pt x="26263" y="5958"/>
                  </a:cubicBezTo>
                  <a:cubicBezTo>
                    <a:pt x="26324" y="5593"/>
                    <a:pt x="26141" y="5198"/>
                    <a:pt x="26293" y="4864"/>
                  </a:cubicBezTo>
                  <a:cubicBezTo>
                    <a:pt x="26435" y="4510"/>
                    <a:pt x="26850" y="4376"/>
                    <a:pt x="27256" y="4376"/>
                  </a:cubicBezTo>
                  <a:cubicBezTo>
                    <a:pt x="27374" y="4376"/>
                    <a:pt x="27491" y="4387"/>
                    <a:pt x="27600" y="4408"/>
                  </a:cubicBezTo>
                  <a:cubicBezTo>
                    <a:pt x="27967" y="4499"/>
                    <a:pt x="28351" y="4643"/>
                    <a:pt x="28726" y="4643"/>
                  </a:cubicBezTo>
                  <a:cubicBezTo>
                    <a:pt x="28848" y="4643"/>
                    <a:pt x="28970" y="4628"/>
                    <a:pt x="29090" y="4590"/>
                  </a:cubicBezTo>
                  <a:cubicBezTo>
                    <a:pt x="29606" y="4377"/>
                    <a:pt x="29941" y="3861"/>
                    <a:pt x="29910" y="3283"/>
                  </a:cubicBezTo>
                  <a:cubicBezTo>
                    <a:pt x="24865" y="1125"/>
                    <a:pt x="19454" y="0"/>
                    <a:pt x="139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3"/>
            <p:cNvSpPr/>
            <p:nvPr/>
          </p:nvSpPr>
          <p:spPr>
            <a:xfrm>
              <a:off x="13525775" y="1868500"/>
              <a:ext cx="804000" cy="637250"/>
            </a:xfrm>
            <a:custGeom>
              <a:avLst/>
              <a:gdLst/>
              <a:ahLst/>
              <a:cxnLst/>
              <a:rect l="l" t="t" r="r" b="b"/>
              <a:pathLst>
                <a:path w="32160" h="25490" extrusionOk="0">
                  <a:moveTo>
                    <a:pt x="21511" y="1"/>
                  </a:moveTo>
                  <a:cubicBezTo>
                    <a:pt x="19503" y="1"/>
                    <a:pt x="17464" y="352"/>
                    <a:pt x="15563" y="892"/>
                  </a:cubicBezTo>
                  <a:cubicBezTo>
                    <a:pt x="8299" y="2928"/>
                    <a:pt x="1824" y="9038"/>
                    <a:pt x="487" y="16637"/>
                  </a:cubicBezTo>
                  <a:cubicBezTo>
                    <a:pt x="122" y="18734"/>
                    <a:pt x="1" y="20983"/>
                    <a:pt x="973" y="22898"/>
                  </a:cubicBezTo>
                  <a:cubicBezTo>
                    <a:pt x="1733" y="24370"/>
                    <a:pt x="3345" y="25489"/>
                    <a:pt x="4942" y="25489"/>
                  </a:cubicBezTo>
                  <a:cubicBezTo>
                    <a:pt x="5389" y="25489"/>
                    <a:pt x="5836" y="25401"/>
                    <a:pt x="6262" y="25208"/>
                  </a:cubicBezTo>
                  <a:cubicBezTo>
                    <a:pt x="7356" y="24752"/>
                    <a:pt x="8086" y="23719"/>
                    <a:pt x="8755" y="22746"/>
                  </a:cubicBezTo>
                  <a:cubicBezTo>
                    <a:pt x="10791" y="19798"/>
                    <a:pt x="13162" y="16424"/>
                    <a:pt x="16718" y="15269"/>
                  </a:cubicBezTo>
                  <a:cubicBezTo>
                    <a:pt x="20396" y="14114"/>
                    <a:pt x="24469" y="14691"/>
                    <a:pt x="28025" y="13020"/>
                  </a:cubicBezTo>
                  <a:cubicBezTo>
                    <a:pt x="29484" y="12351"/>
                    <a:pt x="30640" y="11135"/>
                    <a:pt x="31217" y="9646"/>
                  </a:cubicBezTo>
                  <a:cubicBezTo>
                    <a:pt x="32159" y="7275"/>
                    <a:pt x="31521" y="4570"/>
                    <a:pt x="29667" y="2837"/>
                  </a:cubicBezTo>
                  <a:cubicBezTo>
                    <a:pt x="27382" y="770"/>
                    <a:pt x="24480" y="1"/>
                    <a:pt x="21511" y="1"/>
                  </a:cubicBezTo>
                  <a:close/>
                </a:path>
              </a:pathLst>
            </a:custGeom>
            <a:solidFill>
              <a:srgbClr val="FFFFFF">
                <a:alpha val="31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8" name="Google Shape;648;p33"/>
          <p:cNvGrpSpPr/>
          <p:nvPr/>
        </p:nvGrpSpPr>
        <p:grpSpPr>
          <a:xfrm rot="-1667100">
            <a:off x="-217189" y="3854139"/>
            <a:ext cx="1860850" cy="907981"/>
            <a:chOff x="10083475" y="3839575"/>
            <a:chExt cx="1221925" cy="596225"/>
          </a:xfrm>
        </p:grpSpPr>
        <p:sp>
          <p:nvSpPr>
            <p:cNvPr id="649" name="Google Shape;649;p33"/>
            <p:cNvSpPr/>
            <p:nvPr/>
          </p:nvSpPr>
          <p:spPr>
            <a:xfrm>
              <a:off x="10144250" y="3839575"/>
              <a:ext cx="1161150" cy="596225"/>
            </a:xfrm>
            <a:custGeom>
              <a:avLst/>
              <a:gdLst/>
              <a:ahLst/>
              <a:cxnLst/>
              <a:rect l="l" t="t" r="r" b="b"/>
              <a:pathLst>
                <a:path w="46446" h="23849" extrusionOk="0">
                  <a:moveTo>
                    <a:pt x="17876" y="1"/>
                  </a:moveTo>
                  <a:cubicBezTo>
                    <a:pt x="16386" y="1"/>
                    <a:pt x="14900" y="446"/>
                    <a:pt x="13648" y="1320"/>
                  </a:cubicBezTo>
                  <a:cubicBezTo>
                    <a:pt x="13192" y="1716"/>
                    <a:pt x="12676" y="2050"/>
                    <a:pt x="12129" y="2384"/>
                  </a:cubicBezTo>
                  <a:cubicBezTo>
                    <a:pt x="10730" y="3023"/>
                    <a:pt x="9059" y="2627"/>
                    <a:pt x="7569" y="2901"/>
                  </a:cubicBezTo>
                  <a:cubicBezTo>
                    <a:pt x="6110" y="3235"/>
                    <a:pt x="4803" y="4056"/>
                    <a:pt x="3861" y="5211"/>
                  </a:cubicBezTo>
                  <a:cubicBezTo>
                    <a:pt x="2888" y="6366"/>
                    <a:pt x="2189" y="7703"/>
                    <a:pt x="1429" y="9011"/>
                  </a:cubicBezTo>
                  <a:cubicBezTo>
                    <a:pt x="92" y="11290"/>
                    <a:pt x="1" y="13539"/>
                    <a:pt x="1247" y="15941"/>
                  </a:cubicBezTo>
                  <a:cubicBezTo>
                    <a:pt x="1976" y="17369"/>
                    <a:pt x="2736" y="18767"/>
                    <a:pt x="3861" y="19983"/>
                  </a:cubicBezTo>
                  <a:cubicBezTo>
                    <a:pt x="5016" y="21290"/>
                    <a:pt x="6597" y="22172"/>
                    <a:pt x="8329" y="22445"/>
                  </a:cubicBezTo>
                  <a:cubicBezTo>
                    <a:pt x="8723" y="22503"/>
                    <a:pt x="9119" y="22523"/>
                    <a:pt x="9514" y="22523"/>
                  </a:cubicBezTo>
                  <a:cubicBezTo>
                    <a:pt x="10431" y="22523"/>
                    <a:pt x="11348" y="22415"/>
                    <a:pt x="12246" y="22415"/>
                  </a:cubicBezTo>
                  <a:cubicBezTo>
                    <a:pt x="12813" y="22415"/>
                    <a:pt x="13373" y="22458"/>
                    <a:pt x="13922" y="22597"/>
                  </a:cubicBezTo>
                  <a:cubicBezTo>
                    <a:pt x="14651" y="22810"/>
                    <a:pt x="15351" y="23053"/>
                    <a:pt x="16019" y="23357"/>
                  </a:cubicBezTo>
                  <a:cubicBezTo>
                    <a:pt x="17005" y="23686"/>
                    <a:pt x="18022" y="23849"/>
                    <a:pt x="19033" y="23849"/>
                  </a:cubicBezTo>
                  <a:cubicBezTo>
                    <a:pt x="20830" y="23849"/>
                    <a:pt x="22610" y="23335"/>
                    <a:pt x="24165" y="22324"/>
                  </a:cubicBezTo>
                  <a:cubicBezTo>
                    <a:pt x="25290" y="21564"/>
                    <a:pt x="26202" y="20530"/>
                    <a:pt x="27387" y="19831"/>
                  </a:cubicBezTo>
                  <a:cubicBezTo>
                    <a:pt x="29120" y="18859"/>
                    <a:pt x="31248" y="18707"/>
                    <a:pt x="33162" y="18038"/>
                  </a:cubicBezTo>
                  <a:cubicBezTo>
                    <a:pt x="36536" y="16822"/>
                    <a:pt x="38968" y="14087"/>
                    <a:pt x="40853" y="11351"/>
                  </a:cubicBezTo>
                  <a:cubicBezTo>
                    <a:pt x="42768" y="8585"/>
                    <a:pt x="44530" y="5849"/>
                    <a:pt x="46445" y="3144"/>
                  </a:cubicBezTo>
                  <a:cubicBezTo>
                    <a:pt x="43071" y="3083"/>
                    <a:pt x="40275" y="2475"/>
                    <a:pt x="37357" y="1685"/>
                  </a:cubicBezTo>
                  <a:cubicBezTo>
                    <a:pt x="35161" y="1067"/>
                    <a:pt x="32913" y="467"/>
                    <a:pt x="30691" y="467"/>
                  </a:cubicBezTo>
                  <a:cubicBezTo>
                    <a:pt x="29961" y="467"/>
                    <a:pt x="29234" y="532"/>
                    <a:pt x="28512" y="682"/>
                  </a:cubicBezTo>
                  <a:cubicBezTo>
                    <a:pt x="27051" y="974"/>
                    <a:pt x="25612" y="1638"/>
                    <a:pt x="24157" y="1638"/>
                  </a:cubicBezTo>
                  <a:cubicBezTo>
                    <a:pt x="23947" y="1638"/>
                    <a:pt x="23737" y="1625"/>
                    <a:pt x="23527" y="1594"/>
                  </a:cubicBezTo>
                  <a:cubicBezTo>
                    <a:pt x="22342" y="1412"/>
                    <a:pt x="21308" y="773"/>
                    <a:pt x="20214" y="378"/>
                  </a:cubicBezTo>
                  <a:cubicBezTo>
                    <a:pt x="19456" y="126"/>
                    <a:pt x="18665" y="1"/>
                    <a:pt x="17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3"/>
            <p:cNvSpPr/>
            <p:nvPr/>
          </p:nvSpPr>
          <p:spPr>
            <a:xfrm>
              <a:off x="10083475" y="3891625"/>
              <a:ext cx="1124650" cy="476675"/>
            </a:xfrm>
            <a:custGeom>
              <a:avLst/>
              <a:gdLst/>
              <a:ahLst/>
              <a:cxnLst/>
              <a:rect l="l" t="t" r="r" b="b"/>
              <a:pathLst>
                <a:path w="44986" h="19067" extrusionOk="0">
                  <a:moveTo>
                    <a:pt x="21643" y="0"/>
                  </a:moveTo>
                  <a:cubicBezTo>
                    <a:pt x="21623" y="0"/>
                    <a:pt x="21601" y="9"/>
                    <a:pt x="21581" y="29"/>
                  </a:cubicBezTo>
                  <a:cubicBezTo>
                    <a:pt x="20304" y="1214"/>
                    <a:pt x="19575" y="2825"/>
                    <a:pt x="18997" y="4527"/>
                  </a:cubicBezTo>
                  <a:cubicBezTo>
                    <a:pt x="18390" y="6351"/>
                    <a:pt x="18177" y="8570"/>
                    <a:pt x="16657" y="9938"/>
                  </a:cubicBezTo>
                  <a:cubicBezTo>
                    <a:pt x="15502" y="10029"/>
                    <a:pt x="14347" y="10090"/>
                    <a:pt x="13192" y="10150"/>
                  </a:cubicBezTo>
                  <a:cubicBezTo>
                    <a:pt x="15016" y="7932"/>
                    <a:pt x="14712" y="4649"/>
                    <a:pt x="16535" y="2460"/>
                  </a:cubicBezTo>
                  <a:cubicBezTo>
                    <a:pt x="16578" y="2396"/>
                    <a:pt x="16530" y="2331"/>
                    <a:pt x="16477" y="2331"/>
                  </a:cubicBezTo>
                  <a:cubicBezTo>
                    <a:pt x="16455" y="2331"/>
                    <a:pt x="16432" y="2342"/>
                    <a:pt x="16414" y="2369"/>
                  </a:cubicBezTo>
                  <a:cubicBezTo>
                    <a:pt x="14408" y="4527"/>
                    <a:pt x="14803" y="7992"/>
                    <a:pt x="12736" y="10150"/>
                  </a:cubicBezTo>
                  <a:cubicBezTo>
                    <a:pt x="12250" y="10150"/>
                    <a:pt x="11733" y="10181"/>
                    <a:pt x="11216" y="10211"/>
                  </a:cubicBezTo>
                  <a:lnTo>
                    <a:pt x="8663" y="10211"/>
                  </a:lnTo>
                  <a:cubicBezTo>
                    <a:pt x="9484" y="9512"/>
                    <a:pt x="9909" y="8418"/>
                    <a:pt x="10304" y="7476"/>
                  </a:cubicBezTo>
                  <a:cubicBezTo>
                    <a:pt x="10912" y="6047"/>
                    <a:pt x="11520" y="4558"/>
                    <a:pt x="12797" y="3585"/>
                  </a:cubicBezTo>
                  <a:cubicBezTo>
                    <a:pt x="12870" y="3536"/>
                    <a:pt x="12825" y="3408"/>
                    <a:pt x="12741" y="3408"/>
                  </a:cubicBezTo>
                  <a:cubicBezTo>
                    <a:pt x="12721" y="3408"/>
                    <a:pt x="12699" y="3415"/>
                    <a:pt x="12675" y="3433"/>
                  </a:cubicBezTo>
                  <a:cubicBezTo>
                    <a:pt x="11672" y="4193"/>
                    <a:pt x="10912" y="5226"/>
                    <a:pt x="10426" y="6381"/>
                  </a:cubicBezTo>
                  <a:cubicBezTo>
                    <a:pt x="9788" y="7810"/>
                    <a:pt x="9301" y="9087"/>
                    <a:pt x="8207" y="10181"/>
                  </a:cubicBezTo>
                  <a:cubicBezTo>
                    <a:pt x="7295" y="10181"/>
                    <a:pt x="6414" y="10150"/>
                    <a:pt x="5502" y="10120"/>
                  </a:cubicBezTo>
                  <a:lnTo>
                    <a:pt x="5319" y="10120"/>
                  </a:lnTo>
                  <a:cubicBezTo>
                    <a:pt x="6870" y="8479"/>
                    <a:pt x="7204" y="6047"/>
                    <a:pt x="8784" y="4466"/>
                  </a:cubicBezTo>
                  <a:cubicBezTo>
                    <a:pt x="8831" y="4420"/>
                    <a:pt x="8788" y="4355"/>
                    <a:pt x="8752" y="4355"/>
                  </a:cubicBezTo>
                  <a:cubicBezTo>
                    <a:pt x="8741" y="4355"/>
                    <a:pt x="8731" y="4361"/>
                    <a:pt x="8724" y="4375"/>
                  </a:cubicBezTo>
                  <a:cubicBezTo>
                    <a:pt x="6961" y="5895"/>
                    <a:pt x="6626" y="8448"/>
                    <a:pt x="4924" y="10059"/>
                  </a:cubicBezTo>
                  <a:cubicBezTo>
                    <a:pt x="3724" y="9987"/>
                    <a:pt x="2447" y="9801"/>
                    <a:pt x="1230" y="9801"/>
                  </a:cubicBezTo>
                  <a:cubicBezTo>
                    <a:pt x="906" y="9801"/>
                    <a:pt x="587" y="9815"/>
                    <a:pt x="274" y="9846"/>
                  </a:cubicBezTo>
                  <a:cubicBezTo>
                    <a:pt x="30" y="9907"/>
                    <a:pt x="0" y="10211"/>
                    <a:pt x="243" y="10302"/>
                  </a:cubicBezTo>
                  <a:cubicBezTo>
                    <a:pt x="1672" y="10819"/>
                    <a:pt x="3374" y="10819"/>
                    <a:pt x="4894" y="10850"/>
                  </a:cubicBezTo>
                  <a:cubicBezTo>
                    <a:pt x="6566" y="12643"/>
                    <a:pt x="6930" y="15227"/>
                    <a:pt x="8997" y="16807"/>
                  </a:cubicBezTo>
                  <a:cubicBezTo>
                    <a:pt x="9011" y="16821"/>
                    <a:pt x="9027" y="16827"/>
                    <a:pt x="9042" y="16827"/>
                  </a:cubicBezTo>
                  <a:cubicBezTo>
                    <a:pt x="9092" y="16827"/>
                    <a:pt x="9135" y="16763"/>
                    <a:pt x="9088" y="16716"/>
                  </a:cubicBezTo>
                  <a:cubicBezTo>
                    <a:pt x="7234" y="15105"/>
                    <a:pt x="6839" y="12643"/>
                    <a:pt x="5289" y="10880"/>
                  </a:cubicBezTo>
                  <a:lnTo>
                    <a:pt x="5502" y="10880"/>
                  </a:lnTo>
                  <a:cubicBezTo>
                    <a:pt x="6383" y="10910"/>
                    <a:pt x="7295" y="10941"/>
                    <a:pt x="8177" y="10971"/>
                  </a:cubicBezTo>
                  <a:cubicBezTo>
                    <a:pt x="9362" y="12096"/>
                    <a:pt x="9939" y="13372"/>
                    <a:pt x="10760" y="14771"/>
                  </a:cubicBezTo>
                  <a:cubicBezTo>
                    <a:pt x="11398" y="15956"/>
                    <a:pt x="12371" y="16959"/>
                    <a:pt x="13587" y="17597"/>
                  </a:cubicBezTo>
                  <a:cubicBezTo>
                    <a:pt x="13607" y="17607"/>
                    <a:pt x="13625" y="17611"/>
                    <a:pt x="13643" y="17611"/>
                  </a:cubicBezTo>
                  <a:cubicBezTo>
                    <a:pt x="13732" y="17611"/>
                    <a:pt x="13780" y="17496"/>
                    <a:pt x="13678" y="17445"/>
                  </a:cubicBezTo>
                  <a:cubicBezTo>
                    <a:pt x="12128" y="16594"/>
                    <a:pt x="11277" y="15105"/>
                    <a:pt x="10517" y="13676"/>
                  </a:cubicBezTo>
                  <a:cubicBezTo>
                    <a:pt x="10031" y="12734"/>
                    <a:pt x="9514" y="11640"/>
                    <a:pt x="8663" y="10971"/>
                  </a:cubicBezTo>
                  <a:lnTo>
                    <a:pt x="11247" y="10971"/>
                  </a:lnTo>
                  <a:cubicBezTo>
                    <a:pt x="11733" y="10971"/>
                    <a:pt x="12250" y="10941"/>
                    <a:pt x="12766" y="10910"/>
                  </a:cubicBezTo>
                  <a:cubicBezTo>
                    <a:pt x="15107" y="12886"/>
                    <a:pt x="15289" y="16382"/>
                    <a:pt x="18086" y="18144"/>
                  </a:cubicBezTo>
                  <a:cubicBezTo>
                    <a:pt x="18103" y="18156"/>
                    <a:pt x="18120" y="18161"/>
                    <a:pt x="18137" y="18161"/>
                  </a:cubicBezTo>
                  <a:cubicBezTo>
                    <a:pt x="18205" y="18161"/>
                    <a:pt x="18251" y="18072"/>
                    <a:pt x="18177" y="18023"/>
                  </a:cubicBezTo>
                  <a:cubicBezTo>
                    <a:pt x="15623" y="16230"/>
                    <a:pt x="15380" y="12916"/>
                    <a:pt x="13222" y="10910"/>
                  </a:cubicBezTo>
                  <a:cubicBezTo>
                    <a:pt x="14377" y="10850"/>
                    <a:pt x="15563" y="10789"/>
                    <a:pt x="16718" y="10698"/>
                  </a:cubicBezTo>
                  <a:cubicBezTo>
                    <a:pt x="18511" y="11792"/>
                    <a:pt x="19271" y="13859"/>
                    <a:pt x="20426" y="15500"/>
                  </a:cubicBezTo>
                  <a:cubicBezTo>
                    <a:pt x="21490" y="17020"/>
                    <a:pt x="22797" y="18357"/>
                    <a:pt x="24681" y="19056"/>
                  </a:cubicBezTo>
                  <a:cubicBezTo>
                    <a:pt x="24695" y="19063"/>
                    <a:pt x="24708" y="19066"/>
                    <a:pt x="24721" y="19066"/>
                  </a:cubicBezTo>
                  <a:cubicBezTo>
                    <a:pt x="24821" y="19066"/>
                    <a:pt x="24881" y="18874"/>
                    <a:pt x="24773" y="18874"/>
                  </a:cubicBezTo>
                  <a:cubicBezTo>
                    <a:pt x="22523" y="17871"/>
                    <a:pt x="21095" y="16047"/>
                    <a:pt x="19940" y="14132"/>
                  </a:cubicBezTo>
                  <a:cubicBezTo>
                    <a:pt x="19180" y="12856"/>
                    <a:pt x="18450" y="11518"/>
                    <a:pt x="17234" y="10637"/>
                  </a:cubicBezTo>
                  <a:cubicBezTo>
                    <a:pt x="18541" y="10515"/>
                    <a:pt x="19818" y="10394"/>
                    <a:pt x="21125" y="10211"/>
                  </a:cubicBezTo>
                  <a:cubicBezTo>
                    <a:pt x="22554" y="11336"/>
                    <a:pt x="23557" y="12856"/>
                    <a:pt x="24955" y="14071"/>
                  </a:cubicBezTo>
                  <a:cubicBezTo>
                    <a:pt x="26171" y="15166"/>
                    <a:pt x="27630" y="15956"/>
                    <a:pt x="29241" y="16351"/>
                  </a:cubicBezTo>
                  <a:cubicBezTo>
                    <a:pt x="29251" y="16354"/>
                    <a:pt x="29260" y="16356"/>
                    <a:pt x="29268" y="16356"/>
                  </a:cubicBezTo>
                  <a:cubicBezTo>
                    <a:pt x="29337" y="16356"/>
                    <a:pt x="29352" y="16257"/>
                    <a:pt x="29271" y="16230"/>
                  </a:cubicBezTo>
                  <a:cubicBezTo>
                    <a:pt x="27417" y="15622"/>
                    <a:pt x="25715" y="14558"/>
                    <a:pt x="24377" y="13129"/>
                  </a:cubicBezTo>
                  <a:cubicBezTo>
                    <a:pt x="23435" y="12187"/>
                    <a:pt x="22645" y="10941"/>
                    <a:pt x="21551" y="10150"/>
                  </a:cubicBezTo>
                  <a:lnTo>
                    <a:pt x="22766" y="9968"/>
                  </a:lnTo>
                  <a:cubicBezTo>
                    <a:pt x="23253" y="9877"/>
                    <a:pt x="23739" y="9816"/>
                    <a:pt x="24225" y="9725"/>
                  </a:cubicBezTo>
                  <a:cubicBezTo>
                    <a:pt x="25016" y="10059"/>
                    <a:pt x="25624" y="11002"/>
                    <a:pt x="26201" y="11609"/>
                  </a:cubicBezTo>
                  <a:cubicBezTo>
                    <a:pt x="26748" y="12187"/>
                    <a:pt x="27387" y="12704"/>
                    <a:pt x="28086" y="13160"/>
                  </a:cubicBezTo>
                  <a:cubicBezTo>
                    <a:pt x="28094" y="13164"/>
                    <a:pt x="28102" y="13166"/>
                    <a:pt x="28110" y="13166"/>
                  </a:cubicBezTo>
                  <a:cubicBezTo>
                    <a:pt x="28161" y="13166"/>
                    <a:pt x="28199" y="13091"/>
                    <a:pt x="28147" y="13038"/>
                  </a:cubicBezTo>
                  <a:cubicBezTo>
                    <a:pt x="27265" y="12339"/>
                    <a:pt x="26475" y="11549"/>
                    <a:pt x="25745" y="10667"/>
                  </a:cubicBezTo>
                  <a:cubicBezTo>
                    <a:pt x="25441" y="10272"/>
                    <a:pt x="25107" y="9938"/>
                    <a:pt x="24712" y="9634"/>
                  </a:cubicBezTo>
                  <a:cubicBezTo>
                    <a:pt x="25745" y="9451"/>
                    <a:pt x="26779" y="9239"/>
                    <a:pt x="27782" y="9026"/>
                  </a:cubicBezTo>
                  <a:cubicBezTo>
                    <a:pt x="29302" y="11549"/>
                    <a:pt x="31764" y="13342"/>
                    <a:pt x="34621" y="14071"/>
                  </a:cubicBezTo>
                  <a:cubicBezTo>
                    <a:pt x="34632" y="14074"/>
                    <a:pt x="34642" y="14075"/>
                    <a:pt x="34651" y="14075"/>
                  </a:cubicBezTo>
                  <a:cubicBezTo>
                    <a:pt x="34747" y="14075"/>
                    <a:pt x="34765" y="13947"/>
                    <a:pt x="34682" y="13919"/>
                  </a:cubicBezTo>
                  <a:cubicBezTo>
                    <a:pt x="31976" y="13068"/>
                    <a:pt x="29666" y="11305"/>
                    <a:pt x="28147" y="8935"/>
                  </a:cubicBezTo>
                  <a:cubicBezTo>
                    <a:pt x="28906" y="8783"/>
                    <a:pt x="29666" y="8600"/>
                    <a:pt x="30426" y="8387"/>
                  </a:cubicBezTo>
                  <a:cubicBezTo>
                    <a:pt x="31095" y="9451"/>
                    <a:pt x="32493" y="10242"/>
                    <a:pt x="33587" y="10758"/>
                  </a:cubicBezTo>
                  <a:cubicBezTo>
                    <a:pt x="33604" y="10767"/>
                    <a:pt x="33621" y="10771"/>
                    <a:pt x="33636" y="10771"/>
                  </a:cubicBezTo>
                  <a:cubicBezTo>
                    <a:pt x="33731" y="10771"/>
                    <a:pt x="33787" y="10628"/>
                    <a:pt x="33709" y="10576"/>
                  </a:cubicBezTo>
                  <a:cubicBezTo>
                    <a:pt x="33010" y="10242"/>
                    <a:pt x="32372" y="9816"/>
                    <a:pt x="31794" y="9330"/>
                  </a:cubicBezTo>
                  <a:cubicBezTo>
                    <a:pt x="31429" y="9026"/>
                    <a:pt x="31095" y="8631"/>
                    <a:pt x="30761" y="8296"/>
                  </a:cubicBezTo>
                  <a:cubicBezTo>
                    <a:pt x="31855" y="8023"/>
                    <a:pt x="32949" y="7719"/>
                    <a:pt x="34043" y="7384"/>
                  </a:cubicBezTo>
                  <a:lnTo>
                    <a:pt x="34651" y="7202"/>
                  </a:lnTo>
                  <a:cubicBezTo>
                    <a:pt x="36019" y="8479"/>
                    <a:pt x="37721" y="9360"/>
                    <a:pt x="39545" y="9725"/>
                  </a:cubicBezTo>
                  <a:cubicBezTo>
                    <a:pt x="39636" y="9725"/>
                    <a:pt x="39636" y="9634"/>
                    <a:pt x="39575" y="9603"/>
                  </a:cubicBezTo>
                  <a:cubicBezTo>
                    <a:pt x="37873" y="9147"/>
                    <a:pt x="36293" y="8296"/>
                    <a:pt x="35016" y="7080"/>
                  </a:cubicBezTo>
                  <a:cubicBezTo>
                    <a:pt x="36080" y="6777"/>
                    <a:pt x="37144" y="6412"/>
                    <a:pt x="38208" y="6047"/>
                  </a:cubicBezTo>
                  <a:cubicBezTo>
                    <a:pt x="39423" y="6716"/>
                    <a:pt x="41065" y="6868"/>
                    <a:pt x="42463" y="6868"/>
                  </a:cubicBezTo>
                  <a:cubicBezTo>
                    <a:pt x="42524" y="6868"/>
                    <a:pt x="42554" y="6777"/>
                    <a:pt x="42463" y="6746"/>
                  </a:cubicBezTo>
                  <a:cubicBezTo>
                    <a:pt x="41703" y="6716"/>
                    <a:pt x="40913" y="6594"/>
                    <a:pt x="40153" y="6412"/>
                  </a:cubicBezTo>
                  <a:cubicBezTo>
                    <a:pt x="39636" y="6290"/>
                    <a:pt x="39150" y="6077"/>
                    <a:pt x="38633" y="5895"/>
                  </a:cubicBezTo>
                  <a:cubicBezTo>
                    <a:pt x="39758" y="5470"/>
                    <a:pt x="40882" y="5044"/>
                    <a:pt x="41946" y="4558"/>
                  </a:cubicBezTo>
                  <a:cubicBezTo>
                    <a:pt x="42433" y="4588"/>
                    <a:pt x="42919" y="4770"/>
                    <a:pt x="43405" y="4831"/>
                  </a:cubicBezTo>
                  <a:cubicBezTo>
                    <a:pt x="43591" y="4854"/>
                    <a:pt x="43781" y="4864"/>
                    <a:pt x="43974" y="4864"/>
                  </a:cubicBezTo>
                  <a:cubicBezTo>
                    <a:pt x="44286" y="4864"/>
                    <a:pt x="44606" y="4838"/>
                    <a:pt x="44925" y="4801"/>
                  </a:cubicBezTo>
                  <a:cubicBezTo>
                    <a:pt x="44986" y="4801"/>
                    <a:pt x="44986" y="4679"/>
                    <a:pt x="44925" y="4679"/>
                  </a:cubicBezTo>
                  <a:cubicBezTo>
                    <a:pt x="44821" y="4684"/>
                    <a:pt x="44716" y="4687"/>
                    <a:pt x="44612" y="4687"/>
                  </a:cubicBezTo>
                  <a:cubicBezTo>
                    <a:pt x="44108" y="4687"/>
                    <a:pt x="43605" y="4628"/>
                    <a:pt x="43101" y="4527"/>
                  </a:cubicBezTo>
                  <a:cubicBezTo>
                    <a:pt x="42888" y="4497"/>
                    <a:pt x="42645" y="4406"/>
                    <a:pt x="42433" y="4345"/>
                  </a:cubicBezTo>
                  <a:cubicBezTo>
                    <a:pt x="43162" y="4011"/>
                    <a:pt x="43892" y="3646"/>
                    <a:pt x="44591" y="3281"/>
                  </a:cubicBezTo>
                  <a:cubicBezTo>
                    <a:pt x="44727" y="3254"/>
                    <a:pt x="44642" y="3029"/>
                    <a:pt x="44535" y="3029"/>
                  </a:cubicBezTo>
                  <a:cubicBezTo>
                    <a:pt x="44524" y="3029"/>
                    <a:pt x="44512" y="3032"/>
                    <a:pt x="44499" y="3038"/>
                  </a:cubicBezTo>
                  <a:cubicBezTo>
                    <a:pt x="43740" y="3311"/>
                    <a:pt x="42980" y="3585"/>
                    <a:pt x="42250" y="3859"/>
                  </a:cubicBezTo>
                  <a:cubicBezTo>
                    <a:pt x="42372" y="3676"/>
                    <a:pt x="42493" y="3463"/>
                    <a:pt x="42645" y="3251"/>
                  </a:cubicBezTo>
                  <a:cubicBezTo>
                    <a:pt x="42980" y="2734"/>
                    <a:pt x="43344" y="2248"/>
                    <a:pt x="43800" y="1822"/>
                  </a:cubicBezTo>
                  <a:cubicBezTo>
                    <a:pt x="43847" y="1775"/>
                    <a:pt x="43822" y="1711"/>
                    <a:pt x="43780" y="1711"/>
                  </a:cubicBezTo>
                  <a:cubicBezTo>
                    <a:pt x="43768" y="1711"/>
                    <a:pt x="43754" y="1717"/>
                    <a:pt x="43740" y="1731"/>
                  </a:cubicBezTo>
                  <a:cubicBezTo>
                    <a:pt x="43344" y="2065"/>
                    <a:pt x="42980" y="2400"/>
                    <a:pt x="42676" y="2825"/>
                  </a:cubicBezTo>
                  <a:cubicBezTo>
                    <a:pt x="42402" y="3251"/>
                    <a:pt x="42068" y="3646"/>
                    <a:pt x="41764" y="4041"/>
                  </a:cubicBezTo>
                  <a:cubicBezTo>
                    <a:pt x="40639" y="4436"/>
                    <a:pt x="39545" y="4862"/>
                    <a:pt x="38420" y="5257"/>
                  </a:cubicBezTo>
                  <a:cubicBezTo>
                    <a:pt x="38724" y="4801"/>
                    <a:pt x="38967" y="4314"/>
                    <a:pt x="39302" y="3859"/>
                  </a:cubicBezTo>
                  <a:cubicBezTo>
                    <a:pt x="39727" y="3220"/>
                    <a:pt x="40244" y="2612"/>
                    <a:pt x="40761" y="2035"/>
                  </a:cubicBezTo>
                  <a:cubicBezTo>
                    <a:pt x="40804" y="1992"/>
                    <a:pt x="40771" y="1949"/>
                    <a:pt x="40726" y="1949"/>
                  </a:cubicBezTo>
                  <a:cubicBezTo>
                    <a:pt x="40708" y="1949"/>
                    <a:pt x="40687" y="1956"/>
                    <a:pt x="40670" y="1974"/>
                  </a:cubicBezTo>
                  <a:cubicBezTo>
                    <a:pt x="39697" y="2916"/>
                    <a:pt x="38603" y="4102"/>
                    <a:pt x="38025" y="5409"/>
                  </a:cubicBezTo>
                  <a:cubicBezTo>
                    <a:pt x="36961" y="5773"/>
                    <a:pt x="35897" y="6138"/>
                    <a:pt x="34834" y="6473"/>
                  </a:cubicBezTo>
                  <a:cubicBezTo>
                    <a:pt x="35290" y="4770"/>
                    <a:pt x="36019" y="3159"/>
                    <a:pt x="37022" y="1700"/>
                  </a:cubicBezTo>
                  <a:cubicBezTo>
                    <a:pt x="37065" y="1657"/>
                    <a:pt x="37032" y="1614"/>
                    <a:pt x="36988" y="1614"/>
                  </a:cubicBezTo>
                  <a:cubicBezTo>
                    <a:pt x="36969" y="1614"/>
                    <a:pt x="36949" y="1622"/>
                    <a:pt x="36931" y="1640"/>
                  </a:cubicBezTo>
                  <a:cubicBezTo>
                    <a:pt x="35806" y="3099"/>
                    <a:pt x="34955" y="4770"/>
                    <a:pt x="34499" y="6564"/>
                  </a:cubicBezTo>
                  <a:lnTo>
                    <a:pt x="33891" y="6746"/>
                  </a:lnTo>
                  <a:cubicBezTo>
                    <a:pt x="32797" y="7080"/>
                    <a:pt x="31703" y="7354"/>
                    <a:pt x="30609" y="7628"/>
                  </a:cubicBezTo>
                  <a:cubicBezTo>
                    <a:pt x="30761" y="7172"/>
                    <a:pt x="30882" y="6685"/>
                    <a:pt x="31065" y="6260"/>
                  </a:cubicBezTo>
                  <a:cubicBezTo>
                    <a:pt x="31308" y="5530"/>
                    <a:pt x="31642" y="4862"/>
                    <a:pt x="32037" y="4193"/>
                  </a:cubicBezTo>
                  <a:cubicBezTo>
                    <a:pt x="32078" y="4112"/>
                    <a:pt x="32010" y="4044"/>
                    <a:pt x="31943" y="4044"/>
                  </a:cubicBezTo>
                  <a:cubicBezTo>
                    <a:pt x="31909" y="4044"/>
                    <a:pt x="31875" y="4061"/>
                    <a:pt x="31855" y="4102"/>
                  </a:cubicBezTo>
                  <a:cubicBezTo>
                    <a:pt x="31216" y="5105"/>
                    <a:pt x="30396" y="6473"/>
                    <a:pt x="30274" y="7719"/>
                  </a:cubicBezTo>
                  <a:cubicBezTo>
                    <a:pt x="29514" y="7901"/>
                    <a:pt x="28754" y="8084"/>
                    <a:pt x="28025" y="8236"/>
                  </a:cubicBezTo>
                  <a:cubicBezTo>
                    <a:pt x="28450" y="5530"/>
                    <a:pt x="29545" y="2977"/>
                    <a:pt x="31247" y="819"/>
                  </a:cubicBezTo>
                  <a:cubicBezTo>
                    <a:pt x="31292" y="751"/>
                    <a:pt x="31235" y="665"/>
                    <a:pt x="31178" y="665"/>
                  </a:cubicBezTo>
                  <a:cubicBezTo>
                    <a:pt x="31159" y="665"/>
                    <a:pt x="31141" y="675"/>
                    <a:pt x="31125" y="697"/>
                  </a:cubicBezTo>
                  <a:cubicBezTo>
                    <a:pt x="29241" y="2825"/>
                    <a:pt x="28025" y="5500"/>
                    <a:pt x="27660" y="8327"/>
                  </a:cubicBezTo>
                  <a:cubicBezTo>
                    <a:pt x="26657" y="8539"/>
                    <a:pt x="25624" y="8722"/>
                    <a:pt x="24590" y="8904"/>
                  </a:cubicBezTo>
                  <a:cubicBezTo>
                    <a:pt x="24864" y="8509"/>
                    <a:pt x="25046" y="8053"/>
                    <a:pt x="25198" y="7597"/>
                  </a:cubicBezTo>
                  <a:cubicBezTo>
                    <a:pt x="25532" y="6503"/>
                    <a:pt x="25928" y="5470"/>
                    <a:pt x="26414" y="4466"/>
                  </a:cubicBezTo>
                  <a:cubicBezTo>
                    <a:pt x="26435" y="4423"/>
                    <a:pt x="26396" y="4380"/>
                    <a:pt x="26361" y="4380"/>
                  </a:cubicBezTo>
                  <a:cubicBezTo>
                    <a:pt x="26346" y="4380"/>
                    <a:pt x="26332" y="4388"/>
                    <a:pt x="26323" y="4406"/>
                  </a:cubicBezTo>
                  <a:cubicBezTo>
                    <a:pt x="25897" y="5074"/>
                    <a:pt x="25532" y="5804"/>
                    <a:pt x="25259" y="6564"/>
                  </a:cubicBezTo>
                  <a:cubicBezTo>
                    <a:pt x="24955" y="7324"/>
                    <a:pt x="24742" y="8418"/>
                    <a:pt x="24104" y="8995"/>
                  </a:cubicBezTo>
                  <a:cubicBezTo>
                    <a:pt x="23648" y="9087"/>
                    <a:pt x="23162" y="9147"/>
                    <a:pt x="22675" y="9239"/>
                  </a:cubicBezTo>
                  <a:lnTo>
                    <a:pt x="21459" y="9391"/>
                  </a:lnTo>
                  <a:cubicBezTo>
                    <a:pt x="22280" y="8327"/>
                    <a:pt x="22615" y="6929"/>
                    <a:pt x="23162" y="5713"/>
                  </a:cubicBezTo>
                  <a:cubicBezTo>
                    <a:pt x="23830" y="4011"/>
                    <a:pt x="24864" y="2430"/>
                    <a:pt x="26140" y="1123"/>
                  </a:cubicBezTo>
                  <a:cubicBezTo>
                    <a:pt x="26187" y="1076"/>
                    <a:pt x="26144" y="1012"/>
                    <a:pt x="26094" y="1012"/>
                  </a:cubicBezTo>
                  <a:cubicBezTo>
                    <a:pt x="26079" y="1012"/>
                    <a:pt x="26063" y="1018"/>
                    <a:pt x="26049" y="1032"/>
                  </a:cubicBezTo>
                  <a:cubicBezTo>
                    <a:pt x="24925" y="2035"/>
                    <a:pt x="24013" y="3281"/>
                    <a:pt x="23344" y="4649"/>
                  </a:cubicBezTo>
                  <a:cubicBezTo>
                    <a:pt x="22554" y="6229"/>
                    <a:pt x="22098" y="7992"/>
                    <a:pt x="21034" y="9451"/>
                  </a:cubicBezTo>
                  <a:cubicBezTo>
                    <a:pt x="19757" y="9634"/>
                    <a:pt x="18481" y="9786"/>
                    <a:pt x="17174" y="9877"/>
                  </a:cubicBezTo>
                  <a:cubicBezTo>
                    <a:pt x="18177" y="8813"/>
                    <a:pt x="18541" y="7354"/>
                    <a:pt x="18937" y="5956"/>
                  </a:cubicBezTo>
                  <a:cubicBezTo>
                    <a:pt x="19514" y="3859"/>
                    <a:pt x="20244" y="1761"/>
                    <a:pt x="21703" y="150"/>
                  </a:cubicBezTo>
                  <a:cubicBezTo>
                    <a:pt x="21774" y="103"/>
                    <a:pt x="21716" y="0"/>
                    <a:pt x="21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1" name="Google Shape;651;p33"/>
          <p:cNvSpPr/>
          <p:nvPr/>
        </p:nvSpPr>
        <p:spPr>
          <a:xfrm>
            <a:off x="8001344" y="1604168"/>
            <a:ext cx="1090189" cy="439686"/>
          </a:xfrm>
          <a:custGeom>
            <a:avLst/>
            <a:gdLst/>
            <a:ahLst/>
            <a:cxnLst/>
            <a:rect l="l" t="t" r="r" b="b"/>
            <a:pathLst>
              <a:path w="27661" h="11156" extrusionOk="0">
                <a:moveTo>
                  <a:pt x="15411" y="0"/>
                </a:moveTo>
                <a:cubicBezTo>
                  <a:pt x="14256" y="0"/>
                  <a:pt x="13192" y="790"/>
                  <a:pt x="12463" y="2037"/>
                </a:cubicBezTo>
                <a:cubicBezTo>
                  <a:pt x="11916" y="1763"/>
                  <a:pt x="11308" y="1641"/>
                  <a:pt x="10730" y="1611"/>
                </a:cubicBezTo>
                <a:cubicBezTo>
                  <a:pt x="8663" y="1611"/>
                  <a:pt x="6900" y="3313"/>
                  <a:pt x="6171" y="5684"/>
                </a:cubicBezTo>
                <a:cubicBezTo>
                  <a:pt x="5654" y="5471"/>
                  <a:pt x="5107" y="5350"/>
                  <a:pt x="4560" y="5350"/>
                </a:cubicBezTo>
                <a:cubicBezTo>
                  <a:pt x="3375" y="5380"/>
                  <a:pt x="2219" y="5897"/>
                  <a:pt x="1429" y="6839"/>
                </a:cubicBezTo>
                <a:cubicBezTo>
                  <a:pt x="1" y="8420"/>
                  <a:pt x="1064" y="11155"/>
                  <a:pt x="3101" y="11155"/>
                </a:cubicBezTo>
                <a:lnTo>
                  <a:pt x="24408" y="11155"/>
                </a:lnTo>
                <a:cubicBezTo>
                  <a:pt x="27144" y="11155"/>
                  <a:pt x="27661" y="6809"/>
                  <a:pt x="25016" y="6140"/>
                </a:cubicBezTo>
                <a:cubicBezTo>
                  <a:pt x="24834" y="6110"/>
                  <a:pt x="24652" y="6079"/>
                  <a:pt x="24469" y="6049"/>
                </a:cubicBezTo>
                <a:cubicBezTo>
                  <a:pt x="23952" y="3374"/>
                  <a:pt x="22402" y="1398"/>
                  <a:pt x="20548" y="1398"/>
                </a:cubicBezTo>
                <a:cubicBezTo>
                  <a:pt x="19788" y="1398"/>
                  <a:pt x="19059" y="1733"/>
                  <a:pt x="18512" y="2280"/>
                </a:cubicBezTo>
                <a:cubicBezTo>
                  <a:pt x="17752" y="882"/>
                  <a:pt x="16657" y="0"/>
                  <a:pt x="154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3"/>
          <p:cNvSpPr/>
          <p:nvPr/>
        </p:nvSpPr>
        <p:spPr>
          <a:xfrm>
            <a:off x="83908" y="2588837"/>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3"/>
          <p:cNvSpPr/>
          <p:nvPr/>
        </p:nvSpPr>
        <p:spPr>
          <a:xfrm>
            <a:off x="891576" y="293301"/>
            <a:ext cx="1196432" cy="43969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578;p33">
            <a:extLst>
              <a:ext uri="{FF2B5EF4-FFF2-40B4-BE49-F238E27FC236}">
                <a16:creationId xmlns:a16="http://schemas.microsoft.com/office/drawing/2014/main" id="{23DA8063-8643-FB43-A5F6-989D9BE9F0AE}"/>
              </a:ext>
            </a:extLst>
          </p:cNvPr>
          <p:cNvSpPr txBox="1">
            <a:spLocks/>
          </p:cNvSpPr>
          <p:nvPr/>
        </p:nvSpPr>
        <p:spPr>
          <a:xfrm>
            <a:off x="2268883" y="4158575"/>
            <a:ext cx="4792200" cy="110641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800"/>
              <a:buFont typeface="Oxygen"/>
              <a:buNone/>
              <a:defRPr sz="1800" b="0" i="0" u="none" strike="noStrike" cap="none">
                <a:solidFill>
                  <a:schemeClr val="lt2"/>
                </a:solidFill>
                <a:latin typeface="Oxygen"/>
                <a:ea typeface="Oxygen"/>
                <a:cs typeface="Oxygen"/>
                <a:sym typeface="Oxygen"/>
              </a:defRPr>
            </a:lvl1pPr>
            <a:lvl2pPr marL="914400" marR="0" lvl="1" indent="-317500" algn="ctr" rtl="0">
              <a:lnSpc>
                <a:spcPct val="100000"/>
              </a:lnSpc>
              <a:spcBef>
                <a:spcPts val="0"/>
              </a:spcBef>
              <a:spcAft>
                <a:spcPts val="0"/>
              </a:spcAft>
              <a:buClr>
                <a:schemeClr val="lt2"/>
              </a:buClr>
              <a:buSzPts val="2800"/>
              <a:buFont typeface="Oxygen"/>
              <a:buNone/>
              <a:defRPr sz="2800" b="0" i="0" u="none" strike="noStrike" cap="none">
                <a:solidFill>
                  <a:schemeClr val="lt2"/>
                </a:solidFill>
                <a:latin typeface="Oxygen"/>
                <a:ea typeface="Oxygen"/>
                <a:cs typeface="Oxygen"/>
                <a:sym typeface="Oxygen"/>
              </a:defRPr>
            </a:lvl2pPr>
            <a:lvl3pPr marL="1371600" marR="0" lvl="2" indent="-317500" algn="ctr" rtl="0">
              <a:lnSpc>
                <a:spcPct val="100000"/>
              </a:lnSpc>
              <a:spcBef>
                <a:spcPts val="0"/>
              </a:spcBef>
              <a:spcAft>
                <a:spcPts val="0"/>
              </a:spcAft>
              <a:buClr>
                <a:schemeClr val="lt2"/>
              </a:buClr>
              <a:buSzPts val="2800"/>
              <a:buFont typeface="Oxygen"/>
              <a:buNone/>
              <a:defRPr sz="2800" b="0" i="0" u="none" strike="noStrike" cap="none">
                <a:solidFill>
                  <a:schemeClr val="lt2"/>
                </a:solidFill>
                <a:latin typeface="Oxygen"/>
                <a:ea typeface="Oxygen"/>
                <a:cs typeface="Oxygen"/>
                <a:sym typeface="Oxygen"/>
              </a:defRPr>
            </a:lvl3pPr>
            <a:lvl4pPr marL="1828800" marR="0" lvl="3" indent="-317500" algn="ctr" rtl="0">
              <a:lnSpc>
                <a:spcPct val="100000"/>
              </a:lnSpc>
              <a:spcBef>
                <a:spcPts val="0"/>
              </a:spcBef>
              <a:spcAft>
                <a:spcPts val="0"/>
              </a:spcAft>
              <a:buClr>
                <a:schemeClr val="lt2"/>
              </a:buClr>
              <a:buSzPts val="2800"/>
              <a:buFont typeface="Oxygen"/>
              <a:buNone/>
              <a:defRPr sz="2800" b="0" i="0" u="none" strike="noStrike" cap="none">
                <a:solidFill>
                  <a:schemeClr val="lt2"/>
                </a:solidFill>
                <a:latin typeface="Oxygen"/>
                <a:ea typeface="Oxygen"/>
                <a:cs typeface="Oxygen"/>
                <a:sym typeface="Oxygen"/>
              </a:defRPr>
            </a:lvl4pPr>
            <a:lvl5pPr marL="2286000" marR="0" lvl="4" indent="-317500" algn="ctr" rtl="0">
              <a:lnSpc>
                <a:spcPct val="100000"/>
              </a:lnSpc>
              <a:spcBef>
                <a:spcPts val="0"/>
              </a:spcBef>
              <a:spcAft>
                <a:spcPts val="0"/>
              </a:spcAft>
              <a:buClr>
                <a:schemeClr val="lt2"/>
              </a:buClr>
              <a:buSzPts val="2800"/>
              <a:buFont typeface="Oxygen"/>
              <a:buNone/>
              <a:defRPr sz="2800" b="0" i="0" u="none" strike="noStrike" cap="none">
                <a:solidFill>
                  <a:schemeClr val="lt2"/>
                </a:solidFill>
                <a:latin typeface="Oxygen"/>
                <a:ea typeface="Oxygen"/>
                <a:cs typeface="Oxygen"/>
                <a:sym typeface="Oxygen"/>
              </a:defRPr>
            </a:lvl5pPr>
            <a:lvl6pPr marL="2743200" marR="0" lvl="5" indent="-317500" algn="ctr" rtl="0">
              <a:lnSpc>
                <a:spcPct val="100000"/>
              </a:lnSpc>
              <a:spcBef>
                <a:spcPts val="0"/>
              </a:spcBef>
              <a:spcAft>
                <a:spcPts val="0"/>
              </a:spcAft>
              <a:buClr>
                <a:schemeClr val="lt2"/>
              </a:buClr>
              <a:buSzPts val="2800"/>
              <a:buFont typeface="Oxygen"/>
              <a:buNone/>
              <a:defRPr sz="2800" b="0" i="0" u="none" strike="noStrike" cap="none">
                <a:solidFill>
                  <a:schemeClr val="lt2"/>
                </a:solidFill>
                <a:latin typeface="Oxygen"/>
                <a:ea typeface="Oxygen"/>
                <a:cs typeface="Oxygen"/>
                <a:sym typeface="Oxygen"/>
              </a:defRPr>
            </a:lvl6pPr>
            <a:lvl7pPr marL="3200400" marR="0" lvl="6" indent="-317500" algn="ctr" rtl="0">
              <a:lnSpc>
                <a:spcPct val="100000"/>
              </a:lnSpc>
              <a:spcBef>
                <a:spcPts val="0"/>
              </a:spcBef>
              <a:spcAft>
                <a:spcPts val="0"/>
              </a:spcAft>
              <a:buClr>
                <a:schemeClr val="lt2"/>
              </a:buClr>
              <a:buSzPts val="2800"/>
              <a:buFont typeface="Oxygen"/>
              <a:buNone/>
              <a:defRPr sz="2800" b="0" i="0" u="none" strike="noStrike" cap="none">
                <a:solidFill>
                  <a:schemeClr val="lt2"/>
                </a:solidFill>
                <a:latin typeface="Oxygen"/>
                <a:ea typeface="Oxygen"/>
                <a:cs typeface="Oxygen"/>
                <a:sym typeface="Oxygen"/>
              </a:defRPr>
            </a:lvl7pPr>
            <a:lvl8pPr marL="3657600" marR="0" lvl="7" indent="-317500" algn="ctr" rtl="0">
              <a:lnSpc>
                <a:spcPct val="100000"/>
              </a:lnSpc>
              <a:spcBef>
                <a:spcPts val="0"/>
              </a:spcBef>
              <a:spcAft>
                <a:spcPts val="0"/>
              </a:spcAft>
              <a:buClr>
                <a:schemeClr val="lt2"/>
              </a:buClr>
              <a:buSzPts val="2800"/>
              <a:buFont typeface="Oxygen"/>
              <a:buNone/>
              <a:defRPr sz="2800" b="0" i="0" u="none" strike="noStrike" cap="none">
                <a:solidFill>
                  <a:schemeClr val="lt2"/>
                </a:solidFill>
                <a:latin typeface="Oxygen"/>
                <a:ea typeface="Oxygen"/>
                <a:cs typeface="Oxygen"/>
                <a:sym typeface="Oxygen"/>
              </a:defRPr>
            </a:lvl8pPr>
            <a:lvl9pPr marL="4114800" marR="0" lvl="8" indent="-317500" algn="ctr" rtl="0">
              <a:lnSpc>
                <a:spcPct val="100000"/>
              </a:lnSpc>
              <a:spcBef>
                <a:spcPts val="0"/>
              </a:spcBef>
              <a:spcAft>
                <a:spcPts val="0"/>
              </a:spcAft>
              <a:buClr>
                <a:schemeClr val="lt2"/>
              </a:buClr>
              <a:buSzPts val="2800"/>
              <a:buFont typeface="Oxygen"/>
              <a:buNone/>
              <a:defRPr sz="2800" b="0" i="0" u="none" strike="noStrike" cap="none">
                <a:solidFill>
                  <a:schemeClr val="lt2"/>
                </a:solidFill>
                <a:latin typeface="Oxygen"/>
                <a:ea typeface="Oxygen"/>
                <a:cs typeface="Oxygen"/>
                <a:sym typeface="Oxygen"/>
              </a:defRPr>
            </a:lvl9pPr>
          </a:lstStyle>
          <a:p>
            <a:pPr marL="0" indent="0" algn="ctr"/>
            <a:r>
              <a:rPr lang="en-US" dirty="0"/>
              <a:t>Name : Nouri </a:t>
            </a:r>
            <a:r>
              <a:rPr lang="en-US" dirty="0" err="1"/>
              <a:t>Founas</a:t>
            </a:r>
            <a:endParaRPr lang="en-US" dirty="0"/>
          </a:p>
          <a:p>
            <a:pPr marL="0" indent="0" algn="ctr"/>
            <a:r>
              <a:rPr lang="en-US" dirty="0"/>
              <a:t>Student ID : 2733</a:t>
            </a:r>
          </a:p>
          <a:p>
            <a:pPr marL="0" indent="0" algn="ctr"/>
            <a:r>
              <a:rPr lang="en-US" dirty="0"/>
              <a:t>E-mail : </a:t>
            </a:r>
            <a:r>
              <a:rPr lang="en-US" dirty="0">
                <a:hlinkClick r:id="rId3"/>
              </a:rPr>
              <a:t>nouri_2733@limu.edu.ly</a:t>
            </a:r>
            <a:endParaRPr lang="en-US" dirty="0"/>
          </a:p>
          <a:p>
            <a:pPr marL="0" indent="0" algn="ctr"/>
            <a:r>
              <a:rPr lang="en-US" dirty="0"/>
              <a:t> </a:t>
            </a:r>
          </a:p>
        </p:txBody>
      </p:sp>
      <p:pic>
        <p:nvPicPr>
          <p:cNvPr id="5" name="Picture 4">
            <a:extLst>
              <a:ext uri="{FF2B5EF4-FFF2-40B4-BE49-F238E27FC236}">
                <a16:creationId xmlns:a16="http://schemas.microsoft.com/office/drawing/2014/main" id="{98883052-031E-5F4B-9A31-A15E0A27C7D8}"/>
              </a:ext>
            </a:extLst>
          </p:cNvPr>
          <p:cNvPicPr>
            <a:picLocks noChangeAspect="1"/>
          </p:cNvPicPr>
          <p:nvPr/>
        </p:nvPicPr>
        <p:blipFill>
          <a:blip r:embed="rId4"/>
          <a:stretch>
            <a:fillRect/>
          </a:stretch>
        </p:blipFill>
        <p:spPr>
          <a:xfrm>
            <a:off x="8100073" y="6984"/>
            <a:ext cx="1022485" cy="1193800"/>
          </a:xfrm>
          <a:prstGeom prst="rect">
            <a:avLst/>
          </a:prstGeom>
        </p:spPr>
      </p:pic>
      <p:pic>
        <p:nvPicPr>
          <p:cNvPr id="7" name="Picture 6">
            <a:extLst>
              <a:ext uri="{FF2B5EF4-FFF2-40B4-BE49-F238E27FC236}">
                <a16:creationId xmlns:a16="http://schemas.microsoft.com/office/drawing/2014/main" id="{60FD6520-6830-8548-8023-E6FE519D8A98}"/>
              </a:ext>
            </a:extLst>
          </p:cNvPr>
          <p:cNvPicPr>
            <a:picLocks noChangeAspect="1"/>
          </p:cNvPicPr>
          <p:nvPr/>
        </p:nvPicPr>
        <p:blipFill>
          <a:blip r:embed="rId5"/>
          <a:stretch>
            <a:fillRect/>
          </a:stretch>
        </p:blipFill>
        <p:spPr>
          <a:xfrm>
            <a:off x="6378" y="1"/>
            <a:ext cx="1022485" cy="1200783"/>
          </a:xfrm>
          <a:prstGeom prst="rect">
            <a:avLst/>
          </a:prstGeom>
        </p:spPr>
      </p:pic>
      <p:sp>
        <p:nvSpPr>
          <p:cNvPr id="3" name="TextBox 2">
            <a:extLst>
              <a:ext uri="{FF2B5EF4-FFF2-40B4-BE49-F238E27FC236}">
                <a16:creationId xmlns:a16="http://schemas.microsoft.com/office/drawing/2014/main" id="{9AE3E755-6847-2D40-A9CC-37AA0BECDCE6}"/>
              </a:ext>
            </a:extLst>
          </p:cNvPr>
          <p:cNvSpPr txBox="1"/>
          <p:nvPr/>
        </p:nvSpPr>
        <p:spPr>
          <a:xfrm>
            <a:off x="2126" y="4883961"/>
            <a:ext cx="1280191" cy="307777"/>
          </a:xfrm>
          <a:prstGeom prst="rect">
            <a:avLst/>
          </a:prstGeom>
          <a:noFill/>
        </p:spPr>
        <p:txBody>
          <a:bodyPr wrap="square" rtlCol="0">
            <a:spAutoFit/>
          </a:bodyPr>
          <a:lstStyle/>
          <a:p>
            <a:r>
              <a:rPr lang="en-LY" dirty="0"/>
              <a:t>2021-Dec-15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4"/>
        <p:cNvGrpSpPr/>
        <p:nvPr/>
      </p:nvGrpSpPr>
      <p:grpSpPr>
        <a:xfrm>
          <a:off x="0" y="0"/>
          <a:ext cx="0" cy="0"/>
          <a:chOff x="0" y="0"/>
          <a:chExt cx="0" cy="0"/>
        </a:xfrm>
      </p:grpSpPr>
      <p:sp>
        <p:nvSpPr>
          <p:cNvPr id="1329" name="Google Shape;1329;p39"/>
          <p:cNvSpPr txBox="1">
            <a:spLocks noGrp="1"/>
          </p:cNvSpPr>
          <p:nvPr>
            <p:ph type="title" idx="15"/>
          </p:nvPr>
        </p:nvSpPr>
        <p:spPr>
          <a:xfrm>
            <a:off x="713100" y="368825"/>
            <a:ext cx="7717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Conclusion</a:t>
            </a:r>
            <a:endParaRPr dirty="0">
              <a:solidFill>
                <a:srgbClr val="355C2E"/>
              </a:solidFill>
            </a:endParaRPr>
          </a:p>
        </p:txBody>
      </p:sp>
      <p:sp>
        <p:nvSpPr>
          <p:cNvPr id="3" name="Title 2">
            <a:extLst>
              <a:ext uri="{FF2B5EF4-FFF2-40B4-BE49-F238E27FC236}">
                <a16:creationId xmlns:a16="http://schemas.microsoft.com/office/drawing/2014/main" id="{DACC226F-D5EB-294C-9121-261C0EFB8D14}"/>
              </a:ext>
            </a:extLst>
          </p:cNvPr>
          <p:cNvSpPr>
            <a:spLocks noGrp="1"/>
          </p:cNvSpPr>
          <p:nvPr>
            <p:ph type="title"/>
          </p:nvPr>
        </p:nvSpPr>
        <p:spPr>
          <a:xfrm>
            <a:off x="1198828" y="1662545"/>
            <a:ext cx="7232072" cy="2183254"/>
          </a:xfrm>
        </p:spPr>
        <p:txBody>
          <a:bodyPr/>
          <a:lstStyle/>
          <a:p>
            <a:pPr algn="justLow" rtl="1"/>
            <a:r>
              <a:rPr lang="en-US" dirty="0">
                <a:solidFill>
                  <a:schemeClr val="bg1">
                    <a:lumMod val="25000"/>
                  </a:schemeClr>
                </a:solidFill>
              </a:rPr>
              <a:t>The Legislative Council enacts laws and enforces them with wisdom and full knowledge. These laws are implemented by the Executive Council, and the Legislative Council is the one who puts the executive members through voting.</a:t>
            </a:r>
            <a:endParaRPr lang="en-LY" dirty="0">
              <a:solidFill>
                <a:schemeClr val="bg1">
                  <a:lumMod val="25000"/>
                </a:schemeClr>
              </a:solidFill>
            </a:endParaRPr>
          </a:p>
        </p:txBody>
      </p:sp>
      <p:sp>
        <p:nvSpPr>
          <p:cNvPr id="4" name="TextBox 3">
            <a:extLst>
              <a:ext uri="{FF2B5EF4-FFF2-40B4-BE49-F238E27FC236}">
                <a16:creationId xmlns:a16="http://schemas.microsoft.com/office/drawing/2014/main" id="{7732C530-C55D-4042-8168-E9E9A2071B8D}"/>
              </a:ext>
            </a:extLst>
          </p:cNvPr>
          <p:cNvSpPr txBox="1"/>
          <p:nvPr/>
        </p:nvSpPr>
        <p:spPr>
          <a:xfrm>
            <a:off x="8532141" y="4676950"/>
            <a:ext cx="390220" cy="307777"/>
          </a:xfrm>
          <a:prstGeom prst="rect">
            <a:avLst/>
          </a:prstGeom>
          <a:noFill/>
        </p:spPr>
        <p:txBody>
          <a:bodyPr wrap="square" rtlCol="0">
            <a:spAutoFit/>
          </a:bodyPr>
          <a:lstStyle/>
          <a:p>
            <a:r>
              <a:rPr lang="en-LY" dirty="0"/>
              <a:t>9</a:t>
            </a:r>
          </a:p>
        </p:txBody>
      </p:sp>
      <p:grpSp>
        <p:nvGrpSpPr>
          <p:cNvPr id="5" name="Google Shape;3734;p58">
            <a:extLst>
              <a:ext uri="{FF2B5EF4-FFF2-40B4-BE49-F238E27FC236}">
                <a16:creationId xmlns:a16="http://schemas.microsoft.com/office/drawing/2014/main" id="{9B866276-647E-4C47-900D-BFD7A89765B7}"/>
              </a:ext>
            </a:extLst>
          </p:cNvPr>
          <p:cNvGrpSpPr/>
          <p:nvPr/>
        </p:nvGrpSpPr>
        <p:grpSpPr>
          <a:xfrm flipH="1">
            <a:off x="1305394" y="3891372"/>
            <a:ext cx="1663435" cy="1109473"/>
            <a:chOff x="1801450" y="2097775"/>
            <a:chExt cx="4293100" cy="2479300"/>
          </a:xfrm>
        </p:grpSpPr>
        <p:sp>
          <p:nvSpPr>
            <p:cNvPr id="6" name="Google Shape;3735;p58">
              <a:extLst>
                <a:ext uri="{FF2B5EF4-FFF2-40B4-BE49-F238E27FC236}">
                  <a16:creationId xmlns:a16="http://schemas.microsoft.com/office/drawing/2014/main" id="{834C3941-59A6-3541-BC89-D8FD4D5694B3}"/>
                </a:ext>
              </a:extLst>
            </p:cNvPr>
            <p:cNvSpPr/>
            <p:nvPr/>
          </p:nvSpPr>
          <p:spPr>
            <a:xfrm>
              <a:off x="2635375" y="2939225"/>
              <a:ext cx="458700" cy="238525"/>
            </a:xfrm>
            <a:custGeom>
              <a:avLst/>
              <a:gdLst/>
              <a:ahLst/>
              <a:cxnLst/>
              <a:rect l="l" t="t" r="r" b="b"/>
              <a:pathLst>
                <a:path w="18348" h="9541" extrusionOk="0">
                  <a:moveTo>
                    <a:pt x="1" y="0"/>
                  </a:moveTo>
                  <a:lnTo>
                    <a:pt x="1" y="9540"/>
                  </a:lnTo>
                  <a:lnTo>
                    <a:pt x="18347" y="9540"/>
                  </a:lnTo>
                  <a:lnTo>
                    <a:pt x="18347" y="0"/>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736;p58">
              <a:extLst>
                <a:ext uri="{FF2B5EF4-FFF2-40B4-BE49-F238E27FC236}">
                  <a16:creationId xmlns:a16="http://schemas.microsoft.com/office/drawing/2014/main" id="{6191613D-EE74-D843-9F0A-D914D2115383}"/>
                </a:ext>
              </a:extLst>
            </p:cNvPr>
            <p:cNvSpPr/>
            <p:nvPr/>
          </p:nvSpPr>
          <p:spPr>
            <a:xfrm>
              <a:off x="2635375" y="2939225"/>
              <a:ext cx="458700" cy="238525"/>
            </a:xfrm>
            <a:custGeom>
              <a:avLst/>
              <a:gdLst/>
              <a:ahLst/>
              <a:cxnLst/>
              <a:rect l="l" t="t" r="r" b="b"/>
              <a:pathLst>
                <a:path w="18348" h="9541" extrusionOk="0">
                  <a:moveTo>
                    <a:pt x="1" y="0"/>
                  </a:moveTo>
                  <a:lnTo>
                    <a:pt x="1" y="9540"/>
                  </a:lnTo>
                  <a:lnTo>
                    <a:pt x="18347" y="9540"/>
                  </a:lnTo>
                  <a:lnTo>
                    <a:pt x="18347"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737;p58">
              <a:extLst>
                <a:ext uri="{FF2B5EF4-FFF2-40B4-BE49-F238E27FC236}">
                  <a16:creationId xmlns:a16="http://schemas.microsoft.com/office/drawing/2014/main" id="{590DBEC8-BB3C-0143-B9C9-57C45255976D}"/>
                </a:ext>
              </a:extLst>
            </p:cNvPr>
            <p:cNvSpPr/>
            <p:nvPr/>
          </p:nvSpPr>
          <p:spPr>
            <a:xfrm>
              <a:off x="2516975" y="2939225"/>
              <a:ext cx="118425" cy="237675"/>
            </a:xfrm>
            <a:custGeom>
              <a:avLst/>
              <a:gdLst/>
              <a:ahLst/>
              <a:cxnLst/>
              <a:rect l="l" t="t" r="r" b="b"/>
              <a:pathLst>
                <a:path w="4737" h="9507" extrusionOk="0">
                  <a:moveTo>
                    <a:pt x="0" y="0"/>
                  </a:moveTo>
                  <a:lnTo>
                    <a:pt x="0" y="9507"/>
                  </a:lnTo>
                  <a:lnTo>
                    <a:pt x="4737" y="9507"/>
                  </a:lnTo>
                  <a:lnTo>
                    <a:pt x="4737" y="0"/>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738;p58">
              <a:extLst>
                <a:ext uri="{FF2B5EF4-FFF2-40B4-BE49-F238E27FC236}">
                  <a16:creationId xmlns:a16="http://schemas.microsoft.com/office/drawing/2014/main" id="{C976E580-545C-F84E-A639-42190FFC5E94}"/>
                </a:ext>
              </a:extLst>
            </p:cNvPr>
            <p:cNvSpPr/>
            <p:nvPr/>
          </p:nvSpPr>
          <p:spPr>
            <a:xfrm>
              <a:off x="2516975" y="2939225"/>
              <a:ext cx="118425" cy="237675"/>
            </a:xfrm>
            <a:custGeom>
              <a:avLst/>
              <a:gdLst/>
              <a:ahLst/>
              <a:cxnLst/>
              <a:rect l="l" t="t" r="r" b="b"/>
              <a:pathLst>
                <a:path w="4737" h="9507" extrusionOk="0">
                  <a:moveTo>
                    <a:pt x="0" y="0"/>
                  </a:moveTo>
                  <a:lnTo>
                    <a:pt x="0" y="9507"/>
                  </a:lnTo>
                  <a:lnTo>
                    <a:pt x="4737" y="9507"/>
                  </a:lnTo>
                  <a:lnTo>
                    <a:pt x="4737"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739;p58">
              <a:extLst>
                <a:ext uri="{FF2B5EF4-FFF2-40B4-BE49-F238E27FC236}">
                  <a16:creationId xmlns:a16="http://schemas.microsoft.com/office/drawing/2014/main" id="{77F00A9A-97BC-7044-9C67-1EA07210AAA4}"/>
                </a:ext>
              </a:extLst>
            </p:cNvPr>
            <p:cNvSpPr/>
            <p:nvPr/>
          </p:nvSpPr>
          <p:spPr>
            <a:xfrm>
              <a:off x="2516975" y="2939225"/>
              <a:ext cx="118425" cy="237675"/>
            </a:xfrm>
            <a:custGeom>
              <a:avLst/>
              <a:gdLst/>
              <a:ahLst/>
              <a:cxnLst/>
              <a:rect l="l" t="t" r="r" b="b"/>
              <a:pathLst>
                <a:path w="4737" h="9507" extrusionOk="0">
                  <a:moveTo>
                    <a:pt x="0" y="0"/>
                  </a:moveTo>
                  <a:lnTo>
                    <a:pt x="0" y="9507"/>
                  </a:lnTo>
                  <a:lnTo>
                    <a:pt x="4737" y="9507"/>
                  </a:lnTo>
                  <a:lnTo>
                    <a:pt x="473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740;p58">
              <a:extLst>
                <a:ext uri="{FF2B5EF4-FFF2-40B4-BE49-F238E27FC236}">
                  <a16:creationId xmlns:a16="http://schemas.microsoft.com/office/drawing/2014/main" id="{29707AB1-E086-6B44-8B55-6E2627B7F449}"/>
                </a:ext>
              </a:extLst>
            </p:cNvPr>
            <p:cNvSpPr/>
            <p:nvPr/>
          </p:nvSpPr>
          <p:spPr>
            <a:xfrm>
              <a:off x="3074875"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741;p58">
              <a:extLst>
                <a:ext uri="{FF2B5EF4-FFF2-40B4-BE49-F238E27FC236}">
                  <a16:creationId xmlns:a16="http://schemas.microsoft.com/office/drawing/2014/main" id="{A9F25265-0880-854D-BAE3-A32E6534DD6A}"/>
                </a:ext>
              </a:extLst>
            </p:cNvPr>
            <p:cNvSpPr/>
            <p:nvPr/>
          </p:nvSpPr>
          <p:spPr>
            <a:xfrm>
              <a:off x="3049850" y="2949225"/>
              <a:ext cx="10875" cy="218500"/>
            </a:xfrm>
            <a:custGeom>
              <a:avLst/>
              <a:gdLst/>
              <a:ahLst/>
              <a:cxnLst/>
              <a:rect l="l" t="t" r="r" b="b"/>
              <a:pathLst>
                <a:path w="435" h="8740" extrusionOk="0">
                  <a:moveTo>
                    <a:pt x="0" y="0"/>
                  </a:moveTo>
                  <a:lnTo>
                    <a:pt x="0" y="8740"/>
                  </a:lnTo>
                  <a:lnTo>
                    <a:pt x="434" y="8740"/>
                  </a:lnTo>
                  <a:lnTo>
                    <a:pt x="43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742;p58">
              <a:extLst>
                <a:ext uri="{FF2B5EF4-FFF2-40B4-BE49-F238E27FC236}">
                  <a16:creationId xmlns:a16="http://schemas.microsoft.com/office/drawing/2014/main" id="{DEEDF762-A6E6-D54F-8599-8557EDA0D034}"/>
                </a:ext>
              </a:extLst>
            </p:cNvPr>
            <p:cNvSpPr/>
            <p:nvPr/>
          </p:nvSpPr>
          <p:spPr>
            <a:xfrm>
              <a:off x="3024000"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743;p58">
              <a:extLst>
                <a:ext uri="{FF2B5EF4-FFF2-40B4-BE49-F238E27FC236}">
                  <a16:creationId xmlns:a16="http://schemas.microsoft.com/office/drawing/2014/main" id="{6F438019-C4BA-2548-97BF-079E642427B3}"/>
                </a:ext>
              </a:extLst>
            </p:cNvPr>
            <p:cNvSpPr/>
            <p:nvPr/>
          </p:nvSpPr>
          <p:spPr>
            <a:xfrm>
              <a:off x="2998975" y="2949225"/>
              <a:ext cx="10875" cy="218500"/>
            </a:xfrm>
            <a:custGeom>
              <a:avLst/>
              <a:gdLst/>
              <a:ahLst/>
              <a:cxnLst/>
              <a:rect l="l" t="t" r="r" b="b"/>
              <a:pathLst>
                <a:path w="435" h="8740" extrusionOk="0">
                  <a:moveTo>
                    <a:pt x="1" y="0"/>
                  </a:moveTo>
                  <a:lnTo>
                    <a:pt x="1" y="8740"/>
                  </a:lnTo>
                  <a:lnTo>
                    <a:pt x="434" y="8740"/>
                  </a:lnTo>
                  <a:lnTo>
                    <a:pt x="43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744;p58">
              <a:extLst>
                <a:ext uri="{FF2B5EF4-FFF2-40B4-BE49-F238E27FC236}">
                  <a16:creationId xmlns:a16="http://schemas.microsoft.com/office/drawing/2014/main" id="{883303BB-6CBB-9E44-96F0-725AD2D9FC05}"/>
                </a:ext>
              </a:extLst>
            </p:cNvPr>
            <p:cNvSpPr/>
            <p:nvPr/>
          </p:nvSpPr>
          <p:spPr>
            <a:xfrm>
              <a:off x="2973125"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745;p58">
              <a:extLst>
                <a:ext uri="{FF2B5EF4-FFF2-40B4-BE49-F238E27FC236}">
                  <a16:creationId xmlns:a16="http://schemas.microsoft.com/office/drawing/2014/main" id="{AFD03EEA-F490-6A45-8EE8-CCD64687000F}"/>
                </a:ext>
              </a:extLst>
            </p:cNvPr>
            <p:cNvSpPr/>
            <p:nvPr/>
          </p:nvSpPr>
          <p:spPr>
            <a:xfrm>
              <a:off x="2948100"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746;p58">
              <a:extLst>
                <a:ext uri="{FF2B5EF4-FFF2-40B4-BE49-F238E27FC236}">
                  <a16:creationId xmlns:a16="http://schemas.microsoft.com/office/drawing/2014/main" id="{9057388D-762A-BB47-8474-8094852B222F}"/>
                </a:ext>
              </a:extLst>
            </p:cNvPr>
            <p:cNvSpPr/>
            <p:nvPr/>
          </p:nvSpPr>
          <p:spPr>
            <a:xfrm>
              <a:off x="2922250"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747;p58">
              <a:extLst>
                <a:ext uri="{FF2B5EF4-FFF2-40B4-BE49-F238E27FC236}">
                  <a16:creationId xmlns:a16="http://schemas.microsoft.com/office/drawing/2014/main" id="{08CF9572-29BB-E346-BF3F-16A67BADCB3A}"/>
                </a:ext>
              </a:extLst>
            </p:cNvPr>
            <p:cNvSpPr/>
            <p:nvPr/>
          </p:nvSpPr>
          <p:spPr>
            <a:xfrm>
              <a:off x="2897250"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748;p58">
              <a:extLst>
                <a:ext uri="{FF2B5EF4-FFF2-40B4-BE49-F238E27FC236}">
                  <a16:creationId xmlns:a16="http://schemas.microsoft.com/office/drawing/2014/main" id="{61FC6A6E-0E09-7A44-AC39-533A7C0CCDAC}"/>
                </a:ext>
              </a:extLst>
            </p:cNvPr>
            <p:cNvSpPr/>
            <p:nvPr/>
          </p:nvSpPr>
          <p:spPr>
            <a:xfrm>
              <a:off x="2871400"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749;p58">
              <a:extLst>
                <a:ext uri="{FF2B5EF4-FFF2-40B4-BE49-F238E27FC236}">
                  <a16:creationId xmlns:a16="http://schemas.microsoft.com/office/drawing/2014/main" id="{A23BE93B-7A9C-9646-AC97-CAD77C664335}"/>
                </a:ext>
              </a:extLst>
            </p:cNvPr>
            <p:cNvSpPr/>
            <p:nvPr/>
          </p:nvSpPr>
          <p:spPr>
            <a:xfrm>
              <a:off x="2846375"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750;p58">
              <a:extLst>
                <a:ext uri="{FF2B5EF4-FFF2-40B4-BE49-F238E27FC236}">
                  <a16:creationId xmlns:a16="http://schemas.microsoft.com/office/drawing/2014/main" id="{F35BB353-3988-4D43-B8CE-D6BCC8A3458E}"/>
                </a:ext>
              </a:extLst>
            </p:cNvPr>
            <p:cNvSpPr/>
            <p:nvPr/>
          </p:nvSpPr>
          <p:spPr>
            <a:xfrm>
              <a:off x="2820525"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751;p58">
              <a:extLst>
                <a:ext uri="{FF2B5EF4-FFF2-40B4-BE49-F238E27FC236}">
                  <a16:creationId xmlns:a16="http://schemas.microsoft.com/office/drawing/2014/main" id="{D97DB87A-12D1-8F4F-98D7-04E9375D3E03}"/>
                </a:ext>
              </a:extLst>
            </p:cNvPr>
            <p:cNvSpPr/>
            <p:nvPr/>
          </p:nvSpPr>
          <p:spPr>
            <a:xfrm>
              <a:off x="2795500"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752;p58">
              <a:extLst>
                <a:ext uri="{FF2B5EF4-FFF2-40B4-BE49-F238E27FC236}">
                  <a16:creationId xmlns:a16="http://schemas.microsoft.com/office/drawing/2014/main" id="{8AD13623-F36A-C54F-8BC8-7D442C06A1F1}"/>
                </a:ext>
              </a:extLst>
            </p:cNvPr>
            <p:cNvSpPr/>
            <p:nvPr/>
          </p:nvSpPr>
          <p:spPr>
            <a:xfrm>
              <a:off x="2769650"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753;p58">
              <a:extLst>
                <a:ext uri="{FF2B5EF4-FFF2-40B4-BE49-F238E27FC236}">
                  <a16:creationId xmlns:a16="http://schemas.microsoft.com/office/drawing/2014/main" id="{5D22BBCC-F965-1F40-BCA0-4C98B462AFA3}"/>
                </a:ext>
              </a:extLst>
            </p:cNvPr>
            <p:cNvSpPr/>
            <p:nvPr/>
          </p:nvSpPr>
          <p:spPr>
            <a:xfrm>
              <a:off x="2744625"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754;p58">
              <a:extLst>
                <a:ext uri="{FF2B5EF4-FFF2-40B4-BE49-F238E27FC236}">
                  <a16:creationId xmlns:a16="http://schemas.microsoft.com/office/drawing/2014/main" id="{BE6244AE-3657-EC4B-A204-6720060CB40C}"/>
                </a:ext>
              </a:extLst>
            </p:cNvPr>
            <p:cNvSpPr/>
            <p:nvPr/>
          </p:nvSpPr>
          <p:spPr>
            <a:xfrm>
              <a:off x="2718775"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755;p58">
              <a:extLst>
                <a:ext uri="{FF2B5EF4-FFF2-40B4-BE49-F238E27FC236}">
                  <a16:creationId xmlns:a16="http://schemas.microsoft.com/office/drawing/2014/main" id="{DC3C3090-CE20-2545-9C15-961E6FA316D9}"/>
                </a:ext>
              </a:extLst>
            </p:cNvPr>
            <p:cNvSpPr/>
            <p:nvPr/>
          </p:nvSpPr>
          <p:spPr>
            <a:xfrm>
              <a:off x="2693750"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756;p58">
              <a:extLst>
                <a:ext uri="{FF2B5EF4-FFF2-40B4-BE49-F238E27FC236}">
                  <a16:creationId xmlns:a16="http://schemas.microsoft.com/office/drawing/2014/main" id="{437F5AA1-A18F-BB4F-AAD1-3C225CC40EE4}"/>
                </a:ext>
              </a:extLst>
            </p:cNvPr>
            <p:cNvSpPr/>
            <p:nvPr/>
          </p:nvSpPr>
          <p:spPr>
            <a:xfrm>
              <a:off x="2667900"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757;p58">
              <a:extLst>
                <a:ext uri="{FF2B5EF4-FFF2-40B4-BE49-F238E27FC236}">
                  <a16:creationId xmlns:a16="http://schemas.microsoft.com/office/drawing/2014/main" id="{0493C68A-AAFD-C548-85E7-E2488BB56C8F}"/>
                </a:ext>
              </a:extLst>
            </p:cNvPr>
            <p:cNvSpPr/>
            <p:nvPr/>
          </p:nvSpPr>
          <p:spPr>
            <a:xfrm>
              <a:off x="2642900"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758;p58">
              <a:extLst>
                <a:ext uri="{FF2B5EF4-FFF2-40B4-BE49-F238E27FC236}">
                  <a16:creationId xmlns:a16="http://schemas.microsoft.com/office/drawing/2014/main" id="{00068A26-E348-BE4C-8BCF-BF47576EEC58}"/>
                </a:ext>
              </a:extLst>
            </p:cNvPr>
            <p:cNvSpPr/>
            <p:nvPr/>
          </p:nvSpPr>
          <p:spPr>
            <a:xfrm>
              <a:off x="2090825" y="2939225"/>
              <a:ext cx="459525" cy="238525"/>
            </a:xfrm>
            <a:custGeom>
              <a:avLst/>
              <a:gdLst/>
              <a:ahLst/>
              <a:cxnLst/>
              <a:rect l="l" t="t" r="r" b="b"/>
              <a:pathLst>
                <a:path w="18381" h="9541" extrusionOk="0">
                  <a:moveTo>
                    <a:pt x="1" y="0"/>
                  </a:moveTo>
                  <a:lnTo>
                    <a:pt x="1" y="9540"/>
                  </a:lnTo>
                  <a:lnTo>
                    <a:pt x="18381" y="9540"/>
                  </a:lnTo>
                  <a:lnTo>
                    <a:pt x="18381" y="0"/>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759;p58">
              <a:extLst>
                <a:ext uri="{FF2B5EF4-FFF2-40B4-BE49-F238E27FC236}">
                  <a16:creationId xmlns:a16="http://schemas.microsoft.com/office/drawing/2014/main" id="{FBF5D96B-DA59-EE49-814A-BF04CD99D8AF}"/>
                </a:ext>
              </a:extLst>
            </p:cNvPr>
            <p:cNvSpPr/>
            <p:nvPr/>
          </p:nvSpPr>
          <p:spPr>
            <a:xfrm>
              <a:off x="1973250" y="2939225"/>
              <a:ext cx="117600" cy="237675"/>
            </a:xfrm>
            <a:custGeom>
              <a:avLst/>
              <a:gdLst/>
              <a:ahLst/>
              <a:cxnLst/>
              <a:rect l="l" t="t" r="r" b="b"/>
              <a:pathLst>
                <a:path w="4704" h="9507" extrusionOk="0">
                  <a:moveTo>
                    <a:pt x="0" y="0"/>
                  </a:moveTo>
                  <a:lnTo>
                    <a:pt x="0" y="9507"/>
                  </a:lnTo>
                  <a:lnTo>
                    <a:pt x="4704" y="9507"/>
                  </a:lnTo>
                  <a:lnTo>
                    <a:pt x="4704" y="0"/>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760;p58">
              <a:extLst>
                <a:ext uri="{FF2B5EF4-FFF2-40B4-BE49-F238E27FC236}">
                  <a16:creationId xmlns:a16="http://schemas.microsoft.com/office/drawing/2014/main" id="{185001CA-8B86-2347-8EFC-EEAB23B71CD6}"/>
                </a:ext>
              </a:extLst>
            </p:cNvPr>
            <p:cNvSpPr/>
            <p:nvPr/>
          </p:nvSpPr>
          <p:spPr>
            <a:xfrm>
              <a:off x="1973250" y="2939225"/>
              <a:ext cx="117600" cy="237675"/>
            </a:xfrm>
            <a:custGeom>
              <a:avLst/>
              <a:gdLst/>
              <a:ahLst/>
              <a:cxnLst/>
              <a:rect l="l" t="t" r="r" b="b"/>
              <a:pathLst>
                <a:path w="4704" h="9507" extrusionOk="0">
                  <a:moveTo>
                    <a:pt x="0" y="0"/>
                  </a:moveTo>
                  <a:lnTo>
                    <a:pt x="0" y="9507"/>
                  </a:lnTo>
                  <a:lnTo>
                    <a:pt x="4704" y="9507"/>
                  </a:lnTo>
                  <a:lnTo>
                    <a:pt x="470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761;p58">
              <a:extLst>
                <a:ext uri="{FF2B5EF4-FFF2-40B4-BE49-F238E27FC236}">
                  <a16:creationId xmlns:a16="http://schemas.microsoft.com/office/drawing/2014/main" id="{A73F663A-0F79-B440-8DDF-535848C9366E}"/>
                </a:ext>
              </a:extLst>
            </p:cNvPr>
            <p:cNvSpPr/>
            <p:nvPr/>
          </p:nvSpPr>
          <p:spPr>
            <a:xfrm>
              <a:off x="2531150"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762;p58">
              <a:extLst>
                <a:ext uri="{FF2B5EF4-FFF2-40B4-BE49-F238E27FC236}">
                  <a16:creationId xmlns:a16="http://schemas.microsoft.com/office/drawing/2014/main" id="{4521CA7D-5020-F24B-9B2F-85AD6D02A69C}"/>
                </a:ext>
              </a:extLst>
            </p:cNvPr>
            <p:cNvSpPr/>
            <p:nvPr/>
          </p:nvSpPr>
          <p:spPr>
            <a:xfrm>
              <a:off x="2505300"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763;p58">
              <a:extLst>
                <a:ext uri="{FF2B5EF4-FFF2-40B4-BE49-F238E27FC236}">
                  <a16:creationId xmlns:a16="http://schemas.microsoft.com/office/drawing/2014/main" id="{3D9BEBF7-9BB8-4B4A-A518-AECF454CFE04}"/>
                </a:ext>
              </a:extLst>
            </p:cNvPr>
            <p:cNvSpPr/>
            <p:nvPr/>
          </p:nvSpPr>
          <p:spPr>
            <a:xfrm>
              <a:off x="2480275"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764;p58">
              <a:extLst>
                <a:ext uri="{FF2B5EF4-FFF2-40B4-BE49-F238E27FC236}">
                  <a16:creationId xmlns:a16="http://schemas.microsoft.com/office/drawing/2014/main" id="{0D878D05-ECED-8849-9220-ED82078B23DD}"/>
                </a:ext>
              </a:extLst>
            </p:cNvPr>
            <p:cNvSpPr/>
            <p:nvPr/>
          </p:nvSpPr>
          <p:spPr>
            <a:xfrm>
              <a:off x="2454425"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765;p58">
              <a:extLst>
                <a:ext uri="{FF2B5EF4-FFF2-40B4-BE49-F238E27FC236}">
                  <a16:creationId xmlns:a16="http://schemas.microsoft.com/office/drawing/2014/main" id="{F4EE0C31-348C-714B-A41F-B0859D650EC3}"/>
                </a:ext>
              </a:extLst>
            </p:cNvPr>
            <p:cNvSpPr/>
            <p:nvPr/>
          </p:nvSpPr>
          <p:spPr>
            <a:xfrm>
              <a:off x="2429400"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66;p58">
              <a:extLst>
                <a:ext uri="{FF2B5EF4-FFF2-40B4-BE49-F238E27FC236}">
                  <a16:creationId xmlns:a16="http://schemas.microsoft.com/office/drawing/2014/main" id="{BFC9850A-EC7F-EA40-B018-872E37791CA2}"/>
                </a:ext>
              </a:extLst>
            </p:cNvPr>
            <p:cNvSpPr/>
            <p:nvPr/>
          </p:nvSpPr>
          <p:spPr>
            <a:xfrm>
              <a:off x="2403550"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767;p58">
              <a:extLst>
                <a:ext uri="{FF2B5EF4-FFF2-40B4-BE49-F238E27FC236}">
                  <a16:creationId xmlns:a16="http://schemas.microsoft.com/office/drawing/2014/main" id="{452DD8EB-0679-8B49-9796-5A16A2FEEC91}"/>
                </a:ext>
              </a:extLst>
            </p:cNvPr>
            <p:cNvSpPr/>
            <p:nvPr/>
          </p:nvSpPr>
          <p:spPr>
            <a:xfrm>
              <a:off x="2378525"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768;p58">
              <a:extLst>
                <a:ext uri="{FF2B5EF4-FFF2-40B4-BE49-F238E27FC236}">
                  <a16:creationId xmlns:a16="http://schemas.microsoft.com/office/drawing/2014/main" id="{CA8F30F8-7401-0741-8FAC-A31AA9F767E3}"/>
                </a:ext>
              </a:extLst>
            </p:cNvPr>
            <p:cNvSpPr/>
            <p:nvPr/>
          </p:nvSpPr>
          <p:spPr>
            <a:xfrm>
              <a:off x="2352675"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769;p58">
              <a:extLst>
                <a:ext uri="{FF2B5EF4-FFF2-40B4-BE49-F238E27FC236}">
                  <a16:creationId xmlns:a16="http://schemas.microsoft.com/office/drawing/2014/main" id="{9AE7D71E-807F-094B-A723-6A4E72C32F77}"/>
                </a:ext>
              </a:extLst>
            </p:cNvPr>
            <p:cNvSpPr/>
            <p:nvPr/>
          </p:nvSpPr>
          <p:spPr>
            <a:xfrm>
              <a:off x="2327675"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770;p58">
              <a:extLst>
                <a:ext uri="{FF2B5EF4-FFF2-40B4-BE49-F238E27FC236}">
                  <a16:creationId xmlns:a16="http://schemas.microsoft.com/office/drawing/2014/main" id="{FCEAEE5C-65EB-C745-AC5E-01DBA91DC706}"/>
                </a:ext>
              </a:extLst>
            </p:cNvPr>
            <p:cNvSpPr/>
            <p:nvPr/>
          </p:nvSpPr>
          <p:spPr>
            <a:xfrm>
              <a:off x="2301825"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771;p58">
              <a:extLst>
                <a:ext uri="{FF2B5EF4-FFF2-40B4-BE49-F238E27FC236}">
                  <a16:creationId xmlns:a16="http://schemas.microsoft.com/office/drawing/2014/main" id="{4E1F6216-FD70-F544-AB94-484164942035}"/>
                </a:ext>
              </a:extLst>
            </p:cNvPr>
            <p:cNvSpPr/>
            <p:nvPr/>
          </p:nvSpPr>
          <p:spPr>
            <a:xfrm>
              <a:off x="2276800"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772;p58">
              <a:extLst>
                <a:ext uri="{FF2B5EF4-FFF2-40B4-BE49-F238E27FC236}">
                  <a16:creationId xmlns:a16="http://schemas.microsoft.com/office/drawing/2014/main" id="{0D137F6B-ECF5-824D-B567-7B279FDCECB0}"/>
                </a:ext>
              </a:extLst>
            </p:cNvPr>
            <p:cNvSpPr/>
            <p:nvPr/>
          </p:nvSpPr>
          <p:spPr>
            <a:xfrm>
              <a:off x="2250950"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773;p58">
              <a:extLst>
                <a:ext uri="{FF2B5EF4-FFF2-40B4-BE49-F238E27FC236}">
                  <a16:creationId xmlns:a16="http://schemas.microsoft.com/office/drawing/2014/main" id="{9D4A71DE-C902-1A4B-AC65-F0644EC285E4}"/>
                </a:ext>
              </a:extLst>
            </p:cNvPr>
            <p:cNvSpPr/>
            <p:nvPr/>
          </p:nvSpPr>
          <p:spPr>
            <a:xfrm>
              <a:off x="2225925"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774;p58">
              <a:extLst>
                <a:ext uri="{FF2B5EF4-FFF2-40B4-BE49-F238E27FC236}">
                  <a16:creationId xmlns:a16="http://schemas.microsoft.com/office/drawing/2014/main" id="{CC8E7D89-58EB-0747-BEFC-4C58A794DF80}"/>
                </a:ext>
              </a:extLst>
            </p:cNvPr>
            <p:cNvSpPr/>
            <p:nvPr/>
          </p:nvSpPr>
          <p:spPr>
            <a:xfrm>
              <a:off x="2200075"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775;p58">
              <a:extLst>
                <a:ext uri="{FF2B5EF4-FFF2-40B4-BE49-F238E27FC236}">
                  <a16:creationId xmlns:a16="http://schemas.microsoft.com/office/drawing/2014/main" id="{4DDCB0B5-4145-CC4F-BFEA-759220B85F47}"/>
                </a:ext>
              </a:extLst>
            </p:cNvPr>
            <p:cNvSpPr/>
            <p:nvPr/>
          </p:nvSpPr>
          <p:spPr>
            <a:xfrm>
              <a:off x="2175050" y="2949225"/>
              <a:ext cx="11700" cy="218500"/>
            </a:xfrm>
            <a:custGeom>
              <a:avLst/>
              <a:gdLst/>
              <a:ahLst/>
              <a:cxnLst/>
              <a:rect l="l" t="t" r="r" b="b"/>
              <a:pathLst>
                <a:path w="468" h="8740" extrusionOk="0">
                  <a:moveTo>
                    <a:pt x="1" y="0"/>
                  </a:moveTo>
                  <a:lnTo>
                    <a:pt x="1" y="8740"/>
                  </a:lnTo>
                  <a:lnTo>
                    <a:pt x="468" y="8740"/>
                  </a:lnTo>
                  <a:lnTo>
                    <a:pt x="4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776;p58">
              <a:extLst>
                <a:ext uri="{FF2B5EF4-FFF2-40B4-BE49-F238E27FC236}">
                  <a16:creationId xmlns:a16="http://schemas.microsoft.com/office/drawing/2014/main" id="{0957F67A-0DC6-C24B-A446-C93BD46FACED}"/>
                </a:ext>
              </a:extLst>
            </p:cNvPr>
            <p:cNvSpPr/>
            <p:nvPr/>
          </p:nvSpPr>
          <p:spPr>
            <a:xfrm>
              <a:off x="2150050" y="2949225"/>
              <a:ext cx="10850" cy="218500"/>
            </a:xfrm>
            <a:custGeom>
              <a:avLst/>
              <a:gdLst/>
              <a:ahLst/>
              <a:cxnLst/>
              <a:rect l="l" t="t" r="r" b="b"/>
              <a:pathLst>
                <a:path w="434" h="8740" extrusionOk="0">
                  <a:moveTo>
                    <a:pt x="0" y="0"/>
                  </a:moveTo>
                  <a:lnTo>
                    <a:pt x="0" y="8740"/>
                  </a:lnTo>
                  <a:lnTo>
                    <a:pt x="434" y="8740"/>
                  </a:lnTo>
                  <a:lnTo>
                    <a:pt x="4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777;p58">
              <a:extLst>
                <a:ext uri="{FF2B5EF4-FFF2-40B4-BE49-F238E27FC236}">
                  <a16:creationId xmlns:a16="http://schemas.microsoft.com/office/drawing/2014/main" id="{E1AEE3AE-1440-404C-A34C-821C66D69DA7}"/>
                </a:ext>
              </a:extLst>
            </p:cNvPr>
            <p:cNvSpPr/>
            <p:nvPr/>
          </p:nvSpPr>
          <p:spPr>
            <a:xfrm>
              <a:off x="2124200"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778;p58">
              <a:extLst>
                <a:ext uri="{FF2B5EF4-FFF2-40B4-BE49-F238E27FC236}">
                  <a16:creationId xmlns:a16="http://schemas.microsoft.com/office/drawing/2014/main" id="{1057529F-E899-2842-8A84-EA97BE1252A5}"/>
                </a:ext>
              </a:extLst>
            </p:cNvPr>
            <p:cNvSpPr/>
            <p:nvPr/>
          </p:nvSpPr>
          <p:spPr>
            <a:xfrm>
              <a:off x="2099175" y="2949225"/>
              <a:ext cx="11700" cy="218500"/>
            </a:xfrm>
            <a:custGeom>
              <a:avLst/>
              <a:gdLst/>
              <a:ahLst/>
              <a:cxnLst/>
              <a:rect l="l" t="t" r="r" b="b"/>
              <a:pathLst>
                <a:path w="468" h="8740" extrusionOk="0">
                  <a:moveTo>
                    <a:pt x="0" y="0"/>
                  </a:moveTo>
                  <a:lnTo>
                    <a:pt x="0" y="8740"/>
                  </a:lnTo>
                  <a:lnTo>
                    <a:pt x="467" y="8740"/>
                  </a:lnTo>
                  <a:lnTo>
                    <a:pt x="4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779;p58">
              <a:extLst>
                <a:ext uri="{FF2B5EF4-FFF2-40B4-BE49-F238E27FC236}">
                  <a16:creationId xmlns:a16="http://schemas.microsoft.com/office/drawing/2014/main" id="{25E3F946-F943-E947-B356-86ABB9064B1B}"/>
                </a:ext>
              </a:extLst>
            </p:cNvPr>
            <p:cNvSpPr/>
            <p:nvPr/>
          </p:nvSpPr>
          <p:spPr>
            <a:xfrm>
              <a:off x="2560325" y="3176875"/>
              <a:ext cx="458700" cy="238525"/>
            </a:xfrm>
            <a:custGeom>
              <a:avLst/>
              <a:gdLst/>
              <a:ahLst/>
              <a:cxnLst/>
              <a:rect l="l" t="t" r="r" b="b"/>
              <a:pathLst>
                <a:path w="18348" h="9541" extrusionOk="0">
                  <a:moveTo>
                    <a:pt x="1" y="1"/>
                  </a:moveTo>
                  <a:lnTo>
                    <a:pt x="1" y="9541"/>
                  </a:lnTo>
                  <a:lnTo>
                    <a:pt x="18347" y="9541"/>
                  </a:lnTo>
                  <a:lnTo>
                    <a:pt x="18347" y="1"/>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780;p58">
              <a:extLst>
                <a:ext uri="{FF2B5EF4-FFF2-40B4-BE49-F238E27FC236}">
                  <a16:creationId xmlns:a16="http://schemas.microsoft.com/office/drawing/2014/main" id="{8EAA62E9-41E5-7646-9A8D-FE8B033BFCE6}"/>
                </a:ext>
              </a:extLst>
            </p:cNvPr>
            <p:cNvSpPr/>
            <p:nvPr/>
          </p:nvSpPr>
          <p:spPr>
            <a:xfrm>
              <a:off x="2441925" y="3176875"/>
              <a:ext cx="118425" cy="238525"/>
            </a:xfrm>
            <a:custGeom>
              <a:avLst/>
              <a:gdLst/>
              <a:ahLst/>
              <a:cxnLst/>
              <a:rect l="l" t="t" r="r" b="b"/>
              <a:pathLst>
                <a:path w="4737" h="9541" extrusionOk="0">
                  <a:moveTo>
                    <a:pt x="0" y="1"/>
                  </a:moveTo>
                  <a:lnTo>
                    <a:pt x="0" y="9541"/>
                  </a:lnTo>
                  <a:lnTo>
                    <a:pt x="4737" y="9541"/>
                  </a:lnTo>
                  <a:lnTo>
                    <a:pt x="4737" y="1"/>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781;p58">
              <a:extLst>
                <a:ext uri="{FF2B5EF4-FFF2-40B4-BE49-F238E27FC236}">
                  <a16:creationId xmlns:a16="http://schemas.microsoft.com/office/drawing/2014/main" id="{68E543AC-0ADC-424C-A59A-DF817DA2A529}"/>
                </a:ext>
              </a:extLst>
            </p:cNvPr>
            <p:cNvSpPr/>
            <p:nvPr/>
          </p:nvSpPr>
          <p:spPr>
            <a:xfrm>
              <a:off x="2441925" y="3176875"/>
              <a:ext cx="118425" cy="238525"/>
            </a:xfrm>
            <a:custGeom>
              <a:avLst/>
              <a:gdLst/>
              <a:ahLst/>
              <a:cxnLst/>
              <a:rect l="l" t="t" r="r" b="b"/>
              <a:pathLst>
                <a:path w="4737" h="9541" extrusionOk="0">
                  <a:moveTo>
                    <a:pt x="0" y="1"/>
                  </a:moveTo>
                  <a:lnTo>
                    <a:pt x="0" y="9541"/>
                  </a:lnTo>
                  <a:lnTo>
                    <a:pt x="4737" y="9541"/>
                  </a:lnTo>
                  <a:lnTo>
                    <a:pt x="473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782;p58">
              <a:extLst>
                <a:ext uri="{FF2B5EF4-FFF2-40B4-BE49-F238E27FC236}">
                  <a16:creationId xmlns:a16="http://schemas.microsoft.com/office/drawing/2014/main" id="{F146C249-1884-CD40-9939-47C08F42CCA4}"/>
                </a:ext>
              </a:extLst>
            </p:cNvPr>
            <p:cNvSpPr/>
            <p:nvPr/>
          </p:nvSpPr>
          <p:spPr>
            <a:xfrm>
              <a:off x="2999825"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783;p58">
              <a:extLst>
                <a:ext uri="{FF2B5EF4-FFF2-40B4-BE49-F238E27FC236}">
                  <a16:creationId xmlns:a16="http://schemas.microsoft.com/office/drawing/2014/main" id="{83703B18-4CC9-464D-86F0-0BF2C872919C}"/>
                </a:ext>
              </a:extLst>
            </p:cNvPr>
            <p:cNvSpPr/>
            <p:nvPr/>
          </p:nvSpPr>
          <p:spPr>
            <a:xfrm>
              <a:off x="2974800"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784;p58">
              <a:extLst>
                <a:ext uri="{FF2B5EF4-FFF2-40B4-BE49-F238E27FC236}">
                  <a16:creationId xmlns:a16="http://schemas.microsoft.com/office/drawing/2014/main" id="{4DB44EA9-7E6D-4D40-A6DD-6A64161F8804}"/>
                </a:ext>
              </a:extLst>
            </p:cNvPr>
            <p:cNvSpPr/>
            <p:nvPr/>
          </p:nvSpPr>
          <p:spPr>
            <a:xfrm>
              <a:off x="2948950"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785;p58">
              <a:extLst>
                <a:ext uri="{FF2B5EF4-FFF2-40B4-BE49-F238E27FC236}">
                  <a16:creationId xmlns:a16="http://schemas.microsoft.com/office/drawing/2014/main" id="{A96BC967-AD3A-C44A-B7A8-30576CD85A83}"/>
                </a:ext>
              </a:extLst>
            </p:cNvPr>
            <p:cNvSpPr/>
            <p:nvPr/>
          </p:nvSpPr>
          <p:spPr>
            <a:xfrm>
              <a:off x="2923925"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786;p58">
              <a:extLst>
                <a:ext uri="{FF2B5EF4-FFF2-40B4-BE49-F238E27FC236}">
                  <a16:creationId xmlns:a16="http://schemas.microsoft.com/office/drawing/2014/main" id="{D57C60DF-2E7A-5347-8A89-6D9321BDCFA7}"/>
                </a:ext>
              </a:extLst>
            </p:cNvPr>
            <p:cNvSpPr/>
            <p:nvPr/>
          </p:nvSpPr>
          <p:spPr>
            <a:xfrm>
              <a:off x="2898075"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787;p58">
              <a:extLst>
                <a:ext uri="{FF2B5EF4-FFF2-40B4-BE49-F238E27FC236}">
                  <a16:creationId xmlns:a16="http://schemas.microsoft.com/office/drawing/2014/main" id="{B3397F36-9AE7-B347-9799-97FD13214F2B}"/>
                </a:ext>
              </a:extLst>
            </p:cNvPr>
            <p:cNvSpPr/>
            <p:nvPr/>
          </p:nvSpPr>
          <p:spPr>
            <a:xfrm>
              <a:off x="2873050"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788;p58">
              <a:extLst>
                <a:ext uri="{FF2B5EF4-FFF2-40B4-BE49-F238E27FC236}">
                  <a16:creationId xmlns:a16="http://schemas.microsoft.com/office/drawing/2014/main" id="{A6585CE3-12CB-C742-85C4-5682677E5AFF}"/>
                </a:ext>
              </a:extLst>
            </p:cNvPr>
            <p:cNvSpPr/>
            <p:nvPr/>
          </p:nvSpPr>
          <p:spPr>
            <a:xfrm>
              <a:off x="2847200"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789;p58">
              <a:extLst>
                <a:ext uri="{FF2B5EF4-FFF2-40B4-BE49-F238E27FC236}">
                  <a16:creationId xmlns:a16="http://schemas.microsoft.com/office/drawing/2014/main" id="{00B1F6D7-6175-DC4E-B174-98C067472639}"/>
                </a:ext>
              </a:extLst>
            </p:cNvPr>
            <p:cNvSpPr/>
            <p:nvPr/>
          </p:nvSpPr>
          <p:spPr>
            <a:xfrm>
              <a:off x="2822175"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790;p58">
              <a:extLst>
                <a:ext uri="{FF2B5EF4-FFF2-40B4-BE49-F238E27FC236}">
                  <a16:creationId xmlns:a16="http://schemas.microsoft.com/office/drawing/2014/main" id="{7BC79F9A-C6F9-8A46-ACB9-D691C35DD9CB}"/>
                </a:ext>
              </a:extLst>
            </p:cNvPr>
            <p:cNvSpPr/>
            <p:nvPr/>
          </p:nvSpPr>
          <p:spPr>
            <a:xfrm>
              <a:off x="2796325"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791;p58">
              <a:extLst>
                <a:ext uri="{FF2B5EF4-FFF2-40B4-BE49-F238E27FC236}">
                  <a16:creationId xmlns:a16="http://schemas.microsoft.com/office/drawing/2014/main" id="{E1719FA4-D6E6-7C4D-B005-729460C18E19}"/>
                </a:ext>
              </a:extLst>
            </p:cNvPr>
            <p:cNvSpPr/>
            <p:nvPr/>
          </p:nvSpPr>
          <p:spPr>
            <a:xfrm>
              <a:off x="2771325"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792;p58">
              <a:extLst>
                <a:ext uri="{FF2B5EF4-FFF2-40B4-BE49-F238E27FC236}">
                  <a16:creationId xmlns:a16="http://schemas.microsoft.com/office/drawing/2014/main" id="{434EEE51-CC19-E940-A8AB-E2A55EBB9DD7}"/>
                </a:ext>
              </a:extLst>
            </p:cNvPr>
            <p:cNvSpPr/>
            <p:nvPr/>
          </p:nvSpPr>
          <p:spPr>
            <a:xfrm>
              <a:off x="2745475"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793;p58">
              <a:extLst>
                <a:ext uri="{FF2B5EF4-FFF2-40B4-BE49-F238E27FC236}">
                  <a16:creationId xmlns:a16="http://schemas.microsoft.com/office/drawing/2014/main" id="{7758D149-EA0F-954C-BD95-A4C1842EFD10}"/>
                </a:ext>
              </a:extLst>
            </p:cNvPr>
            <p:cNvSpPr/>
            <p:nvPr/>
          </p:nvSpPr>
          <p:spPr>
            <a:xfrm>
              <a:off x="2720450"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794;p58">
              <a:extLst>
                <a:ext uri="{FF2B5EF4-FFF2-40B4-BE49-F238E27FC236}">
                  <a16:creationId xmlns:a16="http://schemas.microsoft.com/office/drawing/2014/main" id="{D584FA11-F6AA-E54B-9F65-208809FBBBE9}"/>
                </a:ext>
              </a:extLst>
            </p:cNvPr>
            <p:cNvSpPr/>
            <p:nvPr/>
          </p:nvSpPr>
          <p:spPr>
            <a:xfrm>
              <a:off x="2694600"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795;p58">
              <a:extLst>
                <a:ext uri="{FF2B5EF4-FFF2-40B4-BE49-F238E27FC236}">
                  <a16:creationId xmlns:a16="http://schemas.microsoft.com/office/drawing/2014/main" id="{35B9BABF-6ECB-9445-B11B-7E7ACA019810}"/>
                </a:ext>
              </a:extLst>
            </p:cNvPr>
            <p:cNvSpPr/>
            <p:nvPr/>
          </p:nvSpPr>
          <p:spPr>
            <a:xfrm>
              <a:off x="2669575"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796;p58">
              <a:extLst>
                <a:ext uri="{FF2B5EF4-FFF2-40B4-BE49-F238E27FC236}">
                  <a16:creationId xmlns:a16="http://schemas.microsoft.com/office/drawing/2014/main" id="{6B3F3991-733D-6447-9DBE-8EBDFE6F5127}"/>
                </a:ext>
              </a:extLst>
            </p:cNvPr>
            <p:cNvSpPr/>
            <p:nvPr/>
          </p:nvSpPr>
          <p:spPr>
            <a:xfrm>
              <a:off x="2643725"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797;p58">
              <a:extLst>
                <a:ext uri="{FF2B5EF4-FFF2-40B4-BE49-F238E27FC236}">
                  <a16:creationId xmlns:a16="http://schemas.microsoft.com/office/drawing/2014/main" id="{2C4D3F08-B14F-E34B-8F8A-A6A3064F88A5}"/>
                </a:ext>
              </a:extLst>
            </p:cNvPr>
            <p:cNvSpPr/>
            <p:nvPr/>
          </p:nvSpPr>
          <p:spPr>
            <a:xfrm>
              <a:off x="2618700"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798;p58">
              <a:extLst>
                <a:ext uri="{FF2B5EF4-FFF2-40B4-BE49-F238E27FC236}">
                  <a16:creationId xmlns:a16="http://schemas.microsoft.com/office/drawing/2014/main" id="{09C757AC-C855-E446-A285-8147D89321CC}"/>
                </a:ext>
              </a:extLst>
            </p:cNvPr>
            <p:cNvSpPr/>
            <p:nvPr/>
          </p:nvSpPr>
          <p:spPr>
            <a:xfrm>
              <a:off x="2592850"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799;p58">
              <a:extLst>
                <a:ext uri="{FF2B5EF4-FFF2-40B4-BE49-F238E27FC236}">
                  <a16:creationId xmlns:a16="http://schemas.microsoft.com/office/drawing/2014/main" id="{96F8C3A9-F03C-644D-955D-465DABC98CC9}"/>
                </a:ext>
              </a:extLst>
            </p:cNvPr>
            <p:cNvSpPr/>
            <p:nvPr/>
          </p:nvSpPr>
          <p:spPr>
            <a:xfrm>
              <a:off x="2567850"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800;p58">
              <a:extLst>
                <a:ext uri="{FF2B5EF4-FFF2-40B4-BE49-F238E27FC236}">
                  <a16:creationId xmlns:a16="http://schemas.microsoft.com/office/drawing/2014/main" id="{4D44540E-2A6D-AF42-BBA1-A804F548B3FA}"/>
                </a:ext>
              </a:extLst>
            </p:cNvPr>
            <p:cNvSpPr/>
            <p:nvPr/>
          </p:nvSpPr>
          <p:spPr>
            <a:xfrm>
              <a:off x="2049975" y="3176875"/>
              <a:ext cx="458675" cy="238525"/>
            </a:xfrm>
            <a:custGeom>
              <a:avLst/>
              <a:gdLst/>
              <a:ahLst/>
              <a:cxnLst/>
              <a:rect l="l" t="t" r="r" b="b"/>
              <a:pathLst>
                <a:path w="18347" h="9541" extrusionOk="0">
                  <a:moveTo>
                    <a:pt x="0" y="1"/>
                  </a:moveTo>
                  <a:lnTo>
                    <a:pt x="0" y="9541"/>
                  </a:lnTo>
                  <a:lnTo>
                    <a:pt x="18347" y="9541"/>
                  </a:lnTo>
                  <a:lnTo>
                    <a:pt x="18347" y="1"/>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801;p58">
              <a:extLst>
                <a:ext uri="{FF2B5EF4-FFF2-40B4-BE49-F238E27FC236}">
                  <a16:creationId xmlns:a16="http://schemas.microsoft.com/office/drawing/2014/main" id="{ACFEB5B1-50E6-8140-818A-880290FF4E9C}"/>
                </a:ext>
              </a:extLst>
            </p:cNvPr>
            <p:cNvSpPr/>
            <p:nvPr/>
          </p:nvSpPr>
          <p:spPr>
            <a:xfrm>
              <a:off x="2049975" y="3176875"/>
              <a:ext cx="458675" cy="238525"/>
            </a:xfrm>
            <a:custGeom>
              <a:avLst/>
              <a:gdLst/>
              <a:ahLst/>
              <a:cxnLst/>
              <a:rect l="l" t="t" r="r" b="b"/>
              <a:pathLst>
                <a:path w="18347" h="9541" extrusionOk="0">
                  <a:moveTo>
                    <a:pt x="0" y="1"/>
                  </a:moveTo>
                  <a:lnTo>
                    <a:pt x="0" y="9541"/>
                  </a:lnTo>
                  <a:lnTo>
                    <a:pt x="18347" y="9541"/>
                  </a:lnTo>
                  <a:lnTo>
                    <a:pt x="18347"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802;p58">
              <a:extLst>
                <a:ext uri="{FF2B5EF4-FFF2-40B4-BE49-F238E27FC236}">
                  <a16:creationId xmlns:a16="http://schemas.microsoft.com/office/drawing/2014/main" id="{73E10482-83A3-6C4A-BD24-6E3D76F4B476}"/>
                </a:ext>
              </a:extLst>
            </p:cNvPr>
            <p:cNvSpPr/>
            <p:nvPr/>
          </p:nvSpPr>
          <p:spPr>
            <a:xfrm>
              <a:off x="1931550" y="3176875"/>
              <a:ext cx="118450" cy="238525"/>
            </a:xfrm>
            <a:custGeom>
              <a:avLst/>
              <a:gdLst/>
              <a:ahLst/>
              <a:cxnLst/>
              <a:rect l="l" t="t" r="r" b="b"/>
              <a:pathLst>
                <a:path w="4738" h="9541" extrusionOk="0">
                  <a:moveTo>
                    <a:pt x="1" y="1"/>
                  </a:moveTo>
                  <a:lnTo>
                    <a:pt x="1" y="9541"/>
                  </a:lnTo>
                  <a:lnTo>
                    <a:pt x="4737" y="9541"/>
                  </a:lnTo>
                  <a:lnTo>
                    <a:pt x="4737" y="1"/>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803;p58">
              <a:extLst>
                <a:ext uri="{FF2B5EF4-FFF2-40B4-BE49-F238E27FC236}">
                  <a16:creationId xmlns:a16="http://schemas.microsoft.com/office/drawing/2014/main" id="{753FAE38-B586-FC4D-A909-042AD93879E2}"/>
                </a:ext>
              </a:extLst>
            </p:cNvPr>
            <p:cNvSpPr/>
            <p:nvPr/>
          </p:nvSpPr>
          <p:spPr>
            <a:xfrm>
              <a:off x="1931550" y="3176875"/>
              <a:ext cx="118450" cy="238525"/>
            </a:xfrm>
            <a:custGeom>
              <a:avLst/>
              <a:gdLst/>
              <a:ahLst/>
              <a:cxnLst/>
              <a:rect l="l" t="t" r="r" b="b"/>
              <a:pathLst>
                <a:path w="4738" h="9541" extrusionOk="0">
                  <a:moveTo>
                    <a:pt x="1" y="1"/>
                  </a:moveTo>
                  <a:lnTo>
                    <a:pt x="1" y="9541"/>
                  </a:lnTo>
                  <a:lnTo>
                    <a:pt x="4737" y="9541"/>
                  </a:lnTo>
                  <a:lnTo>
                    <a:pt x="4737"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3804;p58">
              <a:extLst>
                <a:ext uri="{FF2B5EF4-FFF2-40B4-BE49-F238E27FC236}">
                  <a16:creationId xmlns:a16="http://schemas.microsoft.com/office/drawing/2014/main" id="{D1BAF5E3-A252-A549-8E2F-D5453199EA68}"/>
                </a:ext>
              </a:extLst>
            </p:cNvPr>
            <p:cNvSpPr/>
            <p:nvPr/>
          </p:nvSpPr>
          <p:spPr>
            <a:xfrm>
              <a:off x="1931550" y="3176875"/>
              <a:ext cx="118450" cy="238525"/>
            </a:xfrm>
            <a:custGeom>
              <a:avLst/>
              <a:gdLst/>
              <a:ahLst/>
              <a:cxnLst/>
              <a:rect l="l" t="t" r="r" b="b"/>
              <a:pathLst>
                <a:path w="4738" h="9541" extrusionOk="0">
                  <a:moveTo>
                    <a:pt x="1" y="1"/>
                  </a:moveTo>
                  <a:lnTo>
                    <a:pt x="1" y="9541"/>
                  </a:lnTo>
                  <a:lnTo>
                    <a:pt x="4737" y="9541"/>
                  </a:lnTo>
                  <a:lnTo>
                    <a:pt x="473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3805;p58">
              <a:extLst>
                <a:ext uri="{FF2B5EF4-FFF2-40B4-BE49-F238E27FC236}">
                  <a16:creationId xmlns:a16="http://schemas.microsoft.com/office/drawing/2014/main" id="{C376E3E3-26D4-744F-81EE-D3725AC79180}"/>
                </a:ext>
              </a:extLst>
            </p:cNvPr>
            <p:cNvSpPr/>
            <p:nvPr/>
          </p:nvSpPr>
          <p:spPr>
            <a:xfrm>
              <a:off x="2489450"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806;p58">
              <a:extLst>
                <a:ext uri="{FF2B5EF4-FFF2-40B4-BE49-F238E27FC236}">
                  <a16:creationId xmlns:a16="http://schemas.microsoft.com/office/drawing/2014/main" id="{01B19076-B661-0C4A-A445-206D9A50FD67}"/>
                </a:ext>
              </a:extLst>
            </p:cNvPr>
            <p:cNvSpPr/>
            <p:nvPr/>
          </p:nvSpPr>
          <p:spPr>
            <a:xfrm>
              <a:off x="2464425"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3807;p58">
              <a:extLst>
                <a:ext uri="{FF2B5EF4-FFF2-40B4-BE49-F238E27FC236}">
                  <a16:creationId xmlns:a16="http://schemas.microsoft.com/office/drawing/2014/main" id="{247D30D6-7785-1E43-8387-570153465063}"/>
                </a:ext>
              </a:extLst>
            </p:cNvPr>
            <p:cNvSpPr/>
            <p:nvPr/>
          </p:nvSpPr>
          <p:spPr>
            <a:xfrm>
              <a:off x="2438575"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808;p58">
              <a:extLst>
                <a:ext uri="{FF2B5EF4-FFF2-40B4-BE49-F238E27FC236}">
                  <a16:creationId xmlns:a16="http://schemas.microsoft.com/office/drawing/2014/main" id="{B0641C0A-EF46-884E-AF34-16CCD8829BEB}"/>
                </a:ext>
              </a:extLst>
            </p:cNvPr>
            <p:cNvSpPr/>
            <p:nvPr/>
          </p:nvSpPr>
          <p:spPr>
            <a:xfrm>
              <a:off x="2413550"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809;p58">
              <a:extLst>
                <a:ext uri="{FF2B5EF4-FFF2-40B4-BE49-F238E27FC236}">
                  <a16:creationId xmlns:a16="http://schemas.microsoft.com/office/drawing/2014/main" id="{A84F50BE-AEA7-204A-877E-FE857B48E6DF}"/>
                </a:ext>
              </a:extLst>
            </p:cNvPr>
            <p:cNvSpPr/>
            <p:nvPr/>
          </p:nvSpPr>
          <p:spPr>
            <a:xfrm>
              <a:off x="2387700"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3810;p58">
              <a:extLst>
                <a:ext uri="{FF2B5EF4-FFF2-40B4-BE49-F238E27FC236}">
                  <a16:creationId xmlns:a16="http://schemas.microsoft.com/office/drawing/2014/main" id="{9EA082DE-965F-984B-A4A5-AC9277DBBE37}"/>
                </a:ext>
              </a:extLst>
            </p:cNvPr>
            <p:cNvSpPr/>
            <p:nvPr/>
          </p:nvSpPr>
          <p:spPr>
            <a:xfrm>
              <a:off x="2362700"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811;p58">
              <a:extLst>
                <a:ext uri="{FF2B5EF4-FFF2-40B4-BE49-F238E27FC236}">
                  <a16:creationId xmlns:a16="http://schemas.microsoft.com/office/drawing/2014/main" id="{6B167C04-BDB9-184F-959E-43A7F19C5047}"/>
                </a:ext>
              </a:extLst>
            </p:cNvPr>
            <p:cNvSpPr/>
            <p:nvPr/>
          </p:nvSpPr>
          <p:spPr>
            <a:xfrm>
              <a:off x="2336850"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3812;p58">
              <a:extLst>
                <a:ext uri="{FF2B5EF4-FFF2-40B4-BE49-F238E27FC236}">
                  <a16:creationId xmlns:a16="http://schemas.microsoft.com/office/drawing/2014/main" id="{F25061B7-C6C6-BF44-9922-B4E8AB0B67DF}"/>
                </a:ext>
              </a:extLst>
            </p:cNvPr>
            <p:cNvSpPr/>
            <p:nvPr/>
          </p:nvSpPr>
          <p:spPr>
            <a:xfrm>
              <a:off x="2311825"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3813;p58">
              <a:extLst>
                <a:ext uri="{FF2B5EF4-FFF2-40B4-BE49-F238E27FC236}">
                  <a16:creationId xmlns:a16="http://schemas.microsoft.com/office/drawing/2014/main" id="{673C58BC-3F8C-F749-A3E8-D6D7CC5452CC}"/>
                </a:ext>
              </a:extLst>
            </p:cNvPr>
            <p:cNvSpPr/>
            <p:nvPr/>
          </p:nvSpPr>
          <p:spPr>
            <a:xfrm>
              <a:off x="2285975"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3814;p58">
              <a:extLst>
                <a:ext uri="{FF2B5EF4-FFF2-40B4-BE49-F238E27FC236}">
                  <a16:creationId xmlns:a16="http://schemas.microsoft.com/office/drawing/2014/main" id="{87E72196-15C0-6D41-9872-B95C41D19DEB}"/>
                </a:ext>
              </a:extLst>
            </p:cNvPr>
            <p:cNvSpPr/>
            <p:nvPr/>
          </p:nvSpPr>
          <p:spPr>
            <a:xfrm>
              <a:off x="2260950"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815;p58">
              <a:extLst>
                <a:ext uri="{FF2B5EF4-FFF2-40B4-BE49-F238E27FC236}">
                  <a16:creationId xmlns:a16="http://schemas.microsoft.com/office/drawing/2014/main" id="{CF13B21C-CCDB-5A42-B7EB-18F0D7C6B8B9}"/>
                </a:ext>
              </a:extLst>
            </p:cNvPr>
            <p:cNvSpPr/>
            <p:nvPr/>
          </p:nvSpPr>
          <p:spPr>
            <a:xfrm>
              <a:off x="2235100"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816;p58">
              <a:extLst>
                <a:ext uri="{FF2B5EF4-FFF2-40B4-BE49-F238E27FC236}">
                  <a16:creationId xmlns:a16="http://schemas.microsoft.com/office/drawing/2014/main" id="{119C2F7E-A358-AE42-BD95-ECBE7B474E65}"/>
                </a:ext>
              </a:extLst>
            </p:cNvPr>
            <p:cNvSpPr/>
            <p:nvPr/>
          </p:nvSpPr>
          <p:spPr>
            <a:xfrm>
              <a:off x="2210075"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3817;p58">
              <a:extLst>
                <a:ext uri="{FF2B5EF4-FFF2-40B4-BE49-F238E27FC236}">
                  <a16:creationId xmlns:a16="http://schemas.microsoft.com/office/drawing/2014/main" id="{BAA791D9-CCC2-9E4B-8F32-475F85F1ECC4}"/>
                </a:ext>
              </a:extLst>
            </p:cNvPr>
            <p:cNvSpPr/>
            <p:nvPr/>
          </p:nvSpPr>
          <p:spPr>
            <a:xfrm>
              <a:off x="2184225"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3818;p58">
              <a:extLst>
                <a:ext uri="{FF2B5EF4-FFF2-40B4-BE49-F238E27FC236}">
                  <a16:creationId xmlns:a16="http://schemas.microsoft.com/office/drawing/2014/main" id="{A019F3B7-B266-9C4C-9935-363AF556BE97}"/>
                </a:ext>
              </a:extLst>
            </p:cNvPr>
            <p:cNvSpPr/>
            <p:nvPr/>
          </p:nvSpPr>
          <p:spPr>
            <a:xfrm>
              <a:off x="2159225"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3819;p58">
              <a:extLst>
                <a:ext uri="{FF2B5EF4-FFF2-40B4-BE49-F238E27FC236}">
                  <a16:creationId xmlns:a16="http://schemas.microsoft.com/office/drawing/2014/main" id="{5FF4C265-53C1-FC42-BD75-4E15A1274616}"/>
                </a:ext>
              </a:extLst>
            </p:cNvPr>
            <p:cNvSpPr/>
            <p:nvPr/>
          </p:nvSpPr>
          <p:spPr>
            <a:xfrm>
              <a:off x="2133350" y="3186900"/>
              <a:ext cx="11700" cy="218500"/>
            </a:xfrm>
            <a:custGeom>
              <a:avLst/>
              <a:gdLst/>
              <a:ahLst/>
              <a:cxnLst/>
              <a:rect l="l" t="t" r="r" b="b"/>
              <a:pathLst>
                <a:path w="468" h="8740" extrusionOk="0">
                  <a:moveTo>
                    <a:pt x="1" y="0"/>
                  </a:moveTo>
                  <a:lnTo>
                    <a:pt x="1" y="8740"/>
                  </a:lnTo>
                  <a:lnTo>
                    <a:pt x="468" y="8740"/>
                  </a:lnTo>
                  <a:lnTo>
                    <a:pt x="4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3820;p58">
              <a:extLst>
                <a:ext uri="{FF2B5EF4-FFF2-40B4-BE49-F238E27FC236}">
                  <a16:creationId xmlns:a16="http://schemas.microsoft.com/office/drawing/2014/main" id="{48971D05-42F9-B340-97EC-0196FD063C4F}"/>
                </a:ext>
              </a:extLst>
            </p:cNvPr>
            <p:cNvSpPr/>
            <p:nvPr/>
          </p:nvSpPr>
          <p:spPr>
            <a:xfrm>
              <a:off x="2108350"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3821;p58">
              <a:extLst>
                <a:ext uri="{FF2B5EF4-FFF2-40B4-BE49-F238E27FC236}">
                  <a16:creationId xmlns:a16="http://schemas.microsoft.com/office/drawing/2014/main" id="{098B03C9-BE02-DD47-BC10-51FBA89A63AC}"/>
                </a:ext>
              </a:extLst>
            </p:cNvPr>
            <p:cNvSpPr/>
            <p:nvPr/>
          </p:nvSpPr>
          <p:spPr>
            <a:xfrm>
              <a:off x="2083325" y="3186900"/>
              <a:ext cx="10875" cy="218500"/>
            </a:xfrm>
            <a:custGeom>
              <a:avLst/>
              <a:gdLst/>
              <a:ahLst/>
              <a:cxnLst/>
              <a:rect l="l" t="t" r="r" b="b"/>
              <a:pathLst>
                <a:path w="435" h="8740" extrusionOk="0">
                  <a:moveTo>
                    <a:pt x="1" y="0"/>
                  </a:moveTo>
                  <a:lnTo>
                    <a:pt x="1" y="8740"/>
                  </a:lnTo>
                  <a:lnTo>
                    <a:pt x="434" y="8740"/>
                  </a:lnTo>
                  <a:lnTo>
                    <a:pt x="4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3822;p58">
              <a:extLst>
                <a:ext uri="{FF2B5EF4-FFF2-40B4-BE49-F238E27FC236}">
                  <a16:creationId xmlns:a16="http://schemas.microsoft.com/office/drawing/2014/main" id="{8CAD62D9-3B29-DB43-9489-67ACC63ABD7C}"/>
                </a:ext>
              </a:extLst>
            </p:cNvPr>
            <p:cNvSpPr/>
            <p:nvPr/>
          </p:nvSpPr>
          <p:spPr>
            <a:xfrm>
              <a:off x="2057475" y="3186900"/>
              <a:ext cx="11700" cy="218500"/>
            </a:xfrm>
            <a:custGeom>
              <a:avLst/>
              <a:gdLst/>
              <a:ahLst/>
              <a:cxnLst/>
              <a:rect l="l" t="t" r="r" b="b"/>
              <a:pathLst>
                <a:path w="468" h="8740" extrusionOk="0">
                  <a:moveTo>
                    <a:pt x="0" y="0"/>
                  </a:moveTo>
                  <a:lnTo>
                    <a:pt x="0" y="8740"/>
                  </a:lnTo>
                  <a:lnTo>
                    <a:pt x="467" y="8740"/>
                  </a:lnTo>
                  <a:lnTo>
                    <a:pt x="4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3823;p58">
              <a:extLst>
                <a:ext uri="{FF2B5EF4-FFF2-40B4-BE49-F238E27FC236}">
                  <a16:creationId xmlns:a16="http://schemas.microsoft.com/office/drawing/2014/main" id="{4A49952C-7723-1747-BF6A-159882FF44ED}"/>
                </a:ext>
              </a:extLst>
            </p:cNvPr>
            <p:cNvSpPr/>
            <p:nvPr/>
          </p:nvSpPr>
          <p:spPr>
            <a:xfrm>
              <a:off x="2919750" y="2097775"/>
              <a:ext cx="216025" cy="334425"/>
            </a:xfrm>
            <a:custGeom>
              <a:avLst/>
              <a:gdLst/>
              <a:ahLst/>
              <a:cxnLst/>
              <a:rect l="l" t="t" r="r" b="b"/>
              <a:pathLst>
                <a:path w="8641" h="13377" extrusionOk="0">
                  <a:moveTo>
                    <a:pt x="1" y="1"/>
                  </a:moveTo>
                  <a:lnTo>
                    <a:pt x="1" y="13377"/>
                  </a:lnTo>
                  <a:lnTo>
                    <a:pt x="8640" y="13377"/>
                  </a:lnTo>
                  <a:lnTo>
                    <a:pt x="864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3824;p58">
              <a:extLst>
                <a:ext uri="{FF2B5EF4-FFF2-40B4-BE49-F238E27FC236}">
                  <a16:creationId xmlns:a16="http://schemas.microsoft.com/office/drawing/2014/main" id="{C48240E4-F161-CB49-BD83-DB3C85709D87}"/>
                </a:ext>
              </a:extLst>
            </p:cNvPr>
            <p:cNvSpPr/>
            <p:nvPr/>
          </p:nvSpPr>
          <p:spPr>
            <a:xfrm>
              <a:off x="2919750" y="2131975"/>
              <a:ext cx="216025" cy="34200"/>
            </a:xfrm>
            <a:custGeom>
              <a:avLst/>
              <a:gdLst/>
              <a:ahLst/>
              <a:cxnLst/>
              <a:rect l="l" t="t" r="r" b="b"/>
              <a:pathLst>
                <a:path w="8641" h="1368" extrusionOk="0">
                  <a:moveTo>
                    <a:pt x="1" y="0"/>
                  </a:moveTo>
                  <a:lnTo>
                    <a:pt x="1" y="1368"/>
                  </a:lnTo>
                  <a:lnTo>
                    <a:pt x="8640" y="1368"/>
                  </a:lnTo>
                  <a:lnTo>
                    <a:pt x="864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3825;p58">
              <a:extLst>
                <a:ext uri="{FF2B5EF4-FFF2-40B4-BE49-F238E27FC236}">
                  <a16:creationId xmlns:a16="http://schemas.microsoft.com/office/drawing/2014/main" id="{E62EA5F2-0DB9-894B-AD3C-DBFAB0EC2843}"/>
                </a:ext>
              </a:extLst>
            </p:cNvPr>
            <p:cNvSpPr/>
            <p:nvPr/>
          </p:nvSpPr>
          <p:spPr>
            <a:xfrm>
              <a:off x="2919750" y="2206200"/>
              <a:ext cx="216025" cy="26700"/>
            </a:xfrm>
            <a:custGeom>
              <a:avLst/>
              <a:gdLst/>
              <a:ahLst/>
              <a:cxnLst/>
              <a:rect l="l" t="t" r="r" b="b"/>
              <a:pathLst>
                <a:path w="8641" h="1068" extrusionOk="0">
                  <a:moveTo>
                    <a:pt x="1" y="0"/>
                  </a:moveTo>
                  <a:lnTo>
                    <a:pt x="1" y="1067"/>
                  </a:lnTo>
                  <a:lnTo>
                    <a:pt x="8640" y="1067"/>
                  </a:lnTo>
                  <a:lnTo>
                    <a:pt x="864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3826;p58">
              <a:extLst>
                <a:ext uri="{FF2B5EF4-FFF2-40B4-BE49-F238E27FC236}">
                  <a16:creationId xmlns:a16="http://schemas.microsoft.com/office/drawing/2014/main" id="{FD0A72D3-31C3-EE46-A5CE-B4983629E20E}"/>
                </a:ext>
              </a:extLst>
            </p:cNvPr>
            <p:cNvSpPr/>
            <p:nvPr/>
          </p:nvSpPr>
          <p:spPr>
            <a:xfrm>
              <a:off x="2512800" y="2097775"/>
              <a:ext cx="215175" cy="334425"/>
            </a:xfrm>
            <a:custGeom>
              <a:avLst/>
              <a:gdLst/>
              <a:ahLst/>
              <a:cxnLst/>
              <a:rect l="l" t="t" r="r" b="b"/>
              <a:pathLst>
                <a:path w="8607" h="13377" extrusionOk="0">
                  <a:moveTo>
                    <a:pt x="0" y="1"/>
                  </a:moveTo>
                  <a:lnTo>
                    <a:pt x="0" y="13377"/>
                  </a:lnTo>
                  <a:lnTo>
                    <a:pt x="8607" y="13377"/>
                  </a:lnTo>
                  <a:lnTo>
                    <a:pt x="860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3827;p58">
              <a:extLst>
                <a:ext uri="{FF2B5EF4-FFF2-40B4-BE49-F238E27FC236}">
                  <a16:creationId xmlns:a16="http://schemas.microsoft.com/office/drawing/2014/main" id="{4A2B7AEF-6721-954E-84AD-990513187688}"/>
                </a:ext>
              </a:extLst>
            </p:cNvPr>
            <p:cNvSpPr/>
            <p:nvPr/>
          </p:nvSpPr>
          <p:spPr>
            <a:xfrm>
              <a:off x="2512800" y="2131975"/>
              <a:ext cx="215175" cy="34200"/>
            </a:xfrm>
            <a:custGeom>
              <a:avLst/>
              <a:gdLst/>
              <a:ahLst/>
              <a:cxnLst/>
              <a:rect l="l" t="t" r="r" b="b"/>
              <a:pathLst>
                <a:path w="8607" h="1368" extrusionOk="0">
                  <a:moveTo>
                    <a:pt x="0" y="0"/>
                  </a:moveTo>
                  <a:lnTo>
                    <a:pt x="0" y="1368"/>
                  </a:lnTo>
                  <a:lnTo>
                    <a:pt x="8607" y="1368"/>
                  </a:lnTo>
                  <a:lnTo>
                    <a:pt x="86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3828;p58">
              <a:extLst>
                <a:ext uri="{FF2B5EF4-FFF2-40B4-BE49-F238E27FC236}">
                  <a16:creationId xmlns:a16="http://schemas.microsoft.com/office/drawing/2014/main" id="{CE6969C0-E022-F744-A294-48A10E62A1F7}"/>
                </a:ext>
              </a:extLst>
            </p:cNvPr>
            <p:cNvSpPr/>
            <p:nvPr/>
          </p:nvSpPr>
          <p:spPr>
            <a:xfrm>
              <a:off x="2512800" y="2206200"/>
              <a:ext cx="215175" cy="26700"/>
            </a:xfrm>
            <a:custGeom>
              <a:avLst/>
              <a:gdLst/>
              <a:ahLst/>
              <a:cxnLst/>
              <a:rect l="l" t="t" r="r" b="b"/>
              <a:pathLst>
                <a:path w="8607" h="1068" extrusionOk="0">
                  <a:moveTo>
                    <a:pt x="0" y="0"/>
                  </a:moveTo>
                  <a:lnTo>
                    <a:pt x="0" y="1067"/>
                  </a:lnTo>
                  <a:lnTo>
                    <a:pt x="8607" y="1067"/>
                  </a:lnTo>
                  <a:lnTo>
                    <a:pt x="86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3829;p58">
              <a:extLst>
                <a:ext uri="{FF2B5EF4-FFF2-40B4-BE49-F238E27FC236}">
                  <a16:creationId xmlns:a16="http://schemas.microsoft.com/office/drawing/2014/main" id="{A0EAC519-1821-D14B-97C9-6F079E0FEFC9}"/>
                </a:ext>
              </a:extLst>
            </p:cNvPr>
            <p:cNvSpPr/>
            <p:nvPr/>
          </p:nvSpPr>
          <p:spPr>
            <a:xfrm>
              <a:off x="2284300" y="2573125"/>
              <a:ext cx="272725" cy="842275"/>
            </a:xfrm>
            <a:custGeom>
              <a:avLst/>
              <a:gdLst/>
              <a:ahLst/>
              <a:cxnLst/>
              <a:rect l="l" t="t" r="r" b="b"/>
              <a:pathLst>
                <a:path w="10909" h="33691" extrusionOk="0">
                  <a:moveTo>
                    <a:pt x="1" y="0"/>
                  </a:moveTo>
                  <a:lnTo>
                    <a:pt x="1" y="33691"/>
                  </a:lnTo>
                  <a:lnTo>
                    <a:pt x="10908" y="33691"/>
                  </a:lnTo>
                  <a:lnTo>
                    <a:pt x="1090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3830;p58">
              <a:extLst>
                <a:ext uri="{FF2B5EF4-FFF2-40B4-BE49-F238E27FC236}">
                  <a16:creationId xmlns:a16="http://schemas.microsoft.com/office/drawing/2014/main" id="{C32E8BB5-1A63-EC4E-9305-177E885AD236}"/>
                </a:ext>
              </a:extLst>
            </p:cNvPr>
            <p:cNvSpPr/>
            <p:nvPr/>
          </p:nvSpPr>
          <p:spPr>
            <a:xfrm>
              <a:off x="2314325" y="2688200"/>
              <a:ext cx="185150" cy="18375"/>
            </a:xfrm>
            <a:custGeom>
              <a:avLst/>
              <a:gdLst/>
              <a:ahLst/>
              <a:cxnLst/>
              <a:rect l="l" t="t" r="r" b="b"/>
              <a:pathLst>
                <a:path w="7406" h="735" extrusionOk="0">
                  <a:moveTo>
                    <a:pt x="0" y="0"/>
                  </a:moveTo>
                  <a:lnTo>
                    <a:pt x="0" y="734"/>
                  </a:lnTo>
                  <a:lnTo>
                    <a:pt x="7406" y="734"/>
                  </a:lnTo>
                  <a:lnTo>
                    <a:pt x="74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3831;p58">
              <a:extLst>
                <a:ext uri="{FF2B5EF4-FFF2-40B4-BE49-F238E27FC236}">
                  <a16:creationId xmlns:a16="http://schemas.microsoft.com/office/drawing/2014/main" id="{01BFB3A4-F02C-654B-B505-6C7BAC09ED9F}"/>
                </a:ext>
              </a:extLst>
            </p:cNvPr>
            <p:cNvSpPr/>
            <p:nvPr/>
          </p:nvSpPr>
          <p:spPr>
            <a:xfrm>
              <a:off x="2314325" y="2758250"/>
              <a:ext cx="185150" cy="18375"/>
            </a:xfrm>
            <a:custGeom>
              <a:avLst/>
              <a:gdLst/>
              <a:ahLst/>
              <a:cxnLst/>
              <a:rect l="l" t="t" r="r" b="b"/>
              <a:pathLst>
                <a:path w="7406" h="735" extrusionOk="0">
                  <a:moveTo>
                    <a:pt x="0" y="0"/>
                  </a:moveTo>
                  <a:lnTo>
                    <a:pt x="0" y="734"/>
                  </a:lnTo>
                  <a:lnTo>
                    <a:pt x="7406" y="734"/>
                  </a:lnTo>
                  <a:lnTo>
                    <a:pt x="74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3832;p58">
              <a:extLst>
                <a:ext uri="{FF2B5EF4-FFF2-40B4-BE49-F238E27FC236}">
                  <a16:creationId xmlns:a16="http://schemas.microsoft.com/office/drawing/2014/main" id="{B7F5A59B-2105-B64C-B6E8-09136780D7A0}"/>
                </a:ext>
              </a:extLst>
            </p:cNvPr>
            <p:cNvSpPr/>
            <p:nvPr/>
          </p:nvSpPr>
          <p:spPr>
            <a:xfrm>
              <a:off x="2314325" y="2828300"/>
              <a:ext cx="185150" cy="18375"/>
            </a:xfrm>
            <a:custGeom>
              <a:avLst/>
              <a:gdLst/>
              <a:ahLst/>
              <a:cxnLst/>
              <a:rect l="l" t="t" r="r" b="b"/>
              <a:pathLst>
                <a:path w="7406" h="735" extrusionOk="0">
                  <a:moveTo>
                    <a:pt x="0" y="1"/>
                  </a:moveTo>
                  <a:lnTo>
                    <a:pt x="0" y="734"/>
                  </a:lnTo>
                  <a:lnTo>
                    <a:pt x="7406" y="734"/>
                  </a:lnTo>
                  <a:lnTo>
                    <a:pt x="74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3833;p58">
              <a:extLst>
                <a:ext uri="{FF2B5EF4-FFF2-40B4-BE49-F238E27FC236}">
                  <a16:creationId xmlns:a16="http://schemas.microsoft.com/office/drawing/2014/main" id="{CCAE6200-8858-A64A-8C03-A94CBDB7A279}"/>
                </a:ext>
              </a:extLst>
            </p:cNvPr>
            <p:cNvSpPr/>
            <p:nvPr/>
          </p:nvSpPr>
          <p:spPr>
            <a:xfrm>
              <a:off x="2314325" y="2899175"/>
              <a:ext cx="185150" cy="17550"/>
            </a:xfrm>
            <a:custGeom>
              <a:avLst/>
              <a:gdLst/>
              <a:ahLst/>
              <a:cxnLst/>
              <a:rect l="l" t="t" r="r" b="b"/>
              <a:pathLst>
                <a:path w="7406" h="702" extrusionOk="0">
                  <a:moveTo>
                    <a:pt x="0" y="1"/>
                  </a:moveTo>
                  <a:lnTo>
                    <a:pt x="0" y="701"/>
                  </a:lnTo>
                  <a:lnTo>
                    <a:pt x="7406" y="701"/>
                  </a:lnTo>
                  <a:lnTo>
                    <a:pt x="74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3834;p58">
              <a:extLst>
                <a:ext uri="{FF2B5EF4-FFF2-40B4-BE49-F238E27FC236}">
                  <a16:creationId xmlns:a16="http://schemas.microsoft.com/office/drawing/2014/main" id="{C258C5A5-B4C6-BD40-A6B5-72EC6665BC24}"/>
                </a:ext>
              </a:extLst>
            </p:cNvPr>
            <p:cNvSpPr/>
            <p:nvPr/>
          </p:nvSpPr>
          <p:spPr>
            <a:xfrm>
              <a:off x="2314325" y="2969225"/>
              <a:ext cx="185150" cy="18375"/>
            </a:xfrm>
            <a:custGeom>
              <a:avLst/>
              <a:gdLst/>
              <a:ahLst/>
              <a:cxnLst/>
              <a:rect l="l" t="t" r="r" b="b"/>
              <a:pathLst>
                <a:path w="7406" h="735" extrusionOk="0">
                  <a:moveTo>
                    <a:pt x="0" y="1"/>
                  </a:moveTo>
                  <a:lnTo>
                    <a:pt x="0" y="735"/>
                  </a:lnTo>
                  <a:lnTo>
                    <a:pt x="7406" y="735"/>
                  </a:lnTo>
                  <a:lnTo>
                    <a:pt x="74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3835;p58">
              <a:extLst>
                <a:ext uri="{FF2B5EF4-FFF2-40B4-BE49-F238E27FC236}">
                  <a16:creationId xmlns:a16="http://schemas.microsoft.com/office/drawing/2014/main" id="{A81B58BF-5AEB-914B-901A-B1A8C6B979CD}"/>
                </a:ext>
              </a:extLst>
            </p:cNvPr>
            <p:cNvSpPr/>
            <p:nvPr/>
          </p:nvSpPr>
          <p:spPr>
            <a:xfrm>
              <a:off x="2314325" y="3039275"/>
              <a:ext cx="185150" cy="18375"/>
            </a:xfrm>
            <a:custGeom>
              <a:avLst/>
              <a:gdLst/>
              <a:ahLst/>
              <a:cxnLst/>
              <a:rect l="l" t="t" r="r" b="b"/>
              <a:pathLst>
                <a:path w="7406" h="735" extrusionOk="0">
                  <a:moveTo>
                    <a:pt x="0" y="1"/>
                  </a:moveTo>
                  <a:lnTo>
                    <a:pt x="0" y="735"/>
                  </a:lnTo>
                  <a:lnTo>
                    <a:pt x="7406" y="735"/>
                  </a:lnTo>
                  <a:lnTo>
                    <a:pt x="74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3836;p58">
              <a:extLst>
                <a:ext uri="{FF2B5EF4-FFF2-40B4-BE49-F238E27FC236}">
                  <a16:creationId xmlns:a16="http://schemas.microsoft.com/office/drawing/2014/main" id="{3B98318A-E4EF-BA4C-8C25-86461CC77252}"/>
                </a:ext>
              </a:extLst>
            </p:cNvPr>
            <p:cNvSpPr/>
            <p:nvPr/>
          </p:nvSpPr>
          <p:spPr>
            <a:xfrm>
              <a:off x="2314325" y="3110175"/>
              <a:ext cx="185150" cy="17525"/>
            </a:xfrm>
            <a:custGeom>
              <a:avLst/>
              <a:gdLst/>
              <a:ahLst/>
              <a:cxnLst/>
              <a:rect l="l" t="t" r="r" b="b"/>
              <a:pathLst>
                <a:path w="7406" h="701" extrusionOk="0">
                  <a:moveTo>
                    <a:pt x="0" y="0"/>
                  </a:moveTo>
                  <a:lnTo>
                    <a:pt x="0" y="701"/>
                  </a:lnTo>
                  <a:lnTo>
                    <a:pt x="7406" y="701"/>
                  </a:lnTo>
                  <a:lnTo>
                    <a:pt x="74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3837;p58">
              <a:extLst>
                <a:ext uri="{FF2B5EF4-FFF2-40B4-BE49-F238E27FC236}">
                  <a16:creationId xmlns:a16="http://schemas.microsoft.com/office/drawing/2014/main" id="{E84C0FD6-3968-0845-8D88-BF0F48CD95EC}"/>
                </a:ext>
              </a:extLst>
            </p:cNvPr>
            <p:cNvSpPr/>
            <p:nvPr/>
          </p:nvSpPr>
          <p:spPr>
            <a:xfrm>
              <a:off x="2314325" y="3180225"/>
              <a:ext cx="185150" cy="18375"/>
            </a:xfrm>
            <a:custGeom>
              <a:avLst/>
              <a:gdLst/>
              <a:ahLst/>
              <a:cxnLst/>
              <a:rect l="l" t="t" r="r" b="b"/>
              <a:pathLst>
                <a:path w="7406" h="735" extrusionOk="0">
                  <a:moveTo>
                    <a:pt x="0" y="0"/>
                  </a:moveTo>
                  <a:lnTo>
                    <a:pt x="0" y="734"/>
                  </a:lnTo>
                  <a:lnTo>
                    <a:pt x="7406" y="734"/>
                  </a:lnTo>
                  <a:lnTo>
                    <a:pt x="74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3838;p58">
              <a:extLst>
                <a:ext uri="{FF2B5EF4-FFF2-40B4-BE49-F238E27FC236}">
                  <a16:creationId xmlns:a16="http://schemas.microsoft.com/office/drawing/2014/main" id="{D9CC98EF-F0EF-7B4E-9E27-1B5ECA1A84EC}"/>
                </a:ext>
              </a:extLst>
            </p:cNvPr>
            <p:cNvSpPr/>
            <p:nvPr/>
          </p:nvSpPr>
          <p:spPr>
            <a:xfrm>
              <a:off x="2557000" y="2573125"/>
              <a:ext cx="752225" cy="842275"/>
            </a:xfrm>
            <a:custGeom>
              <a:avLst/>
              <a:gdLst/>
              <a:ahLst/>
              <a:cxnLst/>
              <a:rect l="l" t="t" r="r" b="b"/>
              <a:pathLst>
                <a:path w="30089" h="33691" extrusionOk="0">
                  <a:moveTo>
                    <a:pt x="0" y="0"/>
                  </a:moveTo>
                  <a:lnTo>
                    <a:pt x="0" y="33691"/>
                  </a:lnTo>
                  <a:lnTo>
                    <a:pt x="30089" y="33691"/>
                  </a:lnTo>
                  <a:lnTo>
                    <a:pt x="300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3839;p58">
              <a:extLst>
                <a:ext uri="{FF2B5EF4-FFF2-40B4-BE49-F238E27FC236}">
                  <a16:creationId xmlns:a16="http://schemas.microsoft.com/office/drawing/2014/main" id="{1CF94BC5-024A-5443-A74C-0DE52D733D33}"/>
                </a:ext>
              </a:extLst>
            </p:cNvPr>
            <p:cNvSpPr/>
            <p:nvPr/>
          </p:nvSpPr>
          <p:spPr>
            <a:xfrm>
              <a:off x="2640400" y="2665675"/>
              <a:ext cx="10025" cy="41725"/>
            </a:xfrm>
            <a:custGeom>
              <a:avLst/>
              <a:gdLst/>
              <a:ahLst/>
              <a:cxnLst/>
              <a:rect l="l" t="t" r="r" b="b"/>
              <a:pathLst>
                <a:path w="401" h="1669" extrusionOk="0">
                  <a:moveTo>
                    <a:pt x="0" y="1"/>
                  </a:moveTo>
                  <a:lnTo>
                    <a:pt x="0" y="1669"/>
                  </a:lnTo>
                  <a:lnTo>
                    <a:pt x="400" y="1669"/>
                  </a:lnTo>
                  <a:lnTo>
                    <a:pt x="40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3840;p58">
              <a:extLst>
                <a:ext uri="{FF2B5EF4-FFF2-40B4-BE49-F238E27FC236}">
                  <a16:creationId xmlns:a16="http://schemas.microsoft.com/office/drawing/2014/main" id="{6E59BC4D-83FA-4443-8C25-DF73BD23336F}"/>
                </a:ext>
              </a:extLst>
            </p:cNvPr>
            <p:cNvSpPr/>
            <p:nvPr/>
          </p:nvSpPr>
          <p:spPr>
            <a:xfrm>
              <a:off x="2783825" y="2665675"/>
              <a:ext cx="10025" cy="41725"/>
            </a:xfrm>
            <a:custGeom>
              <a:avLst/>
              <a:gdLst/>
              <a:ahLst/>
              <a:cxnLst/>
              <a:rect l="l" t="t" r="r" b="b"/>
              <a:pathLst>
                <a:path w="401" h="1669" extrusionOk="0">
                  <a:moveTo>
                    <a:pt x="1" y="1"/>
                  </a:moveTo>
                  <a:lnTo>
                    <a:pt x="1" y="1669"/>
                  </a:lnTo>
                  <a:lnTo>
                    <a:pt x="401" y="1669"/>
                  </a:lnTo>
                  <a:lnTo>
                    <a:pt x="40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3841;p58">
              <a:extLst>
                <a:ext uri="{FF2B5EF4-FFF2-40B4-BE49-F238E27FC236}">
                  <a16:creationId xmlns:a16="http://schemas.microsoft.com/office/drawing/2014/main" id="{090F8F8D-163C-AB4F-A20A-E214C843915F}"/>
                </a:ext>
              </a:extLst>
            </p:cNvPr>
            <p:cNvSpPr/>
            <p:nvPr/>
          </p:nvSpPr>
          <p:spPr>
            <a:xfrm>
              <a:off x="2928100" y="2665675"/>
              <a:ext cx="10025" cy="41725"/>
            </a:xfrm>
            <a:custGeom>
              <a:avLst/>
              <a:gdLst/>
              <a:ahLst/>
              <a:cxnLst/>
              <a:rect l="l" t="t" r="r" b="b"/>
              <a:pathLst>
                <a:path w="401" h="1669" extrusionOk="0">
                  <a:moveTo>
                    <a:pt x="0" y="1"/>
                  </a:moveTo>
                  <a:lnTo>
                    <a:pt x="0" y="1669"/>
                  </a:lnTo>
                  <a:lnTo>
                    <a:pt x="401" y="1669"/>
                  </a:lnTo>
                  <a:lnTo>
                    <a:pt x="40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3842;p58">
              <a:extLst>
                <a:ext uri="{FF2B5EF4-FFF2-40B4-BE49-F238E27FC236}">
                  <a16:creationId xmlns:a16="http://schemas.microsoft.com/office/drawing/2014/main" id="{B2E2EEF5-E901-5748-B454-29046DC71004}"/>
                </a:ext>
              </a:extLst>
            </p:cNvPr>
            <p:cNvSpPr/>
            <p:nvPr/>
          </p:nvSpPr>
          <p:spPr>
            <a:xfrm>
              <a:off x="3072375" y="2665675"/>
              <a:ext cx="10025" cy="41725"/>
            </a:xfrm>
            <a:custGeom>
              <a:avLst/>
              <a:gdLst/>
              <a:ahLst/>
              <a:cxnLst/>
              <a:rect l="l" t="t" r="r" b="b"/>
              <a:pathLst>
                <a:path w="401" h="1669" extrusionOk="0">
                  <a:moveTo>
                    <a:pt x="0" y="1"/>
                  </a:moveTo>
                  <a:lnTo>
                    <a:pt x="0" y="1669"/>
                  </a:lnTo>
                  <a:lnTo>
                    <a:pt x="400" y="1669"/>
                  </a:lnTo>
                  <a:lnTo>
                    <a:pt x="40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3843;p58">
              <a:extLst>
                <a:ext uri="{FF2B5EF4-FFF2-40B4-BE49-F238E27FC236}">
                  <a16:creationId xmlns:a16="http://schemas.microsoft.com/office/drawing/2014/main" id="{9B196FA5-1D84-CD42-9E2B-D962068BB8F6}"/>
                </a:ext>
              </a:extLst>
            </p:cNvPr>
            <p:cNvSpPr/>
            <p:nvPr/>
          </p:nvSpPr>
          <p:spPr>
            <a:xfrm>
              <a:off x="3216625" y="2665675"/>
              <a:ext cx="10050" cy="41725"/>
            </a:xfrm>
            <a:custGeom>
              <a:avLst/>
              <a:gdLst/>
              <a:ahLst/>
              <a:cxnLst/>
              <a:rect l="l" t="t" r="r" b="b"/>
              <a:pathLst>
                <a:path w="402" h="1669" extrusionOk="0">
                  <a:moveTo>
                    <a:pt x="1" y="1"/>
                  </a:moveTo>
                  <a:lnTo>
                    <a:pt x="1" y="1669"/>
                  </a:lnTo>
                  <a:lnTo>
                    <a:pt x="401" y="1669"/>
                  </a:lnTo>
                  <a:lnTo>
                    <a:pt x="40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3844;p58">
              <a:extLst>
                <a:ext uri="{FF2B5EF4-FFF2-40B4-BE49-F238E27FC236}">
                  <a16:creationId xmlns:a16="http://schemas.microsoft.com/office/drawing/2014/main" id="{6A61D4DA-CC7D-4843-899C-2A6F101A4089}"/>
                </a:ext>
              </a:extLst>
            </p:cNvPr>
            <p:cNvSpPr/>
            <p:nvPr/>
          </p:nvSpPr>
          <p:spPr>
            <a:xfrm>
              <a:off x="2640400" y="2797450"/>
              <a:ext cx="10025" cy="41725"/>
            </a:xfrm>
            <a:custGeom>
              <a:avLst/>
              <a:gdLst/>
              <a:ahLst/>
              <a:cxnLst/>
              <a:rect l="l" t="t" r="r" b="b"/>
              <a:pathLst>
                <a:path w="401" h="1669" extrusionOk="0">
                  <a:moveTo>
                    <a:pt x="0" y="0"/>
                  </a:moveTo>
                  <a:lnTo>
                    <a:pt x="0" y="1668"/>
                  </a:lnTo>
                  <a:lnTo>
                    <a:pt x="400" y="1668"/>
                  </a:lnTo>
                  <a:lnTo>
                    <a:pt x="4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3845;p58">
              <a:extLst>
                <a:ext uri="{FF2B5EF4-FFF2-40B4-BE49-F238E27FC236}">
                  <a16:creationId xmlns:a16="http://schemas.microsoft.com/office/drawing/2014/main" id="{C0535E4E-EC9B-5940-B723-B2D04797F630}"/>
                </a:ext>
              </a:extLst>
            </p:cNvPr>
            <p:cNvSpPr/>
            <p:nvPr/>
          </p:nvSpPr>
          <p:spPr>
            <a:xfrm>
              <a:off x="2783825" y="2797450"/>
              <a:ext cx="10025" cy="41725"/>
            </a:xfrm>
            <a:custGeom>
              <a:avLst/>
              <a:gdLst/>
              <a:ahLst/>
              <a:cxnLst/>
              <a:rect l="l" t="t" r="r" b="b"/>
              <a:pathLst>
                <a:path w="401" h="1669" extrusionOk="0">
                  <a:moveTo>
                    <a:pt x="1" y="0"/>
                  </a:moveTo>
                  <a:lnTo>
                    <a:pt x="1" y="1668"/>
                  </a:lnTo>
                  <a:lnTo>
                    <a:pt x="401" y="1668"/>
                  </a:lnTo>
                  <a:lnTo>
                    <a:pt x="4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3846;p58">
              <a:extLst>
                <a:ext uri="{FF2B5EF4-FFF2-40B4-BE49-F238E27FC236}">
                  <a16:creationId xmlns:a16="http://schemas.microsoft.com/office/drawing/2014/main" id="{E4F43550-81C7-1B44-9D35-C35D3399EB70}"/>
                </a:ext>
              </a:extLst>
            </p:cNvPr>
            <p:cNvSpPr/>
            <p:nvPr/>
          </p:nvSpPr>
          <p:spPr>
            <a:xfrm>
              <a:off x="2928100" y="2797450"/>
              <a:ext cx="10025" cy="41725"/>
            </a:xfrm>
            <a:custGeom>
              <a:avLst/>
              <a:gdLst/>
              <a:ahLst/>
              <a:cxnLst/>
              <a:rect l="l" t="t" r="r" b="b"/>
              <a:pathLst>
                <a:path w="401" h="1669" extrusionOk="0">
                  <a:moveTo>
                    <a:pt x="0" y="0"/>
                  </a:moveTo>
                  <a:lnTo>
                    <a:pt x="0" y="1668"/>
                  </a:lnTo>
                  <a:lnTo>
                    <a:pt x="401" y="1668"/>
                  </a:lnTo>
                  <a:lnTo>
                    <a:pt x="4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3847;p58">
              <a:extLst>
                <a:ext uri="{FF2B5EF4-FFF2-40B4-BE49-F238E27FC236}">
                  <a16:creationId xmlns:a16="http://schemas.microsoft.com/office/drawing/2014/main" id="{F4916F18-AF6B-B44C-BF46-1699538A21BD}"/>
                </a:ext>
              </a:extLst>
            </p:cNvPr>
            <p:cNvSpPr/>
            <p:nvPr/>
          </p:nvSpPr>
          <p:spPr>
            <a:xfrm>
              <a:off x="3072375" y="2797450"/>
              <a:ext cx="10025" cy="41725"/>
            </a:xfrm>
            <a:custGeom>
              <a:avLst/>
              <a:gdLst/>
              <a:ahLst/>
              <a:cxnLst/>
              <a:rect l="l" t="t" r="r" b="b"/>
              <a:pathLst>
                <a:path w="401" h="1669" extrusionOk="0">
                  <a:moveTo>
                    <a:pt x="0" y="0"/>
                  </a:moveTo>
                  <a:lnTo>
                    <a:pt x="0" y="1668"/>
                  </a:lnTo>
                  <a:lnTo>
                    <a:pt x="400" y="1668"/>
                  </a:lnTo>
                  <a:lnTo>
                    <a:pt x="4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3848;p58">
              <a:extLst>
                <a:ext uri="{FF2B5EF4-FFF2-40B4-BE49-F238E27FC236}">
                  <a16:creationId xmlns:a16="http://schemas.microsoft.com/office/drawing/2014/main" id="{A9F30548-55F3-4142-ACC7-572B1D5A0A3E}"/>
                </a:ext>
              </a:extLst>
            </p:cNvPr>
            <p:cNvSpPr/>
            <p:nvPr/>
          </p:nvSpPr>
          <p:spPr>
            <a:xfrm>
              <a:off x="3216625" y="2797450"/>
              <a:ext cx="10050" cy="41725"/>
            </a:xfrm>
            <a:custGeom>
              <a:avLst/>
              <a:gdLst/>
              <a:ahLst/>
              <a:cxnLst/>
              <a:rect l="l" t="t" r="r" b="b"/>
              <a:pathLst>
                <a:path w="402" h="1669" extrusionOk="0">
                  <a:moveTo>
                    <a:pt x="1" y="0"/>
                  </a:moveTo>
                  <a:lnTo>
                    <a:pt x="1" y="1668"/>
                  </a:lnTo>
                  <a:lnTo>
                    <a:pt x="401" y="1668"/>
                  </a:lnTo>
                  <a:lnTo>
                    <a:pt x="4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3849;p58">
              <a:extLst>
                <a:ext uri="{FF2B5EF4-FFF2-40B4-BE49-F238E27FC236}">
                  <a16:creationId xmlns:a16="http://schemas.microsoft.com/office/drawing/2014/main" id="{CB9839EB-96DD-A440-9912-E5AEF1F15615}"/>
                </a:ext>
              </a:extLst>
            </p:cNvPr>
            <p:cNvSpPr/>
            <p:nvPr/>
          </p:nvSpPr>
          <p:spPr>
            <a:xfrm>
              <a:off x="2640400" y="2929200"/>
              <a:ext cx="10025" cy="41725"/>
            </a:xfrm>
            <a:custGeom>
              <a:avLst/>
              <a:gdLst/>
              <a:ahLst/>
              <a:cxnLst/>
              <a:rect l="l" t="t" r="r" b="b"/>
              <a:pathLst>
                <a:path w="401" h="1669" extrusionOk="0">
                  <a:moveTo>
                    <a:pt x="0" y="1"/>
                  </a:moveTo>
                  <a:lnTo>
                    <a:pt x="0" y="1669"/>
                  </a:lnTo>
                  <a:lnTo>
                    <a:pt x="400" y="1669"/>
                  </a:lnTo>
                  <a:lnTo>
                    <a:pt x="40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3850;p58">
              <a:extLst>
                <a:ext uri="{FF2B5EF4-FFF2-40B4-BE49-F238E27FC236}">
                  <a16:creationId xmlns:a16="http://schemas.microsoft.com/office/drawing/2014/main" id="{82F47A3F-1D5D-604A-A866-B33ABF6F1CC3}"/>
                </a:ext>
              </a:extLst>
            </p:cNvPr>
            <p:cNvSpPr/>
            <p:nvPr/>
          </p:nvSpPr>
          <p:spPr>
            <a:xfrm>
              <a:off x="2783825" y="2929200"/>
              <a:ext cx="10025" cy="41725"/>
            </a:xfrm>
            <a:custGeom>
              <a:avLst/>
              <a:gdLst/>
              <a:ahLst/>
              <a:cxnLst/>
              <a:rect l="l" t="t" r="r" b="b"/>
              <a:pathLst>
                <a:path w="401" h="1669" extrusionOk="0">
                  <a:moveTo>
                    <a:pt x="1" y="1"/>
                  </a:moveTo>
                  <a:lnTo>
                    <a:pt x="1" y="1669"/>
                  </a:lnTo>
                  <a:lnTo>
                    <a:pt x="401" y="1669"/>
                  </a:lnTo>
                  <a:lnTo>
                    <a:pt x="40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3851;p58">
              <a:extLst>
                <a:ext uri="{FF2B5EF4-FFF2-40B4-BE49-F238E27FC236}">
                  <a16:creationId xmlns:a16="http://schemas.microsoft.com/office/drawing/2014/main" id="{C616D29C-5A96-3543-9DB2-99312C104AFE}"/>
                </a:ext>
              </a:extLst>
            </p:cNvPr>
            <p:cNvSpPr/>
            <p:nvPr/>
          </p:nvSpPr>
          <p:spPr>
            <a:xfrm>
              <a:off x="2928100" y="2929200"/>
              <a:ext cx="10025" cy="41725"/>
            </a:xfrm>
            <a:custGeom>
              <a:avLst/>
              <a:gdLst/>
              <a:ahLst/>
              <a:cxnLst/>
              <a:rect l="l" t="t" r="r" b="b"/>
              <a:pathLst>
                <a:path w="401" h="1669" extrusionOk="0">
                  <a:moveTo>
                    <a:pt x="0" y="1"/>
                  </a:moveTo>
                  <a:lnTo>
                    <a:pt x="0" y="1669"/>
                  </a:lnTo>
                  <a:lnTo>
                    <a:pt x="401" y="1669"/>
                  </a:lnTo>
                  <a:lnTo>
                    <a:pt x="40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3852;p58">
              <a:extLst>
                <a:ext uri="{FF2B5EF4-FFF2-40B4-BE49-F238E27FC236}">
                  <a16:creationId xmlns:a16="http://schemas.microsoft.com/office/drawing/2014/main" id="{1F9ECADD-F120-0B4A-99A8-6F304D6DF998}"/>
                </a:ext>
              </a:extLst>
            </p:cNvPr>
            <p:cNvSpPr/>
            <p:nvPr/>
          </p:nvSpPr>
          <p:spPr>
            <a:xfrm>
              <a:off x="3072375" y="2929200"/>
              <a:ext cx="10025" cy="41725"/>
            </a:xfrm>
            <a:custGeom>
              <a:avLst/>
              <a:gdLst/>
              <a:ahLst/>
              <a:cxnLst/>
              <a:rect l="l" t="t" r="r" b="b"/>
              <a:pathLst>
                <a:path w="401" h="1669" extrusionOk="0">
                  <a:moveTo>
                    <a:pt x="0" y="1"/>
                  </a:moveTo>
                  <a:lnTo>
                    <a:pt x="0" y="1669"/>
                  </a:lnTo>
                  <a:lnTo>
                    <a:pt x="400" y="1669"/>
                  </a:lnTo>
                  <a:lnTo>
                    <a:pt x="40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3853;p58">
              <a:extLst>
                <a:ext uri="{FF2B5EF4-FFF2-40B4-BE49-F238E27FC236}">
                  <a16:creationId xmlns:a16="http://schemas.microsoft.com/office/drawing/2014/main" id="{3CD7BD13-9CFB-DE4B-961D-5F3BC905007E}"/>
                </a:ext>
              </a:extLst>
            </p:cNvPr>
            <p:cNvSpPr/>
            <p:nvPr/>
          </p:nvSpPr>
          <p:spPr>
            <a:xfrm>
              <a:off x="3216625" y="2929200"/>
              <a:ext cx="10050" cy="41725"/>
            </a:xfrm>
            <a:custGeom>
              <a:avLst/>
              <a:gdLst/>
              <a:ahLst/>
              <a:cxnLst/>
              <a:rect l="l" t="t" r="r" b="b"/>
              <a:pathLst>
                <a:path w="402" h="1669" extrusionOk="0">
                  <a:moveTo>
                    <a:pt x="1" y="1"/>
                  </a:moveTo>
                  <a:lnTo>
                    <a:pt x="1" y="1669"/>
                  </a:lnTo>
                  <a:lnTo>
                    <a:pt x="401" y="1669"/>
                  </a:lnTo>
                  <a:lnTo>
                    <a:pt x="40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3854;p58">
              <a:extLst>
                <a:ext uri="{FF2B5EF4-FFF2-40B4-BE49-F238E27FC236}">
                  <a16:creationId xmlns:a16="http://schemas.microsoft.com/office/drawing/2014/main" id="{CC697FB6-0F51-5643-B311-7D3D97422064}"/>
                </a:ext>
              </a:extLst>
            </p:cNvPr>
            <p:cNvSpPr/>
            <p:nvPr/>
          </p:nvSpPr>
          <p:spPr>
            <a:xfrm>
              <a:off x="2640400" y="3060975"/>
              <a:ext cx="10025" cy="41725"/>
            </a:xfrm>
            <a:custGeom>
              <a:avLst/>
              <a:gdLst/>
              <a:ahLst/>
              <a:cxnLst/>
              <a:rect l="l" t="t" r="r" b="b"/>
              <a:pathLst>
                <a:path w="401" h="1669" extrusionOk="0">
                  <a:moveTo>
                    <a:pt x="0" y="0"/>
                  </a:moveTo>
                  <a:lnTo>
                    <a:pt x="0" y="1668"/>
                  </a:lnTo>
                  <a:lnTo>
                    <a:pt x="400" y="1668"/>
                  </a:lnTo>
                  <a:lnTo>
                    <a:pt x="4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3855;p58">
              <a:extLst>
                <a:ext uri="{FF2B5EF4-FFF2-40B4-BE49-F238E27FC236}">
                  <a16:creationId xmlns:a16="http://schemas.microsoft.com/office/drawing/2014/main" id="{C76F22FD-A976-E048-8746-9EB28B574F11}"/>
                </a:ext>
              </a:extLst>
            </p:cNvPr>
            <p:cNvSpPr/>
            <p:nvPr/>
          </p:nvSpPr>
          <p:spPr>
            <a:xfrm>
              <a:off x="2783825" y="3060975"/>
              <a:ext cx="10025" cy="41725"/>
            </a:xfrm>
            <a:custGeom>
              <a:avLst/>
              <a:gdLst/>
              <a:ahLst/>
              <a:cxnLst/>
              <a:rect l="l" t="t" r="r" b="b"/>
              <a:pathLst>
                <a:path w="401" h="1669" extrusionOk="0">
                  <a:moveTo>
                    <a:pt x="1" y="0"/>
                  </a:moveTo>
                  <a:lnTo>
                    <a:pt x="1" y="1668"/>
                  </a:lnTo>
                  <a:lnTo>
                    <a:pt x="401" y="1668"/>
                  </a:lnTo>
                  <a:lnTo>
                    <a:pt x="4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3856;p58">
              <a:extLst>
                <a:ext uri="{FF2B5EF4-FFF2-40B4-BE49-F238E27FC236}">
                  <a16:creationId xmlns:a16="http://schemas.microsoft.com/office/drawing/2014/main" id="{4F453F2B-3B0C-BD4F-9091-313EFE9A0D65}"/>
                </a:ext>
              </a:extLst>
            </p:cNvPr>
            <p:cNvSpPr/>
            <p:nvPr/>
          </p:nvSpPr>
          <p:spPr>
            <a:xfrm>
              <a:off x="2928100" y="3060975"/>
              <a:ext cx="10025" cy="41725"/>
            </a:xfrm>
            <a:custGeom>
              <a:avLst/>
              <a:gdLst/>
              <a:ahLst/>
              <a:cxnLst/>
              <a:rect l="l" t="t" r="r" b="b"/>
              <a:pathLst>
                <a:path w="401" h="1669" extrusionOk="0">
                  <a:moveTo>
                    <a:pt x="0" y="0"/>
                  </a:moveTo>
                  <a:lnTo>
                    <a:pt x="0" y="1668"/>
                  </a:lnTo>
                  <a:lnTo>
                    <a:pt x="401" y="1668"/>
                  </a:lnTo>
                  <a:lnTo>
                    <a:pt x="4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3857;p58">
              <a:extLst>
                <a:ext uri="{FF2B5EF4-FFF2-40B4-BE49-F238E27FC236}">
                  <a16:creationId xmlns:a16="http://schemas.microsoft.com/office/drawing/2014/main" id="{EE61108C-8AD5-1B4D-AC3D-1A1ABA3C36CB}"/>
                </a:ext>
              </a:extLst>
            </p:cNvPr>
            <p:cNvSpPr/>
            <p:nvPr/>
          </p:nvSpPr>
          <p:spPr>
            <a:xfrm>
              <a:off x="3072375" y="3060975"/>
              <a:ext cx="10025" cy="41725"/>
            </a:xfrm>
            <a:custGeom>
              <a:avLst/>
              <a:gdLst/>
              <a:ahLst/>
              <a:cxnLst/>
              <a:rect l="l" t="t" r="r" b="b"/>
              <a:pathLst>
                <a:path w="401" h="1669" extrusionOk="0">
                  <a:moveTo>
                    <a:pt x="0" y="0"/>
                  </a:moveTo>
                  <a:lnTo>
                    <a:pt x="0" y="1668"/>
                  </a:lnTo>
                  <a:lnTo>
                    <a:pt x="400" y="1668"/>
                  </a:lnTo>
                  <a:lnTo>
                    <a:pt x="4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3858;p58">
              <a:extLst>
                <a:ext uri="{FF2B5EF4-FFF2-40B4-BE49-F238E27FC236}">
                  <a16:creationId xmlns:a16="http://schemas.microsoft.com/office/drawing/2014/main" id="{C37EB7DE-8AF0-6F42-B4CC-240ABCA9EA64}"/>
                </a:ext>
              </a:extLst>
            </p:cNvPr>
            <p:cNvSpPr/>
            <p:nvPr/>
          </p:nvSpPr>
          <p:spPr>
            <a:xfrm>
              <a:off x="3216625" y="3060975"/>
              <a:ext cx="10050" cy="41725"/>
            </a:xfrm>
            <a:custGeom>
              <a:avLst/>
              <a:gdLst/>
              <a:ahLst/>
              <a:cxnLst/>
              <a:rect l="l" t="t" r="r" b="b"/>
              <a:pathLst>
                <a:path w="402" h="1669" extrusionOk="0">
                  <a:moveTo>
                    <a:pt x="1" y="0"/>
                  </a:moveTo>
                  <a:lnTo>
                    <a:pt x="1" y="1668"/>
                  </a:lnTo>
                  <a:lnTo>
                    <a:pt x="401" y="1668"/>
                  </a:lnTo>
                  <a:lnTo>
                    <a:pt x="40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3859;p58">
              <a:extLst>
                <a:ext uri="{FF2B5EF4-FFF2-40B4-BE49-F238E27FC236}">
                  <a16:creationId xmlns:a16="http://schemas.microsoft.com/office/drawing/2014/main" id="{4E37D8B4-1C4E-5646-8EBE-0E09A9FCF0FE}"/>
                </a:ext>
              </a:extLst>
            </p:cNvPr>
            <p:cNvSpPr/>
            <p:nvPr/>
          </p:nvSpPr>
          <p:spPr>
            <a:xfrm>
              <a:off x="2640400" y="3193550"/>
              <a:ext cx="10025" cy="41725"/>
            </a:xfrm>
            <a:custGeom>
              <a:avLst/>
              <a:gdLst/>
              <a:ahLst/>
              <a:cxnLst/>
              <a:rect l="l" t="t" r="r" b="b"/>
              <a:pathLst>
                <a:path w="401" h="1669" extrusionOk="0">
                  <a:moveTo>
                    <a:pt x="0" y="1"/>
                  </a:moveTo>
                  <a:lnTo>
                    <a:pt x="0" y="1669"/>
                  </a:lnTo>
                  <a:lnTo>
                    <a:pt x="400" y="1669"/>
                  </a:lnTo>
                  <a:lnTo>
                    <a:pt x="40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3860;p58">
              <a:extLst>
                <a:ext uri="{FF2B5EF4-FFF2-40B4-BE49-F238E27FC236}">
                  <a16:creationId xmlns:a16="http://schemas.microsoft.com/office/drawing/2014/main" id="{98DD4826-9EA2-194C-A429-6F9005EF9B13}"/>
                </a:ext>
              </a:extLst>
            </p:cNvPr>
            <p:cNvSpPr/>
            <p:nvPr/>
          </p:nvSpPr>
          <p:spPr>
            <a:xfrm>
              <a:off x="2783825" y="3193550"/>
              <a:ext cx="10025" cy="41725"/>
            </a:xfrm>
            <a:custGeom>
              <a:avLst/>
              <a:gdLst/>
              <a:ahLst/>
              <a:cxnLst/>
              <a:rect l="l" t="t" r="r" b="b"/>
              <a:pathLst>
                <a:path w="401" h="1669" extrusionOk="0">
                  <a:moveTo>
                    <a:pt x="1" y="1"/>
                  </a:moveTo>
                  <a:lnTo>
                    <a:pt x="1" y="1669"/>
                  </a:lnTo>
                  <a:lnTo>
                    <a:pt x="401" y="1669"/>
                  </a:lnTo>
                  <a:lnTo>
                    <a:pt x="40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3861;p58">
              <a:extLst>
                <a:ext uri="{FF2B5EF4-FFF2-40B4-BE49-F238E27FC236}">
                  <a16:creationId xmlns:a16="http://schemas.microsoft.com/office/drawing/2014/main" id="{2F22CC99-B045-5146-9B49-589E73448CC9}"/>
                </a:ext>
              </a:extLst>
            </p:cNvPr>
            <p:cNvSpPr/>
            <p:nvPr/>
          </p:nvSpPr>
          <p:spPr>
            <a:xfrm>
              <a:off x="2928100" y="3193550"/>
              <a:ext cx="10025" cy="41725"/>
            </a:xfrm>
            <a:custGeom>
              <a:avLst/>
              <a:gdLst/>
              <a:ahLst/>
              <a:cxnLst/>
              <a:rect l="l" t="t" r="r" b="b"/>
              <a:pathLst>
                <a:path w="401" h="1669" extrusionOk="0">
                  <a:moveTo>
                    <a:pt x="0" y="1"/>
                  </a:moveTo>
                  <a:lnTo>
                    <a:pt x="0" y="1669"/>
                  </a:lnTo>
                  <a:lnTo>
                    <a:pt x="401" y="1669"/>
                  </a:lnTo>
                  <a:lnTo>
                    <a:pt x="40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3862;p58">
              <a:extLst>
                <a:ext uri="{FF2B5EF4-FFF2-40B4-BE49-F238E27FC236}">
                  <a16:creationId xmlns:a16="http://schemas.microsoft.com/office/drawing/2014/main" id="{7101CB38-00CD-3A4D-B330-8D35ABA61506}"/>
                </a:ext>
              </a:extLst>
            </p:cNvPr>
            <p:cNvSpPr/>
            <p:nvPr/>
          </p:nvSpPr>
          <p:spPr>
            <a:xfrm>
              <a:off x="3072375" y="3193550"/>
              <a:ext cx="10025" cy="41725"/>
            </a:xfrm>
            <a:custGeom>
              <a:avLst/>
              <a:gdLst/>
              <a:ahLst/>
              <a:cxnLst/>
              <a:rect l="l" t="t" r="r" b="b"/>
              <a:pathLst>
                <a:path w="401" h="1669" extrusionOk="0">
                  <a:moveTo>
                    <a:pt x="0" y="1"/>
                  </a:moveTo>
                  <a:lnTo>
                    <a:pt x="0" y="1669"/>
                  </a:lnTo>
                  <a:lnTo>
                    <a:pt x="400" y="1669"/>
                  </a:lnTo>
                  <a:lnTo>
                    <a:pt x="40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3863;p58">
              <a:extLst>
                <a:ext uri="{FF2B5EF4-FFF2-40B4-BE49-F238E27FC236}">
                  <a16:creationId xmlns:a16="http://schemas.microsoft.com/office/drawing/2014/main" id="{DFEE647C-22C7-FA45-AD95-71C95061DB34}"/>
                </a:ext>
              </a:extLst>
            </p:cNvPr>
            <p:cNvSpPr/>
            <p:nvPr/>
          </p:nvSpPr>
          <p:spPr>
            <a:xfrm>
              <a:off x="3216625" y="3193550"/>
              <a:ext cx="10050" cy="41725"/>
            </a:xfrm>
            <a:custGeom>
              <a:avLst/>
              <a:gdLst/>
              <a:ahLst/>
              <a:cxnLst/>
              <a:rect l="l" t="t" r="r" b="b"/>
              <a:pathLst>
                <a:path w="402" h="1669" extrusionOk="0">
                  <a:moveTo>
                    <a:pt x="1" y="1"/>
                  </a:moveTo>
                  <a:lnTo>
                    <a:pt x="1" y="1669"/>
                  </a:lnTo>
                  <a:lnTo>
                    <a:pt x="401" y="1669"/>
                  </a:lnTo>
                  <a:lnTo>
                    <a:pt x="40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3864;p58">
              <a:extLst>
                <a:ext uri="{FF2B5EF4-FFF2-40B4-BE49-F238E27FC236}">
                  <a16:creationId xmlns:a16="http://schemas.microsoft.com/office/drawing/2014/main" id="{636E73DB-1C34-DE41-83CD-B4DED7FE991F}"/>
                </a:ext>
              </a:extLst>
            </p:cNvPr>
            <p:cNvSpPr/>
            <p:nvPr/>
          </p:nvSpPr>
          <p:spPr>
            <a:xfrm>
              <a:off x="2640400" y="3325325"/>
              <a:ext cx="10025" cy="41725"/>
            </a:xfrm>
            <a:custGeom>
              <a:avLst/>
              <a:gdLst/>
              <a:ahLst/>
              <a:cxnLst/>
              <a:rect l="l" t="t" r="r" b="b"/>
              <a:pathLst>
                <a:path w="401" h="1669" extrusionOk="0">
                  <a:moveTo>
                    <a:pt x="0" y="0"/>
                  </a:moveTo>
                  <a:lnTo>
                    <a:pt x="0" y="1668"/>
                  </a:lnTo>
                  <a:lnTo>
                    <a:pt x="400" y="1668"/>
                  </a:lnTo>
                  <a:lnTo>
                    <a:pt x="4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3865;p58">
              <a:extLst>
                <a:ext uri="{FF2B5EF4-FFF2-40B4-BE49-F238E27FC236}">
                  <a16:creationId xmlns:a16="http://schemas.microsoft.com/office/drawing/2014/main" id="{01DDA386-F3AE-1B44-BA86-258686BB7525}"/>
                </a:ext>
              </a:extLst>
            </p:cNvPr>
            <p:cNvSpPr/>
            <p:nvPr/>
          </p:nvSpPr>
          <p:spPr>
            <a:xfrm>
              <a:off x="2783825" y="3325325"/>
              <a:ext cx="10025" cy="41725"/>
            </a:xfrm>
            <a:custGeom>
              <a:avLst/>
              <a:gdLst/>
              <a:ahLst/>
              <a:cxnLst/>
              <a:rect l="l" t="t" r="r" b="b"/>
              <a:pathLst>
                <a:path w="401" h="1669" extrusionOk="0">
                  <a:moveTo>
                    <a:pt x="1" y="0"/>
                  </a:moveTo>
                  <a:lnTo>
                    <a:pt x="1" y="1668"/>
                  </a:lnTo>
                  <a:lnTo>
                    <a:pt x="401" y="1668"/>
                  </a:lnTo>
                  <a:lnTo>
                    <a:pt x="4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3866;p58">
              <a:extLst>
                <a:ext uri="{FF2B5EF4-FFF2-40B4-BE49-F238E27FC236}">
                  <a16:creationId xmlns:a16="http://schemas.microsoft.com/office/drawing/2014/main" id="{707203B6-8942-7E4A-939D-B697B2D84FB9}"/>
                </a:ext>
              </a:extLst>
            </p:cNvPr>
            <p:cNvSpPr/>
            <p:nvPr/>
          </p:nvSpPr>
          <p:spPr>
            <a:xfrm>
              <a:off x="2928100" y="3325325"/>
              <a:ext cx="10025" cy="41725"/>
            </a:xfrm>
            <a:custGeom>
              <a:avLst/>
              <a:gdLst/>
              <a:ahLst/>
              <a:cxnLst/>
              <a:rect l="l" t="t" r="r" b="b"/>
              <a:pathLst>
                <a:path w="401" h="1669" extrusionOk="0">
                  <a:moveTo>
                    <a:pt x="0" y="0"/>
                  </a:moveTo>
                  <a:lnTo>
                    <a:pt x="0" y="1668"/>
                  </a:lnTo>
                  <a:lnTo>
                    <a:pt x="401" y="1668"/>
                  </a:lnTo>
                  <a:lnTo>
                    <a:pt x="4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3867;p58">
              <a:extLst>
                <a:ext uri="{FF2B5EF4-FFF2-40B4-BE49-F238E27FC236}">
                  <a16:creationId xmlns:a16="http://schemas.microsoft.com/office/drawing/2014/main" id="{9331921A-81A8-124B-97C3-FA74BE99A792}"/>
                </a:ext>
              </a:extLst>
            </p:cNvPr>
            <p:cNvSpPr/>
            <p:nvPr/>
          </p:nvSpPr>
          <p:spPr>
            <a:xfrm>
              <a:off x="3072375" y="3325325"/>
              <a:ext cx="10025" cy="41725"/>
            </a:xfrm>
            <a:custGeom>
              <a:avLst/>
              <a:gdLst/>
              <a:ahLst/>
              <a:cxnLst/>
              <a:rect l="l" t="t" r="r" b="b"/>
              <a:pathLst>
                <a:path w="401" h="1669" extrusionOk="0">
                  <a:moveTo>
                    <a:pt x="0" y="0"/>
                  </a:moveTo>
                  <a:lnTo>
                    <a:pt x="0" y="1668"/>
                  </a:lnTo>
                  <a:lnTo>
                    <a:pt x="400" y="1668"/>
                  </a:lnTo>
                  <a:lnTo>
                    <a:pt x="4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3868;p58">
              <a:extLst>
                <a:ext uri="{FF2B5EF4-FFF2-40B4-BE49-F238E27FC236}">
                  <a16:creationId xmlns:a16="http://schemas.microsoft.com/office/drawing/2014/main" id="{098F380B-566B-C04B-8B6F-301AA92227CA}"/>
                </a:ext>
              </a:extLst>
            </p:cNvPr>
            <p:cNvSpPr/>
            <p:nvPr/>
          </p:nvSpPr>
          <p:spPr>
            <a:xfrm>
              <a:off x="3216625" y="3325325"/>
              <a:ext cx="10050" cy="41725"/>
            </a:xfrm>
            <a:custGeom>
              <a:avLst/>
              <a:gdLst/>
              <a:ahLst/>
              <a:cxnLst/>
              <a:rect l="l" t="t" r="r" b="b"/>
              <a:pathLst>
                <a:path w="402" h="1669" extrusionOk="0">
                  <a:moveTo>
                    <a:pt x="1" y="0"/>
                  </a:moveTo>
                  <a:lnTo>
                    <a:pt x="1" y="1668"/>
                  </a:lnTo>
                  <a:lnTo>
                    <a:pt x="401" y="1668"/>
                  </a:lnTo>
                  <a:lnTo>
                    <a:pt x="40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3869;p58">
              <a:extLst>
                <a:ext uri="{FF2B5EF4-FFF2-40B4-BE49-F238E27FC236}">
                  <a16:creationId xmlns:a16="http://schemas.microsoft.com/office/drawing/2014/main" id="{6A48B1CC-0891-0A4E-9303-96CAA7CADB80}"/>
                </a:ext>
              </a:extLst>
            </p:cNvPr>
            <p:cNvSpPr/>
            <p:nvPr/>
          </p:nvSpPr>
          <p:spPr>
            <a:xfrm>
              <a:off x="2374375" y="2384650"/>
              <a:ext cx="225175" cy="188500"/>
            </a:xfrm>
            <a:custGeom>
              <a:avLst/>
              <a:gdLst/>
              <a:ahLst/>
              <a:cxnLst/>
              <a:rect l="l" t="t" r="r" b="b"/>
              <a:pathLst>
                <a:path w="9007" h="7540" extrusionOk="0">
                  <a:moveTo>
                    <a:pt x="0" y="0"/>
                  </a:moveTo>
                  <a:lnTo>
                    <a:pt x="0" y="7539"/>
                  </a:lnTo>
                  <a:lnTo>
                    <a:pt x="9007" y="7539"/>
                  </a:lnTo>
                  <a:lnTo>
                    <a:pt x="900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3870;p58">
              <a:extLst>
                <a:ext uri="{FF2B5EF4-FFF2-40B4-BE49-F238E27FC236}">
                  <a16:creationId xmlns:a16="http://schemas.microsoft.com/office/drawing/2014/main" id="{3E30B11C-B3AD-FC41-B955-A38FC6B4674F}"/>
                </a:ext>
              </a:extLst>
            </p:cNvPr>
            <p:cNvSpPr/>
            <p:nvPr/>
          </p:nvSpPr>
          <p:spPr>
            <a:xfrm>
              <a:off x="2599525" y="2384650"/>
              <a:ext cx="619625" cy="188500"/>
            </a:xfrm>
            <a:custGeom>
              <a:avLst/>
              <a:gdLst/>
              <a:ahLst/>
              <a:cxnLst/>
              <a:rect l="l" t="t" r="r" b="b"/>
              <a:pathLst>
                <a:path w="24785" h="7540" extrusionOk="0">
                  <a:moveTo>
                    <a:pt x="1" y="0"/>
                  </a:moveTo>
                  <a:lnTo>
                    <a:pt x="1" y="7539"/>
                  </a:lnTo>
                  <a:lnTo>
                    <a:pt x="24785" y="7539"/>
                  </a:lnTo>
                  <a:lnTo>
                    <a:pt x="247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3871;p58">
              <a:extLst>
                <a:ext uri="{FF2B5EF4-FFF2-40B4-BE49-F238E27FC236}">
                  <a16:creationId xmlns:a16="http://schemas.microsoft.com/office/drawing/2014/main" id="{C836321A-1457-DC47-9F8A-861A482D0C24}"/>
                </a:ext>
              </a:extLst>
            </p:cNvPr>
            <p:cNvSpPr/>
            <p:nvPr/>
          </p:nvSpPr>
          <p:spPr>
            <a:xfrm>
              <a:off x="2374375" y="2384650"/>
              <a:ext cx="844775" cy="37550"/>
            </a:xfrm>
            <a:custGeom>
              <a:avLst/>
              <a:gdLst/>
              <a:ahLst/>
              <a:cxnLst/>
              <a:rect l="l" t="t" r="r" b="b"/>
              <a:pathLst>
                <a:path w="33791" h="1502" extrusionOk="0">
                  <a:moveTo>
                    <a:pt x="0" y="0"/>
                  </a:moveTo>
                  <a:lnTo>
                    <a:pt x="0" y="1502"/>
                  </a:lnTo>
                  <a:lnTo>
                    <a:pt x="33791" y="1502"/>
                  </a:lnTo>
                  <a:lnTo>
                    <a:pt x="337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3872;p58">
              <a:extLst>
                <a:ext uri="{FF2B5EF4-FFF2-40B4-BE49-F238E27FC236}">
                  <a16:creationId xmlns:a16="http://schemas.microsoft.com/office/drawing/2014/main" id="{AE00A072-9A72-8D4E-A82F-4D8A8D04F32E}"/>
                </a:ext>
              </a:extLst>
            </p:cNvPr>
            <p:cNvSpPr/>
            <p:nvPr/>
          </p:nvSpPr>
          <p:spPr>
            <a:xfrm>
              <a:off x="2642050" y="2452200"/>
              <a:ext cx="34225" cy="34225"/>
            </a:xfrm>
            <a:custGeom>
              <a:avLst/>
              <a:gdLst/>
              <a:ahLst/>
              <a:cxnLst/>
              <a:rect l="l" t="t" r="r" b="b"/>
              <a:pathLst>
                <a:path w="1369" h="1369" extrusionOk="0">
                  <a:moveTo>
                    <a:pt x="1" y="0"/>
                  </a:moveTo>
                  <a:lnTo>
                    <a:pt x="1"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3873;p58">
              <a:extLst>
                <a:ext uri="{FF2B5EF4-FFF2-40B4-BE49-F238E27FC236}">
                  <a16:creationId xmlns:a16="http://schemas.microsoft.com/office/drawing/2014/main" id="{EE01AE1A-6040-064F-B20F-619B09C4D3B9}"/>
                </a:ext>
              </a:extLst>
            </p:cNvPr>
            <p:cNvSpPr/>
            <p:nvPr/>
          </p:nvSpPr>
          <p:spPr>
            <a:xfrm>
              <a:off x="2692100" y="2452200"/>
              <a:ext cx="34200" cy="34225"/>
            </a:xfrm>
            <a:custGeom>
              <a:avLst/>
              <a:gdLst/>
              <a:ahLst/>
              <a:cxnLst/>
              <a:rect l="l" t="t" r="r" b="b"/>
              <a:pathLst>
                <a:path w="1368" h="1369" extrusionOk="0">
                  <a:moveTo>
                    <a:pt x="0" y="0"/>
                  </a:moveTo>
                  <a:lnTo>
                    <a:pt x="0"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874;p58">
              <a:extLst>
                <a:ext uri="{FF2B5EF4-FFF2-40B4-BE49-F238E27FC236}">
                  <a16:creationId xmlns:a16="http://schemas.microsoft.com/office/drawing/2014/main" id="{04D18D49-6D21-A74B-BB1D-4086A80638E0}"/>
                </a:ext>
              </a:extLst>
            </p:cNvPr>
            <p:cNvSpPr/>
            <p:nvPr/>
          </p:nvSpPr>
          <p:spPr>
            <a:xfrm>
              <a:off x="2742125" y="2452200"/>
              <a:ext cx="34225" cy="34225"/>
            </a:xfrm>
            <a:custGeom>
              <a:avLst/>
              <a:gdLst/>
              <a:ahLst/>
              <a:cxnLst/>
              <a:rect l="l" t="t" r="r" b="b"/>
              <a:pathLst>
                <a:path w="1369" h="1369" extrusionOk="0">
                  <a:moveTo>
                    <a:pt x="1" y="0"/>
                  </a:moveTo>
                  <a:lnTo>
                    <a:pt x="1"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875;p58">
              <a:extLst>
                <a:ext uri="{FF2B5EF4-FFF2-40B4-BE49-F238E27FC236}">
                  <a16:creationId xmlns:a16="http://schemas.microsoft.com/office/drawing/2014/main" id="{BE1EBF5A-3C00-D241-8273-95B55E5A6484}"/>
                </a:ext>
              </a:extLst>
            </p:cNvPr>
            <p:cNvSpPr/>
            <p:nvPr/>
          </p:nvSpPr>
          <p:spPr>
            <a:xfrm>
              <a:off x="2792175" y="2452200"/>
              <a:ext cx="34200" cy="34225"/>
            </a:xfrm>
            <a:custGeom>
              <a:avLst/>
              <a:gdLst/>
              <a:ahLst/>
              <a:cxnLst/>
              <a:rect l="l" t="t" r="r" b="b"/>
              <a:pathLst>
                <a:path w="1368" h="1369" extrusionOk="0">
                  <a:moveTo>
                    <a:pt x="0" y="0"/>
                  </a:moveTo>
                  <a:lnTo>
                    <a:pt x="0"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876;p58">
              <a:extLst>
                <a:ext uri="{FF2B5EF4-FFF2-40B4-BE49-F238E27FC236}">
                  <a16:creationId xmlns:a16="http://schemas.microsoft.com/office/drawing/2014/main" id="{25139BF7-F6E4-2748-BEF5-AFBF8A293226}"/>
                </a:ext>
              </a:extLst>
            </p:cNvPr>
            <p:cNvSpPr/>
            <p:nvPr/>
          </p:nvSpPr>
          <p:spPr>
            <a:xfrm>
              <a:off x="2842200" y="2452200"/>
              <a:ext cx="34225" cy="34225"/>
            </a:xfrm>
            <a:custGeom>
              <a:avLst/>
              <a:gdLst/>
              <a:ahLst/>
              <a:cxnLst/>
              <a:rect l="l" t="t" r="r" b="b"/>
              <a:pathLst>
                <a:path w="1369" h="1369" extrusionOk="0">
                  <a:moveTo>
                    <a:pt x="1" y="0"/>
                  </a:moveTo>
                  <a:lnTo>
                    <a:pt x="1"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877;p58">
              <a:extLst>
                <a:ext uri="{FF2B5EF4-FFF2-40B4-BE49-F238E27FC236}">
                  <a16:creationId xmlns:a16="http://schemas.microsoft.com/office/drawing/2014/main" id="{2248AC20-258F-E946-B3D6-614759A2FF58}"/>
                </a:ext>
              </a:extLst>
            </p:cNvPr>
            <p:cNvSpPr/>
            <p:nvPr/>
          </p:nvSpPr>
          <p:spPr>
            <a:xfrm>
              <a:off x="2892225" y="2452200"/>
              <a:ext cx="34225" cy="34225"/>
            </a:xfrm>
            <a:custGeom>
              <a:avLst/>
              <a:gdLst/>
              <a:ahLst/>
              <a:cxnLst/>
              <a:rect l="l" t="t" r="r" b="b"/>
              <a:pathLst>
                <a:path w="1369" h="1369" extrusionOk="0">
                  <a:moveTo>
                    <a:pt x="1" y="0"/>
                  </a:moveTo>
                  <a:lnTo>
                    <a:pt x="1" y="1368"/>
                  </a:lnTo>
                  <a:lnTo>
                    <a:pt x="1369" y="1368"/>
                  </a:lnTo>
                  <a:lnTo>
                    <a:pt x="136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878;p58">
              <a:extLst>
                <a:ext uri="{FF2B5EF4-FFF2-40B4-BE49-F238E27FC236}">
                  <a16:creationId xmlns:a16="http://schemas.microsoft.com/office/drawing/2014/main" id="{CEB1C41E-02DB-C141-91B9-F98A8FCCD54F}"/>
                </a:ext>
              </a:extLst>
            </p:cNvPr>
            <p:cNvSpPr/>
            <p:nvPr/>
          </p:nvSpPr>
          <p:spPr>
            <a:xfrm>
              <a:off x="2942275" y="2452200"/>
              <a:ext cx="34225" cy="34225"/>
            </a:xfrm>
            <a:custGeom>
              <a:avLst/>
              <a:gdLst/>
              <a:ahLst/>
              <a:cxnLst/>
              <a:rect l="l" t="t" r="r" b="b"/>
              <a:pathLst>
                <a:path w="1369" h="1369" extrusionOk="0">
                  <a:moveTo>
                    <a:pt x="0" y="0"/>
                  </a:moveTo>
                  <a:lnTo>
                    <a:pt x="0"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879;p58">
              <a:extLst>
                <a:ext uri="{FF2B5EF4-FFF2-40B4-BE49-F238E27FC236}">
                  <a16:creationId xmlns:a16="http://schemas.microsoft.com/office/drawing/2014/main" id="{6E179C18-3037-7247-8EC9-DE97AFE1F92A}"/>
                </a:ext>
              </a:extLst>
            </p:cNvPr>
            <p:cNvSpPr/>
            <p:nvPr/>
          </p:nvSpPr>
          <p:spPr>
            <a:xfrm>
              <a:off x="2992300" y="2452200"/>
              <a:ext cx="34225" cy="34225"/>
            </a:xfrm>
            <a:custGeom>
              <a:avLst/>
              <a:gdLst/>
              <a:ahLst/>
              <a:cxnLst/>
              <a:rect l="l" t="t" r="r" b="b"/>
              <a:pathLst>
                <a:path w="1369" h="1369" extrusionOk="0">
                  <a:moveTo>
                    <a:pt x="1" y="0"/>
                  </a:moveTo>
                  <a:lnTo>
                    <a:pt x="1"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880;p58">
              <a:extLst>
                <a:ext uri="{FF2B5EF4-FFF2-40B4-BE49-F238E27FC236}">
                  <a16:creationId xmlns:a16="http://schemas.microsoft.com/office/drawing/2014/main" id="{4FBCEF42-EA55-E341-9ECB-F5255A8235AD}"/>
                </a:ext>
              </a:extLst>
            </p:cNvPr>
            <p:cNvSpPr/>
            <p:nvPr/>
          </p:nvSpPr>
          <p:spPr>
            <a:xfrm>
              <a:off x="3042350" y="2452200"/>
              <a:ext cx="34200" cy="34225"/>
            </a:xfrm>
            <a:custGeom>
              <a:avLst/>
              <a:gdLst/>
              <a:ahLst/>
              <a:cxnLst/>
              <a:rect l="l" t="t" r="r" b="b"/>
              <a:pathLst>
                <a:path w="1368" h="1369" extrusionOk="0">
                  <a:moveTo>
                    <a:pt x="0" y="0"/>
                  </a:moveTo>
                  <a:lnTo>
                    <a:pt x="0"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881;p58">
              <a:extLst>
                <a:ext uri="{FF2B5EF4-FFF2-40B4-BE49-F238E27FC236}">
                  <a16:creationId xmlns:a16="http://schemas.microsoft.com/office/drawing/2014/main" id="{3F0A8B11-CED1-3042-9189-53429D4C7AAA}"/>
                </a:ext>
              </a:extLst>
            </p:cNvPr>
            <p:cNvSpPr/>
            <p:nvPr/>
          </p:nvSpPr>
          <p:spPr>
            <a:xfrm>
              <a:off x="3092375" y="2452200"/>
              <a:ext cx="34225" cy="34225"/>
            </a:xfrm>
            <a:custGeom>
              <a:avLst/>
              <a:gdLst/>
              <a:ahLst/>
              <a:cxnLst/>
              <a:rect l="l" t="t" r="r" b="b"/>
              <a:pathLst>
                <a:path w="1369" h="1369" extrusionOk="0">
                  <a:moveTo>
                    <a:pt x="1" y="0"/>
                  </a:moveTo>
                  <a:lnTo>
                    <a:pt x="1"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3882;p58">
              <a:extLst>
                <a:ext uri="{FF2B5EF4-FFF2-40B4-BE49-F238E27FC236}">
                  <a16:creationId xmlns:a16="http://schemas.microsoft.com/office/drawing/2014/main" id="{88D2AED3-9BDE-2447-A424-23920C8A9C77}"/>
                </a:ext>
              </a:extLst>
            </p:cNvPr>
            <p:cNvSpPr/>
            <p:nvPr/>
          </p:nvSpPr>
          <p:spPr>
            <a:xfrm>
              <a:off x="3142425" y="2452200"/>
              <a:ext cx="34200" cy="34225"/>
            </a:xfrm>
            <a:custGeom>
              <a:avLst/>
              <a:gdLst/>
              <a:ahLst/>
              <a:cxnLst/>
              <a:rect l="l" t="t" r="r" b="b"/>
              <a:pathLst>
                <a:path w="1368" h="1369" extrusionOk="0">
                  <a:moveTo>
                    <a:pt x="0" y="0"/>
                  </a:moveTo>
                  <a:lnTo>
                    <a:pt x="0"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3883;p58">
              <a:extLst>
                <a:ext uri="{FF2B5EF4-FFF2-40B4-BE49-F238E27FC236}">
                  <a16:creationId xmlns:a16="http://schemas.microsoft.com/office/drawing/2014/main" id="{E5CE1EED-0063-2D44-8EEC-A7930B10F985}"/>
                </a:ext>
              </a:extLst>
            </p:cNvPr>
            <p:cNvSpPr/>
            <p:nvPr/>
          </p:nvSpPr>
          <p:spPr>
            <a:xfrm>
              <a:off x="2642050" y="2501400"/>
              <a:ext cx="34225" cy="34225"/>
            </a:xfrm>
            <a:custGeom>
              <a:avLst/>
              <a:gdLst/>
              <a:ahLst/>
              <a:cxnLst/>
              <a:rect l="l" t="t" r="r" b="b"/>
              <a:pathLst>
                <a:path w="1369" h="1369" extrusionOk="0">
                  <a:moveTo>
                    <a:pt x="1" y="0"/>
                  </a:moveTo>
                  <a:lnTo>
                    <a:pt x="1"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3884;p58">
              <a:extLst>
                <a:ext uri="{FF2B5EF4-FFF2-40B4-BE49-F238E27FC236}">
                  <a16:creationId xmlns:a16="http://schemas.microsoft.com/office/drawing/2014/main" id="{6EFD2873-9818-A243-BD93-D5B959477434}"/>
                </a:ext>
              </a:extLst>
            </p:cNvPr>
            <p:cNvSpPr/>
            <p:nvPr/>
          </p:nvSpPr>
          <p:spPr>
            <a:xfrm>
              <a:off x="2692100" y="2501400"/>
              <a:ext cx="34200" cy="34225"/>
            </a:xfrm>
            <a:custGeom>
              <a:avLst/>
              <a:gdLst/>
              <a:ahLst/>
              <a:cxnLst/>
              <a:rect l="l" t="t" r="r" b="b"/>
              <a:pathLst>
                <a:path w="1368" h="1369" extrusionOk="0">
                  <a:moveTo>
                    <a:pt x="0" y="0"/>
                  </a:moveTo>
                  <a:lnTo>
                    <a:pt x="0"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3885;p58">
              <a:extLst>
                <a:ext uri="{FF2B5EF4-FFF2-40B4-BE49-F238E27FC236}">
                  <a16:creationId xmlns:a16="http://schemas.microsoft.com/office/drawing/2014/main" id="{AEBA8F93-5B19-D34D-9DB1-CD6B2A73A251}"/>
                </a:ext>
              </a:extLst>
            </p:cNvPr>
            <p:cNvSpPr/>
            <p:nvPr/>
          </p:nvSpPr>
          <p:spPr>
            <a:xfrm>
              <a:off x="2742125" y="2501400"/>
              <a:ext cx="34225" cy="34225"/>
            </a:xfrm>
            <a:custGeom>
              <a:avLst/>
              <a:gdLst/>
              <a:ahLst/>
              <a:cxnLst/>
              <a:rect l="l" t="t" r="r" b="b"/>
              <a:pathLst>
                <a:path w="1369" h="1369" extrusionOk="0">
                  <a:moveTo>
                    <a:pt x="1" y="0"/>
                  </a:moveTo>
                  <a:lnTo>
                    <a:pt x="1"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3886;p58">
              <a:extLst>
                <a:ext uri="{FF2B5EF4-FFF2-40B4-BE49-F238E27FC236}">
                  <a16:creationId xmlns:a16="http://schemas.microsoft.com/office/drawing/2014/main" id="{946920B3-4DEA-6344-B69A-6C63A79B34AA}"/>
                </a:ext>
              </a:extLst>
            </p:cNvPr>
            <p:cNvSpPr/>
            <p:nvPr/>
          </p:nvSpPr>
          <p:spPr>
            <a:xfrm>
              <a:off x="2792175" y="2501400"/>
              <a:ext cx="34200" cy="34225"/>
            </a:xfrm>
            <a:custGeom>
              <a:avLst/>
              <a:gdLst/>
              <a:ahLst/>
              <a:cxnLst/>
              <a:rect l="l" t="t" r="r" b="b"/>
              <a:pathLst>
                <a:path w="1368" h="1369" extrusionOk="0">
                  <a:moveTo>
                    <a:pt x="0" y="0"/>
                  </a:moveTo>
                  <a:lnTo>
                    <a:pt x="0"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3887;p58">
              <a:extLst>
                <a:ext uri="{FF2B5EF4-FFF2-40B4-BE49-F238E27FC236}">
                  <a16:creationId xmlns:a16="http://schemas.microsoft.com/office/drawing/2014/main" id="{F797A370-8708-9D4D-9AEF-83F6D31130AF}"/>
                </a:ext>
              </a:extLst>
            </p:cNvPr>
            <p:cNvSpPr/>
            <p:nvPr/>
          </p:nvSpPr>
          <p:spPr>
            <a:xfrm>
              <a:off x="2842200" y="2501400"/>
              <a:ext cx="34225" cy="34225"/>
            </a:xfrm>
            <a:custGeom>
              <a:avLst/>
              <a:gdLst/>
              <a:ahLst/>
              <a:cxnLst/>
              <a:rect l="l" t="t" r="r" b="b"/>
              <a:pathLst>
                <a:path w="1369" h="1369" extrusionOk="0">
                  <a:moveTo>
                    <a:pt x="1" y="0"/>
                  </a:moveTo>
                  <a:lnTo>
                    <a:pt x="1"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3888;p58">
              <a:extLst>
                <a:ext uri="{FF2B5EF4-FFF2-40B4-BE49-F238E27FC236}">
                  <a16:creationId xmlns:a16="http://schemas.microsoft.com/office/drawing/2014/main" id="{F5885165-7808-3C4E-A53E-235CE22D481E}"/>
                </a:ext>
              </a:extLst>
            </p:cNvPr>
            <p:cNvSpPr/>
            <p:nvPr/>
          </p:nvSpPr>
          <p:spPr>
            <a:xfrm>
              <a:off x="2892225" y="2501400"/>
              <a:ext cx="34225" cy="34225"/>
            </a:xfrm>
            <a:custGeom>
              <a:avLst/>
              <a:gdLst/>
              <a:ahLst/>
              <a:cxnLst/>
              <a:rect l="l" t="t" r="r" b="b"/>
              <a:pathLst>
                <a:path w="1369" h="1369" extrusionOk="0">
                  <a:moveTo>
                    <a:pt x="1" y="0"/>
                  </a:moveTo>
                  <a:lnTo>
                    <a:pt x="1" y="1368"/>
                  </a:lnTo>
                  <a:lnTo>
                    <a:pt x="1369" y="1368"/>
                  </a:lnTo>
                  <a:lnTo>
                    <a:pt x="136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3889;p58">
              <a:extLst>
                <a:ext uri="{FF2B5EF4-FFF2-40B4-BE49-F238E27FC236}">
                  <a16:creationId xmlns:a16="http://schemas.microsoft.com/office/drawing/2014/main" id="{F91259AC-9511-914D-94B3-01E484DF22DF}"/>
                </a:ext>
              </a:extLst>
            </p:cNvPr>
            <p:cNvSpPr/>
            <p:nvPr/>
          </p:nvSpPr>
          <p:spPr>
            <a:xfrm>
              <a:off x="2942275" y="2501400"/>
              <a:ext cx="34225" cy="34225"/>
            </a:xfrm>
            <a:custGeom>
              <a:avLst/>
              <a:gdLst/>
              <a:ahLst/>
              <a:cxnLst/>
              <a:rect l="l" t="t" r="r" b="b"/>
              <a:pathLst>
                <a:path w="1369" h="1369" extrusionOk="0">
                  <a:moveTo>
                    <a:pt x="0" y="0"/>
                  </a:moveTo>
                  <a:lnTo>
                    <a:pt x="0"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3890;p58">
              <a:extLst>
                <a:ext uri="{FF2B5EF4-FFF2-40B4-BE49-F238E27FC236}">
                  <a16:creationId xmlns:a16="http://schemas.microsoft.com/office/drawing/2014/main" id="{4B910BC7-DA6C-B149-A05D-6981D4ABE540}"/>
                </a:ext>
              </a:extLst>
            </p:cNvPr>
            <p:cNvSpPr/>
            <p:nvPr/>
          </p:nvSpPr>
          <p:spPr>
            <a:xfrm>
              <a:off x="2992300" y="2501400"/>
              <a:ext cx="34225" cy="34225"/>
            </a:xfrm>
            <a:custGeom>
              <a:avLst/>
              <a:gdLst/>
              <a:ahLst/>
              <a:cxnLst/>
              <a:rect l="l" t="t" r="r" b="b"/>
              <a:pathLst>
                <a:path w="1369" h="1369" extrusionOk="0">
                  <a:moveTo>
                    <a:pt x="1" y="0"/>
                  </a:moveTo>
                  <a:lnTo>
                    <a:pt x="1"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3891;p58">
              <a:extLst>
                <a:ext uri="{FF2B5EF4-FFF2-40B4-BE49-F238E27FC236}">
                  <a16:creationId xmlns:a16="http://schemas.microsoft.com/office/drawing/2014/main" id="{A31A7757-264D-1442-8C13-F8407A4F70CA}"/>
                </a:ext>
              </a:extLst>
            </p:cNvPr>
            <p:cNvSpPr/>
            <p:nvPr/>
          </p:nvSpPr>
          <p:spPr>
            <a:xfrm>
              <a:off x="3042350" y="2501400"/>
              <a:ext cx="34200" cy="34225"/>
            </a:xfrm>
            <a:custGeom>
              <a:avLst/>
              <a:gdLst/>
              <a:ahLst/>
              <a:cxnLst/>
              <a:rect l="l" t="t" r="r" b="b"/>
              <a:pathLst>
                <a:path w="1368" h="1369" extrusionOk="0">
                  <a:moveTo>
                    <a:pt x="0" y="0"/>
                  </a:moveTo>
                  <a:lnTo>
                    <a:pt x="0"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3892;p58">
              <a:extLst>
                <a:ext uri="{FF2B5EF4-FFF2-40B4-BE49-F238E27FC236}">
                  <a16:creationId xmlns:a16="http://schemas.microsoft.com/office/drawing/2014/main" id="{EF60C874-1B94-9C40-826F-67AB098E74B2}"/>
                </a:ext>
              </a:extLst>
            </p:cNvPr>
            <p:cNvSpPr/>
            <p:nvPr/>
          </p:nvSpPr>
          <p:spPr>
            <a:xfrm>
              <a:off x="3092375" y="2501400"/>
              <a:ext cx="34225" cy="34225"/>
            </a:xfrm>
            <a:custGeom>
              <a:avLst/>
              <a:gdLst/>
              <a:ahLst/>
              <a:cxnLst/>
              <a:rect l="l" t="t" r="r" b="b"/>
              <a:pathLst>
                <a:path w="1369" h="1369" extrusionOk="0">
                  <a:moveTo>
                    <a:pt x="1" y="0"/>
                  </a:moveTo>
                  <a:lnTo>
                    <a:pt x="1"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3893;p58">
              <a:extLst>
                <a:ext uri="{FF2B5EF4-FFF2-40B4-BE49-F238E27FC236}">
                  <a16:creationId xmlns:a16="http://schemas.microsoft.com/office/drawing/2014/main" id="{1E9E1DAD-B866-C94C-9AAA-F61093E4A1DE}"/>
                </a:ext>
              </a:extLst>
            </p:cNvPr>
            <p:cNvSpPr/>
            <p:nvPr/>
          </p:nvSpPr>
          <p:spPr>
            <a:xfrm>
              <a:off x="3142425" y="2501400"/>
              <a:ext cx="34200" cy="34225"/>
            </a:xfrm>
            <a:custGeom>
              <a:avLst/>
              <a:gdLst/>
              <a:ahLst/>
              <a:cxnLst/>
              <a:rect l="l" t="t" r="r" b="b"/>
              <a:pathLst>
                <a:path w="1368" h="1369" extrusionOk="0">
                  <a:moveTo>
                    <a:pt x="0" y="0"/>
                  </a:moveTo>
                  <a:lnTo>
                    <a:pt x="0" y="1368"/>
                  </a:lnTo>
                  <a:lnTo>
                    <a:pt x="1368" y="1368"/>
                  </a:lnTo>
                  <a:lnTo>
                    <a:pt x="13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3894;p58">
              <a:extLst>
                <a:ext uri="{FF2B5EF4-FFF2-40B4-BE49-F238E27FC236}">
                  <a16:creationId xmlns:a16="http://schemas.microsoft.com/office/drawing/2014/main" id="{FFB2BC3B-6B8A-9B4B-9766-8D88C54DED98}"/>
                </a:ext>
              </a:extLst>
            </p:cNvPr>
            <p:cNvSpPr/>
            <p:nvPr/>
          </p:nvSpPr>
          <p:spPr>
            <a:xfrm>
              <a:off x="2248450" y="2279575"/>
              <a:ext cx="313575" cy="105100"/>
            </a:xfrm>
            <a:custGeom>
              <a:avLst/>
              <a:gdLst/>
              <a:ahLst/>
              <a:cxnLst/>
              <a:rect l="l" t="t" r="r" b="b"/>
              <a:pathLst>
                <a:path w="12543" h="4204" extrusionOk="0">
                  <a:moveTo>
                    <a:pt x="0" y="0"/>
                  </a:moveTo>
                  <a:lnTo>
                    <a:pt x="1868" y="4203"/>
                  </a:lnTo>
                  <a:lnTo>
                    <a:pt x="12543" y="4203"/>
                  </a:lnTo>
                  <a:lnTo>
                    <a:pt x="1254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3895;p58">
              <a:extLst>
                <a:ext uri="{FF2B5EF4-FFF2-40B4-BE49-F238E27FC236}">
                  <a16:creationId xmlns:a16="http://schemas.microsoft.com/office/drawing/2014/main" id="{6A60CBFF-C2C8-424B-8564-CB252926B3AD}"/>
                </a:ext>
              </a:extLst>
            </p:cNvPr>
            <p:cNvSpPr/>
            <p:nvPr/>
          </p:nvSpPr>
          <p:spPr>
            <a:xfrm>
              <a:off x="2562000" y="2279575"/>
              <a:ext cx="783075" cy="105100"/>
            </a:xfrm>
            <a:custGeom>
              <a:avLst/>
              <a:gdLst/>
              <a:ahLst/>
              <a:cxnLst/>
              <a:rect l="l" t="t" r="r" b="b"/>
              <a:pathLst>
                <a:path w="31323" h="4204" extrusionOk="0">
                  <a:moveTo>
                    <a:pt x="1" y="0"/>
                  </a:moveTo>
                  <a:lnTo>
                    <a:pt x="1" y="4203"/>
                  </a:lnTo>
                  <a:lnTo>
                    <a:pt x="29455" y="4203"/>
                  </a:lnTo>
                  <a:lnTo>
                    <a:pt x="3132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3896;p58">
              <a:extLst>
                <a:ext uri="{FF2B5EF4-FFF2-40B4-BE49-F238E27FC236}">
                  <a16:creationId xmlns:a16="http://schemas.microsoft.com/office/drawing/2014/main" id="{CAE0E02D-856B-A044-B0C9-DDC3BC4DE47D}"/>
                </a:ext>
              </a:extLst>
            </p:cNvPr>
            <p:cNvSpPr/>
            <p:nvPr/>
          </p:nvSpPr>
          <p:spPr>
            <a:xfrm>
              <a:off x="3974675" y="3176875"/>
              <a:ext cx="614625" cy="238525"/>
            </a:xfrm>
            <a:custGeom>
              <a:avLst/>
              <a:gdLst/>
              <a:ahLst/>
              <a:cxnLst/>
              <a:rect l="l" t="t" r="r" b="b"/>
              <a:pathLst>
                <a:path w="24585" h="9541" extrusionOk="0">
                  <a:moveTo>
                    <a:pt x="1" y="1"/>
                  </a:moveTo>
                  <a:lnTo>
                    <a:pt x="1" y="9541"/>
                  </a:lnTo>
                  <a:lnTo>
                    <a:pt x="24585" y="9541"/>
                  </a:lnTo>
                  <a:lnTo>
                    <a:pt x="24585" y="1"/>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3897;p58">
              <a:extLst>
                <a:ext uri="{FF2B5EF4-FFF2-40B4-BE49-F238E27FC236}">
                  <a16:creationId xmlns:a16="http://schemas.microsoft.com/office/drawing/2014/main" id="{3BCE8422-092E-F74B-82B4-83B58A68AF5B}"/>
                </a:ext>
              </a:extLst>
            </p:cNvPr>
            <p:cNvSpPr/>
            <p:nvPr/>
          </p:nvSpPr>
          <p:spPr>
            <a:xfrm>
              <a:off x="3974675" y="3176875"/>
              <a:ext cx="614625" cy="238525"/>
            </a:xfrm>
            <a:custGeom>
              <a:avLst/>
              <a:gdLst/>
              <a:ahLst/>
              <a:cxnLst/>
              <a:rect l="l" t="t" r="r" b="b"/>
              <a:pathLst>
                <a:path w="24585" h="9541" extrusionOk="0">
                  <a:moveTo>
                    <a:pt x="1" y="1"/>
                  </a:moveTo>
                  <a:lnTo>
                    <a:pt x="1" y="9541"/>
                  </a:lnTo>
                  <a:lnTo>
                    <a:pt x="24585" y="9541"/>
                  </a:lnTo>
                  <a:lnTo>
                    <a:pt x="24585"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3898;p58">
              <a:extLst>
                <a:ext uri="{FF2B5EF4-FFF2-40B4-BE49-F238E27FC236}">
                  <a16:creationId xmlns:a16="http://schemas.microsoft.com/office/drawing/2014/main" id="{7CEF7078-9A91-FC4D-97AB-BD39303994CD}"/>
                </a:ext>
              </a:extLst>
            </p:cNvPr>
            <p:cNvSpPr/>
            <p:nvPr/>
          </p:nvSpPr>
          <p:spPr>
            <a:xfrm>
              <a:off x="3817075" y="3176875"/>
              <a:ext cx="157625" cy="238525"/>
            </a:xfrm>
            <a:custGeom>
              <a:avLst/>
              <a:gdLst/>
              <a:ahLst/>
              <a:cxnLst/>
              <a:rect l="l" t="t" r="r" b="b"/>
              <a:pathLst>
                <a:path w="6305" h="9541" extrusionOk="0">
                  <a:moveTo>
                    <a:pt x="0" y="1"/>
                  </a:moveTo>
                  <a:lnTo>
                    <a:pt x="0" y="9541"/>
                  </a:lnTo>
                  <a:lnTo>
                    <a:pt x="6305" y="9541"/>
                  </a:lnTo>
                  <a:lnTo>
                    <a:pt x="6305" y="1"/>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3899;p58">
              <a:extLst>
                <a:ext uri="{FF2B5EF4-FFF2-40B4-BE49-F238E27FC236}">
                  <a16:creationId xmlns:a16="http://schemas.microsoft.com/office/drawing/2014/main" id="{0F0AC511-BBE7-FE4A-B779-6525C343922F}"/>
                </a:ext>
              </a:extLst>
            </p:cNvPr>
            <p:cNvSpPr/>
            <p:nvPr/>
          </p:nvSpPr>
          <p:spPr>
            <a:xfrm>
              <a:off x="3817075" y="3176875"/>
              <a:ext cx="157625" cy="238525"/>
            </a:xfrm>
            <a:custGeom>
              <a:avLst/>
              <a:gdLst/>
              <a:ahLst/>
              <a:cxnLst/>
              <a:rect l="l" t="t" r="r" b="b"/>
              <a:pathLst>
                <a:path w="6305" h="9541" extrusionOk="0">
                  <a:moveTo>
                    <a:pt x="0" y="1"/>
                  </a:moveTo>
                  <a:lnTo>
                    <a:pt x="0" y="9541"/>
                  </a:lnTo>
                  <a:lnTo>
                    <a:pt x="6305" y="9541"/>
                  </a:lnTo>
                  <a:lnTo>
                    <a:pt x="6305"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3900;p58">
              <a:extLst>
                <a:ext uri="{FF2B5EF4-FFF2-40B4-BE49-F238E27FC236}">
                  <a16:creationId xmlns:a16="http://schemas.microsoft.com/office/drawing/2014/main" id="{99EBA4DE-307B-324C-8F81-FFAEDD5500BC}"/>
                </a:ext>
              </a:extLst>
            </p:cNvPr>
            <p:cNvSpPr/>
            <p:nvPr/>
          </p:nvSpPr>
          <p:spPr>
            <a:xfrm>
              <a:off x="3817075" y="3176875"/>
              <a:ext cx="157625" cy="238525"/>
            </a:xfrm>
            <a:custGeom>
              <a:avLst/>
              <a:gdLst/>
              <a:ahLst/>
              <a:cxnLst/>
              <a:rect l="l" t="t" r="r" b="b"/>
              <a:pathLst>
                <a:path w="6305" h="9541" extrusionOk="0">
                  <a:moveTo>
                    <a:pt x="0" y="1"/>
                  </a:moveTo>
                  <a:lnTo>
                    <a:pt x="0" y="9541"/>
                  </a:lnTo>
                  <a:lnTo>
                    <a:pt x="6305" y="9541"/>
                  </a:lnTo>
                  <a:lnTo>
                    <a:pt x="630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3901;p58">
              <a:extLst>
                <a:ext uri="{FF2B5EF4-FFF2-40B4-BE49-F238E27FC236}">
                  <a16:creationId xmlns:a16="http://schemas.microsoft.com/office/drawing/2014/main" id="{7F89E300-A38B-3449-B6B0-E6E0AB1327A2}"/>
                </a:ext>
              </a:extLst>
            </p:cNvPr>
            <p:cNvSpPr/>
            <p:nvPr/>
          </p:nvSpPr>
          <p:spPr>
            <a:xfrm>
              <a:off x="4563425" y="3186900"/>
              <a:ext cx="15050" cy="218500"/>
            </a:xfrm>
            <a:custGeom>
              <a:avLst/>
              <a:gdLst/>
              <a:ahLst/>
              <a:cxnLst/>
              <a:rect l="l" t="t" r="r" b="b"/>
              <a:pathLst>
                <a:path w="602" h="8740" extrusionOk="0">
                  <a:moveTo>
                    <a:pt x="1" y="0"/>
                  </a:moveTo>
                  <a:lnTo>
                    <a:pt x="1" y="8740"/>
                  </a:lnTo>
                  <a:lnTo>
                    <a:pt x="601" y="8740"/>
                  </a:lnTo>
                  <a:lnTo>
                    <a:pt x="60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3902;p58">
              <a:extLst>
                <a:ext uri="{FF2B5EF4-FFF2-40B4-BE49-F238E27FC236}">
                  <a16:creationId xmlns:a16="http://schemas.microsoft.com/office/drawing/2014/main" id="{13673D6C-0E1F-754C-ACA7-3ED838E66A67}"/>
                </a:ext>
              </a:extLst>
            </p:cNvPr>
            <p:cNvSpPr/>
            <p:nvPr/>
          </p:nvSpPr>
          <p:spPr>
            <a:xfrm>
              <a:off x="4529250" y="3186900"/>
              <a:ext cx="15025" cy="218500"/>
            </a:xfrm>
            <a:custGeom>
              <a:avLst/>
              <a:gdLst/>
              <a:ahLst/>
              <a:cxnLst/>
              <a:rect l="l" t="t" r="r" b="b"/>
              <a:pathLst>
                <a:path w="601" h="8740" extrusionOk="0">
                  <a:moveTo>
                    <a:pt x="0" y="0"/>
                  </a:moveTo>
                  <a:lnTo>
                    <a:pt x="0" y="8740"/>
                  </a:lnTo>
                  <a:lnTo>
                    <a:pt x="600" y="8740"/>
                  </a:lnTo>
                  <a:lnTo>
                    <a:pt x="6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3903;p58">
              <a:extLst>
                <a:ext uri="{FF2B5EF4-FFF2-40B4-BE49-F238E27FC236}">
                  <a16:creationId xmlns:a16="http://schemas.microsoft.com/office/drawing/2014/main" id="{B16BC069-8283-D143-BFF6-FB706823A6E4}"/>
                </a:ext>
              </a:extLst>
            </p:cNvPr>
            <p:cNvSpPr/>
            <p:nvPr/>
          </p:nvSpPr>
          <p:spPr>
            <a:xfrm>
              <a:off x="4495050" y="3186900"/>
              <a:ext cx="15875" cy="218500"/>
            </a:xfrm>
            <a:custGeom>
              <a:avLst/>
              <a:gdLst/>
              <a:ahLst/>
              <a:cxnLst/>
              <a:rect l="l" t="t" r="r" b="b"/>
              <a:pathLst>
                <a:path w="635" h="8740" extrusionOk="0">
                  <a:moveTo>
                    <a:pt x="0" y="0"/>
                  </a:moveTo>
                  <a:lnTo>
                    <a:pt x="0" y="8740"/>
                  </a:lnTo>
                  <a:lnTo>
                    <a:pt x="634" y="8740"/>
                  </a:lnTo>
                  <a:lnTo>
                    <a:pt x="63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3904;p58">
              <a:extLst>
                <a:ext uri="{FF2B5EF4-FFF2-40B4-BE49-F238E27FC236}">
                  <a16:creationId xmlns:a16="http://schemas.microsoft.com/office/drawing/2014/main" id="{1F4B3557-5F99-5C4C-A0CE-AD0DAD5AF612}"/>
                </a:ext>
              </a:extLst>
            </p:cNvPr>
            <p:cNvSpPr/>
            <p:nvPr/>
          </p:nvSpPr>
          <p:spPr>
            <a:xfrm>
              <a:off x="4461700" y="3186900"/>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3905;p58">
              <a:extLst>
                <a:ext uri="{FF2B5EF4-FFF2-40B4-BE49-F238E27FC236}">
                  <a16:creationId xmlns:a16="http://schemas.microsoft.com/office/drawing/2014/main" id="{557D0E11-14D1-BD4A-94AC-871ACDEF2A8C}"/>
                </a:ext>
              </a:extLst>
            </p:cNvPr>
            <p:cNvSpPr/>
            <p:nvPr/>
          </p:nvSpPr>
          <p:spPr>
            <a:xfrm>
              <a:off x="4427500" y="3186900"/>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3906;p58">
              <a:extLst>
                <a:ext uri="{FF2B5EF4-FFF2-40B4-BE49-F238E27FC236}">
                  <a16:creationId xmlns:a16="http://schemas.microsoft.com/office/drawing/2014/main" id="{B41CB749-78CA-2B48-8621-D02B40FAB0B9}"/>
                </a:ext>
              </a:extLst>
            </p:cNvPr>
            <p:cNvSpPr/>
            <p:nvPr/>
          </p:nvSpPr>
          <p:spPr>
            <a:xfrm>
              <a:off x="4393300" y="3186900"/>
              <a:ext cx="15875" cy="218500"/>
            </a:xfrm>
            <a:custGeom>
              <a:avLst/>
              <a:gdLst/>
              <a:ahLst/>
              <a:cxnLst/>
              <a:rect l="l" t="t" r="r" b="b"/>
              <a:pathLst>
                <a:path w="635" h="8740" extrusionOk="0">
                  <a:moveTo>
                    <a:pt x="1" y="0"/>
                  </a:moveTo>
                  <a:lnTo>
                    <a:pt x="1" y="8740"/>
                  </a:lnTo>
                  <a:lnTo>
                    <a:pt x="635" y="8740"/>
                  </a:lnTo>
                  <a:lnTo>
                    <a:pt x="6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3907;p58">
              <a:extLst>
                <a:ext uri="{FF2B5EF4-FFF2-40B4-BE49-F238E27FC236}">
                  <a16:creationId xmlns:a16="http://schemas.microsoft.com/office/drawing/2014/main" id="{6E362175-3851-034D-BB5E-7FAEB9CD6ED8}"/>
                </a:ext>
              </a:extLst>
            </p:cNvPr>
            <p:cNvSpPr/>
            <p:nvPr/>
          </p:nvSpPr>
          <p:spPr>
            <a:xfrm>
              <a:off x="4359125" y="3186900"/>
              <a:ext cx="15850" cy="218500"/>
            </a:xfrm>
            <a:custGeom>
              <a:avLst/>
              <a:gdLst/>
              <a:ahLst/>
              <a:cxnLst/>
              <a:rect l="l" t="t" r="r" b="b"/>
              <a:pathLst>
                <a:path w="634"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3908;p58">
              <a:extLst>
                <a:ext uri="{FF2B5EF4-FFF2-40B4-BE49-F238E27FC236}">
                  <a16:creationId xmlns:a16="http://schemas.microsoft.com/office/drawing/2014/main" id="{A3FC6173-E1C3-4249-95F1-BAC64602AB9C}"/>
                </a:ext>
              </a:extLst>
            </p:cNvPr>
            <p:cNvSpPr/>
            <p:nvPr/>
          </p:nvSpPr>
          <p:spPr>
            <a:xfrm>
              <a:off x="4324925" y="3186900"/>
              <a:ext cx="15875" cy="218500"/>
            </a:xfrm>
            <a:custGeom>
              <a:avLst/>
              <a:gdLst/>
              <a:ahLst/>
              <a:cxnLst/>
              <a:rect l="l" t="t" r="r" b="b"/>
              <a:pathLst>
                <a:path w="635" h="8740" extrusionOk="0">
                  <a:moveTo>
                    <a:pt x="1" y="0"/>
                  </a:moveTo>
                  <a:lnTo>
                    <a:pt x="1"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3909;p58">
              <a:extLst>
                <a:ext uri="{FF2B5EF4-FFF2-40B4-BE49-F238E27FC236}">
                  <a16:creationId xmlns:a16="http://schemas.microsoft.com/office/drawing/2014/main" id="{26CEB542-8EEF-AC4B-BCE1-6707046E19BE}"/>
                </a:ext>
              </a:extLst>
            </p:cNvPr>
            <p:cNvSpPr/>
            <p:nvPr/>
          </p:nvSpPr>
          <p:spPr>
            <a:xfrm>
              <a:off x="4291575" y="3186900"/>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3910;p58">
              <a:extLst>
                <a:ext uri="{FF2B5EF4-FFF2-40B4-BE49-F238E27FC236}">
                  <a16:creationId xmlns:a16="http://schemas.microsoft.com/office/drawing/2014/main" id="{7B1976F2-A15B-5747-B9BF-7B88310F5DD8}"/>
                </a:ext>
              </a:extLst>
            </p:cNvPr>
            <p:cNvSpPr/>
            <p:nvPr/>
          </p:nvSpPr>
          <p:spPr>
            <a:xfrm>
              <a:off x="4257375" y="3186900"/>
              <a:ext cx="15875" cy="218500"/>
            </a:xfrm>
            <a:custGeom>
              <a:avLst/>
              <a:gdLst/>
              <a:ahLst/>
              <a:cxnLst/>
              <a:rect l="l" t="t" r="r" b="b"/>
              <a:pathLst>
                <a:path w="635" h="8740" extrusionOk="0">
                  <a:moveTo>
                    <a:pt x="1" y="0"/>
                  </a:moveTo>
                  <a:lnTo>
                    <a:pt x="1"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3911;p58">
              <a:extLst>
                <a:ext uri="{FF2B5EF4-FFF2-40B4-BE49-F238E27FC236}">
                  <a16:creationId xmlns:a16="http://schemas.microsoft.com/office/drawing/2014/main" id="{324CA13B-3945-7441-9AC7-22605B47CD9F}"/>
                </a:ext>
              </a:extLst>
            </p:cNvPr>
            <p:cNvSpPr/>
            <p:nvPr/>
          </p:nvSpPr>
          <p:spPr>
            <a:xfrm>
              <a:off x="4223175" y="3186900"/>
              <a:ext cx="15875" cy="218500"/>
            </a:xfrm>
            <a:custGeom>
              <a:avLst/>
              <a:gdLst/>
              <a:ahLst/>
              <a:cxnLst/>
              <a:rect l="l" t="t" r="r" b="b"/>
              <a:pathLst>
                <a:path w="635" h="8740" extrusionOk="0">
                  <a:moveTo>
                    <a:pt x="1" y="0"/>
                  </a:moveTo>
                  <a:lnTo>
                    <a:pt x="1" y="8740"/>
                  </a:lnTo>
                  <a:lnTo>
                    <a:pt x="635" y="8740"/>
                  </a:lnTo>
                  <a:lnTo>
                    <a:pt x="6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3912;p58">
              <a:extLst>
                <a:ext uri="{FF2B5EF4-FFF2-40B4-BE49-F238E27FC236}">
                  <a16:creationId xmlns:a16="http://schemas.microsoft.com/office/drawing/2014/main" id="{B216F0E2-74AB-7B4B-80C9-063A49D6CFE1}"/>
                </a:ext>
              </a:extLst>
            </p:cNvPr>
            <p:cNvSpPr/>
            <p:nvPr/>
          </p:nvSpPr>
          <p:spPr>
            <a:xfrm>
              <a:off x="4189000" y="3186900"/>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3913;p58">
              <a:extLst>
                <a:ext uri="{FF2B5EF4-FFF2-40B4-BE49-F238E27FC236}">
                  <a16:creationId xmlns:a16="http://schemas.microsoft.com/office/drawing/2014/main" id="{3ABB033B-B264-134B-A616-4A3A999A4D50}"/>
                </a:ext>
              </a:extLst>
            </p:cNvPr>
            <p:cNvSpPr/>
            <p:nvPr/>
          </p:nvSpPr>
          <p:spPr>
            <a:xfrm>
              <a:off x="4155650" y="3186900"/>
              <a:ext cx="15025" cy="218500"/>
            </a:xfrm>
            <a:custGeom>
              <a:avLst/>
              <a:gdLst/>
              <a:ahLst/>
              <a:cxnLst/>
              <a:rect l="l" t="t" r="r" b="b"/>
              <a:pathLst>
                <a:path w="601" h="8740" extrusionOk="0">
                  <a:moveTo>
                    <a:pt x="0" y="0"/>
                  </a:moveTo>
                  <a:lnTo>
                    <a:pt x="0" y="8740"/>
                  </a:lnTo>
                  <a:lnTo>
                    <a:pt x="600" y="8740"/>
                  </a:lnTo>
                  <a:lnTo>
                    <a:pt x="6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3914;p58">
              <a:extLst>
                <a:ext uri="{FF2B5EF4-FFF2-40B4-BE49-F238E27FC236}">
                  <a16:creationId xmlns:a16="http://schemas.microsoft.com/office/drawing/2014/main" id="{4B02F00D-C992-934F-9AF5-2057208C5359}"/>
                </a:ext>
              </a:extLst>
            </p:cNvPr>
            <p:cNvSpPr/>
            <p:nvPr/>
          </p:nvSpPr>
          <p:spPr>
            <a:xfrm>
              <a:off x="4121450" y="3186900"/>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3915;p58">
              <a:extLst>
                <a:ext uri="{FF2B5EF4-FFF2-40B4-BE49-F238E27FC236}">
                  <a16:creationId xmlns:a16="http://schemas.microsoft.com/office/drawing/2014/main" id="{B7777792-B9C1-7244-A2D2-A10E501C3E44}"/>
                </a:ext>
              </a:extLst>
            </p:cNvPr>
            <p:cNvSpPr/>
            <p:nvPr/>
          </p:nvSpPr>
          <p:spPr>
            <a:xfrm>
              <a:off x="4087250" y="3186900"/>
              <a:ext cx="15875" cy="218500"/>
            </a:xfrm>
            <a:custGeom>
              <a:avLst/>
              <a:gdLst/>
              <a:ahLst/>
              <a:cxnLst/>
              <a:rect l="l" t="t" r="r" b="b"/>
              <a:pathLst>
                <a:path w="635" h="8740" extrusionOk="0">
                  <a:moveTo>
                    <a:pt x="1" y="0"/>
                  </a:moveTo>
                  <a:lnTo>
                    <a:pt x="1" y="8740"/>
                  </a:lnTo>
                  <a:lnTo>
                    <a:pt x="635" y="8740"/>
                  </a:lnTo>
                  <a:lnTo>
                    <a:pt x="6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3916;p58">
              <a:extLst>
                <a:ext uri="{FF2B5EF4-FFF2-40B4-BE49-F238E27FC236}">
                  <a16:creationId xmlns:a16="http://schemas.microsoft.com/office/drawing/2014/main" id="{EAD8B10B-4B67-B74D-9A12-8DDBBD7F1F9C}"/>
                </a:ext>
              </a:extLst>
            </p:cNvPr>
            <p:cNvSpPr/>
            <p:nvPr/>
          </p:nvSpPr>
          <p:spPr>
            <a:xfrm>
              <a:off x="4053900" y="3186900"/>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3917;p58">
              <a:extLst>
                <a:ext uri="{FF2B5EF4-FFF2-40B4-BE49-F238E27FC236}">
                  <a16:creationId xmlns:a16="http://schemas.microsoft.com/office/drawing/2014/main" id="{9EA20BF0-8DED-D241-A013-BF5ECE8EA80A}"/>
                </a:ext>
              </a:extLst>
            </p:cNvPr>
            <p:cNvSpPr/>
            <p:nvPr/>
          </p:nvSpPr>
          <p:spPr>
            <a:xfrm>
              <a:off x="4019700" y="3186900"/>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3918;p58">
              <a:extLst>
                <a:ext uri="{FF2B5EF4-FFF2-40B4-BE49-F238E27FC236}">
                  <a16:creationId xmlns:a16="http://schemas.microsoft.com/office/drawing/2014/main" id="{F889BF8D-01EF-4A40-8E2C-3C212665DFBC}"/>
                </a:ext>
              </a:extLst>
            </p:cNvPr>
            <p:cNvSpPr/>
            <p:nvPr/>
          </p:nvSpPr>
          <p:spPr>
            <a:xfrm>
              <a:off x="3985525" y="3186900"/>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3919;p58">
              <a:extLst>
                <a:ext uri="{FF2B5EF4-FFF2-40B4-BE49-F238E27FC236}">
                  <a16:creationId xmlns:a16="http://schemas.microsoft.com/office/drawing/2014/main" id="{DA366441-E0CC-9C41-8CF2-AB0234566613}"/>
                </a:ext>
              </a:extLst>
            </p:cNvPr>
            <p:cNvSpPr/>
            <p:nvPr/>
          </p:nvSpPr>
          <p:spPr>
            <a:xfrm>
              <a:off x="3247500" y="3176875"/>
              <a:ext cx="613775" cy="238525"/>
            </a:xfrm>
            <a:custGeom>
              <a:avLst/>
              <a:gdLst/>
              <a:ahLst/>
              <a:cxnLst/>
              <a:rect l="l" t="t" r="r" b="b"/>
              <a:pathLst>
                <a:path w="24551" h="9541" extrusionOk="0">
                  <a:moveTo>
                    <a:pt x="0" y="1"/>
                  </a:moveTo>
                  <a:lnTo>
                    <a:pt x="0" y="9541"/>
                  </a:lnTo>
                  <a:lnTo>
                    <a:pt x="24551" y="9541"/>
                  </a:lnTo>
                  <a:lnTo>
                    <a:pt x="24551" y="1"/>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3920;p58">
              <a:extLst>
                <a:ext uri="{FF2B5EF4-FFF2-40B4-BE49-F238E27FC236}">
                  <a16:creationId xmlns:a16="http://schemas.microsoft.com/office/drawing/2014/main" id="{A7CA3377-9BDE-984F-ADD4-18AD990D9903}"/>
                </a:ext>
              </a:extLst>
            </p:cNvPr>
            <p:cNvSpPr/>
            <p:nvPr/>
          </p:nvSpPr>
          <p:spPr>
            <a:xfrm>
              <a:off x="3089875" y="3176875"/>
              <a:ext cx="157650" cy="238525"/>
            </a:xfrm>
            <a:custGeom>
              <a:avLst/>
              <a:gdLst/>
              <a:ahLst/>
              <a:cxnLst/>
              <a:rect l="l" t="t" r="r" b="b"/>
              <a:pathLst>
                <a:path w="6306" h="9541" extrusionOk="0">
                  <a:moveTo>
                    <a:pt x="1" y="1"/>
                  </a:moveTo>
                  <a:lnTo>
                    <a:pt x="1" y="9541"/>
                  </a:lnTo>
                  <a:lnTo>
                    <a:pt x="6305" y="9541"/>
                  </a:lnTo>
                  <a:lnTo>
                    <a:pt x="6305" y="1"/>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3921;p58">
              <a:extLst>
                <a:ext uri="{FF2B5EF4-FFF2-40B4-BE49-F238E27FC236}">
                  <a16:creationId xmlns:a16="http://schemas.microsoft.com/office/drawing/2014/main" id="{A09C4CEE-101F-8E46-BD01-69323302D804}"/>
                </a:ext>
              </a:extLst>
            </p:cNvPr>
            <p:cNvSpPr/>
            <p:nvPr/>
          </p:nvSpPr>
          <p:spPr>
            <a:xfrm>
              <a:off x="3089875" y="3176875"/>
              <a:ext cx="157650" cy="238525"/>
            </a:xfrm>
            <a:custGeom>
              <a:avLst/>
              <a:gdLst/>
              <a:ahLst/>
              <a:cxnLst/>
              <a:rect l="l" t="t" r="r" b="b"/>
              <a:pathLst>
                <a:path w="6306" h="9541" extrusionOk="0">
                  <a:moveTo>
                    <a:pt x="1" y="1"/>
                  </a:moveTo>
                  <a:lnTo>
                    <a:pt x="1" y="9541"/>
                  </a:lnTo>
                  <a:lnTo>
                    <a:pt x="6305" y="9541"/>
                  </a:lnTo>
                  <a:lnTo>
                    <a:pt x="630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3922;p58">
              <a:extLst>
                <a:ext uri="{FF2B5EF4-FFF2-40B4-BE49-F238E27FC236}">
                  <a16:creationId xmlns:a16="http://schemas.microsoft.com/office/drawing/2014/main" id="{B4719F7F-A4F8-C841-9A8C-C284E9402B48}"/>
                </a:ext>
              </a:extLst>
            </p:cNvPr>
            <p:cNvSpPr/>
            <p:nvPr/>
          </p:nvSpPr>
          <p:spPr>
            <a:xfrm>
              <a:off x="3835400" y="3186900"/>
              <a:ext cx="15875" cy="218500"/>
            </a:xfrm>
            <a:custGeom>
              <a:avLst/>
              <a:gdLst/>
              <a:ahLst/>
              <a:cxnLst/>
              <a:rect l="l" t="t" r="r" b="b"/>
              <a:pathLst>
                <a:path w="635" h="8740" extrusionOk="0">
                  <a:moveTo>
                    <a:pt x="1" y="0"/>
                  </a:moveTo>
                  <a:lnTo>
                    <a:pt x="1" y="8740"/>
                  </a:lnTo>
                  <a:lnTo>
                    <a:pt x="635" y="8740"/>
                  </a:lnTo>
                  <a:lnTo>
                    <a:pt x="6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3923;p58">
              <a:extLst>
                <a:ext uri="{FF2B5EF4-FFF2-40B4-BE49-F238E27FC236}">
                  <a16:creationId xmlns:a16="http://schemas.microsoft.com/office/drawing/2014/main" id="{7F49F216-A1EF-0944-88B0-4DA11A6505BE}"/>
                </a:ext>
              </a:extLst>
            </p:cNvPr>
            <p:cNvSpPr/>
            <p:nvPr/>
          </p:nvSpPr>
          <p:spPr>
            <a:xfrm>
              <a:off x="3802050" y="3186900"/>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3924;p58">
              <a:extLst>
                <a:ext uri="{FF2B5EF4-FFF2-40B4-BE49-F238E27FC236}">
                  <a16:creationId xmlns:a16="http://schemas.microsoft.com/office/drawing/2014/main" id="{C3935522-FEA9-D746-A7BC-1E2D64A6E20D}"/>
                </a:ext>
              </a:extLst>
            </p:cNvPr>
            <p:cNvSpPr/>
            <p:nvPr/>
          </p:nvSpPr>
          <p:spPr>
            <a:xfrm>
              <a:off x="3767850" y="3186900"/>
              <a:ext cx="15875" cy="218500"/>
            </a:xfrm>
            <a:custGeom>
              <a:avLst/>
              <a:gdLst/>
              <a:ahLst/>
              <a:cxnLst/>
              <a:rect l="l" t="t" r="r" b="b"/>
              <a:pathLst>
                <a:path w="635" h="8740" extrusionOk="0">
                  <a:moveTo>
                    <a:pt x="1" y="0"/>
                  </a:moveTo>
                  <a:lnTo>
                    <a:pt x="1" y="8740"/>
                  </a:lnTo>
                  <a:lnTo>
                    <a:pt x="635" y="8740"/>
                  </a:lnTo>
                  <a:lnTo>
                    <a:pt x="6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3925;p58">
              <a:extLst>
                <a:ext uri="{FF2B5EF4-FFF2-40B4-BE49-F238E27FC236}">
                  <a16:creationId xmlns:a16="http://schemas.microsoft.com/office/drawing/2014/main" id="{60141CCA-F7F5-6A49-8DC5-F240EBB9EF8E}"/>
                </a:ext>
              </a:extLst>
            </p:cNvPr>
            <p:cNvSpPr/>
            <p:nvPr/>
          </p:nvSpPr>
          <p:spPr>
            <a:xfrm>
              <a:off x="3733675" y="3186900"/>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3926;p58">
              <a:extLst>
                <a:ext uri="{FF2B5EF4-FFF2-40B4-BE49-F238E27FC236}">
                  <a16:creationId xmlns:a16="http://schemas.microsoft.com/office/drawing/2014/main" id="{C21698A5-446C-CE4A-AC68-C265BBBC14BE}"/>
                </a:ext>
              </a:extLst>
            </p:cNvPr>
            <p:cNvSpPr/>
            <p:nvPr/>
          </p:nvSpPr>
          <p:spPr>
            <a:xfrm>
              <a:off x="3700325" y="3186900"/>
              <a:ext cx="15025" cy="218500"/>
            </a:xfrm>
            <a:custGeom>
              <a:avLst/>
              <a:gdLst/>
              <a:ahLst/>
              <a:cxnLst/>
              <a:rect l="l" t="t" r="r" b="b"/>
              <a:pathLst>
                <a:path w="601" h="8740" extrusionOk="0">
                  <a:moveTo>
                    <a:pt x="0" y="0"/>
                  </a:moveTo>
                  <a:lnTo>
                    <a:pt x="0" y="8740"/>
                  </a:lnTo>
                  <a:lnTo>
                    <a:pt x="600" y="8740"/>
                  </a:lnTo>
                  <a:lnTo>
                    <a:pt x="6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3927;p58">
              <a:extLst>
                <a:ext uri="{FF2B5EF4-FFF2-40B4-BE49-F238E27FC236}">
                  <a16:creationId xmlns:a16="http://schemas.microsoft.com/office/drawing/2014/main" id="{4DCB2A9C-4274-604C-B0ED-45D98CD52F88}"/>
                </a:ext>
              </a:extLst>
            </p:cNvPr>
            <p:cNvSpPr/>
            <p:nvPr/>
          </p:nvSpPr>
          <p:spPr>
            <a:xfrm>
              <a:off x="3666125" y="3186900"/>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3928;p58">
              <a:extLst>
                <a:ext uri="{FF2B5EF4-FFF2-40B4-BE49-F238E27FC236}">
                  <a16:creationId xmlns:a16="http://schemas.microsoft.com/office/drawing/2014/main" id="{ECFE8EDD-C36C-C749-8A3D-A51998D5E8E5}"/>
                </a:ext>
              </a:extLst>
            </p:cNvPr>
            <p:cNvSpPr/>
            <p:nvPr/>
          </p:nvSpPr>
          <p:spPr>
            <a:xfrm>
              <a:off x="3631925" y="3186900"/>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3929;p58">
              <a:extLst>
                <a:ext uri="{FF2B5EF4-FFF2-40B4-BE49-F238E27FC236}">
                  <a16:creationId xmlns:a16="http://schemas.microsoft.com/office/drawing/2014/main" id="{A578F757-610D-584D-A2EB-41E692C42341}"/>
                </a:ext>
              </a:extLst>
            </p:cNvPr>
            <p:cNvSpPr/>
            <p:nvPr/>
          </p:nvSpPr>
          <p:spPr>
            <a:xfrm>
              <a:off x="3597750" y="3186900"/>
              <a:ext cx="15850" cy="218500"/>
            </a:xfrm>
            <a:custGeom>
              <a:avLst/>
              <a:gdLst/>
              <a:ahLst/>
              <a:cxnLst/>
              <a:rect l="l" t="t" r="r" b="b"/>
              <a:pathLst>
                <a:path w="634"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3930;p58">
              <a:extLst>
                <a:ext uri="{FF2B5EF4-FFF2-40B4-BE49-F238E27FC236}">
                  <a16:creationId xmlns:a16="http://schemas.microsoft.com/office/drawing/2014/main" id="{C62ADA3F-3DA9-C342-B9BF-5BD55190D1BB}"/>
                </a:ext>
              </a:extLst>
            </p:cNvPr>
            <p:cNvSpPr/>
            <p:nvPr/>
          </p:nvSpPr>
          <p:spPr>
            <a:xfrm>
              <a:off x="3563550" y="3186900"/>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3931;p58">
              <a:extLst>
                <a:ext uri="{FF2B5EF4-FFF2-40B4-BE49-F238E27FC236}">
                  <a16:creationId xmlns:a16="http://schemas.microsoft.com/office/drawing/2014/main" id="{EF95CB94-58D8-7046-B0AA-131AB68F1893}"/>
                </a:ext>
              </a:extLst>
            </p:cNvPr>
            <p:cNvSpPr/>
            <p:nvPr/>
          </p:nvSpPr>
          <p:spPr>
            <a:xfrm>
              <a:off x="3530200" y="3186900"/>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3932;p58">
              <a:extLst>
                <a:ext uri="{FF2B5EF4-FFF2-40B4-BE49-F238E27FC236}">
                  <a16:creationId xmlns:a16="http://schemas.microsoft.com/office/drawing/2014/main" id="{6473CF53-F0C0-CD43-A80B-F0570526C447}"/>
                </a:ext>
              </a:extLst>
            </p:cNvPr>
            <p:cNvSpPr/>
            <p:nvPr/>
          </p:nvSpPr>
          <p:spPr>
            <a:xfrm>
              <a:off x="3496000" y="3186900"/>
              <a:ext cx="15875" cy="218500"/>
            </a:xfrm>
            <a:custGeom>
              <a:avLst/>
              <a:gdLst/>
              <a:ahLst/>
              <a:cxnLst/>
              <a:rect l="l" t="t" r="r" b="b"/>
              <a:pathLst>
                <a:path w="635" h="8740" extrusionOk="0">
                  <a:moveTo>
                    <a:pt x="1" y="0"/>
                  </a:moveTo>
                  <a:lnTo>
                    <a:pt x="1"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3933;p58">
              <a:extLst>
                <a:ext uri="{FF2B5EF4-FFF2-40B4-BE49-F238E27FC236}">
                  <a16:creationId xmlns:a16="http://schemas.microsoft.com/office/drawing/2014/main" id="{7216C090-27C5-3741-B312-CB3A0D6404BF}"/>
                </a:ext>
              </a:extLst>
            </p:cNvPr>
            <p:cNvSpPr/>
            <p:nvPr/>
          </p:nvSpPr>
          <p:spPr>
            <a:xfrm>
              <a:off x="3461800" y="3186900"/>
              <a:ext cx="15875" cy="218500"/>
            </a:xfrm>
            <a:custGeom>
              <a:avLst/>
              <a:gdLst/>
              <a:ahLst/>
              <a:cxnLst/>
              <a:rect l="l" t="t" r="r" b="b"/>
              <a:pathLst>
                <a:path w="635" h="8740" extrusionOk="0">
                  <a:moveTo>
                    <a:pt x="1" y="0"/>
                  </a:moveTo>
                  <a:lnTo>
                    <a:pt x="1" y="8740"/>
                  </a:lnTo>
                  <a:lnTo>
                    <a:pt x="635" y="8740"/>
                  </a:lnTo>
                  <a:lnTo>
                    <a:pt x="6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3934;p58">
              <a:extLst>
                <a:ext uri="{FF2B5EF4-FFF2-40B4-BE49-F238E27FC236}">
                  <a16:creationId xmlns:a16="http://schemas.microsoft.com/office/drawing/2014/main" id="{53B8573F-BAB9-2445-8155-F5D49ED54DC4}"/>
                </a:ext>
              </a:extLst>
            </p:cNvPr>
            <p:cNvSpPr/>
            <p:nvPr/>
          </p:nvSpPr>
          <p:spPr>
            <a:xfrm>
              <a:off x="3428450" y="3186900"/>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3935;p58">
              <a:extLst>
                <a:ext uri="{FF2B5EF4-FFF2-40B4-BE49-F238E27FC236}">
                  <a16:creationId xmlns:a16="http://schemas.microsoft.com/office/drawing/2014/main" id="{50B8E54F-71B9-A147-BB6D-FE10C7214DE2}"/>
                </a:ext>
              </a:extLst>
            </p:cNvPr>
            <p:cNvSpPr/>
            <p:nvPr/>
          </p:nvSpPr>
          <p:spPr>
            <a:xfrm>
              <a:off x="3394250" y="3186900"/>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3936;p58">
              <a:extLst>
                <a:ext uri="{FF2B5EF4-FFF2-40B4-BE49-F238E27FC236}">
                  <a16:creationId xmlns:a16="http://schemas.microsoft.com/office/drawing/2014/main" id="{DF3B347C-02A3-D440-9D52-E9AE9F595035}"/>
                </a:ext>
              </a:extLst>
            </p:cNvPr>
            <p:cNvSpPr/>
            <p:nvPr/>
          </p:nvSpPr>
          <p:spPr>
            <a:xfrm>
              <a:off x="3360075" y="3186900"/>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3937;p58">
              <a:extLst>
                <a:ext uri="{FF2B5EF4-FFF2-40B4-BE49-F238E27FC236}">
                  <a16:creationId xmlns:a16="http://schemas.microsoft.com/office/drawing/2014/main" id="{FB3763A9-B7B6-F348-B238-757DA8065D59}"/>
                </a:ext>
              </a:extLst>
            </p:cNvPr>
            <p:cNvSpPr/>
            <p:nvPr/>
          </p:nvSpPr>
          <p:spPr>
            <a:xfrm>
              <a:off x="3325875" y="3186900"/>
              <a:ext cx="15875" cy="218500"/>
            </a:xfrm>
            <a:custGeom>
              <a:avLst/>
              <a:gdLst/>
              <a:ahLst/>
              <a:cxnLst/>
              <a:rect l="l" t="t" r="r" b="b"/>
              <a:pathLst>
                <a:path w="635" h="8740" extrusionOk="0">
                  <a:moveTo>
                    <a:pt x="1" y="0"/>
                  </a:moveTo>
                  <a:lnTo>
                    <a:pt x="1"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3938;p58">
              <a:extLst>
                <a:ext uri="{FF2B5EF4-FFF2-40B4-BE49-F238E27FC236}">
                  <a16:creationId xmlns:a16="http://schemas.microsoft.com/office/drawing/2014/main" id="{215BF796-866D-EF4B-B68A-466BCE3724C4}"/>
                </a:ext>
              </a:extLst>
            </p:cNvPr>
            <p:cNvSpPr/>
            <p:nvPr/>
          </p:nvSpPr>
          <p:spPr>
            <a:xfrm>
              <a:off x="3292525" y="3186900"/>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3939;p58">
              <a:extLst>
                <a:ext uri="{FF2B5EF4-FFF2-40B4-BE49-F238E27FC236}">
                  <a16:creationId xmlns:a16="http://schemas.microsoft.com/office/drawing/2014/main" id="{81280CE8-3B7C-6D44-B829-9E3AF9B1978D}"/>
                </a:ext>
              </a:extLst>
            </p:cNvPr>
            <p:cNvSpPr/>
            <p:nvPr/>
          </p:nvSpPr>
          <p:spPr>
            <a:xfrm>
              <a:off x="3258325" y="3186900"/>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3940;p58">
              <a:extLst>
                <a:ext uri="{FF2B5EF4-FFF2-40B4-BE49-F238E27FC236}">
                  <a16:creationId xmlns:a16="http://schemas.microsoft.com/office/drawing/2014/main" id="{7F63685E-BE04-A345-91AB-9765D71FFDC4}"/>
                </a:ext>
              </a:extLst>
            </p:cNvPr>
            <p:cNvSpPr/>
            <p:nvPr/>
          </p:nvSpPr>
          <p:spPr>
            <a:xfrm>
              <a:off x="3874600" y="2939225"/>
              <a:ext cx="614625" cy="238525"/>
            </a:xfrm>
            <a:custGeom>
              <a:avLst/>
              <a:gdLst/>
              <a:ahLst/>
              <a:cxnLst/>
              <a:rect l="l" t="t" r="r" b="b"/>
              <a:pathLst>
                <a:path w="24585" h="9541" extrusionOk="0">
                  <a:moveTo>
                    <a:pt x="1" y="0"/>
                  </a:moveTo>
                  <a:lnTo>
                    <a:pt x="1" y="9540"/>
                  </a:lnTo>
                  <a:lnTo>
                    <a:pt x="24585" y="9540"/>
                  </a:lnTo>
                  <a:lnTo>
                    <a:pt x="24585" y="0"/>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3941;p58">
              <a:extLst>
                <a:ext uri="{FF2B5EF4-FFF2-40B4-BE49-F238E27FC236}">
                  <a16:creationId xmlns:a16="http://schemas.microsoft.com/office/drawing/2014/main" id="{B9FF7470-EC47-D54A-9375-9D06FEA1817B}"/>
                </a:ext>
              </a:extLst>
            </p:cNvPr>
            <p:cNvSpPr/>
            <p:nvPr/>
          </p:nvSpPr>
          <p:spPr>
            <a:xfrm>
              <a:off x="3717000" y="2939225"/>
              <a:ext cx="157625" cy="237675"/>
            </a:xfrm>
            <a:custGeom>
              <a:avLst/>
              <a:gdLst/>
              <a:ahLst/>
              <a:cxnLst/>
              <a:rect l="l" t="t" r="r" b="b"/>
              <a:pathLst>
                <a:path w="6305" h="9507" extrusionOk="0">
                  <a:moveTo>
                    <a:pt x="0" y="0"/>
                  </a:moveTo>
                  <a:lnTo>
                    <a:pt x="0" y="9507"/>
                  </a:lnTo>
                  <a:lnTo>
                    <a:pt x="6305" y="9507"/>
                  </a:lnTo>
                  <a:lnTo>
                    <a:pt x="6305" y="0"/>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3942;p58">
              <a:extLst>
                <a:ext uri="{FF2B5EF4-FFF2-40B4-BE49-F238E27FC236}">
                  <a16:creationId xmlns:a16="http://schemas.microsoft.com/office/drawing/2014/main" id="{A7F87070-5CD0-BA4D-8F03-76445283C6A8}"/>
                </a:ext>
              </a:extLst>
            </p:cNvPr>
            <p:cNvSpPr/>
            <p:nvPr/>
          </p:nvSpPr>
          <p:spPr>
            <a:xfrm>
              <a:off x="3717000" y="2939225"/>
              <a:ext cx="157625" cy="237675"/>
            </a:xfrm>
            <a:custGeom>
              <a:avLst/>
              <a:gdLst/>
              <a:ahLst/>
              <a:cxnLst/>
              <a:rect l="l" t="t" r="r" b="b"/>
              <a:pathLst>
                <a:path w="6305" h="9507" extrusionOk="0">
                  <a:moveTo>
                    <a:pt x="0" y="0"/>
                  </a:moveTo>
                  <a:lnTo>
                    <a:pt x="0" y="9507"/>
                  </a:lnTo>
                  <a:lnTo>
                    <a:pt x="6305" y="9507"/>
                  </a:lnTo>
                  <a:lnTo>
                    <a:pt x="630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3943;p58">
              <a:extLst>
                <a:ext uri="{FF2B5EF4-FFF2-40B4-BE49-F238E27FC236}">
                  <a16:creationId xmlns:a16="http://schemas.microsoft.com/office/drawing/2014/main" id="{A4BB78DD-72DF-2748-8031-BD5AA8FA0852}"/>
                </a:ext>
              </a:extLst>
            </p:cNvPr>
            <p:cNvSpPr/>
            <p:nvPr/>
          </p:nvSpPr>
          <p:spPr>
            <a:xfrm>
              <a:off x="4463350" y="2949225"/>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3944;p58">
              <a:extLst>
                <a:ext uri="{FF2B5EF4-FFF2-40B4-BE49-F238E27FC236}">
                  <a16:creationId xmlns:a16="http://schemas.microsoft.com/office/drawing/2014/main" id="{14CCB786-D9D3-5D49-83B0-36408BF70666}"/>
                </a:ext>
              </a:extLst>
            </p:cNvPr>
            <p:cNvSpPr/>
            <p:nvPr/>
          </p:nvSpPr>
          <p:spPr>
            <a:xfrm>
              <a:off x="4429175" y="2949225"/>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3945;p58">
              <a:extLst>
                <a:ext uri="{FF2B5EF4-FFF2-40B4-BE49-F238E27FC236}">
                  <a16:creationId xmlns:a16="http://schemas.microsoft.com/office/drawing/2014/main" id="{8432E138-5788-B34A-8313-4476CDC50AB9}"/>
                </a:ext>
              </a:extLst>
            </p:cNvPr>
            <p:cNvSpPr/>
            <p:nvPr/>
          </p:nvSpPr>
          <p:spPr>
            <a:xfrm>
              <a:off x="4394975" y="2949225"/>
              <a:ext cx="15025" cy="218500"/>
            </a:xfrm>
            <a:custGeom>
              <a:avLst/>
              <a:gdLst/>
              <a:ahLst/>
              <a:cxnLst/>
              <a:rect l="l" t="t" r="r" b="b"/>
              <a:pathLst>
                <a:path w="601"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3946;p58">
              <a:extLst>
                <a:ext uri="{FF2B5EF4-FFF2-40B4-BE49-F238E27FC236}">
                  <a16:creationId xmlns:a16="http://schemas.microsoft.com/office/drawing/2014/main" id="{4EAB7D06-BD1A-8E40-BBE2-B3C79EC6E3BE}"/>
                </a:ext>
              </a:extLst>
            </p:cNvPr>
            <p:cNvSpPr/>
            <p:nvPr/>
          </p:nvSpPr>
          <p:spPr>
            <a:xfrm>
              <a:off x="4360775" y="2949225"/>
              <a:ext cx="15875" cy="218500"/>
            </a:xfrm>
            <a:custGeom>
              <a:avLst/>
              <a:gdLst/>
              <a:ahLst/>
              <a:cxnLst/>
              <a:rect l="l" t="t" r="r" b="b"/>
              <a:pathLst>
                <a:path w="635" h="8740" extrusionOk="0">
                  <a:moveTo>
                    <a:pt x="1" y="0"/>
                  </a:moveTo>
                  <a:lnTo>
                    <a:pt x="1" y="8740"/>
                  </a:lnTo>
                  <a:lnTo>
                    <a:pt x="635" y="8740"/>
                  </a:lnTo>
                  <a:lnTo>
                    <a:pt x="6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3947;p58">
              <a:extLst>
                <a:ext uri="{FF2B5EF4-FFF2-40B4-BE49-F238E27FC236}">
                  <a16:creationId xmlns:a16="http://schemas.microsoft.com/office/drawing/2014/main" id="{F35F49E9-437D-974F-8A36-BA8300349956}"/>
                </a:ext>
              </a:extLst>
            </p:cNvPr>
            <p:cNvSpPr/>
            <p:nvPr/>
          </p:nvSpPr>
          <p:spPr>
            <a:xfrm>
              <a:off x="4326600" y="2949225"/>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3948;p58">
              <a:extLst>
                <a:ext uri="{FF2B5EF4-FFF2-40B4-BE49-F238E27FC236}">
                  <a16:creationId xmlns:a16="http://schemas.microsoft.com/office/drawing/2014/main" id="{06D53276-097B-994A-88F7-C2B4231F624C}"/>
                </a:ext>
              </a:extLst>
            </p:cNvPr>
            <p:cNvSpPr/>
            <p:nvPr/>
          </p:nvSpPr>
          <p:spPr>
            <a:xfrm>
              <a:off x="4293225" y="2949225"/>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3949;p58">
              <a:extLst>
                <a:ext uri="{FF2B5EF4-FFF2-40B4-BE49-F238E27FC236}">
                  <a16:creationId xmlns:a16="http://schemas.microsoft.com/office/drawing/2014/main" id="{38B9D49B-8F1E-2745-A2E7-374FD65B9EB1}"/>
                </a:ext>
              </a:extLst>
            </p:cNvPr>
            <p:cNvSpPr/>
            <p:nvPr/>
          </p:nvSpPr>
          <p:spPr>
            <a:xfrm>
              <a:off x="4259050" y="2949225"/>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3950;p58">
              <a:extLst>
                <a:ext uri="{FF2B5EF4-FFF2-40B4-BE49-F238E27FC236}">
                  <a16:creationId xmlns:a16="http://schemas.microsoft.com/office/drawing/2014/main" id="{2F9EE37F-C078-BB4C-AC38-DF19AC97706D}"/>
                </a:ext>
              </a:extLst>
            </p:cNvPr>
            <p:cNvSpPr/>
            <p:nvPr/>
          </p:nvSpPr>
          <p:spPr>
            <a:xfrm>
              <a:off x="4224850" y="2949225"/>
              <a:ext cx="15875" cy="218500"/>
            </a:xfrm>
            <a:custGeom>
              <a:avLst/>
              <a:gdLst/>
              <a:ahLst/>
              <a:cxnLst/>
              <a:rect l="l" t="t" r="r" b="b"/>
              <a:pathLst>
                <a:path w="635" h="8740" extrusionOk="0">
                  <a:moveTo>
                    <a:pt x="1" y="0"/>
                  </a:moveTo>
                  <a:lnTo>
                    <a:pt x="1"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3951;p58">
              <a:extLst>
                <a:ext uri="{FF2B5EF4-FFF2-40B4-BE49-F238E27FC236}">
                  <a16:creationId xmlns:a16="http://schemas.microsoft.com/office/drawing/2014/main" id="{DD0D0850-E62F-194E-8F9F-8C7A748AD920}"/>
                </a:ext>
              </a:extLst>
            </p:cNvPr>
            <p:cNvSpPr/>
            <p:nvPr/>
          </p:nvSpPr>
          <p:spPr>
            <a:xfrm>
              <a:off x="4190675" y="2949225"/>
              <a:ext cx="15850" cy="218500"/>
            </a:xfrm>
            <a:custGeom>
              <a:avLst/>
              <a:gdLst/>
              <a:ahLst/>
              <a:cxnLst/>
              <a:rect l="l" t="t" r="r" b="b"/>
              <a:pathLst>
                <a:path w="634"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3952;p58">
              <a:extLst>
                <a:ext uri="{FF2B5EF4-FFF2-40B4-BE49-F238E27FC236}">
                  <a16:creationId xmlns:a16="http://schemas.microsoft.com/office/drawing/2014/main" id="{47FD3AA0-A52F-7C42-9920-ECF9480B3F4F}"/>
                </a:ext>
              </a:extLst>
            </p:cNvPr>
            <p:cNvSpPr/>
            <p:nvPr/>
          </p:nvSpPr>
          <p:spPr>
            <a:xfrm>
              <a:off x="4157300" y="2949225"/>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3953;p58">
              <a:extLst>
                <a:ext uri="{FF2B5EF4-FFF2-40B4-BE49-F238E27FC236}">
                  <a16:creationId xmlns:a16="http://schemas.microsoft.com/office/drawing/2014/main" id="{C3A22E85-BBDC-E045-A2C9-E6894D3E30CF}"/>
                </a:ext>
              </a:extLst>
            </p:cNvPr>
            <p:cNvSpPr/>
            <p:nvPr/>
          </p:nvSpPr>
          <p:spPr>
            <a:xfrm>
              <a:off x="4123125" y="2949225"/>
              <a:ext cx="15850" cy="218500"/>
            </a:xfrm>
            <a:custGeom>
              <a:avLst/>
              <a:gdLst/>
              <a:ahLst/>
              <a:cxnLst/>
              <a:rect l="l" t="t" r="r" b="b"/>
              <a:pathLst>
                <a:path w="634"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3954;p58">
              <a:extLst>
                <a:ext uri="{FF2B5EF4-FFF2-40B4-BE49-F238E27FC236}">
                  <a16:creationId xmlns:a16="http://schemas.microsoft.com/office/drawing/2014/main" id="{645509CE-440C-7A43-92C1-2BFE6276D03D}"/>
                </a:ext>
              </a:extLst>
            </p:cNvPr>
            <p:cNvSpPr/>
            <p:nvPr/>
          </p:nvSpPr>
          <p:spPr>
            <a:xfrm>
              <a:off x="4088925" y="2949225"/>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3955;p58">
              <a:extLst>
                <a:ext uri="{FF2B5EF4-FFF2-40B4-BE49-F238E27FC236}">
                  <a16:creationId xmlns:a16="http://schemas.microsoft.com/office/drawing/2014/main" id="{E544B720-F3C1-E045-BB07-79987A989824}"/>
                </a:ext>
              </a:extLst>
            </p:cNvPr>
            <p:cNvSpPr/>
            <p:nvPr/>
          </p:nvSpPr>
          <p:spPr>
            <a:xfrm>
              <a:off x="4054725" y="2949225"/>
              <a:ext cx="15875" cy="218500"/>
            </a:xfrm>
            <a:custGeom>
              <a:avLst/>
              <a:gdLst/>
              <a:ahLst/>
              <a:cxnLst/>
              <a:rect l="l" t="t" r="r" b="b"/>
              <a:pathLst>
                <a:path w="635" h="8740" extrusionOk="0">
                  <a:moveTo>
                    <a:pt x="1" y="0"/>
                  </a:moveTo>
                  <a:lnTo>
                    <a:pt x="1" y="8740"/>
                  </a:lnTo>
                  <a:lnTo>
                    <a:pt x="635" y="8740"/>
                  </a:lnTo>
                  <a:lnTo>
                    <a:pt x="6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3956;p58">
              <a:extLst>
                <a:ext uri="{FF2B5EF4-FFF2-40B4-BE49-F238E27FC236}">
                  <a16:creationId xmlns:a16="http://schemas.microsoft.com/office/drawing/2014/main" id="{6F45BEC6-7630-1F44-9834-5F7122ABBB92}"/>
                </a:ext>
              </a:extLst>
            </p:cNvPr>
            <p:cNvSpPr/>
            <p:nvPr/>
          </p:nvSpPr>
          <p:spPr>
            <a:xfrm>
              <a:off x="4021375" y="2949225"/>
              <a:ext cx="15025" cy="218500"/>
            </a:xfrm>
            <a:custGeom>
              <a:avLst/>
              <a:gdLst/>
              <a:ahLst/>
              <a:cxnLst/>
              <a:rect l="l" t="t" r="r" b="b"/>
              <a:pathLst>
                <a:path w="601"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3957;p58">
              <a:extLst>
                <a:ext uri="{FF2B5EF4-FFF2-40B4-BE49-F238E27FC236}">
                  <a16:creationId xmlns:a16="http://schemas.microsoft.com/office/drawing/2014/main" id="{2FA98CF6-3B03-784C-B060-C5D8A5E43ADB}"/>
                </a:ext>
              </a:extLst>
            </p:cNvPr>
            <p:cNvSpPr/>
            <p:nvPr/>
          </p:nvSpPr>
          <p:spPr>
            <a:xfrm>
              <a:off x="3987175" y="2949225"/>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3958;p58">
              <a:extLst>
                <a:ext uri="{FF2B5EF4-FFF2-40B4-BE49-F238E27FC236}">
                  <a16:creationId xmlns:a16="http://schemas.microsoft.com/office/drawing/2014/main" id="{51233065-DABF-144C-A60D-F7FB3DDA9FDE}"/>
                </a:ext>
              </a:extLst>
            </p:cNvPr>
            <p:cNvSpPr/>
            <p:nvPr/>
          </p:nvSpPr>
          <p:spPr>
            <a:xfrm>
              <a:off x="3953000" y="2949225"/>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3959;p58">
              <a:extLst>
                <a:ext uri="{FF2B5EF4-FFF2-40B4-BE49-F238E27FC236}">
                  <a16:creationId xmlns:a16="http://schemas.microsoft.com/office/drawing/2014/main" id="{9ACD26AE-E0D5-B447-8C08-695ACBF42F21}"/>
                </a:ext>
              </a:extLst>
            </p:cNvPr>
            <p:cNvSpPr/>
            <p:nvPr/>
          </p:nvSpPr>
          <p:spPr>
            <a:xfrm>
              <a:off x="3918800" y="2949225"/>
              <a:ext cx="15875" cy="218500"/>
            </a:xfrm>
            <a:custGeom>
              <a:avLst/>
              <a:gdLst/>
              <a:ahLst/>
              <a:cxnLst/>
              <a:rect l="l" t="t" r="r" b="b"/>
              <a:pathLst>
                <a:path w="635" h="8740" extrusionOk="0">
                  <a:moveTo>
                    <a:pt x="1" y="0"/>
                  </a:moveTo>
                  <a:lnTo>
                    <a:pt x="1"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3960;p58">
              <a:extLst>
                <a:ext uri="{FF2B5EF4-FFF2-40B4-BE49-F238E27FC236}">
                  <a16:creationId xmlns:a16="http://schemas.microsoft.com/office/drawing/2014/main" id="{B324F0F3-EC2F-614A-817F-267C223F3974}"/>
                </a:ext>
              </a:extLst>
            </p:cNvPr>
            <p:cNvSpPr/>
            <p:nvPr/>
          </p:nvSpPr>
          <p:spPr>
            <a:xfrm>
              <a:off x="3885450" y="2949225"/>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3961;p58">
              <a:extLst>
                <a:ext uri="{FF2B5EF4-FFF2-40B4-BE49-F238E27FC236}">
                  <a16:creationId xmlns:a16="http://schemas.microsoft.com/office/drawing/2014/main" id="{34C72981-4CA3-B64E-AD1C-AE711511FB42}"/>
                </a:ext>
              </a:extLst>
            </p:cNvPr>
            <p:cNvSpPr/>
            <p:nvPr/>
          </p:nvSpPr>
          <p:spPr>
            <a:xfrm>
              <a:off x="3192450" y="2939225"/>
              <a:ext cx="613800" cy="238525"/>
            </a:xfrm>
            <a:custGeom>
              <a:avLst/>
              <a:gdLst/>
              <a:ahLst/>
              <a:cxnLst/>
              <a:rect l="l" t="t" r="r" b="b"/>
              <a:pathLst>
                <a:path w="24552" h="9541" extrusionOk="0">
                  <a:moveTo>
                    <a:pt x="1" y="0"/>
                  </a:moveTo>
                  <a:lnTo>
                    <a:pt x="1" y="9540"/>
                  </a:lnTo>
                  <a:lnTo>
                    <a:pt x="24551" y="9540"/>
                  </a:lnTo>
                  <a:lnTo>
                    <a:pt x="24551" y="0"/>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3962;p58">
              <a:extLst>
                <a:ext uri="{FF2B5EF4-FFF2-40B4-BE49-F238E27FC236}">
                  <a16:creationId xmlns:a16="http://schemas.microsoft.com/office/drawing/2014/main" id="{9538CFAB-26B4-BA4A-B870-98C16C57E6C4}"/>
                </a:ext>
              </a:extLst>
            </p:cNvPr>
            <p:cNvSpPr/>
            <p:nvPr/>
          </p:nvSpPr>
          <p:spPr>
            <a:xfrm>
              <a:off x="3192450" y="2939225"/>
              <a:ext cx="613800" cy="238525"/>
            </a:xfrm>
            <a:custGeom>
              <a:avLst/>
              <a:gdLst/>
              <a:ahLst/>
              <a:cxnLst/>
              <a:rect l="l" t="t" r="r" b="b"/>
              <a:pathLst>
                <a:path w="24552" h="9541" extrusionOk="0">
                  <a:moveTo>
                    <a:pt x="1" y="0"/>
                  </a:moveTo>
                  <a:lnTo>
                    <a:pt x="1" y="9540"/>
                  </a:lnTo>
                  <a:lnTo>
                    <a:pt x="24551" y="9540"/>
                  </a:lnTo>
                  <a:lnTo>
                    <a:pt x="24551"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3963;p58">
              <a:extLst>
                <a:ext uri="{FF2B5EF4-FFF2-40B4-BE49-F238E27FC236}">
                  <a16:creationId xmlns:a16="http://schemas.microsoft.com/office/drawing/2014/main" id="{2F5AB8AF-CDDA-694F-B7B4-DEE2DE1AF4C4}"/>
                </a:ext>
              </a:extLst>
            </p:cNvPr>
            <p:cNvSpPr/>
            <p:nvPr/>
          </p:nvSpPr>
          <p:spPr>
            <a:xfrm>
              <a:off x="3034850" y="2939225"/>
              <a:ext cx="157625" cy="237675"/>
            </a:xfrm>
            <a:custGeom>
              <a:avLst/>
              <a:gdLst/>
              <a:ahLst/>
              <a:cxnLst/>
              <a:rect l="l" t="t" r="r" b="b"/>
              <a:pathLst>
                <a:path w="6305" h="9507" extrusionOk="0">
                  <a:moveTo>
                    <a:pt x="0" y="0"/>
                  </a:moveTo>
                  <a:lnTo>
                    <a:pt x="0" y="9507"/>
                  </a:lnTo>
                  <a:lnTo>
                    <a:pt x="6305" y="9507"/>
                  </a:lnTo>
                  <a:lnTo>
                    <a:pt x="6305" y="0"/>
                  </a:lnTo>
                  <a:close/>
                </a:path>
              </a:pathLst>
            </a:custGeom>
            <a:solidFill>
              <a:srgbClr val="C78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3964;p58">
              <a:extLst>
                <a:ext uri="{FF2B5EF4-FFF2-40B4-BE49-F238E27FC236}">
                  <a16:creationId xmlns:a16="http://schemas.microsoft.com/office/drawing/2014/main" id="{E9641457-EF53-164F-BA87-864ECDEB3C7F}"/>
                </a:ext>
              </a:extLst>
            </p:cNvPr>
            <p:cNvSpPr/>
            <p:nvPr/>
          </p:nvSpPr>
          <p:spPr>
            <a:xfrm>
              <a:off x="3034850" y="2939225"/>
              <a:ext cx="157625" cy="237675"/>
            </a:xfrm>
            <a:custGeom>
              <a:avLst/>
              <a:gdLst/>
              <a:ahLst/>
              <a:cxnLst/>
              <a:rect l="l" t="t" r="r" b="b"/>
              <a:pathLst>
                <a:path w="6305" h="9507" extrusionOk="0">
                  <a:moveTo>
                    <a:pt x="0" y="0"/>
                  </a:moveTo>
                  <a:lnTo>
                    <a:pt x="0" y="9507"/>
                  </a:lnTo>
                  <a:lnTo>
                    <a:pt x="6305" y="9507"/>
                  </a:lnTo>
                  <a:lnTo>
                    <a:pt x="6305"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3965;p58">
              <a:extLst>
                <a:ext uri="{FF2B5EF4-FFF2-40B4-BE49-F238E27FC236}">
                  <a16:creationId xmlns:a16="http://schemas.microsoft.com/office/drawing/2014/main" id="{21F99D9E-C359-F547-B010-36E6415AE3D1}"/>
                </a:ext>
              </a:extLst>
            </p:cNvPr>
            <p:cNvSpPr/>
            <p:nvPr/>
          </p:nvSpPr>
          <p:spPr>
            <a:xfrm>
              <a:off x="3034850" y="2939225"/>
              <a:ext cx="157625" cy="237675"/>
            </a:xfrm>
            <a:custGeom>
              <a:avLst/>
              <a:gdLst/>
              <a:ahLst/>
              <a:cxnLst/>
              <a:rect l="l" t="t" r="r" b="b"/>
              <a:pathLst>
                <a:path w="6305" h="9507" extrusionOk="0">
                  <a:moveTo>
                    <a:pt x="0" y="0"/>
                  </a:moveTo>
                  <a:lnTo>
                    <a:pt x="0" y="9507"/>
                  </a:lnTo>
                  <a:lnTo>
                    <a:pt x="6305" y="9507"/>
                  </a:lnTo>
                  <a:lnTo>
                    <a:pt x="630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3966;p58">
              <a:extLst>
                <a:ext uri="{FF2B5EF4-FFF2-40B4-BE49-F238E27FC236}">
                  <a16:creationId xmlns:a16="http://schemas.microsoft.com/office/drawing/2014/main" id="{ECE32C5E-0980-EC4A-ACD8-D4B7D1E653E3}"/>
                </a:ext>
              </a:extLst>
            </p:cNvPr>
            <p:cNvSpPr/>
            <p:nvPr/>
          </p:nvSpPr>
          <p:spPr>
            <a:xfrm>
              <a:off x="3780375" y="2949225"/>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3967;p58">
              <a:extLst>
                <a:ext uri="{FF2B5EF4-FFF2-40B4-BE49-F238E27FC236}">
                  <a16:creationId xmlns:a16="http://schemas.microsoft.com/office/drawing/2014/main" id="{32D64B25-1D3E-D742-A63D-550E4645A079}"/>
                </a:ext>
              </a:extLst>
            </p:cNvPr>
            <p:cNvSpPr/>
            <p:nvPr/>
          </p:nvSpPr>
          <p:spPr>
            <a:xfrm>
              <a:off x="3746175" y="2949225"/>
              <a:ext cx="15875" cy="218500"/>
            </a:xfrm>
            <a:custGeom>
              <a:avLst/>
              <a:gdLst/>
              <a:ahLst/>
              <a:cxnLst/>
              <a:rect l="l" t="t" r="r" b="b"/>
              <a:pathLst>
                <a:path w="635" h="8740" extrusionOk="0">
                  <a:moveTo>
                    <a:pt x="1" y="0"/>
                  </a:moveTo>
                  <a:lnTo>
                    <a:pt x="1"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3968;p58">
              <a:extLst>
                <a:ext uri="{FF2B5EF4-FFF2-40B4-BE49-F238E27FC236}">
                  <a16:creationId xmlns:a16="http://schemas.microsoft.com/office/drawing/2014/main" id="{41EBE8F9-1E77-6A48-A1E3-8C668CFE431F}"/>
                </a:ext>
              </a:extLst>
            </p:cNvPr>
            <p:cNvSpPr/>
            <p:nvPr/>
          </p:nvSpPr>
          <p:spPr>
            <a:xfrm>
              <a:off x="3712825" y="2949225"/>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3969;p58">
              <a:extLst>
                <a:ext uri="{FF2B5EF4-FFF2-40B4-BE49-F238E27FC236}">
                  <a16:creationId xmlns:a16="http://schemas.microsoft.com/office/drawing/2014/main" id="{603C236B-9329-4548-A5D7-4A9CCB6E5229}"/>
                </a:ext>
              </a:extLst>
            </p:cNvPr>
            <p:cNvSpPr/>
            <p:nvPr/>
          </p:nvSpPr>
          <p:spPr>
            <a:xfrm>
              <a:off x="3678625" y="2949225"/>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3970;p58">
              <a:extLst>
                <a:ext uri="{FF2B5EF4-FFF2-40B4-BE49-F238E27FC236}">
                  <a16:creationId xmlns:a16="http://schemas.microsoft.com/office/drawing/2014/main" id="{26026235-3499-7C4C-8566-1F10F705497D}"/>
                </a:ext>
              </a:extLst>
            </p:cNvPr>
            <p:cNvSpPr/>
            <p:nvPr/>
          </p:nvSpPr>
          <p:spPr>
            <a:xfrm>
              <a:off x="3644450" y="2949225"/>
              <a:ext cx="15850" cy="218500"/>
            </a:xfrm>
            <a:custGeom>
              <a:avLst/>
              <a:gdLst/>
              <a:ahLst/>
              <a:cxnLst/>
              <a:rect l="l" t="t" r="r" b="b"/>
              <a:pathLst>
                <a:path w="634"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3971;p58">
              <a:extLst>
                <a:ext uri="{FF2B5EF4-FFF2-40B4-BE49-F238E27FC236}">
                  <a16:creationId xmlns:a16="http://schemas.microsoft.com/office/drawing/2014/main" id="{851B4801-AF11-834E-8864-71712DF74508}"/>
                </a:ext>
              </a:extLst>
            </p:cNvPr>
            <p:cNvSpPr/>
            <p:nvPr/>
          </p:nvSpPr>
          <p:spPr>
            <a:xfrm>
              <a:off x="3610250" y="2949225"/>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3972;p58">
              <a:extLst>
                <a:ext uri="{FF2B5EF4-FFF2-40B4-BE49-F238E27FC236}">
                  <a16:creationId xmlns:a16="http://schemas.microsoft.com/office/drawing/2014/main" id="{E12DCEBC-D7E4-8945-91A6-ED6649BCB0DE}"/>
                </a:ext>
              </a:extLst>
            </p:cNvPr>
            <p:cNvSpPr/>
            <p:nvPr/>
          </p:nvSpPr>
          <p:spPr>
            <a:xfrm>
              <a:off x="3576900" y="2949225"/>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3973;p58">
              <a:extLst>
                <a:ext uri="{FF2B5EF4-FFF2-40B4-BE49-F238E27FC236}">
                  <a16:creationId xmlns:a16="http://schemas.microsoft.com/office/drawing/2014/main" id="{E1762CE6-80F1-894A-BC68-BD846CAEA2DF}"/>
                </a:ext>
              </a:extLst>
            </p:cNvPr>
            <p:cNvSpPr/>
            <p:nvPr/>
          </p:nvSpPr>
          <p:spPr>
            <a:xfrm>
              <a:off x="3542700" y="2949225"/>
              <a:ext cx="15025" cy="218500"/>
            </a:xfrm>
            <a:custGeom>
              <a:avLst/>
              <a:gdLst/>
              <a:ahLst/>
              <a:cxnLst/>
              <a:rect l="l" t="t" r="r" b="b"/>
              <a:pathLst>
                <a:path w="601"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3974;p58">
              <a:extLst>
                <a:ext uri="{FF2B5EF4-FFF2-40B4-BE49-F238E27FC236}">
                  <a16:creationId xmlns:a16="http://schemas.microsoft.com/office/drawing/2014/main" id="{3D1209C0-768C-6E47-99D4-BF117CB9030D}"/>
                </a:ext>
              </a:extLst>
            </p:cNvPr>
            <p:cNvSpPr/>
            <p:nvPr/>
          </p:nvSpPr>
          <p:spPr>
            <a:xfrm>
              <a:off x="3508500" y="2949225"/>
              <a:ext cx="15875" cy="218500"/>
            </a:xfrm>
            <a:custGeom>
              <a:avLst/>
              <a:gdLst/>
              <a:ahLst/>
              <a:cxnLst/>
              <a:rect l="l" t="t" r="r" b="b"/>
              <a:pathLst>
                <a:path w="635" h="8740" extrusionOk="0">
                  <a:moveTo>
                    <a:pt x="1" y="0"/>
                  </a:moveTo>
                  <a:lnTo>
                    <a:pt x="1" y="8740"/>
                  </a:lnTo>
                  <a:lnTo>
                    <a:pt x="635" y="8740"/>
                  </a:lnTo>
                  <a:lnTo>
                    <a:pt x="6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3975;p58">
              <a:extLst>
                <a:ext uri="{FF2B5EF4-FFF2-40B4-BE49-F238E27FC236}">
                  <a16:creationId xmlns:a16="http://schemas.microsoft.com/office/drawing/2014/main" id="{98206E94-2C99-AD4E-ACC2-EA72B4C804A6}"/>
                </a:ext>
              </a:extLst>
            </p:cNvPr>
            <p:cNvSpPr/>
            <p:nvPr/>
          </p:nvSpPr>
          <p:spPr>
            <a:xfrm>
              <a:off x="3474325" y="2949225"/>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3976;p58">
              <a:extLst>
                <a:ext uri="{FF2B5EF4-FFF2-40B4-BE49-F238E27FC236}">
                  <a16:creationId xmlns:a16="http://schemas.microsoft.com/office/drawing/2014/main" id="{473A3D13-5F0D-D54D-B42A-0AFF68A1D9DE}"/>
                </a:ext>
              </a:extLst>
            </p:cNvPr>
            <p:cNvSpPr/>
            <p:nvPr/>
          </p:nvSpPr>
          <p:spPr>
            <a:xfrm>
              <a:off x="3440950" y="2949225"/>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3977;p58">
              <a:extLst>
                <a:ext uri="{FF2B5EF4-FFF2-40B4-BE49-F238E27FC236}">
                  <a16:creationId xmlns:a16="http://schemas.microsoft.com/office/drawing/2014/main" id="{FA06DF33-4946-9B48-80E6-9697925612F2}"/>
                </a:ext>
              </a:extLst>
            </p:cNvPr>
            <p:cNvSpPr/>
            <p:nvPr/>
          </p:nvSpPr>
          <p:spPr>
            <a:xfrm>
              <a:off x="3406775" y="2949225"/>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3978;p58">
              <a:extLst>
                <a:ext uri="{FF2B5EF4-FFF2-40B4-BE49-F238E27FC236}">
                  <a16:creationId xmlns:a16="http://schemas.microsoft.com/office/drawing/2014/main" id="{B6CDA613-0A41-624C-AD02-D837DB9C0E85}"/>
                </a:ext>
              </a:extLst>
            </p:cNvPr>
            <p:cNvSpPr/>
            <p:nvPr/>
          </p:nvSpPr>
          <p:spPr>
            <a:xfrm>
              <a:off x="3372575" y="2949225"/>
              <a:ext cx="15875" cy="218500"/>
            </a:xfrm>
            <a:custGeom>
              <a:avLst/>
              <a:gdLst/>
              <a:ahLst/>
              <a:cxnLst/>
              <a:rect l="l" t="t" r="r" b="b"/>
              <a:pathLst>
                <a:path w="635" h="8740" extrusionOk="0">
                  <a:moveTo>
                    <a:pt x="1" y="0"/>
                  </a:moveTo>
                  <a:lnTo>
                    <a:pt x="1"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3979;p58">
              <a:extLst>
                <a:ext uri="{FF2B5EF4-FFF2-40B4-BE49-F238E27FC236}">
                  <a16:creationId xmlns:a16="http://schemas.microsoft.com/office/drawing/2014/main" id="{AB5BEADC-EFC8-6A41-8A95-900E46A3C410}"/>
                </a:ext>
              </a:extLst>
            </p:cNvPr>
            <p:cNvSpPr/>
            <p:nvPr/>
          </p:nvSpPr>
          <p:spPr>
            <a:xfrm>
              <a:off x="3338400" y="2949225"/>
              <a:ext cx="15850" cy="218500"/>
            </a:xfrm>
            <a:custGeom>
              <a:avLst/>
              <a:gdLst/>
              <a:ahLst/>
              <a:cxnLst/>
              <a:rect l="l" t="t" r="r" b="b"/>
              <a:pathLst>
                <a:path w="634"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3980;p58">
              <a:extLst>
                <a:ext uri="{FF2B5EF4-FFF2-40B4-BE49-F238E27FC236}">
                  <a16:creationId xmlns:a16="http://schemas.microsoft.com/office/drawing/2014/main" id="{173D0A2D-1091-FC4B-BBAE-C17618A8EC88}"/>
                </a:ext>
              </a:extLst>
            </p:cNvPr>
            <p:cNvSpPr/>
            <p:nvPr/>
          </p:nvSpPr>
          <p:spPr>
            <a:xfrm>
              <a:off x="3305025" y="2949225"/>
              <a:ext cx="15050" cy="218500"/>
            </a:xfrm>
            <a:custGeom>
              <a:avLst/>
              <a:gdLst/>
              <a:ahLst/>
              <a:cxnLst/>
              <a:rect l="l" t="t" r="r" b="b"/>
              <a:pathLst>
                <a:path w="602" h="8740" extrusionOk="0">
                  <a:moveTo>
                    <a:pt x="1" y="0"/>
                  </a:moveTo>
                  <a:lnTo>
                    <a:pt x="1"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3981;p58">
              <a:extLst>
                <a:ext uri="{FF2B5EF4-FFF2-40B4-BE49-F238E27FC236}">
                  <a16:creationId xmlns:a16="http://schemas.microsoft.com/office/drawing/2014/main" id="{CD01A745-7353-BA44-B1F6-B5780EC75650}"/>
                </a:ext>
              </a:extLst>
            </p:cNvPr>
            <p:cNvSpPr/>
            <p:nvPr/>
          </p:nvSpPr>
          <p:spPr>
            <a:xfrm>
              <a:off x="3270850" y="2949225"/>
              <a:ext cx="15025" cy="218500"/>
            </a:xfrm>
            <a:custGeom>
              <a:avLst/>
              <a:gdLst/>
              <a:ahLst/>
              <a:cxnLst/>
              <a:rect l="l" t="t" r="r" b="b"/>
              <a:pathLst>
                <a:path w="601" h="8740" extrusionOk="0">
                  <a:moveTo>
                    <a:pt x="0" y="0"/>
                  </a:moveTo>
                  <a:lnTo>
                    <a:pt x="0" y="8740"/>
                  </a:lnTo>
                  <a:lnTo>
                    <a:pt x="601" y="8740"/>
                  </a:lnTo>
                  <a:lnTo>
                    <a:pt x="60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3982;p58">
              <a:extLst>
                <a:ext uri="{FF2B5EF4-FFF2-40B4-BE49-F238E27FC236}">
                  <a16:creationId xmlns:a16="http://schemas.microsoft.com/office/drawing/2014/main" id="{BF161469-4839-F841-93B3-6B33D9F2D225}"/>
                </a:ext>
              </a:extLst>
            </p:cNvPr>
            <p:cNvSpPr/>
            <p:nvPr/>
          </p:nvSpPr>
          <p:spPr>
            <a:xfrm>
              <a:off x="3236650" y="2949225"/>
              <a:ext cx="15875" cy="218500"/>
            </a:xfrm>
            <a:custGeom>
              <a:avLst/>
              <a:gdLst/>
              <a:ahLst/>
              <a:cxnLst/>
              <a:rect l="l" t="t" r="r" b="b"/>
              <a:pathLst>
                <a:path w="635" h="8740" extrusionOk="0">
                  <a:moveTo>
                    <a:pt x="0" y="0"/>
                  </a:moveTo>
                  <a:lnTo>
                    <a:pt x="0" y="8740"/>
                  </a:lnTo>
                  <a:lnTo>
                    <a:pt x="634" y="8740"/>
                  </a:lnTo>
                  <a:lnTo>
                    <a:pt x="6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3983;p58">
              <a:extLst>
                <a:ext uri="{FF2B5EF4-FFF2-40B4-BE49-F238E27FC236}">
                  <a16:creationId xmlns:a16="http://schemas.microsoft.com/office/drawing/2014/main" id="{ECF9DE0C-44E9-654C-857F-844D75413604}"/>
                </a:ext>
              </a:extLst>
            </p:cNvPr>
            <p:cNvSpPr/>
            <p:nvPr/>
          </p:nvSpPr>
          <p:spPr>
            <a:xfrm>
              <a:off x="3202450" y="2949225"/>
              <a:ext cx="15875" cy="218500"/>
            </a:xfrm>
            <a:custGeom>
              <a:avLst/>
              <a:gdLst/>
              <a:ahLst/>
              <a:cxnLst/>
              <a:rect l="l" t="t" r="r" b="b"/>
              <a:pathLst>
                <a:path w="635" h="8740" extrusionOk="0">
                  <a:moveTo>
                    <a:pt x="1" y="0"/>
                  </a:moveTo>
                  <a:lnTo>
                    <a:pt x="1" y="8740"/>
                  </a:lnTo>
                  <a:lnTo>
                    <a:pt x="635" y="8740"/>
                  </a:lnTo>
                  <a:lnTo>
                    <a:pt x="6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3984;p58">
              <a:extLst>
                <a:ext uri="{FF2B5EF4-FFF2-40B4-BE49-F238E27FC236}">
                  <a16:creationId xmlns:a16="http://schemas.microsoft.com/office/drawing/2014/main" id="{33935A72-173B-694E-91FB-C228172EB784}"/>
                </a:ext>
              </a:extLst>
            </p:cNvPr>
            <p:cNvSpPr/>
            <p:nvPr/>
          </p:nvSpPr>
          <p:spPr>
            <a:xfrm>
              <a:off x="2012450" y="3230950"/>
              <a:ext cx="1771275" cy="195725"/>
            </a:xfrm>
            <a:custGeom>
              <a:avLst/>
              <a:gdLst/>
              <a:ahLst/>
              <a:cxnLst/>
              <a:rect l="l" t="t" r="r" b="b"/>
              <a:pathLst>
                <a:path w="70851" h="7829" extrusionOk="0">
                  <a:moveTo>
                    <a:pt x="339" y="1"/>
                  </a:moveTo>
                  <a:cubicBezTo>
                    <a:pt x="161" y="1"/>
                    <a:pt x="0" y="127"/>
                    <a:pt x="0" y="306"/>
                  </a:cubicBezTo>
                  <a:lnTo>
                    <a:pt x="0" y="7578"/>
                  </a:lnTo>
                  <a:cubicBezTo>
                    <a:pt x="34" y="7745"/>
                    <a:pt x="175" y="7828"/>
                    <a:pt x="321" y="7828"/>
                  </a:cubicBezTo>
                  <a:cubicBezTo>
                    <a:pt x="467" y="7828"/>
                    <a:pt x="617" y="7745"/>
                    <a:pt x="667" y="7578"/>
                  </a:cubicBezTo>
                  <a:lnTo>
                    <a:pt x="667" y="540"/>
                  </a:lnTo>
                  <a:lnTo>
                    <a:pt x="7806" y="540"/>
                  </a:lnTo>
                  <a:lnTo>
                    <a:pt x="7806" y="7578"/>
                  </a:lnTo>
                  <a:cubicBezTo>
                    <a:pt x="7856" y="7745"/>
                    <a:pt x="7998" y="7828"/>
                    <a:pt x="8139" y="7828"/>
                  </a:cubicBezTo>
                  <a:cubicBezTo>
                    <a:pt x="8281" y="7828"/>
                    <a:pt x="8423" y="7745"/>
                    <a:pt x="8473" y="7578"/>
                  </a:cubicBezTo>
                  <a:lnTo>
                    <a:pt x="8473" y="540"/>
                  </a:lnTo>
                  <a:lnTo>
                    <a:pt x="15611" y="540"/>
                  </a:lnTo>
                  <a:lnTo>
                    <a:pt x="15611" y="7578"/>
                  </a:lnTo>
                  <a:cubicBezTo>
                    <a:pt x="15661" y="7745"/>
                    <a:pt x="15803" y="7828"/>
                    <a:pt x="15945" y="7828"/>
                  </a:cubicBezTo>
                  <a:cubicBezTo>
                    <a:pt x="16087" y="7828"/>
                    <a:pt x="16228" y="7745"/>
                    <a:pt x="16278" y="7578"/>
                  </a:cubicBezTo>
                  <a:lnTo>
                    <a:pt x="16278" y="540"/>
                  </a:lnTo>
                  <a:lnTo>
                    <a:pt x="23417" y="540"/>
                  </a:lnTo>
                  <a:lnTo>
                    <a:pt x="23417" y="7578"/>
                  </a:lnTo>
                  <a:cubicBezTo>
                    <a:pt x="23450" y="7745"/>
                    <a:pt x="23592" y="7828"/>
                    <a:pt x="23738" y="7828"/>
                  </a:cubicBezTo>
                  <a:cubicBezTo>
                    <a:pt x="23884" y="7828"/>
                    <a:pt x="24034" y="7745"/>
                    <a:pt x="24084" y="7578"/>
                  </a:cubicBezTo>
                  <a:lnTo>
                    <a:pt x="24084" y="540"/>
                  </a:lnTo>
                  <a:lnTo>
                    <a:pt x="31189" y="540"/>
                  </a:lnTo>
                  <a:lnTo>
                    <a:pt x="31189" y="7578"/>
                  </a:lnTo>
                  <a:cubicBezTo>
                    <a:pt x="31239" y="7745"/>
                    <a:pt x="31389" y="7828"/>
                    <a:pt x="31535" y="7828"/>
                  </a:cubicBezTo>
                  <a:cubicBezTo>
                    <a:pt x="31681" y="7828"/>
                    <a:pt x="31823" y="7745"/>
                    <a:pt x="31856" y="7578"/>
                  </a:cubicBezTo>
                  <a:lnTo>
                    <a:pt x="31856" y="540"/>
                  </a:lnTo>
                  <a:lnTo>
                    <a:pt x="38995" y="540"/>
                  </a:lnTo>
                  <a:lnTo>
                    <a:pt x="38995" y="7578"/>
                  </a:lnTo>
                  <a:cubicBezTo>
                    <a:pt x="39045" y="7745"/>
                    <a:pt x="39186" y="7828"/>
                    <a:pt x="39328" y="7828"/>
                  </a:cubicBezTo>
                  <a:cubicBezTo>
                    <a:pt x="39470" y="7828"/>
                    <a:pt x="39612" y="7745"/>
                    <a:pt x="39662" y="7578"/>
                  </a:cubicBezTo>
                  <a:lnTo>
                    <a:pt x="39662" y="540"/>
                  </a:lnTo>
                  <a:lnTo>
                    <a:pt x="46800" y="540"/>
                  </a:lnTo>
                  <a:lnTo>
                    <a:pt x="46800" y="7578"/>
                  </a:lnTo>
                  <a:cubicBezTo>
                    <a:pt x="46850" y="7745"/>
                    <a:pt x="46992" y="7828"/>
                    <a:pt x="47134" y="7828"/>
                  </a:cubicBezTo>
                  <a:cubicBezTo>
                    <a:pt x="47276" y="7828"/>
                    <a:pt x="47417" y="7745"/>
                    <a:pt x="47467" y="7578"/>
                  </a:cubicBezTo>
                  <a:lnTo>
                    <a:pt x="47467" y="540"/>
                  </a:lnTo>
                  <a:lnTo>
                    <a:pt x="54606" y="540"/>
                  </a:lnTo>
                  <a:lnTo>
                    <a:pt x="54606" y="7578"/>
                  </a:lnTo>
                  <a:cubicBezTo>
                    <a:pt x="54656" y="7745"/>
                    <a:pt x="54798" y="7828"/>
                    <a:pt x="54939" y="7828"/>
                  </a:cubicBezTo>
                  <a:cubicBezTo>
                    <a:pt x="55081" y="7828"/>
                    <a:pt x="55223" y="7745"/>
                    <a:pt x="55273" y="7578"/>
                  </a:cubicBezTo>
                  <a:lnTo>
                    <a:pt x="55273" y="540"/>
                  </a:lnTo>
                  <a:lnTo>
                    <a:pt x="62411" y="540"/>
                  </a:lnTo>
                  <a:lnTo>
                    <a:pt x="62411" y="7578"/>
                  </a:lnTo>
                  <a:cubicBezTo>
                    <a:pt x="62461" y="7745"/>
                    <a:pt x="62603" y="7828"/>
                    <a:pt x="62745" y="7828"/>
                  </a:cubicBezTo>
                  <a:cubicBezTo>
                    <a:pt x="62887" y="7828"/>
                    <a:pt x="63029" y="7745"/>
                    <a:pt x="63079" y="7578"/>
                  </a:cubicBezTo>
                  <a:lnTo>
                    <a:pt x="63079" y="540"/>
                  </a:lnTo>
                  <a:lnTo>
                    <a:pt x="70184" y="540"/>
                  </a:lnTo>
                  <a:lnTo>
                    <a:pt x="70184" y="7578"/>
                  </a:lnTo>
                  <a:cubicBezTo>
                    <a:pt x="70234" y="7745"/>
                    <a:pt x="70384" y="7828"/>
                    <a:pt x="70530" y="7828"/>
                  </a:cubicBezTo>
                  <a:cubicBezTo>
                    <a:pt x="70676" y="7828"/>
                    <a:pt x="70817" y="7745"/>
                    <a:pt x="70851" y="7578"/>
                  </a:cubicBezTo>
                  <a:lnTo>
                    <a:pt x="70851" y="273"/>
                  </a:lnTo>
                  <a:cubicBezTo>
                    <a:pt x="70851" y="106"/>
                    <a:pt x="70717" y="6"/>
                    <a:pt x="70551" y="6"/>
                  </a:cubicBezTo>
                  <a:lnTo>
                    <a:pt x="400" y="6"/>
                  </a:lnTo>
                  <a:cubicBezTo>
                    <a:pt x="380" y="3"/>
                    <a:pt x="359" y="1"/>
                    <a:pt x="3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3985;p58">
              <a:extLst>
                <a:ext uri="{FF2B5EF4-FFF2-40B4-BE49-F238E27FC236}">
                  <a16:creationId xmlns:a16="http://schemas.microsoft.com/office/drawing/2014/main" id="{E06E33C5-83F2-A349-ADD4-A2D47C927AD9}"/>
                </a:ext>
              </a:extLst>
            </p:cNvPr>
            <p:cNvSpPr/>
            <p:nvPr/>
          </p:nvSpPr>
          <p:spPr>
            <a:xfrm>
              <a:off x="1801450" y="3078475"/>
              <a:ext cx="4293100" cy="1498600"/>
            </a:xfrm>
            <a:custGeom>
              <a:avLst/>
              <a:gdLst/>
              <a:ahLst/>
              <a:cxnLst/>
              <a:rect l="l" t="t" r="r" b="b"/>
              <a:pathLst>
                <a:path w="171724" h="59944" extrusionOk="0">
                  <a:moveTo>
                    <a:pt x="165052" y="2502"/>
                  </a:moveTo>
                  <a:cubicBezTo>
                    <a:pt x="166753" y="2502"/>
                    <a:pt x="166753" y="5038"/>
                    <a:pt x="165052" y="5038"/>
                  </a:cubicBezTo>
                  <a:lnTo>
                    <a:pt x="154478" y="5038"/>
                  </a:lnTo>
                  <a:cubicBezTo>
                    <a:pt x="154144" y="5038"/>
                    <a:pt x="153844" y="4904"/>
                    <a:pt x="153610" y="4671"/>
                  </a:cubicBezTo>
                  <a:cubicBezTo>
                    <a:pt x="153344" y="4437"/>
                    <a:pt x="153210" y="4104"/>
                    <a:pt x="153210" y="3770"/>
                  </a:cubicBezTo>
                  <a:cubicBezTo>
                    <a:pt x="153210" y="3070"/>
                    <a:pt x="153777" y="2502"/>
                    <a:pt x="154478" y="2502"/>
                  </a:cubicBezTo>
                  <a:close/>
                  <a:moveTo>
                    <a:pt x="130327" y="2502"/>
                  </a:moveTo>
                  <a:cubicBezTo>
                    <a:pt x="130661" y="2502"/>
                    <a:pt x="130961" y="2636"/>
                    <a:pt x="131228" y="2869"/>
                  </a:cubicBezTo>
                  <a:lnTo>
                    <a:pt x="131194" y="2869"/>
                  </a:lnTo>
                  <a:cubicBezTo>
                    <a:pt x="131986" y="3661"/>
                    <a:pt x="131441" y="5038"/>
                    <a:pt x="130334" y="5038"/>
                  </a:cubicBezTo>
                  <a:cubicBezTo>
                    <a:pt x="130320" y="5038"/>
                    <a:pt x="130307" y="5038"/>
                    <a:pt x="130294" y="5038"/>
                  </a:cubicBezTo>
                  <a:lnTo>
                    <a:pt x="119720" y="5038"/>
                  </a:lnTo>
                  <a:cubicBezTo>
                    <a:pt x="119386" y="5038"/>
                    <a:pt x="119052" y="4904"/>
                    <a:pt x="118819" y="4671"/>
                  </a:cubicBezTo>
                  <a:cubicBezTo>
                    <a:pt x="118018" y="3870"/>
                    <a:pt x="118585" y="2502"/>
                    <a:pt x="119720" y="2502"/>
                  </a:cubicBezTo>
                  <a:close/>
                  <a:moveTo>
                    <a:pt x="147706" y="2502"/>
                  </a:moveTo>
                  <a:cubicBezTo>
                    <a:pt x="148040" y="2502"/>
                    <a:pt x="148340" y="2636"/>
                    <a:pt x="148607" y="2869"/>
                  </a:cubicBezTo>
                  <a:lnTo>
                    <a:pt x="148574" y="2869"/>
                  </a:lnTo>
                  <a:cubicBezTo>
                    <a:pt x="149365" y="3661"/>
                    <a:pt x="148820" y="5038"/>
                    <a:pt x="147713" y="5038"/>
                  </a:cubicBezTo>
                  <a:cubicBezTo>
                    <a:pt x="147699" y="5038"/>
                    <a:pt x="147686" y="5038"/>
                    <a:pt x="147673" y="5038"/>
                  </a:cubicBezTo>
                  <a:lnTo>
                    <a:pt x="137099" y="5038"/>
                  </a:lnTo>
                  <a:cubicBezTo>
                    <a:pt x="136765" y="5038"/>
                    <a:pt x="136432" y="4904"/>
                    <a:pt x="136198" y="4671"/>
                  </a:cubicBezTo>
                  <a:cubicBezTo>
                    <a:pt x="135397" y="3870"/>
                    <a:pt x="135965" y="2502"/>
                    <a:pt x="137099" y="2502"/>
                  </a:cubicBezTo>
                  <a:close/>
                  <a:moveTo>
                    <a:pt x="115016" y="1"/>
                  </a:moveTo>
                  <a:cubicBezTo>
                    <a:pt x="113615" y="1"/>
                    <a:pt x="112248" y="501"/>
                    <a:pt x="111147" y="1402"/>
                  </a:cubicBezTo>
                  <a:lnTo>
                    <a:pt x="98171" y="12076"/>
                  </a:lnTo>
                  <a:cubicBezTo>
                    <a:pt x="97070" y="12977"/>
                    <a:pt x="95702" y="13477"/>
                    <a:pt x="94301" y="13477"/>
                  </a:cubicBezTo>
                  <a:lnTo>
                    <a:pt x="1268" y="13444"/>
                  </a:lnTo>
                  <a:cubicBezTo>
                    <a:pt x="535" y="13444"/>
                    <a:pt x="1" y="14111"/>
                    <a:pt x="168" y="14811"/>
                  </a:cubicBezTo>
                  <a:lnTo>
                    <a:pt x="2069" y="24452"/>
                  </a:lnTo>
                  <a:lnTo>
                    <a:pt x="2636" y="27187"/>
                  </a:lnTo>
                  <a:lnTo>
                    <a:pt x="2803" y="28087"/>
                  </a:lnTo>
                  <a:lnTo>
                    <a:pt x="3370" y="30856"/>
                  </a:lnTo>
                  <a:lnTo>
                    <a:pt x="5538" y="41664"/>
                  </a:lnTo>
                  <a:lnTo>
                    <a:pt x="7873" y="53406"/>
                  </a:lnTo>
                  <a:cubicBezTo>
                    <a:pt x="8640" y="57208"/>
                    <a:pt x="11976" y="59944"/>
                    <a:pt x="15879" y="59944"/>
                  </a:cubicBezTo>
                  <a:lnTo>
                    <a:pt x="139000" y="59944"/>
                  </a:lnTo>
                  <a:cubicBezTo>
                    <a:pt x="142569" y="59944"/>
                    <a:pt x="145705" y="57642"/>
                    <a:pt x="146806" y="54273"/>
                  </a:cubicBezTo>
                  <a:cubicBezTo>
                    <a:pt x="148140" y="49903"/>
                    <a:pt x="149941" y="45700"/>
                    <a:pt x="152109" y="41697"/>
                  </a:cubicBezTo>
                  <a:cubicBezTo>
                    <a:pt x="154178" y="37961"/>
                    <a:pt x="156446" y="34359"/>
                    <a:pt x="158914" y="30856"/>
                  </a:cubicBezTo>
                  <a:cubicBezTo>
                    <a:pt x="159515" y="29922"/>
                    <a:pt x="160148" y="29021"/>
                    <a:pt x="160782" y="28087"/>
                  </a:cubicBezTo>
                  <a:lnTo>
                    <a:pt x="161349" y="27187"/>
                  </a:lnTo>
                  <a:cubicBezTo>
                    <a:pt x="161950" y="26286"/>
                    <a:pt x="162517" y="25386"/>
                    <a:pt x="163117" y="24452"/>
                  </a:cubicBezTo>
                  <a:cubicBezTo>
                    <a:pt x="166753" y="18481"/>
                    <a:pt x="169922" y="11676"/>
                    <a:pt x="171590" y="1335"/>
                  </a:cubicBezTo>
                  <a:cubicBezTo>
                    <a:pt x="171723" y="634"/>
                    <a:pt x="171190" y="1"/>
                    <a:pt x="170489" y="1"/>
                  </a:cubicBez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3986;p58">
              <a:extLst>
                <a:ext uri="{FF2B5EF4-FFF2-40B4-BE49-F238E27FC236}">
                  <a16:creationId xmlns:a16="http://schemas.microsoft.com/office/drawing/2014/main" id="{FF65E7CD-429D-1948-B4EE-CFA3BAB1EACB}"/>
                </a:ext>
              </a:extLst>
            </p:cNvPr>
            <p:cNvSpPr/>
            <p:nvPr/>
          </p:nvSpPr>
          <p:spPr>
            <a:xfrm>
              <a:off x="1867350" y="3758125"/>
              <a:ext cx="3967850" cy="91775"/>
            </a:xfrm>
            <a:custGeom>
              <a:avLst/>
              <a:gdLst/>
              <a:ahLst/>
              <a:cxnLst/>
              <a:rect l="l" t="t" r="r" b="b"/>
              <a:pathLst>
                <a:path w="158714" h="3671" extrusionOk="0">
                  <a:moveTo>
                    <a:pt x="0" y="1"/>
                  </a:moveTo>
                  <a:lnTo>
                    <a:pt x="167" y="901"/>
                  </a:lnTo>
                  <a:lnTo>
                    <a:pt x="734" y="3670"/>
                  </a:lnTo>
                  <a:lnTo>
                    <a:pt x="156278" y="3670"/>
                  </a:lnTo>
                  <a:cubicBezTo>
                    <a:pt x="156912" y="2736"/>
                    <a:pt x="157512" y="1835"/>
                    <a:pt x="158146" y="901"/>
                  </a:cubicBezTo>
                  <a:lnTo>
                    <a:pt x="15871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3987;p58">
              <a:extLst>
                <a:ext uri="{FF2B5EF4-FFF2-40B4-BE49-F238E27FC236}">
                  <a16:creationId xmlns:a16="http://schemas.microsoft.com/office/drawing/2014/main" id="{EF09E26E-8EB5-A743-A370-D36A9D9A040F}"/>
                </a:ext>
              </a:extLst>
            </p:cNvPr>
            <p:cNvSpPr/>
            <p:nvPr/>
          </p:nvSpPr>
          <p:spPr>
            <a:xfrm>
              <a:off x="4222350" y="3535475"/>
              <a:ext cx="585450" cy="145125"/>
            </a:xfrm>
            <a:custGeom>
              <a:avLst/>
              <a:gdLst/>
              <a:ahLst/>
              <a:cxnLst/>
              <a:rect l="l" t="t" r="r" b="b"/>
              <a:pathLst>
                <a:path w="23418" h="5805" extrusionOk="0">
                  <a:moveTo>
                    <a:pt x="2903" y="0"/>
                  </a:moveTo>
                  <a:cubicBezTo>
                    <a:pt x="1268" y="0"/>
                    <a:pt x="1" y="1301"/>
                    <a:pt x="1" y="2902"/>
                  </a:cubicBezTo>
                  <a:cubicBezTo>
                    <a:pt x="1" y="4504"/>
                    <a:pt x="1268" y="5805"/>
                    <a:pt x="2903" y="5805"/>
                  </a:cubicBezTo>
                  <a:lnTo>
                    <a:pt x="20515" y="5805"/>
                  </a:lnTo>
                  <a:cubicBezTo>
                    <a:pt x="22116" y="5805"/>
                    <a:pt x="23417" y="4504"/>
                    <a:pt x="23417" y="2902"/>
                  </a:cubicBezTo>
                  <a:cubicBezTo>
                    <a:pt x="23417" y="1301"/>
                    <a:pt x="22116" y="0"/>
                    <a:pt x="205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3988;p58">
              <a:extLst>
                <a:ext uri="{FF2B5EF4-FFF2-40B4-BE49-F238E27FC236}">
                  <a16:creationId xmlns:a16="http://schemas.microsoft.com/office/drawing/2014/main" id="{5C474E2B-1293-3745-82CE-337F5235F8A7}"/>
                </a:ext>
              </a:extLst>
            </p:cNvPr>
            <p:cNvSpPr/>
            <p:nvPr/>
          </p:nvSpPr>
          <p:spPr>
            <a:xfrm>
              <a:off x="3500175" y="3535475"/>
              <a:ext cx="585450" cy="145125"/>
            </a:xfrm>
            <a:custGeom>
              <a:avLst/>
              <a:gdLst/>
              <a:ahLst/>
              <a:cxnLst/>
              <a:rect l="l" t="t" r="r" b="b"/>
              <a:pathLst>
                <a:path w="23418" h="5805" extrusionOk="0">
                  <a:moveTo>
                    <a:pt x="2902" y="0"/>
                  </a:moveTo>
                  <a:cubicBezTo>
                    <a:pt x="1301" y="0"/>
                    <a:pt x="0" y="1301"/>
                    <a:pt x="0" y="2902"/>
                  </a:cubicBezTo>
                  <a:cubicBezTo>
                    <a:pt x="0" y="4504"/>
                    <a:pt x="1301" y="5805"/>
                    <a:pt x="2902" y="5805"/>
                  </a:cubicBezTo>
                  <a:lnTo>
                    <a:pt x="20515" y="5805"/>
                  </a:lnTo>
                  <a:cubicBezTo>
                    <a:pt x="22116" y="5805"/>
                    <a:pt x="23417" y="4504"/>
                    <a:pt x="23417" y="2902"/>
                  </a:cubicBezTo>
                  <a:cubicBezTo>
                    <a:pt x="23417" y="1301"/>
                    <a:pt x="22116" y="0"/>
                    <a:pt x="205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3989;p58">
              <a:extLst>
                <a:ext uri="{FF2B5EF4-FFF2-40B4-BE49-F238E27FC236}">
                  <a16:creationId xmlns:a16="http://schemas.microsoft.com/office/drawing/2014/main" id="{46EDBA42-AF11-DD46-A1B6-D759560C24EF}"/>
                </a:ext>
              </a:extLst>
            </p:cNvPr>
            <p:cNvSpPr/>
            <p:nvPr/>
          </p:nvSpPr>
          <p:spPr>
            <a:xfrm>
              <a:off x="4943700" y="3535475"/>
              <a:ext cx="586275" cy="145125"/>
            </a:xfrm>
            <a:custGeom>
              <a:avLst/>
              <a:gdLst/>
              <a:ahLst/>
              <a:cxnLst/>
              <a:rect l="l" t="t" r="r" b="b"/>
              <a:pathLst>
                <a:path w="23451" h="5805" extrusionOk="0">
                  <a:moveTo>
                    <a:pt x="2903" y="0"/>
                  </a:moveTo>
                  <a:cubicBezTo>
                    <a:pt x="1301" y="0"/>
                    <a:pt x="1" y="1301"/>
                    <a:pt x="1" y="2902"/>
                  </a:cubicBezTo>
                  <a:cubicBezTo>
                    <a:pt x="1" y="4504"/>
                    <a:pt x="1301" y="5805"/>
                    <a:pt x="2903" y="5805"/>
                  </a:cubicBezTo>
                  <a:lnTo>
                    <a:pt x="20549" y="5805"/>
                  </a:lnTo>
                  <a:cubicBezTo>
                    <a:pt x="22150" y="5805"/>
                    <a:pt x="23451" y="4504"/>
                    <a:pt x="23451" y="2902"/>
                  </a:cubicBezTo>
                  <a:cubicBezTo>
                    <a:pt x="23451" y="1301"/>
                    <a:pt x="22150" y="0"/>
                    <a:pt x="205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3990;p58">
              <a:extLst>
                <a:ext uri="{FF2B5EF4-FFF2-40B4-BE49-F238E27FC236}">
                  <a16:creationId xmlns:a16="http://schemas.microsoft.com/office/drawing/2014/main" id="{55F10B08-9B4F-4C4A-B214-26A9BE90197C}"/>
                </a:ext>
              </a:extLst>
            </p:cNvPr>
            <p:cNvSpPr/>
            <p:nvPr/>
          </p:nvSpPr>
          <p:spPr>
            <a:xfrm>
              <a:off x="1939900" y="4120050"/>
              <a:ext cx="3664300" cy="457025"/>
            </a:xfrm>
            <a:custGeom>
              <a:avLst/>
              <a:gdLst/>
              <a:ahLst/>
              <a:cxnLst/>
              <a:rect l="l" t="t" r="r" b="b"/>
              <a:pathLst>
                <a:path w="146572" h="18281" extrusionOk="0">
                  <a:moveTo>
                    <a:pt x="0" y="1"/>
                  </a:moveTo>
                  <a:lnTo>
                    <a:pt x="2335" y="11743"/>
                  </a:lnTo>
                  <a:cubicBezTo>
                    <a:pt x="3102" y="15545"/>
                    <a:pt x="6438" y="18281"/>
                    <a:pt x="10341" y="18281"/>
                  </a:cubicBezTo>
                  <a:lnTo>
                    <a:pt x="133462" y="18281"/>
                  </a:lnTo>
                  <a:cubicBezTo>
                    <a:pt x="137031" y="18281"/>
                    <a:pt x="140167" y="15979"/>
                    <a:pt x="141268" y="12576"/>
                  </a:cubicBezTo>
                  <a:cubicBezTo>
                    <a:pt x="142635" y="8240"/>
                    <a:pt x="144403" y="4037"/>
                    <a:pt x="14657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23"/>
        <p:cNvGrpSpPr/>
        <p:nvPr/>
      </p:nvGrpSpPr>
      <p:grpSpPr>
        <a:xfrm>
          <a:off x="0" y="0"/>
          <a:ext cx="0" cy="0"/>
          <a:chOff x="0" y="0"/>
          <a:chExt cx="0" cy="0"/>
        </a:xfrm>
      </p:grpSpPr>
      <p:sp>
        <p:nvSpPr>
          <p:cNvPr id="1224" name="Google Shape;1224;p38"/>
          <p:cNvSpPr txBox="1">
            <a:spLocks noGrp="1"/>
          </p:cNvSpPr>
          <p:nvPr>
            <p:ph type="title" idx="6"/>
          </p:nvPr>
        </p:nvSpPr>
        <p:spPr>
          <a:xfrm>
            <a:off x="713100" y="368825"/>
            <a:ext cx="7717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t>References </a:t>
            </a:r>
            <a:endParaRPr sz="3600" dirty="0"/>
          </a:p>
        </p:txBody>
      </p:sp>
      <p:sp>
        <p:nvSpPr>
          <p:cNvPr id="16" name="TextBox 15">
            <a:extLst>
              <a:ext uri="{FF2B5EF4-FFF2-40B4-BE49-F238E27FC236}">
                <a16:creationId xmlns:a16="http://schemas.microsoft.com/office/drawing/2014/main" id="{90B38E50-A87D-FE49-9D34-2ED0B57AE693}"/>
              </a:ext>
            </a:extLst>
          </p:cNvPr>
          <p:cNvSpPr txBox="1"/>
          <p:nvPr/>
        </p:nvSpPr>
        <p:spPr>
          <a:xfrm>
            <a:off x="1145893" y="960628"/>
            <a:ext cx="7203984" cy="2893100"/>
          </a:xfrm>
          <a:prstGeom prst="rect">
            <a:avLst/>
          </a:prstGeom>
          <a:noFill/>
        </p:spPr>
        <p:txBody>
          <a:bodyPr wrap="square" rtlCol="0">
            <a:spAutoFit/>
          </a:bodyPr>
          <a:lstStyle/>
          <a:p>
            <a:r>
              <a:rPr lang="en-US" dirty="0"/>
              <a:t>(UNDP), U. N. D. P. (2015, September 4). </a:t>
            </a:r>
            <a:r>
              <a:rPr lang="en-US" i="1" dirty="0"/>
              <a:t>Governing Systems and executive – legislative relations</a:t>
            </a:r>
            <a:r>
              <a:rPr lang="en-US" dirty="0"/>
              <a:t>. GSDRC. Retrieved December 14, 2021, from </a:t>
            </a:r>
            <a:r>
              <a:rPr lang="en-US" dirty="0">
                <a:hlinkClick r:id="rId3"/>
              </a:rPr>
              <a:t>https://gsdrc.org/document-library/governing-systems-and-executive-legislative-relations/</a:t>
            </a:r>
            <a:endParaRPr lang="en-US" dirty="0"/>
          </a:p>
          <a:p>
            <a:endParaRPr lang="en-US" dirty="0"/>
          </a:p>
          <a:p>
            <a:endParaRPr lang="en-US" dirty="0"/>
          </a:p>
          <a:p>
            <a:r>
              <a:rPr lang="en-US" dirty="0"/>
              <a:t>Admin. (2021, July 9). </a:t>
            </a:r>
            <a:r>
              <a:rPr lang="en-US" i="1" dirty="0"/>
              <a:t>Difference between legislative and executive in India &amp; their comparisons</a:t>
            </a:r>
            <a:r>
              <a:rPr lang="en-US" dirty="0"/>
              <a:t>. BYJUS. Retrieved December 14, 2021, from </a:t>
            </a:r>
            <a:r>
              <a:rPr lang="en-US" dirty="0">
                <a:hlinkClick r:id="rId4"/>
              </a:rPr>
              <a:t>https://byjus.com/free-ias-prep/difference-between-legislative-and-executive/</a:t>
            </a:r>
            <a:endParaRPr lang="en-US" dirty="0"/>
          </a:p>
          <a:p>
            <a:endParaRPr lang="en-US" dirty="0"/>
          </a:p>
          <a:p>
            <a:r>
              <a:rPr lang="en-US" i="1" dirty="0"/>
              <a:t>Institutions of the state 3 pub 101 (Week 14). forms of executive-legislative relations. - ppt download</a:t>
            </a:r>
            <a:r>
              <a:rPr lang="en-US" dirty="0"/>
              <a:t>. </a:t>
            </a:r>
            <a:r>
              <a:rPr lang="en-US" dirty="0" err="1"/>
              <a:t>SlidePlayer</a:t>
            </a:r>
            <a:r>
              <a:rPr lang="en-US" dirty="0"/>
              <a:t>. (n.d.). Retrieved December 14, 2021, from https://</a:t>
            </a:r>
            <a:r>
              <a:rPr lang="en-US" dirty="0" err="1"/>
              <a:t>slideplayer.com</a:t>
            </a:r>
            <a:r>
              <a:rPr lang="en-US" dirty="0"/>
              <a:t>/slide/10987566/ </a:t>
            </a:r>
          </a:p>
          <a:p>
            <a:r>
              <a:rPr lang="en-US" dirty="0"/>
              <a:t> </a:t>
            </a:r>
          </a:p>
        </p:txBody>
      </p:sp>
      <p:sp>
        <p:nvSpPr>
          <p:cNvPr id="4" name="TextBox 3">
            <a:extLst>
              <a:ext uri="{FF2B5EF4-FFF2-40B4-BE49-F238E27FC236}">
                <a16:creationId xmlns:a16="http://schemas.microsoft.com/office/drawing/2014/main" id="{0DD7D0B6-40C1-7E4F-954E-263287C428E9}"/>
              </a:ext>
            </a:extLst>
          </p:cNvPr>
          <p:cNvSpPr txBox="1"/>
          <p:nvPr/>
        </p:nvSpPr>
        <p:spPr>
          <a:xfrm>
            <a:off x="8532141" y="4676950"/>
            <a:ext cx="390220" cy="307777"/>
          </a:xfrm>
          <a:prstGeom prst="rect">
            <a:avLst/>
          </a:prstGeom>
          <a:noFill/>
        </p:spPr>
        <p:txBody>
          <a:bodyPr wrap="square" rtlCol="0">
            <a:spAutoFit/>
          </a:bodyPr>
          <a:lstStyle/>
          <a:p>
            <a:r>
              <a:rPr lang="en-LY" dirty="0"/>
              <a:t>10</a:t>
            </a:r>
          </a:p>
        </p:txBody>
      </p:sp>
      <p:grpSp>
        <p:nvGrpSpPr>
          <p:cNvPr id="5" name="Google Shape;15638;p74">
            <a:extLst>
              <a:ext uri="{FF2B5EF4-FFF2-40B4-BE49-F238E27FC236}">
                <a16:creationId xmlns:a16="http://schemas.microsoft.com/office/drawing/2014/main" id="{4360B522-B5D7-8E49-8A2F-D54F9CBCFA9B}"/>
              </a:ext>
            </a:extLst>
          </p:cNvPr>
          <p:cNvGrpSpPr/>
          <p:nvPr/>
        </p:nvGrpSpPr>
        <p:grpSpPr>
          <a:xfrm>
            <a:off x="3012245" y="499539"/>
            <a:ext cx="364392" cy="366639"/>
            <a:chOff x="1314074" y="1499997"/>
            <a:chExt cx="364392" cy="366639"/>
          </a:xfrm>
        </p:grpSpPr>
        <p:sp>
          <p:nvSpPr>
            <p:cNvPr id="6" name="Google Shape;15639;p74">
              <a:extLst>
                <a:ext uri="{FF2B5EF4-FFF2-40B4-BE49-F238E27FC236}">
                  <a16:creationId xmlns:a16="http://schemas.microsoft.com/office/drawing/2014/main" id="{C844EDA9-5D0F-B042-96FA-047B0C9BE3B1}"/>
                </a:ext>
              </a:extLst>
            </p:cNvPr>
            <p:cNvSpPr/>
            <p:nvPr/>
          </p:nvSpPr>
          <p:spPr>
            <a:xfrm>
              <a:off x="1467602" y="1715093"/>
              <a:ext cx="57073" cy="132440"/>
            </a:xfrm>
            <a:custGeom>
              <a:avLst/>
              <a:gdLst/>
              <a:ahLst/>
              <a:cxnLst/>
              <a:rect l="l" t="t" r="r" b="b"/>
              <a:pathLst>
                <a:path w="2184" h="5068" extrusionOk="0">
                  <a:moveTo>
                    <a:pt x="1" y="0"/>
                  </a:moveTo>
                  <a:lnTo>
                    <a:pt x="1" y="5068"/>
                  </a:lnTo>
                  <a:lnTo>
                    <a:pt x="2183" y="5068"/>
                  </a:lnTo>
                  <a:lnTo>
                    <a:pt x="2183" y="0"/>
                  </a:lnTo>
                  <a:close/>
                </a:path>
              </a:pathLst>
            </a:custGeom>
            <a:solidFill>
              <a:srgbClr val="C7D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5640;p74">
              <a:extLst>
                <a:ext uri="{FF2B5EF4-FFF2-40B4-BE49-F238E27FC236}">
                  <a16:creationId xmlns:a16="http://schemas.microsoft.com/office/drawing/2014/main" id="{39C74486-E0F8-A74E-89F2-D24DEE54CD29}"/>
                </a:ext>
              </a:extLst>
            </p:cNvPr>
            <p:cNvSpPr/>
            <p:nvPr/>
          </p:nvSpPr>
          <p:spPr>
            <a:xfrm>
              <a:off x="1494492" y="1756539"/>
              <a:ext cx="30183" cy="90993"/>
            </a:xfrm>
            <a:custGeom>
              <a:avLst/>
              <a:gdLst/>
              <a:ahLst/>
              <a:cxnLst/>
              <a:rect l="l" t="t" r="r" b="b"/>
              <a:pathLst>
                <a:path w="1155" h="3482" extrusionOk="0">
                  <a:moveTo>
                    <a:pt x="597" y="1"/>
                  </a:moveTo>
                  <a:cubicBezTo>
                    <a:pt x="270" y="1"/>
                    <a:pt x="0" y="270"/>
                    <a:pt x="0" y="607"/>
                  </a:cubicBezTo>
                  <a:lnTo>
                    <a:pt x="0" y="3482"/>
                  </a:lnTo>
                  <a:lnTo>
                    <a:pt x="1154" y="3482"/>
                  </a:lnTo>
                  <a:lnTo>
                    <a:pt x="1154" y="11"/>
                  </a:lnTo>
                  <a:lnTo>
                    <a:pt x="597" y="1"/>
                  </a:lnTo>
                  <a:close/>
                </a:path>
              </a:pathLst>
            </a:custGeom>
            <a:solidFill>
              <a:srgbClr val="D9E0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5641;p74">
              <a:extLst>
                <a:ext uri="{FF2B5EF4-FFF2-40B4-BE49-F238E27FC236}">
                  <a16:creationId xmlns:a16="http://schemas.microsoft.com/office/drawing/2014/main" id="{68636DDF-2C65-834F-9748-0C39956A4025}"/>
                </a:ext>
              </a:extLst>
            </p:cNvPr>
            <p:cNvSpPr/>
            <p:nvPr/>
          </p:nvSpPr>
          <p:spPr>
            <a:xfrm>
              <a:off x="1408307" y="1830677"/>
              <a:ext cx="175924" cy="35958"/>
            </a:xfrm>
            <a:custGeom>
              <a:avLst/>
              <a:gdLst/>
              <a:ahLst/>
              <a:cxnLst/>
              <a:rect l="l" t="t" r="r" b="b"/>
              <a:pathLst>
                <a:path w="6732" h="1376" extrusionOk="0">
                  <a:moveTo>
                    <a:pt x="644" y="1"/>
                  </a:moveTo>
                  <a:cubicBezTo>
                    <a:pt x="289" y="1"/>
                    <a:pt x="0" y="289"/>
                    <a:pt x="0" y="645"/>
                  </a:cubicBezTo>
                  <a:lnTo>
                    <a:pt x="0" y="732"/>
                  </a:lnTo>
                  <a:cubicBezTo>
                    <a:pt x="0" y="1087"/>
                    <a:pt x="289" y="1376"/>
                    <a:pt x="644" y="1376"/>
                  </a:cubicBezTo>
                  <a:lnTo>
                    <a:pt x="6087" y="1376"/>
                  </a:lnTo>
                  <a:cubicBezTo>
                    <a:pt x="6443" y="1376"/>
                    <a:pt x="6731" y="1087"/>
                    <a:pt x="6731" y="732"/>
                  </a:cubicBezTo>
                  <a:lnTo>
                    <a:pt x="6731" y="645"/>
                  </a:lnTo>
                  <a:cubicBezTo>
                    <a:pt x="6731" y="289"/>
                    <a:pt x="6443" y="1"/>
                    <a:pt x="6087" y="1"/>
                  </a:cubicBezTo>
                  <a:close/>
                </a:path>
              </a:pathLst>
            </a:custGeom>
            <a:solidFill>
              <a:srgbClr val="697D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5642;p74">
              <a:extLst>
                <a:ext uri="{FF2B5EF4-FFF2-40B4-BE49-F238E27FC236}">
                  <a16:creationId xmlns:a16="http://schemas.microsoft.com/office/drawing/2014/main" id="{ACDC82CF-2804-F24E-8040-CF725C00C0C4}"/>
                </a:ext>
              </a:extLst>
            </p:cNvPr>
            <p:cNvSpPr/>
            <p:nvPr/>
          </p:nvSpPr>
          <p:spPr>
            <a:xfrm>
              <a:off x="1431670" y="1849780"/>
              <a:ext cx="152562" cy="16855"/>
            </a:xfrm>
            <a:custGeom>
              <a:avLst/>
              <a:gdLst/>
              <a:ahLst/>
              <a:cxnLst/>
              <a:rect l="l" t="t" r="r" b="b"/>
              <a:pathLst>
                <a:path w="5838" h="645" extrusionOk="0">
                  <a:moveTo>
                    <a:pt x="645" y="1"/>
                  </a:moveTo>
                  <a:cubicBezTo>
                    <a:pt x="289" y="1"/>
                    <a:pt x="0" y="289"/>
                    <a:pt x="0" y="645"/>
                  </a:cubicBezTo>
                  <a:lnTo>
                    <a:pt x="5193" y="645"/>
                  </a:lnTo>
                  <a:cubicBezTo>
                    <a:pt x="5549" y="645"/>
                    <a:pt x="5837" y="356"/>
                    <a:pt x="5837" y="1"/>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5643;p74">
              <a:extLst>
                <a:ext uri="{FF2B5EF4-FFF2-40B4-BE49-F238E27FC236}">
                  <a16:creationId xmlns:a16="http://schemas.microsoft.com/office/drawing/2014/main" id="{88606FAE-664F-0243-86D6-FE9858046647}"/>
                </a:ext>
              </a:extLst>
            </p:cNvPr>
            <p:cNvSpPr/>
            <p:nvPr/>
          </p:nvSpPr>
          <p:spPr>
            <a:xfrm>
              <a:off x="1314074" y="1499997"/>
              <a:ext cx="364392" cy="231952"/>
            </a:xfrm>
            <a:custGeom>
              <a:avLst/>
              <a:gdLst/>
              <a:ahLst/>
              <a:cxnLst/>
              <a:rect l="l" t="t" r="r" b="b"/>
              <a:pathLst>
                <a:path w="13944" h="8876" extrusionOk="0">
                  <a:moveTo>
                    <a:pt x="1414" y="0"/>
                  </a:moveTo>
                  <a:cubicBezTo>
                    <a:pt x="635" y="0"/>
                    <a:pt x="0" y="635"/>
                    <a:pt x="0" y="1414"/>
                  </a:cubicBezTo>
                  <a:lnTo>
                    <a:pt x="0" y="7462"/>
                  </a:lnTo>
                  <a:cubicBezTo>
                    <a:pt x="0" y="8241"/>
                    <a:pt x="635" y="8876"/>
                    <a:pt x="1414" y="8876"/>
                  </a:cubicBezTo>
                  <a:lnTo>
                    <a:pt x="12520" y="8876"/>
                  </a:lnTo>
                  <a:cubicBezTo>
                    <a:pt x="13309" y="8876"/>
                    <a:pt x="13943" y="8241"/>
                    <a:pt x="13943" y="7462"/>
                  </a:cubicBezTo>
                  <a:lnTo>
                    <a:pt x="13943" y="1414"/>
                  </a:lnTo>
                  <a:cubicBezTo>
                    <a:pt x="13943" y="635"/>
                    <a:pt x="13309" y="0"/>
                    <a:pt x="12520" y="0"/>
                  </a:cubicBezTo>
                  <a:close/>
                </a:path>
              </a:pathLst>
            </a:custGeom>
            <a:solidFill>
              <a:srgbClr val="E5EA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5644;p74">
              <a:extLst>
                <a:ext uri="{FF2B5EF4-FFF2-40B4-BE49-F238E27FC236}">
                  <a16:creationId xmlns:a16="http://schemas.microsoft.com/office/drawing/2014/main" id="{089F4D5D-A2FF-3F4C-B40B-AD09F5F497ED}"/>
                </a:ext>
              </a:extLst>
            </p:cNvPr>
            <p:cNvSpPr/>
            <p:nvPr/>
          </p:nvSpPr>
          <p:spPr>
            <a:xfrm>
              <a:off x="1335920" y="1520092"/>
              <a:ext cx="320672" cy="188990"/>
            </a:xfrm>
            <a:custGeom>
              <a:avLst/>
              <a:gdLst/>
              <a:ahLst/>
              <a:cxnLst/>
              <a:rect l="l" t="t" r="r" b="b"/>
              <a:pathLst>
                <a:path w="12271" h="7232" extrusionOk="0">
                  <a:moveTo>
                    <a:pt x="895" y="0"/>
                  </a:moveTo>
                  <a:cubicBezTo>
                    <a:pt x="405" y="0"/>
                    <a:pt x="1" y="395"/>
                    <a:pt x="1" y="895"/>
                  </a:cubicBezTo>
                  <a:lnTo>
                    <a:pt x="1" y="6337"/>
                  </a:lnTo>
                  <a:cubicBezTo>
                    <a:pt x="1" y="6837"/>
                    <a:pt x="405" y="7232"/>
                    <a:pt x="895" y="7232"/>
                  </a:cubicBezTo>
                  <a:lnTo>
                    <a:pt x="11377" y="7232"/>
                  </a:lnTo>
                  <a:cubicBezTo>
                    <a:pt x="11838" y="7232"/>
                    <a:pt x="12213" y="6895"/>
                    <a:pt x="12271" y="6443"/>
                  </a:cubicBezTo>
                  <a:cubicBezTo>
                    <a:pt x="12271" y="6405"/>
                    <a:pt x="12271" y="6376"/>
                    <a:pt x="12271" y="6337"/>
                  </a:cubicBezTo>
                  <a:lnTo>
                    <a:pt x="12271" y="895"/>
                  </a:lnTo>
                  <a:cubicBezTo>
                    <a:pt x="12271" y="404"/>
                    <a:pt x="11867" y="0"/>
                    <a:pt x="11377" y="0"/>
                  </a:cubicBezTo>
                  <a:close/>
                </a:path>
              </a:pathLst>
            </a:custGeom>
            <a:solidFill>
              <a:srgbClr val="C5D0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5645;p74">
              <a:extLst>
                <a:ext uri="{FF2B5EF4-FFF2-40B4-BE49-F238E27FC236}">
                  <a16:creationId xmlns:a16="http://schemas.microsoft.com/office/drawing/2014/main" id="{3188872D-E39D-A749-8509-C321707B050B}"/>
                </a:ext>
              </a:extLst>
            </p:cNvPr>
            <p:cNvSpPr/>
            <p:nvPr/>
          </p:nvSpPr>
          <p:spPr>
            <a:xfrm>
              <a:off x="1359544" y="1520092"/>
              <a:ext cx="297048" cy="168398"/>
            </a:xfrm>
            <a:custGeom>
              <a:avLst/>
              <a:gdLst/>
              <a:ahLst/>
              <a:cxnLst/>
              <a:rect l="l" t="t" r="r" b="b"/>
              <a:pathLst>
                <a:path w="11367" h="6444" extrusionOk="0">
                  <a:moveTo>
                    <a:pt x="10480" y="0"/>
                  </a:moveTo>
                  <a:cubicBezTo>
                    <a:pt x="10475" y="0"/>
                    <a:pt x="10469" y="0"/>
                    <a:pt x="10463" y="0"/>
                  </a:cubicBezTo>
                  <a:lnTo>
                    <a:pt x="10" y="0"/>
                  </a:lnTo>
                  <a:cubicBezTo>
                    <a:pt x="1" y="29"/>
                    <a:pt x="1" y="68"/>
                    <a:pt x="10" y="96"/>
                  </a:cubicBezTo>
                  <a:lnTo>
                    <a:pt x="10" y="5549"/>
                  </a:lnTo>
                  <a:cubicBezTo>
                    <a:pt x="1" y="6039"/>
                    <a:pt x="414" y="6443"/>
                    <a:pt x="905" y="6443"/>
                  </a:cubicBezTo>
                  <a:lnTo>
                    <a:pt x="11367" y="6443"/>
                  </a:lnTo>
                  <a:cubicBezTo>
                    <a:pt x="11367" y="6405"/>
                    <a:pt x="11367" y="6376"/>
                    <a:pt x="11367" y="6337"/>
                  </a:cubicBezTo>
                  <a:lnTo>
                    <a:pt x="11367" y="895"/>
                  </a:lnTo>
                  <a:cubicBezTo>
                    <a:pt x="11367" y="400"/>
                    <a:pt x="10972" y="0"/>
                    <a:pt x="10480" y="0"/>
                  </a:cubicBezTo>
                  <a:close/>
                </a:path>
              </a:pathLst>
            </a:custGeom>
            <a:solidFill>
              <a:srgbClr val="D1DA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5646;p74">
              <a:extLst>
                <a:ext uri="{FF2B5EF4-FFF2-40B4-BE49-F238E27FC236}">
                  <a16:creationId xmlns:a16="http://schemas.microsoft.com/office/drawing/2014/main" id="{877FCBA8-E0F2-C045-8188-D6A3030BAC04}"/>
                </a:ext>
              </a:extLst>
            </p:cNvPr>
            <p:cNvSpPr/>
            <p:nvPr/>
          </p:nvSpPr>
          <p:spPr>
            <a:xfrm>
              <a:off x="1482184" y="1540946"/>
              <a:ext cx="91751" cy="75418"/>
            </a:xfrm>
            <a:custGeom>
              <a:avLst/>
              <a:gdLst/>
              <a:ahLst/>
              <a:cxnLst/>
              <a:rect l="l" t="t" r="r" b="b"/>
              <a:pathLst>
                <a:path w="3511" h="2886" extrusionOk="0">
                  <a:moveTo>
                    <a:pt x="212" y="0"/>
                  </a:moveTo>
                  <a:cubicBezTo>
                    <a:pt x="96" y="0"/>
                    <a:pt x="0" y="97"/>
                    <a:pt x="0" y="212"/>
                  </a:cubicBezTo>
                  <a:lnTo>
                    <a:pt x="0" y="2683"/>
                  </a:lnTo>
                  <a:cubicBezTo>
                    <a:pt x="0" y="2799"/>
                    <a:pt x="96" y="2885"/>
                    <a:pt x="212" y="2885"/>
                  </a:cubicBezTo>
                  <a:lnTo>
                    <a:pt x="3318" y="2885"/>
                  </a:lnTo>
                  <a:cubicBezTo>
                    <a:pt x="3424" y="2885"/>
                    <a:pt x="3510" y="2789"/>
                    <a:pt x="3510" y="2683"/>
                  </a:cubicBezTo>
                  <a:lnTo>
                    <a:pt x="3510" y="212"/>
                  </a:lnTo>
                  <a:cubicBezTo>
                    <a:pt x="3510" y="97"/>
                    <a:pt x="3414" y="0"/>
                    <a:pt x="3299" y="0"/>
                  </a:cubicBezTo>
                  <a:close/>
                </a:path>
              </a:pathLst>
            </a:custGeom>
            <a:solidFill>
              <a:srgbClr val="A2B5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5647;p74">
              <a:extLst>
                <a:ext uri="{FF2B5EF4-FFF2-40B4-BE49-F238E27FC236}">
                  <a16:creationId xmlns:a16="http://schemas.microsoft.com/office/drawing/2014/main" id="{23B216FC-EBBB-AC4F-9FDB-00089B13CE64}"/>
                </a:ext>
              </a:extLst>
            </p:cNvPr>
            <p:cNvSpPr/>
            <p:nvPr/>
          </p:nvSpPr>
          <p:spPr>
            <a:xfrm>
              <a:off x="1482184" y="1540946"/>
              <a:ext cx="91751" cy="75418"/>
            </a:xfrm>
            <a:custGeom>
              <a:avLst/>
              <a:gdLst/>
              <a:ahLst/>
              <a:cxnLst/>
              <a:rect l="l" t="t" r="r" b="b"/>
              <a:pathLst>
                <a:path w="3511" h="2886" extrusionOk="0">
                  <a:moveTo>
                    <a:pt x="3260" y="0"/>
                  </a:moveTo>
                  <a:lnTo>
                    <a:pt x="1750" y="1164"/>
                  </a:lnTo>
                  <a:lnTo>
                    <a:pt x="1404" y="1443"/>
                  </a:lnTo>
                  <a:lnTo>
                    <a:pt x="0" y="2520"/>
                  </a:lnTo>
                  <a:lnTo>
                    <a:pt x="0" y="2683"/>
                  </a:lnTo>
                  <a:cubicBezTo>
                    <a:pt x="0" y="2799"/>
                    <a:pt x="96" y="2885"/>
                    <a:pt x="212" y="2885"/>
                  </a:cubicBezTo>
                  <a:lnTo>
                    <a:pt x="231" y="2885"/>
                  </a:lnTo>
                  <a:lnTo>
                    <a:pt x="1760" y="1702"/>
                  </a:lnTo>
                  <a:lnTo>
                    <a:pt x="2106" y="1433"/>
                  </a:lnTo>
                  <a:lnTo>
                    <a:pt x="3510" y="347"/>
                  </a:lnTo>
                  <a:lnTo>
                    <a:pt x="3510" y="212"/>
                  </a:lnTo>
                  <a:cubicBezTo>
                    <a:pt x="3510" y="97"/>
                    <a:pt x="3424" y="0"/>
                    <a:pt x="3299" y="0"/>
                  </a:cubicBezTo>
                  <a:close/>
                </a:path>
              </a:pathLst>
            </a:custGeom>
            <a:solidFill>
              <a:srgbClr val="A9BA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648;p74">
              <a:extLst>
                <a:ext uri="{FF2B5EF4-FFF2-40B4-BE49-F238E27FC236}">
                  <a16:creationId xmlns:a16="http://schemas.microsoft.com/office/drawing/2014/main" id="{E71401A2-86CD-D54C-B664-69AEA8FACC9D}"/>
                </a:ext>
              </a:extLst>
            </p:cNvPr>
            <p:cNvSpPr/>
            <p:nvPr/>
          </p:nvSpPr>
          <p:spPr>
            <a:xfrm>
              <a:off x="1482184" y="1540946"/>
              <a:ext cx="91751" cy="75418"/>
            </a:xfrm>
            <a:custGeom>
              <a:avLst/>
              <a:gdLst/>
              <a:ahLst/>
              <a:cxnLst/>
              <a:rect l="l" t="t" r="r" b="b"/>
              <a:pathLst>
                <a:path w="3511" h="2886" extrusionOk="0">
                  <a:moveTo>
                    <a:pt x="212" y="0"/>
                  </a:moveTo>
                  <a:cubicBezTo>
                    <a:pt x="96" y="0"/>
                    <a:pt x="0" y="97"/>
                    <a:pt x="0" y="212"/>
                  </a:cubicBezTo>
                  <a:lnTo>
                    <a:pt x="0" y="375"/>
                  </a:lnTo>
                  <a:lnTo>
                    <a:pt x="1404" y="1443"/>
                  </a:lnTo>
                  <a:lnTo>
                    <a:pt x="1760" y="1702"/>
                  </a:lnTo>
                  <a:lnTo>
                    <a:pt x="3318" y="2885"/>
                  </a:lnTo>
                  <a:cubicBezTo>
                    <a:pt x="3424" y="2885"/>
                    <a:pt x="3510" y="2789"/>
                    <a:pt x="3510" y="2683"/>
                  </a:cubicBezTo>
                  <a:lnTo>
                    <a:pt x="3510" y="2501"/>
                  </a:lnTo>
                  <a:lnTo>
                    <a:pt x="2106" y="1443"/>
                  </a:lnTo>
                  <a:lnTo>
                    <a:pt x="1750" y="1164"/>
                  </a:lnTo>
                  <a:lnTo>
                    <a:pt x="221" y="0"/>
                  </a:lnTo>
                  <a:close/>
                </a:path>
              </a:pathLst>
            </a:custGeom>
            <a:solidFill>
              <a:srgbClr val="A9BA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5649;p74">
              <a:extLst>
                <a:ext uri="{FF2B5EF4-FFF2-40B4-BE49-F238E27FC236}">
                  <a16:creationId xmlns:a16="http://schemas.microsoft.com/office/drawing/2014/main" id="{A000683D-4A9B-8F4B-9777-6BE3011ABBE9}"/>
                </a:ext>
              </a:extLst>
            </p:cNvPr>
            <p:cNvSpPr/>
            <p:nvPr/>
          </p:nvSpPr>
          <p:spPr>
            <a:xfrm>
              <a:off x="1578587" y="1619866"/>
              <a:ext cx="60418" cy="58302"/>
            </a:xfrm>
            <a:custGeom>
              <a:avLst/>
              <a:gdLst/>
              <a:ahLst/>
              <a:cxnLst/>
              <a:rect l="l" t="t" r="r" b="b"/>
              <a:pathLst>
                <a:path w="2312" h="2231" extrusionOk="0">
                  <a:moveTo>
                    <a:pt x="241" y="1"/>
                  </a:moveTo>
                  <a:cubicBezTo>
                    <a:pt x="105" y="1"/>
                    <a:pt x="0" y="136"/>
                    <a:pt x="42" y="279"/>
                  </a:cubicBezTo>
                  <a:lnTo>
                    <a:pt x="562" y="2077"/>
                  </a:lnTo>
                  <a:cubicBezTo>
                    <a:pt x="594" y="2180"/>
                    <a:pt x="682" y="2231"/>
                    <a:pt x="771" y="2231"/>
                  </a:cubicBezTo>
                  <a:cubicBezTo>
                    <a:pt x="863" y="2231"/>
                    <a:pt x="955" y="2175"/>
                    <a:pt x="985" y="2067"/>
                  </a:cubicBezTo>
                  <a:lnTo>
                    <a:pt x="1177" y="1308"/>
                  </a:lnTo>
                  <a:cubicBezTo>
                    <a:pt x="1196" y="1231"/>
                    <a:pt x="1254" y="1163"/>
                    <a:pt x="1331" y="1144"/>
                  </a:cubicBezTo>
                  <a:lnTo>
                    <a:pt x="2100" y="952"/>
                  </a:lnTo>
                  <a:cubicBezTo>
                    <a:pt x="2312" y="894"/>
                    <a:pt x="2312" y="596"/>
                    <a:pt x="2110" y="538"/>
                  </a:cubicBezTo>
                  <a:lnTo>
                    <a:pt x="302" y="9"/>
                  </a:lnTo>
                  <a:cubicBezTo>
                    <a:pt x="281" y="3"/>
                    <a:pt x="261" y="1"/>
                    <a:pt x="241" y="1"/>
                  </a:cubicBezTo>
                  <a:close/>
                </a:path>
              </a:pathLst>
            </a:custGeom>
            <a:solidFill>
              <a:srgbClr val="526A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5650;p74">
              <a:extLst>
                <a:ext uri="{FF2B5EF4-FFF2-40B4-BE49-F238E27FC236}">
                  <a16:creationId xmlns:a16="http://schemas.microsoft.com/office/drawing/2014/main" id="{AD2D5401-F106-714C-B677-13A41AB7AE37}"/>
                </a:ext>
              </a:extLst>
            </p:cNvPr>
            <p:cNvSpPr/>
            <p:nvPr/>
          </p:nvSpPr>
          <p:spPr>
            <a:xfrm>
              <a:off x="1359597" y="1542200"/>
              <a:ext cx="122248" cy="143781"/>
            </a:xfrm>
            <a:custGeom>
              <a:avLst/>
              <a:gdLst/>
              <a:ahLst/>
              <a:cxnLst/>
              <a:rect l="l" t="t" r="r" b="b"/>
              <a:pathLst>
                <a:path w="4678" h="5502" extrusionOk="0">
                  <a:moveTo>
                    <a:pt x="2361" y="1866"/>
                  </a:moveTo>
                  <a:cubicBezTo>
                    <a:pt x="2393" y="1866"/>
                    <a:pt x="2427" y="1885"/>
                    <a:pt x="2441" y="1924"/>
                  </a:cubicBezTo>
                  <a:lnTo>
                    <a:pt x="2845" y="3251"/>
                  </a:lnTo>
                  <a:cubicBezTo>
                    <a:pt x="2855" y="3308"/>
                    <a:pt x="2826" y="3356"/>
                    <a:pt x="2768" y="3356"/>
                  </a:cubicBezTo>
                  <a:lnTo>
                    <a:pt x="1951" y="3356"/>
                  </a:lnTo>
                  <a:cubicBezTo>
                    <a:pt x="1903" y="3356"/>
                    <a:pt x="1864" y="3308"/>
                    <a:pt x="1883" y="3260"/>
                  </a:cubicBezTo>
                  <a:lnTo>
                    <a:pt x="2287" y="1924"/>
                  </a:lnTo>
                  <a:cubicBezTo>
                    <a:pt x="2297" y="1885"/>
                    <a:pt x="2328" y="1866"/>
                    <a:pt x="2361" y="1866"/>
                  </a:cubicBezTo>
                  <a:close/>
                  <a:moveTo>
                    <a:pt x="2191" y="0"/>
                  </a:moveTo>
                  <a:cubicBezTo>
                    <a:pt x="1845" y="0"/>
                    <a:pt x="1537" y="222"/>
                    <a:pt x="1422" y="558"/>
                  </a:cubicBezTo>
                  <a:lnTo>
                    <a:pt x="114" y="4616"/>
                  </a:lnTo>
                  <a:cubicBezTo>
                    <a:pt x="1" y="5148"/>
                    <a:pt x="422" y="5502"/>
                    <a:pt x="840" y="5502"/>
                  </a:cubicBezTo>
                  <a:cubicBezTo>
                    <a:pt x="1095" y="5502"/>
                    <a:pt x="1348" y="5370"/>
                    <a:pt x="1480" y="5068"/>
                  </a:cubicBezTo>
                  <a:lnTo>
                    <a:pt x="1605" y="4703"/>
                  </a:lnTo>
                  <a:cubicBezTo>
                    <a:pt x="1691" y="4433"/>
                    <a:pt x="1941" y="4251"/>
                    <a:pt x="2230" y="4251"/>
                  </a:cubicBezTo>
                  <a:lnTo>
                    <a:pt x="2460" y="4251"/>
                  </a:lnTo>
                  <a:cubicBezTo>
                    <a:pt x="2749" y="4251"/>
                    <a:pt x="2999" y="4433"/>
                    <a:pt x="3085" y="4703"/>
                  </a:cubicBezTo>
                  <a:lnTo>
                    <a:pt x="3210" y="5068"/>
                  </a:lnTo>
                  <a:cubicBezTo>
                    <a:pt x="3348" y="5358"/>
                    <a:pt x="3599" y="5484"/>
                    <a:pt x="3849" y="5484"/>
                  </a:cubicBezTo>
                  <a:cubicBezTo>
                    <a:pt x="4264" y="5484"/>
                    <a:pt x="4678" y="5138"/>
                    <a:pt x="4576" y="4616"/>
                  </a:cubicBezTo>
                  <a:lnTo>
                    <a:pt x="3258" y="558"/>
                  </a:lnTo>
                  <a:cubicBezTo>
                    <a:pt x="3153" y="222"/>
                    <a:pt x="2845" y="0"/>
                    <a:pt x="2499" y="0"/>
                  </a:cubicBezTo>
                  <a:close/>
                </a:path>
              </a:pathLst>
            </a:custGeom>
            <a:solidFill>
              <a:srgbClr val="4F64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1768F267-0759-F445-BF68-67646B48DA59}"/>
              </a:ext>
            </a:extLst>
          </p:cNvPr>
          <p:cNvSpPr/>
          <p:nvPr/>
        </p:nvSpPr>
        <p:spPr>
          <a:xfrm>
            <a:off x="1145893" y="3694304"/>
            <a:ext cx="6976829" cy="954107"/>
          </a:xfrm>
          <a:prstGeom prst="rect">
            <a:avLst/>
          </a:prstGeom>
        </p:spPr>
        <p:txBody>
          <a:bodyPr wrap="square">
            <a:spAutoFit/>
          </a:bodyPr>
          <a:lstStyle/>
          <a:p>
            <a:r>
              <a:rPr lang="en-US" dirty="0"/>
              <a:t>Kiger, P. J. (2020, July 27). </a:t>
            </a:r>
            <a:r>
              <a:rPr lang="en-US" i="1" dirty="0"/>
              <a:t>What are the three branches of U.S. government and how do they work </a:t>
            </a:r>
            <a:r>
              <a:rPr lang="en-US" i="1" dirty="0" err="1"/>
              <a:t>together?</a:t>
            </a:r>
            <a:r>
              <a:rPr lang="en-US" dirty="0" err="1"/>
              <a:t>HowStuffWorks</a:t>
            </a:r>
            <a:r>
              <a:rPr lang="en-US" dirty="0"/>
              <a:t>. Retrieved December 15, 2021, from </a:t>
            </a:r>
            <a:r>
              <a:rPr lang="en-US" dirty="0">
                <a:hlinkClick r:id="rId5"/>
              </a:rPr>
              <a:t>https://people.howstuffworks.com/three-branches-government.htm</a:t>
            </a:r>
            <a:endParaRPr lang="en-US" dirty="0"/>
          </a:p>
          <a:p>
            <a:r>
              <a:rPr lang="en-US" dirty="0"/>
              <a:t> </a:t>
            </a:r>
          </a:p>
        </p:txBody>
      </p:sp>
      <p:sp>
        <p:nvSpPr>
          <p:cNvPr id="3" name="Rectangle 2">
            <a:extLst>
              <a:ext uri="{FF2B5EF4-FFF2-40B4-BE49-F238E27FC236}">
                <a16:creationId xmlns:a16="http://schemas.microsoft.com/office/drawing/2014/main" id="{A41326DE-B0EA-1B4A-9ED6-E5DEBFC725D5}"/>
              </a:ext>
            </a:extLst>
          </p:cNvPr>
          <p:cNvSpPr/>
          <p:nvPr/>
        </p:nvSpPr>
        <p:spPr>
          <a:xfrm>
            <a:off x="1145893" y="4538450"/>
            <a:ext cx="6697404" cy="584775"/>
          </a:xfrm>
          <a:prstGeom prst="rect">
            <a:avLst/>
          </a:prstGeom>
        </p:spPr>
        <p:txBody>
          <a:bodyPr wrap="square">
            <a:spAutoFit/>
          </a:bodyPr>
          <a:lstStyle/>
          <a:p>
            <a:r>
              <a:rPr lang="en-US" sz="1100" dirty="0" err="1"/>
              <a:t>History.com</a:t>
            </a:r>
            <a:r>
              <a:rPr lang="en-US" sz="1100" dirty="0"/>
              <a:t> Editors. (2017, November 17). </a:t>
            </a:r>
            <a:r>
              <a:rPr lang="en-US" sz="1100" i="1" dirty="0"/>
              <a:t>Three branches of government</a:t>
            </a:r>
            <a:r>
              <a:rPr lang="en-US" sz="1100" dirty="0"/>
              <a:t>. </a:t>
            </a:r>
            <a:r>
              <a:rPr lang="en-US" sz="1100" dirty="0" err="1"/>
              <a:t>History.com</a:t>
            </a:r>
            <a:r>
              <a:rPr lang="en-US" sz="1100" dirty="0"/>
              <a:t>. Retrieved December 15, 2021, from </a:t>
            </a:r>
            <a:r>
              <a:rPr lang="en-US" sz="1100" dirty="0">
                <a:hlinkClick r:id="rId6"/>
              </a:rPr>
              <a:t>https://www.history.com/topics/us-government/three-branches-of-government</a:t>
            </a:r>
            <a:endParaRPr lang="en-US" sz="1100" dirty="0"/>
          </a:p>
          <a:p>
            <a:endParaRPr lang="en-US" sz="1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94"/>
        <p:cNvGrpSpPr/>
        <p:nvPr/>
      </p:nvGrpSpPr>
      <p:grpSpPr>
        <a:xfrm>
          <a:off x="0" y="0"/>
          <a:ext cx="0" cy="0"/>
          <a:chOff x="0" y="0"/>
          <a:chExt cx="0" cy="0"/>
        </a:xfrm>
      </p:grpSpPr>
      <p:sp>
        <p:nvSpPr>
          <p:cNvPr id="1495" name="Google Shape;1495;p44"/>
          <p:cNvSpPr/>
          <p:nvPr/>
        </p:nvSpPr>
        <p:spPr>
          <a:xfrm rot="2955963">
            <a:off x="127696" y="1244938"/>
            <a:ext cx="4198653" cy="3658037"/>
          </a:xfrm>
          <a:custGeom>
            <a:avLst/>
            <a:gdLst/>
            <a:ahLst/>
            <a:cxnLst/>
            <a:rect l="l" t="t" r="r" b="b"/>
            <a:pathLst>
              <a:path w="160764" h="146873" extrusionOk="0">
                <a:moveTo>
                  <a:pt x="101362" y="1"/>
                </a:moveTo>
                <a:cubicBezTo>
                  <a:pt x="97757" y="1"/>
                  <a:pt x="94214" y="379"/>
                  <a:pt x="90823" y="1166"/>
                </a:cubicBezTo>
                <a:cubicBezTo>
                  <a:pt x="86720" y="2078"/>
                  <a:pt x="82799" y="3659"/>
                  <a:pt x="79182" y="5786"/>
                </a:cubicBezTo>
                <a:cubicBezTo>
                  <a:pt x="70337" y="10984"/>
                  <a:pt x="60580" y="14449"/>
                  <a:pt x="50427" y="16030"/>
                </a:cubicBezTo>
                <a:cubicBezTo>
                  <a:pt x="20913" y="20741"/>
                  <a:pt x="13618" y="59070"/>
                  <a:pt x="13618" y="67915"/>
                </a:cubicBezTo>
                <a:cubicBezTo>
                  <a:pt x="13618" y="78493"/>
                  <a:pt x="13983" y="89709"/>
                  <a:pt x="8147" y="98159"/>
                </a:cubicBezTo>
                <a:cubicBezTo>
                  <a:pt x="5016" y="102718"/>
                  <a:pt x="1" y="106760"/>
                  <a:pt x="518" y="112505"/>
                </a:cubicBezTo>
                <a:cubicBezTo>
                  <a:pt x="1095" y="118919"/>
                  <a:pt x="8177" y="123904"/>
                  <a:pt x="14469" y="127733"/>
                </a:cubicBezTo>
                <a:cubicBezTo>
                  <a:pt x="20761" y="131563"/>
                  <a:pt x="27175" y="135515"/>
                  <a:pt x="34105" y="138098"/>
                </a:cubicBezTo>
                <a:cubicBezTo>
                  <a:pt x="38850" y="139888"/>
                  <a:pt x="43923" y="141037"/>
                  <a:pt x="48757" y="141037"/>
                </a:cubicBezTo>
                <a:cubicBezTo>
                  <a:pt x="50984" y="141037"/>
                  <a:pt x="53160" y="140793"/>
                  <a:pt x="55230" y="140256"/>
                </a:cubicBezTo>
                <a:cubicBezTo>
                  <a:pt x="64770" y="137770"/>
                  <a:pt x="71642" y="129428"/>
                  <a:pt x="81732" y="129428"/>
                </a:cubicBezTo>
                <a:cubicBezTo>
                  <a:pt x="82251" y="129428"/>
                  <a:pt x="82779" y="129450"/>
                  <a:pt x="83316" y="129496"/>
                </a:cubicBezTo>
                <a:cubicBezTo>
                  <a:pt x="95170" y="130499"/>
                  <a:pt x="103924" y="142718"/>
                  <a:pt x="115657" y="146001"/>
                </a:cubicBezTo>
                <a:cubicBezTo>
                  <a:pt x="117815" y="146603"/>
                  <a:pt x="119955" y="146872"/>
                  <a:pt x="122056" y="146872"/>
                </a:cubicBezTo>
                <a:cubicBezTo>
                  <a:pt x="129513" y="146872"/>
                  <a:pt x="136494" y="143480"/>
                  <a:pt x="142162" y="139497"/>
                </a:cubicBezTo>
                <a:cubicBezTo>
                  <a:pt x="149487" y="134329"/>
                  <a:pt x="156022" y="127612"/>
                  <a:pt x="157572" y="118949"/>
                </a:cubicBezTo>
                <a:cubicBezTo>
                  <a:pt x="159092" y="110408"/>
                  <a:pt x="160764" y="99101"/>
                  <a:pt x="155566" y="90833"/>
                </a:cubicBezTo>
                <a:cubicBezTo>
                  <a:pt x="149730" y="81623"/>
                  <a:pt x="145748" y="71350"/>
                  <a:pt x="146843" y="61653"/>
                </a:cubicBezTo>
                <a:cubicBezTo>
                  <a:pt x="148150" y="50255"/>
                  <a:pt x="152739" y="46304"/>
                  <a:pt x="152466" y="34632"/>
                </a:cubicBezTo>
                <a:cubicBezTo>
                  <a:pt x="152344" y="29282"/>
                  <a:pt x="149122" y="23933"/>
                  <a:pt x="145110" y="19434"/>
                </a:cubicBezTo>
                <a:cubicBezTo>
                  <a:pt x="134359" y="7345"/>
                  <a:pt x="117248" y="1"/>
                  <a:pt x="1013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96" name="Google Shape;1496;p44"/>
          <p:cNvGrpSpPr/>
          <p:nvPr/>
        </p:nvGrpSpPr>
        <p:grpSpPr>
          <a:xfrm rot="304119">
            <a:off x="-5078" y="1381974"/>
            <a:ext cx="3208431" cy="3760492"/>
            <a:chOff x="9395708" y="-2591285"/>
            <a:chExt cx="2431070" cy="2849374"/>
          </a:xfrm>
        </p:grpSpPr>
        <p:sp>
          <p:nvSpPr>
            <p:cNvPr id="1497" name="Google Shape;1497;p44"/>
            <p:cNvSpPr/>
            <p:nvPr/>
          </p:nvSpPr>
          <p:spPr>
            <a:xfrm>
              <a:off x="10858250" y="-1271968"/>
              <a:ext cx="817995" cy="1530057"/>
            </a:xfrm>
            <a:custGeom>
              <a:avLst/>
              <a:gdLst/>
              <a:ahLst/>
              <a:cxnLst/>
              <a:rect l="l" t="t" r="r" b="b"/>
              <a:pathLst>
                <a:path w="23953" h="44804" extrusionOk="0">
                  <a:moveTo>
                    <a:pt x="6990" y="13248"/>
                  </a:moveTo>
                  <a:lnTo>
                    <a:pt x="6990" y="13248"/>
                  </a:lnTo>
                  <a:cubicBezTo>
                    <a:pt x="6990" y="13250"/>
                    <a:pt x="6990" y="13252"/>
                    <a:pt x="6992" y="13253"/>
                  </a:cubicBezTo>
                  <a:cubicBezTo>
                    <a:pt x="6991" y="13252"/>
                    <a:pt x="6991" y="13250"/>
                    <a:pt x="6990" y="13248"/>
                  </a:cubicBezTo>
                  <a:close/>
                  <a:moveTo>
                    <a:pt x="5531" y="20573"/>
                  </a:moveTo>
                  <a:cubicBezTo>
                    <a:pt x="5531" y="20575"/>
                    <a:pt x="5531" y="20577"/>
                    <a:pt x="5533" y="20578"/>
                  </a:cubicBezTo>
                  <a:cubicBezTo>
                    <a:pt x="5532" y="20577"/>
                    <a:pt x="5531" y="20575"/>
                    <a:pt x="5531" y="20573"/>
                  </a:cubicBezTo>
                  <a:close/>
                  <a:moveTo>
                    <a:pt x="3101" y="28051"/>
                  </a:moveTo>
                  <a:cubicBezTo>
                    <a:pt x="3100" y="28053"/>
                    <a:pt x="3100" y="28054"/>
                    <a:pt x="3101" y="28055"/>
                  </a:cubicBezTo>
                  <a:cubicBezTo>
                    <a:pt x="3101" y="28054"/>
                    <a:pt x="3101" y="28053"/>
                    <a:pt x="3101" y="28051"/>
                  </a:cubicBezTo>
                  <a:close/>
                  <a:moveTo>
                    <a:pt x="1" y="34950"/>
                  </a:moveTo>
                  <a:cubicBezTo>
                    <a:pt x="1" y="34952"/>
                    <a:pt x="0" y="34954"/>
                    <a:pt x="1" y="34955"/>
                  </a:cubicBezTo>
                  <a:cubicBezTo>
                    <a:pt x="1" y="34954"/>
                    <a:pt x="1" y="34952"/>
                    <a:pt x="1" y="34950"/>
                  </a:cubicBezTo>
                  <a:close/>
                  <a:moveTo>
                    <a:pt x="15746" y="0"/>
                  </a:moveTo>
                  <a:cubicBezTo>
                    <a:pt x="15655" y="0"/>
                    <a:pt x="15564" y="61"/>
                    <a:pt x="15564" y="183"/>
                  </a:cubicBezTo>
                  <a:cubicBezTo>
                    <a:pt x="15533" y="791"/>
                    <a:pt x="15533" y="1368"/>
                    <a:pt x="15564" y="1976"/>
                  </a:cubicBezTo>
                  <a:lnTo>
                    <a:pt x="15472" y="2067"/>
                  </a:lnTo>
                  <a:cubicBezTo>
                    <a:pt x="15320" y="2219"/>
                    <a:pt x="15138" y="2402"/>
                    <a:pt x="14925" y="2614"/>
                  </a:cubicBezTo>
                  <a:cubicBezTo>
                    <a:pt x="13922" y="3557"/>
                    <a:pt x="12220" y="5107"/>
                    <a:pt x="10305" y="6809"/>
                  </a:cubicBezTo>
                  <a:cubicBezTo>
                    <a:pt x="7362" y="9421"/>
                    <a:pt x="6941" y="13072"/>
                    <a:pt x="6990" y="13248"/>
                  </a:cubicBezTo>
                  <a:lnTo>
                    <a:pt x="6990" y="13248"/>
                  </a:lnTo>
                  <a:cubicBezTo>
                    <a:pt x="7007" y="13133"/>
                    <a:pt x="9876" y="11532"/>
                    <a:pt x="12949" y="8876"/>
                  </a:cubicBezTo>
                  <a:cubicBezTo>
                    <a:pt x="14287" y="7660"/>
                    <a:pt x="15199" y="6079"/>
                    <a:pt x="15594" y="4317"/>
                  </a:cubicBezTo>
                  <a:lnTo>
                    <a:pt x="15594" y="4317"/>
                  </a:lnTo>
                  <a:cubicBezTo>
                    <a:pt x="15594" y="5380"/>
                    <a:pt x="15533" y="6444"/>
                    <a:pt x="15472" y="7508"/>
                  </a:cubicBezTo>
                  <a:cubicBezTo>
                    <a:pt x="15442" y="8420"/>
                    <a:pt x="15351" y="9301"/>
                    <a:pt x="15260" y="10213"/>
                  </a:cubicBezTo>
                  <a:cubicBezTo>
                    <a:pt x="15108" y="10335"/>
                    <a:pt x="14864" y="10548"/>
                    <a:pt x="14560" y="10791"/>
                  </a:cubicBezTo>
                  <a:cubicBezTo>
                    <a:pt x="13466" y="11642"/>
                    <a:pt x="11582" y="13010"/>
                    <a:pt x="9515" y="14499"/>
                  </a:cubicBezTo>
                  <a:cubicBezTo>
                    <a:pt x="6305" y="16809"/>
                    <a:pt x="5493" y="20391"/>
                    <a:pt x="5531" y="20573"/>
                  </a:cubicBezTo>
                  <a:lnTo>
                    <a:pt x="5531" y="20573"/>
                  </a:lnTo>
                  <a:cubicBezTo>
                    <a:pt x="5542" y="20444"/>
                    <a:pt x="8567" y="19141"/>
                    <a:pt x="11886" y="16809"/>
                  </a:cubicBezTo>
                  <a:cubicBezTo>
                    <a:pt x="13345" y="15745"/>
                    <a:pt x="14439" y="14256"/>
                    <a:pt x="15016" y="12523"/>
                  </a:cubicBezTo>
                  <a:lnTo>
                    <a:pt x="15016" y="12523"/>
                  </a:lnTo>
                  <a:cubicBezTo>
                    <a:pt x="14925" y="13283"/>
                    <a:pt x="14834" y="14043"/>
                    <a:pt x="14712" y="14773"/>
                  </a:cubicBezTo>
                  <a:cubicBezTo>
                    <a:pt x="14500" y="16110"/>
                    <a:pt x="14256" y="17447"/>
                    <a:pt x="13983" y="18754"/>
                  </a:cubicBezTo>
                  <a:lnTo>
                    <a:pt x="13953" y="18754"/>
                  </a:lnTo>
                  <a:lnTo>
                    <a:pt x="13892" y="18785"/>
                  </a:lnTo>
                  <a:cubicBezTo>
                    <a:pt x="13709" y="18906"/>
                    <a:pt x="13466" y="19089"/>
                    <a:pt x="13193" y="19271"/>
                  </a:cubicBezTo>
                  <a:cubicBezTo>
                    <a:pt x="12007" y="19970"/>
                    <a:pt x="10001" y="21125"/>
                    <a:pt x="7752" y="22402"/>
                  </a:cubicBezTo>
                  <a:cubicBezTo>
                    <a:pt x="4291" y="24358"/>
                    <a:pt x="3095" y="27862"/>
                    <a:pt x="3101" y="28051"/>
                  </a:cubicBezTo>
                  <a:lnTo>
                    <a:pt x="3101" y="28051"/>
                  </a:lnTo>
                  <a:cubicBezTo>
                    <a:pt x="3136" y="27935"/>
                    <a:pt x="6286" y="26961"/>
                    <a:pt x="9849" y="24955"/>
                  </a:cubicBezTo>
                  <a:cubicBezTo>
                    <a:pt x="11460" y="24043"/>
                    <a:pt x="12737" y="22645"/>
                    <a:pt x="13497" y="20943"/>
                  </a:cubicBezTo>
                  <a:lnTo>
                    <a:pt x="13497" y="20943"/>
                  </a:lnTo>
                  <a:cubicBezTo>
                    <a:pt x="13010" y="22888"/>
                    <a:pt x="12494" y="24803"/>
                    <a:pt x="11855" y="26718"/>
                  </a:cubicBezTo>
                  <a:lnTo>
                    <a:pt x="11673" y="26809"/>
                  </a:lnTo>
                  <a:cubicBezTo>
                    <a:pt x="11490" y="26931"/>
                    <a:pt x="11247" y="27052"/>
                    <a:pt x="10974" y="27174"/>
                  </a:cubicBezTo>
                  <a:cubicBezTo>
                    <a:pt x="9758" y="27782"/>
                    <a:pt x="7600" y="28694"/>
                    <a:pt x="5259" y="29758"/>
                  </a:cubicBezTo>
                  <a:cubicBezTo>
                    <a:pt x="1592" y="31381"/>
                    <a:pt x="35" y="34758"/>
                    <a:pt x="1" y="34950"/>
                  </a:cubicBezTo>
                  <a:lnTo>
                    <a:pt x="1" y="34950"/>
                  </a:lnTo>
                  <a:cubicBezTo>
                    <a:pt x="59" y="34816"/>
                    <a:pt x="3275" y="34173"/>
                    <a:pt x="7053" y="32524"/>
                  </a:cubicBezTo>
                  <a:cubicBezTo>
                    <a:pt x="8785" y="31764"/>
                    <a:pt x="10214" y="30426"/>
                    <a:pt x="11156" y="28785"/>
                  </a:cubicBezTo>
                  <a:lnTo>
                    <a:pt x="11156" y="28785"/>
                  </a:lnTo>
                  <a:lnTo>
                    <a:pt x="11095" y="28998"/>
                  </a:lnTo>
                  <a:cubicBezTo>
                    <a:pt x="10791" y="29788"/>
                    <a:pt x="10487" y="30609"/>
                    <a:pt x="10183" y="31399"/>
                  </a:cubicBezTo>
                  <a:cubicBezTo>
                    <a:pt x="10031" y="31551"/>
                    <a:pt x="9880" y="31733"/>
                    <a:pt x="9697" y="31916"/>
                  </a:cubicBezTo>
                  <a:lnTo>
                    <a:pt x="9606" y="32007"/>
                  </a:lnTo>
                  <a:cubicBezTo>
                    <a:pt x="8147" y="33648"/>
                    <a:pt x="6870" y="35442"/>
                    <a:pt x="5867" y="37387"/>
                  </a:cubicBezTo>
                  <a:cubicBezTo>
                    <a:pt x="4682" y="39727"/>
                    <a:pt x="3892" y="42220"/>
                    <a:pt x="3496" y="44803"/>
                  </a:cubicBezTo>
                  <a:cubicBezTo>
                    <a:pt x="5746" y="43253"/>
                    <a:pt x="7600" y="41186"/>
                    <a:pt x="8876" y="38755"/>
                  </a:cubicBezTo>
                  <a:cubicBezTo>
                    <a:pt x="9819" y="36870"/>
                    <a:pt x="10366" y="34834"/>
                    <a:pt x="10518" y="32767"/>
                  </a:cubicBezTo>
                  <a:cubicBezTo>
                    <a:pt x="10548" y="32189"/>
                    <a:pt x="10548" y="31764"/>
                    <a:pt x="10548" y="31460"/>
                  </a:cubicBezTo>
                  <a:cubicBezTo>
                    <a:pt x="10731" y="30943"/>
                    <a:pt x="10943" y="30457"/>
                    <a:pt x="11126" y="29970"/>
                  </a:cubicBezTo>
                  <a:cubicBezTo>
                    <a:pt x="11278" y="29545"/>
                    <a:pt x="11430" y="29089"/>
                    <a:pt x="11582" y="28663"/>
                  </a:cubicBezTo>
                  <a:lnTo>
                    <a:pt x="11582" y="28663"/>
                  </a:lnTo>
                  <a:cubicBezTo>
                    <a:pt x="11217" y="30578"/>
                    <a:pt x="11369" y="32584"/>
                    <a:pt x="12007" y="34408"/>
                  </a:cubicBezTo>
                  <a:cubicBezTo>
                    <a:pt x="13436" y="38268"/>
                    <a:pt x="14621" y="41551"/>
                    <a:pt x="14530" y="41551"/>
                  </a:cubicBezTo>
                  <a:cubicBezTo>
                    <a:pt x="14652" y="41551"/>
                    <a:pt x="16962" y="37265"/>
                    <a:pt x="15412" y="33314"/>
                  </a:cubicBezTo>
                  <a:cubicBezTo>
                    <a:pt x="14652" y="31369"/>
                    <a:pt x="13770" y="29484"/>
                    <a:pt x="12706" y="27660"/>
                  </a:cubicBezTo>
                  <a:lnTo>
                    <a:pt x="12372" y="27022"/>
                  </a:lnTo>
                  <a:lnTo>
                    <a:pt x="12250" y="26779"/>
                  </a:lnTo>
                  <a:cubicBezTo>
                    <a:pt x="12676" y="25502"/>
                    <a:pt x="13041" y="24226"/>
                    <a:pt x="13375" y="22919"/>
                  </a:cubicBezTo>
                  <a:cubicBezTo>
                    <a:pt x="13588" y="22219"/>
                    <a:pt x="13770" y="21490"/>
                    <a:pt x="13953" y="20761"/>
                  </a:cubicBezTo>
                  <a:lnTo>
                    <a:pt x="13953" y="20761"/>
                  </a:lnTo>
                  <a:cubicBezTo>
                    <a:pt x="13801" y="22675"/>
                    <a:pt x="14165" y="24590"/>
                    <a:pt x="14986" y="26323"/>
                  </a:cubicBezTo>
                  <a:cubicBezTo>
                    <a:pt x="16840" y="30001"/>
                    <a:pt x="18421" y="33101"/>
                    <a:pt x="18299" y="33162"/>
                  </a:cubicBezTo>
                  <a:cubicBezTo>
                    <a:pt x="18421" y="33162"/>
                    <a:pt x="20244" y="28663"/>
                    <a:pt x="18299" y="24925"/>
                  </a:cubicBezTo>
                  <a:cubicBezTo>
                    <a:pt x="17296" y="23071"/>
                    <a:pt x="16171" y="21308"/>
                    <a:pt x="14925" y="19636"/>
                  </a:cubicBezTo>
                  <a:lnTo>
                    <a:pt x="14500" y="19028"/>
                  </a:lnTo>
                  <a:lnTo>
                    <a:pt x="14408" y="18846"/>
                  </a:lnTo>
                  <a:lnTo>
                    <a:pt x="14378" y="18815"/>
                  </a:lnTo>
                  <a:cubicBezTo>
                    <a:pt x="14834" y="16688"/>
                    <a:pt x="15199" y="14529"/>
                    <a:pt x="15472" y="12371"/>
                  </a:cubicBezTo>
                  <a:cubicBezTo>
                    <a:pt x="15564" y="14256"/>
                    <a:pt x="16141" y="16080"/>
                    <a:pt x="17144" y="17660"/>
                  </a:cubicBezTo>
                  <a:cubicBezTo>
                    <a:pt x="19424" y="21095"/>
                    <a:pt x="21339" y="24043"/>
                    <a:pt x="21217" y="24074"/>
                  </a:cubicBezTo>
                  <a:cubicBezTo>
                    <a:pt x="21339" y="24074"/>
                    <a:pt x="22646" y="19423"/>
                    <a:pt x="20244" y="15897"/>
                  </a:cubicBezTo>
                  <a:cubicBezTo>
                    <a:pt x="19059" y="14165"/>
                    <a:pt x="17752" y="12523"/>
                    <a:pt x="16323" y="10973"/>
                  </a:cubicBezTo>
                  <a:lnTo>
                    <a:pt x="15837" y="10365"/>
                  </a:lnTo>
                  <a:lnTo>
                    <a:pt x="15715" y="10244"/>
                  </a:lnTo>
                  <a:cubicBezTo>
                    <a:pt x="15776" y="9666"/>
                    <a:pt x="15807" y="9089"/>
                    <a:pt x="15867" y="8511"/>
                  </a:cubicBezTo>
                  <a:cubicBezTo>
                    <a:pt x="15959" y="7174"/>
                    <a:pt x="16019" y="5836"/>
                    <a:pt x="16050" y="4468"/>
                  </a:cubicBezTo>
                  <a:lnTo>
                    <a:pt x="16050" y="4165"/>
                  </a:lnTo>
                  <a:cubicBezTo>
                    <a:pt x="16354" y="6019"/>
                    <a:pt x="17114" y="7751"/>
                    <a:pt x="18269" y="9210"/>
                  </a:cubicBezTo>
                  <a:cubicBezTo>
                    <a:pt x="20913" y="12402"/>
                    <a:pt x="23132" y="15137"/>
                    <a:pt x="23041" y="15198"/>
                  </a:cubicBezTo>
                  <a:cubicBezTo>
                    <a:pt x="23162" y="15137"/>
                    <a:pt x="23953" y="10396"/>
                    <a:pt x="21187" y="7143"/>
                  </a:cubicBezTo>
                  <a:cubicBezTo>
                    <a:pt x="19819" y="5502"/>
                    <a:pt x="18330" y="3982"/>
                    <a:pt x="16719" y="2584"/>
                  </a:cubicBezTo>
                  <a:lnTo>
                    <a:pt x="16050" y="1946"/>
                  </a:lnTo>
                  <a:cubicBezTo>
                    <a:pt x="16050" y="1338"/>
                    <a:pt x="16019" y="760"/>
                    <a:pt x="15928" y="183"/>
                  </a:cubicBezTo>
                  <a:cubicBezTo>
                    <a:pt x="15928" y="61"/>
                    <a:pt x="15837" y="0"/>
                    <a:pt x="157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44"/>
            <p:cNvSpPr/>
            <p:nvPr/>
          </p:nvSpPr>
          <p:spPr>
            <a:xfrm>
              <a:off x="10174225" y="-1747439"/>
              <a:ext cx="1086653" cy="1304872"/>
            </a:xfrm>
            <a:custGeom>
              <a:avLst/>
              <a:gdLst/>
              <a:ahLst/>
              <a:cxnLst/>
              <a:rect l="l" t="t" r="r" b="b"/>
              <a:pathLst>
                <a:path w="31820" h="38210" extrusionOk="0">
                  <a:moveTo>
                    <a:pt x="15016" y="9087"/>
                  </a:moveTo>
                  <a:cubicBezTo>
                    <a:pt x="15015" y="9088"/>
                    <a:pt x="15015" y="9089"/>
                    <a:pt x="15016" y="9090"/>
                  </a:cubicBezTo>
                  <a:cubicBezTo>
                    <a:pt x="15016" y="9090"/>
                    <a:pt x="15016" y="9088"/>
                    <a:pt x="15016" y="9087"/>
                  </a:cubicBezTo>
                  <a:close/>
                  <a:moveTo>
                    <a:pt x="10913" y="15347"/>
                  </a:moveTo>
                  <a:lnTo>
                    <a:pt x="10913" y="15347"/>
                  </a:lnTo>
                  <a:cubicBezTo>
                    <a:pt x="10912" y="15348"/>
                    <a:pt x="10912" y="15350"/>
                    <a:pt x="10912" y="15352"/>
                  </a:cubicBezTo>
                  <a:cubicBezTo>
                    <a:pt x="10912" y="15351"/>
                    <a:pt x="10912" y="15349"/>
                    <a:pt x="10913" y="15347"/>
                  </a:cubicBezTo>
                  <a:close/>
                  <a:moveTo>
                    <a:pt x="29212" y="16811"/>
                  </a:moveTo>
                  <a:lnTo>
                    <a:pt x="29212" y="16811"/>
                  </a:lnTo>
                  <a:cubicBezTo>
                    <a:pt x="29211" y="16811"/>
                    <a:pt x="29211" y="16811"/>
                    <a:pt x="29210" y="16811"/>
                  </a:cubicBezTo>
                  <a:cubicBezTo>
                    <a:pt x="29211" y="16811"/>
                    <a:pt x="29211" y="16811"/>
                    <a:pt x="29212" y="16811"/>
                  </a:cubicBezTo>
                  <a:close/>
                  <a:moveTo>
                    <a:pt x="5867" y="21395"/>
                  </a:moveTo>
                  <a:lnTo>
                    <a:pt x="5867" y="21395"/>
                  </a:lnTo>
                  <a:cubicBezTo>
                    <a:pt x="5866" y="21397"/>
                    <a:pt x="5866" y="21399"/>
                    <a:pt x="5867" y="21401"/>
                  </a:cubicBezTo>
                  <a:cubicBezTo>
                    <a:pt x="5867" y="21399"/>
                    <a:pt x="5867" y="21397"/>
                    <a:pt x="5867" y="21395"/>
                  </a:cubicBezTo>
                  <a:close/>
                  <a:moveTo>
                    <a:pt x="11459" y="38209"/>
                  </a:moveTo>
                  <a:cubicBezTo>
                    <a:pt x="11460" y="38209"/>
                    <a:pt x="11460" y="38210"/>
                    <a:pt x="11460" y="38210"/>
                  </a:cubicBezTo>
                  <a:lnTo>
                    <a:pt x="11460" y="38210"/>
                  </a:lnTo>
                  <a:cubicBezTo>
                    <a:pt x="11460" y="38210"/>
                    <a:pt x="11460" y="38209"/>
                    <a:pt x="11459" y="38209"/>
                  </a:cubicBezTo>
                  <a:close/>
                  <a:moveTo>
                    <a:pt x="28011" y="1"/>
                  </a:moveTo>
                  <a:cubicBezTo>
                    <a:pt x="27942" y="1"/>
                    <a:pt x="27875" y="37"/>
                    <a:pt x="27843" y="124"/>
                  </a:cubicBezTo>
                  <a:cubicBezTo>
                    <a:pt x="27599" y="671"/>
                    <a:pt x="27387" y="1218"/>
                    <a:pt x="27174" y="1765"/>
                  </a:cubicBezTo>
                  <a:lnTo>
                    <a:pt x="27052" y="1826"/>
                  </a:lnTo>
                  <a:cubicBezTo>
                    <a:pt x="26870" y="1917"/>
                    <a:pt x="26627" y="2008"/>
                    <a:pt x="26323" y="2130"/>
                  </a:cubicBezTo>
                  <a:cubicBezTo>
                    <a:pt x="25077" y="2647"/>
                    <a:pt x="22888" y="3437"/>
                    <a:pt x="20487" y="4318"/>
                  </a:cubicBezTo>
                  <a:cubicBezTo>
                    <a:pt x="16747" y="5676"/>
                    <a:pt x="15042" y="8919"/>
                    <a:pt x="15016" y="9087"/>
                  </a:cubicBezTo>
                  <a:lnTo>
                    <a:pt x="15016" y="9087"/>
                  </a:lnTo>
                  <a:cubicBezTo>
                    <a:pt x="15062" y="8990"/>
                    <a:pt x="18314" y="8588"/>
                    <a:pt x="22159" y="7236"/>
                  </a:cubicBezTo>
                  <a:cubicBezTo>
                    <a:pt x="23861" y="6598"/>
                    <a:pt x="25289" y="5473"/>
                    <a:pt x="26292" y="3984"/>
                  </a:cubicBezTo>
                  <a:lnTo>
                    <a:pt x="26292" y="3984"/>
                  </a:lnTo>
                  <a:cubicBezTo>
                    <a:pt x="25897" y="4957"/>
                    <a:pt x="25472" y="5929"/>
                    <a:pt x="25016" y="6902"/>
                  </a:cubicBezTo>
                  <a:cubicBezTo>
                    <a:pt x="24621" y="7723"/>
                    <a:pt x="24226" y="8513"/>
                    <a:pt x="23830" y="9334"/>
                  </a:cubicBezTo>
                  <a:cubicBezTo>
                    <a:pt x="23618" y="9394"/>
                    <a:pt x="23314" y="9486"/>
                    <a:pt x="22919" y="9607"/>
                  </a:cubicBezTo>
                  <a:cubicBezTo>
                    <a:pt x="21611" y="10002"/>
                    <a:pt x="19362" y="10549"/>
                    <a:pt x="16870" y="11157"/>
                  </a:cubicBezTo>
                  <a:cubicBezTo>
                    <a:pt x="13023" y="12119"/>
                    <a:pt x="10959" y="15160"/>
                    <a:pt x="10913" y="15347"/>
                  </a:cubicBezTo>
                  <a:lnTo>
                    <a:pt x="10913" y="15347"/>
                  </a:lnTo>
                  <a:cubicBezTo>
                    <a:pt x="10979" y="15228"/>
                    <a:pt x="14254" y="15155"/>
                    <a:pt x="18238" y="14197"/>
                  </a:cubicBezTo>
                  <a:cubicBezTo>
                    <a:pt x="19970" y="13741"/>
                    <a:pt x="21551" y="12768"/>
                    <a:pt x="22706" y="11400"/>
                  </a:cubicBezTo>
                  <a:lnTo>
                    <a:pt x="22706" y="11400"/>
                  </a:lnTo>
                  <a:cubicBezTo>
                    <a:pt x="22341" y="12069"/>
                    <a:pt x="21946" y="12708"/>
                    <a:pt x="21581" y="13376"/>
                  </a:cubicBezTo>
                  <a:cubicBezTo>
                    <a:pt x="20882" y="14531"/>
                    <a:pt x="20183" y="15656"/>
                    <a:pt x="19423" y="16781"/>
                  </a:cubicBezTo>
                  <a:lnTo>
                    <a:pt x="19393" y="16781"/>
                  </a:lnTo>
                  <a:lnTo>
                    <a:pt x="19301" y="16811"/>
                  </a:lnTo>
                  <a:cubicBezTo>
                    <a:pt x="19119" y="16841"/>
                    <a:pt x="18815" y="16902"/>
                    <a:pt x="18481" y="16993"/>
                  </a:cubicBezTo>
                  <a:cubicBezTo>
                    <a:pt x="17143" y="17206"/>
                    <a:pt x="14833" y="17540"/>
                    <a:pt x="12280" y="17875"/>
                  </a:cubicBezTo>
                  <a:cubicBezTo>
                    <a:pt x="8344" y="18416"/>
                    <a:pt x="5923" y="21213"/>
                    <a:pt x="5867" y="21395"/>
                  </a:cubicBezTo>
                  <a:lnTo>
                    <a:pt x="5867" y="21395"/>
                  </a:lnTo>
                  <a:cubicBezTo>
                    <a:pt x="5884" y="21371"/>
                    <a:pt x="6070" y="21365"/>
                    <a:pt x="6395" y="21365"/>
                  </a:cubicBezTo>
                  <a:cubicBezTo>
                    <a:pt x="6662" y="21365"/>
                    <a:pt x="7023" y="21369"/>
                    <a:pt x="7461" y="21369"/>
                  </a:cubicBezTo>
                  <a:cubicBezTo>
                    <a:pt x="8821" y="21369"/>
                    <a:pt x="10927" y="21333"/>
                    <a:pt x="13283" y="21036"/>
                  </a:cubicBezTo>
                  <a:cubicBezTo>
                    <a:pt x="15107" y="20762"/>
                    <a:pt x="16809" y="19942"/>
                    <a:pt x="18146" y="18665"/>
                  </a:cubicBezTo>
                  <a:lnTo>
                    <a:pt x="18146" y="18665"/>
                  </a:lnTo>
                  <a:cubicBezTo>
                    <a:pt x="16991" y="20276"/>
                    <a:pt x="15776" y="21887"/>
                    <a:pt x="14499" y="23407"/>
                  </a:cubicBezTo>
                  <a:lnTo>
                    <a:pt x="14286" y="23437"/>
                  </a:lnTo>
                  <a:cubicBezTo>
                    <a:pt x="14073" y="23468"/>
                    <a:pt x="13800" y="23498"/>
                    <a:pt x="13526" y="23528"/>
                  </a:cubicBezTo>
                  <a:cubicBezTo>
                    <a:pt x="12158" y="23589"/>
                    <a:pt x="9818" y="23680"/>
                    <a:pt x="7234" y="23771"/>
                  </a:cubicBezTo>
                  <a:cubicBezTo>
                    <a:pt x="3222" y="23923"/>
                    <a:pt x="457" y="26537"/>
                    <a:pt x="456" y="26659"/>
                  </a:cubicBezTo>
                  <a:lnTo>
                    <a:pt x="456" y="26659"/>
                  </a:lnTo>
                  <a:cubicBezTo>
                    <a:pt x="456" y="26648"/>
                    <a:pt x="484" y="26643"/>
                    <a:pt x="537" y="26643"/>
                  </a:cubicBezTo>
                  <a:cubicBezTo>
                    <a:pt x="1012" y="26643"/>
                    <a:pt x="3527" y="27040"/>
                    <a:pt x="6758" y="27040"/>
                  </a:cubicBezTo>
                  <a:cubicBezTo>
                    <a:pt x="7121" y="27040"/>
                    <a:pt x="7493" y="27035"/>
                    <a:pt x="7873" y="27024"/>
                  </a:cubicBezTo>
                  <a:cubicBezTo>
                    <a:pt x="9788" y="26933"/>
                    <a:pt x="11611" y="26264"/>
                    <a:pt x="13101" y="25079"/>
                  </a:cubicBezTo>
                  <a:lnTo>
                    <a:pt x="13101" y="25079"/>
                  </a:lnTo>
                  <a:lnTo>
                    <a:pt x="12949" y="25230"/>
                  </a:lnTo>
                  <a:cubicBezTo>
                    <a:pt x="12371" y="25869"/>
                    <a:pt x="11794" y="26507"/>
                    <a:pt x="11186" y="27145"/>
                  </a:cubicBezTo>
                  <a:cubicBezTo>
                    <a:pt x="11034" y="27206"/>
                    <a:pt x="10821" y="27328"/>
                    <a:pt x="10547" y="27419"/>
                  </a:cubicBezTo>
                  <a:lnTo>
                    <a:pt x="10456" y="27480"/>
                  </a:lnTo>
                  <a:cubicBezTo>
                    <a:pt x="8481" y="28452"/>
                    <a:pt x="6626" y="29668"/>
                    <a:pt x="4985" y="31066"/>
                  </a:cubicBezTo>
                  <a:cubicBezTo>
                    <a:pt x="3009" y="32829"/>
                    <a:pt x="1338" y="34835"/>
                    <a:pt x="0" y="37085"/>
                  </a:cubicBezTo>
                  <a:cubicBezTo>
                    <a:pt x="2675" y="36477"/>
                    <a:pt x="5167" y="35261"/>
                    <a:pt x="7265" y="33468"/>
                  </a:cubicBezTo>
                  <a:cubicBezTo>
                    <a:pt x="8845" y="32100"/>
                    <a:pt x="10122" y="30398"/>
                    <a:pt x="11034" y="28544"/>
                  </a:cubicBezTo>
                  <a:cubicBezTo>
                    <a:pt x="11277" y="28027"/>
                    <a:pt x="11429" y="27601"/>
                    <a:pt x="11520" y="27328"/>
                  </a:cubicBezTo>
                  <a:lnTo>
                    <a:pt x="12614" y="26173"/>
                  </a:lnTo>
                  <a:cubicBezTo>
                    <a:pt x="12918" y="25838"/>
                    <a:pt x="13222" y="25474"/>
                    <a:pt x="13526" y="25139"/>
                  </a:cubicBezTo>
                  <a:lnTo>
                    <a:pt x="13526" y="25139"/>
                  </a:lnTo>
                  <a:cubicBezTo>
                    <a:pt x="12493" y="26781"/>
                    <a:pt x="11885" y="28696"/>
                    <a:pt x="11794" y="30641"/>
                  </a:cubicBezTo>
                  <a:cubicBezTo>
                    <a:pt x="11703" y="34727"/>
                    <a:pt x="11582" y="38210"/>
                    <a:pt x="11461" y="38210"/>
                  </a:cubicBezTo>
                  <a:cubicBezTo>
                    <a:pt x="11461" y="38210"/>
                    <a:pt x="11460" y="38210"/>
                    <a:pt x="11460" y="38210"/>
                  </a:cubicBezTo>
                  <a:lnTo>
                    <a:pt x="11460" y="38210"/>
                  </a:lnTo>
                  <a:cubicBezTo>
                    <a:pt x="11461" y="38210"/>
                    <a:pt x="11461" y="38210"/>
                    <a:pt x="11461" y="38210"/>
                  </a:cubicBezTo>
                  <a:cubicBezTo>
                    <a:pt x="11617" y="38210"/>
                    <a:pt x="15320" y="35089"/>
                    <a:pt x="15350" y="30884"/>
                  </a:cubicBezTo>
                  <a:cubicBezTo>
                    <a:pt x="15380" y="28787"/>
                    <a:pt x="15228" y="26689"/>
                    <a:pt x="14955" y="24623"/>
                  </a:cubicBezTo>
                  <a:cubicBezTo>
                    <a:pt x="14924" y="24319"/>
                    <a:pt x="14894" y="24075"/>
                    <a:pt x="14864" y="23893"/>
                  </a:cubicBezTo>
                  <a:cubicBezTo>
                    <a:pt x="14864" y="23771"/>
                    <a:pt x="14864" y="23680"/>
                    <a:pt x="14833" y="23620"/>
                  </a:cubicBezTo>
                  <a:cubicBezTo>
                    <a:pt x="15715" y="22586"/>
                    <a:pt x="16535" y="21553"/>
                    <a:pt x="17356" y="20458"/>
                  </a:cubicBezTo>
                  <a:cubicBezTo>
                    <a:pt x="17782" y="19881"/>
                    <a:pt x="18238" y="19273"/>
                    <a:pt x="18663" y="18665"/>
                  </a:cubicBezTo>
                  <a:lnTo>
                    <a:pt x="18663" y="18665"/>
                  </a:lnTo>
                  <a:cubicBezTo>
                    <a:pt x="17812" y="20398"/>
                    <a:pt x="17447" y="22313"/>
                    <a:pt x="17569" y="24227"/>
                  </a:cubicBezTo>
                  <a:cubicBezTo>
                    <a:pt x="17934" y="28331"/>
                    <a:pt x="18207" y="31796"/>
                    <a:pt x="18086" y="31796"/>
                  </a:cubicBezTo>
                  <a:cubicBezTo>
                    <a:pt x="18086" y="31796"/>
                    <a:pt x="18087" y="31796"/>
                    <a:pt x="18087" y="31796"/>
                  </a:cubicBezTo>
                  <a:cubicBezTo>
                    <a:pt x="18236" y="31796"/>
                    <a:pt x="21579" y="28313"/>
                    <a:pt x="21125" y="24136"/>
                  </a:cubicBezTo>
                  <a:cubicBezTo>
                    <a:pt x="20912" y="22039"/>
                    <a:pt x="20548" y="19972"/>
                    <a:pt x="20031" y="17936"/>
                  </a:cubicBezTo>
                  <a:cubicBezTo>
                    <a:pt x="19970" y="17662"/>
                    <a:pt x="19909" y="17419"/>
                    <a:pt x="19879" y="17236"/>
                  </a:cubicBezTo>
                  <a:lnTo>
                    <a:pt x="19849" y="17024"/>
                  </a:lnTo>
                  <a:lnTo>
                    <a:pt x="19849" y="16963"/>
                  </a:lnTo>
                  <a:cubicBezTo>
                    <a:pt x="21064" y="15170"/>
                    <a:pt x="22189" y="13315"/>
                    <a:pt x="23253" y="11400"/>
                  </a:cubicBezTo>
                  <a:lnTo>
                    <a:pt x="23253" y="11400"/>
                  </a:lnTo>
                  <a:cubicBezTo>
                    <a:pt x="22675" y="13194"/>
                    <a:pt x="22523" y="15078"/>
                    <a:pt x="22858" y="16932"/>
                  </a:cubicBezTo>
                  <a:cubicBezTo>
                    <a:pt x="23678" y="20975"/>
                    <a:pt x="24377" y="24410"/>
                    <a:pt x="24256" y="24410"/>
                  </a:cubicBezTo>
                  <a:cubicBezTo>
                    <a:pt x="24256" y="24410"/>
                    <a:pt x="24257" y="24410"/>
                    <a:pt x="24257" y="24410"/>
                  </a:cubicBezTo>
                  <a:cubicBezTo>
                    <a:pt x="24400" y="24410"/>
                    <a:pt x="27292" y="20594"/>
                    <a:pt x="26384" y="16446"/>
                  </a:cubicBezTo>
                  <a:cubicBezTo>
                    <a:pt x="25928" y="14410"/>
                    <a:pt x="25289" y="12373"/>
                    <a:pt x="24560" y="10397"/>
                  </a:cubicBezTo>
                  <a:cubicBezTo>
                    <a:pt x="24438" y="10093"/>
                    <a:pt x="24377" y="9850"/>
                    <a:pt x="24286" y="9668"/>
                  </a:cubicBezTo>
                  <a:lnTo>
                    <a:pt x="24256" y="9516"/>
                  </a:lnTo>
                  <a:cubicBezTo>
                    <a:pt x="24499" y="8999"/>
                    <a:pt x="24773" y="8483"/>
                    <a:pt x="25016" y="7966"/>
                  </a:cubicBezTo>
                  <a:cubicBezTo>
                    <a:pt x="25624" y="6750"/>
                    <a:pt x="26171" y="5504"/>
                    <a:pt x="26688" y="4288"/>
                  </a:cubicBezTo>
                  <a:lnTo>
                    <a:pt x="26809" y="3984"/>
                  </a:lnTo>
                  <a:lnTo>
                    <a:pt x="26809" y="3984"/>
                  </a:lnTo>
                  <a:cubicBezTo>
                    <a:pt x="26414" y="5808"/>
                    <a:pt x="26505" y="7723"/>
                    <a:pt x="27022" y="9516"/>
                  </a:cubicBezTo>
                  <a:cubicBezTo>
                    <a:pt x="28263" y="13453"/>
                    <a:pt x="29324" y="16786"/>
                    <a:pt x="29212" y="16811"/>
                  </a:cubicBezTo>
                  <a:lnTo>
                    <a:pt x="29212" y="16811"/>
                  </a:lnTo>
                  <a:cubicBezTo>
                    <a:pt x="29349" y="16783"/>
                    <a:pt x="31820" y="12694"/>
                    <a:pt x="30487" y="8665"/>
                  </a:cubicBezTo>
                  <a:cubicBezTo>
                    <a:pt x="29818" y="6659"/>
                    <a:pt x="28998" y="4683"/>
                    <a:pt x="28055" y="2799"/>
                  </a:cubicBezTo>
                  <a:cubicBezTo>
                    <a:pt x="27873" y="2403"/>
                    <a:pt x="27751" y="2130"/>
                    <a:pt x="27660" y="1947"/>
                  </a:cubicBezTo>
                  <a:cubicBezTo>
                    <a:pt x="27873" y="1400"/>
                    <a:pt x="28055" y="823"/>
                    <a:pt x="28207" y="276"/>
                  </a:cubicBezTo>
                  <a:cubicBezTo>
                    <a:pt x="28266" y="119"/>
                    <a:pt x="28136" y="1"/>
                    <a:pt x="2801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44"/>
            <p:cNvSpPr/>
            <p:nvPr/>
          </p:nvSpPr>
          <p:spPr>
            <a:xfrm>
              <a:off x="9732017" y="-1907158"/>
              <a:ext cx="1471694" cy="849276"/>
            </a:xfrm>
            <a:custGeom>
              <a:avLst/>
              <a:gdLst/>
              <a:ahLst/>
              <a:cxnLst/>
              <a:rect l="l" t="t" r="r" b="b"/>
              <a:pathLst>
                <a:path w="43095" h="24869" extrusionOk="0">
                  <a:moveTo>
                    <a:pt x="27116" y="1544"/>
                  </a:moveTo>
                  <a:cubicBezTo>
                    <a:pt x="27114" y="1545"/>
                    <a:pt x="27114" y="1547"/>
                    <a:pt x="27114" y="1548"/>
                  </a:cubicBezTo>
                  <a:cubicBezTo>
                    <a:pt x="27114" y="1547"/>
                    <a:pt x="27115" y="1546"/>
                    <a:pt x="27116" y="1544"/>
                  </a:cubicBezTo>
                  <a:close/>
                  <a:moveTo>
                    <a:pt x="20430" y="4856"/>
                  </a:moveTo>
                  <a:cubicBezTo>
                    <a:pt x="20428" y="4857"/>
                    <a:pt x="20426" y="4859"/>
                    <a:pt x="20426" y="4862"/>
                  </a:cubicBezTo>
                  <a:cubicBezTo>
                    <a:pt x="20427" y="4860"/>
                    <a:pt x="20428" y="4858"/>
                    <a:pt x="20430" y="4856"/>
                  </a:cubicBezTo>
                  <a:close/>
                  <a:moveTo>
                    <a:pt x="13013" y="7593"/>
                  </a:moveTo>
                  <a:cubicBezTo>
                    <a:pt x="13011" y="7594"/>
                    <a:pt x="13010" y="7595"/>
                    <a:pt x="13010" y="7597"/>
                  </a:cubicBezTo>
                  <a:cubicBezTo>
                    <a:pt x="13011" y="7596"/>
                    <a:pt x="13011" y="7595"/>
                    <a:pt x="13013" y="7593"/>
                  </a:cubicBezTo>
                  <a:close/>
                  <a:moveTo>
                    <a:pt x="5688" y="9327"/>
                  </a:moveTo>
                  <a:cubicBezTo>
                    <a:pt x="5686" y="9327"/>
                    <a:pt x="5685" y="9328"/>
                    <a:pt x="5685" y="9330"/>
                  </a:cubicBezTo>
                  <a:cubicBezTo>
                    <a:pt x="5685" y="9329"/>
                    <a:pt x="5686" y="9328"/>
                    <a:pt x="5688" y="9327"/>
                  </a:cubicBezTo>
                  <a:close/>
                  <a:moveTo>
                    <a:pt x="27326" y="19391"/>
                  </a:moveTo>
                  <a:cubicBezTo>
                    <a:pt x="27327" y="19391"/>
                    <a:pt x="27327" y="19391"/>
                    <a:pt x="27327" y="19391"/>
                  </a:cubicBezTo>
                  <a:lnTo>
                    <a:pt x="27327" y="19391"/>
                  </a:lnTo>
                  <a:cubicBezTo>
                    <a:pt x="27327" y="19391"/>
                    <a:pt x="27327" y="19391"/>
                    <a:pt x="27326" y="19391"/>
                  </a:cubicBezTo>
                  <a:close/>
                  <a:moveTo>
                    <a:pt x="9362" y="24862"/>
                  </a:moveTo>
                  <a:cubicBezTo>
                    <a:pt x="9363" y="24862"/>
                    <a:pt x="9363" y="24862"/>
                    <a:pt x="9363" y="24863"/>
                  </a:cubicBezTo>
                  <a:lnTo>
                    <a:pt x="9363" y="24863"/>
                  </a:lnTo>
                  <a:cubicBezTo>
                    <a:pt x="9363" y="24862"/>
                    <a:pt x="9363" y="24862"/>
                    <a:pt x="9362" y="24862"/>
                  </a:cubicBezTo>
                  <a:close/>
                  <a:moveTo>
                    <a:pt x="32525" y="1"/>
                  </a:moveTo>
                  <a:cubicBezTo>
                    <a:pt x="29468" y="1"/>
                    <a:pt x="27197" y="1409"/>
                    <a:pt x="27116" y="1544"/>
                  </a:cubicBezTo>
                  <a:lnTo>
                    <a:pt x="27116" y="1544"/>
                  </a:lnTo>
                  <a:cubicBezTo>
                    <a:pt x="27118" y="1542"/>
                    <a:pt x="27123" y="1540"/>
                    <a:pt x="27131" y="1540"/>
                  </a:cubicBezTo>
                  <a:cubicBezTo>
                    <a:pt x="27382" y="1540"/>
                    <a:pt x="30332" y="2769"/>
                    <a:pt x="34226" y="3524"/>
                  </a:cubicBezTo>
                  <a:cubicBezTo>
                    <a:pt x="34716" y="3609"/>
                    <a:pt x="35210" y="3651"/>
                    <a:pt x="35703" y="3651"/>
                  </a:cubicBezTo>
                  <a:cubicBezTo>
                    <a:pt x="36986" y="3651"/>
                    <a:pt x="38260" y="3365"/>
                    <a:pt x="39424" y="2795"/>
                  </a:cubicBezTo>
                  <a:lnTo>
                    <a:pt x="39424" y="2795"/>
                  </a:lnTo>
                  <a:cubicBezTo>
                    <a:pt x="38573" y="3433"/>
                    <a:pt x="37722" y="4071"/>
                    <a:pt x="36840" y="4679"/>
                  </a:cubicBezTo>
                  <a:cubicBezTo>
                    <a:pt x="36111" y="5196"/>
                    <a:pt x="35351" y="5682"/>
                    <a:pt x="34591" y="6169"/>
                  </a:cubicBezTo>
                  <a:cubicBezTo>
                    <a:pt x="34378" y="6138"/>
                    <a:pt x="34074" y="6077"/>
                    <a:pt x="33679" y="5956"/>
                  </a:cubicBezTo>
                  <a:cubicBezTo>
                    <a:pt x="32372" y="5621"/>
                    <a:pt x="30123" y="4983"/>
                    <a:pt x="27661" y="4254"/>
                  </a:cubicBezTo>
                  <a:cubicBezTo>
                    <a:pt x="26690" y="3969"/>
                    <a:pt x="25749" y="3861"/>
                    <a:pt x="24884" y="3861"/>
                  </a:cubicBezTo>
                  <a:cubicBezTo>
                    <a:pt x="22388" y="3861"/>
                    <a:pt x="20528" y="4755"/>
                    <a:pt x="20430" y="4856"/>
                  </a:cubicBezTo>
                  <a:lnTo>
                    <a:pt x="20430" y="4856"/>
                  </a:lnTo>
                  <a:cubicBezTo>
                    <a:pt x="20432" y="4855"/>
                    <a:pt x="20434" y="4855"/>
                    <a:pt x="20437" y="4855"/>
                  </a:cubicBezTo>
                  <a:cubicBezTo>
                    <a:pt x="20634" y="4855"/>
                    <a:pt x="23484" y="6423"/>
                    <a:pt x="27296" y="7567"/>
                  </a:cubicBezTo>
                  <a:cubicBezTo>
                    <a:pt x="28080" y="7801"/>
                    <a:pt x="28890" y="7916"/>
                    <a:pt x="29699" y="7916"/>
                  </a:cubicBezTo>
                  <a:cubicBezTo>
                    <a:pt x="30676" y="7916"/>
                    <a:pt x="31653" y="7747"/>
                    <a:pt x="32585" y="7415"/>
                  </a:cubicBezTo>
                  <a:lnTo>
                    <a:pt x="32585" y="7415"/>
                  </a:lnTo>
                  <a:cubicBezTo>
                    <a:pt x="31946" y="7780"/>
                    <a:pt x="31278" y="8175"/>
                    <a:pt x="30609" y="8539"/>
                  </a:cubicBezTo>
                  <a:cubicBezTo>
                    <a:pt x="29454" y="9208"/>
                    <a:pt x="28269" y="9816"/>
                    <a:pt x="27053" y="10424"/>
                  </a:cubicBezTo>
                  <a:lnTo>
                    <a:pt x="27022" y="10424"/>
                  </a:lnTo>
                  <a:lnTo>
                    <a:pt x="26931" y="10394"/>
                  </a:lnTo>
                  <a:cubicBezTo>
                    <a:pt x="26718" y="10333"/>
                    <a:pt x="26475" y="10242"/>
                    <a:pt x="26141" y="10120"/>
                  </a:cubicBezTo>
                  <a:cubicBezTo>
                    <a:pt x="24864" y="9634"/>
                    <a:pt x="22706" y="8752"/>
                    <a:pt x="20335" y="7780"/>
                  </a:cubicBezTo>
                  <a:cubicBezTo>
                    <a:pt x="18924" y="7206"/>
                    <a:pt x="17542" y="7022"/>
                    <a:pt x="16367" y="7022"/>
                  </a:cubicBezTo>
                  <a:cubicBezTo>
                    <a:pt x="14458" y="7022"/>
                    <a:pt x="13091" y="7506"/>
                    <a:pt x="13013" y="7593"/>
                  </a:cubicBezTo>
                  <a:lnTo>
                    <a:pt x="13013" y="7593"/>
                  </a:lnTo>
                  <a:cubicBezTo>
                    <a:pt x="13014" y="7592"/>
                    <a:pt x="13017" y="7592"/>
                    <a:pt x="13020" y="7592"/>
                  </a:cubicBezTo>
                  <a:cubicBezTo>
                    <a:pt x="13208" y="7592"/>
                    <a:pt x="15892" y="9439"/>
                    <a:pt x="19606" y="11001"/>
                  </a:cubicBezTo>
                  <a:cubicBezTo>
                    <a:pt x="20653" y="11432"/>
                    <a:pt x="21769" y="11643"/>
                    <a:pt x="22891" y="11643"/>
                  </a:cubicBezTo>
                  <a:cubicBezTo>
                    <a:pt x="23592" y="11643"/>
                    <a:pt x="24296" y="11560"/>
                    <a:pt x="24986" y="11397"/>
                  </a:cubicBezTo>
                  <a:lnTo>
                    <a:pt x="24986" y="11397"/>
                  </a:lnTo>
                  <a:cubicBezTo>
                    <a:pt x="23162" y="12217"/>
                    <a:pt x="21308" y="12977"/>
                    <a:pt x="19454" y="13676"/>
                  </a:cubicBezTo>
                  <a:lnTo>
                    <a:pt x="19271" y="13555"/>
                  </a:lnTo>
                  <a:cubicBezTo>
                    <a:pt x="19059" y="13463"/>
                    <a:pt x="18846" y="13342"/>
                    <a:pt x="18542" y="13220"/>
                  </a:cubicBezTo>
                  <a:cubicBezTo>
                    <a:pt x="17326" y="12612"/>
                    <a:pt x="15259" y="11518"/>
                    <a:pt x="12980" y="10272"/>
                  </a:cubicBezTo>
                  <a:cubicBezTo>
                    <a:pt x="11159" y="9307"/>
                    <a:pt x="9316" y="9060"/>
                    <a:pt x="7937" y="9060"/>
                  </a:cubicBezTo>
                  <a:cubicBezTo>
                    <a:pt x="6645" y="9060"/>
                    <a:pt x="5762" y="9277"/>
                    <a:pt x="5688" y="9327"/>
                  </a:cubicBezTo>
                  <a:lnTo>
                    <a:pt x="5688" y="9327"/>
                  </a:lnTo>
                  <a:cubicBezTo>
                    <a:pt x="5688" y="9327"/>
                    <a:pt x="5689" y="9327"/>
                    <a:pt x="5689" y="9327"/>
                  </a:cubicBezTo>
                  <a:cubicBezTo>
                    <a:pt x="5819" y="9327"/>
                    <a:pt x="8342" y="11467"/>
                    <a:pt x="11916" y="13403"/>
                  </a:cubicBezTo>
                  <a:cubicBezTo>
                    <a:pt x="13207" y="14084"/>
                    <a:pt x="14625" y="14438"/>
                    <a:pt x="16072" y="14438"/>
                  </a:cubicBezTo>
                  <a:cubicBezTo>
                    <a:pt x="16499" y="14438"/>
                    <a:pt x="16928" y="14407"/>
                    <a:pt x="17357" y="14345"/>
                  </a:cubicBezTo>
                  <a:lnTo>
                    <a:pt x="17357" y="14345"/>
                  </a:lnTo>
                  <a:lnTo>
                    <a:pt x="17174" y="14436"/>
                  </a:lnTo>
                  <a:cubicBezTo>
                    <a:pt x="16353" y="14679"/>
                    <a:pt x="15502" y="14953"/>
                    <a:pt x="14682" y="15196"/>
                  </a:cubicBezTo>
                  <a:cubicBezTo>
                    <a:pt x="14499" y="15166"/>
                    <a:pt x="14256" y="15135"/>
                    <a:pt x="13983" y="15105"/>
                  </a:cubicBezTo>
                  <a:lnTo>
                    <a:pt x="13861" y="15105"/>
                  </a:lnTo>
                  <a:cubicBezTo>
                    <a:pt x="13253" y="15063"/>
                    <a:pt x="12645" y="15042"/>
                    <a:pt x="12038" y="15042"/>
                  </a:cubicBezTo>
                  <a:cubicBezTo>
                    <a:pt x="10459" y="15042"/>
                    <a:pt x="8885" y="15184"/>
                    <a:pt x="7326" y="15470"/>
                  </a:cubicBezTo>
                  <a:cubicBezTo>
                    <a:pt x="4773" y="15986"/>
                    <a:pt x="2311" y="16898"/>
                    <a:pt x="1" y="18144"/>
                  </a:cubicBezTo>
                  <a:cubicBezTo>
                    <a:pt x="1664" y="18686"/>
                    <a:pt x="3401" y="18957"/>
                    <a:pt x="5142" y="18957"/>
                  </a:cubicBezTo>
                  <a:cubicBezTo>
                    <a:pt x="6137" y="18957"/>
                    <a:pt x="7133" y="18868"/>
                    <a:pt x="8116" y="18692"/>
                  </a:cubicBezTo>
                  <a:cubicBezTo>
                    <a:pt x="10153" y="18266"/>
                    <a:pt x="12098" y="17476"/>
                    <a:pt x="13831" y="16290"/>
                  </a:cubicBezTo>
                  <a:cubicBezTo>
                    <a:pt x="14317" y="15986"/>
                    <a:pt x="14651" y="15713"/>
                    <a:pt x="14894" y="15530"/>
                  </a:cubicBezTo>
                  <a:lnTo>
                    <a:pt x="16414" y="15074"/>
                  </a:lnTo>
                  <a:cubicBezTo>
                    <a:pt x="16840" y="14922"/>
                    <a:pt x="17296" y="14770"/>
                    <a:pt x="17721" y="14649"/>
                  </a:cubicBezTo>
                  <a:lnTo>
                    <a:pt x="17721" y="14649"/>
                  </a:lnTo>
                  <a:cubicBezTo>
                    <a:pt x="15989" y="15530"/>
                    <a:pt x="14530" y="16868"/>
                    <a:pt x="13466" y="18479"/>
                  </a:cubicBezTo>
                  <a:cubicBezTo>
                    <a:pt x="11340" y="21922"/>
                    <a:pt x="9509" y="24864"/>
                    <a:pt x="9368" y="24864"/>
                  </a:cubicBezTo>
                  <a:cubicBezTo>
                    <a:pt x="9366" y="24864"/>
                    <a:pt x="9365" y="24863"/>
                    <a:pt x="9363" y="24863"/>
                  </a:cubicBezTo>
                  <a:lnTo>
                    <a:pt x="9363" y="24863"/>
                  </a:lnTo>
                  <a:cubicBezTo>
                    <a:pt x="9369" y="24866"/>
                    <a:pt x="9383" y="24868"/>
                    <a:pt x="9407" y="24868"/>
                  </a:cubicBezTo>
                  <a:cubicBezTo>
                    <a:pt x="9905" y="24868"/>
                    <a:pt x="14359" y="23960"/>
                    <a:pt x="16414" y="20515"/>
                  </a:cubicBezTo>
                  <a:cubicBezTo>
                    <a:pt x="17478" y="18692"/>
                    <a:pt x="18420" y="16837"/>
                    <a:pt x="19211" y="14892"/>
                  </a:cubicBezTo>
                  <a:lnTo>
                    <a:pt x="19515" y="14223"/>
                  </a:lnTo>
                  <a:lnTo>
                    <a:pt x="19636" y="13980"/>
                  </a:lnTo>
                  <a:cubicBezTo>
                    <a:pt x="20913" y="13524"/>
                    <a:pt x="22159" y="13038"/>
                    <a:pt x="23375" y="12521"/>
                  </a:cubicBezTo>
                  <a:cubicBezTo>
                    <a:pt x="24074" y="12248"/>
                    <a:pt x="24743" y="11944"/>
                    <a:pt x="25411" y="11640"/>
                  </a:cubicBezTo>
                  <a:lnTo>
                    <a:pt x="25411" y="11640"/>
                  </a:lnTo>
                  <a:cubicBezTo>
                    <a:pt x="23831" y="12704"/>
                    <a:pt x="22524" y="14163"/>
                    <a:pt x="21673" y="15895"/>
                  </a:cubicBezTo>
                  <a:cubicBezTo>
                    <a:pt x="19927" y="19568"/>
                    <a:pt x="18449" y="22674"/>
                    <a:pt x="18332" y="22674"/>
                  </a:cubicBezTo>
                  <a:cubicBezTo>
                    <a:pt x="18331" y="22674"/>
                    <a:pt x="18330" y="22674"/>
                    <a:pt x="18329" y="22673"/>
                  </a:cubicBezTo>
                  <a:lnTo>
                    <a:pt x="18329" y="22673"/>
                  </a:lnTo>
                  <a:cubicBezTo>
                    <a:pt x="18331" y="22676"/>
                    <a:pt x="18338" y="22678"/>
                    <a:pt x="18349" y="22678"/>
                  </a:cubicBezTo>
                  <a:cubicBezTo>
                    <a:pt x="18688" y="22678"/>
                    <a:pt x="23127" y="21333"/>
                    <a:pt x="24803" y="17597"/>
                  </a:cubicBezTo>
                  <a:cubicBezTo>
                    <a:pt x="25685" y="15682"/>
                    <a:pt x="26414" y="13707"/>
                    <a:pt x="26992" y="11701"/>
                  </a:cubicBezTo>
                  <a:lnTo>
                    <a:pt x="27205" y="11001"/>
                  </a:lnTo>
                  <a:lnTo>
                    <a:pt x="27266" y="10789"/>
                  </a:lnTo>
                  <a:lnTo>
                    <a:pt x="27266" y="10758"/>
                  </a:lnTo>
                  <a:cubicBezTo>
                    <a:pt x="29241" y="9816"/>
                    <a:pt x="31156" y="8783"/>
                    <a:pt x="33010" y="7658"/>
                  </a:cubicBezTo>
                  <a:lnTo>
                    <a:pt x="33010" y="7658"/>
                  </a:lnTo>
                  <a:cubicBezTo>
                    <a:pt x="31612" y="8904"/>
                    <a:pt x="30548" y="10454"/>
                    <a:pt x="29880" y="12217"/>
                  </a:cubicBezTo>
                  <a:cubicBezTo>
                    <a:pt x="28584" y="16103"/>
                    <a:pt x="27438" y="19391"/>
                    <a:pt x="27329" y="19391"/>
                  </a:cubicBezTo>
                  <a:cubicBezTo>
                    <a:pt x="27328" y="19391"/>
                    <a:pt x="27328" y="19391"/>
                    <a:pt x="27327" y="19391"/>
                  </a:cubicBezTo>
                  <a:lnTo>
                    <a:pt x="27327" y="19391"/>
                  </a:lnTo>
                  <a:cubicBezTo>
                    <a:pt x="27329" y="19392"/>
                    <a:pt x="27331" y="19392"/>
                    <a:pt x="27334" y="19392"/>
                  </a:cubicBezTo>
                  <a:cubicBezTo>
                    <a:pt x="27561" y="19392"/>
                    <a:pt x="31907" y="17563"/>
                    <a:pt x="33193" y="13585"/>
                  </a:cubicBezTo>
                  <a:cubicBezTo>
                    <a:pt x="33831" y="11579"/>
                    <a:pt x="34348" y="9542"/>
                    <a:pt x="34712" y="7476"/>
                  </a:cubicBezTo>
                  <a:cubicBezTo>
                    <a:pt x="34773" y="7141"/>
                    <a:pt x="34804" y="6898"/>
                    <a:pt x="34864" y="6716"/>
                  </a:cubicBezTo>
                  <a:lnTo>
                    <a:pt x="34895" y="6533"/>
                  </a:lnTo>
                  <a:cubicBezTo>
                    <a:pt x="35381" y="6229"/>
                    <a:pt x="35868" y="5895"/>
                    <a:pt x="36354" y="5591"/>
                  </a:cubicBezTo>
                  <a:cubicBezTo>
                    <a:pt x="37478" y="4831"/>
                    <a:pt x="38573" y="4041"/>
                    <a:pt x="39637" y="3251"/>
                  </a:cubicBezTo>
                  <a:lnTo>
                    <a:pt x="39880" y="3038"/>
                  </a:lnTo>
                  <a:lnTo>
                    <a:pt x="39880" y="3038"/>
                  </a:lnTo>
                  <a:cubicBezTo>
                    <a:pt x="38634" y="4436"/>
                    <a:pt x="37752" y="6108"/>
                    <a:pt x="37296" y="7931"/>
                  </a:cubicBezTo>
                  <a:cubicBezTo>
                    <a:pt x="36388" y="11956"/>
                    <a:pt x="35631" y="15348"/>
                    <a:pt x="35504" y="15348"/>
                  </a:cubicBezTo>
                  <a:cubicBezTo>
                    <a:pt x="35504" y="15348"/>
                    <a:pt x="35503" y="15348"/>
                    <a:pt x="35503" y="15348"/>
                  </a:cubicBezTo>
                  <a:lnTo>
                    <a:pt x="35503" y="15348"/>
                  </a:lnTo>
                  <a:cubicBezTo>
                    <a:pt x="35504" y="15350"/>
                    <a:pt x="35508" y="15351"/>
                    <a:pt x="35512" y="15351"/>
                  </a:cubicBezTo>
                  <a:cubicBezTo>
                    <a:pt x="35754" y="15351"/>
                    <a:pt x="39836" y="13049"/>
                    <a:pt x="40700" y="8935"/>
                  </a:cubicBezTo>
                  <a:cubicBezTo>
                    <a:pt x="41126" y="6868"/>
                    <a:pt x="41430" y="4740"/>
                    <a:pt x="41551" y="2643"/>
                  </a:cubicBezTo>
                  <a:cubicBezTo>
                    <a:pt x="41582" y="2217"/>
                    <a:pt x="41612" y="1913"/>
                    <a:pt x="41643" y="1700"/>
                  </a:cubicBezTo>
                  <a:cubicBezTo>
                    <a:pt x="42099" y="1336"/>
                    <a:pt x="42524" y="940"/>
                    <a:pt x="42950" y="545"/>
                  </a:cubicBezTo>
                  <a:cubicBezTo>
                    <a:pt x="43095" y="400"/>
                    <a:pt x="42990" y="197"/>
                    <a:pt x="42833" y="197"/>
                  </a:cubicBezTo>
                  <a:cubicBezTo>
                    <a:pt x="42793" y="197"/>
                    <a:pt x="42750" y="210"/>
                    <a:pt x="42707" y="241"/>
                  </a:cubicBezTo>
                  <a:cubicBezTo>
                    <a:pt x="42220" y="576"/>
                    <a:pt x="41764" y="940"/>
                    <a:pt x="41308" y="1336"/>
                  </a:cubicBezTo>
                  <a:lnTo>
                    <a:pt x="41156" y="1336"/>
                  </a:lnTo>
                  <a:cubicBezTo>
                    <a:pt x="40974" y="1305"/>
                    <a:pt x="40700" y="1275"/>
                    <a:pt x="40396" y="1244"/>
                  </a:cubicBezTo>
                  <a:cubicBezTo>
                    <a:pt x="39029" y="1032"/>
                    <a:pt x="36749" y="637"/>
                    <a:pt x="34226" y="150"/>
                  </a:cubicBezTo>
                  <a:cubicBezTo>
                    <a:pt x="33639" y="46"/>
                    <a:pt x="33070" y="1"/>
                    <a:pt x="325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44"/>
            <p:cNvSpPr/>
            <p:nvPr/>
          </p:nvSpPr>
          <p:spPr>
            <a:xfrm>
              <a:off x="9796390" y="-2591285"/>
              <a:ext cx="997556" cy="987994"/>
            </a:xfrm>
            <a:custGeom>
              <a:avLst/>
              <a:gdLst/>
              <a:ahLst/>
              <a:cxnLst/>
              <a:rect l="l" t="t" r="r" b="b"/>
              <a:pathLst>
                <a:path w="29211" h="28931" extrusionOk="0">
                  <a:moveTo>
                    <a:pt x="0" y="1"/>
                  </a:moveTo>
                  <a:cubicBezTo>
                    <a:pt x="1155" y="2189"/>
                    <a:pt x="2037" y="4499"/>
                    <a:pt x="2614" y="6900"/>
                  </a:cubicBezTo>
                  <a:cubicBezTo>
                    <a:pt x="3222" y="9271"/>
                    <a:pt x="3891" y="11672"/>
                    <a:pt x="5471" y="13466"/>
                  </a:cubicBezTo>
                  <a:cubicBezTo>
                    <a:pt x="6383" y="14469"/>
                    <a:pt x="7599" y="15290"/>
                    <a:pt x="8085" y="16566"/>
                  </a:cubicBezTo>
                  <a:cubicBezTo>
                    <a:pt x="8450" y="17417"/>
                    <a:pt x="8420" y="18390"/>
                    <a:pt x="8602" y="19302"/>
                  </a:cubicBezTo>
                  <a:cubicBezTo>
                    <a:pt x="8967" y="21156"/>
                    <a:pt x="10183" y="22706"/>
                    <a:pt x="11854" y="23496"/>
                  </a:cubicBezTo>
                  <a:cubicBezTo>
                    <a:pt x="12341" y="23679"/>
                    <a:pt x="12766" y="23891"/>
                    <a:pt x="13222" y="24135"/>
                  </a:cubicBezTo>
                  <a:cubicBezTo>
                    <a:pt x="14225" y="24834"/>
                    <a:pt x="14620" y="26171"/>
                    <a:pt x="15411" y="27113"/>
                  </a:cubicBezTo>
                  <a:cubicBezTo>
                    <a:pt x="16231" y="27995"/>
                    <a:pt x="17326" y="28572"/>
                    <a:pt x="18511" y="28755"/>
                  </a:cubicBezTo>
                  <a:cubicBezTo>
                    <a:pt x="19390" y="28867"/>
                    <a:pt x="20286" y="28930"/>
                    <a:pt x="21174" y="28930"/>
                  </a:cubicBezTo>
                  <a:cubicBezTo>
                    <a:pt x="21483" y="28930"/>
                    <a:pt x="21792" y="28922"/>
                    <a:pt x="22098" y="28907"/>
                  </a:cubicBezTo>
                  <a:cubicBezTo>
                    <a:pt x="22182" y="28911"/>
                    <a:pt x="22266" y="28912"/>
                    <a:pt x="22350" y="28912"/>
                  </a:cubicBezTo>
                  <a:cubicBezTo>
                    <a:pt x="24260" y="28912"/>
                    <a:pt x="26031" y="27922"/>
                    <a:pt x="26991" y="26262"/>
                  </a:cubicBezTo>
                  <a:cubicBezTo>
                    <a:pt x="27721" y="25198"/>
                    <a:pt x="28329" y="24043"/>
                    <a:pt x="28754" y="22828"/>
                  </a:cubicBezTo>
                  <a:cubicBezTo>
                    <a:pt x="29210" y="21490"/>
                    <a:pt x="29180" y="20062"/>
                    <a:pt x="28663" y="18724"/>
                  </a:cubicBezTo>
                  <a:cubicBezTo>
                    <a:pt x="28116" y="17356"/>
                    <a:pt x="26931" y="16232"/>
                    <a:pt x="26536" y="14803"/>
                  </a:cubicBezTo>
                  <a:cubicBezTo>
                    <a:pt x="26384" y="14226"/>
                    <a:pt x="26292" y="13648"/>
                    <a:pt x="26232" y="13040"/>
                  </a:cubicBezTo>
                  <a:cubicBezTo>
                    <a:pt x="25776" y="10791"/>
                    <a:pt x="24317" y="8846"/>
                    <a:pt x="22250" y="7812"/>
                  </a:cubicBezTo>
                  <a:cubicBezTo>
                    <a:pt x="21247" y="7326"/>
                    <a:pt x="20183" y="7113"/>
                    <a:pt x="19210" y="6536"/>
                  </a:cubicBezTo>
                  <a:cubicBezTo>
                    <a:pt x="17842" y="5745"/>
                    <a:pt x="16870" y="4317"/>
                    <a:pt x="15623" y="3283"/>
                  </a:cubicBezTo>
                  <a:cubicBezTo>
                    <a:pt x="13465" y="1429"/>
                    <a:pt x="10578" y="852"/>
                    <a:pt x="7903" y="608"/>
                  </a:cubicBezTo>
                  <a:cubicBezTo>
                    <a:pt x="5259" y="396"/>
                    <a:pt x="2645" y="274"/>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44"/>
            <p:cNvSpPr/>
            <p:nvPr/>
          </p:nvSpPr>
          <p:spPr>
            <a:xfrm>
              <a:off x="9881492" y="-2546481"/>
              <a:ext cx="834592" cy="993492"/>
            </a:xfrm>
            <a:custGeom>
              <a:avLst/>
              <a:gdLst/>
              <a:ahLst/>
              <a:cxnLst/>
              <a:rect l="l" t="t" r="r" b="b"/>
              <a:pathLst>
                <a:path w="24439" h="29092" extrusionOk="0">
                  <a:moveTo>
                    <a:pt x="1671" y="1"/>
                  </a:moveTo>
                  <a:cubicBezTo>
                    <a:pt x="1645" y="1"/>
                    <a:pt x="1620" y="44"/>
                    <a:pt x="1642" y="87"/>
                  </a:cubicBezTo>
                  <a:cubicBezTo>
                    <a:pt x="1885" y="482"/>
                    <a:pt x="2098" y="938"/>
                    <a:pt x="2250" y="1394"/>
                  </a:cubicBezTo>
                  <a:cubicBezTo>
                    <a:pt x="2311" y="1576"/>
                    <a:pt x="2341" y="1759"/>
                    <a:pt x="2402" y="1941"/>
                  </a:cubicBezTo>
                  <a:cubicBezTo>
                    <a:pt x="1885" y="1546"/>
                    <a:pt x="1338" y="1211"/>
                    <a:pt x="791" y="877"/>
                  </a:cubicBezTo>
                  <a:cubicBezTo>
                    <a:pt x="764" y="857"/>
                    <a:pt x="740" y="849"/>
                    <a:pt x="718" y="849"/>
                  </a:cubicBezTo>
                  <a:cubicBezTo>
                    <a:pt x="638" y="849"/>
                    <a:pt x="598" y="958"/>
                    <a:pt x="669" y="1029"/>
                  </a:cubicBezTo>
                  <a:cubicBezTo>
                    <a:pt x="1156" y="1424"/>
                    <a:pt x="1642" y="1850"/>
                    <a:pt x="2128" y="2245"/>
                  </a:cubicBezTo>
                  <a:lnTo>
                    <a:pt x="1581" y="2245"/>
                  </a:lnTo>
                  <a:cubicBezTo>
                    <a:pt x="1064" y="2214"/>
                    <a:pt x="578" y="2154"/>
                    <a:pt x="92" y="2032"/>
                  </a:cubicBezTo>
                  <a:cubicBezTo>
                    <a:pt x="61" y="2032"/>
                    <a:pt x="1" y="2093"/>
                    <a:pt x="61" y="2093"/>
                  </a:cubicBezTo>
                  <a:cubicBezTo>
                    <a:pt x="456" y="2245"/>
                    <a:pt x="852" y="2336"/>
                    <a:pt x="1247" y="2397"/>
                  </a:cubicBezTo>
                  <a:cubicBezTo>
                    <a:pt x="1642" y="2427"/>
                    <a:pt x="2037" y="2458"/>
                    <a:pt x="2432" y="2518"/>
                  </a:cubicBezTo>
                  <a:cubicBezTo>
                    <a:pt x="3162" y="3126"/>
                    <a:pt x="3891" y="3734"/>
                    <a:pt x="4621" y="4342"/>
                  </a:cubicBezTo>
                  <a:cubicBezTo>
                    <a:pt x="4165" y="4342"/>
                    <a:pt x="3739" y="4342"/>
                    <a:pt x="3283" y="4312"/>
                  </a:cubicBezTo>
                  <a:cubicBezTo>
                    <a:pt x="2675" y="4251"/>
                    <a:pt x="2037" y="4160"/>
                    <a:pt x="1429" y="4008"/>
                  </a:cubicBezTo>
                  <a:cubicBezTo>
                    <a:pt x="1368" y="4008"/>
                    <a:pt x="1368" y="4069"/>
                    <a:pt x="1429" y="4099"/>
                  </a:cubicBezTo>
                  <a:cubicBezTo>
                    <a:pt x="2327" y="4330"/>
                    <a:pt x="3377" y="4582"/>
                    <a:pt x="4359" y="4582"/>
                  </a:cubicBezTo>
                  <a:cubicBezTo>
                    <a:pt x="4540" y="4582"/>
                    <a:pt x="4719" y="4574"/>
                    <a:pt x="4894" y="4555"/>
                  </a:cubicBezTo>
                  <a:cubicBezTo>
                    <a:pt x="5563" y="5132"/>
                    <a:pt x="6262" y="5740"/>
                    <a:pt x="6900" y="6348"/>
                  </a:cubicBezTo>
                  <a:cubicBezTo>
                    <a:pt x="5875" y="6622"/>
                    <a:pt x="4832" y="6759"/>
                    <a:pt x="3784" y="6759"/>
                  </a:cubicBezTo>
                  <a:cubicBezTo>
                    <a:pt x="3435" y="6759"/>
                    <a:pt x="3086" y="6743"/>
                    <a:pt x="2736" y="6713"/>
                  </a:cubicBezTo>
                  <a:cubicBezTo>
                    <a:pt x="2675" y="6713"/>
                    <a:pt x="2645" y="6804"/>
                    <a:pt x="2706" y="6835"/>
                  </a:cubicBezTo>
                  <a:cubicBezTo>
                    <a:pt x="3184" y="6904"/>
                    <a:pt x="3669" y="6938"/>
                    <a:pt x="4156" y="6938"/>
                  </a:cubicBezTo>
                  <a:cubicBezTo>
                    <a:pt x="5152" y="6938"/>
                    <a:pt x="6153" y="6796"/>
                    <a:pt x="7113" y="6531"/>
                  </a:cubicBezTo>
                  <a:lnTo>
                    <a:pt x="7508" y="6895"/>
                  </a:lnTo>
                  <a:cubicBezTo>
                    <a:pt x="8147" y="7503"/>
                    <a:pt x="8785" y="8142"/>
                    <a:pt x="9423" y="8780"/>
                  </a:cubicBezTo>
                  <a:cubicBezTo>
                    <a:pt x="9028" y="8871"/>
                    <a:pt x="8663" y="8993"/>
                    <a:pt x="8268" y="9053"/>
                  </a:cubicBezTo>
                  <a:cubicBezTo>
                    <a:pt x="7691" y="9145"/>
                    <a:pt x="7083" y="9175"/>
                    <a:pt x="6475" y="9175"/>
                  </a:cubicBezTo>
                  <a:cubicBezTo>
                    <a:pt x="6353" y="9175"/>
                    <a:pt x="6353" y="9357"/>
                    <a:pt x="6475" y="9357"/>
                  </a:cubicBezTo>
                  <a:cubicBezTo>
                    <a:pt x="6718" y="9365"/>
                    <a:pt x="6984" y="9373"/>
                    <a:pt x="7260" y="9373"/>
                  </a:cubicBezTo>
                  <a:cubicBezTo>
                    <a:pt x="8052" y="9373"/>
                    <a:pt x="8929" y="9308"/>
                    <a:pt x="9606" y="8993"/>
                  </a:cubicBezTo>
                  <a:cubicBezTo>
                    <a:pt x="10031" y="9449"/>
                    <a:pt x="10457" y="9905"/>
                    <a:pt x="10882" y="10360"/>
                  </a:cubicBezTo>
                  <a:cubicBezTo>
                    <a:pt x="9367" y="10940"/>
                    <a:pt x="7770" y="11241"/>
                    <a:pt x="6163" y="11241"/>
                  </a:cubicBezTo>
                  <a:cubicBezTo>
                    <a:pt x="5578" y="11241"/>
                    <a:pt x="4992" y="11201"/>
                    <a:pt x="4408" y="11120"/>
                  </a:cubicBezTo>
                  <a:cubicBezTo>
                    <a:pt x="4347" y="11120"/>
                    <a:pt x="4317" y="11212"/>
                    <a:pt x="4378" y="11242"/>
                  </a:cubicBezTo>
                  <a:cubicBezTo>
                    <a:pt x="5121" y="11383"/>
                    <a:pt x="5872" y="11454"/>
                    <a:pt x="6620" y="11454"/>
                  </a:cubicBezTo>
                  <a:cubicBezTo>
                    <a:pt x="8135" y="11454"/>
                    <a:pt x="9641" y="11163"/>
                    <a:pt x="11065" y="10573"/>
                  </a:cubicBezTo>
                  <a:cubicBezTo>
                    <a:pt x="11612" y="11181"/>
                    <a:pt x="12159" y="11819"/>
                    <a:pt x="12706" y="12488"/>
                  </a:cubicBezTo>
                  <a:cubicBezTo>
                    <a:pt x="12607" y="12481"/>
                    <a:pt x="12510" y="12477"/>
                    <a:pt x="12414" y="12477"/>
                  </a:cubicBezTo>
                  <a:cubicBezTo>
                    <a:pt x="12127" y="12477"/>
                    <a:pt x="11847" y="12511"/>
                    <a:pt x="11551" y="12579"/>
                  </a:cubicBezTo>
                  <a:cubicBezTo>
                    <a:pt x="10669" y="12792"/>
                    <a:pt x="9788" y="12944"/>
                    <a:pt x="8906" y="13005"/>
                  </a:cubicBezTo>
                  <a:cubicBezTo>
                    <a:pt x="8846" y="13005"/>
                    <a:pt x="8846" y="13096"/>
                    <a:pt x="8906" y="13096"/>
                  </a:cubicBezTo>
                  <a:cubicBezTo>
                    <a:pt x="9020" y="13101"/>
                    <a:pt x="9133" y="13104"/>
                    <a:pt x="9246" y="13104"/>
                  </a:cubicBezTo>
                  <a:cubicBezTo>
                    <a:pt x="9770" y="13104"/>
                    <a:pt x="10291" y="13050"/>
                    <a:pt x="10791" y="12974"/>
                  </a:cubicBezTo>
                  <a:cubicBezTo>
                    <a:pt x="11270" y="12906"/>
                    <a:pt x="11885" y="12718"/>
                    <a:pt x="12432" y="12718"/>
                  </a:cubicBezTo>
                  <a:cubicBezTo>
                    <a:pt x="12615" y="12718"/>
                    <a:pt x="12790" y="12739"/>
                    <a:pt x="12949" y="12792"/>
                  </a:cubicBezTo>
                  <a:cubicBezTo>
                    <a:pt x="13192" y="13096"/>
                    <a:pt x="13466" y="13400"/>
                    <a:pt x="13679" y="13704"/>
                  </a:cubicBezTo>
                  <a:cubicBezTo>
                    <a:pt x="13891" y="13947"/>
                    <a:pt x="14104" y="14190"/>
                    <a:pt x="14287" y="14464"/>
                  </a:cubicBezTo>
                  <a:cubicBezTo>
                    <a:pt x="14096" y="14437"/>
                    <a:pt x="13904" y="14425"/>
                    <a:pt x="13711" y="14425"/>
                  </a:cubicBezTo>
                  <a:cubicBezTo>
                    <a:pt x="12831" y="14425"/>
                    <a:pt x="11938" y="14668"/>
                    <a:pt x="11065" y="14768"/>
                  </a:cubicBezTo>
                  <a:cubicBezTo>
                    <a:pt x="10545" y="14844"/>
                    <a:pt x="10021" y="14881"/>
                    <a:pt x="9497" y="14881"/>
                  </a:cubicBezTo>
                  <a:cubicBezTo>
                    <a:pt x="8552" y="14881"/>
                    <a:pt x="7607" y="14759"/>
                    <a:pt x="6688" y="14525"/>
                  </a:cubicBezTo>
                  <a:cubicBezTo>
                    <a:pt x="6627" y="14525"/>
                    <a:pt x="6566" y="14616"/>
                    <a:pt x="6657" y="14646"/>
                  </a:cubicBezTo>
                  <a:cubicBezTo>
                    <a:pt x="7549" y="14928"/>
                    <a:pt x="8477" y="15083"/>
                    <a:pt x="9413" y="15083"/>
                  </a:cubicBezTo>
                  <a:cubicBezTo>
                    <a:pt x="9689" y="15083"/>
                    <a:pt x="9967" y="15069"/>
                    <a:pt x="10244" y="15041"/>
                  </a:cubicBezTo>
                  <a:cubicBezTo>
                    <a:pt x="11445" y="14990"/>
                    <a:pt x="12624" y="14703"/>
                    <a:pt x="13818" y="14703"/>
                  </a:cubicBezTo>
                  <a:cubicBezTo>
                    <a:pt x="14045" y="14703"/>
                    <a:pt x="14272" y="14713"/>
                    <a:pt x="14499" y="14737"/>
                  </a:cubicBezTo>
                  <a:cubicBezTo>
                    <a:pt x="15138" y="15558"/>
                    <a:pt x="15746" y="16379"/>
                    <a:pt x="16353" y="17230"/>
                  </a:cubicBezTo>
                  <a:cubicBezTo>
                    <a:pt x="16075" y="17171"/>
                    <a:pt x="15798" y="17146"/>
                    <a:pt x="15522" y="17146"/>
                  </a:cubicBezTo>
                  <a:cubicBezTo>
                    <a:pt x="14654" y="17146"/>
                    <a:pt x="13795" y="17394"/>
                    <a:pt x="12919" y="17625"/>
                  </a:cubicBezTo>
                  <a:cubicBezTo>
                    <a:pt x="11751" y="17917"/>
                    <a:pt x="10569" y="18166"/>
                    <a:pt x="9392" y="18166"/>
                  </a:cubicBezTo>
                  <a:cubicBezTo>
                    <a:pt x="8854" y="18166"/>
                    <a:pt x="8316" y="18114"/>
                    <a:pt x="7782" y="17990"/>
                  </a:cubicBezTo>
                  <a:cubicBezTo>
                    <a:pt x="7776" y="17987"/>
                    <a:pt x="7771" y="17986"/>
                    <a:pt x="7766" y="17986"/>
                  </a:cubicBezTo>
                  <a:cubicBezTo>
                    <a:pt x="7711" y="17986"/>
                    <a:pt x="7668" y="18114"/>
                    <a:pt x="7751" y="18142"/>
                  </a:cubicBezTo>
                  <a:cubicBezTo>
                    <a:pt x="8435" y="18309"/>
                    <a:pt x="9134" y="18392"/>
                    <a:pt x="9834" y="18392"/>
                  </a:cubicBezTo>
                  <a:cubicBezTo>
                    <a:pt x="10533" y="18392"/>
                    <a:pt x="11232" y="18309"/>
                    <a:pt x="11916" y="18142"/>
                  </a:cubicBezTo>
                  <a:cubicBezTo>
                    <a:pt x="13059" y="17890"/>
                    <a:pt x="14254" y="17415"/>
                    <a:pt x="15436" y="17415"/>
                  </a:cubicBezTo>
                  <a:cubicBezTo>
                    <a:pt x="15825" y="17415"/>
                    <a:pt x="16213" y="17467"/>
                    <a:pt x="16597" y="17595"/>
                  </a:cubicBezTo>
                  <a:cubicBezTo>
                    <a:pt x="17144" y="18354"/>
                    <a:pt x="17660" y="19114"/>
                    <a:pt x="18147" y="19905"/>
                  </a:cubicBezTo>
                  <a:cubicBezTo>
                    <a:pt x="17899" y="19865"/>
                    <a:pt x="17653" y="19848"/>
                    <a:pt x="17408" y="19848"/>
                  </a:cubicBezTo>
                  <a:cubicBezTo>
                    <a:pt x="15660" y="19848"/>
                    <a:pt x="13974" y="20731"/>
                    <a:pt x="12265" y="20731"/>
                  </a:cubicBezTo>
                  <a:cubicBezTo>
                    <a:pt x="12007" y="20731"/>
                    <a:pt x="11749" y="20711"/>
                    <a:pt x="11490" y="20665"/>
                  </a:cubicBezTo>
                  <a:cubicBezTo>
                    <a:pt x="11399" y="20665"/>
                    <a:pt x="11369" y="20786"/>
                    <a:pt x="11460" y="20817"/>
                  </a:cubicBezTo>
                  <a:cubicBezTo>
                    <a:pt x="11776" y="20887"/>
                    <a:pt x="12092" y="20917"/>
                    <a:pt x="12407" y="20917"/>
                  </a:cubicBezTo>
                  <a:cubicBezTo>
                    <a:pt x="14042" y="20917"/>
                    <a:pt x="15654" y="20116"/>
                    <a:pt x="17288" y="20116"/>
                  </a:cubicBezTo>
                  <a:cubicBezTo>
                    <a:pt x="17634" y="20116"/>
                    <a:pt x="17981" y="20152"/>
                    <a:pt x="18329" y="20239"/>
                  </a:cubicBezTo>
                  <a:cubicBezTo>
                    <a:pt x="18542" y="20573"/>
                    <a:pt x="18755" y="20908"/>
                    <a:pt x="18967" y="21272"/>
                  </a:cubicBezTo>
                  <a:cubicBezTo>
                    <a:pt x="19302" y="21850"/>
                    <a:pt x="19667" y="22427"/>
                    <a:pt x="20001" y="23035"/>
                  </a:cubicBezTo>
                  <a:cubicBezTo>
                    <a:pt x="19648" y="22900"/>
                    <a:pt x="19266" y="22855"/>
                    <a:pt x="18877" y="22855"/>
                  </a:cubicBezTo>
                  <a:cubicBezTo>
                    <a:pt x="18394" y="22855"/>
                    <a:pt x="17902" y="22924"/>
                    <a:pt x="17448" y="22975"/>
                  </a:cubicBezTo>
                  <a:cubicBezTo>
                    <a:pt x="16825" y="23066"/>
                    <a:pt x="16194" y="23149"/>
                    <a:pt x="15575" y="23149"/>
                  </a:cubicBezTo>
                  <a:cubicBezTo>
                    <a:pt x="14955" y="23149"/>
                    <a:pt x="14347" y="23066"/>
                    <a:pt x="13770" y="22823"/>
                  </a:cubicBezTo>
                  <a:cubicBezTo>
                    <a:pt x="13760" y="22819"/>
                    <a:pt x="13750" y="22818"/>
                    <a:pt x="13740" y="22818"/>
                  </a:cubicBezTo>
                  <a:cubicBezTo>
                    <a:pt x="13661" y="22818"/>
                    <a:pt x="13597" y="22917"/>
                    <a:pt x="13679" y="22944"/>
                  </a:cubicBezTo>
                  <a:cubicBezTo>
                    <a:pt x="14379" y="23238"/>
                    <a:pt x="15130" y="23397"/>
                    <a:pt x="15881" y="23397"/>
                  </a:cubicBezTo>
                  <a:cubicBezTo>
                    <a:pt x="16141" y="23397"/>
                    <a:pt x="16400" y="23378"/>
                    <a:pt x="16657" y="23339"/>
                  </a:cubicBezTo>
                  <a:cubicBezTo>
                    <a:pt x="17358" y="23269"/>
                    <a:pt x="18018" y="23179"/>
                    <a:pt x="18684" y="23179"/>
                  </a:cubicBezTo>
                  <a:cubicBezTo>
                    <a:pt x="19174" y="23179"/>
                    <a:pt x="19668" y="23228"/>
                    <a:pt x="20183" y="23370"/>
                  </a:cubicBezTo>
                  <a:cubicBezTo>
                    <a:pt x="20518" y="24008"/>
                    <a:pt x="20852" y="24616"/>
                    <a:pt x="21186" y="25285"/>
                  </a:cubicBezTo>
                  <a:lnTo>
                    <a:pt x="21278" y="25406"/>
                  </a:lnTo>
                  <a:cubicBezTo>
                    <a:pt x="20859" y="25305"/>
                    <a:pt x="20438" y="25271"/>
                    <a:pt x="20015" y="25271"/>
                  </a:cubicBezTo>
                  <a:cubicBezTo>
                    <a:pt x="19122" y="25271"/>
                    <a:pt x="18223" y="25424"/>
                    <a:pt x="17337" y="25424"/>
                  </a:cubicBezTo>
                  <a:cubicBezTo>
                    <a:pt x="16873" y="25424"/>
                    <a:pt x="16413" y="25382"/>
                    <a:pt x="15958" y="25254"/>
                  </a:cubicBezTo>
                  <a:cubicBezTo>
                    <a:pt x="15898" y="25254"/>
                    <a:pt x="15867" y="25345"/>
                    <a:pt x="15928" y="25345"/>
                  </a:cubicBezTo>
                  <a:cubicBezTo>
                    <a:pt x="16476" y="25534"/>
                    <a:pt x="17036" y="25588"/>
                    <a:pt x="17602" y="25588"/>
                  </a:cubicBezTo>
                  <a:cubicBezTo>
                    <a:pt x="18352" y="25588"/>
                    <a:pt x="19113" y="25494"/>
                    <a:pt x="19872" y="25494"/>
                  </a:cubicBezTo>
                  <a:cubicBezTo>
                    <a:pt x="20383" y="25494"/>
                    <a:pt x="20894" y="25537"/>
                    <a:pt x="21399" y="25680"/>
                  </a:cubicBezTo>
                  <a:cubicBezTo>
                    <a:pt x="21916" y="26804"/>
                    <a:pt x="22402" y="28051"/>
                    <a:pt x="23101" y="29023"/>
                  </a:cubicBezTo>
                  <a:cubicBezTo>
                    <a:pt x="23139" y="29070"/>
                    <a:pt x="23188" y="29091"/>
                    <a:pt x="23238" y="29091"/>
                  </a:cubicBezTo>
                  <a:cubicBezTo>
                    <a:pt x="23347" y="29091"/>
                    <a:pt x="23457" y="28988"/>
                    <a:pt x="23436" y="28841"/>
                  </a:cubicBezTo>
                  <a:cubicBezTo>
                    <a:pt x="23192" y="27625"/>
                    <a:pt x="22524" y="26470"/>
                    <a:pt x="21946" y="25376"/>
                  </a:cubicBezTo>
                  <a:cubicBezTo>
                    <a:pt x="22524" y="23491"/>
                    <a:pt x="24135" y="22215"/>
                    <a:pt x="24439" y="20148"/>
                  </a:cubicBezTo>
                  <a:cubicBezTo>
                    <a:pt x="24439" y="20110"/>
                    <a:pt x="24404" y="20084"/>
                    <a:pt x="24370" y="20084"/>
                  </a:cubicBezTo>
                  <a:cubicBezTo>
                    <a:pt x="24349" y="20084"/>
                    <a:pt x="24329" y="20094"/>
                    <a:pt x="24317" y="20117"/>
                  </a:cubicBezTo>
                  <a:cubicBezTo>
                    <a:pt x="23952" y="22063"/>
                    <a:pt x="22402" y="23309"/>
                    <a:pt x="21794" y="25102"/>
                  </a:cubicBezTo>
                  <a:lnTo>
                    <a:pt x="21703" y="24950"/>
                  </a:lnTo>
                  <a:cubicBezTo>
                    <a:pt x="21399" y="24312"/>
                    <a:pt x="21034" y="23674"/>
                    <a:pt x="20700" y="23066"/>
                  </a:cubicBezTo>
                  <a:cubicBezTo>
                    <a:pt x="21034" y="21789"/>
                    <a:pt x="21673" y="20877"/>
                    <a:pt x="22311" y="19753"/>
                  </a:cubicBezTo>
                  <a:cubicBezTo>
                    <a:pt x="22889" y="18810"/>
                    <a:pt x="23192" y="17747"/>
                    <a:pt x="23162" y="16652"/>
                  </a:cubicBezTo>
                  <a:cubicBezTo>
                    <a:pt x="23162" y="16592"/>
                    <a:pt x="23124" y="16561"/>
                    <a:pt x="23086" y="16561"/>
                  </a:cubicBezTo>
                  <a:cubicBezTo>
                    <a:pt x="23048" y="16561"/>
                    <a:pt x="23010" y="16592"/>
                    <a:pt x="23010" y="16652"/>
                  </a:cubicBezTo>
                  <a:cubicBezTo>
                    <a:pt x="23040" y="18081"/>
                    <a:pt x="22341" y="19236"/>
                    <a:pt x="21642" y="20361"/>
                  </a:cubicBezTo>
                  <a:cubicBezTo>
                    <a:pt x="21217" y="21060"/>
                    <a:pt x="20670" y="21880"/>
                    <a:pt x="20518" y="22731"/>
                  </a:cubicBezTo>
                  <a:cubicBezTo>
                    <a:pt x="20183" y="22124"/>
                    <a:pt x="19819" y="21546"/>
                    <a:pt x="19484" y="20938"/>
                  </a:cubicBezTo>
                  <a:cubicBezTo>
                    <a:pt x="19271" y="20604"/>
                    <a:pt x="19059" y="20239"/>
                    <a:pt x="18846" y="19905"/>
                  </a:cubicBezTo>
                  <a:cubicBezTo>
                    <a:pt x="19271" y="17473"/>
                    <a:pt x="21612" y="15953"/>
                    <a:pt x="21733" y="13339"/>
                  </a:cubicBezTo>
                  <a:cubicBezTo>
                    <a:pt x="21733" y="13286"/>
                    <a:pt x="21692" y="13254"/>
                    <a:pt x="21658" y="13254"/>
                  </a:cubicBezTo>
                  <a:cubicBezTo>
                    <a:pt x="21633" y="13254"/>
                    <a:pt x="21612" y="13271"/>
                    <a:pt x="21612" y="13309"/>
                  </a:cubicBezTo>
                  <a:cubicBezTo>
                    <a:pt x="21369" y="15801"/>
                    <a:pt x="19180" y="17291"/>
                    <a:pt x="18664" y="19601"/>
                  </a:cubicBezTo>
                  <a:cubicBezTo>
                    <a:pt x="18147" y="18810"/>
                    <a:pt x="17630" y="18020"/>
                    <a:pt x="17083" y="17260"/>
                  </a:cubicBezTo>
                  <a:cubicBezTo>
                    <a:pt x="17144" y="15588"/>
                    <a:pt x="18268" y="14221"/>
                    <a:pt x="18937" y="12762"/>
                  </a:cubicBezTo>
                  <a:cubicBezTo>
                    <a:pt x="19636" y="11424"/>
                    <a:pt x="19910" y="9905"/>
                    <a:pt x="19697" y="8385"/>
                  </a:cubicBezTo>
                  <a:cubicBezTo>
                    <a:pt x="19737" y="8304"/>
                    <a:pt x="19670" y="8250"/>
                    <a:pt x="19611" y="8250"/>
                  </a:cubicBezTo>
                  <a:cubicBezTo>
                    <a:pt x="19582" y="8250"/>
                    <a:pt x="19555" y="8263"/>
                    <a:pt x="19545" y="8294"/>
                  </a:cubicBezTo>
                  <a:cubicBezTo>
                    <a:pt x="19727" y="10239"/>
                    <a:pt x="19028" y="11971"/>
                    <a:pt x="18177" y="13552"/>
                  </a:cubicBezTo>
                  <a:cubicBezTo>
                    <a:pt x="17600" y="14585"/>
                    <a:pt x="16961" y="15619"/>
                    <a:pt x="16840" y="16835"/>
                  </a:cubicBezTo>
                  <a:cubicBezTo>
                    <a:pt x="16232" y="15953"/>
                    <a:pt x="15624" y="15133"/>
                    <a:pt x="14986" y="14312"/>
                  </a:cubicBezTo>
                  <a:cubicBezTo>
                    <a:pt x="15198" y="12853"/>
                    <a:pt x="15837" y="11546"/>
                    <a:pt x="16110" y="10087"/>
                  </a:cubicBezTo>
                  <a:cubicBezTo>
                    <a:pt x="16384" y="8810"/>
                    <a:pt x="16353" y="7473"/>
                    <a:pt x="15989" y="6196"/>
                  </a:cubicBezTo>
                  <a:cubicBezTo>
                    <a:pt x="15976" y="6171"/>
                    <a:pt x="15952" y="6161"/>
                    <a:pt x="15931" y="6161"/>
                  </a:cubicBezTo>
                  <a:cubicBezTo>
                    <a:pt x="15903" y="6161"/>
                    <a:pt x="15880" y="6179"/>
                    <a:pt x="15898" y="6196"/>
                  </a:cubicBezTo>
                  <a:cubicBezTo>
                    <a:pt x="16232" y="7746"/>
                    <a:pt x="16171" y="9327"/>
                    <a:pt x="15715" y="10847"/>
                  </a:cubicBezTo>
                  <a:cubicBezTo>
                    <a:pt x="15411" y="11880"/>
                    <a:pt x="14864" y="12914"/>
                    <a:pt x="14773" y="14008"/>
                  </a:cubicBezTo>
                  <a:lnTo>
                    <a:pt x="14135" y="13248"/>
                  </a:lnTo>
                  <a:cubicBezTo>
                    <a:pt x="13891" y="12944"/>
                    <a:pt x="13648" y="12640"/>
                    <a:pt x="13375" y="12336"/>
                  </a:cubicBezTo>
                  <a:cubicBezTo>
                    <a:pt x="13283" y="11667"/>
                    <a:pt x="13709" y="10847"/>
                    <a:pt x="13891" y="10208"/>
                  </a:cubicBezTo>
                  <a:cubicBezTo>
                    <a:pt x="14074" y="9601"/>
                    <a:pt x="14195" y="8932"/>
                    <a:pt x="14195" y="8294"/>
                  </a:cubicBezTo>
                  <a:cubicBezTo>
                    <a:pt x="14195" y="8263"/>
                    <a:pt x="14173" y="8248"/>
                    <a:pt x="14150" y="8248"/>
                  </a:cubicBezTo>
                  <a:cubicBezTo>
                    <a:pt x="14127" y="8248"/>
                    <a:pt x="14104" y="8263"/>
                    <a:pt x="14104" y="8294"/>
                  </a:cubicBezTo>
                  <a:cubicBezTo>
                    <a:pt x="13983" y="9175"/>
                    <a:pt x="13739" y="10056"/>
                    <a:pt x="13405" y="10908"/>
                  </a:cubicBezTo>
                  <a:cubicBezTo>
                    <a:pt x="13253" y="11272"/>
                    <a:pt x="13162" y="11667"/>
                    <a:pt x="13131" y="12032"/>
                  </a:cubicBezTo>
                  <a:cubicBezTo>
                    <a:pt x="12584" y="11394"/>
                    <a:pt x="12037" y="10756"/>
                    <a:pt x="11460" y="10148"/>
                  </a:cubicBezTo>
                  <a:cubicBezTo>
                    <a:pt x="12584" y="8081"/>
                    <a:pt x="12858" y="5649"/>
                    <a:pt x="12220" y="3369"/>
                  </a:cubicBezTo>
                  <a:cubicBezTo>
                    <a:pt x="12207" y="3331"/>
                    <a:pt x="12178" y="3314"/>
                    <a:pt x="12151" y="3314"/>
                  </a:cubicBezTo>
                  <a:cubicBezTo>
                    <a:pt x="12114" y="3314"/>
                    <a:pt x="12080" y="3347"/>
                    <a:pt x="12098" y="3400"/>
                  </a:cubicBezTo>
                  <a:cubicBezTo>
                    <a:pt x="12584" y="5619"/>
                    <a:pt x="12280" y="7929"/>
                    <a:pt x="11247" y="9935"/>
                  </a:cubicBezTo>
                  <a:cubicBezTo>
                    <a:pt x="10852" y="9479"/>
                    <a:pt x="10396" y="9023"/>
                    <a:pt x="9970" y="8567"/>
                  </a:cubicBezTo>
                  <a:cubicBezTo>
                    <a:pt x="10426" y="7686"/>
                    <a:pt x="10426" y="6409"/>
                    <a:pt x="10365" y="5436"/>
                  </a:cubicBezTo>
                  <a:cubicBezTo>
                    <a:pt x="10365" y="5376"/>
                    <a:pt x="10320" y="5345"/>
                    <a:pt x="10274" y="5345"/>
                  </a:cubicBezTo>
                  <a:cubicBezTo>
                    <a:pt x="10229" y="5345"/>
                    <a:pt x="10183" y="5376"/>
                    <a:pt x="10183" y="5436"/>
                  </a:cubicBezTo>
                  <a:cubicBezTo>
                    <a:pt x="10214" y="6044"/>
                    <a:pt x="10183" y="6652"/>
                    <a:pt x="10062" y="7260"/>
                  </a:cubicBezTo>
                  <a:cubicBezTo>
                    <a:pt x="10001" y="7625"/>
                    <a:pt x="9879" y="8020"/>
                    <a:pt x="9788" y="8385"/>
                  </a:cubicBezTo>
                  <a:cubicBezTo>
                    <a:pt x="9150" y="7746"/>
                    <a:pt x="8511" y="7108"/>
                    <a:pt x="7843" y="6500"/>
                  </a:cubicBezTo>
                  <a:lnTo>
                    <a:pt x="7448" y="6135"/>
                  </a:lnTo>
                  <a:cubicBezTo>
                    <a:pt x="7782" y="4676"/>
                    <a:pt x="7721" y="3157"/>
                    <a:pt x="7235" y="1728"/>
                  </a:cubicBezTo>
                  <a:cubicBezTo>
                    <a:pt x="7226" y="1719"/>
                    <a:pt x="7214" y="1716"/>
                    <a:pt x="7202" y="1716"/>
                  </a:cubicBezTo>
                  <a:cubicBezTo>
                    <a:pt x="7174" y="1716"/>
                    <a:pt x="7144" y="1737"/>
                    <a:pt x="7144" y="1759"/>
                  </a:cubicBezTo>
                  <a:cubicBezTo>
                    <a:pt x="7508" y="3126"/>
                    <a:pt x="7539" y="4555"/>
                    <a:pt x="7235" y="5953"/>
                  </a:cubicBezTo>
                  <a:cubicBezTo>
                    <a:pt x="6596" y="5345"/>
                    <a:pt x="5897" y="4737"/>
                    <a:pt x="5229" y="4160"/>
                  </a:cubicBezTo>
                  <a:cubicBezTo>
                    <a:pt x="5198" y="3035"/>
                    <a:pt x="4651" y="1850"/>
                    <a:pt x="4104" y="877"/>
                  </a:cubicBezTo>
                  <a:cubicBezTo>
                    <a:pt x="4092" y="854"/>
                    <a:pt x="4072" y="844"/>
                    <a:pt x="4053" y="844"/>
                  </a:cubicBezTo>
                  <a:cubicBezTo>
                    <a:pt x="4022" y="844"/>
                    <a:pt x="3994" y="870"/>
                    <a:pt x="4013" y="907"/>
                  </a:cubicBezTo>
                  <a:cubicBezTo>
                    <a:pt x="4317" y="1455"/>
                    <a:pt x="4530" y="2062"/>
                    <a:pt x="4712" y="2640"/>
                  </a:cubicBezTo>
                  <a:cubicBezTo>
                    <a:pt x="4833" y="3066"/>
                    <a:pt x="4864" y="3491"/>
                    <a:pt x="4955" y="3917"/>
                  </a:cubicBezTo>
                  <a:cubicBezTo>
                    <a:pt x="4226" y="3309"/>
                    <a:pt x="3496" y="2731"/>
                    <a:pt x="2706" y="2154"/>
                  </a:cubicBezTo>
                  <a:cubicBezTo>
                    <a:pt x="2523" y="1819"/>
                    <a:pt x="2463" y="1424"/>
                    <a:pt x="2341" y="1059"/>
                  </a:cubicBezTo>
                  <a:cubicBezTo>
                    <a:pt x="2159" y="695"/>
                    <a:pt x="1946" y="330"/>
                    <a:pt x="1703" y="26"/>
                  </a:cubicBezTo>
                  <a:cubicBezTo>
                    <a:pt x="1694" y="8"/>
                    <a:pt x="1682" y="1"/>
                    <a:pt x="16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44"/>
            <p:cNvSpPr/>
            <p:nvPr/>
          </p:nvSpPr>
          <p:spPr>
            <a:xfrm>
              <a:off x="11255312" y="-1380975"/>
              <a:ext cx="281908" cy="365678"/>
            </a:xfrm>
            <a:custGeom>
              <a:avLst/>
              <a:gdLst/>
              <a:ahLst/>
              <a:cxnLst/>
              <a:rect l="l" t="t" r="r" b="b"/>
              <a:pathLst>
                <a:path w="8255" h="10708" extrusionOk="0">
                  <a:moveTo>
                    <a:pt x="373" y="1"/>
                  </a:moveTo>
                  <a:cubicBezTo>
                    <a:pt x="183" y="1"/>
                    <a:pt x="0" y="122"/>
                    <a:pt x="15" y="366"/>
                  </a:cubicBezTo>
                  <a:cubicBezTo>
                    <a:pt x="167" y="2554"/>
                    <a:pt x="76" y="5138"/>
                    <a:pt x="1383" y="7022"/>
                  </a:cubicBezTo>
                  <a:cubicBezTo>
                    <a:pt x="2751" y="9028"/>
                    <a:pt x="5274" y="10275"/>
                    <a:pt x="7584" y="10700"/>
                  </a:cubicBezTo>
                  <a:cubicBezTo>
                    <a:pt x="7612" y="10705"/>
                    <a:pt x="7640" y="10708"/>
                    <a:pt x="7667" y="10708"/>
                  </a:cubicBezTo>
                  <a:cubicBezTo>
                    <a:pt x="8093" y="10708"/>
                    <a:pt x="8255" y="10056"/>
                    <a:pt x="7797" y="9971"/>
                  </a:cubicBezTo>
                  <a:lnTo>
                    <a:pt x="7797" y="9971"/>
                  </a:lnTo>
                  <a:lnTo>
                    <a:pt x="7797" y="10001"/>
                  </a:lnTo>
                  <a:cubicBezTo>
                    <a:pt x="5608" y="9575"/>
                    <a:pt x="3146" y="8390"/>
                    <a:pt x="1900" y="6445"/>
                  </a:cubicBezTo>
                  <a:cubicBezTo>
                    <a:pt x="806" y="4712"/>
                    <a:pt x="927" y="2372"/>
                    <a:pt x="775" y="366"/>
                  </a:cubicBezTo>
                  <a:cubicBezTo>
                    <a:pt x="760" y="122"/>
                    <a:pt x="563" y="1"/>
                    <a:pt x="37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44"/>
            <p:cNvSpPr/>
            <p:nvPr/>
          </p:nvSpPr>
          <p:spPr>
            <a:xfrm>
              <a:off x="11331603" y="-1121469"/>
              <a:ext cx="98625" cy="93469"/>
            </a:xfrm>
            <a:custGeom>
              <a:avLst/>
              <a:gdLst/>
              <a:ahLst/>
              <a:cxnLst/>
              <a:rect l="l" t="t" r="r" b="b"/>
              <a:pathLst>
                <a:path w="2888" h="2737" extrusionOk="0">
                  <a:moveTo>
                    <a:pt x="0" y="1"/>
                  </a:moveTo>
                  <a:lnTo>
                    <a:pt x="2371" y="2736"/>
                  </a:lnTo>
                  <a:lnTo>
                    <a:pt x="2888" y="1004"/>
                  </a:lnTo>
                  <a:lnTo>
                    <a:pt x="2888" y="1004"/>
                  </a:lnTo>
                  <a:cubicBezTo>
                    <a:pt x="2866" y="1005"/>
                    <a:pt x="2843" y="1006"/>
                    <a:pt x="2819" y="1006"/>
                  </a:cubicBezTo>
                  <a:cubicBezTo>
                    <a:pt x="1983" y="1006"/>
                    <a:pt x="1"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44"/>
            <p:cNvSpPr/>
            <p:nvPr/>
          </p:nvSpPr>
          <p:spPr>
            <a:xfrm>
              <a:off x="11379345" y="-1099101"/>
              <a:ext cx="447433" cy="219277"/>
            </a:xfrm>
            <a:custGeom>
              <a:avLst/>
              <a:gdLst/>
              <a:ahLst/>
              <a:cxnLst/>
              <a:rect l="l" t="t" r="r" b="b"/>
              <a:pathLst>
                <a:path w="13102" h="6421" extrusionOk="0">
                  <a:moveTo>
                    <a:pt x="3518" y="1"/>
                  </a:moveTo>
                  <a:cubicBezTo>
                    <a:pt x="2364" y="1"/>
                    <a:pt x="1202" y="155"/>
                    <a:pt x="61" y="470"/>
                  </a:cubicBezTo>
                  <a:lnTo>
                    <a:pt x="1" y="470"/>
                  </a:lnTo>
                  <a:cubicBezTo>
                    <a:pt x="1004" y="2598"/>
                    <a:pt x="2675" y="4331"/>
                    <a:pt x="4773" y="5425"/>
                  </a:cubicBezTo>
                  <a:cubicBezTo>
                    <a:pt x="6149" y="6082"/>
                    <a:pt x="7650" y="6420"/>
                    <a:pt x="9164" y="6420"/>
                  </a:cubicBezTo>
                  <a:cubicBezTo>
                    <a:pt x="9890" y="6420"/>
                    <a:pt x="10619" y="6342"/>
                    <a:pt x="11338" y="6185"/>
                  </a:cubicBezTo>
                  <a:cubicBezTo>
                    <a:pt x="11946" y="6063"/>
                    <a:pt x="12493" y="5759"/>
                    <a:pt x="12888" y="5303"/>
                  </a:cubicBezTo>
                  <a:cubicBezTo>
                    <a:pt x="12980" y="5121"/>
                    <a:pt x="13040" y="4969"/>
                    <a:pt x="13040" y="4786"/>
                  </a:cubicBezTo>
                  <a:cubicBezTo>
                    <a:pt x="13101" y="4209"/>
                    <a:pt x="12676" y="3753"/>
                    <a:pt x="12250" y="3358"/>
                  </a:cubicBezTo>
                  <a:cubicBezTo>
                    <a:pt x="9819" y="1172"/>
                    <a:pt x="6700" y="1"/>
                    <a:pt x="35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44"/>
            <p:cNvSpPr/>
            <p:nvPr/>
          </p:nvSpPr>
          <p:spPr>
            <a:xfrm>
              <a:off x="11381428" y="-1099101"/>
              <a:ext cx="445350" cy="181132"/>
            </a:xfrm>
            <a:custGeom>
              <a:avLst/>
              <a:gdLst/>
              <a:ahLst/>
              <a:cxnLst/>
              <a:rect l="l" t="t" r="r" b="b"/>
              <a:pathLst>
                <a:path w="13041" h="5304" extrusionOk="0">
                  <a:moveTo>
                    <a:pt x="3457" y="1"/>
                  </a:moveTo>
                  <a:cubicBezTo>
                    <a:pt x="2303" y="1"/>
                    <a:pt x="1141" y="155"/>
                    <a:pt x="0" y="470"/>
                  </a:cubicBezTo>
                  <a:lnTo>
                    <a:pt x="12827" y="5303"/>
                  </a:lnTo>
                  <a:cubicBezTo>
                    <a:pt x="12919" y="5121"/>
                    <a:pt x="12979" y="4969"/>
                    <a:pt x="12979" y="4786"/>
                  </a:cubicBezTo>
                  <a:cubicBezTo>
                    <a:pt x="13040" y="4209"/>
                    <a:pt x="12615" y="3753"/>
                    <a:pt x="12189" y="3358"/>
                  </a:cubicBezTo>
                  <a:cubicBezTo>
                    <a:pt x="9758" y="1172"/>
                    <a:pt x="6639" y="1"/>
                    <a:pt x="34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44"/>
            <p:cNvSpPr/>
            <p:nvPr/>
          </p:nvSpPr>
          <p:spPr>
            <a:xfrm>
              <a:off x="10552061" y="-2065785"/>
              <a:ext cx="417381" cy="488926"/>
            </a:xfrm>
            <a:custGeom>
              <a:avLst/>
              <a:gdLst/>
              <a:ahLst/>
              <a:cxnLst/>
              <a:rect l="l" t="t" r="r" b="b"/>
              <a:pathLst>
                <a:path w="12222" h="14317" extrusionOk="0">
                  <a:moveTo>
                    <a:pt x="623" y="0"/>
                  </a:moveTo>
                  <a:cubicBezTo>
                    <a:pt x="433" y="0"/>
                    <a:pt x="243" y="129"/>
                    <a:pt x="243" y="388"/>
                  </a:cubicBezTo>
                  <a:cubicBezTo>
                    <a:pt x="0" y="7196"/>
                    <a:pt x="4833" y="13154"/>
                    <a:pt x="11551" y="14309"/>
                  </a:cubicBezTo>
                  <a:cubicBezTo>
                    <a:pt x="11579" y="14314"/>
                    <a:pt x="11607" y="14317"/>
                    <a:pt x="11633" y="14317"/>
                  </a:cubicBezTo>
                  <a:cubicBezTo>
                    <a:pt x="12059" y="14317"/>
                    <a:pt x="12221" y="13665"/>
                    <a:pt x="11763" y="13580"/>
                  </a:cubicBezTo>
                  <a:cubicBezTo>
                    <a:pt x="5380" y="12516"/>
                    <a:pt x="760" y="6862"/>
                    <a:pt x="1003" y="388"/>
                  </a:cubicBezTo>
                  <a:cubicBezTo>
                    <a:pt x="1003" y="129"/>
                    <a:pt x="813" y="0"/>
                    <a:pt x="6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44"/>
            <p:cNvSpPr/>
            <p:nvPr/>
          </p:nvSpPr>
          <p:spPr>
            <a:xfrm>
              <a:off x="10659565" y="-1446304"/>
              <a:ext cx="489916" cy="1008893"/>
            </a:xfrm>
            <a:custGeom>
              <a:avLst/>
              <a:gdLst/>
              <a:ahLst/>
              <a:cxnLst/>
              <a:rect l="l" t="t" r="r" b="b"/>
              <a:pathLst>
                <a:path w="14346" h="29543" extrusionOk="0">
                  <a:moveTo>
                    <a:pt x="13748" y="1"/>
                  </a:moveTo>
                  <a:cubicBezTo>
                    <a:pt x="13667" y="1"/>
                    <a:pt x="13584" y="28"/>
                    <a:pt x="13509" y="90"/>
                  </a:cubicBezTo>
                  <a:cubicBezTo>
                    <a:pt x="11746" y="1549"/>
                    <a:pt x="10409" y="3525"/>
                    <a:pt x="9284" y="5500"/>
                  </a:cubicBezTo>
                  <a:cubicBezTo>
                    <a:pt x="8038" y="7537"/>
                    <a:pt x="7096" y="9756"/>
                    <a:pt x="6457" y="12066"/>
                  </a:cubicBezTo>
                  <a:cubicBezTo>
                    <a:pt x="5697" y="15075"/>
                    <a:pt x="5758" y="18175"/>
                    <a:pt x="4846" y="21124"/>
                  </a:cubicBezTo>
                  <a:cubicBezTo>
                    <a:pt x="3934" y="24042"/>
                    <a:pt x="2354" y="26686"/>
                    <a:pt x="256" y="28905"/>
                  </a:cubicBezTo>
                  <a:cubicBezTo>
                    <a:pt x="0" y="29161"/>
                    <a:pt x="244" y="29542"/>
                    <a:pt x="522" y="29542"/>
                  </a:cubicBezTo>
                  <a:cubicBezTo>
                    <a:pt x="607" y="29542"/>
                    <a:pt x="695" y="29507"/>
                    <a:pt x="773" y="29422"/>
                  </a:cubicBezTo>
                  <a:cubicBezTo>
                    <a:pt x="2627" y="27476"/>
                    <a:pt x="4117" y="25197"/>
                    <a:pt x="5089" y="22674"/>
                  </a:cubicBezTo>
                  <a:cubicBezTo>
                    <a:pt x="6275" y="19695"/>
                    <a:pt x="6366" y="16595"/>
                    <a:pt x="6913" y="13464"/>
                  </a:cubicBezTo>
                  <a:cubicBezTo>
                    <a:pt x="7430" y="11032"/>
                    <a:pt x="8311" y="8662"/>
                    <a:pt x="9588" y="6504"/>
                  </a:cubicBezTo>
                  <a:cubicBezTo>
                    <a:pt x="10743" y="4376"/>
                    <a:pt x="12141" y="2218"/>
                    <a:pt x="14056" y="637"/>
                  </a:cubicBezTo>
                  <a:cubicBezTo>
                    <a:pt x="14346" y="396"/>
                    <a:pt x="14060" y="1"/>
                    <a:pt x="137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44"/>
            <p:cNvSpPr/>
            <p:nvPr/>
          </p:nvSpPr>
          <p:spPr>
            <a:xfrm>
              <a:off x="10655843" y="-564039"/>
              <a:ext cx="114232" cy="122496"/>
            </a:xfrm>
            <a:custGeom>
              <a:avLst/>
              <a:gdLst/>
              <a:ahLst/>
              <a:cxnLst/>
              <a:rect l="l" t="t" r="r" b="b"/>
              <a:pathLst>
                <a:path w="3345" h="3587" extrusionOk="0">
                  <a:moveTo>
                    <a:pt x="3344" y="0"/>
                  </a:moveTo>
                  <a:lnTo>
                    <a:pt x="1" y="2979"/>
                  </a:lnTo>
                  <a:lnTo>
                    <a:pt x="2220" y="3587"/>
                  </a:lnTo>
                  <a:lnTo>
                    <a:pt x="334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44"/>
            <p:cNvSpPr/>
            <p:nvPr/>
          </p:nvSpPr>
          <p:spPr>
            <a:xfrm>
              <a:off x="10361060" y="-522547"/>
              <a:ext cx="402765" cy="548551"/>
            </a:xfrm>
            <a:custGeom>
              <a:avLst/>
              <a:gdLst/>
              <a:ahLst/>
              <a:cxnLst/>
              <a:rect l="l" t="t" r="r" b="b"/>
              <a:pathLst>
                <a:path w="11794" h="16063" extrusionOk="0">
                  <a:moveTo>
                    <a:pt x="11156" y="1"/>
                  </a:moveTo>
                  <a:lnTo>
                    <a:pt x="11125" y="31"/>
                  </a:lnTo>
                  <a:cubicBezTo>
                    <a:pt x="5472" y="2311"/>
                    <a:pt x="1368" y="7326"/>
                    <a:pt x="213" y="13314"/>
                  </a:cubicBezTo>
                  <a:cubicBezTo>
                    <a:pt x="61" y="14074"/>
                    <a:pt x="0" y="14956"/>
                    <a:pt x="517" y="15533"/>
                  </a:cubicBezTo>
                  <a:cubicBezTo>
                    <a:pt x="669" y="15715"/>
                    <a:pt x="882" y="15867"/>
                    <a:pt x="1125" y="15959"/>
                  </a:cubicBezTo>
                  <a:cubicBezTo>
                    <a:pt x="1341" y="16031"/>
                    <a:pt x="1573" y="16063"/>
                    <a:pt x="1812" y="16063"/>
                  </a:cubicBezTo>
                  <a:cubicBezTo>
                    <a:pt x="2381" y="16063"/>
                    <a:pt x="2991" y="15881"/>
                    <a:pt x="3526" y="15624"/>
                  </a:cubicBezTo>
                  <a:cubicBezTo>
                    <a:pt x="6353" y="14317"/>
                    <a:pt x="8663" y="12098"/>
                    <a:pt x="10061" y="9332"/>
                  </a:cubicBezTo>
                  <a:cubicBezTo>
                    <a:pt x="11460" y="6566"/>
                    <a:pt x="11794" y="3040"/>
                    <a:pt x="11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44"/>
            <p:cNvSpPr/>
            <p:nvPr/>
          </p:nvSpPr>
          <p:spPr>
            <a:xfrm>
              <a:off x="10361060" y="-521488"/>
              <a:ext cx="378894" cy="543941"/>
            </a:xfrm>
            <a:custGeom>
              <a:avLst/>
              <a:gdLst/>
              <a:ahLst/>
              <a:cxnLst/>
              <a:rect l="l" t="t" r="r" b="b"/>
              <a:pathLst>
                <a:path w="11095" h="15928" extrusionOk="0">
                  <a:moveTo>
                    <a:pt x="11095" y="0"/>
                  </a:moveTo>
                  <a:cubicBezTo>
                    <a:pt x="5441" y="2310"/>
                    <a:pt x="1338" y="7295"/>
                    <a:pt x="183" y="13283"/>
                  </a:cubicBezTo>
                  <a:cubicBezTo>
                    <a:pt x="61" y="14043"/>
                    <a:pt x="0" y="14925"/>
                    <a:pt x="517" y="15502"/>
                  </a:cubicBezTo>
                  <a:cubicBezTo>
                    <a:pt x="669" y="15684"/>
                    <a:pt x="882" y="15836"/>
                    <a:pt x="1125" y="15928"/>
                  </a:cubicBezTo>
                  <a:lnTo>
                    <a:pt x="110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44"/>
            <p:cNvSpPr/>
            <p:nvPr/>
          </p:nvSpPr>
          <p:spPr>
            <a:xfrm>
              <a:off x="11056525" y="-1102789"/>
              <a:ext cx="86195" cy="120447"/>
            </a:xfrm>
            <a:custGeom>
              <a:avLst/>
              <a:gdLst/>
              <a:ahLst/>
              <a:cxnLst/>
              <a:rect l="l" t="t" r="r" b="b"/>
              <a:pathLst>
                <a:path w="2524" h="3527" extrusionOk="0">
                  <a:moveTo>
                    <a:pt x="2098" y="1"/>
                  </a:moveTo>
                  <a:cubicBezTo>
                    <a:pt x="2098" y="1"/>
                    <a:pt x="517" y="822"/>
                    <a:pt x="0" y="3527"/>
                  </a:cubicBezTo>
                  <a:lnTo>
                    <a:pt x="2523" y="3466"/>
                  </a:lnTo>
                  <a:cubicBezTo>
                    <a:pt x="2523" y="3466"/>
                    <a:pt x="1703" y="1338"/>
                    <a:pt x="20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44"/>
            <p:cNvSpPr/>
            <p:nvPr/>
          </p:nvSpPr>
          <p:spPr>
            <a:xfrm>
              <a:off x="10561384" y="-1633207"/>
              <a:ext cx="137044" cy="59216"/>
            </a:xfrm>
            <a:custGeom>
              <a:avLst/>
              <a:gdLst/>
              <a:ahLst/>
              <a:cxnLst/>
              <a:rect l="l" t="t" r="r" b="b"/>
              <a:pathLst>
                <a:path w="4013" h="1734" extrusionOk="0">
                  <a:moveTo>
                    <a:pt x="487" y="1"/>
                  </a:moveTo>
                  <a:lnTo>
                    <a:pt x="1" y="1733"/>
                  </a:lnTo>
                  <a:cubicBezTo>
                    <a:pt x="882" y="1549"/>
                    <a:pt x="1791" y="1447"/>
                    <a:pt x="2699" y="1447"/>
                  </a:cubicBezTo>
                  <a:cubicBezTo>
                    <a:pt x="3138" y="1447"/>
                    <a:pt x="3577" y="1471"/>
                    <a:pt x="4013" y="1520"/>
                  </a:cubicBezTo>
                  <a:cubicBezTo>
                    <a:pt x="4013" y="1520"/>
                    <a:pt x="852" y="578"/>
                    <a:pt x="4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44"/>
            <p:cNvSpPr/>
            <p:nvPr/>
          </p:nvSpPr>
          <p:spPr>
            <a:xfrm>
              <a:off x="10617458" y="-1816934"/>
              <a:ext cx="65431" cy="88278"/>
            </a:xfrm>
            <a:custGeom>
              <a:avLst/>
              <a:gdLst/>
              <a:ahLst/>
              <a:cxnLst/>
              <a:rect l="l" t="t" r="r" b="b"/>
              <a:pathLst>
                <a:path w="1916" h="2585" extrusionOk="0">
                  <a:moveTo>
                    <a:pt x="0" y="1"/>
                  </a:moveTo>
                  <a:lnTo>
                    <a:pt x="0" y="1"/>
                  </a:lnTo>
                  <a:cubicBezTo>
                    <a:pt x="304" y="1064"/>
                    <a:pt x="973" y="1976"/>
                    <a:pt x="1915" y="2584"/>
                  </a:cubicBezTo>
                  <a:cubicBezTo>
                    <a:pt x="1641" y="1916"/>
                    <a:pt x="1641" y="1186"/>
                    <a:pt x="1885" y="5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44"/>
            <p:cNvSpPr/>
            <p:nvPr/>
          </p:nvSpPr>
          <p:spPr>
            <a:xfrm>
              <a:off x="10879013" y="-1062287"/>
              <a:ext cx="381012" cy="825235"/>
            </a:xfrm>
            <a:custGeom>
              <a:avLst/>
              <a:gdLst/>
              <a:ahLst/>
              <a:cxnLst/>
              <a:rect l="l" t="t" r="r" b="b"/>
              <a:pathLst>
                <a:path w="11157" h="24165" extrusionOk="0">
                  <a:moveTo>
                    <a:pt x="6566" y="0"/>
                  </a:moveTo>
                  <a:lnTo>
                    <a:pt x="6506" y="61"/>
                  </a:lnTo>
                  <a:cubicBezTo>
                    <a:pt x="1551" y="6110"/>
                    <a:pt x="1" y="14286"/>
                    <a:pt x="2372" y="21733"/>
                  </a:cubicBezTo>
                  <a:cubicBezTo>
                    <a:pt x="2676" y="22675"/>
                    <a:pt x="3132" y="23709"/>
                    <a:pt x="4074" y="24043"/>
                  </a:cubicBezTo>
                  <a:cubicBezTo>
                    <a:pt x="4276" y="24124"/>
                    <a:pt x="4479" y="24165"/>
                    <a:pt x="4691" y="24165"/>
                  </a:cubicBezTo>
                  <a:cubicBezTo>
                    <a:pt x="4797" y="24165"/>
                    <a:pt x="4905" y="24155"/>
                    <a:pt x="5016" y="24134"/>
                  </a:cubicBezTo>
                  <a:cubicBezTo>
                    <a:pt x="5989" y="23982"/>
                    <a:pt x="6901" y="23131"/>
                    <a:pt x="7539" y="22311"/>
                  </a:cubicBezTo>
                  <a:cubicBezTo>
                    <a:pt x="9910" y="19089"/>
                    <a:pt x="11156" y="15168"/>
                    <a:pt x="11034" y="11186"/>
                  </a:cubicBezTo>
                  <a:cubicBezTo>
                    <a:pt x="10913" y="7204"/>
                    <a:pt x="9120" y="3009"/>
                    <a:pt x="6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44"/>
            <p:cNvSpPr/>
            <p:nvPr/>
          </p:nvSpPr>
          <p:spPr>
            <a:xfrm>
              <a:off x="10880072" y="-1060204"/>
              <a:ext cx="222146" cy="823152"/>
            </a:xfrm>
            <a:custGeom>
              <a:avLst/>
              <a:gdLst/>
              <a:ahLst/>
              <a:cxnLst/>
              <a:rect l="l" t="t" r="r" b="b"/>
              <a:pathLst>
                <a:path w="6505" h="24104" extrusionOk="0">
                  <a:moveTo>
                    <a:pt x="6505" y="0"/>
                  </a:moveTo>
                  <a:lnTo>
                    <a:pt x="6505" y="0"/>
                  </a:lnTo>
                  <a:cubicBezTo>
                    <a:pt x="1550" y="6049"/>
                    <a:pt x="0" y="14225"/>
                    <a:pt x="2371" y="21672"/>
                  </a:cubicBezTo>
                  <a:cubicBezTo>
                    <a:pt x="2675" y="22614"/>
                    <a:pt x="3161" y="23648"/>
                    <a:pt x="4073" y="23982"/>
                  </a:cubicBezTo>
                  <a:cubicBezTo>
                    <a:pt x="4276" y="24063"/>
                    <a:pt x="4492" y="24104"/>
                    <a:pt x="4704" y="24104"/>
                  </a:cubicBezTo>
                  <a:cubicBezTo>
                    <a:pt x="4809" y="24104"/>
                    <a:pt x="4914" y="24094"/>
                    <a:pt x="5016" y="24073"/>
                  </a:cubicBezTo>
                  <a:lnTo>
                    <a:pt x="65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44"/>
            <p:cNvSpPr/>
            <p:nvPr/>
          </p:nvSpPr>
          <p:spPr>
            <a:xfrm>
              <a:off x="10510535" y="-2459876"/>
              <a:ext cx="323879" cy="700075"/>
            </a:xfrm>
            <a:custGeom>
              <a:avLst/>
              <a:gdLst/>
              <a:ahLst/>
              <a:cxnLst/>
              <a:rect l="l" t="t" r="r" b="b"/>
              <a:pathLst>
                <a:path w="9484" h="20500" extrusionOk="0">
                  <a:moveTo>
                    <a:pt x="5291" y="1"/>
                  </a:moveTo>
                  <a:cubicBezTo>
                    <a:pt x="5170" y="1"/>
                    <a:pt x="5047" y="16"/>
                    <a:pt x="4924" y="43"/>
                  </a:cubicBezTo>
                  <a:cubicBezTo>
                    <a:pt x="4104" y="195"/>
                    <a:pt x="3374" y="925"/>
                    <a:pt x="2858" y="1654"/>
                  </a:cubicBezTo>
                  <a:cubicBezTo>
                    <a:pt x="943" y="4451"/>
                    <a:pt x="0" y="7794"/>
                    <a:pt x="213" y="11168"/>
                  </a:cubicBezTo>
                  <a:cubicBezTo>
                    <a:pt x="456" y="14511"/>
                    <a:pt x="2098" y="18007"/>
                    <a:pt x="4347" y="20499"/>
                  </a:cubicBezTo>
                  <a:lnTo>
                    <a:pt x="4408" y="20439"/>
                  </a:lnTo>
                  <a:cubicBezTo>
                    <a:pt x="8390" y="15150"/>
                    <a:pt x="9484" y="8220"/>
                    <a:pt x="7235" y="1989"/>
                  </a:cubicBezTo>
                  <a:cubicBezTo>
                    <a:pt x="6961" y="1198"/>
                    <a:pt x="6535" y="347"/>
                    <a:pt x="5715" y="74"/>
                  </a:cubicBezTo>
                  <a:cubicBezTo>
                    <a:pt x="5581" y="23"/>
                    <a:pt x="5438" y="1"/>
                    <a:pt x="5291" y="1"/>
                  </a:cubicBezTo>
                  <a:close/>
                </a:path>
              </a:pathLst>
            </a:custGeom>
            <a:solidFill>
              <a:srgbClr val="8CB0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44"/>
            <p:cNvSpPr/>
            <p:nvPr/>
          </p:nvSpPr>
          <p:spPr>
            <a:xfrm>
              <a:off x="10660009" y="-2459876"/>
              <a:ext cx="174404" cy="697992"/>
            </a:xfrm>
            <a:custGeom>
              <a:avLst/>
              <a:gdLst/>
              <a:ahLst/>
              <a:cxnLst/>
              <a:rect l="l" t="t" r="r" b="b"/>
              <a:pathLst>
                <a:path w="5107" h="20439" extrusionOk="0">
                  <a:moveTo>
                    <a:pt x="914" y="1"/>
                  </a:moveTo>
                  <a:cubicBezTo>
                    <a:pt x="793" y="1"/>
                    <a:pt x="670" y="16"/>
                    <a:pt x="547" y="43"/>
                  </a:cubicBezTo>
                  <a:lnTo>
                    <a:pt x="0" y="20439"/>
                  </a:lnTo>
                  <a:cubicBezTo>
                    <a:pt x="4013" y="15150"/>
                    <a:pt x="5107" y="8220"/>
                    <a:pt x="2858" y="1989"/>
                  </a:cubicBezTo>
                  <a:cubicBezTo>
                    <a:pt x="2584" y="1198"/>
                    <a:pt x="2128" y="347"/>
                    <a:pt x="1338" y="74"/>
                  </a:cubicBezTo>
                  <a:cubicBezTo>
                    <a:pt x="1204" y="23"/>
                    <a:pt x="1061" y="1"/>
                    <a:pt x="914" y="1"/>
                  </a:cubicBez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44"/>
            <p:cNvSpPr/>
            <p:nvPr/>
          </p:nvSpPr>
          <p:spPr>
            <a:xfrm>
              <a:off x="9994630" y="-1846201"/>
              <a:ext cx="619720" cy="286894"/>
            </a:xfrm>
            <a:custGeom>
              <a:avLst/>
              <a:gdLst/>
              <a:ahLst/>
              <a:cxnLst/>
              <a:rect l="l" t="t" r="r" b="b"/>
              <a:pathLst>
                <a:path w="18147" h="8401" extrusionOk="0">
                  <a:moveTo>
                    <a:pt x="5932" y="0"/>
                  </a:moveTo>
                  <a:cubicBezTo>
                    <a:pt x="4698" y="0"/>
                    <a:pt x="3459" y="163"/>
                    <a:pt x="2250" y="493"/>
                  </a:cubicBezTo>
                  <a:cubicBezTo>
                    <a:pt x="1460" y="706"/>
                    <a:pt x="609" y="1131"/>
                    <a:pt x="213" y="1800"/>
                  </a:cubicBezTo>
                  <a:cubicBezTo>
                    <a:pt x="92" y="2013"/>
                    <a:pt x="31" y="2256"/>
                    <a:pt x="1" y="2499"/>
                  </a:cubicBezTo>
                  <a:cubicBezTo>
                    <a:pt x="1" y="3259"/>
                    <a:pt x="609" y="3897"/>
                    <a:pt x="1217" y="4384"/>
                  </a:cubicBezTo>
                  <a:cubicBezTo>
                    <a:pt x="4462" y="7026"/>
                    <a:pt x="8463" y="8401"/>
                    <a:pt x="12526" y="8401"/>
                  </a:cubicBezTo>
                  <a:cubicBezTo>
                    <a:pt x="14399" y="8401"/>
                    <a:pt x="16285" y="8109"/>
                    <a:pt x="18117" y="7514"/>
                  </a:cubicBezTo>
                  <a:lnTo>
                    <a:pt x="18147" y="7484"/>
                  </a:lnTo>
                  <a:cubicBezTo>
                    <a:pt x="16688" y="4779"/>
                    <a:pt x="14135" y="2286"/>
                    <a:pt x="11308" y="1070"/>
                  </a:cubicBezTo>
                  <a:cubicBezTo>
                    <a:pt x="9599" y="361"/>
                    <a:pt x="7770" y="0"/>
                    <a:pt x="59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44"/>
            <p:cNvSpPr/>
            <p:nvPr/>
          </p:nvSpPr>
          <p:spPr>
            <a:xfrm>
              <a:off x="9994630" y="-1784765"/>
              <a:ext cx="617671" cy="225492"/>
            </a:xfrm>
            <a:custGeom>
              <a:avLst/>
              <a:gdLst/>
              <a:ahLst/>
              <a:cxnLst/>
              <a:rect l="l" t="t" r="r" b="b"/>
              <a:pathLst>
                <a:path w="18087" h="6603" extrusionOk="0">
                  <a:moveTo>
                    <a:pt x="213" y="1"/>
                  </a:moveTo>
                  <a:cubicBezTo>
                    <a:pt x="92" y="214"/>
                    <a:pt x="1" y="457"/>
                    <a:pt x="1" y="700"/>
                  </a:cubicBezTo>
                  <a:cubicBezTo>
                    <a:pt x="1" y="1460"/>
                    <a:pt x="609" y="2098"/>
                    <a:pt x="1186" y="2615"/>
                  </a:cubicBezTo>
                  <a:cubicBezTo>
                    <a:pt x="4430" y="5235"/>
                    <a:pt x="8441" y="6603"/>
                    <a:pt x="12500" y="6603"/>
                  </a:cubicBezTo>
                  <a:cubicBezTo>
                    <a:pt x="14376" y="6603"/>
                    <a:pt x="16261" y="6311"/>
                    <a:pt x="18086" y="5715"/>
                  </a:cubicBezTo>
                  <a:lnTo>
                    <a:pt x="2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44"/>
            <p:cNvSpPr/>
            <p:nvPr/>
          </p:nvSpPr>
          <p:spPr>
            <a:xfrm>
              <a:off x="10219542" y="-1494524"/>
              <a:ext cx="883768" cy="791836"/>
            </a:xfrm>
            <a:custGeom>
              <a:avLst/>
              <a:gdLst/>
              <a:ahLst/>
              <a:cxnLst/>
              <a:rect l="l" t="t" r="r" b="b"/>
              <a:pathLst>
                <a:path w="25879" h="23187" extrusionOk="0">
                  <a:moveTo>
                    <a:pt x="25291" y="0"/>
                  </a:moveTo>
                  <a:cubicBezTo>
                    <a:pt x="25235" y="0"/>
                    <a:pt x="25177" y="13"/>
                    <a:pt x="25117" y="43"/>
                  </a:cubicBezTo>
                  <a:cubicBezTo>
                    <a:pt x="20345" y="2566"/>
                    <a:pt x="15482" y="5119"/>
                    <a:pt x="11379" y="8675"/>
                  </a:cubicBezTo>
                  <a:cubicBezTo>
                    <a:pt x="6850" y="12596"/>
                    <a:pt x="3658" y="17855"/>
                    <a:pt x="193" y="22657"/>
                  </a:cubicBezTo>
                  <a:cubicBezTo>
                    <a:pt x="0" y="22914"/>
                    <a:pt x="275" y="23187"/>
                    <a:pt x="550" y="23187"/>
                  </a:cubicBezTo>
                  <a:cubicBezTo>
                    <a:pt x="666" y="23187"/>
                    <a:pt x="781" y="23139"/>
                    <a:pt x="862" y="23022"/>
                  </a:cubicBezTo>
                  <a:cubicBezTo>
                    <a:pt x="4266" y="18280"/>
                    <a:pt x="7427" y="13083"/>
                    <a:pt x="11895" y="9223"/>
                  </a:cubicBezTo>
                  <a:cubicBezTo>
                    <a:pt x="15968" y="5727"/>
                    <a:pt x="20771" y="3204"/>
                    <a:pt x="25513" y="712"/>
                  </a:cubicBezTo>
                  <a:cubicBezTo>
                    <a:pt x="25879" y="502"/>
                    <a:pt x="25637" y="0"/>
                    <a:pt x="25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44"/>
            <p:cNvSpPr/>
            <p:nvPr/>
          </p:nvSpPr>
          <p:spPr>
            <a:xfrm>
              <a:off x="10018911" y="-1466282"/>
              <a:ext cx="1009406" cy="213028"/>
            </a:xfrm>
            <a:custGeom>
              <a:avLst/>
              <a:gdLst/>
              <a:ahLst/>
              <a:cxnLst/>
              <a:rect l="l" t="t" r="r" b="b"/>
              <a:pathLst>
                <a:path w="29558" h="6238" extrusionOk="0">
                  <a:moveTo>
                    <a:pt x="29032" y="0"/>
                  </a:moveTo>
                  <a:cubicBezTo>
                    <a:pt x="28969" y="0"/>
                    <a:pt x="28902" y="21"/>
                    <a:pt x="28834" y="67"/>
                  </a:cubicBezTo>
                  <a:lnTo>
                    <a:pt x="28834" y="37"/>
                  </a:lnTo>
                  <a:cubicBezTo>
                    <a:pt x="23429" y="3627"/>
                    <a:pt x="17154" y="5476"/>
                    <a:pt x="10822" y="5476"/>
                  </a:cubicBezTo>
                  <a:cubicBezTo>
                    <a:pt x="7397" y="5476"/>
                    <a:pt x="3956" y="4935"/>
                    <a:pt x="627" y="3836"/>
                  </a:cubicBezTo>
                  <a:cubicBezTo>
                    <a:pt x="584" y="3822"/>
                    <a:pt x="544" y="3815"/>
                    <a:pt x="506" y="3815"/>
                  </a:cubicBezTo>
                  <a:cubicBezTo>
                    <a:pt x="137" y="3815"/>
                    <a:pt x="1" y="4428"/>
                    <a:pt x="414" y="4566"/>
                  </a:cubicBezTo>
                  <a:cubicBezTo>
                    <a:pt x="3818" y="5686"/>
                    <a:pt x="7335" y="6237"/>
                    <a:pt x="10833" y="6237"/>
                  </a:cubicBezTo>
                  <a:cubicBezTo>
                    <a:pt x="17300" y="6237"/>
                    <a:pt x="23707" y="4355"/>
                    <a:pt x="29229" y="705"/>
                  </a:cubicBezTo>
                  <a:cubicBezTo>
                    <a:pt x="29557" y="478"/>
                    <a:pt x="29341" y="0"/>
                    <a:pt x="290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44"/>
            <p:cNvSpPr/>
            <p:nvPr/>
          </p:nvSpPr>
          <p:spPr>
            <a:xfrm>
              <a:off x="9840170" y="-1470175"/>
              <a:ext cx="1279157" cy="536462"/>
            </a:xfrm>
            <a:custGeom>
              <a:avLst/>
              <a:gdLst/>
              <a:ahLst/>
              <a:cxnLst/>
              <a:rect l="l" t="t" r="r" b="b"/>
              <a:pathLst>
                <a:path w="37457" h="15709" extrusionOk="0">
                  <a:moveTo>
                    <a:pt x="37004" y="0"/>
                  </a:moveTo>
                  <a:cubicBezTo>
                    <a:pt x="36961" y="0"/>
                    <a:pt x="36915" y="9"/>
                    <a:pt x="36865" y="29"/>
                  </a:cubicBezTo>
                  <a:cubicBezTo>
                    <a:pt x="30968" y="2491"/>
                    <a:pt x="26257" y="6838"/>
                    <a:pt x="20937" y="10242"/>
                  </a:cubicBezTo>
                  <a:cubicBezTo>
                    <a:pt x="18111" y="12066"/>
                    <a:pt x="15132" y="13555"/>
                    <a:pt x="11849" y="14315"/>
                  </a:cubicBezTo>
                  <a:cubicBezTo>
                    <a:pt x="9977" y="14764"/>
                    <a:pt x="8066" y="14984"/>
                    <a:pt x="6152" y="14984"/>
                  </a:cubicBezTo>
                  <a:cubicBezTo>
                    <a:pt x="4304" y="14984"/>
                    <a:pt x="2454" y="14779"/>
                    <a:pt x="633" y="14376"/>
                  </a:cubicBezTo>
                  <a:cubicBezTo>
                    <a:pt x="599" y="14367"/>
                    <a:pt x="567" y="14363"/>
                    <a:pt x="536" y="14363"/>
                  </a:cubicBezTo>
                  <a:cubicBezTo>
                    <a:pt x="150" y="14363"/>
                    <a:pt x="0" y="15021"/>
                    <a:pt x="451" y="15105"/>
                  </a:cubicBezTo>
                  <a:lnTo>
                    <a:pt x="451" y="15075"/>
                  </a:lnTo>
                  <a:cubicBezTo>
                    <a:pt x="2307" y="15499"/>
                    <a:pt x="4197" y="15709"/>
                    <a:pt x="6084" y="15709"/>
                  </a:cubicBezTo>
                  <a:cubicBezTo>
                    <a:pt x="9604" y="15709"/>
                    <a:pt x="13113" y="14980"/>
                    <a:pt x="16378" y="13555"/>
                  </a:cubicBezTo>
                  <a:cubicBezTo>
                    <a:pt x="21120" y="11488"/>
                    <a:pt x="25132" y="8145"/>
                    <a:pt x="29357" y="5196"/>
                  </a:cubicBezTo>
                  <a:cubicBezTo>
                    <a:pt x="31758" y="3464"/>
                    <a:pt x="34342" y="1974"/>
                    <a:pt x="37077" y="789"/>
                  </a:cubicBezTo>
                  <a:cubicBezTo>
                    <a:pt x="37456" y="600"/>
                    <a:pt x="37353" y="0"/>
                    <a:pt x="37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44"/>
            <p:cNvSpPr/>
            <p:nvPr/>
          </p:nvSpPr>
          <p:spPr>
            <a:xfrm>
              <a:off x="9729934" y="-812139"/>
              <a:ext cx="577169" cy="649465"/>
            </a:xfrm>
            <a:custGeom>
              <a:avLst/>
              <a:gdLst/>
              <a:ahLst/>
              <a:cxnLst/>
              <a:rect l="l" t="t" r="r" b="b"/>
              <a:pathLst>
                <a:path w="16901" h="19018" extrusionOk="0">
                  <a:moveTo>
                    <a:pt x="16475" y="1"/>
                  </a:moveTo>
                  <a:cubicBezTo>
                    <a:pt x="8907" y="2067"/>
                    <a:pt x="2919" y="7782"/>
                    <a:pt x="518" y="15259"/>
                  </a:cubicBezTo>
                  <a:cubicBezTo>
                    <a:pt x="214" y="16201"/>
                    <a:pt x="1" y="17296"/>
                    <a:pt x="578" y="18116"/>
                  </a:cubicBezTo>
                  <a:cubicBezTo>
                    <a:pt x="761" y="18390"/>
                    <a:pt x="1004" y="18603"/>
                    <a:pt x="1277" y="18755"/>
                  </a:cubicBezTo>
                  <a:cubicBezTo>
                    <a:pt x="1665" y="18942"/>
                    <a:pt x="2123" y="19017"/>
                    <a:pt x="2600" y="19017"/>
                  </a:cubicBezTo>
                  <a:cubicBezTo>
                    <a:pt x="3208" y="19017"/>
                    <a:pt x="3846" y="18895"/>
                    <a:pt x="4408" y="18724"/>
                  </a:cubicBezTo>
                  <a:cubicBezTo>
                    <a:pt x="8208" y="17478"/>
                    <a:pt x="11490" y="15016"/>
                    <a:pt x="13709" y="11703"/>
                  </a:cubicBezTo>
                  <a:cubicBezTo>
                    <a:pt x="15898" y="8420"/>
                    <a:pt x="16901" y="3922"/>
                    <a:pt x="16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4"/>
            <p:cNvSpPr/>
            <p:nvPr/>
          </p:nvSpPr>
          <p:spPr>
            <a:xfrm>
              <a:off x="9730992" y="-812139"/>
              <a:ext cx="561597" cy="640483"/>
            </a:xfrm>
            <a:custGeom>
              <a:avLst/>
              <a:gdLst/>
              <a:ahLst/>
              <a:cxnLst/>
              <a:rect l="l" t="t" r="r" b="b"/>
              <a:pathLst>
                <a:path w="16445" h="18755" extrusionOk="0">
                  <a:moveTo>
                    <a:pt x="16444" y="1"/>
                  </a:moveTo>
                  <a:lnTo>
                    <a:pt x="16444" y="1"/>
                  </a:lnTo>
                  <a:cubicBezTo>
                    <a:pt x="8906" y="2067"/>
                    <a:pt x="2888" y="7782"/>
                    <a:pt x="487" y="15259"/>
                  </a:cubicBezTo>
                  <a:cubicBezTo>
                    <a:pt x="213" y="16201"/>
                    <a:pt x="0" y="17296"/>
                    <a:pt x="547" y="18116"/>
                  </a:cubicBezTo>
                  <a:cubicBezTo>
                    <a:pt x="730" y="18390"/>
                    <a:pt x="973" y="18603"/>
                    <a:pt x="1246" y="18755"/>
                  </a:cubicBezTo>
                  <a:lnTo>
                    <a:pt x="16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44"/>
            <p:cNvSpPr/>
            <p:nvPr/>
          </p:nvSpPr>
          <p:spPr>
            <a:xfrm>
              <a:off x="9452807" y="-1092510"/>
              <a:ext cx="645674" cy="255920"/>
            </a:xfrm>
            <a:custGeom>
              <a:avLst/>
              <a:gdLst/>
              <a:ahLst/>
              <a:cxnLst/>
              <a:rect l="l" t="t" r="r" b="b"/>
              <a:pathLst>
                <a:path w="18907" h="7494" extrusionOk="0">
                  <a:moveTo>
                    <a:pt x="8937" y="1"/>
                  </a:moveTo>
                  <a:cubicBezTo>
                    <a:pt x="6378" y="1"/>
                    <a:pt x="3858" y="713"/>
                    <a:pt x="1672" y="2071"/>
                  </a:cubicBezTo>
                  <a:cubicBezTo>
                    <a:pt x="973" y="2496"/>
                    <a:pt x="243" y="3165"/>
                    <a:pt x="91" y="3894"/>
                  </a:cubicBezTo>
                  <a:cubicBezTo>
                    <a:pt x="0" y="4138"/>
                    <a:pt x="0" y="4381"/>
                    <a:pt x="91" y="4624"/>
                  </a:cubicBezTo>
                  <a:cubicBezTo>
                    <a:pt x="274" y="5384"/>
                    <a:pt x="1034" y="5809"/>
                    <a:pt x="1763" y="6113"/>
                  </a:cubicBezTo>
                  <a:cubicBezTo>
                    <a:pt x="3985" y="7038"/>
                    <a:pt x="6336" y="7493"/>
                    <a:pt x="8676" y="7493"/>
                  </a:cubicBezTo>
                  <a:cubicBezTo>
                    <a:pt x="12256" y="7493"/>
                    <a:pt x="15812" y="6428"/>
                    <a:pt x="18845" y="4350"/>
                  </a:cubicBezTo>
                  <a:lnTo>
                    <a:pt x="18906" y="4320"/>
                  </a:lnTo>
                  <a:cubicBezTo>
                    <a:pt x="16748" y="2131"/>
                    <a:pt x="13587" y="460"/>
                    <a:pt x="10547" y="95"/>
                  </a:cubicBezTo>
                  <a:cubicBezTo>
                    <a:pt x="10011" y="32"/>
                    <a:pt x="9473" y="1"/>
                    <a:pt x="8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44"/>
            <p:cNvSpPr/>
            <p:nvPr/>
          </p:nvSpPr>
          <p:spPr>
            <a:xfrm>
              <a:off x="9452807" y="-959530"/>
              <a:ext cx="644615" cy="122940"/>
            </a:xfrm>
            <a:custGeom>
              <a:avLst/>
              <a:gdLst/>
              <a:ahLst/>
              <a:cxnLst/>
              <a:rect l="l" t="t" r="r" b="b"/>
              <a:pathLst>
                <a:path w="18876" h="3600" extrusionOk="0">
                  <a:moveTo>
                    <a:pt x="91" y="0"/>
                  </a:moveTo>
                  <a:cubicBezTo>
                    <a:pt x="0" y="244"/>
                    <a:pt x="0" y="487"/>
                    <a:pt x="91" y="730"/>
                  </a:cubicBezTo>
                  <a:cubicBezTo>
                    <a:pt x="274" y="1490"/>
                    <a:pt x="1034" y="1915"/>
                    <a:pt x="1763" y="2219"/>
                  </a:cubicBezTo>
                  <a:cubicBezTo>
                    <a:pt x="3985" y="3144"/>
                    <a:pt x="6336" y="3599"/>
                    <a:pt x="8678" y="3599"/>
                  </a:cubicBezTo>
                  <a:cubicBezTo>
                    <a:pt x="12261" y="3599"/>
                    <a:pt x="15824" y="2534"/>
                    <a:pt x="18876" y="456"/>
                  </a:cubicBezTo>
                  <a:lnTo>
                    <a:pt x="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44"/>
            <p:cNvSpPr/>
            <p:nvPr/>
          </p:nvSpPr>
          <p:spPr>
            <a:xfrm>
              <a:off x="9395708" y="-1635973"/>
              <a:ext cx="794124" cy="373191"/>
            </a:xfrm>
            <a:custGeom>
              <a:avLst/>
              <a:gdLst/>
              <a:ahLst/>
              <a:cxnLst/>
              <a:rect l="l" t="t" r="r" b="b"/>
              <a:pathLst>
                <a:path w="23254" h="10928" extrusionOk="0">
                  <a:moveTo>
                    <a:pt x="7418" y="1"/>
                  </a:moveTo>
                  <a:cubicBezTo>
                    <a:pt x="5930" y="1"/>
                    <a:pt x="4439" y="189"/>
                    <a:pt x="2979" y="568"/>
                  </a:cubicBezTo>
                  <a:cubicBezTo>
                    <a:pt x="1946" y="811"/>
                    <a:pt x="821" y="1358"/>
                    <a:pt x="304" y="2209"/>
                  </a:cubicBezTo>
                  <a:cubicBezTo>
                    <a:pt x="152" y="2483"/>
                    <a:pt x="61" y="2787"/>
                    <a:pt x="31" y="3121"/>
                  </a:cubicBezTo>
                  <a:cubicBezTo>
                    <a:pt x="0" y="4094"/>
                    <a:pt x="791" y="4915"/>
                    <a:pt x="1520" y="5553"/>
                  </a:cubicBezTo>
                  <a:cubicBezTo>
                    <a:pt x="5740" y="9069"/>
                    <a:pt x="11021" y="10927"/>
                    <a:pt x="16378" y="10927"/>
                  </a:cubicBezTo>
                  <a:cubicBezTo>
                    <a:pt x="18661" y="10927"/>
                    <a:pt x="20958" y="10590"/>
                    <a:pt x="23192" y="9899"/>
                  </a:cubicBezTo>
                  <a:lnTo>
                    <a:pt x="23253" y="9869"/>
                  </a:lnTo>
                  <a:cubicBezTo>
                    <a:pt x="21429" y="6343"/>
                    <a:pt x="18207" y="3091"/>
                    <a:pt x="14590" y="1510"/>
                  </a:cubicBezTo>
                  <a:cubicBezTo>
                    <a:pt x="12304" y="509"/>
                    <a:pt x="9864" y="1"/>
                    <a:pt x="7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44"/>
            <p:cNvSpPr/>
            <p:nvPr/>
          </p:nvSpPr>
          <p:spPr>
            <a:xfrm>
              <a:off x="9395708" y="-1561595"/>
              <a:ext cx="792041" cy="297959"/>
            </a:xfrm>
            <a:custGeom>
              <a:avLst/>
              <a:gdLst/>
              <a:ahLst/>
              <a:cxnLst/>
              <a:rect l="l" t="t" r="r" b="b"/>
              <a:pathLst>
                <a:path w="23193" h="8725" extrusionOk="0">
                  <a:moveTo>
                    <a:pt x="304" y="1"/>
                  </a:moveTo>
                  <a:cubicBezTo>
                    <a:pt x="152" y="275"/>
                    <a:pt x="61" y="578"/>
                    <a:pt x="31" y="913"/>
                  </a:cubicBezTo>
                  <a:cubicBezTo>
                    <a:pt x="0" y="1885"/>
                    <a:pt x="791" y="2706"/>
                    <a:pt x="1520" y="3344"/>
                  </a:cubicBezTo>
                  <a:cubicBezTo>
                    <a:pt x="5732" y="6876"/>
                    <a:pt x="10986" y="8725"/>
                    <a:pt x="16334" y="8725"/>
                  </a:cubicBezTo>
                  <a:cubicBezTo>
                    <a:pt x="18628" y="8725"/>
                    <a:pt x="20939" y="8384"/>
                    <a:pt x="23192" y="7691"/>
                  </a:cubicBezTo>
                  <a:lnTo>
                    <a:pt x="30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9" name="Google Shape;1529;p44"/>
          <p:cNvGrpSpPr/>
          <p:nvPr/>
        </p:nvGrpSpPr>
        <p:grpSpPr>
          <a:xfrm>
            <a:off x="1932500" y="-1639299"/>
            <a:ext cx="9021154" cy="8432576"/>
            <a:chOff x="10368334" y="-3016863"/>
            <a:chExt cx="2959405" cy="2766321"/>
          </a:xfrm>
        </p:grpSpPr>
        <p:sp>
          <p:nvSpPr>
            <p:cNvPr id="1530" name="Google Shape;1530;p44"/>
            <p:cNvSpPr/>
            <p:nvPr/>
          </p:nvSpPr>
          <p:spPr>
            <a:xfrm>
              <a:off x="10368334" y="-3016863"/>
              <a:ext cx="2766321" cy="2766321"/>
            </a:xfrm>
            <a:custGeom>
              <a:avLst/>
              <a:gdLst/>
              <a:ahLst/>
              <a:cxnLst/>
              <a:rect l="l" t="t" r="r" b="b"/>
              <a:pathLst>
                <a:path w="81005" h="81005" extrusionOk="0">
                  <a:moveTo>
                    <a:pt x="40487" y="0"/>
                  </a:moveTo>
                  <a:cubicBezTo>
                    <a:pt x="18146" y="0"/>
                    <a:pt x="0" y="18147"/>
                    <a:pt x="0" y="40518"/>
                  </a:cubicBezTo>
                  <a:cubicBezTo>
                    <a:pt x="0" y="62889"/>
                    <a:pt x="18146" y="81005"/>
                    <a:pt x="40487" y="81005"/>
                  </a:cubicBezTo>
                  <a:cubicBezTo>
                    <a:pt x="62858" y="81005"/>
                    <a:pt x="81005" y="62889"/>
                    <a:pt x="81005" y="40518"/>
                  </a:cubicBezTo>
                  <a:cubicBezTo>
                    <a:pt x="81005" y="18147"/>
                    <a:pt x="62858" y="0"/>
                    <a:pt x="404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44"/>
            <p:cNvSpPr/>
            <p:nvPr/>
          </p:nvSpPr>
          <p:spPr>
            <a:xfrm>
              <a:off x="12251262" y="-2759440"/>
              <a:ext cx="1076476" cy="2224087"/>
            </a:xfrm>
            <a:custGeom>
              <a:avLst/>
              <a:gdLst/>
              <a:ahLst/>
              <a:cxnLst/>
              <a:rect l="l" t="t" r="r" b="b"/>
              <a:pathLst>
                <a:path w="31522" h="65127" extrusionOk="0">
                  <a:moveTo>
                    <a:pt x="8907" y="0"/>
                  </a:moveTo>
                  <a:cubicBezTo>
                    <a:pt x="6414" y="548"/>
                    <a:pt x="6262" y="2918"/>
                    <a:pt x="6323" y="5137"/>
                  </a:cubicBezTo>
                  <a:cubicBezTo>
                    <a:pt x="6354" y="6049"/>
                    <a:pt x="6080" y="6931"/>
                    <a:pt x="6262" y="7812"/>
                  </a:cubicBezTo>
                  <a:cubicBezTo>
                    <a:pt x="6417" y="8559"/>
                    <a:pt x="7074" y="9285"/>
                    <a:pt x="7770" y="9285"/>
                  </a:cubicBezTo>
                  <a:cubicBezTo>
                    <a:pt x="7896" y="9285"/>
                    <a:pt x="8022" y="9261"/>
                    <a:pt x="8147" y="9210"/>
                  </a:cubicBezTo>
                  <a:cubicBezTo>
                    <a:pt x="8542" y="9028"/>
                    <a:pt x="8846" y="8633"/>
                    <a:pt x="9241" y="8633"/>
                  </a:cubicBezTo>
                  <a:cubicBezTo>
                    <a:pt x="9253" y="8632"/>
                    <a:pt x="9264" y="8632"/>
                    <a:pt x="9275" y="8632"/>
                  </a:cubicBezTo>
                  <a:cubicBezTo>
                    <a:pt x="9947" y="8632"/>
                    <a:pt x="10152" y="9525"/>
                    <a:pt x="10092" y="10183"/>
                  </a:cubicBezTo>
                  <a:cubicBezTo>
                    <a:pt x="10001" y="10852"/>
                    <a:pt x="9910" y="11703"/>
                    <a:pt x="10457" y="12037"/>
                  </a:cubicBezTo>
                  <a:cubicBezTo>
                    <a:pt x="9150" y="13526"/>
                    <a:pt x="7600" y="14803"/>
                    <a:pt x="5898" y="15837"/>
                  </a:cubicBezTo>
                  <a:cubicBezTo>
                    <a:pt x="7022" y="16870"/>
                    <a:pt x="7691" y="18299"/>
                    <a:pt x="7752" y="19818"/>
                  </a:cubicBezTo>
                  <a:cubicBezTo>
                    <a:pt x="7397" y="20072"/>
                    <a:pt x="6977" y="20128"/>
                    <a:pt x="6543" y="20128"/>
                  </a:cubicBezTo>
                  <a:cubicBezTo>
                    <a:pt x="6196" y="20128"/>
                    <a:pt x="5840" y="20092"/>
                    <a:pt x="5503" y="20092"/>
                  </a:cubicBezTo>
                  <a:cubicBezTo>
                    <a:pt x="4651" y="20092"/>
                    <a:pt x="2189" y="21673"/>
                    <a:pt x="3800" y="22524"/>
                  </a:cubicBezTo>
                  <a:cubicBezTo>
                    <a:pt x="4044" y="22615"/>
                    <a:pt x="4287" y="22706"/>
                    <a:pt x="4530" y="22828"/>
                  </a:cubicBezTo>
                  <a:cubicBezTo>
                    <a:pt x="4773" y="23071"/>
                    <a:pt x="4955" y="23344"/>
                    <a:pt x="5077" y="23679"/>
                  </a:cubicBezTo>
                  <a:cubicBezTo>
                    <a:pt x="5478" y="24480"/>
                    <a:pt x="6254" y="24883"/>
                    <a:pt x="7033" y="24883"/>
                  </a:cubicBezTo>
                  <a:cubicBezTo>
                    <a:pt x="7790" y="24883"/>
                    <a:pt x="8548" y="24503"/>
                    <a:pt x="8968" y="23739"/>
                  </a:cubicBezTo>
                  <a:cubicBezTo>
                    <a:pt x="9393" y="22919"/>
                    <a:pt x="9302" y="21946"/>
                    <a:pt x="9545" y="21065"/>
                  </a:cubicBezTo>
                  <a:cubicBezTo>
                    <a:pt x="9745" y="20366"/>
                    <a:pt x="10415" y="19647"/>
                    <a:pt x="11086" y="19647"/>
                  </a:cubicBezTo>
                  <a:cubicBezTo>
                    <a:pt x="11233" y="19647"/>
                    <a:pt x="11379" y="19681"/>
                    <a:pt x="11521" y="19758"/>
                  </a:cubicBezTo>
                  <a:cubicBezTo>
                    <a:pt x="11946" y="19970"/>
                    <a:pt x="12190" y="20457"/>
                    <a:pt x="12676" y="20548"/>
                  </a:cubicBezTo>
                  <a:cubicBezTo>
                    <a:pt x="12717" y="20554"/>
                    <a:pt x="12758" y="20557"/>
                    <a:pt x="12799" y="20557"/>
                  </a:cubicBezTo>
                  <a:cubicBezTo>
                    <a:pt x="13237" y="20557"/>
                    <a:pt x="13674" y="20216"/>
                    <a:pt x="14081" y="20216"/>
                  </a:cubicBezTo>
                  <a:cubicBezTo>
                    <a:pt x="14172" y="20216"/>
                    <a:pt x="14260" y="20233"/>
                    <a:pt x="14348" y="20274"/>
                  </a:cubicBezTo>
                  <a:cubicBezTo>
                    <a:pt x="14652" y="20852"/>
                    <a:pt x="14986" y="21460"/>
                    <a:pt x="15564" y="21703"/>
                  </a:cubicBezTo>
                  <a:cubicBezTo>
                    <a:pt x="15837" y="21794"/>
                    <a:pt x="16080" y="21855"/>
                    <a:pt x="16354" y="21885"/>
                  </a:cubicBezTo>
                  <a:cubicBezTo>
                    <a:pt x="17326" y="22098"/>
                    <a:pt x="18147" y="22706"/>
                    <a:pt x="18634" y="23587"/>
                  </a:cubicBezTo>
                  <a:cubicBezTo>
                    <a:pt x="18482" y="23071"/>
                    <a:pt x="18512" y="22554"/>
                    <a:pt x="18725" y="22068"/>
                  </a:cubicBezTo>
                  <a:cubicBezTo>
                    <a:pt x="18883" y="21772"/>
                    <a:pt x="19233" y="21565"/>
                    <a:pt x="19551" y="21565"/>
                  </a:cubicBezTo>
                  <a:cubicBezTo>
                    <a:pt x="19722" y="21565"/>
                    <a:pt x="19884" y="21625"/>
                    <a:pt x="20001" y="21764"/>
                  </a:cubicBezTo>
                  <a:cubicBezTo>
                    <a:pt x="20396" y="22220"/>
                    <a:pt x="19941" y="22980"/>
                    <a:pt x="20153" y="23557"/>
                  </a:cubicBezTo>
                  <a:cubicBezTo>
                    <a:pt x="20488" y="24347"/>
                    <a:pt x="21734" y="24135"/>
                    <a:pt x="22372" y="24712"/>
                  </a:cubicBezTo>
                  <a:cubicBezTo>
                    <a:pt x="23010" y="25259"/>
                    <a:pt x="22676" y="26475"/>
                    <a:pt x="22220" y="27265"/>
                  </a:cubicBezTo>
                  <a:cubicBezTo>
                    <a:pt x="22099" y="27508"/>
                    <a:pt x="21947" y="27691"/>
                    <a:pt x="21764" y="27812"/>
                  </a:cubicBezTo>
                  <a:cubicBezTo>
                    <a:pt x="21638" y="27886"/>
                    <a:pt x="21514" y="27918"/>
                    <a:pt x="21390" y="27918"/>
                  </a:cubicBezTo>
                  <a:cubicBezTo>
                    <a:pt x="20645" y="27918"/>
                    <a:pt x="19919" y="26779"/>
                    <a:pt x="19059" y="26779"/>
                  </a:cubicBezTo>
                  <a:cubicBezTo>
                    <a:pt x="18857" y="27589"/>
                    <a:pt x="18103" y="28151"/>
                    <a:pt x="17271" y="28151"/>
                  </a:cubicBezTo>
                  <a:cubicBezTo>
                    <a:pt x="17229" y="28151"/>
                    <a:pt x="17187" y="28150"/>
                    <a:pt x="17144" y="28147"/>
                  </a:cubicBezTo>
                  <a:cubicBezTo>
                    <a:pt x="16080" y="27995"/>
                    <a:pt x="15412" y="26931"/>
                    <a:pt x="14834" y="26019"/>
                  </a:cubicBezTo>
                  <a:cubicBezTo>
                    <a:pt x="14295" y="25091"/>
                    <a:pt x="13520" y="24103"/>
                    <a:pt x="12451" y="24103"/>
                  </a:cubicBezTo>
                  <a:cubicBezTo>
                    <a:pt x="12435" y="24103"/>
                    <a:pt x="12419" y="24104"/>
                    <a:pt x="12402" y="24104"/>
                  </a:cubicBezTo>
                  <a:cubicBezTo>
                    <a:pt x="11339" y="24165"/>
                    <a:pt x="10548" y="25138"/>
                    <a:pt x="9515" y="25198"/>
                  </a:cubicBezTo>
                  <a:cubicBezTo>
                    <a:pt x="9288" y="25198"/>
                    <a:pt x="9052" y="25164"/>
                    <a:pt x="8826" y="25164"/>
                  </a:cubicBezTo>
                  <a:cubicBezTo>
                    <a:pt x="8629" y="25164"/>
                    <a:pt x="8439" y="25190"/>
                    <a:pt x="8269" y="25290"/>
                  </a:cubicBezTo>
                  <a:cubicBezTo>
                    <a:pt x="8056" y="25442"/>
                    <a:pt x="7934" y="25715"/>
                    <a:pt x="7721" y="25867"/>
                  </a:cubicBezTo>
                  <a:cubicBezTo>
                    <a:pt x="7521" y="26034"/>
                    <a:pt x="7280" y="26087"/>
                    <a:pt x="7020" y="26087"/>
                  </a:cubicBezTo>
                  <a:cubicBezTo>
                    <a:pt x="6568" y="26087"/>
                    <a:pt x="6056" y="25928"/>
                    <a:pt x="5594" y="25928"/>
                  </a:cubicBezTo>
                  <a:cubicBezTo>
                    <a:pt x="3952" y="25958"/>
                    <a:pt x="3375" y="28967"/>
                    <a:pt x="2645" y="30153"/>
                  </a:cubicBezTo>
                  <a:cubicBezTo>
                    <a:pt x="1794" y="31521"/>
                    <a:pt x="882" y="33010"/>
                    <a:pt x="974" y="34651"/>
                  </a:cubicBezTo>
                  <a:cubicBezTo>
                    <a:pt x="1004" y="35442"/>
                    <a:pt x="1308" y="36323"/>
                    <a:pt x="974" y="37053"/>
                  </a:cubicBezTo>
                  <a:cubicBezTo>
                    <a:pt x="700" y="37661"/>
                    <a:pt x="92" y="38086"/>
                    <a:pt x="1" y="38724"/>
                  </a:cubicBezTo>
                  <a:cubicBezTo>
                    <a:pt x="1" y="39059"/>
                    <a:pt x="62" y="39393"/>
                    <a:pt x="214" y="39697"/>
                  </a:cubicBezTo>
                  <a:lnTo>
                    <a:pt x="1338" y="42737"/>
                  </a:lnTo>
                  <a:cubicBezTo>
                    <a:pt x="1582" y="43345"/>
                    <a:pt x="1916" y="44074"/>
                    <a:pt x="2554" y="44196"/>
                  </a:cubicBezTo>
                  <a:cubicBezTo>
                    <a:pt x="2889" y="44196"/>
                    <a:pt x="3192" y="44196"/>
                    <a:pt x="3496" y="44226"/>
                  </a:cubicBezTo>
                  <a:cubicBezTo>
                    <a:pt x="3983" y="44348"/>
                    <a:pt x="4196" y="44864"/>
                    <a:pt x="4591" y="45168"/>
                  </a:cubicBezTo>
                  <a:cubicBezTo>
                    <a:pt x="4914" y="45384"/>
                    <a:pt x="5290" y="45451"/>
                    <a:pt x="5681" y="45451"/>
                  </a:cubicBezTo>
                  <a:cubicBezTo>
                    <a:pt x="5953" y="45451"/>
                    <a:pt x="6232" y="45418"/>
                    <a:pt x="6506" y="45381"/>
                  </a:cubicBezTo>
                  <a:lnTo>
                    <a:pt x="9758" y="44925"/>
                  </a:lnTo>
                  <a:cubicBezTo>
                    <a:pt x="9915" y="44903"/>
                    <a:pt x="10074" y="44892"/>
                    <a:pt x="10234" y="44892"/>
                  </a:cubicBezTo>
                  <a:cubicBezTo>
                    <a:pt x="11623" y="44892"/>
                    <a:pt x="13015" y="45721"/>
                    <a:pt x="12524" y="47357"/>
                  </a:cubicBezTo>
                  <a:cubicBezTo>
                    <a:pt x="12342" y="48025"/>
                    <a:pt x="11946" y="48603"/>
                    <a:pt x="11825" y="49272"/>
                  </a:cubicBezTo>
                  <a:cubicBezTo>
                    <a:pt x="11187" y="52250"/>
                    <a:pt x="12098" y="54652"/>
                    <a:pt x="9606" y="57144"/>
                  </a:cubicBezTo>
                  <a:cubicBezTo>
                    <a:pt x="8907" y="57843"/>
                    <a:pt x="7995" y="58664"/>
                    <a:pt x="8208" y="59606"/>
                  </a:cubicBezTo>
                  <a:cubicBezTo>
                    <a:pt x="8299" y="59910"/>
                    <a:pt x="8512" y="60184"/>
                    <a:pt x="8573" y="60518"/>
                  </a:cubicBezTo>
                  <a:cubicBezTo>
                    <a:pt x="8755" y="61339"/>
                    <a:pt x="7995" y="62068"/>
                    <a:pt x="7417" y="62707"/>
                  </a:cubicBezTo>
                  <a:cubicBezTo>
                    <a:pt x="6870" y="63314"/>
                    <a:pt x="6445" y="64439"/>
                    <a:pt x="7114" y="64956"/>
                  </a:cubicBezTo>
                  <a:cubicBezTo>
                    <a:pt x="7279" y="65075"/>
                    <a:pt x="7456" y="65127"/>
                    <a:pt x="7636" y="65127"/>
                  </a:cubicBezTo>
                  <a:cubicBezTo>
                    <a:pt x="8281" y="65127"/>
                    <a:pt x="8979" y="64469"/>
                    <a:pt x="9454" y="63922"/>
                  </a:cubicBezTo>
                  <a:cubicBezTo>
                    <a:pt x="10731" y="62463"/>
                    <a:pt x="12433" y="61673"/>
                    <a:pt x="13861" y="60396"/>
                  </a:cubicBezTo>
                  <a:cubicBezTo>
                    <a:pt x="15168" y="59211"/>
                    <a:pt x="15716" y="58238"/>
                    <a:pt x="17509" y="57630"/>
                  </a:cubicBezTo>
                  <a:lnTo>
                    <a:pt x="17630" y="57600"/>
                  </a:lnTo>
                  <a:cubicBezTo>
                    <a:pt x="31521" y="39393"/>
                    <a:pt x="27600" y="13314"/>
                    <a:pt x="8968" y="31"/>
                  </a:cubicBezTo>
                  <a:lnTo>
                    <a:pt x="8907" y="0"/>
                  </a:lnTo>
                  <a:close/>
                </a:path>
              </a:pathLst>
            </a:custGeom>
            <a:solidFill>
              <a:srgbClr val="81A235">
                <a:alpha val="61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44"/>
            <p:cNvSpPr/>
            <p:nvPr/>
          </p:nvSpPr>
          <p:spPr>
            <a:xfrm>
              <a:off x="10419183" y="-2931761"/>
              <a:ext cx="1444955" cy="2627228"/>
            </a:xfrm>
            <a:custGeom>
              <a:avLst/>
              <a:gdLst/>
              <a:ahLst/>
              <a:cxnLst/>
              <a:rect l="l" t="t" r="r" b="b"/>
              <a:pathLst>
                <a:path w="42312" h="76932" extrusionOk="0">
                  <a:moveTo>
                    <a:pt x="24986" y="1"/>
                  </a:moveTo>
                  <a:cubicBezTo>
                    <a:pt x="12858" y="4499"/>
                    <a:pt x="3557" y="14499"/>
                    <a:pt x="1" y="26962"/>
                  </a:cubicBezTo>
                  <a:cubicBezTo>
                    <a:pt x="669" y="28360"/>
                    <a:pt x="700" y="30123"/>
                    <a:pt x="821" y="31734"/>
                  </a:cubicBezTo>
                  <a:cubicBezTo>
                    <a:pt x="973" y="34165"/>
                    <a:pt x="1490" y="36536"/>
                    <a:pt x="2311" y="38846"/>
                  </a:cubicBezTo>
                  <a:cubicBezTo>
                    <a:pt x="2858" y="40397"/>
                    <a:pt x="3648" y="42007"/>
                    <a:pt x="5107" y="42828"/>
                  </a:cubicBezTo>
                  <a:cubicBezTo>
                    <a:pt x="5745" y="43132"/>
                    <a:pt x="6444" y="43375"/>
                    <a:pt x="7144" y="43588"/>
                  </a:cubicBezTo>
                  <a:cubicBezTo>
                    <a:pt x="9241" y="44287"/>
                    <a:pt x="11125" y="45594"/>
                    <a:pt x="12524" y="47327"/>
                  </a:cubicBezTo>
                  <a:cubicBezTo>
                    <a:pt x="12829" y="47687"/>
                    <a:pt x="13184" y="48098"/>
                    <a:pt x="13614" y="48098"/>
                  </a:cubicBezTo>
                  <a:cubicBezTo>
                    <a:pt x="13655" y="48098"/>
                    <a:pt x="13697" y="48095"/>
                    <a:pt x="13739" y="48087"/>
                  </a:cubicBezTo>
                  <a:cubicBezTo>
                    <a:pt x="13922" y="48026"/>
                    <a:pt x="14104" y="47965"/>
                    <a:pt x="14287" y="47874"/>
                  </a:cubicBezTo>
                  <a:cubicBezTo>
                    <a:pt x="14428" y="47810"/>
                    <a:pt x="14572" y="47781"/>
                    <a:pt x="14714" y="47781"/>
                  </a:cubicBezTo>
                  <a:cubicBezTo>
                    <a:pt x="15458" y="47781"/>
                    <a:pt x="16155" y="48572"/>
                    <a:pt x="16232" y="49363"/>
                  </a:cubicBezTo>
                  <a:cubicBezTo>
                    <a:pt x="16414" y="51065"/>
                    <a:pt x="15229" y="52129"/>
                    <a:pt x="15746" y="53923"/>
                  </a:cubicBezTo>
                  <a:cubicBezTo>
                    <a:pt x="16080" y="55047"/>
                    <a:pt x="16414" y="56233"/>
                    <a:pt x="17174" y="57175"/>
                  </a:cubicBezTo>
                  <a:cubicBezTo>
                    <a:pt x="17600" y="57661"/>
                    <a:pt x="18116" y="58087"/>
                    <a:pt x="18542" y="58603"/>
                  </a:cubicBezTo>
                  <a:cubicBezTo>
                    <a:pt x="19028" y="59211"/>
                    <a:pt x="19363" y="59941"/>
                    <a:pt x="19879" y="60549"/>
                  </a:cubicBezTo>
                  <a:cubicBezTo>
                    <a:pt x="21095" y="61947"/>
                    <a:pt x="23162" y="62373"/>
                    <a:pt x="24317" y="63832"/>
                  </a:cubicBezTo>
                  <a:cubicBezTo>
                    <a:pt x="24955" y="64622"/>
                    <a:pt x="25259" y="65686"/>
                    <a:pt x="25533" y="66689"/>
                  </a:cubicBezTo>
                  <a:cubicBezTo>
                    <a:pt x="26110" y="68816"/>
                    <a:pt x="26718" y="70944"/>
                    <a:pt x="27813" y="72859"/>
                  </a:cubicBezTo>
                  <a:cubicBezTo>
                    <a:pt x="28907" y="74744"/>
                    <a:pt x="30639" y="76385"/>
                    <a:pt x="32797" y="76932"/>
                  </a:cubicBezTo>
                  <a:cubicBezTo>
                    <a:pt x="33162" y="76324"/>
                    <a:pt x="32615" y="75534"/>
                    <a:pt x="32038" y="75078"/>
                  </a:cubicBezTo>
                  <a:cubicBezTo>
                    <a:pt x="31490" y="74622"/>
                    <a:pt x="30791" y="74136"/>
                    <a:pt x="30822" y="73406"/>
                  </a:cubicBezTo>
                  <a:cubicBezTo>
                    <a:pt x="30852" y="73072"/>
                    <a:pt x="30974" y="72737"/>
                    <a:pt x="31187" y="72464"/>
                  </a:cubicBezTo>
                  <a:cubicBezTo>
                    <a:pt x="31642" y="71734"/>
                    <a:pt x="32220" y="71126"/>
                    <a:pt x="32919" y="70579"/>
                  </a:cubicBezTo>
                  <a:cubicBezTo>
                    <a:pt x="33253" y="70367"/>
                    <a:pt x="33557" y="70093"/>
                    <a:pt x="33801" y="69759"/>
                  </a:cubicBezTo>
                  <a:cubicBezTo>
                    <a:pt x="34256" y="69090"/>
                    <a:pt x="34105" y="68178"/>
                    <a:pt x="34439" y="67449"/>
                  </a:cubicBezTo>
                  <a:cubicBezTo>
                    <a:pt x="34864" y="66567"/>
                    <a:pt x="36019" y="65625"/>
                    <a:pt x="35381" y="64865"/>
                  </a:cubicBezTo>
                  <a:lnTo>
                    <a:pt x="35381" y="64865"/>
                  </a:lnTo>
                  <a:cubicBezTo>
                    <a:pt x="35694" y="64994"/>
                    <a:pt x="36016" y="65055"/>
                    <a:pt x="36332" y="65055"/>
                  </a:cubicBezTo>
                  <a:cubicBezTo>
                    <a:pt x="37426" y="65055"/>
                    <a:pt x="38442" y="64325"/>
                    <a:pt x="38725" y="63193"/>
                  </a:cubicBezTo>
                  <a:cubicBezTo>
                    <a:pt x="38816" y="62616"/>
                    <a:pt x="38725" y="62038"/>
                    <a:pt x="38785" y="61461"/>
                  </a:cubicBezTo>
                  <a:cubicBezTo>
                    <a:pt x="39120" y="59363"/>
                    <a:pt x="42311" y="57752"/>
                    <a:pt x="40974" y="55625"/>
                  </a:cubicBezTo>
                  <a:cubicBezTo>
                    <a:pt x="40191" y="54362"/>
                    <a:pt x="37730" y="53792"/>
                    <a:pt x="36048" y="53792"/>
                  </a:cubicBezTo>
                  <a:cubicBezTo>
                    <a:pt x="35705" y="53792"/>
                    <a:pt x="35395" y="53815"/>
                    <a:pt x="35138" y="53862"/>
                  </a:cubicBezTo>
                  <a:cubicBezTo>
                    <a:pt x="34834" y="53923"/>
                    <a:pt x="34560" y="53953"/>
                    <a:pt x="34287" y="53953"/>
                  </a:cubicBezTo>
                  <a:cubicBezTo>
                    <a:pt x="33740" y="53831"/>
                    <a:pt x="33284" y="53527"/>
                    <a:pt x="32949" y="53102"/>
                  </a:cubicBezTo>
                  <a:cubicBezTo>
                    <a:pt x="32828" y="52980"/>
                    <a:pt x="32706" y="52859"/>
                    <a:pt x="32646" y="52707"/>
                  </a:cubicBezTo>
                  <a:cubicBezTo>
                    <a:pt x="32585" y="52494"/>
                    <a:pt x="32554" y="52251"/>
                    <a:pt x="32615" y="52038"/>
                  </a:cubicBezTo>
                  <a:cubicBezTo>
                    <a:pt x="32842" y="49694"/>
                    <a:pt x="32106" y="49299"/>
                    <a:pt x="31031" y="49299"/>
                  </a:cubicBezTo>
                  <a:cubicBezTo>
                    <a:pt x="30485" y="49299"/>
                    <a:pt x="29851" y="49401"/>
                    <a:pt x="29212" y="49401"/>
                  </a:cubicBezTo>
                  <a:cubicBezTo>
                    <a:pt x="28583" y="49401"/>
                    <a:pt x="27948" y="49301"/>
                    <a:pt x="27387" y="48907"/>
                  </a:cubicBezTo>
                  <a:cubicBezTo>
                    <a:pt x="27022" y="48634"/>
                    <a:pt x="26749" y="48178"/>
                    <a:pt x="26354" y="47904"/>
                  </a:cubicBezTo>
                  <a:cubicBezTo>
                    <a:pt x="25867" y="47600"/>
                    <a:pt x="25168" y="47600"/>
                    <a:pt x="24743" y="47205"/>
                  </a:cubicBezTo>
                  <a:cubicBezTo>
                    <a:pt x="24530" y="46992"/>
                    <a:pt x="24408" y="46719"/>
                    <a:pt x="24196" y="46536"/>
                  </a:cubicBezTo>
                  <a:cubicBezTo>
                    <a:pt x="23898" y="46239"/>
                    <a:pt x="23509" y="46140"/>
                    <a:pt x="23088" y="46140"/>
                  </a:cubicBezTo>
                  <a:cubicBezTo>
                    <a:pt x="22606" y="46140"/>
                    <a:pt x="22083" y="46271"/>
                    <a:pt x="21612" y="46384"/>
                  </a:cubicBezTo>
                  <a:cubicBezTo>
                    <a:pt x="21419" y="46431"/>
                    <a:pt x="21250" y="46451"/>
                    <a:pt x="21097" y="46451"/>
                  </a:cubicBezTo>
                  <a:cubicBezTo>
                    <a:pt x="20453" y="46451"/>
                    <a:pt x="20092" y="46100"/>
                    <a:pt x="19454" y="45929"/>
                  </a:cubicBezTo>
                  <a:cubicBezTo>
                    <a:pt x="19054" y="45789"/>
                    <a:pt x="18642" y="45715"/>
                    <a:pt x="18225" y="45715"/>
                  </a:cubicBezTo>
                  <a:cubicBezTo>
                    <a:pt x="18007" y="45715"/>
                    <a:pt x="17788" y="45735"/>
                    <a:pt x="17569" y="45777"/>
                  </a:cubicBezTo>
                  <a:cubicBezTo>
                    <a:pt x="17387" y="46506"/>
                    <a:pt x="16779" y="47053"/>
                    <a:pt x="16049" y="47144"/>
                  </a:cubicBezTo>
                  <a:cubicBezTo>
                    <a:pt x="15583" y="46577"/>
                    <a:pt x="14888" y="46266"/>
                    <a:pt x="14178" y="46266"/>
                  </a:cubicBezTo>
                  <a:cubicBezTo>
                    <a:pt x="13824" y="46266"/>
                    <a:pt x="13466" y="46344"/>
                    <a:pt x="13131" y="46506"/>
                  </a:cubicBezTo>
                  <a:cubicBezTo>
                    <a:pt x="12372" y="45746"/>
                    <a:pt x="12250" y="44561"/>
                    <a:pt x="12858" y="43649"/>
                  </a:cubicBezTo>
                  <a:cubicBezTo>
                    <a:pt x="12702" y="43463"/>
                    <a:pt x="12498" y="43399"/>
                    <a:pt x="12269" y="43399"/>
                  </a:cubicBezTo>
                  <a:cubicBezTo>
                    <a:pt x="11761" y="43399"/>
                    <a:pt x="11126" y="43713"/>
                    <a:pt x="10596" y="43713"/>
                  </a:cubicBezTo>
                  <a:cubicBezTo>
                    <a:pt x="10387" y="43713"/>
                    <a:pt x="10194" y="43664"/>
                    <a:pt x="10031" y="43527"/>
                  </a:cubicBezTo>
                  <a:cubicBezTo>
                    <a:pt x="8998" y="42676"/>
                    <a:pt x="11399" y="40640"/>
                    <a:pt x="10274" y="39880"/>
                  </a:cubicBezTo>
                  <a:cubicBezTo>
                    <a:pt x="10061" y="39552"/>
                    <a:pt x="9715" y="39383"/>
                    <a:pt x="9370" y="39383"/>
                  </a:cubicBezTo>
                  <a:cubicBezTo>
                    <a:pt x="9076" y="39383"/>
                    <a:pt x="8782" y="39506"/>
                    <a:pt x="8572" y="39758"/>
                  </a:cubicBezTo>
                  <a:cubicBezTo>
                    <a:pt x="8086" y="40275"/>
                    <a:pt x="8268" y="41126"/>
                    <a:pt x="8906" y="41430"/>
                  </a:cubicBezTo>
                  <a:lnTo>
                    <a:pt x="8268" y="41856"/>
                  </a:lnTo>
                  <a:cubicBezTo>
                    <a:pt x="7144" y="41004"/>
                    <a:pt x="5897" y="39880"/>
                    <a:pt x="6019" y="38482"/>
                  </a:cubicBezTo>
                  <a:cubicBezTo>
                    <a:pt x="6080" y="37722"/>
                    <a:pt x="6536" y="37023"/>
                    <a:pt x="6444" y="36293"/>
                  </a:cubicBezTo>
                  <a:cubicBezTo>
                    <a:pt x="6323" y="35989"/>
                    <a:pt x="6323" y="35655"/>
                    <a:pt x="6353" y="35320"/>
                  </a:cubicBezTo>
                  <a:cubicBezTo>
                    <a:pt x="6505" y="35047"/>
                    <a:pt x="6748" y="34834"/>
                    <a:pt x="7083" y="34743"/>
                  </a:cubicBezTo>
                  <a:cubicBezTo>
                    <a:pt x="7903" y="34287"/>
                    <a:pt x="8785" y="34013"/>
                    <a:pt x="9727" y="33922"/>
                  </a:cubicBezTo>
                  <a:cubicBezTo>
                    <a:pt x="9773" y="33920"/>
                    <a:pt x="9819" y="33919"/>
                    <a:pt x="9864" y="33919"/>
                  </a:cubicBezTo>
                  <a:cubicBezTo>
                    <a:pt x="11679" y="33919"/>
                    <a:pt x="12431" y="35684"/>
                    <a:pt x="13587" y="36871"/>
                  </a:cubicBezTo>
                  <a:cubicBezTo>
                    <a:pt x="14074" y="36688"/>
                    <a:pt x="14165" y="35989"/>
                    <a:pt x="13983" y="35503"/>
                  </a:cubicBezTo>
                  <a:cubicBezTo>
                    <a:pt x="13831" y="34986"/>
                    <a:pt x="13496" y="34530"/>
                    <a:pt x="13466" y="34013"/>
                  </a:cubicBezTo>
                  <a:cubicBezTo>
                    <a:pt x="13375" y="33284"/>
                    <a:pt x="13831" y="32676"/>
                    <a:pt x="14256" y="32099"/>
                  </a:cubicBezTo>
                  <a:lnTo>
                    <a:pt x="17478" y="27782"/>
                  </a:lnTo>
                  <a:cubicBezTo>
                    <a:pt x="18420" y="26567"/>
                    <a:pt x="19363" y="25320"/>
                    <a:pt x="20609" y="24408"/>
                  </a:cubicBezTo>
                  <a:cubicBezTo>
                    <a:pt x="20943" y="24135"/>
                    <a:pt x="21308" y="23953"/>
                    <a:pt x="21733" y="23831"/>
                  </a:cubicBezTo>
                  <a:cubicBezTo>
                    <a:pt x="22706" y="23618"/>
                    <a:pt x="24074" y="24013"/>
                    <a:pt x="24499" y="23071"/>
                  </a:cubicBezTo>
                  <a:cubicBezTo>
                    <a:pt x="23831" y="22342"/>
                    <a:pt x="23831" y="21217"/>
                    <a:pt x="24499" y="20487"/>
                  </a:cubicBezTo>
                  <a:cubicBezTo>
                    <a:pt x="24349" y="20465"/>
                    <a:pt x="24198" y="20453"/>
                    <a:pt x="24048" y="20453"/>
                  </a:cubicBezTo>
                  <a:cubicBezTo>
                    <a:pt x="23195" y="20453"/>
                    <a:pt x="22363" y="20814"/>
                    <a:pt x="21794" y="21460"/>
                  </a:cubicBezTo>
                  <a:cubicBezTo>
                    <a:pt x="21429" y="20518"/>
                    <a:pt x="22737" y="19849"/>
                    <a:pt x="23679" y="19697"/>
                  </a:cubicBezTo>
                  <a:lnTo>
                    <a:pt x="29150" y="18724"/>
                  </a:lnTo>
                  <a:cubicBezTo>
                    <a:pt x="29363" y="17995"/>
                    <a:pt x="28177" y="17813"/>
                    <a:pt x="27630" y="17296"/>
                  </a:cubicBezTo>
                  <a:cubicBezTo>
                    <a:pt x="27113" y="16779"/>
                    <a:pt x="27265" y="15898"/>
                    <a:pt x="27326" y="15138"/>
                  </a:cubicBezTo>
                  <a:cubicBezTo>
                    <a:pt x="27417" y="14408"/>
                    <a:pt x="27144" y="13405"/>
                    <a:pt x="26384" y="13375"/>
                  </a:cubicBezTo>
                  <a:cubicBezTo>
                    <a:pt x="26080" y="13436"/>
                    <a:pt x="25806" y="13466"/>
                    <a:pt x="25503" y="13557"/>
                  </a:cubicBezTo>
                  <a:cubicBezTo>
                    <a:pt x="25480" y="13559"/>
                    <a:pt x="25457" y="13559"/>
                    <a:pt x="25435" y="13559"/>
                  </a:cubicBezTo>
                  <a:cubicBezTo>
                    <a:pt x="24065" y="13559"/>
                    <a:pt x="23789" y="10879"/>
                    <a:pt x="22459" y="10879"/>
                  </a:cubicBezTo>
                  <a:cubicBezTo>
                    <a:pt x="22430" y="10879"/>
                    <a:pt x="22401" y="10880"/>
                    <a:pt x="22372" y="10882"/>
                  </a:cubicBezTo>
                  <a:cubicBezTo>
                    <a:pt x="21095" y="11004"/>
                    <a:pt x="21338" y="13101"/>
                    <a:pt x="20396" y="13983"/>
                  </a:cubicBezTo>
                  <a:cubicBezTo>
                    <a:pt x="19940" y="14408"/>
                    <a:pt x="19211" y="14530"/>
                    <a:pt x="18876" y="15077"/>
                  </a:cubicBezTo>
                  <a:cubicBezTo>
                    <a:pt x="18755" y="15411"/>
                    <a:pt x="18694" y="15776"/>
                    <a:pt x="18663" y="16110"/>
                  </a:cubicBezTo>
                  <a:cubicBezTo>
                    <a:pt x="18445" y="17255"/>
                    <a:pt x="17421" y="18058"/>
                    <a:pt x="16291" y="18058"/>
                  </a:cubicBezTo>
                  <a:cubicBezTo>
                    <a:pt x="16161" y="18058"/>
                    <a:pt x="16029" y="18047"/>
                    <a:pt x="15897" y="18025"/>
                  </a:cubicBezTo>
                  <a:lnTo>
                    <a:pt x="16414" y="15685"/>
                  </a:lnTo>
                  <a:cubicBezTo>
                    <a:pt x="15624" y="15685"/>
                    <a:pt x="14742" y="15685"/>
                    <a:pt x="14074" y="15259"/>
                  </a:cubicBezTo>
                  <a:cubicBezTo>
                    <a:pt x="13375" y="14834"/>
                    <a:pt x="13010" y="13800"/>
                    <a:pt x="13527" y="13192"/>
                  </a:cubicBezTo>
                  <a:cubicBezTo>
                    <a:pt x="14165" y="12463"/>
                    <a:pt x="15624" y="12706"/>
                    <a:pt x="15958" y="11794"/>
                  </a:cubicBezTo>
                  <a:cubicBezTo>
                    <a:pt x="16110" y="11430"/>
                    <a:pt x="15958" y="11004"/>
                    <a:pt x="15989" y="10609"/>
                  </a:cubicBezTo>
                  <a:cubicBezTo>
                    <a:pt x="16118" y="9243"/>
                    <a:pt x="17820" y="8773"/>
                    <a:pt x="19095" y="8773"/>
                  </a:cubicBezTo>
                  <a:cubicBezTo>
                    <a:pt x="19323" y="8773"/>
                    <a:pt x="19538" y="8788"/>
                    <a:pt x="19727" y="8816"/>
                  </a:cubicBezTo>
                  <a:cubicBezTo>
                    <a:pt x="20285" y="8912"/>
                    <a:pt x="20866" y="9044"/>
                    <a:pt x="21426" y="9044"/>
                  </a:cubicBezTo>
                  <a:cubicBezTo>
                    <a:pt x="21752" y="9044"/>
                    <a:pt x="22070" y="8999"/>
                    <a:pt x="22372" y="8876"/>
                  </a:cubicBezTo>
                  <a:cubicBezTo>
                    <a:pt x="23192" y="8542"/>
                    <a:pt x="23740" y="7357"/>
                    <a:pt x="23101" y="6718"/>
                  </a:cubicBezTo>
                  <a:cubicBezTo>
                    <a:pt x="23259" y="6519"/>
                    <a:pt x="23500" y="6471"/>
                    <a:pt x="23766" y="6471"/>
                  </a:cubicBezTo>
                  <a:cubicBezTo>
                    <a:pt x="24003" y="6471"/>
                    <a:pt x="24260" y="6509"/>
                    <a:pt x="24494" y="6509"/>
                  </a:cubicBezTo>
                  <a:cubicBezTo>
                    <a:pt x="24756" y="6509"/>
                    <a:pt x="24991" y="6462"/>
                    <a:pt x="25138" y="6262"/>
                  </a:cubicBezTo>
                  <a:cubicBezTo>
                    <a:pt x="25563" y="5654"/>
                    <a:pt x="24469" y="5016"/>
                    <a:pt x="24256" y="4287"/>
                  </a:cubicBezTo>
                  <a:cubicBezTo>
                    <a:pt x="24074" y="3679"/>
                    <a:pt x="24560" y="3101"/>
                    <a:pt x="24864" y="2524"/>
                  </a:cubicBezTo>
                  <a:cubicBezTo>
                    <a:pt x="25229" y="1733"/>
                    <a:pt x="25290" y="852"/>
                    <a:pt x="24986" y="1"/>
                  </a:cubicBezTo>
                  <a:close/>
                </a:path>
              </a:pathLst>
            </a:custGeom>
            <a:solidFill>
              <a:srgbClr val="81A235">
                <a:alpha val="61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44"/>
            <p:cNvSpPr/>
            <p:nvPr/>
          </p:nvSpPr>
          <p:spPr>
            <a:xfrm>
              <a:off x="11275529" y="-3016863"/>
              <a:ext cx="1022485" cy="535062"/>
            </a:xfrm>
            <a:custGeom>
              <a:avLst/>
              <a:gdLst/>
              <a:ahLst/>
              <a:cxnLst/>
              <a:rect l="l" t="t" r="r" b="b"/>
              <a:pathLst>
                <a:path w="29941" h="15668" extrusionOk="0">
                  <a:moveTo>
                    <a:pt x="13953" y="0"/>
                  </a:moveTo>
                  <a:cubicBezTo>
                    <a:pt x="9180" y="0"/>
                    <a:pt x="4469" y="851"/>
                    <a:pt x="1" y="2493"/>
                  </a:cubicBezTo>
                  <a:cubicBezTo>
                    <a:pt x="1" y="2949"/>
                    <a:pt x="244" y="3405"/>
                    <a:pt x="609" y="3709"/>
                  </a:cubicBezTo>
                  <a:cubicBezTo>
                    <a:pt x="1019" y="3982"/>
                    <a:pt x="1498" y="4081"/>
                    <a:pt x="1996" y="4081"/>
                  </a:cubicBezTo>
                  <a:cubicBezTo>
                    <a:pt x="2493" y="4081"/>
                    <a:pt x="3010" y="3982"/>
                    <a:pt x="3496" y="3861"/>
                  </a:cubicBezTo>
                  <a:cubicBezTo>
                    <a:pt x="4161" y="3694"/>
                    <a:pt x="4840" y="3500"/>
                    <a:pt x="5503" y="3500"/>
                  </a:cubicBezTo>
                  <a:cubicBezTo>
                    <a:pt x="5811" y="3500"/>
                    <a:pt x="6116" y="3542"/>
                    <a:pt x="6414" y="3648"/>
                  </a:cubicBezTo>
                  <a:cubicBezTo>
                    <a:pt x="7661" y="4104"/>
                    <a:pt x="8238" y="5502"/>
                    <a:pt x="8694" y="6748"/>
                  </a:cubicBezTo>
                  <a:cubicBezTo>
                    <a:pt x="8755" y="6931"/>
                    <a:pt x="8785" y="7113"/>
                    <a:pt x="8755" y="7326"/>
                  </a:cubicBezTo>
                  <a:cubicBezTo>
                    <a:pt x="8694" y="7569"/>
                    <a:pt x="8451" y="7751"/>
                    <a:pt x="8299" y="7964"/>
                  </a:cubicBezTo>
                  <a:cubicBezTo>
                    <a:pt x="7934" y="8542"/>
                    <a:pt x="8238" y="9301"/>
                    <a:pt x="8907" y="9484"/>
                  </a:cubicBezTo>
                  <a:cubicBezTo>
                    <a:pt x="8025" y="10001"/>
                    <a:pt x="8208" y="11277"/>
                    <a:pt x="8512" y="12250"/>
                  </a:cubicBezTo>
                  <a:cubicBezTo>
                    <a:pt x="8816" y="13222"/>
                    <a:pt x="9120" y="14225"/>
                    <a:pt x="9819" y="14925"/>
                  </a:cubicBezTo>
                  <a:cubicBezTo>
                    <a:pt x="10254" y="15378"/>
                    <a:pt x="10900" y="15668"/>
                    <a:pt x="11517" y="15668"/>
                  </a:cubicBezTo>
                  <a:cubicBezTo>
                    <a:pt x="11892" y="15668"/>
                    <a:pt x="12256" y="15561"/>
                    <a:pt x="12554" y="15320"/>
                  </a:cubicBezTo>
                  <a:cubicBezTo>
                    <a:pt x="13162" y="14803"/>
                    <a:pt x="13314" y="13952"/>
                    <a:pt x="13497" y="13192"/>
                  </a:cubicBezTo>
                  <a:cubicBezTo>
                    <a:pt x="13679" y="12402"/>
                    <a:pt x="14196" y="11551"/>
                    <a:pt x="14986" y="11520"/>
                  </a:cubicBezTo>
                  <a:cubicBezTo>
                    <a:pt x="15018" y="11518"/>
                    <a:pt x="15049" y="11517"/>
                    <a:pt x="15080" y="11517"/>
                  </a:cubicBezTo>
                  <a:cubicBezTo>
                    <a:pt x="15321" y="11517"/>
                    <a:pt x="15552" y="11582"/>
                    <a:pt x="15780" y="11582"/>
                  </a:cubicBezTo>
                  <a:cubicBezTo>
                    <a:pt x="15891" y="11582"/>
                    <a:pt x="16001" y="11566"/>
                    <a:pt x="16111" y="11520"/>
                  </a:cubicBezTo>
                  <a:cubicBezTo>
                    <a:pt x="16536" y="11338"/>
                    <a:pt x="16658" y="10821"/>
                    <a:pt x="16931" y="10456"/>
                  </a:cubicBezTo>
                  <a:cubicBezTo>
                    <a:pt x="17418" y="9818"/>
                    <a:pt x="18269" y="9727"/>
                    <a:pt x="19029" y="9545"/>
                  </a:cubicBezTo>
                  <a:cubicBezTo>
                    <a:pt x="19789" y="9362"/>
                    <a:pt x="20609" y="8845"/>
                    <a:pt x="20609" y="8086"/>
                  </a:cubicBezTo>
                  <a:cubicBezTo>
                    <a:pt x="20609" y="7569"/>
                    <a:pt x="20275" y="6870"/>
                    <a:pt x="20761" y="6687"/>
                  </a:cubicBezTo>
                  <a:cubicBezTo>
                    <a:pt x="20807" y="6672"/>
                    <a:pt x="20851" y="6665"/>
                    <a:pt x="20894" y="6665"/>
                  </a:cubicBezTo>
                  <a:cubicBezTo>
                    <a:pt x="21274" y="6665"/>
                    <a:pt x="21534" y="7222"/>
                    <a:pt x="21916" y="7386"/>
                  </a:cubicBezTo>
                  <a:cubicBezTo>
                    <a:pt x="22002" y="7422"/>
                    <a:pt x="22083" y="7438"/>
                    <a:pt x="22161" y="7438"/>
                  </a:cubicBezTo>
                  <a:cubicBezTo>
                    <a:pt x="22747" y="7438"/>
                    <a:pt x="23105" y="6504"/>
                    <a:pt x="23132" y="5806"/>
                  </a:cubicBezTo>
                  <a:cubicBezTo>
                    <a:pt x="23558" y="6262"/>
                    <a:pt x="24105" y="6627"/>
                    <a:pt x="24743" y="6809"/>
                  </a:cubicBezTo>
                  <a:cubicBezTo>
                    <a:pt x="24826" y="6826"/>
                    <a:pt x="24912" y="6834"/>
                    <a:pt x="25000" y="6834"/>
                  </a:cubicBezTo>
                  <a:cubicBezTo>
                    <a:pt x="25554" y="6834"/>
                    <a:pt x="26158" y="6509"/>
                    <a:pt x="26263" y="5958"/>
                  </a:cubicBezTo>
                  <a:cubicBezTo>
                    <a:pt x="26324" y="5593"/>
                    <a:pt x="26141" y="5198"/>
                    <a:pt x="26293" y="4864"/>
                  </a:cubicBezTo>
                  <a:cubicBezTo>
                    <a:pt x="26435" y="4510"/>
                    <a:pt x="26850" y="4376"/>
                    <a:pt x="27256" y="4376"/>
                  </a:cubicBezTo>
                  <a:cubicBezTo>
                    <a:pt x="27374" y="4376"/>
                    <a:pt x="27491" y="4387"/>
                    <a:pt x="27600" y="4408"/>
                  </a:cubicBezTo>
                  <a:cubicBezTo>
                    <a:pt x="27967" y="4499"/>
                    <a:pt x="28351" y="4643"/>
                    <a:pt x="28726" y="4643"/>
                  </a:cubicBezTo>
                  <a:cubicBezTo>
                    <a:pt x="28848" y="4643"/>
                    <a:pt x="28970" y="4628"/>
                    <a:pt x="29090" y="4590"/>
                  </a:cubicBezTo>
                  <a:cubicBezTo>
                    <a:pt x="29606" y="4377"/>
                    <a:pt x="29941" y="3861"/>
                    <a:pt x="29910" y="3283"/>
                  </a:cubicBezTo>
                  <a:cubicBezTo>
                    <a:pt x="24865" y="1125"/>
                    <a:pt x="19454" y="0"/>
                    <a:pt x="13953" y="0"/>
                  </a:cubicBezTo>
                  <a:close/>
                </a:path>
              </a:pathLst>
            </a:custGeom>
            <a:solidFill>
              <a:srgbClr val="81A235">
                <a:alpha val="614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44"/>
            <p:cNvSpPr/>
            <p:nvPr/>
          </p:nvSpPr>
          <p:spPr>
            <a:xfrm>
              <a:off x="10681797" y="-2812714"/>
              <a:ext cx="1098264" cy="870483"/>
            </a:xfrm>
            <a:custGeom>
              <a:avLst/>
              <a:gdLst/>
              <a:ahLst/>
              <a:cxnLst/>
              <a:rect l="l" t="t" r="r" b="b"/>
              <a:pathLst>
                <a:path w="32160" h="25490" extrusionOk="0">
                  <a:moveTo>
                    <a:pt x="21511" y="1"/>
                  </a:moveTo>
                  <a:cubicBezTo>
                    <a:pt x="19503" y="1"/>
                    <a:pt x="17464" y="352"/>
                    <a:pt x="15563" y="892"/>
                  </a:cubicBezTo>
                  <a:cubicBezTo>
                    <a:pt x="8299" y="2928"/>
                    <a:pt x="1824" y="9038"/>
                    <a:pt x="487" y="16637"/>
                  </a:cubicBezTo>
                  <a:cubicBezTo>
                    <a:pt x="122" y="18734"/>
                    <a:pt x="1" y="20983"/>
                    <a:pt x="973" y="22898"/>
                  </a:cubicBezTo>
                  <a:cubicBezTo>
                    <a:pt x="1733" y="24370"/>
                    <a:pt x="3345" y="25489"/>
                    <a:pt x="4942" y="25489"/>
                  </a:cubicBezTo>
                  <a:cubicBezTo>
                    <a:pt x="5389" y="25489"/>
                    <a:pt x="5836" y="25401"/>
                    <a:pt x="6262" y="25208"/>
                  </a:cubicBezTo>
                  <a:cubicBezTo>
                    <a:pt x="7356" y="24752"/>
                    <a:pt x="8086" y="23719"/>
                    <a:pt x="8755" y="22746"/>
                  </a:cubicBezTo>
                  <a:cubicBezTo>
                    <a:pt x="10791" y="19798"/>
                    <a:pt x="13162" y="16424"/>
                    <a:pt x="16718" y="15269"/>
                  </a:cubicBezTo>
                  <a:cubicBezTo>
                    <a:pt x="20396" y="14114"/>
                    <a:pt x="24469" y="14691"/>
                    <a:pt x="28025" y="13020"/>
                  </a:cubicBezTo>
                  <a:cubicBezTo>
                    <a:pt x="29484" y="12351"/>
                    <a:pt x="30640" y="11135"/>
                    <a:pt x="31217" y="9646"/>
                  </a:cubicBezTo>
                  <a:cubicBezTo>
                    <a:pt x="32159" y="7275"/>
                    <a:pt x="31521" y="4570"/>
                    <a:pt x="29667" y="2837"/>
                  </a:cubicBezTo>
                  <a:cubicBezTo>
                    <a:pt x="27382" y="770"/>
                    <a:pt x="24480" y="1"/>
                    <a:pt x="21511" y="1"/>
                  </a:cubicBezTo>
                  <a:close/>
                </a:path>
              </a:pathLst>
            </a:custGeom>
            <a:solidFill>
              <a:srgbClr val="FFFFFF">
                <a:alpha val="31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5" name="Google Shape;1535;p44"/>
          <p:cNvSpPr txBox="1">
            <a:spLocks noGrp="1"/>
          </p:cNvSpPr>
          <p:nvPr>
            <p:ph type="title"/>
          </p:nvPr>
        </p:nvSpPr>
        <p:spPr>
          <a:xfrm>
            <a:off x="2642550" y="1323975"/>
            <a:ext cx="5788500" cy="2512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6600" dirty="0"/>
              <a:t>Thanks!</a:t>
            </a:r>
            <a:br>
              <a:rPr lang="en-US" sz="6600" dirty="0"/>
            </a:br>
            <a:r>
              <a:rPr lang="en-US" sz="6600" dirty="0"/>
              <a:t>Any questions!</a:t>
            </a:r>
            <a:endParaRPr sz="6600" dirty="0"/>
          </a:p>
        </p:txBody>
      </p:sp>
      <p:sp>
        <p:nvSpPr>
          <p:cNvPr id="1536" name="Google Shape;1536;p44"/>
          <p:cNvSpPr/>
          <p:nvPr/>
        </p:nvSpPr>
        <p:spPr>
          <a:xfrm>
            <a:off x="5822482" y="4159603"/>
            <a:ext cx="1090189" cy="439686"/>
          </a:xfrm>
          <a:custGeom>
            <a:avLst/>
            <a:gdLst/>
            <a:ahLst/>
            <a:cxnLst/>
            <a:rect l="l" t="t" r="r" b="b"/>
            <a:pathLst>
              <a:path w="27661" h="11156" extrusionOk="0">
                <a:moveTo>
                  <a:pt x="15411" y="0"/>
                </a:moveTo>
                <a:cubicBezTo>
                  <a:pt x="14256" y="0"/>
                  <a:pt x="13192" y="790"/>
                  <a:pt x="12463" y="2037"/>
                </a:cubicBezTo>
                <a:cubicBezTo>
                  <a:pt x="11916" y="1763"/>
                  <a:pt x="11308" y="1641"/>
                  <a:pt x="10730" y="1611"/>
                </a:cubicBezTo>
                <a:cubicBezTo>
                  <a:pt x="8663" y="1611"/>
                  <a:pt x="6900" y="3313"/>
                  <a:pt x="6171" y="5684"/>
                </a:cubicBezTo>
                <a:cubicBezTo>
                  <a:pt x="5654" y="5471"/>
                  <a:pt x="5107" y="5350"/>
                  <a:pt x="4560" y="5350"/>
                </a:cubicBezTo>
                <a:cubicBezTo>
                  <a:pt x="3375" y="5380"/>
                  <a:pt x="2219" y="5897"/>
                  <a:pt x="1429" y="6839"/>
                </a:cubicBezTo>
                <a:cubicBezTo>
                  <a:pt x="1" y="8420"/>
                  <a:pt x="1064" y="11155"/>
                  <a:pt x="3101" y="11155"/>
                </a:cubicBezTo>
                <a:lnTo>
                  <a:pt x="24408" y="11155"/>
                </a:lnTo>
                <a:cubicBezTo>
                  <a:pt x="27144" y="11155"/>
                  <a:pt x="27661" y="6809"/>
                  <a:pt x="25016" y="6140"/>
                </a:cubicBezTo>
                <a:cubicBezTo>
                  <a:pt x="24834" y="6110"/>
                  <a:pt x="24652" y="6079"/>
                  <a:pt x="24469" y="6049"/>
                </a:cubicBezTo>
                <a:cubicBezTo>
                  <a:pt x="23952" y="3374"/>
                  <a:pt x="22402" y="1398"/>
                  <a:pt x="20548" y="1398"/>
                </a:cubicBezTo>
                <a:cubicBezTo>
                  <a:pt x="19788" y="1398"/>
                  <a:pt x="19059" y="1733"/>
                  <a:pt x="18512" y="2280"/>
                </a:cubicBezTo>
                <a:cubicBezTo>
                  <a:pt x="17752" y="882"/>
                  <a:pt x="16657" y="0"/>
                  <a:pt x="154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44"/>
          <p:cNvSpPr/>
          <p:nvPr/>
        </p:nvSpPr>
        <p:spPr>
          <a:xfrm>
            <a:off x="7354451" y="319651"/>
            <a:ext cx="1196432" cy="43969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TextBox 44">
            <a:extLst>
              <a:ext uri="{FF2B5EF4-FFF2-40B4-BE49-F238E27FC236}">
                <a16:creationId xmlns:a16="http://schemas.microsoft.com/office/drawing/2014/main" id="{AB7F5DF7-E9D0-FF4F-B921-BDBFBF1DE278}"/>
              </a:ext>
            </a:extLst>
          </p:cNvPr>
          <p:cNvSpPr txBox="1"/>
          <p:nvPr/>
        </p:nvSpPr>
        <p:spPr>
          <a:xfrm>
            <a:off x="8532141" y="4676950"/>
            <a:ext cx="390220" cy="307777"/>
          </a:xfrm>
          <a:prstGeom prst="rect">
            <a:avLst/>
          </a:prstGeom>
          <a:noFill/>
        </p:spPr>
        <p:txBody>
          <a:bodyPr wrap="square" rtlCol="0">
            <a:spAutoFit/>
          </a:bodyPr>
          <a:lstStyle/>
          <a:p>
            <a:r>
              <a:rPr lang="en-LY" dirty="0"/>
              <a:t>11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29"/>
                                        </p:tgtEl>
                                        <p:attrNameLst>
                                          <p:attrName>style.visibility</p:attrName>
                                        </p:attrNameLst>
                                      </p:cBhvr>
                                      <p:to>
                                        <p:strVal val="visible"/>
                                      </p:to>
                                    </p:set>
                                    <p:anim calcmode="lin" valueType="num">
                                      <p:cBhvr additive="base">
                                        <p:cTn id="7" dur="500" fill="hold"/>
                                        <p:tgtEl>
                                          <p:spTgt spid="1529"/>
                                        </p:tgtEl>
                                        <p:attrNameLst>
                                          <p:attrName>ppt_x</p:attrName>
                                        </p:attrNameLst>
                                      </p:cBhvr>
                                      <p:tavLst>
                                        <p:tav tm="0">
                                          <p:val>
                                            <p:strVal val="#ppt_x"/>
                                          </p:val>
                                        </p:tav>
                                        <p:tav tm="100000">
                                          <p:val>
                                            <p:strVal val="#ppt_x"/>
                                          </p:val>
                                        </p:tav>
                                      </p:tavLst>
                                    </p:anim>
                                    <p:anim calcmode="lin" valueType="num">
                                      <p:cBhvr additive="base">
                                        <p:cTn id="8" dur="500" fill="hold"/>
                                        <p:tgtEl>
                                          <p:spTgt spid="152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1535"/>
                                        </p:tgtEl>
                                        <p:attrNameLst>
                                          <p:attrName>style.visibility</p:attrName>
                                        </p:attrNameLst>
                                      </p:cBhvr>
                                      <p:to>
                                        <p:strVal val="visible"/>
                                      </p:to>
                                    </p:set>
                                    <p:anim calcmode="lin" valueType="num">
                                      <p:cBhvr>
                                        <p:cTn id="13" dur="500" fill="hold"/>
                                        <p:tgtEl>
                                          <p:spTgt spid="153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35"/>
                                        </p:tgtEl>
                                        <p:attrNameLst>
                                          <p:attrName>ppt_y</p:attrName>
                                        </p:attrNameLst>
                                      </p:cBhvr>
                                      <p:tavLst>
                                        <p:tav tm="0">
                                          <p:val>
                                            <p:strVal val="#ppt_y"/>
                                          </p:val>
                                        </p:tav>
                                        <p:tav tm="100000">
                                          <p:val>
                                            <p:strVal val="#ppt_y"/>
                                          </p:val>
                                        </p:tav>
                                      </p:tavLst>
                                    </p:anim>
                                    <p:anim calcmode="lin" valueType="num">
                                      <p:cBhvr>
                                        <p:cTn id="15" dur="500" fill="hold"/>
                                        <p:tgtEl>
                                          <p:spTgt spid="153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3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3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496"/>
                                        </p:tgtEl>
                                        <p:attrNameLst>
                                          <p:attrName>style.visibility</p:attrName>
                                        </p:attrNameLst>
                                      </p:cBhvr>
                                      <p:to>
                                        <p:strVal val="visible"/>
                                      </p:to>
                                    </p:set>
                                    <p:animEffect transition="in" filter="checkerboard(across)">
                                      <p:cBhvr>
                                        <p:cTn id="22" dur="500"/>
                                        <p:tgtEl>
                                          <p:spTgt spid="14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35"/>
          <p:cNvSpPr txBox="1">
            <a:spLocks noGrp="1"/>
          </p:cNvSpPr>
          <p:nvPr>
            <p:ph type="title" idx="15"/>
          </p:nvPr>
        </p:nvSpPr>
        <p:spPr>
          <a:xfrm>
            <a:off x="713100" y="368825"/>
            <a:ext cx="7717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666" name="Google Shape;666;p35"/>
          <p:cNvSpPr txBox="1">
            <a:spLocks noGrp="1"/>
          </p:cNvSpPr>
          <p:nvPr>
            <p:ph type="title"/>
          </p:nvPr>
        </p:nvSpPr>
        <p:spPr>
          <a:xfrm>
            <a:off x="1280959" y="2127728"/>
            <a:ext cx="2768400" cy="42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solidFill>
                  <a:schemeClr val="bg1">
                    <a:lumMod val="25000"/>
                  </a:schemeClr>
                </a:solidFill>
              </a:rPr>
              <a:t>Introduction</a:t>
            </a:r>
            <a:endParaRPr sz="2000" dirty="0">
              <a:solidFill>
                <a:schemeClr val="bg1">
                  <a:lumMod val="25000"/>
                </a:schemeClr>
              </a:solidFill>
            </a:endParaRPr>
          </a:p>
        </p:txBody>
      </p:sp>
      <p:sp>
        <p:nvSpPr>
          <p:cNvPr id="668" name="Google Shape;668;p35"/>
          <p:cNvSpPr txBox="1">
            <a:spLocks noGrp="1"/>
          </p:cNvSpPr>
          <p:nvPr>
            <p:ph type="title" idx="2"/>
          </p:nvPr>
        </p:nvSpPr>
        <p:spPr>
          <a:xfrm>
            <a:off x="1280959" y="3637100"/>
            <a:ext cx="2768400" cy="42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solidFill>
                  <a:schemeClr val="bg1">
                    <a:lumMod val="25000"/>
                  </a:schemeClr>
                </a:solidFill>
              </a:rPr>
              <a:t>Conclusion</a:t>
            </a:r>
            <a:endParaRPr sz="2000" dirty="0">
              <a:solidFill>
                <a:schemeClr val="bg1">
                  <a:lumMod val="25000"/>
                </a:schemeClr>
              </a:solidFill>
            </a:endParaRPr>
          </a:p>
        </p:txBody>
      </p:sp>
      <p:sp>
        <p:nvSpPr>
          <p:cNvPr id="670" name="Google Shape;670;p35"/>
          <p:cNvSpPr txBox="1">
            <a:spLocks noGrp="1"/>
          </p:cNvSpPr>
          <p:nvPr>
            <p:ph type="title" idx="4"/>
          </p:nvPr>
        </p:nvSpPr>
        <p:spPr>
          <a:xfrm>
            <a:off x="5278161" y="2125753"/>
            <a:ext cx="3765678" cy="680450"/>
          </a:xfrm>
          <a:prstGeom prst="rect">
            <a:avLst/>
          </a:prstGeom>
        </p:spPr>
        <p:txBody>
          <a:bodyPr spcFirstLastPara="1" wrap="square" lIns="91425" tIns="91425" rIns="91425" bIns="91425" anchor="t" anchorCtr="0">
            <a:noAutofit/>
          </a:bodyPr>
          <a:lstStyle/>
          <a:p>
            <a:pPr>
              <a:defRPr/>
            </a:pPr>
            <a:r>
              <a:rPr lang="en-US" altLang="ko-KR" sz="2000" dirty="0">
                <a:solidFill>
                  <a:schemeClr val="bg1">
                    <a:lumMod val="25000"/>
                  </a:schemeClr>
                </a:solidFill>
                <a:cs typeface="Arial" pitchFamily="34" charset="0"/>
              </a:rPr>
              <a:t>Aspects of Executive-Legislative Relation</a:t>
            </a:r>
          </a:p>
        </p:txBody>
      </p:sp>
      <p:sp>
        <p:nvSpPr>
          <p:cNvPr id="672" name="Google Shape;672;p35"/>
          <p:cNvSpPr txBox="1">
            <a:spLocks noGrp="1"/>
          </p:cNvSpPr>
          <p:nvPr>
            <p:ph type="title" idx="6"/>
          </p:nvPr>
        </p:nvSpPr>
        <p:spPr>
          <a:xfrm>
            <a:off x="5278161" y="3657236"/>
            <a:ext cx="2768400" cy="42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solidFill>
                  <a:schemeClr val="bg1">
                    <a:lumMod val="25000"/>
                  </a:schemeClr>
                </a:solidFill>
              </a:rPr>
              <a:t>References</a:t>
            </a:r>
            <a:endParaRPr sz="2000" dirty="0">
              <a:solidFill>
                <a:schemeClr val="bg1">
                  <a:lumMod val="25000"/>
                </a:schemeClr>
              </a:solidFill>
            </a:endParaRPr>
          </a:p>
        </p:txBody>
      </p:sp>
      <p:sp>
        <p:nvSpPr>
          <p:cNvPr id="674" name="Google Shape;674;p35"/>
          <p:cNvSpPr txBox="1">
            <a:spLocks noGrp="1"/>
          </p:cNvSpPr>
          <p:nvPr>
            <p:ph type="title" idx="8"/>
          </p:nvPr>
        </p:nvSpPr>
        <p:spPr>
          <a:xfrm>
            <a:off x="598800" y="1954243"/>
            <a:ext cx="983100" cy="81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01</a:t>
            </a:r>
            <a:endParaRPr sz="2400" dirty="0"/>
          </a:p>
        </p:txBody>
      </p:sp>
      <p:sp>
        <p:nvSpPr>
          <p:cNvPr id="675" name="Google Shape;675;p35"/>
          <p:cNvSpPr txBox="1">
            <a:spLocks noGrp="1"/>
          </p:cNvSpPr>
          <p:nvPr>
            <p:ph type="title" idx="9"/>
          </p:nvPr>
        </p:nvSpPr>
        <p:spPr>
          <a:xfrm>
            <a:off x="598800" y="3440150"/>
            <a:ext cx="983100" cy="81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03</a:t>
            </a:r>
            <a:endParaRPr sz="2400" dirty="0"/>
          </a:p>
        </p:txBody>
      </p:sp>
      <p:sp>
        <p:nvSpPr>
          <p:cNvPr id="676" name="Google Shape;676;p35"/>
          <p:cNvSpPr txBox="1">
            <a:spLocks noGrp="1"/>
          </p:cNvSpPr>
          <p:nvPr>
            <p:ph type="title" idx="13"/>
          </p:nvPr>
        </p:nvSpPr>
        <p:spPr>
          <a:xfrm>
            <a:off x="4603093" y="1932878"/>
            <a:ext cx="983100" cy="81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02</a:t>
            </a:r>
            <a:endParaRPr sz="2400" dirty="0"/>
          </a:p>
        </p:txBody>
      </p:sp>
      <p:sp>
        <p:nvSpPr>
          <p:cNvPr id="677" name="Google Shape;677;p35"/>
          <p:cNvSpPr txBox="1">
            <a:spLocks noGrp="1"/>
          </p:cNvSpPr>
          <p:nvPr>
            <p:ph type="title" idx="14"/>
          </p:nvPr>
        </p:nvSpPr>
        <p:spPr>
          <a:xfrm>
            <a:off x="4603093" y="3446906"/>
            <a:ext cx="983100" cy="81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04</a:t>
            </a:r>
            <a:endParaRPr sz="2400" dirty="0"/>
          </a:p>
        </p:txBody>
      </p:sp>
      <p:sp>
        <p:nvSpPr>
          <p:cNvPr id="678" name="Google Shape;678;p35"/>
          <p:cNvSpPr/>
          <p:nvPr/>
        </p:nvSpPr>
        <p:spPr>
          <a:xfrm>
            <a:off x="5530251" y="1014351"/>
            <a:ext cx="1196432" cy="43969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5"/>
          <p:cNvSpPr/>
          <p:nvPr/>
        </p:nvSpPr>
        <p:spPr>
          <a:xfrm>
            <a:off x="3729457" y="4599303"/>
            <a:ext cx="1090189" cy="439686"/>
          </a:xfrm>
          <a:custGeom>
            <a:avLst/>
            <a:gdLst/>
            <a:ahLst/>
            <a:cxnLst/>
            <a:rect l="l" t="t" r="r" b="b"/>
            <a:pathLst>
              <a:path w="27661" h="11156" extrusionOk="0">
                <a:moveTo>
                  <a:pt x="15411" y="0"/>
                </a:moveTo>
                <a:cubicBezTo>
                  <a:pt x="14256" y="0"/>
                  <a:pt x="13192" y="790"/>
                  <a:pt x="12463" y="2037"/>
                </a:cubicBezTo>
                <a:cubicBezTo>
                  <a:pt x="11916" y="1763"/>
                  <a:pt x="11308" y="1641"/>
                  <a:pt x="10730" y="1611"/>
                </a:cubicBezTo>
                <a:cubicBezTo>
                  <a:pt x="8663" y="1611"/>
                  <a:pt x="6900" y="3313"/>
                  <a:pt x="6171" y="5684"/>
                </a:cubicBezTo>
                <a:cubicBezTo>
                  <a:pt x="5654" y="5471"/>
                  <a:pt x="5107" y="5350"/>
                  <a:pt x="4560" y="5350"/>
                </a:cubicBezTo>
                <a:cubicBezTo>
                  <a:pt x="3375" y="5380"/>
                  <a:pt x="2219" y="5897"/>
                  <a:pt x="1429" y="6839"/>
                </a:cubicBezTo>
                <a:cubicBezTo>
                  <a:pt x="1" y="8420"/>
                  <a:pt x="1064" y="11155"/>
                  <a:pt x="3101" y="11155"/>
                </a:cubicBezTo>
                <a:lnTo>
                  <a:pt x="24408" y="11155"/>
                </a:lnTo>
                <a:cubicBezTo>
                  <a:pt x="27144" y="11155"/>
                  <a:pt x="27661" y="6809"/>
                  <a:pt x="25016" y="6140"/>
                </a:cubicBezTo>
                <a:cubicBezTo>
                  <a:pt x="24834" y="6110"/>
                  <a:pt x="24652" y="6079"/>
                  <a:pt x="24469" y="6049"/>
                </a:cubicBezTo>
                <a:cubicBezTo>
                  <a:pt x="23952" y="3374"/>
                  <a:pt x="22402" y="1398"/>
                  <a:pt x="20548" y="1398"/>
                </a:cubicBezTo>
                <a:cubicBezTo>
                  <a:pt x="19788" y="1398"/>
                  <a:pt x="19059" y="1733"/>
                  <a:pt x="18512" y="2280"/>
                </a:cubicBezTo>
                <a:cubicBezTo>
                  <a:pt x="17752" y="882"/>
                  <a:pt x="16657" y="0"/>
                  <a:pt x="154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5"/>
          <p:cNvSpPr/>
          <p:nvPr/>
        </p:nvSpPr>
        <p:spPr>
          <a:xfrm>
            <a:off x="7866275" y="4546579"/>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5"/>
          <p:cNvSpPr/>
          <p:nvPr/>
        </p:nvSpPr>
        <p:spPr>
          <a:xfrm flipH="1">
            <a:off x="-741725" y="2901479"/>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TextBox 14">
            <a:extLst>
              <a:ext uri="{FF2B5EF4-FFF2-40B4-BE49-F238E27FC236}">
                <a16:creationId xmlns:a16="http://schemas.microsoft.com/office/drawing/2014/main" id="{E71A4A15-DBEA-164A-8945-15D575CF50C1}"/>
              </a:ext>
            </a:extLst>
          </p:cNvPr>
          <p:cNvSpPr txBox="1"/>
          <p:nvPr/>
        </p:nvSpPr>
        <p:spPr>
          <a:xfrm>
            <a:off x="8532141" y="4676950"/>
            <a:ext cx="390220" cy="307777"/>
          </a:xfrm>
          <a:prstGeom prst="rect">
            <a:avLst/>
          </a:prstGeom>
          <a:noFill/>
        </p:spPr>
        <p:txBody>
          <a:bodyPr wrap="square" rtlCol="0">
            <a:spAutoFit/>
          </a:bodyPr>
          <a:lstStyle/>
          <a:p>
            <a:r>
              <a:rPr lang="en-LY" dirty="0"/>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sp>
        <p:nvSpPr>
          <p:cNvPr id="1103" name="Google Shape;1103;p36"/>
          <p:cNvSpPr txBox="1">
            <a:spLocks noGrp="1"/>
          </p:cNvSpPr>
          <p:nvPr>
            <p:ph type="title"/>
          </p:nvPr>
        </p:nvSpPr>
        <p:spPr>
          <a:xfrm>
            <a:off x="526625" y="2312994"/>
            <a:ext cx="42345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sp>
        <p:nvSpPr>
          <p:cNvPr id="1105" name="Google Shape;1105;p36"/>
          <p:cNvSpPr/>
          <p:nvPr/>
        </p:nvSpPr>
        <p:spPr>
          <a:xfrm rot="-6334122">
            <a:off x="-710134" y="3683884"/>
            <a:ext cx="1976643" cy="1188564"/>
          </a:xfrm>
          <a:custGeom>
            <a:avLst/>
            <a:gdLst/>
            <a:ahLst/>
            <a:cxnLst/>
            <a:rect l="l" t="t" r="r" b="b"/>
            <a:pathLst>
              <a:path w="43700" h="26277" extrusionOk="0">
                <a:moveTo>
                  <a:pt x="19535" y="18890"/>
                </a:moveTo>
                <a:cubicBezTo>
                  <a:pt x="19533" y="18890"/>
                  <a:pt x="19531" y="18891"/>
                  <a:pt x="19528" y="18891"/>
                </a:cubicBezTo>
                <a:lnTo>
                  <a:pt x="19528" y="18891"/>
                </a:lnTo>
                <a:cubicBezTo>
                  <a:pt x="19528" y="18891"/>
                  <a:pt x="19529" y="18892"/>
                  <a:pt x="19529" y="18892"/>
                </a:cubicBezTo>
                <a:cubicBezTo>
                  <a:pt x="19531" y="18892"/>
                  <a:pt x="19533" y="18891"/>
                  <a:pt x="19535" y="18890"/>
                </a:cubicBezTo>
                <a:close/>
                <a:moveTo>
                  <a:pt x="26769" y="22294"/>
                </a:moveTo>
                <a:cubicBezTo>
                  <a:pt x="26768" y="22294"/>
                  <a:pt x="26766" y="22294"/>
                  <a:pt x="26765" y="22294"/>
                </a:cubicBezTo>
                <a:cubicBezTo>
                  <a:pt x="26765" y="22294"/>
                  <a:pt x="26765" y="22294"/>
                  <a:pt x="26764" y="22294"/>
                </a:cubicBezTo>
                <a:lnTo>
                  <a:pt x="26764" y="22294"/>
                </a:lnTo>
                <a:cubicBezTo>
                  <a:pt x="26765" y="22295"/>
                  <a:pt x="26766" y="22295"/>
                  <a:pt x="26766" y="22295"/>
                </a:cubicBezTo>
                <a:cubicBezTo>
                  <a:pt x="26767" y="22295"/>
                  <a:pt x="26768" y="22294"/>
                  <a:pt x="26769" y="22294"/>
                </a:cubicBezTo>
                <a:close/>
                <a:moveTo>
                  <a:pt x="13017" y="1"/>
                </a:moveTo>
                <a:cubicBezTo>
                  <a:pt x="11472" y="1"/>
                  <a:pt x="9607" y="308"/>
                  <a:pt x="7954" y="1382"/>
                </a:cubicBezTo>
                <a:cubicBezTo>
                  <a:pt x="6161" y="2537"/>
                  <a:pt x="4428" y="3844"/>
                  <a:pt x="2817" y="5272"/>
                </a:cubicBezTo>
                <a:lnTo>
                  <a:pt x="2088" y="5880"/>
                </a:lnTo>
                <a:cubicBezTo>
                  <a:pt x="1480" y="5820"/>
                  <a:pt x="902" y="5789"/>
                  <a:pt x="294" y="5789"/>
                </a:cubicBezTo>
                <a:cubicBezTo>
                  <a:pt x="285" y="5788"/>
                  <a:pt x="277" y="5787"/>
                  <a:pt x="268" y="5787"/>
                </a:cubicBezTo>
                <a:cubicBezTo>
                  <a:pt x="47" y="5787"/>
                  <a:pt x="0" y="6155"/>
                  <a:pt x="264" y="6184"/>
                </a:cubicBezTo>
                <a:cubicBezTo>
                  <a:pt x="872" y="6275"/>
                  <a:pt x="1449" y="6336"/>
                  <a:pt x="2057" y="6427"/>
                </a:cubicBezTo>
                <a:lnTo>
                  <a:pt x="2148" y="6519"/>
                </a:lnTo>
                <a:cubicBezTo>
                  <a:pt x="2270" y="6671"/>
                  <a:pt x="2452" y="6914"/>
                  <a:pt x="2635" y="7157"/>
                </a:cubicBezTo>
                <a:cubicBezTo>
                  <a:pt x="3455" y="8251"/>
                  <a:pt x="4793" y="10196"/>
                  <a:pt x="6252" y="12324"/>
                </a:cubicBezTo>
                <a:cubicBezTo>
                  <a:pt x="8487" y="15559"/>
                  <a:pt x="12003" y="16461"/>
                  <a:pt x="12311" y="16461"/>
                </a:cubicBezTo>
                <a:cubicBezTo>
                  <a:pt x="12317" y="16461"/>
                  <a:pt x="12322" y="16461"/>
                  <a:pt x="12326" y="16460"/>
                </a:cubicBezTo>
                <a:lnTo>
                  <a:pt x="12326" y="16460"/>
                </a:lnTo>
                <a:cubicBezTo>
                  <a:pt x="12326" y="16460"/>
                  <a:pt x="12326" y="16460"/>
                  <a:pt x="12326" y="16460"/>
                </a:cubicBezTo>
                <a:cubicBezTo>
                  <a:pt x="12328" y="16460"/>
                  <a:pt x="12330" y="16459"/>
                  <a:pt x="12331" y="16458"/>
                </a:cubicBezTo>
                <a:lnTo>
                  <a:pt x="12331" y="16458"/>
                </a:lnTo>
                <a:cubicBezTo>
                  <a:pt x="12330" y="16459"/>
                  <a:pt x="12328" y="16459"/>
                  <a:pt x="12326" y="16460"/>
                </a:cubicBezTo>
                <a:lnTo>
                  <a:pt x="12326" y="16460"/>
                </a:lnTo>
                <a:cubicBezTo>
                  <a:pt x="12200" y="16447"/>
                  <a:pt x="10986" y="13362"/>
                  <a:pt x="8683" y="9953"/>
                </a:cubicBezTo>
                <a:cubicBezTo>
                  <a:pt x="7620" y="8434"/>
                  <a:pt x="6161" y="7309"/>
                  <a:pt x="4428" y="6701"/>
                </a:cubicBezTo>
                <a:lnTo>
                  <a:pt x="4428" y="6701"/>
                </a:lnTo>
                <a:cubicBezTo>
                  <a:pt x="5492" y="6853"/>
                  <a:pt x="6556" y="7035"/>
                  <a:pt x="7620" y="7218"/>
                </a:cubicBezTo>
                <a:cubicBezTo>
                  <a:pt x="8531" y="7400"/>
                  <a:pt x="9413" y="7582"/>
                  <a:pt x="10325" y="7765"/>
                </a:cubicBezTo>
                <a:cubicBezTo>
                  <a:pt x="10446" y="7947"/>
                  <a:pt x="10629" y="8221"/>
                  <a:pt x="10842" y="8586"/>
                </a:cubicBezTo>
                <a:cubicBezTo>
                  <a:pt x="11510" y="9771"/>
                  <a:pt x="12665" y="11838"/>
                  <a:pt x="13881" y="14118"/>
                </a:cubicBezTo>
                <a:cubicBezTo>
                  <a:pt x="15811" y="17622"/>
                  <a:pt x="19250" y="18892"/>
                  <a:pt x="19521" y="18892"/>
                </a:cubicBezTo>
                <a:cubicBezTo>
                  <a:pt x="19523" y="18892"/>
                  <a:pt x="19526" y="18892"/>
                  <a:pt x="19528" y="18891"/>
                </a:cubicBezTo>
                <a:lnTo>
                  <a:pt x="19528" y="18891"/>
                </a:lnTo>
                <a:cubicBezTo>
                  <a:pt x="19382" y="18870"/>
                  <a:pt x="18468" y="15665"/>
                  <a:pt x="16556" y="12020"/>
                </a:cubicBezTo>
                <a:cubicBezTo>
                  <a:pt x="15644" y="10409"/>
                  <a:pt x="14276" y="9133"/>
                  <a:pt x="12635" y="8342"/>
                </a:cubicBezTo>
                <a:lnTo>
                  <a:pt x="12635" y="8342"/>
                </a:lnTo>
                <a:cubicBezTo>
                  <a:pt x="13395" y="8525"/>
                  <a:pt x="14124" y="8707"/>
                  <a:pt x="14884" y="8920"/>
                </a:cubicBezTo>
                <a:cubicBezTo>
                  <a:pt x="16191" y="9315"/>
                  <a:pt x="17498" y="9710"/>
                  <a:pt x="18775" y="10166"/>
                </a:cubicBezTo>
                <a:lnTo>
                  <a:pt x="18775" y="10196"/>
                </a:lnTo>
                <a:lnTo>
                  <a:pt x="18805" y="10257"/>
                </a:lnTo>
                <a:cubicBezTo>
                  <a:pt x="18927" y="10470"/>
                  <a:pt x="19048" y="10713"/>
                  <a:pt x="19200" y="11017"/>
                </a:cubicBezTo>
                <a:cubicBezTo>
                  <a:pt x="19747" y="12294"/>
                  <a:pt x="20659" y="14482"/>
                  <a:pt x="21662" y="16884"/>
                </a:cubicBezTo>
                <a:cubicBezTo>
                  <a:pt x="23197" y="20615"/>
                  <a:pt x="26580" y="22291"/>
                  <a:pt x="26764" y="22294"/>
                </a:cubicBezTo>
                <a:lnTo>
                  <a:pt x="26764" y="22294"/>
                </a:lnTo>
                <a:cubicBezTo>
                  <a:pt x="26660" y="22252"/>
                  <a:pt x="26076" y="18951"/>
                  <a:pt x="24550" y="15121"/>
                </a:cubicBezTo>
                <a:cubicBezTo>
                  <a:pt x="23821" y="13388"/>
                  <a:pt x="22574" y="11929"/>
                  <a:pt x="20994" y="10956"/>
                </a:cubicBezTo>
                <a:lnTo>
                  <a:pt x="20994" y="10956"/>
                </a:lnTo>
                <a:cubicBezTo>
                  <a:pt x="22878" y="11655"/>
                  <a:pt x="24732" y="12446"/>
                  <a:pt x="26556" y="13297"/>
                </a:cubicBezTo>
                <a:lnTo>
                  <a:pt x="26647" y="13510"/>
                </a:lnTo>
                <a:cubicBezTo>
                  <a:pt x="26708" y="13692"/>
                  <a:pt x="26830" y="13966"/>
                  <a:pt x="26921" y="14270"/>
                </a:cubicBezTo>
                <a:cubicBezTo>
                  <a:pt x="27346" y="15577"/>
                  <a:pt x="28046" y="17856"/>
                  <a:pt x="28775" y="20349"/>
                </a:cubicBezTo>
                <a:cubicBezTo>
                  <a:pt x="29949" y="24231"/>
                  <a:pt x="33150" y="26266"/>
                  <a:pt x="33330" y="26276"/>
                </a:cubicBezTo>
                <a:lnTo>
                  <a:pt x="33330" y="26276"/>
                </a:lnTo>
                <a:cubicBezTo>
                  <a:pt x="33235" y="26229"/>
                  <a:pt x="32981" y="22868"/>
                  <a:pt x="31815" y="18890"/>
                </a:cubicBezTo>
                <a:cubicBezTo>
                  <a:pt x="31267" y="17066"/>
                  <a:pt x="30112" y="15455"/>
                  <a:pt x="28593" y="14300"/>
                </a:cubicBezTo>
                <a:lnTo>
                  <a:pt x="28593" y="14300"/>
                </a:lnTo>
                <a:lnTo>
                  <a:pt x="28745" y="14361"/>
                </a:lnTo>
                <a:cubicBezTo>
                  <a:pt x="29505" y="14756"/>
                  <a:pt x="30295" y="15181"/>
                  <a:pt x="31055" y="15607"/>
                </a:cubicBezTo>
                <a:cubicBezTo>
                  <a:pt x="31176" y="15759"/>
                  <a:pt x="31328" y="15941"/>
                  <a:pt x="31511" y="16154"/>
                </a:cubicBezTo>
                <a:lnTo>
                  <a:pt x="31602" y="16245"/>
                </a:lnTo>
                <a:cubicBezTo>
                  <a:pt x="33030" y="17917"/>
                  <a:pt x="34702" y="19437"/>
                  <a:pt x="36526" y="20713"/>
                </a:cubicBezTo>
                <a:cubicBezTo>
                  <a:pt x="38745" y="22172"/>
                  <a:pt x="41146" y="23297"/>
                  <a:pt x="43699" y="24026"/>
                </a:cubicBezTo>
                <a:cubicBezTo>
                  <a:pt x="42423" y="21564"/>
                  <a:pt x="40569" y="19437"/>
                  <a:pt x="38289" y="17856"/>
                </a:cubicBezTo>
                <a:cubicBezTo>
                  <a:pt x="36526" y="16671"/>
                  <a:pt x="34550" y="15850"/>
                  <a:pt x="32483" y="15425"/>
                </a:cubicBezTo>
                <a:cubicBezTo>
                  <a:pt x="31906" y="15333"/>
                  <a:pt x="31480" y="15273"/>
                  <a:pt x="31176" y="15242"/>
                </a:cubicBezTo>
                <a:lnTo>
                  <a:pt x="29748" y="14482"/>
                </a:lnTo>
                <a:cubicBezTo>
                  <a:pt x="29322" y="14270"/>
                  <a:pt x="28927" y="14057"/>
                  <a:pt x="28501" y="13844"/>
                </a:cubicBezTo>
                <a:lnTo>
                  <a:pt x="28501" y="13844"/>
                </a:lnTo>
                <a:cubicBezTo>
                  <a:pt x="29630" y="14208"/>
                  <a:pt x="30802" y="14387"/>
                  <a:pt x="31978" y="14387"/>
                </a:cubicBezTo>
                <a:cubicBezTo>
                  <a:pt x="32767" y="14387"/>
                  <a:pt x="33557" y="14306"/>
                  <a:pt x="34337" y="14148"/>
                </a:cubicBezTo>
                <a:cubicBezTo>
                  <a:pt x="38094" y="13244"/>
                  <a:pt x="41351" y="12524"/>
                  <a:pt x="41794" y="12524"/>
                </a:cubicBezTo>
                <a:cubicBezTo>
                  <a:pt x="41828" y="12524"/>
                  <a:pt x="41845" y="12528"/>
                  <a:pt x="41845" y="12537"/>
                </a:cubicBezTo>
                <a:cubicBezTo>
                  <a:pt x="41871" y="12408"/>
                  <a:pt x="38971" y="10336"/>
                  <a:pt x="35552" y="10336"/>
                </a:cubicBezTo>
                <a:cubicBezTo>
                  <a:pt x="34936" y="10336"/>
                  <a:pt x="34304" y="10404"/>
                  <a:pt x="33669" y="10561"/>
                </a:cubicBezTo>
                <a:cubicBezTo>
                  <a:pt x="31602" y="11078"/>
                  <a:pt x="29596" y="11747"/>
                  <a:pt x="27620" y="12567"/>
                </a:cubicBezTo>
                <a:lnTo>
                  <a:pt x="26951" y="12841"/>
                </a:lnTo>
                <a:lnTo>
                  <a:pt x="26678" y="12932"/>
                </a:lnTo>
                <a:cubicBezTo>
                  <a:pt x="25431" y="12355"/>
                  <a:pt x="24216" y="11807"/>
                  <a:pt x="22939" y="11291"/>
                </a:cubicBezTo>
                <a:cubicBezTo>
                  <a:pt x="22270" y="10987"/>
                  <a:pt x="21571" y="10713"/>
                  <a:pt x="20842" y="10440"/>
                </a:cubicBezTo>
                <a:lnTo>
                  <a:pt x="20842" y="10440"/>
                </a:lnTo>
                <a:cubicBezTo>
                  <a:pt x="21582" y="10592"/>
                  <a:pt x="22332" y="10668"/>
                  <a:pt x="23080" y="10668"/>
                </a:cubicBezTo>
                <a:cubicBezTo>
                  <a:pt x="24267" y="10668"/>
                  <a:pt x="25449" y="10478"/>
                  <a:pt x="26587" y="10105"/>
                </a:cubicBezTo>
                <a:cubicBezTo>
                  <a:pt x="30321" y="8773"/>
                  <a:pt x="33532" y="7635"/>
                  <a:pt x="33855" y="7635"/>
                </a:cubicBezTo>
                <a:cubicBezTo>
                  <a:pt x="33871" y="7635"/>
                  <a:pt x="33880" y="7637"/>
                  <a:pt x="33881" y="7643"/>
                </a:cubicBezTo>
                <a:cubicBezTo>
                  <a:pt x="33881" y="7550"/>
                  <a:pt x="31375" y="6124"/>
                  <a:pt x="28388" y="6124"/>
                </a:cubicBezTo>
                <a:cubicBezTo>
                  <a:pt x="27469" y="6124"/>
                  <a:pt x="26504" y="6259"/>
                  <a:pt x="25553" y="6610"/>
                </a:cubicBezTo>
                <a:cubicBezTo>
                  <a:pt x="23577" y="7370"/>
                  <a:pt x="21632" y="8251"/>
                  <a:pt x="19778" y="9285"/>
                </a:cubicBezTo>
                <a:lnTo>
                  <a:pt x="19109" y="9619"/>
                </a:lnTo>
                <a:lnTo>
                  <a:pt x="18927" y="9710"/>
                </a:lnTo>
                <a:lnTo>
                  <a:pt x="18866" y="9710"/>
                </a:lnTo>
                <a:cubicBezTo>
                  <a:pt x="16799" y="8981"/>
                  <a:pt x="14671" y="8373"/>
                  <a:pt x="12544" y="7826"/>
                </a:cubicBezTo>
                <a:lnTo>
                  <a:pt x="12544" y="7826"/>
                </a:lnTo>
                <a:cubicBezTo>
                  <a:pt x="12794" y="7842"/>
                  <a:pt x="13045" y="7850"/>
                  <a:pt x="13295" y="7850"/>
                </a:cubicBezTo>
                <a:cubicBezTo>
                  <a:pt x="14933" y="7850"/>
                  <a:pt x="16573" y="7504"/>
                  <a:pt x="18076" y="6792"/>
                </a:cubicBezTo>
                <a:cubicBezTo>
                  <a:pt x="21707" y="4991"/>
                  <a:pt x="24823" y="3506"/>
                  <a:pt x="25026" y="3506"/>
                </a:cubicBezTo>
                <a:cubicBezTo>
                  <a:pt x="25032" y="3506"/>
                  <a:pt x="25035" y="3507"/>
                  <a:pt x="25036" y="3509"/>
                </a:cubicBezTo>
                <a:cubicBezTo>
                  <a:pt x="25036" y="3429"/>
                  <a:pt x="23058" y="2573"/>
                  <a:pt x="20599" y="2573"/>
                </a:cubicBezTo>
                <a:cubicBezTo>
                  <a:pt x="19350" y="2573"/>
                  <a:pt x="17978" y="2794"/>
                  <a:pt x="16678" y="3449"/>
                </a:cubicBezTo>
                <a:cubicBezTo>
                  <a:pt x="14763" y="4421"/>
                  <a:pt x="12939" y="5516"/>
                  <a:pt x="11176" y="6762"/>
                </a:cubicBezTo>
                <a:lnTo>
                  <a:pt x="10538" y="7187"/>
                </a:lnTo>
                <a:lnTo>
                  <a:pt x="10386" y="7279"/>
                </a:lnTo>
                <a:cubicBezTo>
                  <a:pt x="9808" y="7157"/>
                  <a:pt x="9231" y="7035"/>
                  <a:pt x="8653" y="6914"/>
                </a:cubicBezTo>
                <a:cubicBezTo>
                  <a:pt x="7316" y="6640"/>
                  <a:pt x="5978" y="6397"/>
                  <a:pt x="4610" y="6215"/>
                </a:cubicBezTo>
                <a:lnTo>
                  <a:pt x="4306" y="6184"/>
                </a:lnTo>
                <a:cubicBezTo>
                  <a:pt x="6191" y="6093"/>
                  <a:pt x="8045" y="5516"/>
                  <a:pt x="9656" y="4543"/>
                </a:cubicBezTo>
                <a:cubicBezTo>
                  <a:pt x="13103" y="2363"/>
                  <a:pt x="16065" y="525"/>
                  <a:pt x="16271" y="525"/>
                </a:cubicBezTo>
                <a:cubicBezTo>
                  <a:pt x="16278" y="525"/>
                  <a:pt x="16281" y="527"/>
                  <a:pt x="16282" y="531"/>
                </a:cubicBezTo>
                <a:cubicBezTo>
                  <a:pt x="16282" y="448"/>
                  <a:pt x="14882" y="1"/>
                  <a:pt x="13017" y="1"/>
                </a:cubicBezTo>
                <a:close/>
                <a:moveTo>
                  <a:pt x="33334" y="26276"/>
                </a:moveTo>
                <a:cubicBezTo>
                  <a:pt x="33333" y="26276"/>
                  <a:pt x="33332" y="26276"/>
                  <a:pt x="33331" y="26276"/>
                </a:cubicBezTo>
                <a:cubicBezTo>
                  <a:pt x="33331" y="26276"/>
                  <a:pt x="33330" y="26276"/>
                  <a:pt x="33330" y="26276"/>
                </a:cubicBezTo>
                <a:lnTo>
                  <a:pt x="33330" y="26276"/>
                </a:lnTo>
                <a:cubicBezTo>
                  <a:pt x="33331" y="26276"/>
                  <a:pt x="33331" y="26277"/>
                  <a:pt x="33332" y="26277"/>
                </a:cubicBezTo>
                <a:cubicBezTo>
                  <a:pt x="33333" y="26277"/>
                  <a:pt x="33334" y="26276"/>
                  <a:pt x="33334" y="2627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06" name="Google Shape;1106;p36"/>
          <p:cNvGrpSpPr/>
          <p:nvPr/>
        </p:nvGrpSpPr>
        <p:grpSpPr>
          <a:xfrm rot="-1382163">
            <a:off x="103461" y="4430134"/>
            <a:ext cx="1860787" cy="907951"/>
            <a:chOff x="10083475" y="3839575"/>
            <a:chExt cx="1221925" cy="596225"/>
          </a:xfrm>
        </p:grpSpPr>
        <p:sp>
          <p:nvSpPr>
            <p:cNvPr id="1107" name="Google Shape;1107;p36"/>
            <p:cNvSpPr/>
            <p:nvPr/>
          </p:nvSpPr>
          <p:spPr>
            <a:xfrm>
              <a:off x="10144250" y="3839575"/>
              <a:ext cx="1161150" cy="596225"/>
            </a:xfrm>
            <a:custGeom>
              <a:avLst/>
              <a:gdLst/>
              <a:ahLst/>
              <a:cxnLst/>
              <a:rect l="l" t="t" r="r" b="b"/>
              <a:pathLst>
                <a:path w="46446" h="23849" extrusionOk="0">
                  <a:moveTo>
                    <a:pt x="17876" y="1"/>
                  </a:moveTo>
                  <a:cubicBezTo>
                    <a:pt x="16386" y="1"/>
                    <a:pt x="14900" y="446"/>
                    <a:pt x="13648" y="1320"/>
                  </a:cubicBezTo>
                  <a:cubicBezTo>
                    <a:pt x="13192" y="1716"/>
                    <a:pt x="12676" y="2050"/>
                    <a:pt x="12129" y="2384"/>
                  </a:cubicBezTo>
                  <a:cubicBezTo>
                    <a:pt x="10730" y="3023"/>
                    <a:pt x="9059" y="2627"/>
                    <a:pt x="7569" y="2901"/>
                  </a:cubicBezTo>
                  <a:cubicBezTo>
                    <a:pt x="6110" y="3235"/>
                    <a:pt x="4803" y="4056"/>
                    <a:pt x="3861" y="5211"/>
                  </a:cubicBezTo>
                  <a:cubicBezTo>
                    <a:pt x="2888" y="6366"/>
                    <a:pt x="2189" y="7703"/>
                    <a:pt x="1429" y="9011"/>
                  </a:cubicBezTo>
                  <a:cubicBezTo>
                    <a:pt x="92" y="11290"/>
                    <a:pt x="1" y="13539"/>
                    <a:pt x="1247" y="15941"/>
                  </a:cubicBezTo>
                  <a:cubicBezTo>
                    <a:pt x="1976" y="17369"/>
                    <a:pt x="2736" y="18767"/>
                    <a:pt x="3861" y="19983"/>
                  </a:cubicBezTo>
                  <a:cubicBezTo>
                    <a:pt x="5016" y="21290"/>
                    <a:pt x="6597" y="22172"/>
                    <a:pt x="8329" y="22445"/>
                  </a:cubicBezTo>
                  <a:cubicBezTo>
                    <a:pt x="8723" y="22503"/>
                    <a:pt x="9119" y="22523"/>
                    <a:pt x="9514" y="22523"/>
                  </a:cubicBezTo>
                  <a:cubicBezTo>
                    <a:pt x="10431" y="22523"/>
                    <a:pt x="11348" y="22415"/>
                    <a:pt x="12246" y="22415"/>
                  </a:cubicBezTo>
                  <a:cubicBezTo>
                    <a:pt x="12813" y="22415"/>
                    <a:pt x="13373" y="22458"/>
                    <a:pt x="13922" y="22597"/>
                  </a:cubicBezTo>
                  <a:cubicBezTo>
                    <a:pt x="14651" y="22810"/>
                    <a:pt x="15351" y="23053"/>
                    <a:pt x="16019" y="23357"/>
                  </a:cubicBezTo>
                  <a:cubicBezTo>
                    <a:pt x="17005" y="23686"/>
                    <a:pt x="18022" y="23849"/>
                    <a:pt x="19033" y="23849"/>
                  </a:cubicBezTo>
                  <a:cubicBezTo>
                    <a:pt x="20830" y="23849"/>
                    <a:pt x="22610" y="23335"/>
                    <a:pt x="24165" y="22324"/>
                  </a:cubicBezTo>
                  <a:cubicBezTo>
                    <a:pt x="25290" y="21564"/>
                    <a:pt x="26202" y="20530"/>
                    <a:pt x="27387" y="19831"/>
                  </a:cubicBezTo>
                  <a:cubicBezTo>
                    <a:pt x="29120" y="18859"/>
                    <a:pt x="31248" y="18707"/>
                    <a:pt x="33162" y="18038"/>
                  </a:cubicBezTo>
                  <a:cubicBezTo>
                    <a:pt x="36536" y="16822"/>
                    <a:pt x="38968" y="14087"/>
                    <a:pt x="40853" y="11351"/>
                  </a:cubicBezTo>
                  <a:cubicBezTo>
                    <a:pt x="42768" y="8585"/>
                    <a:pt x="44530" y="5849"/>
                    <a:pt x="46445" y="3144"/>
                  </a:cubicBezTo>
                  <a:cubicBezTo>
                    <a:pt x="43071" y="3083"/>
                    <a:pt x="40275" y="2475"/>
                    <a:pt x="37357" y="1685"/>
                  </a:cubicBezTo>
                  <a:cubicBezTo>
                    <a:pt x="35161" y="1067"/>
                    <a:pt x="32913" y="467"/>
                    <a:pt x="30691" y="467"/>
                  </a:cubicBezTo>
                  <a:cubicBezTo>
                    <a:pt x="29961" y="467"/>
                    <a:pt x="29234" y="532"/>
                    <a:pt x="28512" y="682"/>
                  </a:cubicBezTo>
                  <a:cubicBezTo>
                    <a:pt x="27051" y="974"/>
                    <a:pt x="25612" y="1638"/>
                    <a:pt x="24157" y="1638"/>
                  </a:cubicBezTo>
                  <a:cubicBezTo>
                    <a:pt x="23947" y="1638"/>
                    <a:pt x="23737" y="1625"/>
                    <a:pt x="23527" y="1594"/>
                  </a:cubicBezTo>
                  <a:cubicBezTo>
                    <a:pt x="22342" y="1412"/>
                    <a:pt x="21308" y="773"/>
                    <a:pt x="20214" y="378"/>
                  </a:cubicBezTo>
                  <a:cubicBezTo>
                    <a:pt x="19456" y="126"/>
                    <a:pt x="18665" y="1"/>
                    <a:pt x="17876" y="1"/>
                  </a:cubicBezTo>
                  <a:close/>
                </a:path>
              </a:pathLst>
            </a:custGeom>
            <a:solidFill>
              <a:srgbClr val="006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36"/>
            <p:cNvSpPr/>
            <p:nvPr/>
          </p:nvSpPr>
          <p:spPr>
            <a:xfrm>
              <a:off x="10083475" y="3891625"/>
              <a:ext cx="1124650" cy="476675"/>
            </a:xfrm>
            <a:custGeom>
              <a:avLst/>
              <a:gdLst/>
              <a:ahLst/>
              <a:cxnLst/>
              <a:rect l="l" t="t" r="r" b="b"/>
              <a:pathLst>
                <a:path w="44986" h="19067" extrusionOk="0">
                  <a:moveTo>
                    <a:pt x="21643" y="0"/>
                  </a:moveTo>
                  <a:cubicBezTo>
                    <a:pt x="21623" y="0"/>
                    <a:pt x="21601" y="9"/>
                    <a:pt x="21581" y="29"/>
                  </a:cubicBezTo>
                  <a:cubicBezTo>
                    <a:pt x="20304" y="1214"/>
                    <a:pt x="19575" y="2825"/>
                    <a:pt x="18997" y="4527"/>
                  </a:cubicBezTo>
                  <a:cubicBezTo>
                    <a:pt x="18390" y="6351"/>
                    <a:pt x="18177" y="8570"/>
                    <a:pt x="16657" y="9938"/>
                  </a:cubicBezTo>
                  <a:cubicBezTo>
                    <a:pt x="15502" y="10029"/>
                    <a:pt x="14347" y="10090"/>
                    <a:pt x="13192" y="10150"/>
                  </a:cubicBezTo>
                  <a:cubicBezTo>
                    <a:pt x="15016" y="7932"/>
                    <a:pt x="14712" y="4649"/>
                    <a:pt x="16535" y="2460"/>
                  </a:cubicBezTo>
                  <a:cubicBezTo>
                    <a:pt x="16578" y="2396"/>
                    <a:pt x="16530" y="2331"/>
                    <a:pt x="16477" y="2331"/>
                  </a:cubicBezTo>
                  <a:cubicBezTo>
                    <a:pt x="16455" y="2331"/>
                    <a:pt x="16432" y="2342"/>
                    <a:pt x="16414" y="2369"/>
                  </a:cubicBezTo>
                  <a:cubicBezTo>
                    <a:pt x="14408" y="4527"/>
                    <a:pt x="14803" y="7992"/>
                    <a:pt x="12736" y="10150"/>
                  </a:cubicBezTo>
                  <a:cubicBezTo>
                    <a:pt x="12250" y="10150"/>
                    <a:pt x="11733" y="10181"/>
                    <a:pt x="11216" y="10211"/>
                  </a:cubicBezTo>
                  <a:lnTo>
                    <a:pt x="8663" y="10211"/>
                  </a:lnTo>
                  <a:cubicBezTo>
                    <a:pt x="9484" y="9512"/>
                    <a:pt x="9909" y="8418"/>
                    <a:pt x="10304" y="7476"/>
                  </a:cubicBezTo>
                  <a:cubicBezTo>
                    <a:pt x="10912" y="6047"/>
                    <a:pt x="11520" y="4558"/>
                    <a:pt x="12797" y="3585"/>
                  </a:cubicBezTo>
                  <a:cubicBezTo>
                    <a:pt x="12870" y="3536"/>
                    <a:pt x="12825" y="3408"/>
                    <a:pt x="12741" y="3408"/>
                  </a:cubicBezTo>
                  <a:cubicBezTo>
                    <a:pt x="12721" y="3408"/>
                    <a:pt x="12699" y="3415"/>
                    <a:pt x="12675" y="3433"/>
                  </a:cubicBezTo>
                  <a:cubicBezTo>
                    <a:pt x="11672" y="4193"/>
                    <a:pt x="10912" y="5226"/>
                    <a:pt x="10426" y="6381"/>
                  </a:cubicBezTo>
                  <a:cubicBezTo>
                    <a:pt x="9788" y="7810"/>
                    <a:pt x="9301" y="9087"/>
                    <a:pt x="8207" y="10181"/>
                  </a:cubicBezTo>
                  <a:cubicBezTo>
                    <a:pt x="7295" y="10181"/>
                    <a:pt x="6414" y="10150"/>
                    <a:pt x="5502" y="10120"/>
                  </a:cubicBezTo>
                  <a:lnTo>
                    <a:pt x="5319" y="10120"/>
                  </a:lnTo>
                  <a:cubicBezTo>
                    <a:pt x="6870" y="8479"/>
                    <a:pt x="7204" y="6047"/>
                    <a:pt x="8784" y="4466"/>
                  </a:cubicBezTo>
                  <a:cubicBezTo>
                    <a:pt x="8831" y="4420"/>
                    <a:pt x="8788" y="4355"/>
                    <a:pt x="8752" y="4355"/>
                  </a:cubicBezTo>
                  <a:cubicBezTo>
                    <a:pt x="8741" y="4355"/>
                    <a:pt x="8731" y="4361"/>
                    <a:pt x="8724" y="4375"/>
                  </a:cubicBezTo>
                  <a:cubicBezTo>
                    <a:pt x="6961" y="5895"/>
                    <a:pt x="6626" y="8448"/>
                    <a:pt x="4924" y="10059"/>
                  </a:cubicBezTo>
                  <a:cubicBezTo>
                    <a:pt x="3724" y="9987"/>
                    <a:pt x="2447" y="9801"/>
                    <a:pt x="1230" y="9801"/>
                  </a:cubicBezTo>
                  <a:cubicBezTo>
                    <a:pt x="906" y="9801"/>
                    <a:pt x="587" y="9815"/>
                    <a:pt x="274" y="9846"/>
                  </a:cubicBezTo>
                  <a:cubicBezTo>
                    <a:pt x="30" y="9907"/>
                    <a:pt x="0" y="10211"/>
                    <a:pt x="243" y="10302"/>
                  </a:cubicBezTo>
                  <a:cubicBezTo>
                    <a:pt x="1672" y="10819"/>
                    <a:pt x="3374" y="10819"/>
                    <a:pt x="4894" y="10850"/>
                  </a:cubicBezTo>
                  <a:cubicBezTo>
                    <a:pt x="6566" y="12643"/>
                    <a:pt x="6930" y="15227"/>
                    <a:pt x="8997" y="16807"/>
                  </a:cubicBezTo>
                  <a:cubicBezTo>
                    <a:pt x="9011" y="16821"/>
                    <a:pt x="9027" y="16827"/>
                    <a:pt x="9042" y="16827"/>
                  </a:cubicBezTo>
                  <a:cubicBezTo>
                    <a:pt x="9092" y="16827"/>
                    <a:pt x="9135" y="16763"/>
                    <a:pt x="9088" y="16716"/>
                  </a:cubicBezTo>
                  <a:cubicBezTo>
                    <a:pt x="7234" y="15105"/>
                    <a:pt x="6839" y="12643"/>
                    <a:pt x="5289" y="10880"/>
                  </a:cubicBezTo>
                  <a:lnTo>
                    <a:pt x="5502" y="10880"/>
                  </a:lnTo>
                  <a:cubicBezTo>
                    <a:pt x="6383" y="10910"/>
                    <a:pt x="7295" y="10941"/>
                    <a:pt x="8177" y="10971"/>
                  </a:cubicBezTo>
                  <a:cubicBezTo>
                    <a:pt x="9362" y="12096"/>
                    <a:pt x="9939" y="13372"/>
                    <a:pt x="10760" y="14771"/>
                  </a:cubicBezTo>
                  <a:cubicBezTo>
                    <a:pt x="11398" y="15956"/>
                    <a:pt x="12371" y="16959"/>
                    <a:pt x="13587" y="17597"/>
                  </a:cubicBezTo>
                  <a:cubicBezTo>
                    <a:pt x="13607" y="17607"/>
                    <a:pt x="13625" y="17611"/>
                    <a:pt x="13643" y="17611"/>
                  </a:cubicBezTo>
                  <a:cubicBezTo>
                    <a:pt x="13732" y="17611"/>
                    <a:pt x="13780" y="17496"/>
                    <a:pt x="13678" y="17445"/>
                  </a:cubicBezTo>
                  <a:cubicBezTo>
                    <a:pt x="12128" y="16594"/>
                    <a:pt x="11277" y="15105"/>
                    <a:pt x="10517" y="13676"/>
                  </a:cubicBezTo>
                  <a:cubicBezTo>
                    <a:pt x="10031" y="12734"/>
                    <a:pt x="9514" y="11640"/>
                    <a:pt x="8663" y="10971"/>
                  </a:cubicBezTo>
                  <a:lnTo>
                    <a:pt x="11247" y="10971"/>
                  </a:lnTo>
                  <a:cubicBezTo>
                    <a:pt x="11733" y="10971"/>
                    <a:pt x="12250" y="10941"/>
                    <a:pt x="12766" y="10910"/>
                  </a:cubicBezTo>
                  <a:cubicBezTo>
                    <a:pt x="15107" y="12886"/>
                    <a:pt x="15289" y="16382"/>
                    <a:pt x="18086" y="18144"/>
                  </a:cubicBezTo>
                  <a:cubicBezTo>
                    <a:pt x="18103" y="18156"/>
                    <a:pt x="18120" y="18161"/>
                    <a:pt x="18137" y="18161"/>
                  </a:cubicBezTo>
                  <a:cubicBezTo>
                    <a:pt x="18205" y="18161"/>
                    <a:pt x="18251" y="18072"/>
                    <a:pt x="18177" y="18023"/>
                  </a:cubicBezTo>
                  <a:cubicBezTo>
                    <a:pt x="15623" y="16230"/>
                    <a:pt x="15380" y="12916"/>
                    <a:pt x="13222" y="10910"/>
                  </a:cubicBezTo>
                  <a:cubicBezTo>
                    <a:pt x="14377" y="10850"/>
                    <a:pt x="15563" y="10789"/>
                    <a:pt x="16718" y="10698"/>
                  </a:cubicBezTo>
                  <a:cubicBezTo>
                    <a:pt x="18511" y="11792"/>
                    <a:pt x="19271" y="13859"/>
                    <a:pt x="20426" y="15500"/>
                  </a:cubicBezTo>
                  <a:cubicBezTo>
                    <a:pt x="21490" y="17020"/>
                    <a:pt x="22797" y="18357"/>
                    <a:pt x="24681" y="19056"/>
                  </a:cubicBezTo>
                  <a:cubicBezTo>
                    <a:pt x="24695" y="19063"/>
                    <a:pt x="24708" y="19066"/>
                    <a:pt x="24721" y="19066"/>
                  </a:cubicBezTo>
                  <a:cubicBezTo>
                    <a:pt x="24821" y="19066"/>
                    <a:pt x="24881" y="18874"/>
                    <a:pt x="24773" y="18874"/>
                  </a:cubicBezTo>
                  <a:cubicBezTo>
                    <a:pt x="22523" y="17871"/>
                    <a:pt x="21095" y="16047"/>
                    <a:pt x="19940" y="14132"/>
                  </a:cubicBezTo>
                  <a:cubicBezTo>
                    <a:pt x="19180" y="12856"/>
                    <a:pt x="18450" y="11518"/>
                    <a:pt x="17234" y="10637"/>
                  </a:cubicBezTo>
                  <a:cubicBezTo>
                    <a:pt x="18541" y="10515"/>
                    <a:pt x="19818" y="10394"/>
                    <a:pt x="21125" y="10211"/>
                  </a:cubicBezTo>
                  <a:cubicBezTo>
                    <a:pt x="22554" y="11336"/>
                    <a:pt x="23557" y="12856"/>
                    <a:pt x="24955" y="14071"/>
                  </a:cubicBezTo>
                  <a:cubicBezTo>
                    <a:pt x="26171" y="15166"/>
                    <a:pt x="27630" y="15956"/>
                    <a:pt x="29241" y="16351"/>
                  </a:cubicBezTo>
                  <a:cubicBezTo>
                    <a:pt x="29251" y="16354"/>
                    <a:pt x="29260" y="16356"/>
                    <a:pt x="29268" y="16356"/>
                  </a:cubicBezTo>
                  <a:cubicBezTo>
                    <a:pt x="29337" y="16356"/>
                    <a:pt x="29352" y="16257"/>
                    <a:pt x="29271" y="16230"/>
                  </a:cubicBezTo>
                  <a:cubicBezTo>
                    <a:pt x="27417" y="15622"/>
                    <a:pt x="25715" y="14558"/>
                    <a:pt x="24377" y="13129"/>
                  </a:cubicBezTo>
                  <a:cubicBezTo>
                    <a:pt x="23435" y="12187"/>
                    <a:pt x="22645" y="10941"/>
                    <a:pt x="21551" y="10150"/>
                  </a:cubicBezTo>
                  <a:lnTo>
                    <a:pt x="22766" y="9968"/>
                  </a:lnTo>
                  <a:cubicBezTo>
                    <a:pt x="23253" y="9877"/>
                    <a:pt x="23739" y="9816"/>
                    <a:pt x="24225" y="9725"/>
                  </a:cubicBezTo>
                  <a:cubicBezTo>
                    <a:pt x="25016" y="10059"/>
                    <a:pt x="25624" y="11002"/>
                    <a:pt x="26201" y="11609"/>
                  </a:cubicBezTo>
                  <a:cubicBezTo>
                    <a:pt x="26748" y="12187"/>
                    <a:pt x="27387" y="12704"/>
                    <a:pt x="28086" y="13160"/>
                  </a:cubicBezTo>
                  <a:cubicBezTo>
                    <a:pt x="28094" y="13164"/>
                    <a:pt x="28102" y="13166"/>
                    <a:pt x="28110" y="13166"/>
                  </a:cubicBezTo>
                  <a:cubicBezTo>
                    <a:pt x="28161" y="13166"/>
                    <a:pt x="28199" y="13091"/>
                    <a:pt x="28147" y="13038"/>
                  </a:cubicBezTo>
                  <a:cubicBezTo>
                    <a:pt x="27265" y="12339"/>
                    <a:pt x="26475" y="11549"/>
                    <a:pt x="25745" y="10667"/>
                  </a:cubicBezTo>
                  <a:cubicBezTo>
                    <a:pt x="25441" y="10272"/>
                    <a:pt x="25107" y="9938"/>
                    <a:pt x="24712" y="9634"/>
                  </a:cubicBezTo>
                  <a:cubicBezTo>
                    <a:pt x="25745" y="9451"/>
                    <a:pt x="26779" y="9239"/>
                    <a:pt x="27782" y="9026"/>
                  </a:cubicBezTo>
                  <a:cubicBezTo>
                    <a:pt x="29302" y="11549"/>
                    <a:pt x="31764" y="13342"/>
                    <a:pt x="34621" y="14071"/>
                  </a:cubicBezTo>
                  <a:cubicBezTo>
                    <a:pt x="34632" y="14074"/>
                    <a:pt x="34642" y="14075"/>
                    <a:pt x="34651" y="14075"/>
                  </a:cubicBezTo>
                  <a:cubicBezTo>
                    <a:pt x="34747" y="14075"/>
                    <a:pt x="34765" y="13947"/>
                    <a:pt x="34682" y="13919"/>
                  </a:cubicBezTo>
                  <a:cubicBezTo>
                    <a:pt x="31976" y="13068"/>
                    <a:pt x="29666" y="11305"/>
                    <a:pt x="28147" y="8935"/>
                  </a:cubicBezTo>
                  <a:cubicBezTo>
                    <a:pt x="28906" y="8783"/>
                    <a:pt x="29666" y="8600"/>
                    <a:pt x="30426" y="8387"/>
                  </a:cubicBezTo>
                  <a:cubicBezTo>
                    <a:pt x="31095" y="9451"/>
                    <a:pt x="32493" y="10242"/>
                    <a:pt x="33587" y="10758"/>
                  </a:cubicBezTo>
                  <a:cubicBezTo>
                    <a:pt x="33604" y="10767"/>
                    <a:pt x="33621" y="10771"/>
                    <a:pt x="33636" y="10771"/>
                  </a:cubicBezTo>
                  <a:cubicBezTo>
                    <a:pt x="33731" y="10771"/>
                    <a:pt x="33787" y="10628"/>
                    <a:pt x="33709" y="10576"/>
                  </a:cubicBezTo>
                  <a:cubicBezTo>
                    <a:pt x="33010" y="10242"/>
                    <a:pt x="32372" y="9816"/>
                    <a:pt x="31794" y="9330"/>
                  </a:cubicBezTo>
                  <a:cubicBezTo>
                    <a:pt x="31429" y="9026"/>
                    <a:pt x="31095" y="8631"/>
                    <a:pt x="30761" y="8296"/>
                  </a:cubicBezTo>
                  <a:cubicBezTo>
                    <a:pt x="31855" y="8023"/>
                    <a:pt x="32949" y="7719"/>
                    <a:pt x="34043" y="7384"/>
                  </a:cubicBezTo>
                  <a:lnTo>
                    <a:pt x="34651" y="7202"/>
                  </a:lnTo>
                  <a:cubicBezTo>
                    <a:pt x="36019" y="8479"/>
                    <a:pt x="37721" y="9360"/>
                    <a:pt x="39545" y="9725"/>
                  </a:cubicBezTo>
                  <a:cubicBezTo>
                    <a:pt x="39636" y="9725"/>
                    <a:pt x="39636" y="9634"/>
                    <a:pt x="39575" y="9603"/>
                  </a:cubicBezTo>
                  <a:cubicBezTo>
                    <a:pt x="37873" y="9147"/>
                    <a:pt x="36293" y="8296"/>
                    <a:pt x="35016" y="7080"/>
                  </a:cubicBezTo>
                  <a:cubicBezTo>
                    <a:pt x="36080" y="6777"/>
                    <a:pt x="37144" y="6412"/>
                    <a:pt x="38208" y="6047"/>
                  </a:cubicBezTo>
                  <a:cubicBezTo>
                    <a:pt x="39423" y="6716"/>
                    <a:pt x="41065" y="6868"/>
                    <a:pt x="42463" y="6868"/>
                  </a:cubicBezTo>
                  <a:cubicBezTo>
                    <a:pt x="42524" y="6868"/>
                    <a:pt x="42554" y="6777"/>
                    <a:pt x="42463" y="6746"/>
                  </a:cubicBezTo>
                  <a:cubicBezTo>
                    <a:pt x="41703" y="6716"/>
                    <a:pt x="40913" y="6594"/>
                    <a:pt x="40153" y="6412"/>
                  </a:cubicBezTo>
                  <a:cubicBezTo>
                    <a:pt x="39636" y="6290"/>
                    <a:pt x="39150" y="6077"/>
                    <a:pt x="38633" y="5895"/>
                  </a:cubicBezTo>
                  <a:cubicBezTo>
                    <a:pt x="39758" y="5470"/>
                    <a:pt x="40882" y="5044"/>
                    <a:pt x="41946" y="4558"/>
                  </a:cubicBezTo>
                  <a:cubicBezTo>
                    <a:pt x="42433" y="4588"/>
                    <a:pt x="42919" y="4770"/>
                    <a:pt x="43405" y="4831"/>
                  </a:cubicBezTo>
                  <a:cubicBezTo>
                    <a:pt x="43591" y="4854"/>
                    <a:pt x="43781" y="4864"/>
                    <a:pt x="43974" y="4864"/>
                  </a:cubicBezTo>
                  <a:cubicBezTo>
                    <a:pt x="44286" y="4864"/>
                    <a:pt x="44606" y="4838"/>
                    <a:pt x="44925" y="4801"/>
                  </a:cubicBezTo>
                  <a:cubicBezTo>
                    <a:pt x="44986" y="4801"/>
                    <a:pt x="44986" y="4679"/>
                    <a:pt x="44925" y="4679"/>
                  </a:cubicBezTo>
                  <a:cubicBezTo>
                    <a:pt x="44821" y="4684"/>
                    <a:pt x="44716" y="4687"/>
                    <a:pt x="44612" y="4687"/>
                  </a:cubicBezTo>
                  <a:cubicBezTo>
                    <a:pt x="44108" y="4687"/>
                    <a:pt x="43605" y="4628"/>
                    <a:pt x="43101" y="4527"/>
                  </a:cubicBezTo>
                  <a:cubicBezTo>
                    <a:pt x="42888" y="4497"/>
                    <a:pt x="42645" y="4406"/>
                    <a:pt x="42433" y="4345"/>
                  </a:cubicBezTo>
                  <a:cubicBezTo>
                    <a:pt x="43162" y="4011"/>
                    <a:pt x="43892" y="3646"/>
                    <a:pt x="44591" y="3281"/>
                  </a:cubicBezTo>
                  <a:cubicBezTo>
                    <a:pt x="44727" y="3254"/>
                    <a:pt x="44642" y="3029"/>
                    <a:pt x="44535" y="3029"/>
                  </a:cubicBezTo>
                  <a:cubicBezTo>
                    <a:pt x="44524" y="3029"/>
                    <a:pt x="44512" y="3032"/>
                    <a:pt x="44499" y="3038"/>
                  </a:cubicBezTo>
                  <a:cubicBezTo>
                    <a:pt x="43740" y="3311"/>
                    <a:pt x="42980" y="3585"/>
                    <a:pt x="42250" y="3859"/>
                  </a:cubicBezTo>
                  <a:cubicBezTo>
                    <a:pt x="42372" y="3676"/>
                    <a:pt x="42493" y="3463"/>
                    <a:pt x="42645" y="3251"/>
                  </a:cubicBezTo>
                  <a:cubicBezTo>
                    <a:pt x="42980" y="2734"/>
                    <a:pt x="43344" y="2248"/>
                    <a:pt x="43800" y="1822"/>
                  </a:cubicBezTo>
                  <a:cubicBezTo>
                    <a:pt x="43847" y="1775"/>
                    <a:pt x="43822" y="1711"/>
                    <a:pt x="43780" y="1711"/>
                  </a:cubicBezTo>
                  <a:cubicBezTo>
                    <a:pt x="43768" y="1711"/>
                    <a:pt x="43754" y="1717"/>
                    <a:pt x="43740" y="1731"/>
                  </a:cubicBezTo>
                  <a:cubicBezTo>
                    <a:pt x="43344" y="2065"/>
                    <a:pt x="42980" y="2400"/>
                    <a:pt x="42676" y="2825"/>
                  </a:cubicBezTo>
                  <a:cubicBezTo>
                    <a:pt x="42402" y="3251"/>
                    <a:pt x="42068" y="3646"/>
                    <a:pt x="41764" y="4041"/>
                  </a:cubicBezTo>
                  <a:cubicBezTo>
                    <a:pt x="40639" y="4436"/>
                    <a:pt x="39545" y="4862"/>
                    <a:pt x="38420" y="5257"/>
                  </a:cubicBezTo>
                  <a:cubicBezTo>
                    <a:pt x="38724" y="4801"/>
                    <a:pt x="38967" y="4314"/>
                    <a:pt x="39302" y="3859"/>
                  </a:cubicBezTo>
                  <a:cubicBezTo>
                    <a:pt x="39727" y="3220"/>
                    <a:pt x="40244" y="2612"/>
                    <a:pt x="40761" y="2035"/>
                  </a:cubicBezTo>
                  <a:cubicBezTo>
                    <a:pt x="40804" y="1992"/>
                    <a:pt x="40771" y="1949"/>
                    <a:pt x="40726" y="1949"/>
                  </a:cubicBezTo>
                  <a:cubicBezTo>
                    <a:pt x="40708" y="1949"/>
                    <a:pt x="40687" y="1956"/>
                    <a:pt x="40670" y="1974"/>
                  </a:cubicBezTo>
                  <a:cubicBezTo>
                    <a:pt x="39697" y="2916"/>
                    <a:pt x="38603" y="4102"/>
                    <a:pt x="38025" y="5409"/>
                  </a:cubicBezTo>
                  <a:cubicBezTo>
                    <a:pt x="36961" y="5773"/>
                    <a:pt x="35897" y="6138"/>
                    <a:pt x="34834" y="6473"/>
                  </a:cubicBezTo>
                  <a:cubicBezTo>
                    <a:pt x="35290" y="4770"/>
                    <a:pt x="36019" y="3159"/>
                    <a:pt x="37022" y="1700"/>
                  </a:cubicBezTo>
                  <a:cubicBezTo>
                    <a:pt x="37065" y="1657"/>
                    <a:pt x="37032" y="1614"/>
                    <a:pt x="36988" y="1614"/>
                  </a:cubicBezTo>
                  <a:cubicBezTo>
                    <a:pt x="36969" y="1614"/>
                    <a:pt x="36949" y="1622"/>
                    <a:pt x="36931" y="1640"/>
                  </a:cubicBezTo>
                  <a:cubicBezTo>
                    <a:pt x="35806" y="3099"/>
                    <a:pt x="34955" y="4770"/>
                    <a:pt x="34499" y="6564"/>
                  </a:cubicBezTo>
                  <a:lnTo>
                    <a:pt x="33891" y="6746"/>
                  </a:lnTo>
                  <a:cubicBezTo>
                    <a:pt x="32797" y="7080"/>
                    <a:pt x="31703" y="7354"/>
                    <a:pt x="30609" y="7628"/>
                  </a:cubicBezTo>
                  <a:cubicBezTo>
                    <a:pt x="30761" y="7172"/>
                    <a:pt x="30882" y="6685"/>
                    <a:pt x="31065" y="6260"/>
                  </a:cubicBezTo>
                  <a:cubicBezTo>
                    <a:pt x="31308" y="5530"/>
                    <a:pt x="31642" y="4862"/>
                    <a:pt x="32037" y="4193"/>
                  </a:cubicBezTo>
                  <a:cubicBezTo>
                    <a:pt x="32078" y="4112"/>
                    <a:pt x="32010" y="4044"/>
                    <a:pt x="31943" y="4044"/>
                  </a:cubicBezTo>
                  <a:cubicBezTo>
                    <a:pt x="31909" y="4044"/>
                    <a:pt x="31875" y="4061"/>
                    <a:pt x="31855" y="4102"/>
                  </a:cubicBezTo>
                  <a:cubicBezTo>
                    <a:pt x="31216" y="5105"/>
                    <a:pt x="30396" y="6473"/>
                    <a:pt x="30274" y="7719"/>
                  </a:cubicBezTo>
                  <a:cubicBezTo>
                    <a:pt x="29514" y="7901"/>
                    <a:pt x="28754" y="8084"/>
                    <a:pt x="28025" y="8236"/>
                  </a:cubicBezTo>
                  <a:cubicBezTo>
                    <a:pt x="28450" y="5530"/>
                    <a:pt x="29545" y="2977"/>
                    <a:pt x="31247" y="819"/>
                  </a:cubicBezTo>
                  <a:cubicBezTo>
                    <a:pt x="31292" y="751"/>
                    <a:pt x="31235" y="665"/>
                    <a:pt x="31178" y="665"/>
                  </a:cubicBezTo>
                  <a:cubicBezTo>
                    <a:pt x="31159" y="665"/>
                    <a:pt x="31141" y="675"/>
                    <a:pt x="31125" y="697"/>
                  </a:cubicBezTo>
                  <a:cubicBezTo>
                    <a:pt x="29241" y="2825"/>
                    <a:pt x="28025" y="5500"/>
                    <a:pt x="27660" y="8327"/>
                  </a:cubicBezTo>
                  <a:cubicBezTo>
                    <a:pt x="26657" y="8539"/>
                    <a:pt x="25624" y="8722"/>
                    <a:pt x="24590" y="8904"/>
                  </a:cubicBezTo>
                  <a:cubicBezTo>
                    <a:pt x="24864" y="8509"/>
                    <a:pt x="25046" y="8053"/>
                    <a:pt x="25198" y="7597"/>
                  </a:cubicBezTo>
                  <a:cubicBezTo>
                    <a:pt x="25532" y="6503"/>
                    <a:pt x="25928" y="5470"/>
                    <a:pt x="26414" y="4466"/>
                  </a:cubicBezTo>
                  <a:cubicBezTo>
                    <a:pt x="26435" y="4423"/>
                    <a:pt x="26396" y="4380"/>
                    <a:pt x="26361" y="4380"/>
                  </a:cubicBezTo>
                  <a:cubicBezTo>
                    <a:pt x="26346" y="4380"/>
                    <a:pt x="26332" y="4388"/>
                    <a:pt x="26323" y="4406"/>
                  </a:cubicBezTo>
                  <a:cubicBezTo>
                    <a:pt x="25897" y="5074"/>
                    <a:pt x="25532" y="5804"/>
                    <a:pt x="25259" y="6564"/>
                  </a:cubicBezTo>
                  <a:cubicBezTo>
                    <a:pt x="24955" y="7324"/>
                    <a:pt x="24742" y="8418"/>
                    <a:pt x="24104" y="8995"/>
                  </a:cubicBezTo>
                  <a:cubicBezTo>
                    <a:pt x="23648" y="9087"/>
                    <a:pt x="23162" y="9147"/>
                    <a:pt x="22675" y="9239"/>
                  </a:cubicBezTo>
                  <a:lnTo>
                    <a:pt x="21459" y="9391"/>
                  </a:lnTo>
                  <a:cubicBezTo>
                    <a:pt x="22280" y="8327"/>
                    <a:pt x="22615" y="6929"/>
                    <a:pt x="23162" y="5713"/>
                  </a:cubicBezTo>
                  <a:cubicBezTo>
                    <a:pt x="23830" y="4011"/>
                    <a:pt x="24864" y="2430"/>
                    <a:pt x="26140" y="1123"/>
                  </a:cubicBezTo>
                  <a:cubicBezTo>
                    <a:pt x="26187" y="1076"/>
                    <a:pt x="26144" y="1012"/>
                    <a:pt x="26094" y="1012"/>
                  </a:cubicBezTo>
                  <a:cubicBezTo>
                    <a:pt x="26079" y="1012"/>
                    <a:pt x="26063" y="1018"/>
                    <a:pt x="26049" y="1032"/>
                  </a:cubicBezTo>
                  <a:cubicBezTo>
                    <a:pt x="24925" y="2035"/>
                    <a:pt x="24013" y="3281"/>
                    <a:pt x="23344" y="4649"/>
                  </a:cubicBezTo>
                  <a:cubicBezTo>
                    <a:pt x="22554" y="6229"/>
                    <a:pt x="22098" y="7992"/>
                    <a:pt x="21034" y="9451"/>
                  </a:cubicBezTo>
                  <a:cubicBezTo>
                    <a:pt x="19757" y="9634"/>
                    <a:pt x="18481" y="9786"/>
                    <a:pt x="17174" y="9877"/>
                  </a:cubicBezTo>
                  <a:cubicBezTo>
                    <a:pt x="18177" y="8813"/>
                    <a:pt x="18541" y="7354"/>
                    <a:pt x="18937" y="5956"/>
                  </a:cubicBezTo>
                  <a:cubicBezTo>
                    <a:pt x="19514" y="3859"/>
                    <a:pt x="20244" y="1761"/>
                    <a:pt x="21703" y="150"/>
                  </a:cubicBezTo>
                  <a:cubicBezTo>
                    <a:pt x="21774" y="103"/>
                    <a:pt x="21716" y="0"/>
                    <a:pt x="2164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9" name="Google Shape;1109;p36"/>
          <p:cNvSpPr/>
          <p:nvPr/>
        </p:nvSpPr>
        <p:spPr>
          <a:xfrm>
            <a:off x="8349078" y="1400096"/>
            <a:ext cx="755906" cy="304866"/>
          </a:xfrm>
          <a:custGeom>
            <a:avLst/>
            <a:gdLst/>
            <a:ahLst/>
            <a:cxnLst/>
            <a:rect l="l" t="t" r="r" b="b"/>
            <a:pathLst>
              <a:path w="27661" h="11156" extrusionOk="0">
                <a:moveTo>
                  <a:pt x="15411" y="0"/>
                </a:moveTo>
                <a:cubicBezTo>
                  <a:pt x="14256" y="0"/>
                  <a:pt x="13192" y="790"/>
                  <a:pt x="12463" y="2037"/>
                </a:cubicBezTo>
                <a:cubicBezTo>
                  <a:pt x="11916" y="1763"/>
                  <a:pt x="11308" y="1641"/>
                  <a:pt x="10730" y="1611"/>
                </a:cubicBezTo>
                <a:cubicBezTo>
                  <a:pt x="8663" y="1611"/>
                  <a:pt x="6900" y="3313"/>
                  <a:pt x="6171" y="5684"/>
                </a:cubicBezTo>
                <a:cubicBezTo>
                  <a:pt x="5654" y="5471"/>
                  <a:pt x="5107" y="5350"/>
                  <a:pt x="4560" y="5350"/>
                </a:cubicBezTo>
                <a:cubicBezTo>
                  <a:pt x="3375" y="5380"/>
                  <a:pt x="2219" y="5897"/>
                  <a:pt x="1429" y="6839"/>
                </a:cubicBezTo>
                <a:cubicBezTo>
                  <a:pt x="1" y="8420"/>
                  <a:pt x="1064" y="11155"/>
                  <a:pt x="3101" y="11155"/>
                </a:cubicBezTo>
                <a:lnTo>
                  <a:pt x="24408" y="11155"/>
                </a:lnTo>
                <a:cubicBezTo>
                  <a:pt x="27144" y="11155"/>
                  <a:pt x="27661" y="6809"/>
                  <a:pt x="25016" y="6140"/>
                </a:cubicBezTo>
                <a:cubicBezTo>
                  <a:pt x="24834" y="6110"/>
                  <a:pt x="24652" y="6079"/>
                  <a:pt x="24469" y="6049"/>
                </a:cubicBezTo>
                <a:cubicBezTo>
                  <a:pt x="23952" y="3374"/>
                  <a:pt x="22402" y="1398"/>
                  <a:pt x="20548" y="1398"/>
                </a:cubicBezTo>
                <a:cubicBezTo>
                  <a:pt x="19788" y="1398"/>
                  <a:pt x="19059" y="1733"/>
                  <a:pt x="18512" y="2280"/>
                </a:cubicBezTo>
                <a:cubicBezTo>
                  <a:pt x="17752" y="882"/>
                  <a:pt x="16657" y="0"/>
                  <a:pt x="154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36"/>
          <p:cNvSpPr/>
          <p:nvPr/>
        </p:nvSpPr>
        <p:spPr>
          <a:xfrm>
            <a:off x="4761125" y="387062"/>
            <a:ext cx="830002" cy="304885"/>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36"/>
          <p:cNvSpPr/>
          <p:nvPr/>
        </p:nvSpPr>
        <p:spPr>
          <a:xfrm>
            <a:off x="920151" y="597364"/>
            <a:ext cx="1196432" cy="43969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id="{B725771F-1935-6545-B8AC-3FC2BEAD029C}"/>
              </a:ext>
            </a:extLst>
          </p:cNvPr>
          <p:cNvPicPr>
            <a:picLocks noChangeAspect="1"/>
          </p:cNvPicPr>
          <p:nvPr/>
        </p:nvPicPr>
        <p:blipFill>
          <a:blip r:embed="rId3"/>
          <a:stretch>
            <a:fillRect/>
          </a:stretch>
        </p:blipFill>
        <p:spPr>
          <a:xfrm>
            <a:off x="5722636" y="0"/>
            <a:ext cx="3421364" cy="5143500"/>
          </a:xfrm>
          <a:prstGeom prst="rect">
            <a:avLst/>
          </a:prstGeom>
        </p:spPr>
      </p:pic>
      <p:sp>
        <p:nvSpPr>
          <p:cNvPr id="11" name="TextBox 10">
            <a:extLst>
              <a:ext uri="{FF2B5EF4-FFF2-40B4-BE49-F238E27FC236}">
                <a16:creationId xmlns:a16="http://schemas.microsoft.com/office/drawing/2014/main" id="{0C371E05-59B6-E742-B4C0-D9A1EF64C5F2}"/>
              </a:ext>
            </a:extLst>
          </p:cNvPr>
          <p:cNvSpPr txBox="1"/>
          <p:nvPr/>
        </p:nvSpPr>
        <p:spPr>
          <a:xfrm>
            <a:off x="8532141" y="4676950"/>
            <a:ext cx="390220" cy="307777"/>
          </a:xfrm>
          <a:prstGeom prst="rect">
            <a:avLst/>
          </a:prstGeom>
          <a:noFill/>
        </p:spPr>
        <p:txBody>
          <a:bodyPr wrap="square" rtlCol="0">
            <a:spAutoFit/>
          </a:bodyPr>
          <a:lstStyle/>
          <a:p>
            <a:r>
              <a:rPr lang="en-LY" dirty="0"/>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5"/>
        <p:cNvGrpSpPr/>
        <p:nvPr/>
      </p:nvGrpSpPr>
      <p:grpSpPr>
        <a:xfrm>
          <a:off x="0" y="0"/>
          <a:ext cx="0" cy="0"/>
          <a:chOff x="0" y="0"/>
          <a:chExt cx="0" cy="0"/>
        </a:xfrm>
      </p:grpSpPr>
      <p:sp>
        <p:nvSpPr>
          <p:cNvPr id="1117" name="Google Shape;1117;p37"/>
          <p:cNvSpPr txBox="1">
            <a:spLocks noGrp="1"/>
          </p:cNvSpPr>
          <p:nvPr>
            <p:ph type="subTitle" idx="1"/>
          </p:nvPr>
        </p:nvSpPr>
        <p:spPr>
          <a:xfrm>
            <a:off x="963138" y="881210"/>
            <a:ext cx="7554600" cy="2178282"/>
          </a:xfrm>
          <a:prstGeom prst="rect">
            <a:avLst/>
          </a:prstGeom>
        </p:spPr>
        <p:txBody>
          <a:bodyPr spcFirstLastPara="1" wrap="square" lIns="91425" tIns="91425" rIns="91425" bIns="91425" anchor="ctr" anchorCtr="0">
            <a:noAutofit/>
          </a:bodyPr>
          <a:lstStyle/>
          <a:p>
            <a:pPr marL="0" indent="0" algn="just"/>
            <a:r>
              <a:rPr lang="en-US" sz="1800" dirty="0"/>
              <a:t>A parliamentary system of government is one in which the members of a legislative body decide on the composition of the cabinet (executive), and any majority of the legislature can vote the cabinet out of office at nearly any moment. The executive branch is in charge of carrying out and managing the public policy that the legislative branch has passed and funded.</a:t>
            </a:r>
            <a:endParaRPr sz="1050" dirty="0"/>
          </a:p>
        </p:txBody>
      </p:sp>
      <p:grpSp>
        <p:nvGrpSpPr>
          <p:cNvPr id="1118" name="Google Shape;1118;p37"/>
          <p:cNvGrpSpPr/>
          <p:nvPr/>
        </p:nvGrpSpPr>
        <p:grpSpPr>
          <a:xfrm>
            <a:off x="-2057505" y="3084740"/>
            <a:ext cx="4703275" cy="3598898"/>
            <a:chOff x="12584275" y="1481900"/>
            <a:chExt cx="3443100" cy="2634625"/>
          </a:xfrm>
        </p:grpSpPr>
        <p:sp>
          <p:nvSpPr>
            <p:cNvPr id="1119" name="Google Shape;1119;p37"/>
            <p:cNvSpPr/>
            <p:nvPr/>
          </p:nvSpPr>
          <p:spPr>
            <a:xfrm>
              <a:off x="14918000" y="1614875"/>
              <a:ext cx="833525" cy="878075"/>
            </a:xfrm>
            <a:custGeom>
              <a:avLst/>
              <a:gdLst/>
              <a:ahLst/>
              <a:cxnLst/>
              <a:rect l="l" t="t" r="r" b="b"/>
              <a:pathLst>
                <a:path w="33341" h="35123" extrusionOk="0">
                  <a:moveTo>
                    <a:pt x="20483" y="22131"/>
                  </a:moveTo>
                  <a:cubicBezTo>
                    <a:pt x="20483" y="22132"/>
                    <a:pt x="20483" y="22133"/>
                    <a:pt x="20483" y="22134"/>
                  </a:cubicBezTo>
                  <a:lnTo>
                    <a:pt x="20483" y="22134"/>
                  </a:lnTo>
                  <a:cubicBezTo>
                    <a:pt x="20484" y="22133"/>
                    <a:pt x="20484" y="22132"/>
                    <a:pt x="20483" y="22131"/>
                  </a:cubicBezTo>
                  <a:close/>
                  <a:moveTo>
                    <a:pt x="15863" y="27724"/>
                  </a:moveTo>
                  <a:lnTo>
                    <a:pt x="15863" y="27724"/>
                  </a:lnTo>
                  <a:cubicBezTo>
                    <a:pt x="15863" y="27725"/>
                    <a:pt x="15863" y="27726"/>
                    <a:pt x="15863" y="27727"/>
                  </a:cubicBezTo>
                  <a:lnTo>
                    <a:pt x="15863" y="27727"/>
                  </a:lnTo>
                  <a:cubicBezTo>
                    <a:pt x="15863" y="27726"/>
                    <a:pt x="15864" y="27725"/>
                    <a:pt x="15863" y="27724"/>
                  </a:cubicBezTo>
                  <a:close/>
                  <a:moveTo>
                    <a:pt x="22390" y="1"/>
                  </a:moveTo>
                  <a:cubicBezTo>
                    <a:pt x="22176" y="1"/>
                    <a:pt x="18347" y="2625"/>
                    <a:pt x="17839" y="6629"/>
                  </a:cubicBezTo>
                  <a:cubicBezTo>
                    <a:pt x="17626" y="8666"/>
                    <a:pt x="17535" y="10702"/>
                    <a:pt x="17596" y="12709"/>
                  </a:cubicBezTo>
                  <a:lnTo>
                    <a:pt x="17596" y="13438"/>
                  </a:lnTo>
                  <a:lnTo>
                    <a:pt x="17596" y="13712"/>
                  </a:lnTo>
                  <a:cubicBezTo>
                    <a:pt x="16653" y="14593"/>
                    <a:pt x="15742" y="15535"/>
                    <a:pt x="14830" y="16478"/>
                  </a:cubicBezTo>
                  <a:cubicBezTo>
                    <a:pt x="14343" y="16994"/>
                    <a:pt x="13857" y="17541"/>
                    <a:pt x="13371" y="18058"/>
                  </a:cubicBezTo>
                  <a:cubicBezTo>
                    <a:pt x="14374" y="16478"/>
                    <a:pt x="14921" y="14684"/>
                    <a:pt x="15012" y="12830"/>
                  </a:cubicBezTo>
                  <a:cubicBezTo>
                    <a:pt x="15103" y="8836"/>
                    <a:pt x="15194" y="5474"/>
                    <a:pt x="15314" y="5474"/>
                  </a:cubicBezTo>
                  <a:cubicBezTo>
                    <a:pt x="15315" y="5474"/>
                    <a:pt x="15315" y="5474"/>
                    <a:pt x="15316" y="5474"/>
                  </a:cubicBezTo>
                  <a:cubicBezTo>
                    <a:pt x="15315" y="5474"/>
                    <a:pt x="15313" y="5473"/>
                    <a:pt x="15311" y="5473"/>
                  </a:cubicBezTo>
                  <a:cubicBezTo>
                    <a:pt x="15123" y="5473"/>
                    <a:pt x="11577" y="8464"/>
                    <a:pt x="11547" y="12526"/>
                  </a:cubicBezTo>
                  <a:cubicBezTo>
                    <a:pt x="11547" y="14593"/>
                    <a:pt x="11669" y="16630"/>
                    <a:pt x="11972" y="18666"/>
                  </a:cubicBezTo>
                  <a:cubicBezTo>
                    <a:pt x="12003" y="18940"/>
                    <a:pt x="12033" y="19183"/>
                    <a:pt x="12033" y="19365"/>
                  </a:cubicBezTo>
                  <a:lnTo>
                    <a:pt x="12064" y="19578"/>
                  </a:lnTo>
                  <a:lnTo>
                    <a:pt x="12064" y="19608"/>
                  </a:lnTo>
                  <a:cubicBezTo>
                    <a:pt x="10696" y="21250"/>
                    <a:pt x="9389" y="22921"/>
                    <a:pt x="8173" y="24624"/>
                  </a:cubicBezTo>
                  <a:cubicBezTo>
                    <a:pt x="8933" y="22982"/>
                    <a:pt x="9267" y="21128"/>
                    <a:pt x="9146" y="19304"/>
                  </a:cubicBezTo>
                  <a:cubicBezTo>
                    <a:pt x="8781" y="15323"/>
                    <a:pt x="8477" y="11949"/>
                    <a:pt x="8599" y="11949"/>
                  </a:cubicBezTo>
                  <a:cubicBezTo>
                    <a:pt x="8598" y="11948"/>
                    <a:pt x="8597" y="11948"/>
                    <a:pt x="8597" y="11948"/>
                  </a:cubicBezTo>
                  <a:cubicBezTo>
                    <a:pt x="8448" y="11948"/>
                    <a:pt x="5257" y="15310"/>
                    <a:pt x="5681" y="19396"/>
                  </a:cubicBezTo>
                  <a:cubicBezTo>
                    <a:pt x="5893" y="21432"/>
                    <a:pt x="6258" y="23469"/>
                    <a:pt x="6775" y="25444"/>
                  </a:cubicBezTo>
                  <a:cubicBezTo>
                    <a:pt x="6836" y="25748"/>
                    <a:pt x="6896" y="25991"/>
                    <a:pt x="6927" y="26174"/>
                  </a:cubicBezTo>
                  <a:lnTo>
                    <a:pt x="6988" y="26356"/>
                  </a:lnTo>
                  <a:cubicBezTo>
                    <a:pt x="6653" y="26812"/>
                    <a:pt x="6349" y="27298"/>
                    <a:pt x="6045" y="27785"/>
                  </a:cubicBezTo>
                  <a:cubicBezTo>
                    <a:pt x="5377" y="28879"/>
                    <a:pt x="4708" y="30004"/>
                    <a:pt x="4070" y="31159"/>
                  </a:cubicBezTo>
                  <a:lnTo>
                    <a:pt x="3918" y="31402"/>
                  </a:lnTo>
                  <a:cubicBezTo>
                    <a:pt x="4495" y="29700"/>
                    <a:pt x="4617" y="27846"/>
                    <a:pt x="4282" y="26052"/>
                  </a:cubicBezTo>
                  <a:cubicBezTo>
                    <a:pt x="3492" y="22131"/>
                    <a:pt x="2823" y="18788"/>
                    <a:pt x="2945" y="18757"/>
                  </a:cubicBezTo>
                  <a:cubicBezTo>
                    <a:pt x="2944" y="18757"/>
                    <a:pt x="2944" y="18757"/>
                    <a:pt x="2943" y="18757"/>
                  </a:cubicBezTo>
                  <a:cubicBezTo>
                    <a:pt x="2801" y="18757"/>
                    <a:pt x="0" y="22482"/>
                    <a:pt x="848" y="26508"/>
                  </a:cubicBezTo>
                  <a:cubicBezTo>
                    <a:pt x="1304" y="28545"/>
                    <a:pt x="1881" y="30520"/>
                    <a:pt x="2641" y="32466"/>
                  </a:cubicBezTo>
                  <a:cubicBezTo>
                    <a:pt x="2763" y="32861"/>
                    <a:pt x="2854" y="33134"/>
                    <a:pt x="2915" y="33317"/>
                  </a:cubicBezTo>
                  <a:cubicBezTo>
                    <a:pt x="2641" y="33833"/>
                    <a:pt x="2428" y="34350"/>
                    <a:pt x="2215" y="34897"/>
                  </a:cubicBezTo>
                  <a:cubicBezTo>
                    <a:pt x="2156" y="35016"/>
                    <a:pt x="2265" y="35123"/>
                    <a:pt x="2373" y="35123"/>
                  </a:cubicBezTo>
                  <a:cubicBezTo>
                    <a:pt x="2431" y="35123"/>
                    <a:pt x="2488" y="35093"/>
                    <a:pt x="2519" y="35019"/>
                  </a:cubicBezTo>
                  <a:cubicBezTo>
                    <a:pt x="2823" y="34533"/>
                    <a:pt x="3097" y="34016"/>
                    <a:pt x="3340" y="33499"/>
                  </a:cubicBezTo>
                  <a:lnTo>
                    <a:pt x="3492" y="33469"/>
                  </a:lnTo>
                  <a:cubicBezTo>
                    <a:pt x="3674" y="33408"/>
                    <a:pt x="3918" y="33317"/>
                    <a:pt x="4191" y="33226"/>
                  </a:cubicBezTo>
                  <a:cubicBezTo>
                    <a:pt x="5468" y="32891"/>
                    <a:pt x="7656" y="32344"/>
                    <a:pt x="10088" y="31767"/>
                  </a:cubicBezTo>
                  <a:cubicBezTo>
                    <a:pt x="13827" y="30832"/>
                    <a:pt x="15831" y="27892"/>
                    <a:pt x="15863" y="27727"/>
                  </a:cubicBezTo>
                  <a:lnTo>
                    <a:pt x="15863" y="27727"/>
                  </a:lnTo>
                  <a:cubicBezTo>
                    <a:pt x="15813" y="27817"/>
                    <a:pt x="12623" y="27887"/>
                    <a:pt x="8781" y="28788"/>
                  </a:cubicBezTo>
                  <a:cubicBezTo>
                    <a:pt x="7079" y="29213"/>
                    <a:pt x="5559" y="30156"/>
                    <a:pt x="4434" y="31493"/>
                  </a:cubicBezTo>
                  <a:cubicBezTo>
                    <a:pt x="4921" y="30581"/>
                    <a:pt x="5468" y="29669"/>
                    <a:pt x="5985" y="28788"/>
                  </a:cubicBezTo>
                  <a:cubicBezTo>
                    <a:pt x="6440" y="28028"/>
                    <a:pt x="6927" y="27298"/>
                    <a:pt x="7413" y="26569"/>
                  </a:cubicBezTo>
                  <a:cubicBezTo>
                    <a:pt x="7595" y="26539"/>
                    <a:pt x="7899" y="26478"/>
                    <a:pt x="8295" y="26387"/>
                  </a:cubicBezTo>
                  <a:cubicBezTo>
                    <a:pt x="9602" y="26174"/>
                    <a:pt x="11820" y="25870"/>
                    <a:pt x="14313" y="25535"/>
                  </a:cubicBezTo>
                  <a:cubicBezTo>
                    <a:pt x="18143" y="25023"/>
                    <a:pt x="20447" y="22296"/>
                    <a:pt x="20483" y="22134"/>
                  </a:cubicBezTo>
                  <a:lnTo>
                    <a:pt x="20483" y="22134"/>
                  </a:lnTo>
                  <a:cubicBezTo>
                    <a:pt x="20475" y="22147"/>
                    <a:pt x="20388" y="22152"/>
                    <a:pt x="20232" y="22152"/>
                  </a:cubicBezTo>
                  <a:cubicBezTo>
                    <a:pt x="19922" y="22152"/>
                    <a:pt x="19339" y="22135"/>
                    <a:pt x="18558" y="22135"/>
                  </a:cubicBezTo>
                  <a:cubicBezTo>
                    <a:pt x="17249" y="22135"/>
                    <a:pt x="15382" y="22182"/>
                    <a:pt x="13310" y="22435"/>
                  </a:cubicBezTo>
                  <a:cubicBezTo>
                    <a:pt x="11577" y="22678"/>
                    <a:pt x="9966" y="23469"/>
                    <a:pt x="8690" y="24684"/>
                  </a:cubicBezTo>
                  <a:cubicBezTo>
                    <a:pt x="9115" y="24076"/>
                    <a:pt x="9541" y="23469"/>
                    <a:pt x="9997" y="22891"/>
                  </a:cubicBezTo>
                  <a:cubicBezTo>
                    <a:pt x="10757" y="21827"/>
                    <a:pt x="11577" y="20824"/>
                    <a:pt x="12428" y="19821"/>
                  </a:cubicBezTo>
                  <a:lnTo>
                    <a:pt x="12550" y="19821"/>
                  </a:lnTo>
                  <a:cubicBezTo>
                    <a:pt x="12732" y="19791"/>
                    <a:pt x="13006" y="19760"/>
                    <a:pt x="13340" y="19730"/>
                  </a:cubicBezTo>
                  <a:cubicBezTo>
                    <a:pt x="14678" y="19669"/>
                    <a:pt x="16927" y="19608"/>
                    <a:pt x="19419" y="19548"/>
                  </a:cubicBezTo>
                  <a:cubicBezTo>
                    <a:pt x="23340" y="19426"/>
                    <a:pt x="25984" y="16934"/>
                    <a:pt x="25985" y="16812"/>
                  </a:cubicBezTo>
                  <a:lnTo>
                    <a:pt x="25985" y="16812"/>
                  </a:lnTo>
                  <a:cubicBezTo>
                    <a:pt x="25985" y="16823"/>
                    <a:pt x="25961" y="16827"/>
                    <a:pt x="25914" y="16827"/>
                  </a:cubicBezTo>
                  <a:cubicBezTo>
                    <a:pt x="25451" y="16827"/>
                    <a:pt x="22763" y="16352"/>
                    <a:pt x="19355" y="16352"/>
                  </a:cubicBezTo>
                  <a:cubicBezTo>
                    <a:pt x="19176" y="16352"/>
                    <a:pt x="18995" y="16353"/>
                    <a:pt x="18812" y="16356"/>
                  </a:cubicBezTo>
                  <a:cubicBezTo>
                    <a:pt x="17018" y="16417"/>
                    <a:pt x="15286" y="17055"/>
                    <a:pt x="13857" y="18149"/>
                  </a:cubicBezTo>
                  <a:cubicBezTo>
                    <a:pt x="15164" y="16690"/>
                    <a:pt x="16501" y="15292"/>
                    <a:pt x="17900" y="13955"/>
                  </a:cubicBezTo>
                  <a:lnTo>
                    <a:pt x="18872" y="13955"/>
                  </a:lnTo>
                  <a:cubicBezTo>
                    <a:pt x="20179" y="14016"/>
                    <a:pt x="22459" y="14198"/>
                    <a:pt x="24951" y="14380"/>
                  </a:cubicBezTo>
                  <a:cubicBezTo>
                    <a:pt x="25177" y="14396"/>
                    <a:pt x="25399" y="14404"/>
                    <a:pt x="25618" y="14404"/>
                  </a:cubicBezTo>
                  <a:cubicBezTo>
                    <a:pt x="29173" y="14404"/>
                    <a:pt x="31789" y="12429"/>
                    <a:pt x="31790" y="12313"/>
                  </a:cubicBezTo>
                  <a:lnTo>
                    <a:pt x="31790" y="12313"/>
                  </a:lnTo>
                  <a:cubicBezTo>
                    <a:pt x="31790" y="12321"/>
                    <a:pt x="31779" y="12324"/>
                    <a:pt x="31757" y="12324"/>
                  </a:cubicBezTo>
                  <a:cubicBezTo>
                    <a:pt x="31415" y="12324"/>
                    <a:pt x="28449" y="11474"/>
                    <a:pt x="24678" y="11189"/>
                  </a:cubicBezTo>
                  <a:cubicBezTo>
                    <a:pt x="24482" y="11176"/>
                    <a:pt x="24287" y="11170"/>
                    <a:pt x="24092" y="11170"/>
                  </a:cubicBezTo>
                  <a:cubicBezTo>
                    <a:pt x="22441" y="11170"/>
                    <a:pt x="20833" y="11629"/>
                    <a:pt x="19419" y="12526"/>
                  </a:cubicBezTo>
                  <a:lnTo>
                    <a:pt x="19571" y="12374"/>
                  </a:lnTo>
                  <a:cubicBezTo>
                    <a:pt x="20210" y="11797"/>
                    <a:pt x="20848" y="11250"/>
                    <a:pt x="21486" y="10702"/>
                  </a:cubicBezTo>
                  <a:cubicBezTo>
                    <a:pt x="21669" y="10672"/>
                    <a:pt x="21851" y="10581"/>
                    <a:pt x="22125" y="10490"/>
                  </a:cubicBezTo>
                  <a:lnTo>
                    <a:pt x="22216" y="10459"/>
                  </a:lnTo>
                  <a:cubicBezTo>
                    <a:pt x="24222" y="9730"/>
                    <a:pt x="26137" y="8757"/>
                    <a:pt x="27900" y="7572"/>
                  </a:cubicBezTo>
                  <a:cubicBezTo>
                    <a:pt x="29967" y="6082"/>
                    <a:pt x="31790" y="4319"/>
                    <a:pt x="33341" y="2283"/>
                  </a:cubicBezTo>
                  <a:lnTo>
                    <a:pt x="33341" y="2283"/>
                  </a:lnTo>
                  <a:cubicBezTo>
                    <a:pt x="30696" y="2587"/>
                    <a:pt x="28173" y="3499"/>
                    <a:pt x="25954" y="4988"/>
                  </a:cubicBezTo>
                  <a:cubicBezTo>
                    <a:pt x="24283" y="6173"/>
                    <a:pt x="22885" y="7663"/>
                    <a:pt x="21821" y="9365"/>
                  </a:cubicBezTo>
                  <a:cubicBezTo>
                    <a:pt x="21517" y="9851"/>
                    <a:pt x="21304" y="10216"/>
                    <a:pt x="21182" y="10459"/>
                  </a:cubicBezTo>
                  <a:lnTo>
                    <a:pt x="20027" y="11493"/>
                  </a:lnTo>
                  <a:cubicBezTo>
                    <a:pt x="19693" y="11797"/>
                    <a:pt x="19359" y="12101"/>
                    <a:pt x="19024" y="12374"/>
                  </a:cubicBezTo>
                  <a:cubicBezTo>
                    <a:pt x="20210" y="10915"/>
                    <a:pt x="21000" y="9152"/>
                    <a:pt x="21304" y="7268"/>
                  </a:cubicBezTo>
                  <a:cubicBezTo>
                    <a:pt x="21818" y="3334"/>
                    <a:pt x="22303" y="3"/>
                    <a:pt x="22397" y="3"/>
                  </a:cubicBezTo>
                  <a:cubicBezTo>
                    <a:pt x="22397" y="3"/>
                    <a:pt x="22398" y="3"/>
                    <a:pt x="22398" y="3"/>
                  </a:cubicBezTo>
                  <a:cubicBezTo>
                    <a:pt x="22397" y="2"/>
                    <a:pt x="22394" y="1"/>
                    <a:pt x="223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37"/>
            <p:cNvSpPr/>
            <p:nvPr/>
          </p:nvSpPr>
          <p:spPr>
            <a:xfrm>
              <a:off x="14420250" y="1481900"/>
              <a:ext cx="833550" cy="878600"/>
            </a:xfrm>
            <a:custGeom>
              <a:avLst/>
              <a:gdLst/>
              <a:ahLst/>
              <a:cxnLst/>
              <a:rect l="l" t="t" r="r" b="b"/>
              <a:pathLst>
                <a:path w="33342" h="35144" extrusionOk="0">
                  <a:moveTo>
                    <a:pt x="31822" y="12344"/>
                  </a:moveTo>
                  <a:lnTo>
                    <a:pt x="31822" y="12344"/>
                  </a:lnTo>
                  <a:cubicBezTo>
                    <a:pt x="31821" y="12345"/>
                    <a:pt x="31821" y="12346"/>
                    <a:pt x="31820" y="12348"/>
                  </a:cubicBezTo>
                  <a:lnTo>
                    <a:pt x="31820" y="12348"/>
                  </a:lnTo>
                  <a:cubicBezTo>
                    <a:pt x="31821" y="12347"/>
                    <a:pt x="31822" y="12345"/>
                    <a:pt x="31822" y="12344"/>
                  </a:cubicBezTo>
                  <a:close/>
                  <a:moveTo>
                    <a:pt x="26016" y="16812"/>
                  </a:moveTo>
                  <a:cubicBezTo>
                    <a:pt x="26016" y="16813"/>
                    <a:pt x="26015" y="16815"/>
                    <a:pt x="26014" y="16816"/>
                  </a:cubicBezTo>
                  <a:lnTo>
                    <a:pt x="26014" y="16816"/>
                  </a:lnTo>
                  <a:cubicBezTo>
                    <a:pt x="26015" y="16815"/>
                    <a:pt x="26016" y="16813"/>
                    <a:pt x="26016" y="16812"/>
                  </a:cubicBezTo>
                  <a:close/>
                  <a:moveTo>
                    <a:pt x="20514" y="22131"/>
                  </a:moveTo>
                  <a:cubicBezTo>
                    <a:pt x="20514" y="22132"/>
                    <a:pt x="20514" y="22134"/>
                    <a:pt x="20513" y="22136"/>
                  </a:cubicBezTo>
                  <a:lnTo>
                    <a:pt x="20513" y="22136"/>
                  </a:lnTo>
                  <a:cubicBezTo>
                    <a:pt x="20515" y="22135"/>
                    <a:pt x="20515" y="22133"/>
                    <a:pt x="20514" y="22131"/>
                  </a:cubicBezTo>
                  <a:close/>
                  <a:moveTo>
                    <a:pt x="15864" y="27754"/>
                  </a:moveTo>
                  <a:cubicBezTo>
                    <a:pt x="15864" y="27755"/>
                    <a:pt x="15864" y="27757"/>
                    <a:pt x="15864" y="27759"/>
                  </a:cubicBezTo>
                  <a:lnTo>
                    <a:pt x="15864" y="27759"/>
                  </a:lnTo>
                  <a:cubicBezTo>
                    <a:pt x="15865" y="27757"/>
                    <a:pt x="15865" y="27756"/>
                    <a:pt x="15864" y="27754"/>
                  </a:cubicBezTo>
                  <a:close/>
                  <a:moveTo>
                    <a:pt x="22420" y="1"/>
                  </a:moveTo>
                  <a:cubicBezTo>
                    <a:pt x="22177" y="1"/>
                    <a:pt x="18348" y="2624"/>
                    <a:pt x="17870" y="6629"/>
                  </a:cubicBezTo>
                  <a:cubicBezTo>
                    <a:pt x="17627" y="8666"/>
                    <a:pt x="17536" y="10702"/>
                    <a:pt x="17596" y="12708"/>
                  </a:cubicBezTo>
                  <a:lnTo>
                    <a:pt x="17596" y="13438"/>
                  </a:lnTo>
                  <a:lnTo>
                    <a:pt x="17596" y="13711"/>
                  </a:lnTo>
                  <a:cubicBezTo>
                    <a:pt x="16654" y="14593"/>
                    <a:pt x="15742" y="15535"/>
                    <a:pt x="14861" y="16477"/>
                  </a:cubicBezTo>
                  <a:cubicBezTo>
                    <a:pt x="14375" y="16994"/>
                    <a:pt x="13888" y="17541"/>
                    <a:pt x="13402" y="18058"/>
                  </a:cubicBezTo>
                  <a:cubicBezTo>
                    <a:pt x="14375" y="16477"/>
                    <a:pt x="14952" y="14684"/>
                    <a:pt x="15043" y="12830"/>
                  </a:cubicBezTo>
                  <a:cubicBezTo>
                    <a:pt x="15134" y="8836"/>
                    <a:pt x="15225" y="5474"/>
                    <a:pt x="15346" y="5474"/>
                  </a:cubicBezTo>
                  <a:cubicBezTo>
                    <a:pt x="15346" y="5474"/>
                    <a:pt x="15347" y="5474"/>
                    <a:pt x="15347" y="5474"/>
                  </a:cubicBezTo>
                  <a:cubicBezTo>
                    <a:pt x="15346" y="5474"/>
                    <a:pt x="15344" y="5473"/>
                    <a:pt x="15343" y="5473"/>
                  </a:cubicBezTo>
                  <a:cubicBezTo>
                    <a:pt x="15154" y="5473"/>
                    <a:pt x="11608" y="8463"/>
                    <a:pt x="11578" y="12526"/>
                  </a:cubicBezTo>
                  <a:cubicBezTo>
                    <a:pt x="11548" y="14593"/>
                    <a:pt x="11700" y="16629"/>
                    <a:pt x="11973" y="18666"/>
                  </a:cubicBezTo>
                  <a:cubicBezTo>
                    <a:pt x="12004" y="18939"/>
                    <a:pt x="12034" y="19183"/>
                    <a:pt x="12034" y="19365"/>
                  </a:cubicBezTo>
                  <a:lnTo>
                    <a:pt x="12064" y="19578"/>
                  </a:lnTo>
                  <a:lnTo>
                    <a:pt x="12064" y="19608"/>
                  </a:lnTo>
                  <a:cubicBezTo>
                    <a:pt x="10697" y="21249"/>
                    <a:pt x="9420" y="22921"/>
                    <a:pt x="8174" y="24623"/>
                  </a:cubicBezTo>
                  <a:cubicBezTo>
                    <a:pt x="8964" y="22982"/>
                    <a:pt x="9298" y="21128"/>
                    <a:pt x="9146" y="19304"/>
                  </a:cubicBezTo>
                  <a:cubicBezTo>
                    <a:pt x="8782" y="15322"/>
                    <a:pt x="8478" y="11948"/>
                    <a:pt x="8599" y="11948"/>
                  </a:cubicBezTo>
                  <a:cubicBezTo>
                    <a:pt x="8599" y="11948"/>
                    <a:pt x="8598" y="11948"/>
                    <a:pt x="8598" y="11948"/>
                  </a:cubicBezTo>
                  <a:cubicBezTo>
                    <a:pt x="8449" y="11948"/>
                    <a:pt x="5258" y="15310"/>
                    <a:pt x="5681" y="19395"/>
                  </a:cubicBezTo>
                  <a:cubicBezTo>
                    <a:pt x="5925" y="21432"/>
                    <a:pt x="6289" y="23468"/>
                    <a:pt x="6806" y="25444"/>
                  </a:cubicBezTo>
                  <a:cubicBezTo>
                    <a:pt x="6867" y="25748"/>
                    <a:pt x="6897" y="25991"/>
                    <a:pt x="6958" y="26174"/>
                  </a:cubicBezTo>
                  <a:lnTo>
                    <a:pt x="6988" y="26356"/>
                  </a:lnTo>
                  <a:cubicBezTo>
                    <a:pt x="6684" y="26812"/>
                    <a:pt x="6380" y="27298"/>
                    <a:pt x="6077" y="27785"/>
                  </a:cubicBezTo>
                  <a:cubicBezTo>
                    <a:pt x="5377" y="28879"/>
                    <a:pt x="4709" y="30003"/>
                    <a:pt x="4070" y="31158"/>
                  </a:cubicBezTo>
                  <a:lnTo>
                    <a:pt x="3918" y="31402"/>
                  </a:lnTo>
                  <a:cubicBezTo>
                    <a:pt x="4496" y="29699"/>
                    <a:pt x="4618" y="27845"/>
                    <a:pt x="4314" y="26052"/>
                  </a:cubicBezTo>
                  <a:cubicBezTo>
                    <a:pt x="3493" y="22131"/>
                    <a:pt x="2855" y="18787"/>
                    <a:pt x="2946" y="18757"/>
                  </a:cubicBezTo>
                  <a:cubicBezTo>
                    <a:pt x="2945" y="18757"/>
                    <a:pt x="2945" y="18757"/>
                    <a:pt x="2944" y="18757"/>
                  </a:cubicBezTo>
                  <a:cubicBezTo>
                    <a:pt x="2801" y="18757"/>
                    <a:pt x="1" y="22482"/>
                    <a:pt x="879" y="26508"/>
                  </a:cubicBezTo>
                  <a:cubicBezTo>
                    <a:pt x="1304" y="28514"/>
                    <a:pt x="1882" y="30520"/>
                    <a:pt x="2611" y="32435"/>
                  </a:cubicBezTo>
                  <a:cubicBezTo>
                    <a:pt x="2733" y="32830"/>
                    <a:pt x="2855" y="33104"/>
                    <a:pt x="2885" y="33316"/>
                  </a:cubicBezTo>
                  <a:cubicBezTo>
                    <a:pt x="2642" y="33803"/>
                    <a:pt x="2399" y="34320"/>
                    <a:pt x="2216" y="34867"/>
                  </a:cubicBezTo>
                  <a:cubicBezTo>
                    <a:pt x="2112" y="35012"/>
                    <a:pt x="2236" y="35144"/>
                    <a:pt x="2374" y="35144"/>
                  </a:cubicBezTo>
                  <a:cubicBezTo>
                    <a:pt x="2437" y="35144"/>
                    <a:pt x="2503" y="35116"/>
                    <a:pt x="2551" y="35049"/>
                  </a:cubicBezTo>
                  <a:cubicBezTo>
                    <a:pt x="2824" y="34563"/>
                    <a:pt x="3098" y="34046"/>
                    <a:pt x="3371" y="33529"/>
                  </a:cubicBezTo>
                  <a:lnTo>
                    <a:pt x="3493" y="33499"/>
                  </a:lnTo>
                  <a:cubicBezTo>
                    <a:pt x="3675" y="33438"/>
                    <a:pt x="3918" y="33347"/>
                    <a:pt x="4222" y="33256"/>
                  </a:cubicBezTo>
                  <a:cubicBezTo>
                    <a:pt x="5499" y="32921"/>
                    <a:pt x="7687" y="32374"/>
                    <a:pt x="10089" y="31797"/>
                  </a:cubicBezTo>
                  <a:cubicBezTo>
                    <a:pt x="13811" y="30866"/>
                    <a:pt x="15844" y="27919"/>
                    <a:pt x="15864" y="27759"/>
                  </a:cubicBezTo>
                  <a:lnTo>
                    <a:pt x="15864" y="27759"/>
                  </a:lnTo>
                  <a:cubicBezTo>
                    <a:pt x="15811" y="27847"/>
                    <a:pt x="12605" y="27892"/>
                    <a:pt x="8782" y="28788"/>
                  </a:cubicBezTo>
                  <a:cubicBezTo>
                    <a:pt x="7080" y="29213"/>
                    <a:pt x="5560" y="30155"/>
                    <a:pt x="4435" y="31493"/>
                  </a:cubicBezTo>
                  <a:cubicBezTo>
                    <a:pt x="4952" y="30581"/>
                    <a:pt x="5469" y="29699"/>
                    <a:pt x="6016" y="28818"/>
                  </a:cubicBezTo>
                  <a:cubicBezTo>
                    <a:pt x="6472" y="28058"/>
                    <a:pt x="6928" y="27329"/>
                    <a:pt x="7414" y="26599"/>
                  </a:cubicBezTo>
                  <a:cubicBezTo>
                    <a:pt x="7627" y="26538"/>
                    <a:pt x="7931" y="26477"/>
                    <a:pt x="8295" y="26417"/>
                  </a:cubicBezTo>
                  <a:cubicBezTo>
                    <a:pt x="9602" y="26204"/>
                    <a:pt x="11852" y="25900"/>
                    <a:pt x="14314" y="25566"/>
                  </a:cubicBezTo>
                  <a:cubicBezTo>
                    <a:pt x="18128" y="25025"/>
                    <a:pt x="20458" y="22318"/>
                    <a:pt x="20513" y="22136"/>
                  </a:cubicBezTo>
                  <a:lnTo>
                    <a:pt x="20513" y="22136"/>
                  </a:lnTo>
                  <a:cubicBezTo>
                    <a:pt x="20500" y="22157"/>
                    <a:pt x="20373" y="22163"/>
                    <a:pt x="20150" y="22163"/>
                  </a:cubicBezTo>
                  <a:cubicBezTo>
                    <a:pt x="19822" y="22163"/>
                    <a:pt x="19284" y="22150"/>
                    <a:pt x="18590" y="22150"/>
                  </a:cubicBezTo>
                  <a:cubicBezTo>
                    <a:pt x="17281" y="22150"/>
                    <a:pt x="15414" y="22196"/>
                    <a:pt x="13341" y="22465"/>
                  </a:cubicBezTo>
                  <a:cubicBezTo>
                    <a:pt x="11578" y="22708"/>
                    <a:pt x="9967" y="23499"/>
                    <a:pt x="8691" y="24684"/>
                  </a:cubicBezTo>
                  <a:cubicBezTo>
                    <a:pt x="9116" y="24107"/>
                    <a:pt x="9542" y="23499"/>
                    <a:pt x="9998" y="22891"/>
                  </a:cubicBezTo>
                  <a:cubicBezTo>
                    <a:pt x="10788" y="21857"/>
                    <a:pt x="11578" y="20824"/>
                    <a:pt x="12429" y="19821"/>
                  </a:cubicBezTo>
                  <a:lnTo>
                    <a:pt x="12551" y="19821"/>
                  </a:lnTo>
                  <a:cubicBezTo>
                    <a:pt x="12764" y="19821"/>
                    <a:pt x="13037" y="19790"/>
                    <a:pt x="13371" y="19760"/>
                  </a:cubicBezTo>
                  <a:cubicBezTo>
                    <a:pt x="14679" y="19699"/>
                    <a:pt x="16958" y="19608"/>
                    <a:pt x="19451" y="19547"/>
                  </a:cubicBezTo>
                  <a:cubicBezTo>
                    <a:pt x="23300" y="19427"/>
                    <a:pt x="25930" y="16985"/>
                    <a:pt x="26014" y="16816"/>
                  </a:cubicBezTo>
                  <a:lnTo>
                    <a:pt x="26014" y="16816"/>
                  </a:lnTo>
                  <a:cubicBezTo>
                    <a:pt x="26008" y="16824"/>
                    <a:pt x="25984" y="16827"/>
                    <a:pt x="25944" y="16827"/>
                  </a:cubicBezTo>
                  <a:cubicBezTo>
                    <a:pt x="25488" y="16827"/>
                    <a:pt x="22898" y="16377"/>
                    <a:pt x="19608" y="16377"/>
                  </a:cubicBezTo>
                  <a:cubicBezTo>
                    <a:pt x="19347" y="16377"/>
                    <a:pt x="19082" y="16380"/>
                    <a:pt x="18812" y="16386"/>
                  </a:cubicBezTo>
                  <a:cubicBezTo>
                    <a:pt x="17019" y="16447"/>
                    <a:pt x="15286" y="17055"/>
                    <a:pt x="13888" y="18149"/>
                  </a:cubicBezTo>
                  <a:cubicBezTo>
                    <a:pt x="15165" y="16721"/>
                    <a:pt x="16502" y="15322"/>
                    <a:pt x="17900" y="13985"/>
                  </a:cubicBezTo>
                  <a:lnTo>
                    <a:pt x="18873" y="13985"/>
                  </a:lnTo>
                  <a:cubicBezTo>
                    <a:pt x="20211" y="14046"/>
                    <a:pt x="22460" y="14198"/>
                    <a:pt x="24952" y="14380"/>
                  </a:cubicBezTo>
                  <a:cubicBezTo>
                    <a:pt x="25203" y="14400"/>
                    <a:pt x="25450" y="14409"/>
                    <a:pt x="25692" y="14409"/>
                  </a:cubicBezTo>
                  <a:cubicBezTo>
                    <a:pt x="29194" y="14409"/>
                    <a:pt x="31734" y="12502"/>
                    <a:pt x="31820" y="12348"/>
                  </a:cubicBezTo>
                  <a:lnTo>
                    <a:pt x="31820" y="12348"/>
                  </a:lnTo>
                  <a:cubicBezTo>
                    <a:pt x="31816" y="12352"/>
                    <a:pt x="31805" y="12354"/>
                    <a:pt x="31789" y="12354"/>
                  </a:cubicBezTo>
                  <a:cubicBezTo>
                    <a:pt x="31446" y="12354"/>
                    <a:pt x="28479" y="11503"/>
                    <a:pt x="24679" y="11189"/>
                  </a:cubicBezTo>
                  <a:cubicBezTo>
                    <a:pt x="24524" y="11181"/>
                    <a:pt x="24369" y="11177"/>
                    <a:pt x="24215" y="11177"/>
                  </a:cubicBezTo>
                  <a:cubicBezTo>
                    <a:pt x="22522" y="11177"/>
                    <a:pt x="20871" y="11635"/>
                    <a:pt x="19451" y="12526"/>
                  </a:cubicBezTo>
                  <a:lnTo>
                    <a:pt x="19603" y="12404"/>
                  </a:lnTo>
                  <a:cubicBezTo>
                    <a:pt x="20211" y="11827"/>
                    <a:pt x="20849" y="11280"/>
                    <a:pt x="21487" y="10733"/>
                  </a:cubicBezTo>
                  <a:cubicBezTo>
                    <a:pt x="21670" y="10672"/>
                    <a:pt x="21882" y="10611"/>
                    <a:pt x="22125" y="10520"/>
                  </a:cubicBezTo>
                  <a:lnTo>
                    <a:pt x="22247" y="10489"/>
                  </a:lnTo>
                  <a:cubicBezTo>
                    <a:pt x="24253" y="9760"/>
                    <a:pt x="26138" y="8787"/>
                    <a:pt x="27931" y="7602"/>
                  </a:cubicBezTo>
                  <a:cubicBezTo>
                    <a:pt x="29998" y="6112"/>
                    <a:pt x="31822" y="4319"/>
                    <a:pt x="33341" y="2313"/>
                  </a:cubicBezTo>
                  <a:lnTo>
                    <a:pt x="33341" y="2313"/>
                  </a:lnTo>
                  <a:cubicBezTo>
                    <a:pt x="30697" y="2587"/>
                    <a:pt x="28174" y="3529"/>
                    <a:pt x="25986" y="4988"/>
                  </a:cubicBezTo>
                  <a:cubicBezTo>
                    <a:pt x="24314" y="6173"/>
                    <a:pt x="22916" y="7663"/>
                    <a:pt x="21821" y="9365"/>
                  </a:cubicBezTo>
                  <a:cubicBezTo>
                    <a:pt x="21548" y="9851"/>
                    <a:pt x="21335" y="10216"/>
                    <a:pt x="21214" y="10459"/>
                  </a:cubicBezTo>
                  <a:lnTo>
                    <a:pt x="20028" y="11492"/>
                  </a:lnTo>
                  <a:cubicBezTo>
                    <a:pt x="19694" y="11796"/>
                    <a:pt x="19359" y="12100"/>
                    <a:pt x="19025" y="12374"/>
                  </a:cubicBezTo>
                  <a:cubicBezTo>
                    <a:pt x="20211" y="10915"/>
                    <a:pt x="21001" y="9152"/>
                    <a:pt x="21305" y="7267"/>
                  </a:cubicBezTo>
                  <a:cubicBezTo>
                    <a:pt x="21849" y="3334"/>
                    <a:pt x="22304" y="3"/>
                    <a:pt x="22428" y="3"/>
                  </a:cubicBezTo>
                  <a:cubicBezTo>
                    <a:pt x="22428" y="3"/>
                    <a:pt x="22429" y="3"/>
                    <a:pt x="22429" y="3"/>
                  </a:cubicBezTo>
                  <a:cubicBezTo>
                    <a:pt x="22427" y="1"/>
                    <a:pt x="22424" y="1"/>
                    <a:pt x="224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37"/>
            <p:cNvSpPr/>
            <p:nvPr/>
          </p:nvSpPr>
          <p:spPr>
            <a:xfrm>
              <a:off x="14848225" y="2215950"/>
              <a:ext cx="1100125" cy="510150"/>
            </a:xfrm>
            <a:custGeom>
              <a:avLst/>
              <a:gdLst/>
              <a:ahLst/>
              <a:cxnLst/>
              <a:rect l="l" t="t" r="r" b="b"/>
              <a:pathLst>
                <a:path w="44005" h="20406" extrusionOk="0">
                  <a:moveTo>
                    <a:pt x="37226" y="15444"/>
                  </a:moveTo>
                  <a:lnTo>
                    <a:pt x="37226" y="15444"/>
                  </a:lnTo>
                  <a:cubicBezTo>
                    <a:pt x="37225" y="15445"/>
                    <a:pt x="37222" y="15447"/>
                    <a:pt x="37219" y="15448"/>
                  </a:cubicBezTo>
                  <a:lnTo>
                    <a:pt x="37219" y="15448"/>
                  </a:lnTo>
                  <a:cubicBezTo>
                    <a:pt x="37222" y="15448"/>
                    <a:pt x="37225" y="15447"/>
                    <a:pt x="37226" y="15444"/>
                  </a:cubicBezTo>
                  <a:close/>
                  <a:moveTo>
                    <a:pt x="29901" y="16022"/>
                  </a:moveTo>
                  <a:cubicBezTo>
                    <a:pt x="29899" y="16023"/>
                    <a:pt x="29897" y="16024"/>
                    <a:pt x="29894" y="16026"/>
                  </a:cubicBezTo>
                  <a:lnTo>
                    <a:pt x="29894" y="16026"/>
                  </a:lnTo>
                  <a:cubicBezTo>
                    <a:pt x="29897" y="16025"/>
                    <a:pt x="29899" y="16024"/>
                    <a:pt x="29901" y="16022"/>
                  </a:cubicBezTo>
                  <a:close/>
                  <a:moveTo>
                    <a:pt x="22362" y="17481"/>
                  </a:moveTo>
                  <a:lnTo>
                    <a:pt x="22362" y="17481"/>
                  </a:lnTo>
                  <a:cubicBezTo>
                    <a:pt x="22361" y="17482"/>
                    <a:pt x="22360" y="17484"/>
                    <a:pt x="22357" y="17485"/>
                  </a:cubicBezTo>
                  <a:lnTo>
                    <a:pt x="22357" y="17485"/>
                  </a:lnTo>
                  <a:cubicBezTo>
                    <a:pt x="22360" y="17485"/>
                    <a:pt x="22362" y="17483"/>
                    <a:pt x="22362" y="17481"/>
                  </a:cubicBezTo>
                  <a:close/>
                  <a:moveTo>
                    <a:pt x="15432" y="19639"/>
                  </a:moveTo>
                  <a:cubicBezTo>
                    <a:pt x="15432" y="19640"/>
                    <a:pt x="15431" y="19641"/>
                    <a:pt x="15429" y="19643"/>
                  </a:cubicBezTo>
                  <a:lnTo>
                    <a:pt x="15429" y="19643"/>
                  </a:lnTo>
                  <a:cubicBezTo>
                    <a:pt x="15431" y="19642"/>
                    <a:pt x="15432" y="19640"/>
                    <a:pt x="15432" y="19639"/>
                  </a:cubicBezTo>
                  <a:close/>
                  <a:moveTo>
                    <a:pt x="35775" y="1"/>
                  </a:moveTo>
                  <a:cubicBezTo>
                    <a:pt x="34652" y="1"/>
                    <a:pt x="30898" y="447"/>
                    <a:pt x="28654" y="3103"/>
                  </a:cubicBezTo>
                  <a:cubicBezTo>
                    <a:pt x="27347" y="4654"/>
                    <a:pt x="26162" y="6295"/>
                    <a:pt x="25098" y="8028"/>
                  </a:cubicBezTo>
                  <a:lnTo>
                    <a:pt x="24733" y="8635"/>
                  </a:lnTo>
                  <a:lnTo>
                    <a:pt x="24581" y="8848"/>
                  </a:lnTo>
                  <a:cubicBezTo>
                    <a:pt x="23305" y="9091"/>
                    <a:pt x="22058" y="9365"/>
                    <a:pt x="20782" y="9669"/>
                  </a:cubicBezTo>
                  <a:cubicBezTo>
                    <a:pt x="20083" y="9851"/>
                    <a:pt x="19384" y="10034"/>
                    <a:pt x="18685" y="10216"/>
                  </a:cubicBezTo>
                  <a:cubicBezTo>
                    <a:pt x="20387" y="9426"/>
                    <a:pt x="21846" y="8210"/>
                    <a:pt x="22940" y="6720"/>
                  </a:cubicBezTo>
                  <a:cubicBezTo>
                    <a:pt x="25165" y="3443"/>
                    <a:pt x="27063" y="701"/>
                    <a:pt x="27192" y="701"/>
                  </a:cubicBezTo>
                  <a:cubicBezTo>
                    <a:pt x="27193" y="701"/>
                    <a:pt x="27194" y="702"/>
                    <a:pt x="27195" y="702"/>
                  </a:cubicBezTo>
                  <a:cubicBezTo>
                    <a:pt x="27191" y="696"/>
                    <a:pt x="27168" y="693"/>
                    <a:pt x="27128" y="693"/>
                  </a:cubicBezTo>
                  <a:cubicBezTo>
                    <a:pt x="26544" y="693"/>
                    <a:pt x="22307" y="1379"/>
                    <a:pt x="20174" y="4593"/>
                  </a:cubicBezTo>
                  <a:cubicBezTo>
                    <a:pt x="19049" y="6265"/>
                    <a:pt x="18046" y="8058"/>
                    <a:pt x="17195" y="9912"/>
                  </a:cubicBezTo>
                  <a:lnTo>
                    <a:pt x="16861" y="10520"/>
                  </a:lnTo>
                  <a:lnTo>
                    <a:pt x="16770" y="10702"/>
                  </a:lnTo>
                  <a:lnTo>
                    <a:pt x="16770" y="10733"/>
                  </a:lnTo>
                  <a:cubicBezTo>
                    <a:pt x="14733" y="11341"/>
                    <a:pt x="12727" y="12040"/>
                    <a:pt x="10782" y="12830"/>
                  </a:cubicBezTo>
                  <a:cubicBezTo>
                    <a:pt x="12332" y="11857"/>
                    <a:pt x="13608" y="10520"/>
                    <a:pt x="14490" y="8909"/>
                  </a:cubicBezTo>
                  <a:cubicBezTo>
                    <a:pt x="16347" y="5435"/>
                    <a:pt x="17908" y="2463"/>
                    <a:pt x="18041" y="2463"/>
                  </a:cubicBezTo>
                  <a:cubicBezTo>
                    <a:pt x="18043" y="2463"/>
                    <a:pt x="18045" y="2464"/>
                    <a:pt x="18046" y="2465"/>
                  </a:cubicBezTo>
                  <a:cubicBezTo>
                    <a:pt x="18044" y="2462"/>
                    <a:pt x="18035" y="2460"/>
                    <a:pt x="18020" y="2460"/>
                  </a:cubicBezTo>
                  <a:cubicBezTo>
                    <a:pt x="17638" y="2460"/>
                    <a:pt x="13353" y="3580"/>
                    <a:pt x="11542" y="7116"/>
                  </a:cubicBezTo>
                  <a:cubicBezTo>
                    <a:pt x="10599" y="8939"/>
                    <a:pt x="9809" y="10824"/>
                    <a:pt x="9140" y="12769"/>
                  </a:cubicBezTo>
                  <a:lnTo>
                    <a:pt x="8867" y="13468"/>
                  </a:lnTo>
                  <a:lnTo>
                    <a:pt x="8806" y="13620"/>
                  </a:lnTo>
                  <a:cubicBezTo>
                    <a:pt x="8320" y="13833"/>
                    <a:pt x="7803" y="14076"/>
                    <a:pt x="7286" y="14319"/>
                  </a:cubicBezTo>
                  <a:cubicBezTo>
                    <a:pt x="6101" y="14836"/>
                    <a:pt x="4915" y="15414"/>
                    <a:pt x="3760" y="16052"/>
                  </a:cubicBezTo>
                  <a:lnTo>
                    <a:pt x="3487" y="16174"/>
                  </a:lnTo>
                  <a:cubicBezTo>
                    <a:pt x="4915" y="15049"/>
                    <a:pt x="6010" y="13590"/>
                    <a:pt x="6739" y="11918"/>
                  </a:cubicBezTo>
                  <a:cubicBezTo>
                    <a:pt x="8214" y="8215"/>
                    <a:pt x="9481" y="5078"/>
                    <a:pt x="9593" y="5078"/>
                  </a:cubicBezTo>
                  <a:cubicBezTo>
                    <a:pt x="9594" y="5078"/>
                    <a:pt x="9595" y="5079"/>
                    <a:pt x="9596" y="5079"/>
                  </a:cubicBezTo>
                  <a:cubicBezTo>
                    <a:pt x="9594" y="5077"/>
                    <a:pt x="9588" y="5075"/>
                    <a:pt x="9579" y="5075"/>
                  </a:cubicBezTo>
                  <a:cubicBezTo>
                    <a:pt x="9264" y="5075"/>
                    <a:pt x="5057" y="6645"/>
                    <a:pt x="3608" y="10398"/>
                  </a:cubicBezTo>
                  <a:cubicBezTo>
                    <a:pt x="2879" y="12344"/>
                    <a:pt x="2271" y="14319"/>
                    <a:pt x="1815" y="16325"/>
                  </a:cubicBezTo>
                  <a:cubicBezTo>
                    <a:pt x="1724" y="16721"/>
                    <a:pt x="1633" y="17025"/>
                    <a:pt x="1602" y="17207"/>
                  </a:cubicBezTo>
                  <a:cubicBezTo>
                    <a:pt x="1085" y="17511"/>
                    <a:pt x="569" y="17815"/>
                    <a:pt x="113" y="18180"/>
                  </a:cubicBezTo>
                  <a:cubicBezTo>
                    <a:pt x="0" y="18292"/>
                    <a:pt x="96" y="18457"/>
                    <a:pt x="231" y="18457"/>
                  </a:cubicBezTo>
                  <a:cubicBezTo>
                    <a:pt x="242" y="18457"/>
                    <a:pt x="253" y="18455"/>
                    <a:pt x="265" y="18453"/>
                  </a:cubicBezTo>
                  <a:cubicBezTo>
                    <a:pt x="781" y="18210"/>
                    <a:pt x="1298" y="17936"/>
                    <a:pt x="1785" y="17633"/>
                  </a:cubicBezTo>
                  <a:lnTo>
                    <a:pt x="1906" y="17663"/>
                  </a:lnTo>
                  <a:cubicBezTo>
                    <a:pt x="2088" y="17724"/>
                    <a:pt x="2362" y="17784"/>
                    <a:pt x="2636" y="17876"/>
                  </a:cubicBezTo>
                  <a:cubicBezTo>
                    <a:pt x="3912" y="18271"/>
                    <a:pt x="6040" y="19031"/>
                    <a:pt x="8380" y="19851"/>
                  </a:cubicBezTo>
                  <a:cubicBezTo>
                    <a:pt x="9527" y="20262"/>
                    <a:pt x="10643" y="20406"/>
                    <a:pt x="11637" y="20406"/>
                  </a:cubicBezTo>
                  <a:cubicBezTo>
                    <a:pt x="13774" y="20406"/>
                    <a:pt x="15345" y="19741"/>
                    <a:pt x="15429" y="19643"/>
                  </a:cubicBezTo>
                  <a:lnTo>
                    <a:pt x="15429" y="19643"/>
                  </a:lnTo>
                  <a:cubicBezTo>
                    <a:pt x="15427" y="19644"/>
                    <a:pt x="15424" y="19645"/>
                    <a:pt x="15420" y="19645"/>
                  </a:cubicBezTo>
                  <a:cubicBezTo>
                    <a:pt x="15218" y="19645"/>
                    <a:pt x="12540" y="17982"/>
                    <a:pt x="8897" y="16660"/>
                  </a:cubicBezTo>
                  <a:cubicBezTo>
                    <a:pt x="8008" y="16347"/>
                    <a:pt x="7075" y="16186"/>
                    <a:pt x="6140" y="16186"/>
                  </a:cubicBezTo>
                  <a:cubicBezTo>
                    <a:pt x="5349" y="16186"/>
                    <a:pt x="4557" y="16301"/>
                    <a:pt x="3791" y="16538"/>
                  </a:cubicBezTo>
                  <a:cubicBezTo>
                    <a:pt x="4702" y="16052"/>
                    <a:pt x="5645" y="15566"/>
                    <a:pt x="6587" y="15110"/>
                  </a:cubicBezTo>
                  <a:cubicBezTo>
                    <a:pt x="7377" y="14745"/>
                    <a:pt x="8168" y="14380"/>
                    <a:pt x="8958" y="14046"/>
                  </a:cubicBezTo>
                  <a:cubicBezTo>
                    <a:pt x="9171" y="14107"/>
                    <a:pt x="9444" y="14228"/>
                    <a:pt x="9809" y="14380"/>
                  </a:cubicBezTo>
                  <a:cubicBezTo>
                    <a:pt x="11025" y="14927"/>
                    <a:pt x="13061" y="15900"/>
                    <a:pt x="15311" y="16964"/>
                  </a:cubicBezTo>
                  <a:cubicBezTo>
                    <a:pt x="16834" y="17686"/>
                    <a:pt x="18346" y="17898"/>
                    <a:pt x="19578" y="17898"/>
                  </a:cubicBezTo>
                  <a:cubicBezTo>
                    <a:pt x="21152" y="17898"/>
                    <a:pt x="22267" y="17552"/>
                    <a:pt x="22357" y="17485"/>
                  </a:cubicBezTo>
                  <a:lnTo>
                    <a:pt x="22357" y="17485"/>
                  </a:lnTo>
                  <a:cubicBezTo>
                    <a:pt x="22356" y="17486"/>
                    <a:pt x="22355" y="17486"/>
                    <a:pt x="22353" y="17486"/>
                  </a:cubicBezTo>
                  <a:cubicBezTo>
                    <a:pt x="22183" y="17486"/>
                    <a:pt x="19675" y="15545"/>
                    <a:pt x="16192" y="13833"/>
                  </a:cubicBezTo>
                  <a:cubicBezTo>
                    <a:pt x="15051" y="13295"/>
                    <a:pt x="13833" y="13031"/>
                    <a:pt x="12605" y="13031"/>
                  </a:cubicBezTo>
                  <a:cubicBezTo>
                    <a:pt x="12099" y="13031"/>
                    <a:pt x="11591" y="13076"/>
                    <a:pt x="11086" y="13164"/>
                  </a:cubicBezTo>
                  <a:cubicBezTo>
                    <a:pt x="11754" y="12891"/>
                    <a:pt x="12453" y="12617"/>
                    <a:pt x="13153" y="12374"/>
                  </a:cubicBezTo>
                  <a:cubicBezTo>
                    <a:pt x="14368" y="11918"/>
                    <a:pt x="15615" y="11523"/>
                    <a:pt x="16861" y="11128"/>
                  </a:cubicBezTo>
                  <a:lnTo>
                    <a:pt x="16891" y="11128"/>
                  </a:lnTo>
                  <a:lnTo>
                    <a:pt x="16982" y="11189"/>
                  </a:lnTo>
                  <a:cubicBezTo>
                    <a:pt x="17165" y="11280"/>
                    <a:pt x="17408" y="11401"/>
                    <a:pt x="17712" y="11553"/>
                  </a:cubicBezTo>
                  <a:cubicBezTo>
                    <a:pt x="18837" y="12222"/>
                    <a:pt x="20782" y="13408"/>
                    <a:pt x="22910" y="14715"/>
                  </a:cubicBezTo>
                  <a:cubicBezTo>
                    <a:pt x="24868" y="15918"/>
                    <a:pt x="26922" y="16188"/>
                    <a:pt x="28293" y="16188"/>
                  </a:cubicBezTo>
                  <a:cubicBezTo>
                    <a:pt x="29207" y="16188"/>
                    <a:pt x="29817" y="16068"/>
                    <a:pt x="29894" y="16026"/>
                  </a:cubicBezTo>
                  <a:lnTo>
                    <a:pt x="29894" y="16026"/>
                  </a:lnTo>
                  <a:cubicBezTo>
                    <a:pt x="29893" y="16026"/>
                    <a:pt x="29892" y="16026"/>
                    <a:pt x="29891" y="16026"/>
                  </a:cubicBezTo>
                  <a:cubicBezTo>
                    <a:pt x="29720" y="16026"/>
                    <a:pt x="27442" y="13809"/>
                    <a:pt x="24095" y="11736"/>
                  </a:cubicBezTo>
                  <a:cubicBezTo>
                    <a:pt x="22777" y="10918"/>
                    <a:pt x="21252" y="10490"/>
                    <a:pt x="19701" y="10490"/>
                  </a:cubicBezTo>
                  <a:cubicBezTo>
                    <a:pt x="19464" y="10490"/>
                    <a:pt x="19226" y="10500"/>
                    <a:pt x="18988" y="10520"/>
                  </a:cubicBezTo>
                  <a:cubicBezTo>
                    <a:pt x="20873" y="10003"/>
                    <a:pt x="22758" y="9578"/>
                    <a:pt x="24672" y="9213"/>
                  </a:cubicBezTo>
                  <a:lnTo>
                    <a:pt x="24855" y="9335"/>
                  </a:lnTo>
                  <a:cubicBezTo>
                    <a:pt x="25007" y="9426"/>
                    <a:pt x="25220" y="9578"/>
                    <a:pt x="25463" y="9730"/>
                  </a:cubicBezTo>
                  <a:cubicBezTo>
                    <a:pt x="26557" y="10520"/>
                    <a:pt x="28350" y="11888"/>
                    <a:pt x="30356" y="13408"/>
                  </a:cubicBezTo>
                  <a:cubicBezTo>
                    <a:pt x="32671" y="15200"/>
                    <a:pt x="35307" y="15502"/>
                    <a:pt x="36533" y="15502"/>
                  </a:cubicBezTo>
                  <a:cubicBezTo>
                    <a:pt x="36924" y="15502"/>
                    <a:pt x="37172" y="15471"/>
                    <a:pt x="37219" y="15448"/>
                  </a:cubicBezTo>
                  <a:lnTo>
                    <a:pt x="37219" y="15448"/>
                  </a:lnTo>
                  <a:cubicBezTo>
                    <a:pt x="37219" y="15448"/>
                    <a:pt x="37219" y="15448"/>
                    <a:pt x="37218" y="15448"/>
                  </a:cubicBezTo>
                  <a:cubicBezTo>
                    <a:pt x="37066" y="15448"/>
                    <a:pt x="34993" y="13015"/>
                    <a:pt x="31876" y="10581"/>
                  </a:cubicBezTo>
                  <a:cubicBezTo>
                    <a:pt x="30387" y="9486"/>
                    <a:pt x="28594" y="8879"/>
                    <a:pt x="26770" y="8848"/>
                  </a:cubicBezTo>
                  <a:lnTo>
                    <a:pt x="26952" y="8818"/>
                  </a:lnTo>
                  <a:cubicBezTo>
                    <a:pt x="27773" y="8666"/>
                    <a:pt x="28624" y="8575"/>
                    <a:pt x="29445" y="8453"/>
                  </a:cubicBezTo>
                  <a:cubicBezTo>
                    <a:pt x="29627" y="8514"/>
                    <a:pt x="29840" y="8575"/>
                    <a:pt x="30113" y="8635"/>
                  </a:cubicBezTo>
                  <a:lnTo>
                    <a:pt x="30235" y="8666"/>
                  </a:lnTo>
                  <a:cubicBezTo>
                    <a:pt x="32187" y="9125"/>
                    <a:pt x="34193" y="9367"/>
                    <a:pt x="36227" y="9367"/>
                  </a:cubicBezTo>
                  <a:cubicBezTo>
                    <a:pt x="36347" y="9367"/>
                    <a:pt x="36467" y="9367"/>
                    <a:pt x="36588" y="9365"/>
                  </a:cubicBezTo>
                  <a:cubicBezTo>
                    <a:pt x="39110" y="9243"/>
                    <a:pt x="41603" y="8787"/>
                    <a:pt x="44004" y="7936"/>
                  </a:cubicBezTo>
                  <a:cubicBezTo>
                    <a:pt x="41741" y="6776"/>
                    <a:pt x="39229" y="6169"/>
                    <a:pt x="36679" y="6169"/>
                  </a:cubicBezTo>
                  <a:cubicBezTo>
                    <a:pt x="36558" y="6169"/>
                    <a:pt x="36436" y="6171"/>
                    <a:pt x="36314" y="6173"/>
                  </a:cubicBezTo>
                  <a:cubicBezTo>
                    <a:pt x="34308" y="6234"/>
                    <a:pt x="32302" y="6690"/>
                    <a:pt x="30448" y="7541"/>
                  </a:cubicBezTo>
                  <a:cubicBezTo>
                    <a:pt x="29961" y="7784"/>
                    <a:pt x="29566" y="7967"/>
                    <a:pt x="29323" y="8119"/>
                  </a:cubicBezTo>
                  <a:lnTo>
                    <a:pt x="27803" y="8331"/>
                  </a:lnTo>
                  <a:cubicBezTo>
                    <a:pt x="27378" y="8392"/>
                    <a:pt x="26922" y="8453"/>
                    <a:pt x="26496" y="8544"/>
                  </a:cubicBezTo>
                  <a:cubicBezTo>
                    <a:pt x="28290" y="7936"/>
                    <a:pt x="29901" y="6903"/>
                    <a:pt x="31177" y="5505"/>
                  </a:cubicBezTo>
                  <a:cubicBezTo>
                    <a:pt x="33746" y="2548"/>
                    <a:pt x="35962" y="31"/>
                    <a:pt x="36096" y="31"/>
                  </a:cubicBezTo>
                  <a:cubicBezTo>
                    <a:pt x="36098" y="31"/>
                    <a:pt x="36100" y="32"/>
                    <a:pt x="36101" y="33"/>
                  </a:cubicBezTo>
                  <a:cubicBezTo>
                    <a:pt x="36092" y="15"/>
                    <a:pt x="35975" y="1"/>
                    <a:pt x="3577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37"/>
            <p:cNvSpPr/>
            <p:nvPr/>
          </p:nvSpPr>
          <p:spPr>
            <a:xfrm>
              <a:off x="14557775" y="2134150"/>
              <a:ext cx="157250" cy="313700"/>
            </a:xfrm>
            <a:custGeom>
              <a:avLst/>
              <a:gdLst/>
              <a:ahLst/>
              <a:cxnLst/>
              <a:rect l="l" t="t" r="r" b="b"/>
              <a:pathLst>
                <a:path w="6290" h="12548" extrusionOk="0">
                  <a:moveTo>
                    <a:pt x="571" y="1"/>
                  </a:moveTo>
                  <a:cubicBezTo>
                    <a:pt x="232" y="1"/>
                    <a:pt x="1" y="515"/>
                    <a:pt x="363" y="722"/>
                  </a:cubicBezTo>
                  <a:cubicBezTo>
                    <a:pt x="2247" y="1786"/>
                    <a:pt x="3980" y="3457"/>
                    <a:pt x="4709" y="5524"/>
                  </a:cubicBezTo>
                  <a:cubicBezTo>
                    <a:pt x="5439" y="7561"/>
                    <a:pt x="4497" y="10023"/>
                    <a:pt x="3980" y="12059"/>
                  </a:cubicBezTo>
                  <a:cubicBezTo>
                    <a:pt x="3906" y="12353"/>
                    <a:pt x="4144" y="12547"/>
                    <a:pt x="4370" y="12547"/>
                  </a:cubicBezTo>
                  <a:cubicBezTo>
                    <a:pt x="4518" y="12547"/>
                    <a:pt x="4661" y="12464"/>
                    <a:pt x="4709" y="12272"/>
                  </a:cubicBezTo>
                  <a:cubicBezTo>
                    <a:pt x="5287" y="9992"/>
                    <a:pt x="6290" y="7348"/>
                    <a:pt x="5348" y="5038"/>
                  </a:cubicBezTo>
                  <a:cubicBezTo>
                    <a:pt x="4405" y="2910"/>
                    <a:pt x="2794" y="1178"/>
                    <a:pt x="758" y="53"/>
                  </a:cubicBezTo>
                  <a:cubicBezTo>
                    <a:pt x="694" y="17"/>
                    <a:pt x="631" y="1"/>
                    <a:pt x="571"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37"/>
            <p:cNvSpPr/>
            <p:nvPr/>
          </p:nvSpPr>
          <p:spPr>
            <a:xfrm>
              <a:off x="14619275" y="2169650"/>
              <a:ext cx="60800" cy="83625"/>
            </a:xfrm>
            <a:custGeom>
              <a:avLst/>
              <a:gdLst/>
              <a:ahLst/>
              <a:cxnLst/>
              <a:rect l="l" t="t" r="r" b="b"/>
              <a:pathLst>
                <a:path w="2432" h="3345" extrusionOk="0">
                  <a:moveTo>
                    <a:pt x="1034" y="1"/>
                  </a:moveTo>
                  <a:lnTo>
                    <a:pt x="0" y="1490"/>
                  </a:lnTo>
                  <a:cubicBezTo>
                    <a:pt x="760" y="1673"/>
                    <a:pt x="2432" y="3344"/>
                    <a:pt x="2432" y="3344"/>
                  </a:cubicBezTo>
                  <a:lnTo>
                    <a:pt x="1034" y="1"/>
                  </a:ln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37"/>
            <p:cNvSpPr/>
            <p:nvPr/>
          </p:nvSpPr>
          <p:spPr>
            <a:xfrm>
              <a:off x="14374575" y="1989925"/>
              <a:ext cx="280425" cy="225350"/>
            </a:xfrm>
            <a:custGeom>
              <a:avLst/>
              <a:gdLst/>
              <a:ahLst/>
              <a:cxnLst/>
              <a:rect l="l" t="t" r="r" b="b"/>
              <a:pathLst>
                <a:path w="11217" h="9014" extrusionOk="0">
                  <a:moveTo>
                    <a:pt x="1814" y="1"/>
                  </a:moveTo>
                  <a:cubicBezTo>
                    <a:pt x="1356" y="1"/>
                    <a:pt x="903" y="132"/>
                    <a:pt x="517" y="381"/>
                  </a:cubicBezTo>
                  <a:cubicBezTo>
                    <a:pt x="396" y="503"/>
                    <a:pt x="274" y="655"/>
                    <a:pt x="213" y="807"/>
                  </a:cubicBezTo>
                  <a:cubicBezTo>
                    <a:pt x="1" y="1324"/>
                    <a:pt x="244" y="1932"/>
                    <a:pt x="517" y="2418"/>
                  </a:cubicBezTo>
                  <a:cubicBezTo>
                    <a:pt x="2736" y="6278"/>
                    <a:pt x="6748" y="8740"/>
                    <a:pt x="11186" y="8983"/>
                  </a:cubicBezTo>
                  <a:lnTo>
                    <a:pt x="11217" y="9014"/>
                  </a:lnTo>
                  <a:cubicBezTo>
                    <a:pt x="10943" y="6673"/>
                    <a:pt x="9910" y="4515"/>
                    <a:pt x="8268" y="2843"/>
                  </a:cubicBezTo>
                  <a:cubicBezTo>
                    <a:pt x="6627" y="1263"/>
                    <a:pt x="4530" y="260"/>
                    <a:pt x="2280" y="47"/>
                  </a:cubicBezTo>
                  <a:cubicBezTo>
                    <a:pt x="2126" y="16"/>
                    <a:pt x="1969" y="1"/>
                    <a:pt x="1814" y="1"/>
                  </a:cubicBezTo>
                  <a:close/>
                </a:path>
              </a:pathLst>
            </a:custGeom>
            <a:solidFill>
              <a:srgbClr val="006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37"/>
            <p:cNvSpPr/>
            <p:nvPr/>
          </p:nvSpPr>
          <p:spPr>
            <a:xfrm>
              <a:off x="14374575" y="1999450"/>
              <a:ext cx="279675" cy="215075"/>
            </a:xfrm>
            <a:custGeom>
              <a:avLst/>
              <a:gdLst/>
              <a:ahLst/>
              <a:cxnLst/>
              <a:rect l="l" t="t" r="r" b="b"/>
              <a:pathLst>
                <a:path w="11187" h="8603" extrusionOk="0">
                  <a:moveTo>
                    <a:pt x="517" y="0"/>
                  </a:moveTo>
                  <a:cubicBezTo>
                    <a:pt x="396" y="92"/>
                    <a:pt x="274" y="243"/>
                    <a:pt x="213" y="426"/>
                  </a:cubicBezTo>
                  <a:cubicBezTo>
                    <a:pt x="1" y="943"/>
                    <a:pt x="244" y="1520"/>
                    <a:pt x="517" y="2006"/>
                  </a:cubicBezTo>
                  <a:cubicBezTo>
                    <a:pt x="2736" y="5867"/>
                    <a:pt x="6748" y="8359"/>
                    <a:pt x="11186" y="8602"/>
                  </a:cubicBezTo>
                  <a:lnTo>
                    <a:pt x="517" y="0"/>
                  </a:lnTo>
                  <a:close/>
                </a:path>
              </a:pathLst>
            </a:custGeom>
            <a:solidFill>
              <a:srgbClr val="355C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37"/>
            <p:cNvSpPr/>
            <p:nvPr/>
          </p:nvSpPr>
          <p:spPr>
            <a:xfrm>
              <a:off x="14823100" y="2656200"/>
              <a:ext cx="237675" cy="427350"/>
            </a:xfrm>
            <a:custGeom>
              <a:avLst/>
              <a:gdLst/>
              <a:ahLst/>
              <a:cxnLst/>
              <a:rect l="l" t="t" r="r" b="b"/>
              <a:pathLst>
                <a:path w="9507" h="17094" extrusionOk="0">
                  <a:moveTo>
                    <a:pt x="567" y="1"/>
                  </a:moveTo>
                  <a:cubicBezTo>
                    <a:pt x="228" y="1"/>
                    <a:pt x="1" y="515"/>
                    <a:pt x="388" y="722"/>
                  </a:cubicBezTo>
                  <a:lnTo>
                    <a:pt x="358" y="722"/>
                  </a:lnTo>
                  <a:cubicBezTo>
                    <a:pt x="6103" y="3761"/>
                    <a:pt x="8686" y="10570"/>
                    <a:pt x="6437" y="16618"/>
                  </a:cubicBezTo>
                  <a:cubicBezTo>
                    <a:pt x="6327" y="16911"/>
                    <a:pt x="6547" y="17093"/>
                    <a:pt x="6780" y="17093"/>
                  </a:cubicBezTo>
                  <a:cubicBezTo>
                    <a:pt x="6934" y="17093"/>
                    <a:pt x="7094" y="17013"/>
                    <a:pt x="7166" y="16831"/>
                  </a:cubicBezTo>
                  <a:cubicBezTo>
                    <a:pt x="9507" y="10418"/>
                    <a:pt x="6771" y="3275"/>
                    <a:pt x="753" y="53"/>
                  </a:cubicBezTo>
                  <a:cubicBezTo>
                    <a:pt x="689" y="16"/>
                    <a:pt x="626" y="1"/>
                    <a:pt x="567"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37"/>
            <p:cNvSpPr/>
            <p:nvPr/>
          </p:nvSpPr>
          <p:spPr>
            <a:xfrm>
              <a:off x="14736025" y="1927475"/>
              <a:ext cx="567100" cy="598575"/>
            </a:xfrm>
            <a:custGeom>
              <a:avLst/>
              <a:gdLst/>
              <a:ahLst/>
              <a:cxnLst/>
              <a:rect l="l" t="t" r="r" b="b"/>
              <a:pathLst>
                <a:path w="22684" h="23943" extrusionOk="0">
                  <a:moveTo>
                    <a:pt x="22142" y="0"/>
                  </a:moveTo>
                  <a:cubicBezTo>
                    <a:pt x="22083" y="0"/>
                    <a:pt x="22021" y="16"/>
                    <a:pt x="21957" y="53"/>
                  </a:cubicBezTo>
                  <a:cubicBezTo>
                    <a:pt x="19525" y="1329"/>
                    <a:pt x="17397" y="3092"/>
                    <a:pt x="15665" y="5189"/>
                  </a:cubicBezTo>
                  <a:cubicBezTo>
                    <a:pt x="13811" y="7469"/>
                    <a:pt x="12747" y="10144"/>
                    <a:pt x="11409" y="12727"/>
                  </a:cubicBezTo>
                  <a:cubicBezTo>
                    <a:pt x="10194" y="14977"/>
                    <a:pt x="8613" y="17044"/>
                    <a:pt x="6698" y="18776"/>
                  </a:cubicBezTo>
                  <a:cubicBezTo>
                    <a:pt x="4874" y="20539"/>
                    <a:pt x="2777" y="22272"/>
                    <a:pt x="406" y="23184"/>
                  </a:cubicBezTo>
                  <a:cubicBezTo>
                    <a:pt x="0" y="23346"/>
                    <a:pt x="100" y="23942"/>
                    <a:pt x="449" y="23942"/>
                  </a:cubicBezTo>
                  <a:cubicBezTo>
                    <a:pt x="492" y="23942"/>
                    <a:pt x="539" y="23933"/>
                    <a:pt x="589" y="23913"/>
                  </a:cubicBezTo>
                  <a:cubicBezTo>
                    <a:pt x="2777" y="23092"/>
                    <a:pt x="4662" y="21633"/>
                    <a:pt x="6394" y="20083"/>
                  </a:cubicBezTo>
                  <a:cubicBezTo>
                    <a:pt x="8279" y="18472"/>
                    <a:pt x="9920" y="16588"/>
                    <a:pt x="11257" y="14521"/>
                  </a:cubicBezTo>
                  <a:cubicBezTo>
                    <a:pt x="12868" y="11907"/>
                    <a:pt x="13811" y="8958"/>
                    <a:pt x="15634" y="6466"/>
                  </a:cubicBezTo>
                  <a:cubicBezTo>
                    <a:pt x="17397" y="4065"/>
                    <a:pt x="19677" y="2089"/>
                    <a:pt x="22321" y="691"/>
                  </a:cubicBezTo>
                  <a:cubicBezTo>
                    <a:pt x="22683" y="510"/>
                    <a:pt x="22474" y="0"/>
                    <a:pt x="221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37"/>
            <p:cNvSpPr/>
            <p:nvPr/>
          </p:nvSpPr>
          <p:spPr>
            <a:xfrm>
              <a:off x="15198300" y="1918900"/>
              <a:ext cx="102600" cy="76000"/>
            </a:xfrm>
            <a:custGeom>
              <a:avLst/>
              <a:gdLst/>
              <a:ahLst/>
              <a:cxnLst/>
              <a:rect l="l" t="t" r="r" b="b"/>
              <a:pathLst>
                <a:path w="4104" h="3040" extrusionOk="0">
                  <a:moveTo>
                    <a:pt x="2189" y="0"/>
                  </a:moveTo>
                  <a:lnTo>
                    <a:pt x="1" y="3040"/>
                  </a:lnTo>
                  <a:lnTo>
                    <a:pt x="4104" y="1277"/>
                  </a:lnTo>
                  <a:lnTo>
                    <a:pt x="2189" y="0"/>
                  </a:ln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37"/>
            <p:cNvSpPr/>
            <p:nvPr/>
          </p:nvSpPr>
          <p:spPr>
            <a:xfrm>
              <a:off x="15227175" y="1660400"/>
              <a:ext cx="382250" cy="311725"/>
            </a:xfrm>
            <a:custGeom>
              <a:avLst/>
              <a:gdLst/>
              <a:ahLst/>
              <a:cxnLst/>
              <a:rect l="l" t="t" r="r" b="b"/>
              <a:pathLst>
                <a:path w="15290" h="12469" extrusionOk="0">
                  <a:moveTo>
                    <a:pt x="12783" y="1"/>
                  </a:moveTo>
                  <a:cubicBezTo>
                    <a:pt x="12571" y="1"/>
                    <a:pt x="12361" y="14"/>
                    <a:pt x="12159" y="36"/>
                  </a:cubicBezTo>
                  <a:cubicBezTo>
                    <a:pt x="9059" y="401"/>
                    <a:pt x="6171" y="1769"/>
                    <a:pt x="3982" y="3957"/>
                  </a:cubicBezTo>
                  <a:cubicBezTo>
                    <a:pt x="1794" y="6146"/>
                    <a:pt x="365" y="9398"/>
                    <a:pt x="1" y="12468"/>
                  </a:cubicBezTo>
                  <a:lnTo>
                    <a:pt x="61" y="12468"/>
                  </a:lnTo>
                  <a:cubicBezTo>
                    <a:pt x="6141" y="12073"/>
                    <a:pt x="11612" y="8608"/>
                    <a:pt x="14591" y="3289"/>
                  </a:cubicBezTo>
                  <a:cubicBezTo>
                    <a:pt x="14955" y="2590"/>
                    <a:pt x="15290" y="1799"/>
                    <a:pt x="14986" y="1070"/>
                  </a:cubicBezTo>
                  <a:cubicBezTo>
                    <a:pt x="14895" y="857"/>
                    <a:pt x="14743" y="644"/>
                    <a:pt x="14530" y="492"/>
                  </a:cubicBezTo>
                  <a:cubicBezTo>
                    <a:pt x="14094" y="125"/>
                    <a:pt x="13434" y="1"/>
                    <a:pt x="127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37"/>
            <p:cNvSpPr/>
            <p:nvPr/>
          </p:nvSpPr>
          <p:spPr>
            <a:xfrm>
              <a:off x="15228700" y="1673450"/>
              <a:ext cx="380725" cy="298675"/>
            </a:xfrm>
            <a:custGeom>
              <a:avLst/>
              <a:gdLst/>
              <a:ahLst/>
              <a:cxnLst/>
              <a:rect l="l" t="t" r="r" b="b"/>
              <a:pathLst>
                <a:path w="15229" h="11947" extrusionOk="0">
                  <a:moveTo>
                    <a:pt x="14499" y="1"/>
                  </a:moveTo>
                  <a:lnTo>
                    <a:pt x="0" y="11946"/>
                  </a:lnTo>
                  <a:cubicBezTo>
                    <a:pt x="6080" y="11551"/>
                    <a:pt x="11551" y="8086"/>
                    <a:pt x="14530" y="2767"/>
                  </a:cubicBezTo>
                  <a:cubicBezTo>
                    <a:pt x="14894" y="2098"/>
                    <a:pt x="15229" y="1277"/>
                    <a:pt x="14925" y="578"/>
                  </a:cubicBezTo>
                  <a:cubicBezTo>
                    <a:pt x="14834" y="335"/>
                    <a:pt x="14682" y="153"/>
                    <a:pt x="144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37"/>
            <p:cNvSpPr/>
            <p:nvPr/>
          </p:nvSpPr>
          <p:spPr>
            <a:xfrm>
              <a:off x="14825950" y="2201575"/>
              <a:ext cx="76775" cy="85125"/>
            </a:xfrm>
            <a:custGeom>
              <a:avLst/>
              <a:gdLst/>
              <a:ahLst/>
              <a:cxnLst/>
              <a:rect l="l" t="t" r="r" b="b"/>
              <a:pathLst>
                <a:path w="3071" h="3405" extrusionOk="0">
                  <a:moveTo>
                    <a:pt x="700" y="1"/>
                  </a:moveTo>
                  <a:cubicBezTo>
                    <a:pt x="700" y="1"/>
                    <a:pt x="761" y="2280"/>
                    <a:pt x="1" y="3405"/>
                  </a:cubicBezTo>
                  <a:cubicBezTo>
                    <a:pt x="1" y="3405"/>
                    <a:pt x="1764" y="3131"/>
                    <a:pt x="3071" y="700"/>
                  </a:cubicBezTo>
                  <a:lnTo>
                    <a:pt x="700" y="1"/>
                  </a:ln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37"/>
            <p:cNvSpPr/>
            <p:nvPr/>
          </p:nvSpPr>
          <p:spPr>
            <a:xfrm>
              <a:off x="15014400" y="2718300"/>
              <a:ext cx="96550" cy="63850"/>
            </a:xfrm>
            <a:custGeom>
              <a:avLst/>
              <a:gdLst/>
              <a:ahLst/>
              <a:cxnLst/>
              <a:rect l="l" t="t" r="r" b="b"/>
              <a:pathLst>
                <a:path w="3862" h="2554" extrusionOk="0">
                  <a:moveTo>
                    <a:pt x="1" y="1"/>
                  </a:moveTo>
                  <a:cubicBezTo>
                    <a:pt x="1" y="1"/>
                    <a:pt x="2676" y="1916"/>
                    <a:pt x="2858" y="2554"/>
                  </a:cubicBezTo>
                  <a:lnTo>
                    <a:pt x="3861" y="1064"/>
                  </a:lnTo>
                  <a:cubicBezTo>
                    <a:pt x="2524" y="912"/>
                    <a:pt x="1217" y="548"/>
                    <a:pt x="1"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37"/>
            <p:cNvSpPr/>
            <p:nvPr/>
          </p:nvSpPr>
          <p:spPr>
            <a:xfrm>
              <a:off x="14975650" y="2824675"/>
              <a:ext cx="41050" cy="76025"/>
            </a:xfrm>
            <a:custGeom>
              <a:avLst/>
              <a:gdLst/>
              <a:ahLst/>
              <a:cxnLst/>
              <a:rect l="l" t="t" r="r" b="b"/>
              <a:pathLst>
                <a:path w="1642" h="3041" extrusionOk="0">
                  <a:moveTo>
                    <a:pt x="609" y="1"/>
                  </a:moveTo>
                  <a:lnTo>
                    <a:pt x="609" y="1"/>
                  </a:lnTo>
                  <a:cubicBezTo>
                    <a:pt x="639" y="700"/>
                    <a:pt x="426" y="1369"/>
                    <a:pt x="1" y="1946"/>
                  </a:cubicBezTo>
                  <a:lnTo>
                    <a:pt x="1612" y="3040"/>
                  </a:lnTo>
                  <a:cubicBezTo>
                    <a:pt x="1642" y="1916"/>
                    <a:pt x="1308" y="852"/>
                    <a:pt x="609"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37"/>
            <p:cNvSpPr/>
            <p:nvPr/>
          </p:nvSpPr>
          <p:spPr>
            <a:xfrm>
              <a:off x="14805450" y="1702925"/>
              <a:ext cx="316875" cy="561750"/>
            </a:xfrm>
            <a:custGeom>
              <a:avLst/>
              <a:gdLst/>
              <a:ahLst/>
              <a:cxnLst/>
              <a:rect l="l" t="t" r="r" b="b"/>
              <a:pathLst>
                <a:path w="12675" h="22470" extrusionOk="0">
                  <a:moveTo>
                    <a:pt x="10499" y="0"/>
                  </a:moveTo>
                  <a:cubicBezTo>
                    <a:pt x="9632" y="0"/>
                    <a:pt x="8692" y="456"/>
                    <a:pt x="7933" y="980"/>
                  </a:cubicBezTo>
                  <a:cubicBezTo>
                    <a:pt x="4681" y="3259"/>
                    <a:pt x="2280" y="6603"/>
                    <a:pt x="1125" y="10433"/>
                  </a:cubicBezTo>
                  <a:cubicBezTo>
                    <a:pt x="0" y="14232"/>
                    <a:pt x="365" y="18792"/>
                    <a:pt x="1854" y="22469"/>
                  </a:cubicBezTo>
                  <a:lnTo>
                    <a:pt x="1915" y="22409"/>
                  </a:lnTo>
                  <a:cubicBezTo>
                    <a:pt x="8541" y="18214"/>
                    <a:pt x="12584" y="10980"/>
                    <a:pt x="12675" y="3138"/>
                  </a:cubicBezTo>
                  <a:cubicBezTo>
                    <a:pt x="12675" y="2135"/>
                    <a:pt x="12553" y="1041"/>
                    <a:pt x="11794" y="402"/>
                  </a:cubicBezTo>
                  <a:cubicBezTo>
                    <a:pt x="11520" y="220"/>
                    <a:pt x="11216" y="68"/>
                    <a:pt x="10912" y="37"/>
                  </a:cubicBezTo>
                  <a:cubicBezTo>
                    <a:pt x="10777" y="12"/>
                    <a:pt x="10639" y="0"/>
                    <a:pt x="104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37"/>
            <p:cNvSpPr/>
            <p:nvPr/>
          </p:nvSpPr>
          <p:spPr>
            <a:xfrm>
              <a:off x="14853300" y="1703850"/>
              <a:ext cx="269025" cy="559300"/>
            </a:xfrm>
            <a:custGeom>
              <a:avLst/>
              <a:gdLst/>
              <a:ahLst/>
              <a:cxnLst/>
              <a:rect l="l" t="t" r="r" b="b"/>
              <a:pathLst>
                <a:path w="10761" h="22372" extrusionOk="0">
                  <a:moveTo>
                    <a:pt x="9028" y="0"/>
                  </a:moveTo>
                  <a:lnTo>
                    <a:pt x="1" y="22372"/>
                  </a:lnTo>
                  <a:cubicBezTo>
                    <a:pt x="6627" y="18177"/>
                    <a:pt x="10670" y="10943"/>
                    <a:pt x="10761" y="3101"/>
                  </a:cubicBezTo>
                  <a:cubicBezTo>
                    <a:pt x="10761" y="2098"/>
                    <a:pt x="10639" y="1004"/>
                    <a:pt x="9880" y="365"/>
                  </a:cubicBezTo>
                  <a:cubicBezTo>
                    <a:pt x="9636" y="183"/>
                    <a:pt x="9332" y="31"/>
                    <a:pt x="90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37"/>
            <p:cNvSpPr/>
            <p:nvPr/>
          </p:nvSpPr>
          <p:spPr>
            <a:xfrm>
              <a:off x="14781875" y="2852050"/>
              <a:ext cx="263725" cy="480750"/>
            </a:xfrm>
            <a:custGeom>
              <a:avLst/>
              <a:gdLst/>
              <a:ahLst/>
              <a:cxnLst/>
              <a:rect l="l" t="t" r="r" b="b"/>
              <a:pathLst>
                <a:path w="10549" h="19230" extrusionOk="0">
                  <a:moveTo>
                    <a:pt x="8724" y="0"/>
                  </a:moveTo>
                  <a:lnTo>
                    <a:pt x="8664" y="31"/>
                  </a:lnTo>
                  <a:cubicBezTo>
                    <a:pt x="3223" y="3769"/>
                    <a:pt x="1" y="10000"/>
                    <a:pt x="153" y="16627"/>
                  </a:cubicBezTo>
                  <a:cubicBezTo>
                    <a:pt x="183" y="17478"/>
                    <a:pt x="335" y="18420"/>
                    <a:pt x="1004" y="18906"/>
                  </a:cubicBezTo>
                  <a:cubicBezTo>
                    <a:pt x="1217" y="19089"/>
                    <a:pt x="1490" y="19180"/>
                    <a:pt x="1733" y="19210"/>
                  </a:cubicBezTo>
                  <a:cubicBezTo>
                    <a:pt x="1823" y="19223"/>
                    <a:pt x="1913" y="19229"/>
                    <a:pt x="2005" y="19229"/>
                  </a:cubicBezTo>
                  <a:cubicBezTo>
                    <a:pt x="2780" y="19229"/>
                    <a:pt x="3600" y="18791"/>
                    <a:pt x="4226" y="18329"/>
                  </a:cubicBezTo>
                  <a:cubicBezTo>
                    <a:pt x="6931" y="16292"/>
                    <a:pt x="8846" y="13405"/>
                    <a:pt x="9727" y="10122"/>
                  </a:cubicBezTo>
                  <a:cubicBezTo>
                    <a:pt x="10548" y="6900"/>
                    <a:pt x="10092" y="3040"/>
                    <a:pt x="8724" y="0"/>
                  </a:cubicBezTo>
                  <a:close/>
                </a:path>
              </a:pathLst>
            </a:custGeom>
            <a:solidFill>
              <a:srgbClr val="8CB0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37"/>
            <p:cNvSpPr/>
            <p:nvPr/>
          </p:nvSpPr>
          <p:spPr>
            <a:xfrm>
              <a:off x="14781875" y="2852800"/>
              <a:ext cx="216600" cy="479525"/>
            </a:xfrm>
            <a:custGeom>
              <a:avLst/>
              <a:gdLst/>
              <a:ahLst/>
              <a:cxnLst/>
              <a:rect l="l" t="t" r="r" b="b"/>
              <a:pathLst>
                <a:path w="8664" h="19181" extrusionOk="0">
                  <a:moveTo>
                    <a:pt x="8664" y="1"/>
                  </a:moveTo>
                  <a:lnTo>
                    <a:pt x="8664" y="1"/>
                  </a:lnTo>
                  <a:cubicBezTo>
                    <a:pt x="3223" y="3739"/>
                    <a:pt x="1" y="9970"/>
                    <a:pt x="153" y="16597"/>
                  </a:cubicBezTo>
                  <a:cubicBezTo>
                    <a:pt x="183" y="17448"/>
                    <a:pt x="335" y="18390"/>
                    <a:pt x="1004" y="18876"/>
                  </a:cubicBezTo>
                  <a:cubicBezTo>
                    <a:pt x="1217" y="19059"/>
                    <a:pt x="1490" y="19150"/>
                    <a:pt x="1733" y="19180"/>
                  </a:cubicBezTo>
                  <a:lnTo>
                    <a:pt x="8664" y="1"/>
                  </a:ln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37"/>
            <p:cNvSpPr/>
            <p:nvPr/>
          </p:nvSpPr>
          <p:spPr>
            <a:xfrm>
              <a:off x="15069875" y="2743375"/>
              <a:ext cx="398225" cy="291925"/>
            </a:xfrm>
            <a:custGeom>
              <a:avLst/>
              <a:gdLst/>
              <a:ahLst/>
              <a:cxnLst/>
              <a:rect l="l" t="t" r="r" b="b"/>
              <a:pathLst>
                <a:path w="15929" h="11677" extrusionOk="0">
                  <a:moveTo>
                    <a:pt x="1" y="1"/>
                  </a:moveTo>
                  <a:cubicBezTo>
                    <a:pt x="548" y="3040"/>
                    <a:pt x="2189" y="6201"/>
                    <a:pt x="4499" y="8238"/>
                  </a:cubicBezTo>
                  <a:cubicBezTo>
                    <a:pt x="6840" y="10305"/>
                    <a:pt x="9788" y="11521"/>
                    <a:pt x="12888" y="11673"/>
                  </a:cubicBezTo>
                  <a:cubicBezTo>
                    <a:pt x="12965" y="11675"/>
                    <a:pt x="13043" y="11677"/>
                    <a:pt x="13121" y="11677"/>
                  </a:cubicBezTo>
                  <a:cubicBezTo>
                    <a:pt x="13887" y="11677"/>
                    <a:pt x="14736" y="11533"/>
                    <a:pt x="15259" y="11065"/>
                  </a:cubicBezTo>
                  <a:cubicBezTo>
                    <a:pt x="15442" y="10913"/>
                    <a:pt x="15594" y="10700"/>
                    <a:pt x="15685" y="10457"/>
                  </a:cubicBezTo>
                  <a:cubicBezTo>
                    <a:pt x="15928" y="9727"/>
                    <a:pt x="15533" y="8937"/>
                    <a:pt x="15138" y="8299"/>
                  </a:cubicBezTo>
                  <a:cubicBezTo>
                    <a:pt x="11825" y="3162"/>
                    <a:pt x="6171" y="31"/>
                    <a:pt x="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37"/>
            <p:cNvSpPr/>
            <p:nvPr/>
          </p:nvSpPr>
          <p:spPr>
            <a:xfrm>
              <a:off x="15071400" y="2743375"/>
              <a:ext cx="396700" cy="276625"/>
            </a:xfrm>
            <a:custGeom>
              <a:avLst/>
              <a:gdLst/>
              <a:ahLst/>
              <a:cxnLst/>
              <a:rect l="l" t="t" r="r" b="b"/>
              <a:pathLst>
                <a:path w="15868" h="11065" extrusionOk="0">
                  <a:moveTo>
                    <a:pt x="1" y="1"/>
                  </a:moveTo>
                  <a:lnTo>
                    <a:pt x="15198" y="11065"/>
                  </a:lnTo>
                  <a:cubicBezTo>
                    <a:pt x="15411" y="10913"/>
                    <a:pt x="15533" y="10700"/>
                    <a:pt x="15624" y="10457"/>
                  </a:cubicBezTo>
                  <a:cubicBezTo>
                    <a:pt x="15867" y="9727"/>
                    <a:pt x="15502" y="8937"/>
                    <a:pt x="15077" y="8299"/>
                  </a:cubicBezTo>
                  <a:cubicBezTo>
                    <a:pt x="11794" y="3162"/>
                    <a:pt x="6110" y="3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37"/>
            <p:cNvSpPr/>
            <p:nvPr/>
          </p:nvSpPr>
          <p:spPr>
            <a:xfrm>
              <a:off x="14755000" y="2212075"/>
              <a:ext cx="791325" cy="357400"/>
            </a:xfrm>
            <a:custGeom>
              <a:avLst/>
              <a:gdLst/>
              <a:ahLst/>
              <a:cxnLst/>
              <a:rect l="l" t="t" r="r" b="b"/>
              <a:pathLst>
                <a:path w="31653" h="14296" extrusionOk="0">
                  <a:moveTo>
                    <a:pt x="31150" y="0"/>
                  </a:moveTo>
                  <a:cubicBezTo>
                    <a:pt x="31088" y="0"/>
                    <a:pt x="31022" y="20"/>
                    <a:pt x="30955" y="67"/>
                  </a:cubicBezTo>
                  <a:cubicBezTo>
                    <a:pt x="26304" y="3441"/>
                    <a:pt x="21714" y="7362"/>
                    <a:pt x="16365" y="9611"/>
                  </a:cubicBezTo>
                  <a:cubicBezTo>
                    <a:pt x="11319" y="11769"/>
                    <a:pt x="5848" y="12651"/>
                    <a:pt x="468" y="13563"/>
                  </a:cubicBezTo>
                  <a:cubicBezTo>
                    <a:pt x="1" y="13621"/>
                    <a:pt x="178" y="14296"/>
                    <a:pt x="597" y="14296"/>
                  </a:cubicBezTo>
                  <a:cubicBezTo>
                    <a:pt x="614" y="14296"/>
                    <a:pt x="632" y="14294"/>
                    <a:pt x="650" y="14292"/>
                  </a:cubicBezTo>
                  <a:cubicBezTo>
                    <a:pt x="6091" y="13380"/>
                    <a:pt x="11562" y="12468"/>
                    <a:pt x="16669" y="10310"/>
                  </a:cubicBezTo>
                  <a:cubicBezTo>
                    <a:pt x="22049" y="8031"/>
                    <a:pt x="26639" y="4140"/>
                    <a:pt x="31350" y="736"/>
                  </a:cubicBezTo>
                  <a:cubicBezTo>
                    <a:pt x="31653" y="483"/>
                    <a:pt x="31453" y="0"/>
                    <a:pt x="3115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37"/>
            <p:cNvSpPr/>
            <p:nvPr/>
          </p:nvSpPr>
          <p:spPr>
            <a:xfrm>
              <a:off x="14813425" y="2518900"/>
              <a:ext cx="732825" cy="182050"/>
            </a:xfrm>
            <a:custGeom>
              <a:avLst/>
              <a:gdLst/>
              <a:ahLst/>
              <a:cxnLst/>
              <a:rect l="l" t="t" r="r" b="b"/>
              <a:pathLst>
                <a:path w="29313" h="7282" extrusionOk="0">
                  <a:moveTo>
                    <a:pt x="9169" y="1"/>
                  </a:moveTo>
                  <a:cubicBezTo>
                    <a:pt x="6249" y="1"/>
                    <a:pt x="3314" y="385"/>
                    <a:pt x="441" y="1168"/>
                  </a:cubicBezTo>
                  <a:cubicBezTo>
                    <a:pt x="0" y="1306"/>
                    <a:pt x="109" y="1918"/>
                    <a:pt x="495" y="1918"/>
                  </a:cubicBezTo>
                  <a:cubicBezTo>
                    <a:pt x="535" y="1918"/>
                    <a:pt x="578" y="1912"/>
                    <a:pt x="623" y="1897"/>
                  </a:cubicBezTo>
                  <a:lnTo>
                    <a:pt x="654" y="1928"/>
                  </a:lnTo>
                  <a:cubicBezTo>
                    <a:pt x="3479" y="1152"/>
                    <a:pt x="6361" y="772"/>
                    <a:pt x="9227" y="772"/>
                  </a:cubicBezTo>
                  <a:cubicBezTo>
                    <a:pt x="16136" y="772"/>
                    <a:pt x="22946" y="2984"/>
                    <a:pt x="28618" y="7217"/>
                  </a:cubicBezTo>
                  <a:cubicBezTo>
                    <a:pt x="28678" y="7262"/>
                    <a:pt x="28738" y="7281"/>
                    <a:pt x="28796" y="7281"/>
                  </a:cubicBezTo>
                  <a:cubicBezTo>
                    <a:pt x="29091" y="7281"/>
                    <a:pt x="29313" y="6777"/>
                    <a:pt x="28982" y="6548"/>
                  </a:cubicBezTo>
                  <a:cubicBezTo>
                    <a:pt x="23199" y="2248"/>
                    <a:pt x="16228" y="1"/>
                    <a:pt x="91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37"/>
            <p:cNvSpPr/>
            <p:nvPr/>
          </p:nvSpPr>
          <p:spPr>
            <a:xfrm>
              <a:off x="14749975" y="2385825"/>
              <a:ext cx="1002400" cy="161550"/>
            </a:xfrm>
            <a:custGeom>
              <a:avLst/>
              <a:gdLst/>
              <a:ahLst/>
              <a:cxnLst/>
              <a:rect l="l" t="t" r="r" b="b"/>
              <a:pathLst>
                <a:path w="40096" h="6462" extrusionOk="0">
                  <a:moveTo>
                    <a:pt x="26455" y="0"/>
                  </a:moveTo>
                  <a:cubicBezTo>
                    <a:pt x="24524" y="0"/>
                    <a:pt x="22576" y="201"/>
                    <a:pt x="20639" y="594"/>
                  </a:cubicBezTo>
                  <a:cubicBezTo>
                    <a:pt x="13861" y="1992"/>
                    <a:pt x="7477" y="5184"/>
                    <a:pt x="486" y="5701"/>
                  </a:cubicBezTo>
                  <a:cubicBezTo>
                    <a:pt x="10" y="5730"/>
                    <a:pt x="0" y="6461"/>
                    <a:pt x="458" y="6461"/>
                  </a:cubicBezTo>
                  <a:cubicBezTo>
                    <a:pt x="468" y="6461"/>
                    <a:pt x="477" y="6461"/>
                    <a:pt x="486" y="6461"/>
                  </a:cubicBezTo>
                  <a:cubicBezTo>
                    <a:pt x="7113" y="5974"/>
                    <a:pt x="13192" y="3147"/>
                    <a:pt x="19575" y="1628"/>
                  </a:cubicBezTo>
                  <a:cubicBezTo>
                    <a:pt x="21885" y="1071"/>
                    <a:pt x="24210" y="780"/>
                    <a:pt x="26509" y="780"/>
                  </a:cubicBezTo>
                  <a:cubicBezTo>
                    <a:pt x="30986" y="780"/>
                    <a:pt x="35366" y="1882"/>
                    <a:pt x="39363" y="4272"/>
                  </a:cubicBezTo>
                  <a:cubicBezTo>
                    <a:pt x="39424" y="4303"/>
                    <a:pt x="39484" y="4316"/>
                    <a:pt x="39541" y="4316"/>
                  </a:cubicBezTo>
                  <a:cubicBezTo>
                    <a:pt x="39878" y="4316"/>
                    <a:pt x="40096" y="3837"/>
                    <a:pt x="39758" y="3603"/>
                  </a:cubicBezTo>
                  <a:lnTo>
                    <a:pt x="39758" y="3603"/>
                  </a:lnTo>
                  <a:lnTo>
                    <a:pt x="39758" y="3634"/>
                  </a:lnTo>
                  <a:cubicBezTo>
                    <a:pt x="35657" y="1165"/>
                    <a:pt x="31102" y="0"/>
                    <a:pt x="264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37"/>
            <p:cNvSpPr/>
            <p:nvPr/>
          </p:nvSpPr>
          <p:spPr>
            <a:xfrm>
              <a:off x="15471100" y="1928000"/>
              <a:ext cx="528925" cy="349700"/>
            </a:xfrm>
            <a:custGeom>
              <a:avLst/>
              <a:gdLst/>
              <a:ahLst/>
              <a:cxnLst/>
              <a:rect l="l" t="t" r="r" b="b"/>
              <a:pathLst>
                <a:path w="21157" h="13988" extrusionOk="0">
                  <a:moveTo>
                    <a:pt x="17282" y="1"/>
                  </a:moveTo>
                  <a:cubicBezTo>
                    <a:pt x="13347" y="1"/>
                    <a:pt x="9509" y="1306"/>
                    <a:pt x="6384" y="3740"/>
                  </a:cubicBezTo>
                  <a:cubicBezTo>
                    <a:pt x="3253" y="6171"/>
                    <a:pt x="913" y="10092"/>
                    <a:pt x="1" y="13953"/>
                  </a:cubicBezTo>
                  <a:lnTo>
                    <a:pt x="61" y="13953"/>
                  </a:lnTo>
                  <a:cubicBezTo>
                    <a:pt x="482" y="13976"/>
                    <a:pt x="902" y="13987"/>
                    <a:pt x="1321" y="13987"/>
                  </a:cubicBezTo>
                  <a:cubicBezTo>
                    <a:pt x="8674" y="13987"/>
                    <a:pt x="15631" y="10481"/>
                    <a:pt x="20031" y="4500"/>
                  </a:cubicBezTo>
                  <a:cubicBezTo>
                    <a:pt x="20609" y="3709"/>
                    <a:pt x="21156" y="2737"/>
                    <a:pt x="20882" y="1764"/>
                  </a:cubicBezTo>
                  <a:cubicBezTo>
                    <a:pt x="20791" y="1460"/>
                    <a:pt x="20609" y="1187"/>
                    <a:pt x="20396" y="943"/>
                  </a:cubicBezTo>
                  <a:cubicBezTo>
                    <a:pt x="19697" y="244"/>
                    <a:pt x="18481" y="1"/>
                    <a:pt x="17417" y="1"/>
                  </a:cubicBezTo>
                  <a:cubicBezTo>
                    <a:pt x="17372" y="1"/>
                    <a:pt x="17327" y="1"/>
                    <a:pt x="172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37"/>
            <p:cNvSpPr/>
            <p:nvPr/>
          </p:nvSpPr>
          <p:spPr>
            <a:xfrm>
              <a:off x="15472625" y="1951575"/>
              <a:ext cx="527400" cy="326125"/>
            </a:xfrm>
            <a:custGeom>
              <a:avLst/>
              <a:gdLst/>
              <a:ahLst/>
              <a:cxnLst/>
              <a:rect l="l" t="t" r="r" b="b"/>
              <a:pathLst>
                <a:path w="21096" h="13045" extrusionOk="0">
                  <a:moveTo>
                    <a:pt x="20335" y="0"/>
                  </a:moveTo>
                  <a:lnTo>
                    <a:pt x="0" y="13010"/>
                  </a:lnTo>
                  <a:cubicBezTo>
                    <a:pt x="423" y="13033"/>
                    <a:pt x="844" y="13044"/>
                    <a:pt x="1265" y="13044"/>
                  </a:cubicBezTo>
                  <a:cubicBezTo>
                    <a:pt x="8643" y="13044"/>
                    <a:pt x="15599" y="9538"/>
                    <a:pt x="19970" y="3557"/>
                  </a:cubicBezTo>
                  <a:cubicBezTo>
                    <a:pt x="20548" y="2766"/>
                    <a:pt x="21095" y="1763"/>
                    <a:pt x="20821" y="821"/>
                  </a:cubicBezTo>
                  <a:cubicBezTo>
                    <a:pt x="20730" y="517"/>
                    <a:pt x="20548" y="244"/>
                    <a:pt x="203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37"/>
            <p:cNvSpPr/>
            <p:nvPr/>
          </p:nvSpPr>
          <p:spPr>
            <a:xfrm>
              <a:off x="15577500" y="2396550"/>
              <a:ext cx="449875" cy="215750"/>
            </a:xfrm>
            <a:custGeom>
              <a:avLst/>
              <a:gdLst/>
              <a:ahLst/>
              <a:cxnLst/>
              <a:rect l="l" t="t" r="r" b="b"/>
              <a:pathLst>
                <a:path w="17995" h="8630" extrusionOk="0">
                  <a:moveTo>
                    <a:pt x="5037" y="0"/>
                  </a:moveTo>
                  <a:cubicBezTo>
                    <a:pt x="3364" y="0"/>
                    <a:pt x="1679" y="234"/>
                    <a:pt x="30" y="712"/>
                  </a:cubicBezTo>
                  <a:lnTo>
                    <a:pt x="0" y="712"/>
                  </a:lnTo>
                  <a:cubicBezTo>
                    <a:pt x="1368" y="3448"/>
                    <a:pt x="3830" y="6032"/>
                    <a:pt x="6626" y="7339"/>
                  </a:cubicBezTo>
                  <a:cubicBezTo>
                    <a:pt x="8449" y="8191"/>
                    <a:pt x="10441" y="8629"/>
                    <a:pt x="12448" y="8629"/>
                  </a:cubicBezTo>
                  <a:cubicBezTo>
                    <a:pt x="13520" y="8629"/>
                    <a:pt x="14596" y="8504"/>
                    <a:pt x="15654" y="8250"/>
                  </a:cubicBezTo>
                  <a:cubicBezTo>
                    <a:pt x="16444" y="8068"/>
                    <a:pt x="17326" y="7673"/>
                    <a:pt x="17721" y="7035"/>
                  </a:cubicBezTo>
                  <a:cubicBezTo>
                    <a:pt x="17873" y="6822"/>
                    <a:pt x="17934" y="6579"/>
                    <a:pt x="17964" y="6305"/>
                  </a:cubicBezTo>
                  <a:cubicBezTo>
                    <a:pt x="17994" y="5545"/>
                    <a:pt x="17417" y="4907"/>
                    <a:pt x="16809" y="4390"/>
                  </a:cubicBezTo>
                  <a:cubicBezTo>
                    <a:pt x="13509" y="1528"/>
                    <a:pt x="9314" y="0"/>
                    <a:pt x="50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37"/>
            <p:cNvSpPr/>
            <p:nvPr/>
          </p:nvSpPr>
          <p:spPr>
            <a:xfrm>
              <a:off x="15578250" y="2396550"/>
              <a:ext cx="449125" cy="175875"/>
            </a:xfrm>
            <a:custGeom>
              <a:avLst/>
              <a:gdLst/>
              <a:ahLst/>
              <a:cxnLst/>
              <a:rect l="l" t="t" r="r" b="b"/>
              <a:pathLst>
                <a:path w="17965" h="7035" extrusionOk="0">
                  <a:moveTo>
                    <a:pt x="5007" y="0"/>
                  </a:moveTo>
                  <a:cubicBezTo>
                    <a:pt x="3334" y="0"/>
                    <a:pt x="1649" y="234"/>
                    <a:pt x="0" y="712"/>
                  </a:cubicBezTo>
                  <a:lnTo>
                    <a:pt x="17691" y="7035"/>
                  </a:lnTo>
                  <a:cubicBezTo>
                    <a:pt x="17843" y="6822"/>
                    <a:pt x="17904" y="6579"/>
                    <a:pt x="17934" y="6335"/>
                  </a:cubicBezTo>
                  <a:cubicBezTo>
                    <a:pt x="17964" y="5576"/>
                    <a:pt x="17387" y="4907"/>
                    <a:pt x="16779" y="4390"/>
                  </a:cubicBezTo>
                  <a:cubicBezTo>
                    <a:pt x="13479" y="1528"/>
                    <a:pt x="9284" y="0"/>
                    <a:pt x="50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37"/>
            <p:cNvSpPr/>
            <p:nvPr/>
          </p:nvSpPr>
          <p:spPr>
            <a:xfrm>
              <a:off x="15432350" y="2639275"/>
              <a:ext cx="506100" cy="381025"/>
            </a:xfrm>
            <a:custGeom>
              <a:avLst/>
              <a:gdLst/>
              <a:ahLst/>
              <a:cxnLst/>
              <a:rect l="l" t="t" r="r" b="b"/>
              <a:pathLst>
                <a:path w="20244" h="15241" extrusionOk="0">
                  <a:moveTo>
                    <a:pt x="0" y="0"/>
                  </a:moveTo>
                  <a:lnTo>
                    <a:pt x="0" y="0"/>
                  </a:lnTo>
                  <a:cubicBezTo>
                    <a:pt x="639" y="3921"/>
                    <a:pt x="2675" y="7994"/>
                    <a:pt x="5593" y="10669"/>
                  </a:cubicBezTo>
                  <a:cubicBezTo>
                    <a:pt x="8572" y="13344"/>
                    <a:pt x="12341" y="14955"/>
                    <a:pt x="16323" y="15229"/>
                  </a:cubicBezTo>
                  <a:cubicBezTo>
                    <a:pt x="16463" y="15237"/>
                    <a:pt x="16606" y="15241"/>
                    <a:pt x="16750" y="15241"/>
                  </a:cubicBezTo>
                  <a:cubicBezTo>
                    <a:pt x="17699" y="15241"/>
                    <a:pt x="18703" y="15053"/>
                    <a:pt x="19363" y="14499"/>
                  </a:cubicBezTo>
                  <a:cubicBezTo>
                    <a:pt x="19606" y="14286"/>
                    <a:pt x="19788" y="14043"/>
                    <a:pt x="19910" y="13739"/>
                  </a:cubicBezTo>
                  <a:cubicBezTo>
                    <a:pt x="20244" y="12827"/>
                    <a:pt x="19788" y="11794"/>
                    <a:pt x="19271" y="10943"/>
                  </a:cubicBezTo>
                  <a:cubicBezTo>
                    <a:pt x="15138" y="4286"/>
                    <a:pt x="7903" y="183"/>
                    <a:pt x="61" y="31"/>
                  </a:cubicBez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37"/>
            <p:cNvSpPr/>
            <p:nvPr/>
          </p:nvSpPr>
          <p:spPr>
            <a:xfrm>
              <a:off x="15434625" y="2639275"/>
              <a:ext cx="503825" cy="362500"/>
            </a:xfrm>
            <a:custGeom>
              <a:avLst/>
              <a:gdLst/>
              <a:ahLst/>
              <a:cxnLst/>
              <a:rect l="l" t="t" r="r" b="b"/>
              <a:pathLst>
                <a:path w="20153" h="14500" extrusionOk="0">
                  <a:moveTo>
                    <a:pt x="1" y="0"/>
                  </a:moveTo>
                  <a:lnTo>
                    <a:pt x="19272" y="14499"/>
                  </a:lnTo>
                  <a:cubicBezTo>
                    <a:pt x="19515" y="14286"/>
                    <a:pt x="19697" y="14013"/>
                    <a:pt x="19819" y="13739"/>
                  </a:cubicBezTo>
                  <a:cubicBezTo>
                    <a:pt x="20153" y="12797"/>
                    <a:pt x="19697" y="11794"/>
                    <a:pt x="19180" y="10943"/>
                  </a:cubicBezTo>
                  <a:cubicBezTo>
                    <a:pt x="15047" y="4286"/>
                    <a:pt x="7812" y="152"/>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37"/>
            <p:cNvSpPr/>
            <p:nvPr/>
          </p:nvSpPr>
          <p:spPr>
            <a:xfrm>
              <a:off x="13654950" y="2996425"/>
              <a:ext cx="598825" cy="1120100"/>
            </a:xfrm>
            <a:custGeom>
              <a:avLst/>
              <a:gdLst/>
              <a:ahLst/>
              <a:cxnLst/>
              <a:rect l="l" t="t" r="r" b="b"/>
              <a:pathLst>
                <a:path w="23953" h="44804" extrusionOk="0">
                  <a:moveTo>
                    <a:pt x="6990" y="13248"/>
                  </a:moveTo>
                  <a:lnTo>
                    <a:pt x="6990" y="13248"/>
                  </a:lnTo>
                  <a:cubicBezTo>
                    <a:pt x="6990" y="13250"/>
                    <a:pt x="6990" y="13252"/>
                    <a:pt x="6992" y="13253"/>
                  </a:cubicBezTo>
                  <a:cubicBezTo>
                    <a:pt x="6991" y="13252"/>
                    <a:pt x="6991" y="13250"/>
                    <a:pt x="6990" y="13248"/>
                  </a:cubicBezTo>
                  <a:close/>
                  <a:moveTo>
                    <a:pt x="5531" y="20573"/>
                  </a:moveTo>
                  <a:cubicBezTo>
                    <a:pt x="5531" y="20575"/>
                    <a:pt x="5531" y="20577"/>
                    <a:pt x="5533" y="20578"/>
                  </a:cubicBezTo>
                  <a:cubicBezTo>
                    <a:pt x="5532" y="20577"/>
                    <a:pt x="5531" y="20575"/>
                    <a:pt x="5531" y="20573"/>
                  </a:cubicBezTo>
                  <a:close/>
                  <a:moveTo>
                    <a:pt x="3101" y="28051"/>
                  </a:moveTo>
                  <a:cubicBezTo>
                    <a:pt x="3100" y="28053"/>
                    <a:pt x="3100" y="28054"/>
                    <a:pt x="3101" y="28055"/>
                  </a:cubicBezTo>
                  <a:cubicBezTo>
                    <a:pt x="3101" y="28054"/>
                    <a:pt x="3101" y="28053"/>
                    <a:pt x="3101" y="28051"/>
                  </a:cubicBezTo>
                  <a:close/>
                  <a:moveTo>
                    <a:pt x="1" y="34950"/>
                  </a:moveTo>
                  <a:cubicBezTo>
                    <a:pt x="1" y="34952"/>
                    <a:pt x="0" y="34954"/>
                    <a:pt x="1" y="34955"/>
                  </a:cubicBezTo>
                  <a:cubicBezTo>
                    <a:pt x="1" y="34954"/>
                    <a:pt x="1" y="34952"/>
                    <a:pt x="1" y="34950"/>
                  </a:cubicBezTo>
                  <a:close/>
                  <a:moveTo>
                    <a:pt x="15746" y="0"/>
                  </a:moveTo>
                  <a:cubicBezTo>
                    <a:pt x="15655" y="0"/>
                    <a:pt x="15564" y="61"/>
                    <a:pt x="15564" y="183"/>
                  </a:cubicBezTo>
                  <a:cubicBezTo>
                    <a:pt x="15533" y="791"/>
                    <a:pt x="15533" y="1368"/>
                    <a:pt x="15564" y="1976"/>
                  </a:cubicBezTo>
                  <a:lnTo>
                    <a:pt x="15472" y="2067"/>
                  </a:lnTo>
                  <a:cubicBezTo>
                    <a:pt x="15320" y="2219"/>
                    <a:pt x="15138" y="2402"/>
                    <a:pt x="14925" y="2614"/>
                  </a:cubicBezTo>
                  <a:cubicBezTo>
                    <a:pt x="13922" y="3557"/>
                    <a:pt x="12220" y="5107"/>
                    <a:pt x="10305" y="6809"/>
                  </a:cubicBezTo>
                  <a:cubicBezTo>
                    <a:pt x="7362" y="9421"/>
                    <a:pt x="6941" y="13072"/>
                    <a:pt x="6990" y="13248"/>
                  </a:cubicBezTo>
                  <a:lnTo>
                    <a:pt x="6990" y="13248"/>
                  </a:lnTo>
                  <a:cubicBezTo>
                    <a:pt x="7007" y="13133"/>
                    <a:pt x="9876" y="11532"/>
                    <a:pt x="12949" y="8876"/>
                  </a:cubicBezTo>
                  <a:cubicBezTo>
                    <a:pt x="14287" y="7660"/>
                    <a:pt x="15199" y="6079"/>
                    <a:pt x="15594" y="4317"/>
                  </a:cubicBezTo>
                  <a:lnTo>
                    <a:pt x="15594" y="4317"/>
                  </a:lnTo>
                  <a:cubicBezTo>
                    <a:pt x="15594" y="5380"/>
                    <a:pt x="15533" y="6444"/>
                    <a:pt x="15472" y="7508"/>
                  </a:cubicBezTo>
                  <a:cubicBezTo>
                    <a:pt x="15442" y="8420"/>
                    <a:pt x="15351" y="9301"/>
                    <a:pt x="15260" y="10213"/>
                  </a:cubicBezTo>
                  <a:cubicBezTo>
                    <a:pt x="15108" y="10335"/>
                    <a:pt x="14864" y="10548"/>
                    <a:pt x="14560" y="10791"/>
                  </a:cubicBezTo>
                  <a:cubicBezTo>
                    <a:pt x="13466" y="11642"/>
                    <a:pt x="11582" y="13010"/>
                    <a:pt x="9515" y="14499"/>
                  </a:cubicBezTo>
                  <a:cubicBezTo>
                    <a:pt x="6305" y="16809"/>
                    <a:pt x="5493" y="20391"/>
                    <a:pt x="5531" y="20573"/>
                  </a:cubicBezTo>
                  <a:lnTo>
                    <a:pt x="5531" y="20573"/>
                  </a:lnTo>
                  <a:cubicBezTo>
                    <a:pt x="5542" y="20444"/>
                    <a:pt x="8567" y="19141"/>
                    <a:pt x="11886" y="16809"/>
                  </a:cubicBezTo>
                  <a:cubicBezTo>
                    <a:pt x="13345" y="15745"/>
                    <a:pt x="14439" y="14256"/>
                    <a:pt x="15016" y="12523"/>
                  </a:cubicBezTo>
                  <a:lnTo>
                    <a:pt x="15016" y="12523"/>
                  </a:lnTo>
                  <a:cubicBezTo>
                    <a:pt x="14925" y="13283"/>
                    <a:pt x="14834" y="14043"/>
                    <a:pt x="14712" y="14773"/>
                  </a:cubicBezTo>
                  <a:cubicBezTo>
                    <a:pt x="14500" y="16110"/>
                    <a:pt x="14256" y="17447"/>
                    <a:pt x="13983" y="18754"/>
                  </a:cubicBezTo>
                  <a:lnTo>
                    <a:pt x="13953" y="18754"/>
                  </a:lnTo>
                  <a:lnTo>
                    <a:pt x="13892" y="18785"/>
                  </a:lnTo>
                  <a:cubicBezTo>
                    <a:pt x="13709" y="18906"/>
                    <a:pt x="13466" y="19089"/>
                    <a:pt x="13193" y="19271"/>
                  </a:cubicBezTo>
                  <a:cubicBezTo>
                    <a:pt x="12007" y="19970"/>
                    <a:pt x="10001" y="21125"/>
                    <a:pt x="7752" y="22402"/>
                  </a:cubicBezTo>
                  <a:cubicBezTo>
                    <a:pt x="4291" y="24358"/>
                    <a:pt x="3095" y="27862"/>
                    <a:pt x="3101" y="28051"/>
                  </a:cubicBezTo>
                  <a:lnTo>
                    <a:pt x="3101" y="28051"/>
                  </a:lnTo>
                  <a:cubicBezTo>
                    <a:pt x="3136" y="27935"/>
                    <a:pt x="6286" y="26961"/>
                    <a:pt x="9849" y="24955"/>
                  </a:cubicBezTo>
                  <a:cubicBezTo>
                    <a:pt x="11460" y="24043"/>
                    <a:pt x="12737" y="22645"/>
                    <a:pt x="13497" y="20943"/>
                  </a:cubicBezTo>
                  <a:lnTo>
                    <a:pt x="13497" y="20943"/>
                  </a:lnTo>
                  <a:cubicBezTo>
                    <a:pt x="13010" y="22888"/>
                    <a:pt x="12494" y="24803"/>
                    <a:pt x="11855" y="26718"/>
                  </a:cubicBezTo>
                  <a:lnTo>
                    <a:pt x="11673" y="26809"/>
                  </a:lnTo>
                  <a:cubicBezTo>
                    <a:pt x="11490" y="26931"/>
                    <a:pt x="11247" y="27052"/>
                    <a:pt x="10974" y="27174"/>
                  </a:cubicBezTo>
                  <a:cubicBezTo>
                    <a:pt x="9758" y="27782"/>
                    <a:pt x="7600" y="28694"/>
                    <a:pt x="5259" y="29758"/>
                  </a:cubicBezTo>
                  <a:cubicBezTo>
                    <a:pt x="1592" y="31381"/>
                    <a:pt x="35" y="34758"/>
                    <a:pt x="1" y="34950"/>
                  </a:cubicBezTo>
                  <a:lnTo>
                    <a:pt x="1" y="34950"/>
                  </a:lnTo>
                  <a:cubicBezTo>
                    <a:pt x="59" y="34816"/>
                    <a:pt x="3275" y="34173"/>
                    <a:pt x="7053" y="32524"/>
                  </a:cubicBezTo>
                  <a:cubicBezTo>
                    <a:pt x="8785" y="31764"/>
                    <a:pt x="10214" y="30426"/>
                    <a:pt x="11156" y="28785"/>
                  </a:cubicBezTo>
                  <a:lnTo>
                    <a:pt x="11156" y="28785"/>
                  </a:lnTo>
                  <a:lnTo>
                    <a:pt x="11095" y="28998"/>
                  </a:lnTo>
                  <a:cubicBezTo>
                    <a:pt x="10791" y="29788"/>
                    <a:pt x="10487" y="30609"/>
                    <a:pt x="10183" y="31399"/>
                  </a:cubicBezTo>
                  <a:cubicBezTo>
                    <a:pt x="10031" y="31551"/>
                    <a:pt x="9880" y="31733"/>
                    <a:pt x="9697" y="31916"/>
                  </a:cubicBezTo>
                  <a:lnTo>
                    <a:pt x="9606" y="32007"/>
                  </a:lnTo>
                  <a:cubicBezTo>
                    <a:pt x="8147" y="33648"/>
                    <a:pt x="6870" y="35442"/>
                    <a:pt x="5867" y="37387"/>
                  </a:cubicBezTo>
                  <a:cubicBezTo>
                    <a:pt x="4682" y="39727"/>
                    <a:pt x="3892" y="42220"/>
                    <a:pt x="3496" y="44803"/>
                  </a:cubicBezTo>
                  <a:cubicBezTo>
                    <a:pt x="5746" y="43253"/>
                    <a:pt x="7600" y="41186"/>
                    <a:pt x="8876" y="38755"/>
                  </a:cubicBezTo>
                  <a:cubicBezTo>
                    <a:pt x="9819" y="36870"/>
                    <a:pt x="10366" y="34834"/>
                    <a:pt x="10518" y="32767"/>
                  </a:cubicBezTo>
                  <a:cubicBezTo>
                    <a:pt x="10548" y="32189"/>
                    <a:pt x="10548" y="31764"/>
                    <a:pt x="10548" y="31460"/>
                  </a:cubicBezTo>
                  <a:cubicBezTo>
                    <a:pt x="10731" y="30943"/>
                    <a:pt x="10943" y="30457"/>
                    <a:pt x="11126" y="29970"/>
                  </a:cubicBezTo>
                  <a:cubicBezTo>
                    <a:pt x="11278" y="29545"/>
                    <a:pt x="11430" y="29089"/>
                    <a:pt x="11582" y="28663"/>
                  </a:cubicBezTo>
                  <a:lnTo>
                    <a:pt x="11582" y="28663"/>
                  </a:lnTo>
                  <a:cubicBezTo>
                    <a:pt x="11217" y="30578"/>
                    <a:pt x="11369" y="32584"/>
                    <a:pt x="12007" y="34408"/>
                  </a:cubicBezTo>
                  <a:cubicBezTo>
                    <a:pt x="13436" y="38268"/>
                    <a:pt x="14621" y="41551"/>
                    <a:pt x="14530" y="41551"/>
                  </a:cubicBezTo>
                  <a:cubicBezTo>
                    <a:pt x="14652" y="41551"/>
                    <a:pt x="16962" y="37265"/>
                    <a:pt x="15412" y="33314"/>
                  </a:cubicBezTo>
                  <a:cubicBezTo>
                    <a:pt x="14652" y="31369"/>
                    <a:pt x="13770" y="29484"/>
                    <a:pt x="12706" y="27660"/>
                  </a:cubicBezTo>
                  <a:lnTo>
                    <a:pt x="12372" y="27022"/>
                  </a:lnTo>
                  <a:lnTo>
                    <a:pt x="12250" y="26779"/>
                  </a:lnTo>
                  <a:cubicBezTo>
                    <a:pt x="12676" y="25502"/>
                    <a:pt x="13041" y="24226"/>
                    <a:pt x="13375" y="22919"/>
                  </a:cubicBezTo>
                  <a:cubicBezTo>
                    <a:pt x="13588" y="22219"/>
                    <a:pt x="13770" y="21490"/>
                    <a:pt x="13953" y="20761"/>
                  </a:cubicBezTo>
                  <a:lnTo>
                    <a:pt x="13953" y="20761"/>
                  </a:lnTo>
                  <a:cubicBezTo>
                    <a:pt x="13801" y="22675"/>
                    <a:pt x="14165" y="24590"/>
                    <a:pt x="14986" y="26323"/>
                  </a:cubicBezTo>
                  <a:cubicBezTo>
                    <a:pt x="16840" y="30001"/>
                    <a:pt x="18421" y="33101"/>
                    <a:pt x="18299" y="33162"/>
                  </a:cubicBezTo>
                  <a:cubicBezTo>
                    <a:pt x="18421" y="33162"/>
                    <a:pt x="20244" y="28663"/>
                    <a:pt x="18299" y="24925"/>
                  </a:cubicBezTo>
                  <a:cubicBezTo>
                    <a:pt x="17296" y="23071"/>
                    <a:pt x="16171" y="21308"/>
                    <a:pt x="14925" y="19636"/>
                  </a:cubicBezTo>
                  <a:lnTo>
                    <a:pt x="14500" y="19028"/>
                  </a:lnTo>
                  <a:lnTo>
                    <a:pt x="14408" y="18846"/>
                  </a:lnTo>
                  <a:lnTo>
                    <a:pt x="14378" y="18815"/>
                  </a:lnTo>
                  <a:cubicBezTo>
                    <a:pt x="14834" y="16688"/>
                    <a:pt x="15199" y="14529"/>
                    <a:pt x="15472" y="12371"/>
                  </a:cubicBezTo>
                  <a:cubicBezTo>
                    <a:pt x="15564" y="14256"/>
                    <a:pt x="16141" y="16080"/>
                    <a:pt x="17144" y="17660"/>
                  </a:cubicBezTo>
                  <a:cubicBezTo>
                    <a:pt x="19424" y="21095"/>
                    <a:pt x="21339" y="24043"/>
                    <a:pt x="21217" y="24074"/>
                  </a:cubicBezTo>
                  <a:cubicBezTo>
                    <a:pt x="21339" y="24074"/>
                    <a:pt x="22646" y="19423"/>
                    <a:pt x="20244" y="15897"/>
                  </a:cubicBezTo>
                  <a:cubicBezTo>
                    <a:pt x="19059" y="14165"/>
                    <a:pt x="17752" y="12523"/>
                    <a:pt x="16323" y="10973"/>
                  </a:cubicBezTo>
                  <a:lnTo>
                    <a:pt x="15837" y="10365"/>
                  </a:lnTo>
                  <a:lnTo>
                    <a:pt x="15715" y="10244"/>
                  </a:lnTo>
                  <a:cubicBezTo>
                    <a:pt x="15776" y="9666"/>
                    <a:pt x="15807" y="9089"/>
                    <a:pt x="15867" y="8511"/>
                  </a:cubicBezTo>
                  <a:cubicBezTo>
                    <a:pt x="15959" y="7174"/>
                    <a:pt x="16019" y="5836"/>
                    <a:pt x="16050" y="4468"/>
                  </a:cubicBezTo>
                  <a:lnTo>
                    <a:pt x="16050" y="4165"/>
                  </a:lnTo>
                  <a:cubicBezTo>
                    <a:pt x="16354" y="6019"/>
                    <a:pt x="17114" y="7751"/>
                    <a:pt x="18269" y="9210"/>
                  </a:cubicBezTo>
                  <a:cubicBezTo>
                    <a:pt x="20913" y="12402"/>
                    <a:pt x="23132" y="15137"/>
                    <a:pt x="23041" y="15198"/>
                  </a:cubicBezTo>
                  <a:cubicBezTo>
                    <a:pt x="23162" y="15137"/>
                    <a:pt x="23953" y="10396"/>
                    <a:pt x="21187" y="7143"/>
                  </a:cubicBezTo>
                  <a:cubicBezTo>
                    <a:pt x="19819" y="5502"/>
                    <a:pt x="18330" y="3982"/>
                    <a:pt x="16719" y="2584"/>
                  </a:cubicBezTo>
                  <a:lnTo>
                    <a:pt x="16050" y="1946"/>
                  </a:lnTo>
                  <a:cubicBezTo>
                    <a:pt x="16050" y="1338"/>
                    <a:pt x="16019" y="760"/>
                    <a:pt x="15928" y="183"/>
                  </a:cubicBezTo>
                  <a:cubicBezTo>
                    <a:pt x="15928" y="61"/>
                    <a:pt x="15837" y="0"/>
                    <a:pt x="157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37"/>
            <p:cNvSpPr/>
            <p:nvPr/>
          </p:nvSpPr>
          <p:spPr>
            <a:xfrm>
              <a:off x="13154200" y="2648350"/>
              <a:ext cx="795500" cy="955250"/>
            </a:xfrm>
            <a:custGeom>
              <a:avLst/>
              <a:gdLst/>
              <a:ahLst/>
              <a:cxnLst/>
              <a:rect l="l" t="t" r="r" b="b"/>
              <a:pathLst>
                <a:path w="31820" h="38210" extrusionOk="0">
                  <a:moveTo>
                    <a:pt x="15016" y="9087"/>
                  </a:moveTo>
                  <a:cubicBezTo>
                    <a:pt x="15015" y="9088"/>
                    <a:pt x="15015" y="9089"/>
                    <a:pt x="15016" y="9090"/>
                  </a:cubicBezTo>
                  <a:cubicBezTo>
                    <a:pt x="15016" y="9090"/>
                    <a:pt x="15016" y="9088"/>
                    <a:pt x="15016" y="9087"/>
                  </a:cubicBezTo>
                  <a:close/>
                  <a:moveTo>
                    <a:pt x="10913" y="15347"/>
                  </a:moveTo>
                  <a:lnTo>
                    <a:pt x="10913" y="15347"/>
                  </a:lnTo>
                  <a:cubicBezTo>
                    <a:pt x="10912" y="15348"/>
                    <a:pt x="10912" y="15350"/>
                    <a:pt x="10912" y="15352"/>
                  </a:cubicBezTo>
                  <a:cubicBezTo>
                    <a:pt x="10912" y="15351"/>
                    <a:pt x="10912" y="15349"/>
                    <a:pt x="10913" y="15347"/>
                  </a:cubicBezTo>
                  <a:close/>
                  <a:moveTo>
                    <a:pt x="29212" y="16811"/>
                  </a:moveTo>
                  <a:lnTo>
                    <a:pt x="29212" y="16811"/>
                  </a:lnTo>
                  <a:cubicBezTo>
                    <a:pt x="29211" y="16811"/>
                    <a:pt x="29211" y="16811"/>
                    <a:pt x="29210" y="16811"/>
                  </a:cubicBezTo>
                  <a:cubicBezTo>
                    <a:pt x="29211" y="16811"/>
                    <a:pt x="29211" y="16811"/>
                    <a:pt x="29212" y="16811"/>
                  </a:cubicBezTo>
                  <a:close/>
                  <a:moveTo>
                    <a:pt x="5867" y="21395"/>
                  </a:moveTo>
                  <a:lnTo>
                    <a:pt x="5867" y="21395"/>
                  </a:lnTo>
                  <a:cubicBezTo>
                    <a:pt x="5866" y="21397"/>
                    <a:pt x="5866" y="21399"/>
                    <a:pt x="5867" y="21401"/>
                  </a:cubicBezTo>
                  <a:cubicBezTo>
                    <a:pt x="5867" y="21399"/>
                    <a:pt x="5867" y="21397"/>
                    <a:pt x="5867" y="21395"/>
                  </a:cubicBezTo>
                  <a:close/>
                  <a:moveTo>
                    <a:pt x="11459" y="38209"/>
                  </a:moveTo>
                  <a:cubicBezTo>
                    <a:pt x="11460" y="38209"/>
                    <a:pt x="11460" y="38210"/>
                    <a:pt x="11460" y="38210"/>
                  </a:cubicBezTo>
                  <a:lnTo>
                    <a:pt x="11460" y="38210"/>
                  </a:lnTo>
                  <a:cubicBezTo>
                    <a:pt x="11460" y="38210"/>
                    <a:pt x="11460" y="38209"/>
                    <a:pt x="11459" y="38209"/>
                  </a:cubicBezTo>
                  <a:close/>
                  <a:moveTo>
                    <a:pt x="28011" y="1"/>
                  </a:moveTo>
                  <a:cubicBezTo>
                    <a:pt x="27942" y="1"/>
                    <a:pt x="27875" y="37"/>
                    <a:pt x="27843" y="124"/>
                  </a:cubicBezTo>
                  <a:cubicBezTo>
                    <a:pt x="27599" y="671"/>
                    <a:pt x="27387" y="1218"/>
                    <a:pt x="27174" y="1765"/>
                  </a:cubicBezTo>
                  <a:lnTo>
                    <a:pt x="27052" y="1826"/>
                  </a:lnTo>
                  <a:cubicBezTo>
                    <a:pt x="26870" y="1917"/>
                    <a:pt x="26627" y="2008"/>
                    <a:pt x="26323" y="2130"/>
                  </a:cubicBezTo>
                  <a:cubicBezTo>
                    <a:pt x="25077" y="2647"/>
                    <a:pt x="22888" y="3437"/>
                    <a:pt x="20487" y="4318"/>
                  </a:cubicBezTo>
                  <a:cubicBezTo>
                    <a:pt x="16747" y="5676"/>
                    <a:pt x="15042" y="8919"/>
                    <a:pt x="15016" y="9087"/>
                  </a:cubicBezTo>
                  <a:lnTo>
                    <a:pt x="15016" y="9087"/>
                  </a:lnTo>
                  <a:cubicBezTo>
                    <a:pt x="15062" y="8990"/>
                    <a:pt x="18314" y="8588"/>
                    <a:pt x="22159" y="7236"/>
                  </a:cubicBezTo>
                  <a:cubicBezTo>
                    <a:pt x="23861" y="6598"/>
                    <a:pt x="25289" y="5473"/>
                    <a:pt x="26292" y="3984"/>
                  </a:cubicBezTo>
                  <a:lnTo>
                    <a:pt x="26292" y="3984"/>
                  </a:lnTo>
                  <a:cubicBezTo>
                    <a:pt x="25897" y="4957"/>
                    <a:pt x="25472" y="5929"/>
                    <a:pt x="25016" y="6902"/>
                  </a:cubicBezTo>
                  <a:cubicBezTo>
                    <a:pt x="24621" y="7723"/>
                    <a:pt x="24226" y="8513"/>
                    <a:pt x="23830" y="9334"/>
                  </a:cubicBezTo>
                  <a:cubicBezTo>
                    <a:pt x="23618" y="9394"/>
                    <a:pt x="23314" y="9486"/>
                    <a:pt x="22919" y="9607"/>
                  </a:cubicBezTo>
                  <a:cubicBezTo>
                    <a:pt x="21611" y="10002"/>
                    <a:pt x="19362" y="10549"/>
                    <a:pt x="16870" y="11157"/>
                  </a:cubicBezTo>
                  <a:cubicBezTo>
                    <a:pt x="13023" y="12119"/>
                    <a:pt x="10959" y="15160"/>
                    <a:pt x="10913" y="15347"/>
                  </a:cubicBezTo>
                  <a:lnTo>
                    <a:pt x="10913" y="15347"/>
                  </a:lnTo>
                  <a:cubicBezTo>
                    <a:pt x="10979" y="15228"/>
                    <a:pt x="14254" y="15155"/>
                    <a:pt x="18238" y="14197"/>
                  </a:cubicBezTo>
                  <a:cubicBezTo>
                    <a:pt x="19970" y="13741"/>
                    <a:pt x="21551" y="12768"/>
                    <a:pt x="22706" y="11400"/>
                  </a:cubicBezTo>
                  <a:lnTo>
                    <a:pt x="22706" y="11400"/>
                  </a:lnTo>
                  <a:cubicBezTo>
                    <a:pt x="22341" y="12069"/>
                    <a:pt x="21946" y="12708"/>
                    <a:pt x="21581" y="13376"/>
                  </a:cubicBezTo>
                  <a:cubicBezTo>
                    <a:pt x="20882" y="14531"/>
                    <a:pt x="20183" y="15656"/>
                    <a:pt x="19423" y="16781"/>
                  </a:cubicBezTo>
                  <a:lnTo>
                    <a:pt x="19393" y="16781"/>
                  </a:lnTo>
                  <a:lnTo>
                    <a:pt x="19301" y="16811"/>
                  </a:lnTo>
                  <a:cubicBezTo>
                    <a:pt x="19119" y="16841"/>
                    <a:pt x="18815" y="16902"/>
                    <a:pt x="18481" y="16993"/>
                  </a:cubicBezTo>
                  <a:cubicBezTo>
                    <a:pt x="17143" y="17206"/>
                    <a:pt x="14833" y="17540"/>
                    <a:pt x="12280" y="17875"/>
                  </a:cubicBezTo>
                  <a:cubicBezTo>
                    <a:pt x="8344" y="18416"/>
                    <a:pt x="5923" y="21213"/>
                    <a:pt x="5867" y="21395"/>
                  </a:cubicBezTo>
                  <a:lnTo>
                    <a:pt x="5867" y="21395"/>
                  </a:lnTo>
                  <a:cubicBezTo>
                    <a:pt x="5884" y="21371"/>
                    <a:pt x="6070" y="21365"/>
                    <a:pt x="6395" y="21365"/>
                  </a:cubicBezTo>
                  <a:cubicBezTo>
                    <a:pt x="6662" y="21365"/>
                    <a:pt x="7023" y="21369"/>
                    <a:pt x="7461" y="21369"/>
                  </a:cubicBezTo>
                  <a:cubicBezTo>
                    <a:pt x="8821" y="21369"/>
                    <a:pt x="10927" y="21333"/>
                    <a:pt x="13283" y="21036"/>
                  </a:cubicBezTo>
                  <a:cubicBezTo>
                    <a:pt x="15107" y="20762"/>
                    <a:pt x="16809" y="19942"/>
                    <a:pt x="18146" y="18665"/>
                  </a:cubicBezTo>
                  <a:lnTo>
                    <a:pt x="18146" y="18665"/>
                  </a:lnTo>
                  <a:cubicBezTo>
                    <a:pt x="16991" y="20276"/>
                    <a:pt x="15776" y="21887"/>
                    <a:pt x="14499" y="23407"/>
                  </a:cubicBezTo>
                  <a:lnTo>
                    <a:pt x="14286" y="23437"/>
                  </a:lnTo>
                  <a:cubicBezTo>
                    <a:pt x="14073" y="23468"/>
                    <a:pt x="13800" y="23498"/>
                    <a:pt x="13526" y="23528"/>
                  </a:cubicBezTo>
                  <a:cubicBezTo>
                    <a:pt x="12158" y="23589"/>
                    <a:pt x="9818" y="23680"/>
                    <a:pt x="7234" y="23771"/>
                  </a:cubicBezTo>
                  <a:cubicBezTo>
                    <a:pt x="3222" y="23923"/>
                    <a:pt x="457" y="26537"/>
                    <a:pt x="456" y="26659"/>
                  </a:cubicBezTo>
                  <a:lnTo>
                    <a:pt x="456" y="26659"/>
                  </a:lnTo>
                  <a:cubicBezTo>
                    <a:pt x="456" y="26648"/>
                    <a:pt x="484" y="26643"/>
                    <a:pt x="537" y="26643"/>
                  </a:cubicBezTo>
                  <a:cubicBezTo>
                    <a:pt x="1012" y="26643"/>
                    <a:pt x="3527" y="27040"/>
                    <a:pt x="6758" y="27040"/>
                  </a:cubicBezTo>
                  <a:cubicBezTo>
                    <a:pt x="7121" y="27040"/>
                    <a:pt x="7493" y="27035"/>
                    <a:pt x="7873" y="27024"/>
                  </a:cubicBezTo>
                  <a:cubicBezTo>
                    <a:pt x="9788" y="26933"/>
                    <a:pt x="11611" y="26264"/>
                    <a:pt x="13101" y="25079"/>
                  </a:cubicBezTo>
                  <a:lnTo>
                    <a:pt x="13101" y="25079"/>
                  </a:lnTo>
                  <a:lnTo>
                    <a:pt x="12949" y="25230"/>
                  </a:lnTo>
                  <a:cubicBezTo>
                    <a:pt x="12371" y="25869"/>
                    <a:pt x="11794" y="26507"/>
                    <a:pt x="11186" y="27145"/>
                  </a:cubicBezTo>
                  <a:cubicBezTo>
                    <a:pt x="11034" y="27206"/>
                    <a:pt x="10821" y="27328"/>
                    <a:pt x="10547" y="27419"/>
                  </a:cubicBezTo>
                  <a:lnTo>
                    <a:pt x="10456" y="27480"/>
                  </a:lnTo>
                  <a:cubicBezTo>
                    <a:pt x="8481" y="28452"/>
                    <a:pt x="6626" y="29668"/>
                    <a:pt x="4985" y="31066"/>
                  </a:cubicBezTo>
                  <a:cubicBezTo>
                    <a:pt x="3009" y="32829"/>
                    <a:pt x="1338" y="34835"/>
                    <a:pt x="0" y="37085"/>
                  </a:cubicBezTo>
                  <a:cubicBezTo>
                    <a:pt x="2675" y="36477"/>
                    <a:pt x="5167" y="35261"/>
                    <a:pt x="7265" y="33468"/>
                  </a:cubicBezTo>
                  <a:cubicBezTo>
                    <a:pt x="8845" y="32100"/>
                    <a:pt x="10122" y="30398"/>
                    <a:pt x="11034" y="28544"/>
                  </a:cubicBezTo>
                  <a:cubicBezTo>
                    <a:pt x="11277" y="28027"/>
                    <a:pt x="11429" y="27601"/>
                    <a:pt x="11520" y="27328"/>
                  </a:cubicBezTo>
                  <a:lnTo>
                    <a:pt x="12614" y="26173"/>
                  </a:lnTo>
                  <a:cubicBezTo>
                    <a:pt x="12918" y="25838"/>
                    <a:pt x="13222" y="25474"/>
                    <a:pt x="13526" y="25139"/>
                  </a:cubicBezTo>
                  <a:lnTo>
                    <a:pt x="13526" y="25139"/>
                  </a:lnTo>
                  <a:cubicBezTo>
                    <a:pt x="12493" y="26781"/>
                    <a:pt x="11885" y="28696"/>
                    <a:pt x="11794" y="30641"/>
                  </a:cubicBezTo>
                  <a:cubicBezTo>
                    <a:pt x="11703" y="34727"/>
                    <a:pt x="11582" y="38210"/>
                    <a:pt x="11461" y="38210"/>
                  </a:cubicBezTo>
                  <a:cubicBezTo>
                    <a:pt x="11461" y="38210"/>
                    <a:pt x="11460" y="38210"/>
                    <a:pt x="11460" y="38210"/>
                  </a:cubicBezTo>
                  <a:lnTo>
                    <a:pt x="11460" y="38210"/>
                  </a:lnTo>
                  <a:cubicBezTo>
                    <a:pt x="11461" y="38210"/>
                    <a:pt x="11461" y="38210"/>
                    <a:pt x="11461" y="38210"/>
                  </a:cubicBezTo>
                  <a:cubicBezTo>
                    <a:pt x="11617" y="38210"/>
                    <a:pt x="15320" y="35089"/>
                    <a:pt x="15350" y="30884"/>
                  </a:cubicBezTo>
                  <a:cubicBezTo>
                    <a:pt x="15380" y="28787"/>
                    <a:pt x="15228" y="26689"/>
                    <a:pt x="14955" y="24623"/>
                  </a:cubicBezTo>
                  <a:cubicBezTo>
                    <a:pt x="14924" y="24319"/>
                    <a:pt x="14894" y="24075"/>
                    <a:pt x="14864" y="23893"/>
                  </a:cubicBezTo>
                  <a:cubicBezTo>
                    <a:pt x="14864" y="23771"/>
                    <a:pt x="14864" y="23680"/>
                    <a:pt x="14833" y="23620"/>
                  </a:cubicBezTo>
                  <a:cubicBezTo>
                    <a:pt x="15715" y="22586"/>
                    <a:pt x="16535" y="21553"/>
                    <a:pt x="17356" y="20458"/>
                  </a:cubicBezTo>
                  <a:cubicBezTo>
                    <a:pt x="17782" y="19881"/>
                    <a:pt x="18238" y="19273"/>
                    <a:pt x="18663" y="18665"/>
                  </a:cubicBezTo>
                  <a:lnTo>
                    <a:pt x="18663" y="18665"/>
                  </a:lnTo>
                  <a:cubicBezTo>
                    <a:pt x="17812" y="20398"/>
                    <a:pt x="17447" y="22313"/>
                    <a:pt x="17569" y="24227"/>
                  </a:cubicBezTo>
                  <a:cubicBezTo>
                    <a:pt x="17934" y="28331"/>
                    <a:pt x="18207" y="31796"/>
                    <a:pt x="18086" y="31796"/>
                  </a:cubicBezTo>
                  <a:cubicBezTo>
                    <a:pt x="18086" y="31796"/>
                    <a:pt x="18087" y="31796"/>
                    <a:pt x="18087" y="31796"/>
                  </a:cubicBezTo>
                  <a:cubicBezTo>
                    <a:pt x="18236" y="31796"/>
                    <a:pt x="21579" y="28313"/>
                    <a:pt x="21125" y="24136"/>
                  </a:cubicBezTo>
                  <a:cubicBezTo>
                    <a:pt x="20912" y="22039"/>
                    <a:pt x="20548" y="19972"/>
                    <a:pt x="20031" y="17936"/>
                  </a:cubicBezTo>
                  <a:cubicBezTo>
                    <a:pt x="19970" y="17662"/>
                    <a:pt x="19909" y="17419"/>
                    <a:pt x="19879" y="17236"/>
                  </a:cubicBezTo>
                  <a:lnTo>
                    <a:pt x="19849" y="17024"/>
                  </a:lnTo>
                  <a:lnTo>
                    <a:pt x="19849" y="16963"/>
                  </a:lnTo>
                  <a:cubicBezTo>
                    <a:pt x="21064" y="15170"/>
                    <a:pt x="22189" y="13315"/>
                    <a:pt x="23253" y="11400"/>
                  </a:cubicBezTo>
                  <a:lnTo>
                    <a:pt x="23253" y="11400"/>
                  </a:lnTo>
                  <a:cubicBezTo>
                    <a:pt x="22675" y="13194"/>
                    <a:pt x="22523" y="15078"/>
                    <a:pt x="22858" y="16932"/>
                  </a:cubicBezTo>
                  <a:cubicBezTo>
                    <a:pt x="23678" y="20975"/>
                    <a:pt x="24377" y="24410"/>
                    <a:pt x="24256" y="24410"/>
                  </a:cubicBezTo>
                  <a:cubicBezTo>
                    <a:pt x="24256" y="24410"/>
                    <a:pt x="24257" y="24410"/>
                    <a:pt x="24257" y="24410"/>
                  </a:cubicBezTo>
                  <a:cubicBezTo>
                    <a:pt x="24400" y="24410"/>
                    <a:pt x="27292" y="20594"/>
                    <a:pt x="26384" y="16446"/>
                  </a:cubicBezTo>
                  <a:cubicBezTo>
                    <a:pt x="25928" y="14410"/>
                    <a:pt x="25289" y="12373"/>
                    <a:pt x="24560" y="10397"/>
                  </a:cubicBezTo>
                  <a:cubicBezTo>
                    <a:pt x="24438" y="10093"/>
                    <a:pt x="24377" y="9850"/>
                    <a:pt x="24286" y="9668"/>
                  </a:cubicBezTo>
                  <a:lnTo>
                    <a:pt x="24256" y="9516"/>
                  </a:lnTo>
                  <a:cubicBezTo>
                    <a:pt x="24499" y="8999"/>
                    <a:pt x="24773" y="8483"/>
                    <a:pt x="25016" y="7966"/>
                  </a:cubicBezTo>
                  <a:cubicBezTo>
                    <a:pt x="25624" y="6750"/>
                    <a:pt x="26171" y="5504"/>
                    <a:pt x="26688" y="4288"/>
                  </a:cubicBezTo>
                  <a:lnTo>
                    <a:pt x="26809" y="3984"/>
                  </a:lnTo>
                  <a:lnTo>
                    <a:pt x="26809" y="3984"/>
                  </a:lnTo>
                  <a:cubicBezTo>
                    <a:pt x="26414" y="5808"/>
                    <a:pt x="26505" y="7723"/>
                    <a:pt x="27022" y="9516"/>
                  </a:cubicBezTo>
                  <a:cubicBezTo>
                    <a:pt x="28263" y="13453"/>
                    <a:pt x="29324" y="16786"/>
                    <a:pt x="29212" y="16811"/>
                  </a:cubicBezTo>
                  <a:lnTo>
                    <a:pt x="29212" y="16811"/>
                  </a:lnTo>
                  <a:cubicBezTo>
                    <a:pt x="29349" y="16783"/>
                    <a:pt x="31820" y="12694"/>
                    <a:pt x="30487" y="8665"/>
                  </a:cubicBezTo>
                  <a:cubicBezTo>
                    <a:pt x="29818" y="6659"/>
                    <a:pt x="28998" y="4683"/>
                    <a:pt x="28055" y="2799"/>
                  </a:cubicBezTo>
                  <a:cubicBezTo>
                    <a:pt x="27873" y="2403"/>
                    <a:pt x="27751" y="2130"/>
                    <a:pt x="27660" y="1947"/>
                  </a:cubicBezTo>
                  <a:cubicBezTo>
                    <a:pt x="27873" y="1400"/>
                    <a:pt x="28055" y="823"/>
                    <a:pt x="28207" y="276"/>
                  </a:cubicBezTo>
                  <a:cubicBezTo>
                    <a:pt x="28266" y="119"/>
                    <a:pt x="28136" y="1"/>
                    <a:pt x="2801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37"/>
            <p:cNvSpPr/>
            <p:nvPr/>
          </p:nvSpPr>
          <p:spPr>
            <a:xfrm>
              <a:off x="12830475" y="2531425"/>
              <a:ext cx="1077375" cy="621725"/>
            </a:xfrm>
            <a:custGeom>
              <a:avLst/>
              <a:gdLst/>
              <a:ahLst/>
              <a:cxnLst/>
              <a:rect l="l" t="t" r="r" b="b"/>
              <a:pathLst>
                <a:path w="43095" h="24869" extrusionOk="0">
                  <a:moveTo>
                    <a:pt x="27116" y="1544"/>
                  </a:moveTo>
                  <a:cubicBezTo>
                    <a:pt x="27114" y="1545"/>
                    <a:pt x="27114" y="1547"/>
                    <a:pt x="27114" y="1548"/>
                  </a:cubicBezTo>
                  <a:cubicBezTo>
                    <a:pt x="27114" y="1547"/>
                    <a:pt x="27115" y="1546"/>
                    <a:pt x="27116" y="1544"/>
                  </a:cubicBezTo>
                  <a:close/>
                  <a:moveTo>
                    <a:pt x="20430" y="4856"/>
                  </a:moveTo>
                  <a:cubicBezTo>
                    <a:pt x="20428" y="4857"/>
                    <a:pt x="20426" y="4859"/>
                    <a:pt x="20426" y="4862"/>
                  </a:cubicBezTo>
                  <a:cubicBezTo>
                    <a:pt x="20427" y="4860"/>
                    <a:pt x="20428" y="4858"/>
                    <a:pt x="20430" y="4856"/>
                  </a:cubicBezTo>
                  <a:close/>
                  <a:moveTo>
                    <a:pt x="13013" y="7593"/>
                  </a:moveTo>
                  <a:cubicBezTo>
                    <a:pt x="13011" y="7594"/>
                    <a:pt x="13010" y="7595"/>
                    <a:pt x="13010" y="7597"/>
                  </a:cubicBezTo>
                  <a:cubicBezTo>
                    <a:pt x="13011" y="7596"/>
                    <a:pt x="13011" y="7595"/>
                    <a:pt x="13013" y="7593"/>
                  </a:cubicBezTo>
                  <a:close/>
                  <a:moveTo>
                    <a:pt x="5688" y="9327"/>
                  </a:moveTo>
                  <a:cubicBezTo>
                    <a:pt x="5686" y="9327"/>
                    <a:pt x="5685" y="9328"/>
                    <a:pt x="5685" y="9330"/>
                  </a:cubicBezTo>
                  <a:cubicBezTo>
                    <a:pt x="5685" y="9329"/>
                    <a:pt x="5686" y="9328"/>
                    <a:pt x="5688" y="9327"/>
                  </a:cubicBezTo>
                  <a:close/>
                  <a:moveTo>
                    <a:pt x="27326" y="19391"/>
                  </a:moveTo>
                  <a:cubicBezTo>
                    <a:pt x="27327" y="19391"/>
                    <a:pt x="27327" y="19391"/>
                    <a:pt x="27327" y="19391"/>
                  </a:cubicBezTo>
                  <a:lnTo>
                    <a:pt x="27327" y="19391"/>
                  </a:lnTo>
                  <a:cubicBezTo>
                    <a:pt x="27327" y="19391"/>
                    <a:pt x="27327" y="19391"/>
                    <a:pt x="27326" y="19391"/>
                  </a:cubicBezTo>
                  <a:close/>
                  <a:moveTo>
                    <a:pt x="9362" y="24862"/>
                  </a:moveTo>
                  <a:cubicBezTo>
                    <a:pt x="9363" y="24862"/>
                    <a:pt x="9363" y="24862"/>
                    <a:pt x="9363" y="24863"/>
                  </a:cubicBezTo>
                  <a:lnTo>
                    <a:pt x="9363" y="24863"/>
                  </a:lnTo>
                  <a:cubicBezTo>
                    <a:pt x="9363" y="24862"/>
                    <a:pt x="9363" y="24862"/>
                    <a:pt x="9362" y="24862"/>
                  </a:cubicBezTo>
                  <a:close/>
                  <a:moveTo>
                    <a:pt x="32525" y="1"/>
                  </a:moveTo>
                  <a:cubicBezTo>
                    <a:pt x="29468" y="1"/>
                    <a:pt x="27197" y="1409"/>
                    <a:pt x="27116" y="1544"/>
                  </a:cubicBezTo>
                  <a:lnTo>
                    <a:pt x="27116" y="1544"/>
                  </a:lnTo>
                  <a:cubicBezTo>
                    <a:pt x="27118" y="1542"/>
                    <a:pt x="27123" y="1540"/>
                    <a:pt x="27131" y="1540"/>
                  </a:cubicBezTo>
                  <a:cubicBezTo>
                    <a:pt x="27382" y="1540"/>
                    <a:pt x="30332" y="2769"/>
                    <a:pt x="34226" y="3524"/>
                  </a:cubicBezTo>
                  <a:cubicBezTo>
                    <a:pt x="34716" y="3609"/>
                    <a:pt x="35210" y="3651"/>
                    <a:pt x="35703" y="3651"/>
                  </a:cubicBezTo>
                  <a:cubicBezTo>
                    <a:pt x="36986" y="3651"/>
                    <a:pt x="38260" y="3365"/>
                    <a:pt x="39424" y="2795"/>
                  </a:cubicBezTo>
                  <a:lnTo>
                    <a:pt x="39424" y="2795"/>
                  </a:lnTo>
                  <a:cubicBezTo>
                    <a:pt x="38573" y="3433"/>
                    <a:pt x="37722" y="4071"/>
                    <a:pt x="36840" y="4679"/>
                  </a:cubicBezTo>
                  <a:cubicBezTo>
                    <a:pt x="36111" y="5196"/>
                    <a:pt x="35351" y="5682"/>
                    <a:pt x="34591" y="6169"/>
                  </a:cubicBezTo>
                  <a:cubicBezTo>
                    <a:pt x="34378" y="6138"/>
                    <a:pt x="34074" y="6077"/>
                    <a:pt x="33679" y="5956"/>
                  </a:cubicBezTo>
                  <a:cubicBezTo>
                    <a:pt x="32372" y="5621"/>
                    <a:pt x="30123" y="4983"/>
                    <a:pt x="27661" y="4254"/>
                  </a:cubicBezTo>
                  <a:cubicBezTo>
                    <a:pt x="26690" y="3969"/>
                    <a:pt x="25749" y="3861"/>
                    <a:pt x="24884" y="3861"/>
                  </a:cubicBezTo>
                  <a:cubicBezTo>
                    <a:pt x="22388" y="3861"/>
                    <a:pt x="20528" y="4755"/>
                    <a:pt x="20430" y="4856"/>
                  </a:cubicBezTo>
                  <a:lnTo>
                    <a:pt x="20430" y="4856"/>
                  </a:lnTo>
                  <a:cubicBezTo>
                    <a:pt x="20432" y="4855"/>
                    <a:pt x="20434" y="4855"/>
                    <a:pt x="20437" y="4855"/>
                  </a:cubicBezTo>
                  <a:cubicBezTo>
                    <a:pt x="20634" y="4855"/>
                    <a:pt x="23484" y="6423"/>
                    <a:pt x="27296" y="7567"/>
                  </a:cubicBezTo>
                  <a:cubicBezTo>
                    <a:pt x="28080" y="7801"/>
                    <a:pt x="28890" y="7916"/>
                    <a:pt x="29699" y="7916"/>
                  </a:cubicBezTo>
                  <a:cubicBezTo>
                    <a:pt x="30676" y="7916"/>
                    <a:pt x="31653" y="7747"/>
                    <a:pt x="32585" y="7415"/>
                  </a:cubicBezTo>
                  <a:lnTo>
                    <a:pt x="32585" y="7415"/>
                  </a:lnTo>
                  <a:cubicBezTo>
                    <a:pt x="31946" y="7780"/>
                    <a:pt x="31278" y="8175"/>
                    <a:pt x="30609" y="8539"/>
                  </a:cubicBezTo>
                  <a:cubicBezTo>
                    <a:pt x="29454" y="9208"/>
                    <a:pt x="28269" y="9816"/>
                    <a:pt x="27053" y="10424"/>
                  </a:cubicBezTo>
                  <a:lnTo>
                    <a:pt x="27022" y="10424"/>
                  </a:lnTo>
                  <a:lnTo>
                    <a:pt x="26931" y="10394"/>
                  </a:lnTo>
                  <a:cubicBezTo>
                    <a:pt x="26718" y="10333"/>
                    <a:pt x="26475" y="10242"/>
                    <a:pt x="26141" y="10120"/>
                  </a:cubicBezTo>
                  <a:cubicBezTo>
                    <a:pt x="24864" y="9634"/>
                    <a:pt x="22706" y="8752"/>
                    <a:pt x="20335" y="7780"/>
                  </a:cubicBezTo>
                  <a:cubicBezTo>
                    <a:pt x="18924" y="7206"/>
                    <a:pt x="17542" y="7022"/>
                    <a:pt x="16367" y="7022"/>
                  </a:cubicBezTo>
                  <a:cubicBezTo>
                    <a:pt x="14458" y="7022"/>
                    <a:pt x="13091" y="7506"/>
                    <a:pt x="13013" y="7593"/>
                  </a:cubicBezTo>
                  <a:lnTo>
                    <a:pt x="13013" y="7593"/>
                  </a:lnTo>
                  <a:cubicBezTo>
                    <a:pt x="13014" y="7592"/>
                    <a:pt x="13017" y="7592"/>
                    <a:pt x="13020" y="7592"/>
                  </a:cubicBezTo>
                  <a:cubicBezTo>
                    <a:pt x="13208" y="7592"/>
                    <a:pt x="15892" y="9439"/>
                    <a:pt x="19606" y="11001"/>
                  </a:cubicBezTo>
                  <a:cubicBezTo>
                    <a:pt x="20653" y="11432"/>
                    <a:pt x="21769" y="11643"/>
                    <a:pt x="22891" y="11643"/>
                  </a:cubicBezTo>
                  <a:cubicBezTo>
                    <a:pt x="23592" y="11643"/>
                    <a:pt x="24296" y="11560"/>
                    <a:pt x="24986" y="11397"/>
                  </a:cubicBezTo>
                  <a:lnTo>
                    <a:pt x="24986" y="11397"/>
                  </a:lnTo>
                  <a:cubicBezTo>
                    <a:pt x="23162" y="12217"/>
                    <a:pt x="21308" y="12977"/>
                    <a:pt x="19454" y="13676"/>
                  </a:cubicBezTo>
                  <a:lnTo>
                    <a:pt x="19271" y="13555"/>
                  </a:lnTo>
                  <a:cubicBezTo>
                    <a:pt x="19059" y="13463"/>
                    <a:pt x="18846" y="13342"/>
                    <a:pt x="18542" y="13220"/>
                  </a:cubicBezTo>
                  <a:cubicBezTo>
                    <a:pt x="17326" y="12612"/>
                    <a:pt x="15259" y="11518"/>
                    <a:pt x="12980" y="10272"/>
                  </a:cubicBezTo>
                  <a:cubicBezTo>
                    <a:pt x="11159" y="9307"/>
                    <a:pt x="9316" y="9060"/>
                    <a:pt x="7937" y="9060"/>
                  </a:cubicBezTo>
                  <a:cubicBezTo>
                    <a:pt x="6645" y="9060"/>
                    <a:pt x="5762" y="9277"/>
                    <a:pt x="5688" y="9327"/>
                  </a:cubicBezTo>
                  <a:lnTo>
                    <a:pt x="5688" y="9327"/>
                  </a:lnTo>
                  <a:cubicBezTo>
                    <a:pt x="5688" y="9327"/>
                    <a:pt x="5689" y="9327"/>
                    <a:pt x="5689" y="9327"/>
                  </a:cubicBezTo>
                  <a:cubicBezTo>
                    <a:pt x="5819" y="9327"/>
                    <a:pt x="8342" y="11467"/>
                    <a:pt x="11916" y="13403"/>
                  </a:cubicBezTo>
                  <a:cubicBezTo>
                    <a:pt x="13207" y="14084"/>
                    <a:pt x="14625" y="14438"/>
                    <a:pt x="16072" y="14438"/>
                  </a:cubicBezTo>
                  <a:cubicBezTo>
                    <a:pt x="16499" y="14438"/>
                    <a:pt x="16928" y="14407"/>
                    <a:pt x="17357" y="14345"/>
                  </a:cubicBezTo>
                  <a:lnTo>
                    <a:pt x="17357" y="14345"/>
                  </a:lnTo>
                  <a:lnTo>
                    <a:pt x="17174" y="14436"/>
                  </a:lnTo>
                  <a:cubicBezTo>
                    <a:pt x="16353" y="14679"/>
                    <a:pt x="15502" y="14953"/>
                    <a:pt x="14682" y="15196"/>
                  </a:cubicBezTo>
                  <a:cubicBezTo>
                    <a:pt x="14499" y="15166"/>
                    <a:pt x="14256" y="15135"/>
                    <a:pt x="13983" y="15105"/>
                  </a:cubicBezTo>
                  <a:lnTo>
                    <a:pt x="13861" y="15105"/>
                  </a:lnTo>
                  <a:cubicBezTo>
                    <a:pt x="13253" y="15063"/>
                    <a:pt x="12645" y="15042"/>
                    <a:pt x="12038" y="15042"/>
                  </a:cubicBezTo>
                  <a:cubicBezTo>
                    <a:pt x="10459" y="15042"/>
                    <a:pt x="8885" y="15184"/>
                    <a:pt x="7326" y="15470"/>
                  </a:cubicBezTo>
                  <a:cubicBezTo>
                    <a:pt x="4773" y="15986"/>
                    <a:pt x="2311" y="16898"/>
                    <a:pt x="1" y="18144"/>
                  </a:cubicBezTo>
                  <a:cubicBezTo>
                    <a:pt x="1664" y="18686"/>
                    <a:pt x="3401" y="18957"/>
                    <a:pt x="5142" y="18957"/>
                  </a:cubicBezTo>
                  <a:cubicBezTo>
                    <a:pt x="6137" y="18957"/>
                    <a:pt x="7133" y="18868"/>
                    <a:pt x="8116" y="18692"/>
                  </a:cubicBezTo>
                  <a:cubicBezTo>
                    <a:pt x="10153" y="18266"/>
                    <a:pt x="12098" y="17476"/>
                    <a:pt x="13831" y="16290"/>
                  </a:cubicBezTo>
                  <a:cubicBezTo>
                    <a:pt x="14317" y="15986"/>
                    <a:pt x="14651" y="15713"/>
                    <a:pt x="14894" y="15530"/>
                  </a:cubicBezTo>
                  <a:lnTo>
                    <a:pt x="16414" y="15074"/>
                  </a:lnTo>
                  <a:cubicBezTo>
                    <a:pt x="16840" y="14922"/>
                    <a:pt x="17296" y="14770"/>
                    <a:pt x="17721" y="14649"/>
                  </a:cubicBezTo>
                  <a:lnTo>
                    <a:pt x="17721" y="14649"/>
                  </a:lnTo>
                  <a:cubicBezTo>
                    <a:pt x="15989" y="15530"/>
                    <a:pt x="14530" y="16868"/>
                    <a:pt x="13466" y="18479"/>
                  </a:cubicBezTo>
                  <a:cubicBezTo>
                    <a:pt x="11340" y="21922"/>
                    <a:pt x="9509" y="24864"/>
                    <a:pt x="9368" y="24864"/>
                  </a:cubicBezTo>
                  <a:cubicBezTo>
                    <a:pt x="9366" y="24864"/>
                    <a:pt x="9365" y="24863"/>
                    <a:pt x="9363" y="24863"/>
                  </a:cubicBezTo>
                  <a:lnTo>
                    <a:pt x="9363" y="24863"/>
                  </a:lnTo>
                  <a:cubicBezTo>
                    <a:pt x="9369" y="24866"/>
                    <a:pt x="9383" y="24868"/>
                    <a:pt x="9407" y="24868"/>
                  </a:cubicBezTo>
                  <a:cubicBezTo>
                    <a:pt x="9905" y="24868"/>
                    <a:pt x="14359" y="23960"/>
                    <a:pt x="16414" y="20515"/>
                  </a:cubicBezTo>
                  <a:cubicBezTo>
                    <a:pt x="17478" y="18692"/>
                    <a:pt x="18420" y="16837"/>
                    <a:pt x="19211" y="14892"/>
                  </a:cubicBezTo>
                  <a:lnTo>
                    <a:pt x="19515" y="14223"/>
                  </a:lnTo>
                  <a:lnTo>
                    <a:pt x="19636" y="13980"/>
                  </a:lnTo>
                  <a:cubicBezTo>
                    <a:pt x="20913" y="13524"/>
                    <a:pt x="22159" y="13038"/>
                    <a:pt x="23375" y="12521"/>
                  </a:cubicBezTo>
                  <a:cubicBezTo>
                    <a:pt x="24074" y="12248"/>
                    <a:pt x="24743" y="11944"/>
                    <a:pt x="25411" y="11640"/>
                  </a:cubicBezTo>
                  <a:lnTo>
                    <a:pt x="25411" y="11640"/>
                  </a:lnTo>
                  <a:cubicBezTo>
                    <a:pt x="23831" y="12704"/>
                    <a:pt x="22524" y="14163"/>
                    <a:pt x="21673" y="15895"/>
                  </a:cubicBezTo>
                  <a:cubicBezTo>
                    <a:pt x="19927" y="19568"/>
                    <a:pt x="18449" y="22674"/>
                    <a:pt x="18332" y="22674"/>
                  </a:cubicBezTo>
                  <a:cubicBezTo>
                    <a:pt x="18331" y="22674"/>
                    <a:pt x="18330" y="22674"/>
                    <a:pt x="18329" y="22673"/>
                  </a:cubicBezTo>
                  <a:lnTo>
                    <a:pt x="18329" y="22673"/>
                  </a:lnTo>
                  <a:cubicBezTo>
                    <a:pt x="18331" y="22676"/>
                    <a:pt x="18338" y="22678"/>
                    <a:pt x="18349" y="22678"/>
                  </a:cubicBezTo>
                  <a:cubicBezTo>
                    <a:pt x="18688" y="22678"/>
                    <a:pt x="23127" y="21333"/>
                    <a:pt x="24803" y="17597"/>
                  </a:cubicBezTo>
                  <a:cubicBezTo>
                    <a:pt x="25685" y="15682"/>
                    <a:pt x="26414" y="13707"/>
                    <a:pt x="26992" y="11701"/>
                  </a:cubicBezTo>
                  <a:lnTo>
                    <a:pt x="27205" y="11001"/>
                  </a:lnTo>
                  <a:lnTo>
                    <a:pt x="27266" y="10789"/>
                  </a:lnTo>
                  <a:lnTo>
                    <a:pt x="27266" y="10758"/>
                  </a:lnTo>
                  <a:cubicBezTo>
                    <a:pt x="29241" y="9816"/>
                    <a:pt x="31156" y="8783"/>
                    <a:pt x="33010" y="7658"/>
                  </a:cubicBezTo>
                  <a:lnTo>
                    <a:pt x="33010" y="7658"/>
                  </a:lnTo>
                  <a:cubicBezTo>
                    <a:pt x="31612" y="8904"/>
                    <a:pt x="30548" y="10454"/>
                    <a:pt x="29880" y="12217"/>
                  </a:cubicBezTo>
                  <a:cubicBezTo>
                    <a:pt x="28584" y="16103"/>
                    <a:pt x="27438" y="19391"/>
                    <a:pt x="27329" y="19391"/>
                  </a:cubicBezTo>
                  <a:cubicBezTo>
                    <a:pt x="27328" y="19391"/>
                    <a:pt x="27328" y="19391"/>
                    <a:pt x="27327" y="19391"/>
                  </a:cubicBezTo>
                  <a:lnTo>
                    <a:pt x="27327" y="19391"/>
                  </a:lnTo>
                  <a:cubicBezTo>
                    <a:pt x="27329" y="19392"/>
                    <a:pt x="27331" y="19392"/>
                    <a:pt x="27334" y="19392"/>
                  </a:cubicBezTo>
                  <a:cubicBezTo>
                    <a:pt x="27561" y="19392"/>
                    <a:pt x="31907" y="17563"/>
                    <a:pt x="33193" y="13585"/>
                  </a:cubicBezTo>
                  <a:cubicBezTo>
                    <a:pt x="33831" y="11579"/>
                    <a:pt x="34348" y="9542"/>
                    <a:pt x="34712" y="7476"/>
                  </a:cubicBezTo>
                  <a:cubicBezTo>
                    <a:pt x="34773" y="7141"/>
                    <a:pt x="34804" y="6898"/>
                    <a:pt x="34864" y="6716"/>
                  </a:cubicBezTo>
                  <a:lnTo>
                    <a:pt x="34895" y="6533"/>
                  </a:lnTo>
                  <a:cubicBezTo>
                    <a:pt x="35381" y="6229"/>
                    <a:pt x="35868" y="5895"/>
                    <a:pt x="36354" y="5591"/>
                  </a:cubicBezTo>
                  <a:cubicBezTo>
                    <a:pt x="37478" y="4831"/>
                    <a:pt x="38573" y="4041"/>
                    <a:pt x="39637" y="3251"/>
                  </a:cubicBezTo>
                  <a:lnTo>
                    <a:pt x="39880" y="3038"/>
                  </a:lnTo>
                  <a:lnTo>
                    <a:pt x="39880" y="3038"/>
                  </a:lnTo>
                  <a:cubicBezTo>
                    <a:pt x="38634" y="4436"/>
                    <a:pt x="37752" y="6108"/>
                    <a:pt x="37296" y="7931"/>
                  </a:cubicBezTo>
                  <a:cubicBezTo>
                    <a:pt x="36388" y="11956"/>
                    <a:pt x="35631" y="15348"/>
                    <a:pt x="35504" y="15348"/>
                  </a:cubicBezTo>
                  <a:cubicBezTo>
                    <a:pt x="35504" y="15348"/>
                    <a:pt x="35503" y="15348"/>
                    <a:pt x="35503" y="15348"/>
                  </a:cubicBezTo>
                  <a:lnTo>
                    <a:pt x="35503" y="15348"/>
                  </a:lnTo>
                  <a:cubicBezTo>
                    <a:pt x="35504" y="15350"/>
                    <a:pt x="35508" y="15351"/>
                    <a:pt x="35512" y="15351"/>
                  </a:cubicBezTo>
                  <a:cubicBezTo>
                    <a:pt x="35754" y="15351"/>
                    <a:pt x="39836" y="13049"/>
                    <a:pt x="40700" y="8935"/>
                  </a:cubicBezTo>
                  <a:cubicBezTo>
                    <a:pt x="41126" y="6868"/>
                    <a:pt x="41430" y="4740"/>
                    <a:pt x="41551" y="2643"/>
                  </a:cubicBezTo>
                  <a:cubicBezTo>
                    <a:pt x="41582" y="2217"/>
                    <a:pt x="41612" y="1913"/>
                    <a:pt x="41643" y="1700"/>
                  </a:cubicBezTo>
                  <a:cubicBezTo>
                    <a:pt x="42099" y="1336"/>
                    <a:pt x="42524" y="940"/>
                    <a:pt x="42950" y="545"/>
                  </a:cubicBezTo>
                  <a:cubicBezTo>
                    <a:pt x="43095" y="400"/>
                    <a:pt x="42990" y="197"/>
                    <a:pt x="42833" y="197"/>
                  </a:cubicBezTo>
                  <a:cubicBezTo>
                    <a:pt x="42793" y="197"/>
                    <a:pt x="42750" y="210"/>
                    <a:pt x="42707" y="241"/>
                  </a:cubicBezTo>
                  <a:cubicBezTo>
                    <a:pt x="42220" y="576"/>
                    <a:pt x="41764" y="940"/>
                    <a:pt x="41308" y="1336"/>
                  </a:cubicBezTo>
                  <a:lnTo>
                    <a:pt x="41156" y="1336"/>
                  </a:lnTo>
                  <a:cubicBezTo>
                    <a:pt x="40974" y="1305"/>
                    <a:pt x="40700" y="1275"/>
                    <a:pt x="40396" y="1244"/>
                  </a:cubicBezTo>
                  <a:cubicBezTo>
                    <a:pt x="39029" y="1032"/>
                    <a:pt x="36749" y="637"/>
                    <a:pt x="34226" y="150"/>
                  </a:cubicBezTo>
                  <a:cubicBezTo>
                    <a:pt x="33639" y="46"/>
                    <a:pt x="33070" y="1"/>
                    <a:pt x="325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37"/>
            <p:cNvSpPr/>
            <p:nvPr/>
          </p:nvSpPr>
          <p:spPr>
            <a:xfrm>
              <a:off x="12877600" y="2030600"/>
              <a:ext cx="730275" cy="723275"/>
            </a:xfrm>
            <a:custGeom>
              <a:avLst/>
              <a:gdLst/>
              <a:ahLst/>
              <a:cxnLst/>
              <a:rect l="l" t="t" r="r" b="b"/>
              <a:pathLst>
                <a:path w="29211" h="28931" extrusionOk="0">
                  <a:moveTo>
                    <a:pt x="0" y="1"/>
                  </a:moveTo>
                  <a:cubicBezTo>
                    <a:pt x="1155" y="2189"/>
                    <a:pt x="2037" y="4499"/>
                    <a:pt x="2614" y="6900"/>
                  </a:cubicBezTo>
                  <a:cubicBezTo>
                    <a:pt x="3222" y="9271"/>
                    <a:pt x="3891" y="11672"/>
                    <a:pt x="5471" y="13466"/>
                  </a:cubicBezTo>
                  <a:cubicBezTo>
                    <a:pt x="6383" y="14469"/>
                    <a:pt x="7599" y="15290"/>
                    <a:pt x="8085" y="16566"/>
                  </a:cubicBezTo>
                  <a:cubicBezTo>
                    <a:pt x="8450" y="17417"/>
                    <a:pt x="8420" y="18390"/>
                    <a:pt x="8602" y="19302"/>
                  </a:cubicBezTo>
                  <a:cubicBezTo>
                    <a:pt x="8967" y="21156"/>
                    <a:pt x="10183" y="22706"/>
                    <a:pt x="11854" y="23496"/>
                  </a:cubicBezTo>
                  <a:cubicBezTo>
                    <a:pt x="12341" y="23679"/>
                    <a:pt x="12766" y="23891"/>
                    <a:pt x="13222" y="24135"/>
                  </a:cubicBezTo>
                  <a:cubicBezTo>
                    <a:pt x="14225" y="24834"/>
                    <a:pt x="14620" y="26171"/>
                    <a:pt x="15411" y="27113"/>
                  </a:cubicBezTo>
                  <a:cubicBezTo>
                    <a:pt x="16231" y="27995"/>
                    <a:pt x="17326" y="28572"/>
                    <a:pt x="18511" y="28755"/>
                  </a:cubicBezTo>
                  <a:cubicBezTo>
                    <a:pt x="19390" y="28867"/>
                    <a:pt x="20286" y="28930"/>
                    <a:pt x="21174" y="28930"/>
                  </a:cubicBezTo>
                  <a:cubicBezTo>
                    <a:pt x="21483" y="28930"/>
                    <a:pt x="21792" y="28922"/>
                    <a:pt x="22098" y="28907"/>
                  </a:cubicBezTo>
                  <a:cubicBezTo>
                    <a:pt x="22182" y="28911"/>
                    <a:pt x="22266" y="28912"/>
                    <a:pt x="22350" y="28912"/>
                  </a:cubicBezTo>
                  <a:cubicBezTo>
                    <a:pt x="24260" y="28912"/>
                    <a:pt x="26031" y="27922"/>
                    <a:pt x="26991" y="26262"/>
                  </a:cubicBezTo>
                  <a:cubicBezTo>
                    <a:pt x="27721" y="25198"/>
                    <a:pt x="28329" y="24043"/>
                    <a:pt x="28754" y="22828"/>
                  </a:cubicBezTo>
                  <a:cubicBezTo>
                    <a:pt x="29210" y="21490"/>
                    <a:pt x="29180" y="20062"/>
                    <a:pt x="28663" y="18724"/>
                  </a:cubicBezTo>
                  <a:cubicBezTo>
                    <a:pt x="28116" y="17356"/>
                    <a:pt x="26931" y="16232"/>
                    <a:pt x="26536" y="14803"/>
                  </a:cubicBezTo>
                  <a:cubicBezTo>
                    <a:pt x="26384" y="14226"/>
                    <a:pt x="26292" y="13648"/>
                    <a:pt x="26232" y="13040"/>
                  </a:cubicBezTo>
                  <a:cubicBezTo>
                    <a:pt x="25776" y="10791"/>
                    <a:pt x="24317" y="8846"/>
                    <a:pt x="22250" y="7812"/>
                  </a:cubicBezTo>
                  <a:cubicBezTo>
                    <a:pt x="21247" y="7326"/>
                    <a:pt x="20183" y="7113"/>
                    <a:pt x="19210" y="6536"/>
                  </a:cubicBezTo>
                  <a:cubicBezTo>
                    <a:pt x="17842" y="5745"/>
                    <a:pt x="16870" y="4317"/>
                    <a:pt x="15623" y="3283"/>
                  </a:cubicBezTo>
                  <a:cubicBezTo>
                    <a:pt x="13465" y="1429"/>
                    <a:pt x="10578" y="852"/>
                    <a:pt x="7903" y="608"/>
                  </a:cubicBezTo>
                  <a:cubicBezTo>
                    <a:pt x="5259" y="396"/>
                    <a:pt x="2645" y="274"/>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37"/>
            <p:cNvSpPr/>
            <p:nvPr/>
          </p:nvSpPr>
          <p:spPr>
            <a:xfrm>
              <a:off x="12939900" y="2063400"/>
              <a:ext cx="610975" cy="727300"/>
            </a:xfrm>
            <a:custGeom>
              <a:avLst/>
              <a:gdLst/>
              <a:ahLst/>
              <a:cxnLst/>
              <a:rect l="l" t="t" r="r" b="b"/>
              <a:pathLst>
                <a:path w="24439" h="29092" extrusionOk="0">
                  <a:moveTo>
                    <a:pt x="1671" y="1"/>
                  </a:moveTo>
                  <a:cubicBezTo>
                    <a:pt x="1645" y="1"/>
                    <a:pt x="1620" y="44"/>
                    <a:pt x="1642" y="87"/>
                  </a:cubicBezTo>
                  <a:cubicBezTo>
                    <a:pt x="1885" y="482"/>
                    <a:pt x="2098" y="938"/>
                    <a:pt x="2250" y="1394"/>
                  </a:cubicBezTo>
                  <a:cubicBezTo>
                    <a:pt x="2311" y="1576"/>
                    <a:pt x="2341" y="1759"/>
                    <a:pt x="2402" y="1941"/>
                  </a:cubicBezTo>
                  <a:cubicBezTo>
                    <a:pt x="1885" y="1546"/>
                    <a:pt x="1338" y="1211"/>
                    <a:pt x="791" y="877"/>
                  </a:cubicBezTo>
                  <a:cubicBezTo>
                    <a:pt x="764" y="857"/>
                    <a:pt x="740" y="849"/>
                    <a:pt x="718" y="849"/>
                  </a:cubicBezTo>
                  <a:cubicBezTo>
                    <a:pt x="638" y="849"/>
                    <a:pt x="598" y="958"/>
                    <a:pt x="669" y="1029"/>
                  </a:cubicBezTo>
                  <a:cubicBezTo>
                    <a:pt x="1156" y="1424"/>
                    <a:pt x="1642" y="1850"/>
                    <a:pt x="2128" y="2245"/>
                  </a:cubicBezTo>
                  <a:lnTo>
                    <a:pt x="1581" y="2245"/>
                  </a:lnTo>
                  <a:cubicBezTo>
                    <a:pt x="1064" y="2214"/>
                    <a:pt x="578" y="2154"/>
                    <a:pt x="92" y="2032"/>
                  </a:cubicBezTo>
                  <a:cubicBezTo>
                    <a:pt x="61" y="2032"/>
                    <a:pt x="1" y="2093"/>
                    <a:pt x="61" y="2093"/>
                  </a:cubicBezTo>
                  <a:cubicBezTo>
                    <a:pt x="456" y="2245"/>
                    <a:pt x="852" y="2336"/>
                    <a:pt x="1247" y="2397"/>
                  </a:cubicBezTo>
                  <a:cubicBezTo>
                    <a:pt x="1642" y="2427"/>
                    <a:pt x="2037" y="2458"/>
                    <a:pt x="2432" y="2518"/>
                  </a:cubicBezTo>
                  <a:cubicBezTo>
                    <a:pt x="3162" y="3126"/>
                    <a:pt x="3891" y="3734"/>
                    <a:pt x="4621" y="4342"/>
                  </a:cubicBezTo>
                  <a:cubicBezTo>
                    <a:pt x="4165" y="4342"/>
                    <a:pt x="3739" y="4342"/>
                    <a:pt x="3283" y="4312"/>
                  </a:cubicBezTo>
                  <a:cubicBezTo>
                    <a:pt x="2675" y="4251"/>
                    <a:pt x="2037" y="4160"/>
                    <a:pt x="1429" y="4008"/>
                  </a:cubicBezTo>
                  <a:cubicBezTo>
                    <a:pt x="1368" y="4008"/>
                    <a:pt x="1368" y="4069"/>
                    <a:pt x="1429" y="4099"/>
                  </a:cubicBezTo>
                  <a:cubicBezTo>
                    <a:pt x="2327" y="4330"/>
                    <a:pt x="3377" y="4582"/>
                    <a:pt x="4359" y="4582"/>
                  </a:cubicBezTo>
                  <a:cubicBezTo>
                    <a:pt x="4540" y="4582"/>
                    <a:pt x="4719" y="4574"/>
                    <a:pt x="4894" y="4555"/>
                  </a:cubicBezTo>
                  <a:cubicBezTo>
                    <a:pt x="5563" y="5132"/>
                    <a:pt x="6262" y="5740"/>
                    <a:pt x="6900" y="6348"/>
                  </a:cubicBezTo>
                  <a:cubicBezTo>
                    <a:pt x="5875" y="6622"/>
                    <a:pt x="4832" y="6759"/>
                    <a:pt x="3784" y="6759"/>
                  </a:cubicBezTo>
                  <a:cubicBezTo>
                    <a:pt x="3435" y="6759"/>
                    <a:pt x="3086" y="6743"/>
                    <a:pt x="2736" y="6713"/>
                  </a:cubicBezTo>
                  <a:cubicBezTo>
                    <a:pt x="2675" y="6713"/>
                    <a:pt x="2645" y="6804"/>
                    <a:pt x="2706" y="6835"/>
                  </a:cubicBezTo>
                  <a:cubicBezTo>
                    <a:pt x="3184" y="6904"/>
                    <a:pt x="3669" y="6938"/>
                    <a:pt x="4156" y="6938"/>
                  </a:cubicBezTo>
                  <a:cubicBezTo>
                    <a:pt x="5152" y="6938"/>
                    <a:pt x="6153" y="6796"/>
                    <a:pt x="7113" y="6531"/>
                  </a:cubicBezTo>
                  <a:lnTo>
                    <a:pt x="7508" y="6895"/>
                  </a:lnTo>
                  <a:cubicBezTo>
                    <a:pt x="8147" y="7503"/>
                    <a:pt x="8785" y="8142"/>
                    <a:pt x="9423" y="8780"/>
                  </a:cubicBezTo>
                  <a:cubicBezTo>
                    <a:pt x="9028" y="8871"/>
                    <a:pt x="8663" y="8993"/>
                    <a:pt x="8268" y="9053"/>
                  </a:cubicBezTo>
                  <a:cubicBezTo>
                    <a:pt x="7691" y="9145"/>
                    <a:pt x="7083" y="9175"/>
                    <a:pt x="6475" y="9175"/>
                  </a:cubicBezTo>
                  <a:cubicBezTo>
                    <a:pt x="6353" y="9175"/>
                    <a:pt x="6353" y="9357"/>
                    <a:pt x="6475" y="9357"/>
                  </a:cubicBezTo>
                  <a:cubicBezTo>
                    <a:pt x="6718" y="9365"/>
                    <a:pt x="6984" y="9373"/>
                    <a:pt x="7260" y="9373"/>
                  </a:cubicBezTo>
                  <a:cubicBezTo>
                    <a:pt x="8052" y="9373"/>
                    <a:pt x="8929" y="9308"/>
                    <a:pt x="9606" y="8993"/>
                  </a:cubicBezTo>
                  <a:cubicBezTo>
                    <a:pt x="10031" y="9449"/>
                    <a:pt x="10457" y="9905"/>
                    <a:pt x="10882" y="10360"/>
                  </a:cubicBezTo>
                  <a:cubicBezTo>
                    <a:pt x="9367" y="10940"/>
                    <a:pt x="7770" y="11241"/>
                    <a:pt x="6163" y="11241"/>
                  </a:cubicBezTo>
                  <a:cubicBezTo>
                    <a:pt x="5578" y="11241"/>
                    <a:pt x="4992" y="11201"/>
                    <a:pt x="4408" y="11120"/>
                  </a:cubicBezTo>
                  <a:cubicBezTo>
                    <a:pt x="4347" y="11120"/>
                    <a:pt x="4317" y="11212"/>
                    <a:pt x="4378" y="11242"/>
                  </a:cubicBezTo>
                  <a:cubicBezTo>
                    <a:pt x="5121" y="11383"/>
                    <a:pt x="5872" y="11454"/>
                    <a:pt x="6620" y="11454"/>
                  </a:cubicBezTo>
                  <a:cubicBezTo>
                    <a:pt x="8135" y="11454"/>
                    <a:pt x="9641" y="11163"/>
                    <a:pt x="11065" y="10573"/>
                  </a:cubicBezTo>
                  <a:cubicBezTo>
                    <a:pt x="11612" y="11181"/>
                    <a:pt x="12159" y="11819"/>
                    <a:pt x="12706" y="12488"/>
                  </a:cubicBezTo>
                  <a:cubicBezTo>
                    <a:pt x="12607" y="12481"/>
                    <a:pt x="12510" y="12477"/>
                    <a:pt x="12414" y="12477"/>
                  </a:cubicBezTo>
                  <a:cubicBezTo>
                    <a:pt x="12127" y="12477"/>
                    <a:pt x="11847" y="12511"/>
                    <a:pt x="11551" y="12579"/>
                  </a:cubicBezTo>
                  <a:cubicBezTo>
                    <a:pt x="10669" y="12792"/>
                    <a:pt x="9788" y="12944"/>
                    <a:pt x="8906" y="13005"/>
                  </a:cubicBezTo>
                  <a:cubicBezTo>
                    <a:pt x="8846" y="13005"/>
                    <a:pt x="8846" y="13096"/>
                    <a:pt x="8906" y="13096"/>
                  </a:cubicBezTo>
                  <a:cubicBezTo>
                    <a:pt x="9020" y="13101"/>
                    <a:pt x="9133" y="13104"/>
                    <a:pt x="9246" y="13104"/>
                  </a:cubicBezTo>
                  <a:cubicBezTo>
                    <a:pt x="9770" y="13104"/>
                    <a:pt x="10291" y="13050"/>
                    <a:pt x="10791" y="12974"/>
                  </a:cubicBezTo>
                  <a:cubicBezTo>
                    <a:pt x="11270" y="12906"/>
                    <a:pt x="11885" y="12718"/>
                    <a:pt x="12432" y="12718"/>
                  </a:cubicBezTo>
                  <a:cubicBezTo>
                    <a:pt x="12615" y="12718"/>
                    <a:pt x="12790" y="12739"/>
                    <a:pt x="12949" y="12792"/>
                  </a:cubicBezTo>
                  <a:cubicBezTo>
                    <a:pt x="13192" y="13096"/>
                    <a:pt x="13466" y="13400"/>
                    <a:pt x="13679" y="13704"/>
                  </a:cubicBezTo>
                  <a:cubicBezTo>
                    <a:pt x="13891" y="13947"/>
                    <a:pt x="14104" y="14190"/>
                    <a:pt x="14287" y="14464"/>
                  </a:cubicBezTo>
                  <a:cubicBezTo>
                    <a:pt x="14096" y="14437"/>
                    <a:pt x="13904" y="14425"/>
                    <a:pt x="13711" y="14425"/>
                  </a:cubicBezTo>
                  <a:cubicBezTo>
                    <a:pt x="12831" y="14425"/>
                    <a:pt x="11938" y="14668"/>
                    <a:pt x="11065" y="14768"/>
                  </a:cubicBezTo>
                  <a:cubicBezTo>
                    <a:pt x="10545" y="14844"/>
                    <a:pt x="10021" y="14881"/>
                    <a:pt x="9497" y="14881"/>
                  </a:cubicBezTo>
                  <a:cubicBezTo>
                    <a:pt x="8552" y="14881"/>
                    <a:pt x="7607" y="14759"/>
                    <a:pt x="6688" y="14525"/>
                  </a:cubicBezTo>
                  <a:cubicBezTo>
                    <a:pt x="6627" y="14525"/>
                    <a:pt x="6566" y="14616"/>
                    <a:pt x="6657" y="14646"/>
                  </a:cubicBezTo>
                  <a:cubicBezTo>
                    <a:pt x="7549" y="14928"/>
                    <a:pt x="8477" y="15083"/>
                    <a:pt x="9413" y="15083"/>
                  </a:cubicBezTo>
                  <a:cubicBezTo>
                    <a:pt x="9689" y="15083"/>
                    <a:pt x="9967" y="15069"/>
                    <a:pt x="10244" y="15041"/>
                  </a:cubicBezTo>
                  <a:cubicBezTo>
                    <a:pt x="11445" y="14990"/>
                    <a:pt x="12624" y="14703"/>
                    <a:pt x="13818" y="14703"/>
                  </a:cubicBezTo>
                  <a:cubicBezTo>
                    <a:pt x="14045" y="14703"/>
                    <a:pt x="14272" y="14713"/>
                    <a:pt x="14499" y="14737"/>
                  </a:cubicBezTo>
                  <a:cubicBezTo>
                    <a:pt x="15138" y="15558"/>
                    <a:pt x="15746" y="16379"/>
                    <a:pt x="16353" y="17230"/>
                  </a:cubicBezTo>
                  <a:cubicBezTo>
                    <a:pt x="16075" y="17171"/>
                    <a:pt x="15798" y="17146"/>
                    <a:pt x="15522" y="17146"/>
                  </a:cubicBezTo>
                  <a:cubicBezTo>
                    <a:pt x="14654" y="17146"/>
                    <a:pt x="13795" y="17394"/>
                    <a:pt x="12919" y="17625"/>
                  </a:cubicBezTo>
                  <a:cubicBezTo>
                    <a:pt x="11751" y="17917"/>
                    <a:pt x="10569" y="18166"/>
                    <a:pt x="9392" y="18166"/>
                  </a:cubicBezTo>
                  <a:cubicBezTo>
                    <a:pt x="8854" y="18166"/>
                    <a:pt x="8316" y="18114"/>
                    <a:pt x="7782" y="17990"/>
                  </a:cubicBezTo>
                  <a:cubicBezTo>
                    <a:pt x="7776" y="17987"/>
                    <a:pt x="7771" y="17986"/>
                    <a:pt x="7766" y="17986"/>
                  </a:cubicBezTo>
                  <a:cubicBezTo>
                    <a:pt x="7711" y="17986"/>
                    <a:pt x="7668" y="18114"/>
                    <a:pt x="7751" y="18142"/>
                  </a:cubicBezTo>
                  <a:cubicBezTo>
                    <a:pt x="8435" y="18309"/>
                    <a:pt x="9134" y="18392"/>
                    <a:pt x="9834" y="18392"/>
                  </a:cubicBezTo>
                  <a:cubicBezTo>
                    <a:pt x="10533" y="18392"/>
                    <a:pt x="11232" y="18309"/>
                    <a:pt x="11916" y="18142"/>
                  </a:cubicBezTo>
                  <a:cubicBezTo>
                    <a:pt x="13059" y="17890"/>
                    <a:pt x="14254" y="17415"/>
                    <a:pt x="15436" y="17415"/>
                  </a:cubicBezTo>
                  <a:cubicBezTo>
                    <a:pt x="15825" y="17415"/>
                    <a:pt x="16213" y="17467"/>
                    <a:pt x="16597" y="17595"/>
                  </a:cubicBezTo>
                  <a:cubicBezTo>
                    <a:pt x="17144" y="18354"/>
                    <a:pt x="17660" y="19114"/>
                    <a:pt x="18147" y="19905"/>
                  </a:cubicBezTo>
                  <a:cubicBezTo>
                    <a:pt x="17899" y="19865"/>
                    <a:pt x="17653" y="19848"/>
                    <a:pt x="17408" y="19848"/>
                  </a:cubicBezTo>
                  <a:cubicBezTo>
                    <a:pt x="15660" y="19848"/>
                    <a:pt x="13974" y="20731"/>
                    <a:pt x="12265" y="20731"/>
                  </a:cubicBezTo>
                  <a:cubicBezTo>
                    <a:pt x="12007" y="20731"/>
                    <a:pt x="11749" y="20711"/>
                    <a:pt x="11490" y="20665"/>
                  </a:cubicBezTo>
                  <a:cubicBezTo>
                    <a:pt x="11399" y="20665"/>
                    <a:pt x="11369" y="20786"/>
                    <a:pt x="11460" y="20817"/>
                  </a:cubicBezTo>
                  <a:cubicBezTo>
                    <a:pt x="11776" y="20887"/>
                    <a:pt x="12092" y="20917"/>
                    <a:pt x="12407" y="20917"/>
                  </a:cubicBezTo>
                  <a:cubicBezTo>
                    <a:pt x="14042" y="20917"/>
                    <a:pt x="15654" y="20116"/>
                    <a:pt x="17288" y="20116"/>
                  </a:cubicBezTo>
                  <a:cubicBezTo>
                    <a:pt x="17634" y="20116"/>
                    <a:pt x="17981" y="20152"/>
                    <a:pt x="18329" y="20239"/>
                  </a:cubicBezTo>
                  <a:cubicBezTo>
                    <a:pt x="18542" y="20573"/>
                    <a:pt x="18755" y="20908"/>
                    <a:pt x="18967" y="21272"/>
                  </a:cubicBezTo>
                  <a:cubicBezTo>
                    <a:pt x="19302" y="21850"/>
                    <a:pt x="19667" y="22427"/>
                    <a:pt x="20001" y="23035"/>
                  </a:cubicBezTo>
                  <a:cubicBezTo>
                    <a:pt x="19648" y="22900"/>
                    <a:pt x="19266" y="22855"/>
                    <a:pt x="18877" y="22855"/>
                  </a:cubicBezTo>
                  <a:cubicBezTo>
                    <a:pt x="18394" y="22855"/>
                    <a:pt x="17902" y="22924"/>
                    <a:pt x="17448" y="22975"/>
                  </a:cubicBezTo>
                  <a:cubicBezTo>
                    <a:pt x="16825" y="23066"/>
                    <a:pt x="16194" y="23149"/>
                    <a:pt x="15575" y="23149"/>
                  </a:cubicBezTo>
                  <a:cubicBezTo>
                    <a:pt x="14955" y="23149"/>
                    <a:pt x="14347" y="23066"/>
                    <a:pt x="13770" y="22823"/>
                  </a:cubicBezTo>
                  <a:cubicBezTo>
                    <a:pt x="13760" y="22819"/>
                    <a:pt x="13750" y="22818"/>
                    <a:pt x="13740" y="22818"/>
                  </a:cubicBezTo>
                  <a:cubicBezTo>
                    <a:pt x="13661" y="22818"/>
                    <a:pt x="13597" y="22917"/>
                    <a:pt x="13679" y="22944"/>
                  </a:cubicBezTo>
                  <a:cubicBezTo>
                    <a:pt x="14379" y="23238"/>
                    <a:pt x="15130" y="23397"/>
                    <a:pt x="15881" y="23397"/>
                  </a:cubicBezTo>
                  <a:cubicBezTo>
                    <a:pt x="16141" y="23397"/>
                    <a:pt x="16400" y="23378"/>
                    <a:pt x="16657" y="23339"/>
                  </a:cubicBezTo>
                  <a:cubicBezTo>
                    <a:pt x="17358" y="23269"/>
                    <a:pt x="18018" y="23179"/>
                    <a:pt x="18684" y="23179"/>
                  </a:cubicBezTo>
                  <a:cubicBezTo>
                    <a:pt x="19174" y="23179"/>
                    <a:pt x="19668" y="23228"/>
                    <a:pt x="20183" y="23370"/>
                  </a:cubicBezTo>
                  <a:cubicBezTo>
                    <a:pt x="20518" y="24008"/>
                    <a:pt x="20852" y="24616"/>
                    <a:pt x="21186" y="25285"/>
                  </a:cubicBezTo>
                  <a:lnTo>
                    <a:pt x="21278" y="25406"/>
                  </a:lnTo>
                  <a:cubicBezTo>
                    <a:pt x="20859" y="25305"/>
                    <a:pt x="20438" y="25271"/>
                    <a:pt x="20015" y="25271"/>
                  </a:cubicBezTo>
                  <a:cubicBezTo>
                    <a:pt x="19122" y="25271"/>
                    <a:pt x="18223" y="25424"/>
                    <a:pt x="17337" y="25424"/>
                  </a:cubicBezTo>
                  <a:cubicBezTo>
                    <a:pt x="16873" y="25424"/>
                    <a:pt x="16413" y="25382"/>
                    <a:pt x="15958" y="25254"/>
                  </a:cubicBezTo>
                  <a:cubicBezTo>
                    <a:pt x="15898" y="25254"/>
                    <a:pt x="15867" y="25345"/>
                    <a:pt x="15928" y="25345"/>
                  </a:cubicBezTo>
                  <a:cubicBezTo>
                    <a:pt x="16476" y="25534"/>
                    <a:pt x="17036" y="25588"/>
                    <a:pt x="17602" y="25588"/>
                  </a:cubicBezTo>
                  <a:cubicBezTo>
                    <a:pt x="18352" y="25588"/>
                    <a:pt x="19113" y="25494"/>
                    <a:pt x="19872" y="25494"/>
                  </a:cubicBezTo>
                  <a:cubicBezTo>
                    <a:pt x="20383" y="25494"/>
                    <a:pt x="20894" y="25537"/>
                    <a:pt x="21399" y="25680"/>
                  </a:cubicBezTo>
                  <a:cubicBezTo>
                    <a:pt x="21916" y="26804"/>
                    <a:pt x="22402" y="28051"/>
                    <a:pt x="23101" y="29023"/>
                  </a:cubicBezTo>
                  <a:cubicBezTo>
                    <a:pt x="23139" y="29070"/>
                    <a:pt x="23188" y="29091"/>
                    <a:pt x="23238" y="29091"/>
                  </a:cubicBezTo>
                  <a:cubicBezTo>
                    <a:pt x="23347" y="29091"/>
                    <a:pt x="23457" y="28988"/>
                    <a:pt x="23436" y="28841"/>
                  </a:cubicBezTo>
                  <a:cubicBezTo>
                    <a:pt x="23192" y="27625"/>
                    <a:pt x="22524" y="26470"/>
                    <a:pt x="21946" y="25376"/>
                  </a:cubicBezTo>
                  <a:cubicBezTo>
                    <a:pt x="22524" y="23491"/>
                    <a:pt x="24135" y="22215"/>
                    <a:pt x="24439" y="20148"/>
                  </a:cubicBezTo>
                  <a:cubicBezTo>
                    <a:pt x="24439" y="20110"/>
                    <a:pt x="24404" y="20084"/>
                    <a:pt x="24370" y="20084"/>
                  </a:cubicBezTo>
                  <a:cubicBezTo>
                    <a:pt x="24349" y="20084"/>
                    <a:pt x="24329" y="20094"/>
                    <a:pt x="24317" y="20117"/>
                  </a:cubicBezTo>
                  <a:cubicBezTo>
                    <a:pt x="23952" y="22063"/>
                    <a:pt x="22402" y="23309"/>
                    <a:pt x="21794" y="25102"/>
                  </a:cubicBezTo>
                  <a:lnTo>
                    <a:pt x="21703" y="24950"/>
                  </a:lnTo>
                  <a:cubicBezTo>
                    <a:pt x="21399" y="24312"/>
                    <a:pt x="21034" y="23674"/>
                    <a:pt x="20700" y="23066"/>
                  </a:cubicBezTo>
                  <a:cubicBezTo>
                    <a:pt x="21034" y="21789"/>
                    <a:pt x="21673" y="20877"/>
                    <a:pt x="22311" y="19753"/>
                  </a:cubicBezTo>
                  <a:cubicBezTo>
                    <a:pt x="22889" y="18810"/>
                    <a:pt x="23192" y="17747"/>
                    <a:pt x="23162" y="16652"/>
                  </a:cubicBezTo>
                  <a:cubicBezTo>
                    <a:pt x="23162" y="16592"/>
                    <a:pt x="23124" y="16561"/>
                    <a:pt x="23086" y="16561"/>
                  </a:cubicBezTo>
                  <a:cubicBezTo>
                    <a:pt x="23048" y="16561"/>
                    <a:pt x="23010" y="16592"/>
                    <a:pt x="23010" y="16652"/>
                  </a:cubicBezTo>
                  <a:cubicBezTo>
                    <a:pt x="23040" y="18081"/>
                    <a:pt x="22341" y="19236"/>
                    <a:pt x="21642" y="20361"/>
                  </a:cubicBezTo>
                  <a:cubicBezTo>
                    <a:pt x="21217" y="21060"/>
                    <a:pt x="20670" y="21880"/>
                    <a:pt x="20518" y="22731"/>
                  </a:cubicBezTo>
                  <a:cubicBezTo>
                    <a:pt x="20183" y="22124"/>
                    <a:pt x="19819" y="21546"/>
                    <a:pt x="19484" y="20938"/>
                  </a:cubicBezTo>
                  <a:cubicBezTo>
                    <a:pt x="19271" y="20604"/>
                    <a:pt x="19059" y="20239"/>
                    <a:pt x="18846" y="19905"/>
                  </a:cubicBezTo>
                  <a:cubicBezTo>
                    <a:pt x="19271" y="17473"/>
                    <a:pt x="21612" y="15953"/>
                    <a:pt x="21733" y="13339"/>
                  </a:cubicBezTo>
                  <a:cubicBezTo>
                    <a:pt x="21733" y="13286"/>
                    <a:pt x="21692" y="13254"/>
                    <a:pt x="21658" y="13254"/>
                  </a:cubicBezTo>
                  <a:cubicBezTo>
                    <a:pt x="21633" y="13254"/>
                    <a:pt x="21612" y="13271"/>
                    <a:pt x="21612" y="13309"/>
                  </a:cubicBezTo>
                  <a:cubicBezTo>
                    <a:pt x="21369" y="15801"/>
                    <a:pt x="19180" y="17291"/>
                    <a:pt x="18664" y="19601"/>
                  </a:cubicBezTo>
                  <a:cubicBezTo>
                    <a:pt x="18147" y="18810"/>
                    <a:pt x="17630" y="18020"/>
                    <a:pt x="17083" y="17260"/>
                  </a:cubicBezTo>
                  <a:cubicBezTo>
                    <a:pt x="17144" y="15588"/>
                    <a:pt x="18268" y="14221"/>
                    <a:pt x="18937" y="12762"/>
                  </a:cubicBezTo>
                  <a:cubicBezTo>
                    <a:pt x="19636" y="11424"/>
                    <a:pt x="19910" y="9905"/>
                    <a:pt x="19697" y="8385"/>
                  </a:cubicBezTo>
                  <a:cubicBezTo>
                    <a:pt x="19737" y="8304"/>
                    <a:pt x="19670" y="8250"/>
                    <a:pt x="19611" y="8250"/>
                  </a:cubicBezTo>
                  <a:cubicBezTo>
                    <a:pt x="19582" y="8250"/>
                    <a:pt x="19555" y="8263"/>
                    <a:pt x="19545" y="8294"/>
                  </a:cubicBezTo>
                  <a:cubicBezTo>
                    <a:pt x="19727" y="10239"/>
                    <a:pt x="19028" y="11971"/>
                    <a:pt x="18177" y="13552"/>
                  </a:cubicBezTo>
                  <a:cubicBezTo>
                    <a:pt x="17600" y="14585"/>
                    <a:pt x="16961" y="15619"/>
                    <a:pt x="16840" y="16835"/>
                  </a:cubicBezTo>
                  <a:cubicBezTo>
                    <a:pt x="16232" y="15953"/>
                    <a:pt x="15624" y="15133"/>
                    <a:pt x="14986" y="14312"/>
                  </a:cubicBezTo>
                  <a:cubicBezTo>
                    <a:pt x="15198" y="12853"/>
                    <a:pt x="15837" y="11546"/>
                    <a:pt x="16110" y="10087"/>
                  </a:cubicBezTo>
                  <a:cubicBezTo>
                    <a:pt x="16384" y="8810"/>
                    <a:pt x="16353" y="7473"/>
                    <a:pt x="15989" y="6196"/>
                  </a:cubicBezTo>
                  <a:cubicBezTo>
                    <a:pt x="15976" y="6171"/>
                    <a:pt x="15952" y="6161"/>
                    <a:pt x="15931" y="6161"/>
                  </a:cubicBezTo>
                  <a:cubicBezTo>
                    <a:pt x="15903" y="6161"/>
                    <a:pt x="15880" y="6179"/>
                    <a:pt x="15898" y="6196"/>
                  </a:cubicBezTo>
                  <a:cubicBezTo>
                    <a:pt x="16232" y="7746"/>
                    <a:pt x="16171" y="9327"/>
                    <a:pt x="15715" y="10847"/>
                  </a:cubicBezTo>
                  <a:cubicBezTo>
                    <a:pt x="15411" y="11880"/>
                    <a:pt x="14864" y="12914"/>
                    <a:pt x="14773" y="14008"/>
                  </a:cubicBezTo>
                  <a:lnTo>
                    <a:pt x="14135" y="13248"/>
                  </a:lnTo>
                  <a:cubicBezTo>
                    <a:pt x="13891" y="12944"/>
                    <a:pt x="13648" y="12640"/>
                    <a:pt x="13375" y="12336"/>
                  </a:cubicBezTo>
                  <a:cubicBezTo>
                    <a:pt x="13283" y="11667"/>
                    <a:pt x="13709" y="10847"/>
                    <a:pt x="13891" y="10208"/>
                  </a:cubicBezTo>
                  <a:cubicBezTo>
                    <a:pt x="14074" y="9601"/>
                    <a:pt x="14195" y="8932"/>
                    <a:pt x="14195" y="8294"/>
                  </a:cubicBezTo>
                  <a:cubicBezTo>
                    <a:pt x="14195" y="8263"/>
                    <a:pt x="14173" y="8248"/>
                    <a:pt x="14150" y="8248"/>
                  </a:cubicBezTo>
                  <a:cubicBezTo>
                    <a:pt x="14127" y="8248"/>
                    <a:pt x="14104" y="8263"/>
                    <a:pt x="14104" y="8294"/>
                  </a:cubicBezTo>
                  <a:cubicBezTo>
                    <a:pt x="13983" y="9175"/>
                    <a:pt x="13739" y="10056"/>
                    <a:pt x="13405" y="10908"/>
                  </a:cubicBezTo>
                  <a:cubicBezTo>
                    <a:pt x="13253" y="11272"/>
                    <a:pt x="13162" y="11667"/>
                    <a:pt x="13131" y="12032"/>
                  </a:cubicBezTo>
                  <a:cubicBezTo>
                    <a:pt x="12584" y="11394"/>
                    <a:pt x="12037" y="10756"/>
                    <a:pt x="11460" y="10148"/>
                  </a:cubicBezTo>
                  <a:cubicBezTo>
                    <a:pt x="12584" y="8081"/>
                    <a:pt x="12858" y="5649"/>
                    <a:pt x="12220" y="3369"/>
                  </a:cubicBezTo>
                  <a:cubicBezTo>
                    <a:pt x="12207" y="3331"/>
                    <a:pt x="12178" y="3314"/>
                    <a:pt x="12151" y="3314"/>
                  </a:cubicBezTo>
                  <a:cubicBezTo>
                    <a:pt x="12114" y="3314"/>
                    <a:pt x="12080" y="3347"/>
                    <a:pt x="12098" y="3400"/>
                  </a:cubicBezTo>
                  <a:cubicBezTo>
                    <a:pt x="12584" y="5619"/>
                    <a:pt x="12280" y="7929"/>
                    <a:pt x="11247" y="9935"/>
                  </a:cubicBezTo>
                  <a:cubicBezTo>
                    <a:pt x="10852" y="9479"/>
                    <a:pt x="10396" y="9023"/>
                    <a:pt x="9970" y="8567"/>
                  </a:cubicBezTo>
                  <a:cubicBezTo>
                    <a:pt x="10426" y="7686"/>
                    <a:pt x="10426" y="6409"/>
                    <a:pt x="10365" y="5436"/>
                  </a:cubicBezTo>
                  <a:cubicBezTo>
                    <a:pt x="10365" y="5376"/>
                    <a:pt x="10320" y="5345"/>
                    <a:pt x="10274" y="5345"/>
                  </a:cubicBezTo>
                  <a:cubicBezTo>
                    <a:pt x="10229" y="5345"/>
                    <a:pt x="10183" y="5376"/>
                    <a:pt x="10183" y="5436"/>
                  </a:cubicBezTo>
                  <a:cubicBezTo>
                    <a:pt x="10214" y="6044"/>
                    <a:pt x="10183" y="6652"/>
                    <a:pt x="10062" y="7260"/>
                  </a:cubicBezTo>
                  <a:cubicBezTo>
                    <a:pt x="10001" y="7625"/>
                    <a:pt x="9879" y="8020"/>
                    <a:pt x="9788" y="8385"/>
                  </a:cubicBezTo>
                  <a:cubicBezTo>
                    <a:pt x="9150" y="7746"/>
                    <a:pt x="8511" y="7108"/>
                    <a:pt x="7843" y="6500"/>
                  </a:cubicBezTo>
                  <a:lnTo>
                    <a:pt x="7448" y="6135"/>
                  </a:lnTo>
                  <a:cubicBezTo>
                    <a:pt x="7782" y="4676"/>
                    <a:pt x="7721" y="3157"/>
                    <a:pt x="7235" y="1728"/>
                  </a:cubicBezTo>
                  <a:cubicBezTo>
                    <a:pt x="7226" y="1719"/>
                    <a:pt x="7214" y="1716"/>
                    <a:pt x="7202" y="1716"/>
                  </a:cubicBezTo>
                  <a:cubicBezTo>
                    <a:pt x="7174" y="1716"/>
                    <a:pt x="7144" y="1737"/>
                    <a:pt x="7144" y="1759"/>
                  </a:cubicBezTo>
                  <a:cubicBezTo>
                    <a:pt x="7508" y="3126"/>
                    <a:pt x="7539" y="4555"/>
                    <a:pt x="7235" y="5953"/>
                  </a:cubicBezTo>
                  <a:cubicBezTo>
                    <a:pt x="6596" y="5345"/>
                    <a:pt x="5897" y="4737"/>
                    <a:pt x="5229" y="4160"/>
                  </a:cubicBezTo>
                  <a:cubicBezTo>
                    <a:pt x="5198" y="3035"/>
                    <a:pt x="4651" y="1850"/>
                    <a:pt x="4104" y="877"/>
                  </a:cubicBezTo>
                  <a:cubicBezTo>
                    <a:pt x="4092" y="854"/>
                    <a:pt x="4072" y="844"/>
                    <a:pt x="4053" y="844"/>
                  </a:cubicBezTo>
                  <a:cubicBezTo>
                    <a:pt x="4022" y="844"/>
                    <a:pt x="3994" y="870"/>
                    <a:pt x="4013" y="907"/>
                  </a:cubicBezTo>
                  <a:cubicBezTo>
                    <a:pt x="4317" y="1455"/>
                    <a:pt x="4530" y="2062"/>
                    <a:pt x="4712" y="2640"/>
                  </a:cubicBezTo>
                  <a:cubicBezTo>
                    <a:pt x="4833" y="3066"/>
                    <a:pt x="4864" y="3491"/>
                    <a:pt x="4955" y="3917"/>
                  </a:cubicBezTo>
                  <a:cubicBezTo>
                    <a:pt x="4226" y="3309"/>
                    <a:pt x="3496" y="2731"/>
                    <a:pt x="2706" y="2154"/>
                  </a:cubicBezTo>
                  <a:cubicBezTo>
                    <a:pt x="2523" y="1819"/>
                    <a:pt x="2463" y="1424"/>
                    <a:pt x="2341" y="1059"/>
                  </a:cubicBezTo>
                  <a:cubicBezTo>
                    <a:pt x="2159" y="695"/>
                    <a:pt x="1946" y="330"/>
                    <a:pt x="1703" y="26"/>
                  </a:cubicBezTo>
                  <a:cubicBezTo>
                    <a:pt x="1694" y="8"/>
                    <a:pt x="1682" y="1"/>
                    <a:pt x="16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37"/>
            <p:cNvSpPr/>
            <p:nvPr/>
          </p:nvSpPr>
          <p:spPr>
            <a:xfrm>
              <a:off x="13945625" y="2916625"/>
              <a:ext cx="206375" cy="267700"/>
            </a:xfrm>
            <a:custGeom>
              <a:avLst/>
              <a:gdLst/>
              <a:ahLst/>
              <a:cxnLst/>
              <a:rect l="l" t="t" r="r" b="b"/>
              <a:pathLst>
                <a:path w="8255" h="10708" extrusionOk="0">
                  <a:moveTo>
                    <a:pt x="373" y="1"/>
                  </a:moveTo>
                  <a:cubicBezTo>
                    <a:pt x="183" y="1"/>
                    <a:pt x="0" y="122"/>
                    <a:pt x="15" y="366"/>
                  </a:cubicBezTo>
                  <a:cubicBezTo>
                    <a:pt x="167" y="2554"/>
                    <a:pt x="76" y="5138"/>
                    <a:pt x="1383" y="7022"/>
                  </a:cubicBezTo>
                  <a:cubicBezTo>
                    <a:pt x="2751" y="9028"/>
                    <a:pt x="5274" y="10275"/>
                    <a:pt x="7584" y="10700"/>
                  </a:cubicBezTo>
                  <a:cubicBezTo>
                    <a:pt x="7612" y="10705"/>
                    <a:pt x="7640" y="10708"/>
                    <a:pt x="7667" y="10708"/>
                  </a:cubicBezTo>
                  <a:cubicBezTo>
                    <a:pt x="8093" y="10708"/>
                    <a:pt x="8255" y="10056"/>
                    <a:pt x="7797" y="9971"/>
                  </a:cubicBezTo>
                  <a:lnTo>
                    <a:pt x="7797" y="9971"/>
                  </a:lnTo>
                  <a:lnTo>
                    <a:pt x="7797" y="10001"/>
                  </a:lnTo>
                  <a:cubicBezTo>
                    <a:pt x="5608" y="9575"/>
                    <a:pt x="3146" y="8390"/>
                    <a:pt x="1900" y="6445"/>
                  </a:cubicBezTo>
                  <a:cubicBezTo>
                    <a:pt x="806" y="4712"/>
                    <a:pt x="927" y="2372"/>
                    <a:pt x="775" y="366"/>
                  </a:cubicBezTo>
                  <a:cubicBezTo>
                    <a:pt x="760" y="122"/>
                    <a:pt x="563" y="1"/>
                    <a:pt x="373"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37"/>
            <p:cNvSpPr/>
            <p:nvPr/>
          </p:nvSpPr>
          <p:spPr>
            <a:xfrm>
              <a:off x="14001475" y="3106600"/>
              <a:ext cx="72200" cy="68425"/>
            </a:xfrm>
            <a:custGeom>
              <a:avLst/>
              <a:gdLst/>
              <a:ahLst/>
              <a:cxnLst/>
              <a:rect l="l" t="t" r="r" b="b"/>
              <a:pathLst>
                <a:path w="2888" h="2737" extrusionOk="0">
                  <a:moveTo>
                    <a:pt x="0" y="1"/>
                  </a:moveTo>
                  <a:lnTo>
                    <a:pt x="2371" y="2736"/>
                  </a:lnTo>
                  <a:lnTo>
                    <a:pt x="2888" y="1004"/>
                  </a:lnTo>
                  <a:lnTo>
                    <a:pt x="2888" y="1004"/>
                  </a:lnTo>
                  <a:cubicBezTo>
                    <a:pt x="2866" y="1005"/>
                    <a:pt x="2843" y="1006"/>
                    <a:pt x="2819" y="1006"/>
                  </a:cubicBezTo>
                  <a:cubicBezTo>
                    <a:pt x="1983" y="1006"/>
                    <a:pt x="1" y="1"/>
                    <a:pt x="0"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37"/>
            <p:cNvSpPr/>
            <p:nvPr/>
          </p:nvSpPr>
          <p:spPr>
            <a:xfrm>
              <a:off x="14036425" y="3122975"/>
              <a:ext cx="327550" cy="160525"/>
            </a:xfrm>
            <a:custGeom>
              <a:avLst/>
              <a:gdLst/>
              <a:ahLst/>
              <a:cxnLst/>
              <a:rect l="l" t="t" r="r" b="b"/>
              <a:pathLst>
                <a:path w="13102" h="6421" extrusionOk="0">
                  <a:moveTo>
                    <a:pt x="3518" y="1"/>
                  </a:moveTo>
                  <a:cubicBezTo>
                    <a:pt x="2364" y="1"/>
                    <a:pt x="1202" y="155"/>
                    <a:pt x="61" y="470"/>
                  </a:cubicBezTo>
                  <a:lnTo>
                    <a:pt x="1" y="470"/>
                  </a:lnTo>
                  <a:cubicBezTo>
                    <a:pt x="1004" y="2598"/>
                    <a:pt x="2675" y="4331"/>
                    <a:pt x="4773" y="5425"/>
                  </a:cubicBezTo>
                  <a:cubicBezTo>
                    <a:pt x="6149" y="6082"/>
                    <a:pt x="7650" y="6420"/>
                    <a:pt x="9164" y="6420"/>
                  </a:cubicBezTo>
                  <a:cubicBezTo>
                    <a:pt x="9890" y="6420"/>
                    <a:pt x="10619" y="6342"/>
                    <a:pt x="11338" y="6185"/>
                  </a:cubicBezTo>
                  <a:cubicBezTo>
                    <a:pt x="11946" y="6063"/>
                    <a:pt x="12493" y="5759"/>
                    <a:pt x="12888" y="5303"/>
                  </a:cubicBezTo>
                  <a:cubicBezTo>
                    <a:pt x="12980" y="5121"/>
                    <a:pt x="13040" y="4969"/>
                    <a:pt x="13040" y="4786"/>
                  </a:cubicBezTo>
                  <a:cubicBezTo>
                    <a:pt x="13101" y="4209"/>
                    <a:pt x="12676" y="3753"/>
                    <a:pt x="12250" y="3358"/>
                  </a:cubicBezTo>
                  <a:cubicBezTo>
                    <a:pt x="9819" y="1172"/>
                    <a:pt x="6700" y="1"/>
                    <a:pt x="3518" y="1"/>
                  </a:cubicBezTo>
                  <a:close/>
                </a:path>
              </a:pathLst>
            </a:custGeom>
            <a:solidFill>
              <a:srgbClr val="006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37"/>
            <p:cNvSpPr/>
            <p:nvPr/>
          </p:nvSpPr>
          <p:spPr>
            <a:xfrm>
              <a:off x="14037950" y="3122975"/>
              <a:ext cx="326025" cy="132600"/>
            </a:xfrm>
            <a:custGeom>
              <a:avLst/>
              <a:gdLst/>
              <a:ahLst/>
              <a:cxnLst/>
              <a:rect l="l" t="t" r="r" b="b"/>
              <a:pathLst>
                <a:path w="13041" h="5304" extrusionOk="0">
                  <a:moveTo>
                    <a:pt x="3457" y="1"/>
                  </a:moveTo>
                  <a:cubicBezTo>
                    <a:pt x="2303" y="1"/>
                    <a:pt x="1141" y="155"/>
                    <a:pt x="0" y="470"/>
                  </a:cubicBezTo>
                  <a:lnTo>
                    <a:pt x="12827" y="5303"/>
                  </a:lnTo>
                  <a:cubicBezTo>
                    <a:pt x="12919" y="5121"/>
                    <a:pt x="12979" y="4969"/>
                    <a:pt x="12979" y="4786"/>
                  </a:cubicBezTo>
                  <a:cubicBezTo>
                    <a:pt x="13040" y="4209"/>
                    <a:pt x="12615" y="3753"/>
                    <a:pt x="12189" y="3358"/>
                  </a:cubicBezTo>
                  <a:cubicBezTo>
                    <a:pt x="9758" y="1172"/>
                    <a:pt x="6639" y="1"/>
                    <a:pt x="3457" y="1"/>
                  </a:cubicBezTo>
                  <a:close/>
                </a:path>
              </a:pathLst>
            </a:custGeom>
            <a:solidFill>
              <a:srgbClr val="355C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37"/>
            <p:cNvSpPr/>
            <p:nvPr/>
          </p:nvSpPr>
          <p:spPr>
            <a:xfrm>
              <a:off x="13430800" y="2415300"/>
              <a:ext cx="305550" cy="357925"/>
            </a:xfrm>
            <a:custGeom>
              <a:avLst/>
              <a:gdLst/>
              <a:ahLst/>
              <a:cxnLst/>
              <a:rect l="l" t="t" r="r" b="b"/>
              <a:pathLst>
                <a:path w="12222" h="14317" extrusionOk="0">
                  <a:moveTo>
                    <a:pt x="623" y="0"/>
                  </a:moveTo>
                  <a:cubicBezTo>
                    <a:pt x="433" y="0"/>
                    <a:pt x="243" y="129"/>
                    <a:pt x="243" y="388"/>
                  </a:cubicBezTo>
                  <a:cubicBezTo>
                    <a:pt x="0" y="7196"/>
                    <a:pt x="4833" y="13154"/>
                    <a:pt x="11551" y="14309"/>
                  </a:cubicBezTo>
                  <a:cubicBezTo>
                    <a:pt x="11579" y="14314"/>
                    <a:pt x="11607" y="14317"/>
                    <a:pt x="11633" y="14317"/>
                  </a:cubicBezTo>
                  <a:cubicBezTo>
                    <a:pt x="12059" y="14317"/>
                    <a:pt x="12221" y="13665"/>
                    <a:pt x="11763" y="13580"/>
                  </a:cubicBezTo>
                  <a:cubicBezTo>
                    <a:pt x="5380" y="12516"/>
                    <a:pt x="760" y="6862"/>
                    <a:pt x="1003" y="388"/>
                  </a:cubicBezTo>
                  <a:cubicBezTo>
                    <a:pt x="1003" y="129"/>
                    <a:pt x="813" y="0"/>
                    <a:pt x="623" y="0"/>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37"/>
            <p:cNvSpPr/>
            <p:nvPr/>
          </p:nvSpPr>
          <p:spPr>
            <a:xfrm>
              <a:off x="13509500" y="2868800"/>
              <a:ext cx="358650" cy="738575"/>
            </a:xfrm>
            <a:custGeom>
              <a:avLst/>
              <a:gdLst/>
              <a:ahLst/>
              <a:cxnLst/>
              <a:rect l="l" t="t" r="r" b="b"/>
              <a:pathLst>
                <a:path w="14346" h="29543" extrusionOk="0">
                  <a:moveTo>
                    <a:pt x="13748" y="1"/>
                  </a:moveTo>
                  <a:cubicBezTo>
                    <a:pt x="13667" y="1"/>
                    <a:pt x="13584" y="28"/>
                    <a:pt x="13509" y="90"/>
                  </a:cubicBezTo>
                  <a:cubicBezTo>
                    <a:pt x="11746" y="1549"/>
                    <a:pt x="10409" y="3525"/>
                    <a:pt x="9284" y="5500"/>
                  </a:cubicBezTo>
                  <a:cubicBezTo>
                    <a:pt x="8038" y="7537"/>
                    <a:pt x="7096" y="9756"/>
                    <a:pt x="6457" y="12066"/>
                  </a:cubicBezTo>
                  <a:cubicBezTo>
                    <a:pt x="5697" y="15075"/>
                    <a:pt x="5758" y="18175"/>
                    <a:pt x="4846" y="21124"/>
                  </a:cubicBezTo>
                  <a:cubicBezTo>
                    <a:pt x="3934" y="24042"/>
                    <a:pt x="2354" y="26686"/>
                    <a:pt x="256" y="28905"/>
                  </a:cubicBezTo>
                  <a:cubicBezTo>
                    <a:pt x="0" y="29161"/>
                    <a:pt x="244" y="29542"/>
                    <a:pt x="522" y="29542"/>
                  </a:cubicBezTo>
                  <a:cubicBezTo>
                    <a:pt x="607" y="29542"/>
                    <a:pt x="695" y="29507"/>
                    <a:pt x="773" y="29422"/>
                  </a:cubicBezTo>
                  <a:cubicBezTo>
                    <a:pt x="2627" y="27476"/>
                    <a:pt x="4117" y="25197"/>
                    <a:pt x="5089" y="22674"/>
                  </a:cubicBezTo>
                  <a:cubicBezTo>
                    <a:pt x="6275" y="19695"/>
                    <a:pt x="6366" y="16595"/>
                    <a:pt x="6913" y="13464"/>
                  </a:cubicBezTo>
                  <a:cubicBezTo>
                    <a:pt x="7430" y="11032"/>
                    <a:pt x="8311" y="8662"/>
                    <a:pt x="9588" y="6504"/>
                  </a:cubicBezTo>
                  <a:cubicBezTo>
                    <a:pt x="10743" y="4376"/>
                    <a:pt x="12141" y="2218"/>
                    <a:pt x="14056" y="637"/>
                  </a:cubicBezTo>
                  <a:cubicBezTo>
                    <a:pt x="14346" y="396"/>
                    <a:pt x="14060" y="1"/>
                    <a:pt x="137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37"/>
            <p:cNvSpPr/>
            <p:nvPr/>
          </p:nvSpPr>
          <p:spPr>
            <a:xfrm>
              <a:off x="13506775" y="3514675"/>
              <a:ext cx="83625" cy="89675"/>
            </a:xfrm>
            <a:custGeom>
              <a:avLst/>
              <a:gdLst/>
              <a:ahLst/>
              <a:cxnLst/>
              <a:rect l="l" t="t" r="r" b="b"/>
              <a:pathLst>
                <a:path w="3345" h="3587" extrusionOk="0">
                  <a:moveTo>
                    <a:pt x="3344" y="0"/>
                  </a:moveTo>
                  <a:lnTo>
                    <a:pt x="1" y="2979"/>
                  </a:lnTo>
                  <a:lnTo>
                    <a:pt x="2220" y="3587"/>
                  </a:lnTo>
                  <a:lnTo>
                    <a:pt x="334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37"/>
            <p:cNvSpPr/>
            <p:nvPr/>
          </p:nvSpPr>
          <p:spPr>
            <a:xfrm>
              <a:off x="13290975" y="3545050"/>
              <a:ext cx="294850" cy="401575"/>
            </a:xfrm>
            <a:custGeom>
              <a:avLst/>
              <a:gdLst/>
              <a:ahLst/>
              <a:cxnLst/>
              <a:rect l="l" t="t" r="r" b="b"/>
              <a:pathLst>
                <a:path w="11794" h="16063" extrusionOk="0">
                  <a:moveTo>
                    <a:pt x="11156" y="1"/>
                  </a:moveTo>
                  <a:lnTo>
                    <a:pt x="11125" y="31"/>
                  </a:lnTo>
                  <a:cubicBezTo>
                    <a:pt x="5472" y="2311"/>
                    <a:pt x="1368" y="7326"/>
                    <a:pt x="213" y="13314"/>
                  </a:cubicBezTo>
                  <a:cubicBezTo>
                    <a:pt x="61" y="14074"/>
                    <a:pt x="0" y="14956"/>
                    <a:pt x="517" y="15533"/>
                  </a:cubicBezTo>
                  <a:cubicBezTo>
                    <a:pt x="669" y="15715"/>
                    <a:pt x="882" y="15867"/>
                    <a:pt x="1125" y="15959"/>
                  </a:cubicBezTo>
                  <a:cubicBezTo>
                    <a:pt x="1341" y="16031"/>
                    <a:pt x="1573" y="16063"/>
                    <a:pt x="1812" y="16063"/>
                  </a:cubicBezTo>
                  <a:cubicBezTo>
                    <a:pt x="2381" y="16063"/>
                    <a:pt x="2991" y="15881"/>
                    <a:pt x="3526" y="15624"/>
                  </a:cubicBezTo>
                  <a:cubicBezTo>
                    <a:pt x="6353" y="14317"/>
                    <a:pt x="8663" y="12098"/>
                    <a:pt x="10061" y="9332"/>
                  </a:cubicBezTo>
                  <a:cubicBezTo>
                    <a:pt x="11460" y="6566"/>
                    <a:pt x="11794" y="3040"/>
                    <a:pt x="11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37"/>
            <p:cNvSpPr/>
            <p:nvPr/>
          </p:nvSpPr>
          <p:spPr>
            <a:xfrm>
              <a:off x="13290975" y="3545825"/>
              <a:ext cx="277375" cy="398200"/>
            </a:xfrm>
            <a:custGeom>
              <a:avLst/>
              <a:gdLst/>
              <a:ahLst/>
              <a:cxnLst/>
              <a:rect l="l" t="t" r="r" b="b"/>
              <a:pathLst>
                <a:path w="11095" h="15928" extrusionOk="0">
                  <a:moveTo>
                    <a:pt x="11095" y="0"/>
                  </a:moveTo>
                  <a:cubicBezTo>
                    <a:pt x="5441" y="2310"/>
                    <a:pt x="1338" y="7295"/>
                    <a:pt x="183" y="13283"/>
                  </a:cubicBezTo>
                  <a:cubicBezTo>
                    <a:pt x="61" y="14043"/>
                    <a:pt x="0" y="14925"/>
                    <a:pt x="517" y="15502"/>
                  </a:cubicBezTo>
                  <a:cubicBezTo>
                    <a:pt x="669" y="15684"/>
                    <a:pt x="882" y="15836"/>
                    <a:pt x="1125" y="15928"/>
                  </a:cubicBezTo>
                  <a:lnTo>
                    <a:pt x="110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37"/>
            <p:cNvSpPr/>
            <p:nvPr/>
          </p:nvSpPr>
          <p:spPr>
            <a:xfrm>
              <a:off x="13800100" y="3120275"/>
              <a:ext cx="63100" cy="88175"/>
            </a:xfrm>
            <a:custGeom>
              <a:avLst/>
              <a:gdLst/>
              <a:ahLst/>
              <a:cxnLst/>
              <a:rect l="l" t="t" r="r" b="b"/>
              <a:pathLst>
                <a:path w="2524" h="3527" extrusionOk="0">
                  <a:moveTo>
                    <a:pt x="2098" y="1"/>
                  </a:moveTo>
                  <a:cubicBezTo>
                    <a:pt x="2098" y="1"/>
                    <a:pt x="517" y="822"/>
                    <a:pt x="0" y="3527"/>
                  </a:cubicBezTo>
                  <a:lnTo>
                    <a:pt x="2523" y="3466"/>
                  </a:lnTo>
                  <a:cubicBezTo>
                    <a:pt x="2523" y="3466"/>
                    <a:pt x="1703" y="1338"/>
                    <a:pt x="2098"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37"/>
            <p:cNvSpPr/>
            <p:nvPr/>
          </p:nvSpPr>
          <p:spPr>
            <a:xfrm>
              <a:off x="13437625" y="2731975"/>
              <a:ext cx="100325" cy="43350"/>
            </a:xfrm>
            <a:custGeom>
              <a:avLst/>
              <a:gdLst/>
              <a:ahLst/>
              <a:cxnLst/>
              <a:rect l="l" t="t" r="r" b="b"/>
              <a:pathLst>
                <a:path w="4013" h="1734" extrusionOk="0">
                  <a:moveTo>
                    <a:pt x="487" y="1"/>
                  </a:moveTo>
                  <a:lnTo>
                    <a:pt x="1" y="1733"/>
                  </a:lnTo>
                  <a:cubicBezTo>
                    <a:pt x="882" y="1549"/>
                    <a:pt x="1791" y="1447"/>
                    <a:pt x="2699" y="1447"/>
                  </a:cubicBezTo>
                  <a:cubicBezTo>
                    <a:pt x="3138" y="1447"/>
                    <a:pt x="3577" y="1471"/>
                    <a:pt x="4013" y="1520"/>
                  </a:cubicBezTo>
                  <a:cubicBezTo>
                    <a:pt x="4013" y="1520"/>
                    <a:pt x="852" y="578"/>
                    <a:pt x="487" y="1"/>
                  </a:cubicBez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37"/>
            <p:cNvSpPr/>
            <p:nvPr/>
          </p:nvSpPr>
          <p:spPr>
            <a:xfrm>
              <a:off x="13478675" y="2597475"/>
              <a:ext cx="47900" cy="64625"/>
            </a:xfrm>
            <a:custGeom>
              <a:avLst/>
              <a:gdLst/>
              <a:ahLst/>
              <a:cxnLst/>
              <a:rect l="l" t="t" r="r" b="b"/>
              <a:pathLst>
                <a:path w="1916" h="2585" extrusionOk="0">
                  <a:moveTo>
                    <a:pt x="0" y="1"/>
                  </a:moveTo>
                  <a:lnTo>
                    <a:pt x="0" y="1"/>
                  </a:lnTo>
                  <a:cubicBezTo>
                    <a:pt x="304" y="1064"/>
                    <a:pt x="973" y="1976"/>
                    <a:pt x="1915" y="2584"/>
                  </a:cubicBezTo>
                  <a:cubicBezTo>
                    <a:pt x="1641" y="1916"/>
                    <a:pt x="1641" y="1186"/>
                    <a:pt x="1885" y="517"/>
                  </a:cubicBezTo>
                  <a:lnTo>
                    <a:pt x="0" y="1"/>
                  </a:lnTo>
                  <a:close/>
                </a:path>
              </a:pathLst>
            </a:custGeom>
            <a:solidFill>
              <a:srgbClr val="001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37"/>
            <p:cNvSpPr/>
            <p:nvPr/>
          </p:nvSpPr>
          <p:spPr>
            <a:xfrm>
              <a:off x="13670150" y="3149925"/>
              <a:ext cx="278925" cy="604125"/>
            </a:xfrm>
            <a:custGeom>
              <a:avLst/>
              <a:gdLst/>
              <a:ahLst/>
              <a:cxnLst/>
              <a:rect l="l" t="t" r="r" b="b"/>
              <a:pathLst>
                <a:path w="11157" h="24165" extrusionOk="0">
                  <a:moveTo>
                    <a:pt x="6566" y="0"/>
                  </a:moveTo>
                  <a:lnTo>
                    <a:pt x="6506" y="61"/>
                  </a:lnTo>
                  <a:cubicBezTo>
                    <a:pt x="1551" y="6110"/>
                    <a:pt x="1" y="14286"/>
                    <a:pt x="2372" y="21733"/>
                  </a:cubicBezTo>
                  <a:cubicBezTo>
                    <a:pt x="2676" y="22675"/>
                    <a:pt x="3132" y="23709"/>
                    <a:pt x="4074" y="24043"/>
                  </a:cubicBezTo>
                  <a:cubicBezTo>
                    <a:pt x="4276" y="24124"/>
                    <a:pt x="4479" y="24165"/>
                    <a:pt x="4691" y="24165"/>
                  </a:cubicBezTo>
                  <a:cubicBezTo>
                    <a:pt x="4797" y="24165"/>
                    <a:pt x="4905" y="24155"/>
                    <a:pt x="5016" y="24134"/>
                  </a:cubicBezTo>
                  <a:cubicBezTo>
                    <a:pt x="5989" y="23982"/>
                    <a:pt x="6901" y="23131"/>
                    <a:pt x="7539" y="22311"/>
                  </a:cubicBezTo>
                  <a:cubicBezTo>
                    <a:pt x="9910" y="19089"/>
                    <a:pt x="11156" y="15168"/>
                    <a:pt x="11034" y="11186"/>
                  </a:cubicBezTo>
                  <a:cubicBezTo>
                    <a:pt x="10913" y="7204"/>
                    <a:pt x="9120" y="3009"/>
                    <a:pt x="6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37"/>
            <p:cNvSpPr/>
            <p:nvPr/>
          </p:nvSpPr>
          <p:spPr>
            <a:xfrm>
              <a:off x="13670925" y="3151450"/>
              <a:ext cx="162625" cy="602600"/>
            </a:xfrm>
            <a:custGeom>
              <a:avLst/>
              <a:gdLst/>
              <a:ahLst/>
              <a:cxnLst/>
              <a:rect l="l" t="t" r="r" b="b"/>
              <a:pathLst>
                <a:path w="6505" h="24104" extrusionOk="0">
                  <a:moveTo>
                    <a:pt x="6505" y="0"/>
                  </a:moveTo>
                  <a:lnTo>
                    <a:pt x="6505" y="0"/>
                  </a:lnTo>
                  <a:cubicBezTo>
                    <a:pt x="1550" y="6049"/>
                    <a:pt x="0" y="14225"/>
                    <a:pt x="2371" y="21672"/>
                  </a:cubicBezTo>
                  <a:cubicBezTo>
                    <a:pt x="2675" y="22614"/>
                    <a:pt x="3161" y="23648"/>
                    <a:pt x="4073" y="23982"/>
                  </a:cubicBezTo>
                  <a:cubicBezTo>
                    <a:pt x="4276" y="24063"/>
                    <a:pt x="4492" y="24104"/>
                    <a:pt x="4704" y="24104"/>
                  </a:cubicBezTo>
                  <a:cubicBezTo>
                    <a:pt x="4809" y="24104"/>
                    <a:pt x="4914" y="24094"/>
                    <a:pt x="5016" y="24073"/>
                  </a:cubicBezTo>
                  <a:lnTo>
                    <a:pt x="65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37"/>
            <p:cNvSpPr/>
            <p:nvPr/>
          </p:nvSpPr>
          <p:spPr>
            <a:xfrm>
              <a:off x="13400400" y="2126800"/>
              <a:ext cx="237100" cy="512500"/>
            </a:xfrm>
            <a:custGeom>
              <a:avLst/>
              <a:gdLst/>
              <a:ahLst/>
              <a:cxnLst/>
              <a:rect l="l" t="t" r="r" b="b"/>
              <a:pathLst>
                <a:path w="9484" h="20500" extrusionOk="0">
                  <a:moveTo>
                    <a:pt x="5291" y="1"/>
                  </a:moveTo>
                  <a:cubicBezTo>
                    <a:pt x="5170" y="1"/>
                    <a:pt x="5047" y="16"/>
                    <a:pt x="4924" y="43"/>
                  </a:cubicBezTo>
                  <a:cubicBezTo>
                    <a:pt x="4104" y="195"/>
                    <a:pt x="3374" y="925"/>
                    <a:pt x="2858" y="1654"/>
                  </a:cubicBezTo>
                  <a:cubicBezTo>
                    <a:pt x="943" y="4451"/>
                    <a:pt x="0" y="7794"/>
                    <a:pt x="213" y="11168"/>
                  </a:cubicBezTo>
                  <a:cubicBezTo>
                    <a:pt x="456" y="14511"/>
                    <a:pt x="2098" y="18007"/>
                    <a:pt x="4347" y="20499"/>
                  </a:cubicBezTo>
                  <a:lnTo>
                    <a:pt x="4408" y="20439"/>
                  </a:lnTo>
                  <a:cubicBezTo>
                    <a:pt x="8390" y="15150"/>
                    <a:pt x="9484" y="8220"/>
                    <a:pt x="7235" y="1989"/>
                  </a:cubicBezTo>
                  <a:cubicBezTo>
                    <a:pt x="6961" y="1198"/>
                    <a:pt x="6535" y="347"/>
                    <a:pt x="5715" y="74"/>
                  </a:cubicBezTo>
                  <a:cubicBezTo>
                    <a:pt x="5581" y="23"/>
                    <a:pt x="5438" y="1"/>
                    <a:pt x="5291" y="1"/>
                  </a:cubicBezTo>
                  <a:close/>
                </a:path>
              </a:pathLst>
            </a:custGeom>
            <a:solidFill>
              <a:srgbClr val="8CB0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37"/>
            <p:cNvSpPr/>
            <p:nvPr/>
          </p:nvSpPr>
          <p:spPr>
            <a:xfrm>
              <a:off x="13509825" y="2126800"/>
              <a:ext cx="127675" cy="510975"/>
            </a:xfrm>
            <a:custGeom>
              <a:avLst/>
              <a:gdLst/>
              <a:ahLst/>
              <a:cxnLst/>
              <a:rect l="l" t="t" r="r" b="b"/>
              <a:pathLst>
                <a:path w="5107" h="20439" extrusionOk="0">
                  <a:moveTo>
                    <a:pt x="914" y="1"/>
                  </a:moveTo>
                  <a:cubicBezTo>
                    <a:pt x="793" y="1"/>
                    <a:pt x="670" y="16"/>
                    <a:pt x="547" y="43"/>
                  </a:cubicBezTo>
                  <a:lnTo>
                    <a:pt x="0" y="20439"/>
                  </a:lnTo>
                  <a:cubicBezTo>
                    <a:pt x="4013" y="15150"/>
                    <a:pt x="5107" y="8220"/>
                    <a:pt x="2858" y="1989"/>
                  </a:cubicBezTo>
                  <a:cubicBezTo>
                    <a:pt x="2584" y="1198"/>
                    <a:pt x="2128" y="347"/>
                    <a:pt x="1338" y="74"/>
                  </a:cubicBezTo>
                  <a:cubicBezTo>
                    <a:pt x="1204" y="23"/>
                    <a:pt x="1061" y="1"/>
                    <a:pt x="914" y="1"/>
                  </a:cubicBez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37"/>
            <p:cNvSpPr/>
            <p:nvPr/>
          </p:nvSpPr>
          <p:spPr>
            <a:xfrm>
              <a:off x="13022725" y="2576050"/>
              <a:ext cx="453675" cy="210025"/>
            </a:xfrm>
            <a:custGeom>
              <a:avLst/>
              <a:gdLst/>
              <a:ahLst/>
              <a:cxnLst/>
              <a:rect l="l" t="t" r="r" b="b"/>
              <a:pathLst>
                <a:path w="18147" h="8401" extrusionOk="0">
                  <a:moveTo>
                    <a:pt x="5932" y="0"/>
                  </a:moveTo>
                  <a:cubicBezTo>
                    <a:pt x="4698" y="0"/>
                    <a:pt x="3459" y="163"/>
                    <a:pt x="2250" y="493"/>
                  </a:cubicBezTo>
                  <a:cubicBezTo>
                    <a:pt x="1460" y="706"/>
                    <a:pt x="609" y="1131"/>
                    <a:pt x="213" y="1800"/>
                  </a:cubicBezTo>
                  <a:cubicBezTo>
                    <a:pt x="92" y="2013"/>
                    <a:pt x="31" y="2256"/>
                    <a:pt x="1" y="2499"/>
                  </a:cubicBezTo>
                  <a:cubicBezTo>
                    <a:pt x="1" y="3259"/>
                    <a:pt x="609" y="3897"/>
                    <a:pt x="1217" y="4384"/>
                  </a:cubicBezTo>
                  <a:cubicBezTo>
                    <a:pt x="4462" y="7026"/>
                    <a:pt x="8463" y="8401"/>
                    <a:pt x="12526" y="8401"/>
                  </a:cubicBezTo>
                  <a:cubicBezTo>
                    <a:pt x="14399" y="8401"/>
                    <a:pt x="16285" y="8109"/>
                    <a:pt x="18117" y="7514"/>
                  </a:cubicBezTo>
                  <a:lnTo>
                    <a:pt x="18147" y="7484"/>
                  </a:lnTo>
                  <a:cubicBezTo>
                    <a:pt x="16688" y="4779"/>
                    <a:pt x="14135" y="2286"/>
                    <a:pt x="11308" y="1070"/>
                  </a:cubicBezTo>
                  <a:cubicBezTo>
                    <a:pt x="9599" y="361"/>
                    <a:pt x="7770" y="0"/>
                    <a:pt x="59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37"/>
            <p:cNvSpPr/>
            <p:nvPr/>
          </p:nvSpPr>
          <p:spPr>
            <a:xfrm>
              <a:off x="13022725" y="2621025"/>
              <a:ext cx="452175" cy="165075"/>
            </a:xfrm>
            <a:custGeom>
              <a:avLst/>
              <a:gdLst/>
              <a:ahLst/>
              <a:cxnLst/>
              <a:rect l="l" t="t" r="r" b="b"/>
              <a:pathLst>
                <a:path w="18087" h="6603" extrusionOk="0">
                  <a:moveTo>
                    <a:pt x="213" y="1"/>
                  </a:moveTo>
                  <a:cubicBezTo>
                    <a:pt x="92" y="214"/>
                    <a:pt x="1" y="457"/>
                    <a:pt x="1" y="700"/>
                  </a:cubicBezTo>
                  <a:cubicBezTo>
                    <a:pt x="1" y="1460"/>
                    <a:pt x="609" y="2098"/>
                    <a:pt x="1186" y="2615"/>
                  </a:cubicBezTo>
                  <a:cubicBezTo>
                    <a:pt x="4430" y="5235"/>
                    <a:pt x="8441" y="6603"/>
                    <a:pt x="12500" y="6603"/>
                  </a:cubicBezTo>
                  <a:cubicBezTo>
                    <a:pt x="14376" y="6603"/>
                    <a:pt x="16261" y="6311"/>
                    <a:pt x="18086" y="5715"/>
                  </a:cubicBezTo>
                  <a:lnTo>
                    <a:pt x="2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37"/>
            <p:cNvSpPr/>
            <p:nvPr/>
          </p:nvSpPr>
          <p:spPr>
            <a:xfrm>
              <a:off x="13187375" y="2833500"/>
              <a:ext cx="646975" cy="579675"/>
            </a:xfrm>
            <a:custGeom>
              <a:avLst/>
              <a:gdLst/>
              <a:ahLst/>
              <a:cxnLst/>
              <a:rect l="l" t="t" r="r" b="b"/>
              <a:pathLst>
                <a:path w="25879" h="23187" extrusionOk="0">
                  <a:moveTo>
                    <a:pt x="25291" y="0"/>
                  </a:moveTo>
                  <a:cubicBezTo>
                    <a:pt x="25235" y="0"/>
                    <a:pt x="25177" y="13"/>
                    <a:pt x="25117" y="43"/>
                  </a:cubicBezTo>
                  <a:cubicBezTo>
                    <a:pt x="20345" y="2566"/>
                    <a:pt x="15482" y="5119"/>
                    <a:pt x="11379" y="8675"/>
                  </a:cubicBezTo>
                  <a:cubicBezTo>
                    <a:pt x="6850" y="12596"/>
                    <a:pt x="3658" y="17855"/>
                    <a:pt x="193" y="22657"/>
                  </a:cubicBezTo>
                  <a:cubicBezTo>
                    <a:pt x="0" y="22914"/>
                    <a:pt x="275" y="23187"/>
                    <a:pt x="550" y="23187"/>
                  </a:cubicBezTo>
                  <a:cubicBezTo>
                    <a:pt x="666" y="23187"/>
                    <a:pt x="781" y="23139"/>
                    <a:pt x="862" y="23022"/>
                  </a:cubicBezTo>
                  <a:cubicBezTo>
                    <a:pt x="4266" y="18280"/>
                    <a:pt x="7427" y="13083"/>
                    <a:pt x="11895" y="9223"/>
                  </a:cubicBezTo>
                  <a:cubicBezTo>
                    <a:pt x="15968" y="5727"/>
                    <a:pt x="20771" y="3204"/>
                    <a:pt x="25513" y="712"/>
                  </a:cubicBezTo>
                  <a:cubicBezTo>
                    <a:pt x="25879" y="502"/>
                    <a:pt x="25637" y="0"/>
                    <a:pt x="25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37"/>
            <p:cNvSpPr/>
            <p:nvPr/>
          </p:nvSpPr>
          <p:spPr>
            <a:xfrm>
              <a:off x="13040500" y="2854175"/>
              <a:ext cx="738950" cy="155950"/>
            </a:xfrm>
            <a:custGeom>
              <a:avLst/>
              <a:gdLst/>
              <a:ahLst/>
              <a:cxnLst/>
              <a:rect l="l" t="t" r="r" b="b"/>
              <a:pathLst>
                <a:path w="29558" h="6238" extrusionOk="0">
                  <a:moveTo>
                    <a:pt x="29032" y="0"/>
                  </a:moveTo>
                  <a:cubicBezTo>
                    <a:pt x="28969" y="0"/>
                    <a:pt x="28902" y="21"/>
                    <a:pt x="28834" y="67"/>
                  </a:cubicBezTo>
                  <a:lnTo>
                    <a:pt x="28834" y="37"/>
                  </a:lnTo>
                  <a:cubicBezTo>
                    <a:pt x="23429" y="3627"/>
                    <a:pt x="17154" y="5476"/>
                    <a:pt x="10822" y="5476"/>
                  </a:cubicBezTo>
                  <a:cubicBezTo>
                    <a:pt x="7397" y="5476"/>
                    <a:pt x="3956" y="4935"/>
                    <a:pt x="627" y="3836"/>
                  </a:cubicBezTo>
                  <a:cubicBezTo>
                    <a:pt x="584" y="3822"/>
                    <a:pt x="544" y="3815"/>
                    <a:pt x="506" y="3815"/>
                  </a:cubicBezTo>
                  <a:cubicBezTo>
                    <a:pt x="137" y="3815"/>
                    <a:pt x="1" y="4428"/>
                    <a:pt x="414" y="4566"/>
                  </a:cubicBezTo>
                  <a:cubicBezTo>
                    <a:pt x="3818" y="5686"/>
                    <a:pt x="7335" y="6237"/>
                    <a:pt x="10833" y="6237"/>
                  </a:cubicBezTo>
                  <a:cubicBezTo>
                    <a:pt x="17300" y="6237"/>
                    <a:pt x="23707" y="4355"/>
                    <a:pt x="29229" y="705"/>
                  </a:cubicBezTo>
                  <a:cubicBezTo>
                    <a:pt x="29557" y="478"/>
                    <a:pt x="29341" y="0"/>
                    <a:pt x="290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37"/>
            <p:cNvSpPr/>
            <p:nvPr/>
          </p:nvSpPr>
          <p:spPr>
            <a:xfrm>
              <a:off x="12909650" y="2851325"/>
              <a:ext cx="936425" cy="392725"/>
            </a:xfrm>
            <a:custGeom>
              <a:avLst/>
              <a:gdLst/>
              <a:ahLst/>
              <a:cxnLst/>
              <a:rect l="l" t="t" r="r" b="b"/>
              <a:pathLst>
                <a:path w="37457" h="15709" extrusionOk="0">
                  <a:moveTo>
                    <a:pt x="37004" y="0"/>
                  </a:moveTo>
                  <a:cubicBezTo>
                    <a:pt x="36961" y="0"/>
                    <a:pt x="36915" y="9"/>
                    <a:pt x="36865" y="29"/>
                  </a:cubicBezTo>
                  <a:cubicBezTo>
                    <a:pt x="30968" y="2491"/>
                    <a:pt x="26257" y="6838"/>
                    <a:pt x="20937" y="10242"/>
                  </a:cubicBezTo>
                  <a:cubicBezTo>
                    <a:pt x="18111" y="12066"/>
                    <a:pt x="15132" y="13555"/>
                    <a:pt x="11849" y="14315"/>
                  </a:cubicBezTo>
                  <a:cubicBezTo>
                    <a:pt x="9977" y="14764"/>
                    <a:pt x="8066" y="14984"/>
                    <a:pt x="6152" y="14984"/>
                  </a:cubicBezTo>
                  <a:cubicBezTo>
                    <a:pt x="4304" y="14984"/>
                    <a:pt x="2454" y="14779"/>
                    <a:pt x="633" y="14376"/>
                  </a:cubicBezTo>
                  <a:cubicBezTo>
                    <a:pt x="599" y="14367"/>
                    <a:pt x="567" y="14363"/>
                    <a:pt x="536" y="14363"/>
                  </a:cubicBezTo>
                  <a:cubicBezTo>
                    <a:pt x="150" y="14363"/>
                    <a:pt x="0" y="15021"/>
                    <a:pt x="451" y="15105"/>
                  </a:cubicBezTo>
                  <a:lnTo>
                    <a:pt x="451" y="15075"/>
                  </a:lnTo>
                  <a:cubicBezTo>
                    <a:pt x="2307" y="15499"/>
                    <a:pt x="4197" y="15709"/>
                    <a:pt x="6084" y="15709"/>
                  </a:cubicBezTo>
                  <a:cubicBezTo>
                    <a:pt x="9604" y="15709"/>
                    <a:pt x="13113" y="14980"/>
                    <a:pt x="16378" y="13555"/>
                  </a:cubicBezTo>
                  <a:cubicBezTo>
                    <a:pt x="21120" y="11488"/>
                    <a:pt x="25132" y="8145"/>
                    <a:pt x="29357" y="5196"/>
                  </a:cubicBezTo>
                  <a:cubicBezTo>
                    <a:pt x="31758" y="3464"/>
                    <a:pt x="34342" y="1974"/>
                    <a:pt x="37077" y="789"/>
                  </a:cubicBezTo>
                  <a:cubicBezTo>
                    <a:pt x="37456" y="600"/>
                    <a:pt x="37353" y="0"/>
                    <a:pt x="37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37"/>
            <p:cNvSpPr/>
            <p:nvPr/>
          </p:nvSpPr>
          <p:spPr>
            <a:xfrm>
              <a:off x="12828950" y="3333050"/>
              <a:ext cx="422525" cy="475450"/>
            </a:xfrm>
            <a:custGeom>
              <a:avLst/>
              <a:gdLst/>
              <a:ahLst/>
              <a:cxnLst/>
              <a:rect l="l" t="t" r="r" b="b"/>
              <a:pathLst>
                <a:path w="16901" h="19018" extrusionOk="0">
                  <a:moveTo>
                    <a:pt x="16475" y="1"/>
                  </a:moveTo>
                  <a:cubicBezTo>
                    <a:pt x="8907" y="2067"/>
                    <a:pt x="2919" y="7782"/>
                    <a:pt x="518" y="15259"/>
                  </a:cubicBezTo>
                  <a:cubicBezTo>
                    <a:pt x="214" y="16201"/>
                    <a:pt x="1" y="17296"/>
                    <a:pt x="578" y="18116"/>
                  </a:cubicBezTo>
                  <a:cubicBezTo>
                    <a:pt x="761" y="18390"/>
                    <a:pt x="1004" y="18603"/>
                    <a:pt x="1277" y="18755"/>
                  </a:cubicBezTo>
                  <a:cubicBezTo>
                    <a:pt x="1665" y="18942"/>
                    <a:pt x="2123" y="19017"/>
                    <a:pt x="2600" y="19017"/>
                  </a:cubicBezTo>
                  <a:cubicBezTo>
                    <a:pt x="3208" y="19017"/>
                    <a:pt x="3846" y="18895"/>
                    <a:pt x="4408" y="18724"/>
                  </a:cubicBezTo>
                  <a:cubicBezTo>
                    <a:pt x="8208" y="17478"/>
                    <a:pt x="11490" y="15016"/>
                    <a:pt x="13709" y="11703"/>
                  </a:cubicBezTo>
                  <a:cubicBezTo>
                    <a:pt x="15898" y="8420"/>
                    <a:pt x="16901" y="3922"/>
                    <a:pt x="16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37"/>
            <p:cNvSpPr/>
            <p:nvPr/>
          </p:nvSpPr>
          <p:spPr>
            <a:xfrm>
              <a:off x="12829725" y="3333050"/>
              <a:ext cx="411125" cy="468875"/>
            </a:xfrm>
            <a:custGeom>
              <a:avLst/>
              <a:gdLst/>
              <a:ahLst/>
              <a:cxnLst/>
              <a:rect l="l" t="t" r="r" b="b"/>
              <a:pathLst>
                <a:path w="16445" h="18755" extrusionOk="0">
                  <a:moveTo>
                    <a:pt x="16444" y="1"/>
                  </a:moveTo>
                  <a:lnTo>
                    <a:pt x="16444" y="1"/>
                  </a:lnTo>
                  <a:cubicBezTo>
                    <a:pt x="8906" y="2067"/>
                    <a:pt x="2888" y="7782"/>
                    <a:pt x="487" y="15259"/>
                  </a:cubicBezTo>
                  <a:cubicBezTo>
                    <a:pt x="213" y="16201"/>
                    <a:pt x="0" y="17296"/>
                    <a:pt x="547" y="18116"/>
                  </a:cubicBezTo>
                  <a:cubicBezTo>
                    <a:pt x="730" y="18390"/>
                    <a:pt x="973" y="18603"/>
                    <a:pt x="1246" y="18755"/>
                  </a:cubicBezTo>
                  <a:lnTo>
                    <a:pt x="16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37"/>
            <p:cNvSpPr/>
            <p:nvPr/>
          </p:nvSpPr>
          <p:spPr>
            <a:xfrm>
              <a:off x="12626075" y="3127800"/>
              <a:ext cx="472675" cy="187350"/>
            </a:xfrm>
            <a:custGeom>
              <a:avLst/>
              <a:gdLst/>
              <a:ahLst/>
              <a:cxnLst/>
              <a:rect l="l" t="t" r="r" b="b"/>
              <a:pathLst>
                <a:path w="18907" h="7494" extrusionOk="0">
                  <a:moveTo>
                    <a:pt x="8937" y="1"/>
                  </a:moveTo>
                  <a:cubicBezTo>
                    <a:pt x="6378" y="1"/>
                    <a:pt x="3858" y="713"/>
                    <a:pt x="1672" y="2071"/>
                  </a:cubicBezTo>
                  <a:cubicBezTo>
                    <a:pt x="973" y="2496"/>
                    <a:pt x="243" y="3165"/>
                    <a:pt x="91" y="3894"/>
                  </a:cubicBezTo>
                  <a:cubicBezTo>
                    <a:pt x="0" y="4138"/>
                    <a:pt x="0" y="4381"/>
                    <a:pt x="91" y="4624"/>
                  </a:cubicBezTo>
                  <a:cubicBezTo>
                    <a:pt x="274" y="5384"/>
                    <a:pt x="1034" y="5809"/>
                    <a:pt x="1763" y="6113"/>
                  </a:cubicBezTo>
                  <a:cubicBezTo>
                    <a:pt x="3985" y="7038"/>
                    <a:pt x="6336" y="7493"/>
                    <a:pt x="8676" y="7493"/>
                  </a:cubicBezTo>
                  <a:cubicBezTo>
                    <a:pt x="12256" y="7493"/>
                    <a:pt x="15812" y="6428"/>
                    <a:pt x="18845" y="4350"/>
                  </a:cubicBezTo>
                  <a:lnTo>
                    <a:pt x="18906" y="4320"/>
                  </a:lnTo>
                  <a:cubicBezTo>
                    <a:pt x="16748" y="2131"/>
                    <a:pt x="13587" y="460"/>
                    <a:pt x="10547" y="95"/>
                  </a:cubicBezTo>
                  <a:cubicBezTo>
                    <a:pt x="10011" y="32"/>
                    <a:pt x="9473" y="1"/>
                    <a:pt x="8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37"/>
            <p:cNvSpPr/>
            <p:nvPr/>
          </p:nvSpPr>
          <p:spPr>
            <a:xfrm>
              <a:off x="12626075" y="3225150"/>
              <a:ext cx="471900" cy="90000"/>
            </a:xfrm>
            <a:custGeom>
              <a:avLst/>
              <a:gdLst/>
              <a:ahLst/>
              <a:cxnLst/>
              <a:rect l="l" t="t" r="r" b="b"/>
              <a:pathLst>
                <a:path w="18876" h="3600" extrusionOk="0">
                  <a:moveTo>
                    <a:pt x="91" y="0"/>
                  </a:moveTo>
                  <a:cubicBezTo>
                    <a:pt x="0" y="244"/>
                    <a:pt x="0" y="487"/>
                    <a:pt x="91" y="730"/>
                  </a:cubicBezTo>
                  <a:cubicBezTo>
                    <a:pt x="274" y="1490"/>
                    <a:pt x="1034" y="1915"/>
                    <a:pt x="1763" y="2219"/>
                  </a:cubicBezTo>
                  <a:cubicBezTo>
                    <a:pt x="3985" y="3144"/>
                    <a:pt x="6336" y="3599"/>
                    <a:pt x="8678" y="3599"/>
                  </a:cubicBezTo>
                  <a:cubicBezTo>
                    <a:pt x="12261" y="3599"/>
                    <a:pt x="15824" y="2534"/>
                    <a:pt x="18876" y="456"/>
                  </a:cubicBezTo>
                  <a:lnTo>
                    <a:pt x="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37"/>
            <p:cNvSpPr/>
            <p:nvPr/>
          </p:nvSpPr>
          <p:spPr>
            <a:xfrm>
              <a:off x="12584275" y="2729950"/>
              <a:ext cx="581350" cy="273200"/>
            </a:xfrm>
            <a:custGeom>
              <a:avLst/>
              <a:gdLst/>
              <a:ahLst/>
              <a:cxnLst/>
              <a:rect l="l" t="t" r="r" b="b"/>
              <a:pathLst>
                <a:path w="23254" h="10928" extrusionOk="0">
                  <a:moveTo>
                    <a:pt x="7418" y="1"/>
                  </a:moveTo>
                  <a:cubicBezTo>
                    <a:pt x="5930" y="1"/>
                    <a:pt x="4439" y="189"/>
                    <a:pt x="2979" y="568"/>
                  </a:cubicBezTo>
                  <a:cubicBezTo>
                    <a:pt x="1946" y="811"/>
                    <a:pt x="821" y="1358"/>
                    <a:pt x="304" y="2209"/>
                  </a:cubicBezTo>
                  <a:cubicBezTo>
                    <a:pt x="152" y="2483"/>
                    <a:pt x="61" y="2787"/>
                    <a:pt x="31" y="3121"/>
                  </a:cubicBezTo>
                  <a:cubicBezTo>
                    <a:pt x="0" y="4094"/>
                    <a:pt x="791" y="4915"/>
                    <a:pt x="1520" y="5553"/>
                  </a:cubicBezTo>
                  <a:cubicBezTo>
                    <a:pt x="5740" y="9069"/>
                    <a:pt x="11021" y="10927"/>
                    <a:pt x="16378" y="10927"/>
                  </a:cubicBezTo>
                  <a:cubicBezTo>
                    <a:pt x="18661" y="10927"/>
                    <a:pt x="20958" y="10590"/>
                    <a:pt x="23192" y="9899"/>
                  </a:cubicBezTo>
                  <a:lnTo>
                    <a:pt x="23253" y="9869"/>
                  </a:lnTo>
                  <a:cubicBezTo>
                    <a:pt x="21429" y="6343"/>
                    <a:pt x="18207" y="3091"/>
                    <a:pt x="14590" y="1510"/>
                  </a:cubicBezTo>
                  <a:cubicBezTo>
                    <a:pt x="12304" y="509"/>
                    <a:pt x="9864" y="1"/>
                    <a:pt x="7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37"/>
            <p:cNvSpPr/>
            <p:nvPr/>
          </p:nvSpPr>
          <p:spPr>
            <a:xfrm>
              <a:off x="12584275" y="2784400"/>
              <a:ext cx="579825" cy="218125"/>
            </a:xfrm>
            <a:custGeom>
              <a:avLst/>
              <a:gdLst/>
              <a:ahLst/>
              <a:cxnLst/>
              <a:rect l="l" t="t" r="r" b="b"/>
              <a:pathLst>
                <a:path w="23193" h="8725" extrusionOk="0">
                  <a:moveTo>
                    <a:pt x="304" y="1"/>
                  </a:moveTo>
                  <a:cubicBezTo>
                    <a:pt x="152" y="275"/>
                    <a:pt x="61" y="578"/>
                    <a:pt x="31" y="913"/>
                  </a:cubicBezTo>
                  <a:cubicBezTo>
                    <a:pt x="0" y="1885"/>
                    <a:pt x="791" y="2706"/>
                    <a:pt x="1520" y="3344"/>
                  </a:cubicBezTo>
                  <a:cubicBezTo>
                    <a:pt x="5732" y="6876"/>
                    <a:pt x="10986" y="8725"/>
                    <a:pt x="16334" y="8725"/>
                  </a:cubicBezTo>
                  <a:cubicBezTo>
                    <a:pt x="18628" y="8725"/>
                    <a:pt x="20939" y="8384"/>
                    <a:pt x="23192" y="7691"/>
                  </a:cubicBezTo>
                  <a:lnTo>
                    <a:pt x="30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37"/>
            <p:cNvSpPr/>
            <p:nvPr/>
          </p:nvSpPr>
          <p:spPr>
            <a:xfrm>
              <a:off x="13296300" y="1719050"/>
              <a:ext cx="2025125" cy="2025125"/>
            </a:xfrm>
            <a:custGeom>
              <a:avLst/>
              <a:gdLst/>
              <a:ahLst/>
              <a:cxnLst/>
              <a:rect l="l" t="t" r="r" b="b"/>
              <a:pathLst>
                <a:path w="81005" h="81005" extrusionOk="0">
                  <a:moveTo>
                    <a:pt x="40487" y="0"/>
                  </a:moveTo>
                  <a:cubicBezTo>
                    <a:pt x="18146" y="0"/>
                    <a:pt x="0" y="18147"/>
                    <a:pt x="0" y="40518"/>
                  </a:cubicBezTo>
                  <a:cubicBezTo>
                    <a:pt x="0" y="62889"/>
                    <a:pt x="18146" y="81005"/>
                    <a:pt x="40487" y="81005"/>
                  </a:cubicBezTo>
                  <a:cubicBezTo>
                    <a:pt x="62858" y="81005"/>
                    <a:pt x="81005" y="62889"/>
                    <a:pt x="81005" y="40518"/>
                  </a:cubicBezTo>
                  <a:cubicBezTo>
                    <a:pt x="81005" y="18147"/>
                    <a:pt x="62858" y="0"/>
                    <a:pt x="404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37"/>
            <p:cNvSpPr/>
            <p:nvPr/>
          </p:nvSpPr>
          <p:spPr>
            <a:xfrm>
              <a:off x="14674725" y="1907500"/>
              <a:ext cx="788050" cy="1628175"/>
            </a:xfrm>
            <a:custGeom>
              <a:avLst/>
              <a:gdLst/>
              <a:ahLst/>
              <a:cxnLst/>
              <a:rect l="l" t="t" r="r" b="b"/>
              <a:pathLst>
                <a:path w="31522" h="65127" extrusionOk="0">
                  <a:moveTo>
                    <a:pt x="8907" y="0"/>
                  </a:moveTo>
                  <a:cubicBezTo>
                    <a:pt x="6414" y="548"/>
                    <a:pt x="6262" y="2918"/>
                    <a:pt x="6323" y="5137"/>
                  </a:cubicBezTo>
                  <a:cubicBezTo>
                    <a:pt x="6354" y="6049"/>
                    <a:pt x="6080" y="6931"/>
                    <a:pt x="6262" y="7812"/>
                  </a:cubicBezTo>
                  <a:cubicBezTo>
                    <a:pt x="6417" y="8559"/>
                    <a:pt x="7074" y="9285"/>
                    <a:pt x="7770" y="9285"/>
                  </a:cubicBezTo>
                  <a:cubicBezTo>
                    <a:pt x="7896" y="9285"/>
                    <a:pt x="8022" y="9261"/>
                    <a:pt x="8147" y="9210"/>
                  </a:cubicBezTo>
                  <a:cubicBezTo>
                    <a:pt x="8542" y="9028"/>
                    <a:pt x="8846" y="8633"/>
                    <a:pt x="9241" y="8633"/>
                  </a:cubicBezTo>
                  <a:cubicBezTo>
                    <a:pt x="9253" y="8632"/>
                    <a:pt x="9264" y="8632"/>
                    <a:pt x="9275" y="8632"/>
                  </a:cubicBezTo>
                  <a:cubicBezTo>
                    <a:pt x="9947" y="8632"/>
                    <a:pt x="10152" y="9525"/>
                    <a:pt x="10092" y="10183"/>
                  </a:cubicBezTo>
                  <a:cubicBezTo>
                    <a:pt x="10001" y="10852"/>
                    <a:pt x="9910" y="11703"/>
                    <a:pt x="10457" y="12037"/>
                  </a:cubicBezTo>
                  <a:cubicBezTo>
                    <a:pt x="9150" y="13526"/>
                    <a:pt x="7600" y="14803"/>
                    <a:pt x="5898" y="15837"/>
                  </a:cubicBezTo>
                  <a:cubicBezTo>
                    <a:pt x="7022" y="16870"/>
                    <a:pt x="7691" y="18299"/>
                    <a:pt x="7752" y="19818"/>
                  </a:cubicBezTo>
                  <a:cubicBezTo>
                    <a:pt x="7397" y="20072"/>
                    <a:pt x="6977" y="20128"/>
                    <a:pt x="6543" y="20128"/>
                  </a:cubicBezTo>
                  <a:cubicBezTo>
                    <a:pt x="6196" y="20128"/>
                    <a:pt x="5840" y="20092"/>
                    <a:pt x="5503" y="20092"/>
                  </a:cubicBezTo>
                  <a:cubicBezTo>
                    <a:pt x="4651" y="20092"/>
                    <a:pt x="2189" y="21673"/>
                    <a:pt x="3800" y="22524"/>
                  </a:cubicBezTo>
                  <a:cubicBezTo>
                    <a:pt x="4044" y="22615"/>
                    <a:pt x="4287" y="22706"/>
                    <a:pt x="4530" y="22828"/>
                  </a:cubicBezTo>
                  <a:cubicBezTo>
                    <a:pt x="4773" y="23071"/>
                    <a:pt x="4955" y="23344"/>
                    <a:pt x="5077" y="23679"/>
                  </a:cubicBezTo>
                  <a:cubicBezTo>
                    <a:pt x="5478" y="24480"/>
                    <a:pt x="6254" y="24883"/>
                    <a:pt x="7033" y="24883"/>
                  </a:cubicBezTo>
                  <a:cubicBezTo>
                    <a:pt x="7790" y="24883"/>
                    <a:pt x="8548" y="24503"/>
                    <a:pt x="8968" y="23739"/>
                  </a:cubicBezTo>
                  <a:cubicBezTo>
                    <a:pt x="9393" y="22919"/>
                    <a:pt x="9302" y="21946"/>
                    <a:pt x="9545" y="21065"/>
                  </a:cubicBezTo>
                  <a:cubicBezTo>
                    <a:pt x="9745" y="20366"/>
                    <a:pt x="10415" y="19647"/>
                    <a:pt x="11086" y="19647"/>
                  </a:cubicBezTo>
                  <a:cubicBezTo>
                    <a:pt x="11233" y="19647"/>
                    <a:pt x="11379" y="19681"/>
                    <a:pt x="11521" y="19758"/>
                  </a:cubicBezTo>
                  <a:cubicBezTo>
                    <a:pt x="11946" y="19970"/>
                    <a:pt x="12190" y="20457"/>
                    <a:pt x="12676" y="20548"/>
                  </a:cubicBezTo>
                  <a:cubicBezTo>
                    <a:pt x="12717" y="20554"/>
                    <a:pt x="12758" y="20557"/>
                    <a:pt x="12799" y="20557"/>
                  </a:cubicBezTo>
                  <a:cubicBezTo>
                    <a:pt x="13237" y="20557"/>
                    <a:pt x="13674" y="20216"/>
                    <a:pt x="14081" y="20216"/>
                  </a:cubicBezTo>
                  <a:cubicBezTo>
                    <a:pt x="14172" y="20216"/>
                    <a:pt x="14260" y="20233"/>
                    <a:pt x="14348" y="20274"/>
                  </a:cubicBezTo>
                  <a:cubicBezTo>
                    <a:pt x="14652" y="20852"/>
                    <a:pt x="14986" y="21460"/>
                    <a:pt x="15564" y="21703"/>
                  </a:cubicBezTo>
                  <a:cubicBezTo>
                    <a:pt x="15837" y="21794"/>
                    <a:pt x="16080" y="21855"/>
                    <a:pt x="16354" y="21885"/>
                  </a:cubicBezTo>
                  <a:cubicBezTo>
                    <a:pt x="17326" y="22098"/>
                    <a:pt x="18147" y="22706"/>
                    <a:pt x="18634" y="23587"/>
                  </a:cubicBezTo>
                  <a:cubicBezTo>
                    <a:pt x="18482" y="23071"/>
                    <a:pt x="18512" y="22554"/>
                    <a:pt x="18725" y="22068"/>
                  </a:cubicBezTo>
                  <a:cubicBezTo>
                    <a:pt x="18883" y="21772"/>
                    <a:pt x="19233" y="21565"/>
                    <a:pt x="19551" y="21565"/>
                  </a:cubicBezTo>
                  <a:cubicBezTo>
                    <a:pt x="19722" y="21565"/>
                    <a:pt x="19884" y="21625"/>
                    <a:pt x="20001" y="21764"/>
                  </a:cubicBezTo>
                  <a:cubicBezTo>
                    <a:pt x="20396" y="22220"/>
                    <a:pt x="19941" y="22980"/>
                    <a:pt x="20153" y="23557"/>
                  </a:cubicBezTo>
                  <a:cubicBezTo>
                    <a:pt x="20488" y="24347"/>
                    <a:pt x="21734" y="24135"/>
                    <a:pt x="22372" y="24712"/>
                  </a:cubicBezTo>
                  <a:cubicBezTo>
                    <a:pt x="23010" y="25259"/>
                    <a:pt x="22676" y="26475"/>
                    <a:pt x="22220" y="27265"/>
                  </a:cubicBezTo>
                  <a:cubicBezTo>
                    <a:pt x="22099" y="27508"/>
                    <a:pt x="21947" y="27691"/>
                    <a:pt x="21764" y="27812"/>
                  </a:cubicBezTo>
                  <a:cubicBezTo>
                    <a:pt x="21638" y="27886"/>
                    <a:pt x="21514" y="27918"/>
                    <a:pt x="21390" y="27918"/>
                  </a:cubicBezTo>
                  <a:cubicBezTo>
                    <a:pt x="20645" y="27918"/>
                    <a:pt x="19919" y="26779"/>
                    <a:pt x="19059" y="26779"/>
                  </a:cubicBezTo>
                  <a:cubicBezTo>
                    <a:pt x="18857" y="27589"/>
                    <a:pt x="18103" y="28151"/>
                    <a:pt x="17271" y="28151"/>
                  </a:cubicBezTo>
                  <a:cubicBezTo>
                    <a:pt x="17229" y="28151"/>
                    <a:pt x="17187" y="28150"/>
                    <a:pt x="17144" y="28147"/>
                  </a:cubicBezTo>
                  <a:cubicBezTo>
                    <a:pt x="16080" y="27995"/>
                    <a:pt x="15412" y="26931"/>
                    <a:pt x="14834" y="26019"/>
                  </a:cubicBezTo>
                  <a:cubicBezTo>
                    <a:pt x="14295" y="25091"/>
                    <a:pt x="13520" y="24103"/>
                    <a:pt x="12451" y="24103"/>
                  </a:cubicBezTo>
                  <a:cubicBezTo>
                    <a:pt x="12435" y="24103"/>
                    <a:pt x="12419" y="24104"/>
                    <a:pt x="12402" y="24104"/>
                  </a:cubicBezTo>
                  <a:cubicBezTo>
                    <a:pt x="11339" y="24165"/>
                    <a:pt x="10548" y="25138"/>
                    <a:pt x="9515" y="25198"/>
                  </a:cubicBezTo>
                  <a:cubicBezTo>
                    <a:pt x="9288" y="25198"/>
                    <a:pt x="9052" y="25164"/>
                    <a:pt x="8826" y="25164"/>
                  </a:cubicBezTo>
                  <a:cubicBezTo>
                    <a:pt x="8629" y="25164"/>
                    <a:pt x="8439" y="25190"/>
                    <a:pt x="8269" y="25290"/>
                  </a:cubicBezTo>
                  <a:cubicBezTo>
                    <a:pt x="8056" y="25442"/>
                    <a:pt x="7934" y="25715"/>
                    <a:pt x="7721" y="25867"/>
                  </a:cubicBezTo>
                  <a:cubicBezTo>
                    <a:pt x="7521" y="26034"/>
                    <a:pt x="7280" y="26087"/>
                    <a:pt x="7020" y="26087"/>
                  </a:cubicBezTo>
                  <a:cubicBezTo>
                    <a:pt x="6568" y="26087"/>
                    <a:pt x="6056" y="25928"/>
                    <a:pt x="5594" y="25928"/>
                  </a:cubicBezTo>
                  <a:cubicBezTo>
                    <a:pt x="3952" y="25958"/>
                    <a:pt x="3375" y="28967"/>
                    <a:pt x="2645" y="30153"/>
                  </a:cubicBezTo>
                  <a:cubicBezTo>
                    <a:pt x="1794" y="31521"/>
                    <a:pt x="882" y="33010"/>
                    <a:pt x="974" y="34651"/>
                  </a:cubicBezTo>
                  <a:cubicBezTo>
                    <a:pt x="1004" y="35442"/>
                    <a:pt x="1308" y="36323"/>
                    <a:pt x="974" y="37053"/>
                  </a:cubicBezTo>
                  <a:cubicBezTo>
                    <a:pt x="700" y="37661"/>
                    <a:pt x="92" y="38086"/>
                    <a:pt x="1" y="38724"/>
                  </a:cubicBezTo>
                  <a:cubicBezTo>
                    <a:pt x="1" y="39059"/>
                    <a:pt x="62" y="39393"/>
                    <a:pt x="214" y="39697"/>
                  </a:cubicBezTo>
                  <a:lnTo>
                    <a:pt x="1338" y="42737"/>
                  </a:lnTo>
                  <a:cubicBezTo>
                    <a:pt x="1582" y="43345"/>
                    <a:pt x="1916" y="44074"/>
                    <a:pt x="2554" y="44196"/>
                  </a:cubicBezTo>
                  <a:cubicBezTo>
                    <a:pt x="2889" y="44196"/>
                    <a:pt x="3192" y="44196"/>
                    <a:pt x="3496" y="44226"/>
                  </a:cubicBezTo>
                  <a:cubicBezTo>
                    <a:pt x="3983" y="44348"/>
                    <a:pt x="4196" y="44864"/>
                    <a:pt x="4591" y="45168"/>
                  </a:cubicBezTo>
                  <a:cubicBezTo>
                    <a:pt x="4914" y="45384"/>
                    <a:pt x="5290" y="45451"/>
                    <a:pt x="5681" y="45451"/>
                  </a:cubicBezTo>
                  <a:cubicBezTo>
                    <a:pt x="5953" y="45451"/>
                    <a:pt x="6232" y="45418"/>
                    <a:pt x="6506" y="45381"/>
                  </a:cubicBezTo>
                  <a:lnTo>
                    <a:pt x="9758" y="44925"/>
                  </a:lnTo>
                  <a:cubicBezTo>
                    <a:pt x="9915" y="44903"/>
                    <a:pt x="10074" y="44892"/>
                    <a:pt x="10234" y="44892"/>
                  </a:cubicBezTo>
                  <a:cubicBezTo>
                    <a:pt x="11623" y="44892"/>
                    <a:pt x="13015" y="45721"/>
                    <a:pt x="12524" y="47357"/>
                  </a:cubicBezTo>
                  <a:cubicBezTo>
                    <a:pt x="12342" y="48025"/>
                    <a:pt x="11946" y="48603"/>
                    <a:pt x="11825" y="49272"/>
                  </a:cubicBezTo>
                  <a:cubicBezTo>
                    <a:pt x="11187" y="52250"/>
                    <a:pt x="12098" y="54652"/>
                    <a:pt x="9606" y="57144"/>
                  </a:cubicBezTo>
                  <a:cubicBezTo>
                    <a:pt x="8907" y="57843"/>
                    <a:pt x="7995" y="58664"/>
                    <a:pt x="8208" y="59606"/>
                  </a:cubicBezTo>
                  <a:cubicBezTo>
                    <a:pt x="8299" y="59910"/>
                    <a:pt x="8512" y="60184"/>
                    <a:pt x="8573" y="60518"/>
                  </a:cubicBezTo>
                  <a:cubicBezTo>
                    <a:pt x="8755" y="61339"/>
                    <a:pt x="7995" y="62068"/>
                    <a:pt x="7417" y="62707"/>
                  </a:cubicBezTo>
                  <a:cubicBezTo>
                    <a:pt x="6870" y="63314"/>
                    <a:pt x="6445" y="64439"/>
                    <a:pt x="7114" y="64956"/>
                  </a:cubicBezTo>
                  <a:cubicBezTo>
                    <a:pt x="7279" y="65075"/>
                    <a:pt x="7456" y="65127"/>
                    <a:pt x="7636" y="65127"/>
                  </a:cubicBezTo>
                  <a:cubicBezTo>
                    <a:pt x="8281" y="65127"/>
                    <a:pt x="8979" y="64469"/>
                    <a:pt x="9454" y="63922"/>
                  </a:cubicBezTo>
                  <a:cubicBezTo>
                    <a:pt x="10731" y="62463"/>
                    <a:pt x="12433" y="61673"/>
                    <a:pt x="13861" y="60396"/>
                  </a:cubicBezTo>
                  <a:cubicBezTo>
                    <a:pt x="15168" y="59211"/>
                    <a:pt x="15716" y="58238"/>
                    <a:pt x="17509" y="57630"/>
                  </a:cubicBezTo>
                  <a:lnTo>
                    <a:pt x="17630" y="57600"/>
                  </a:lnTo>
                  <a:cubicBezTo>
                    <a:pt x="31521" y="39393"/>
                    <a:pt x="27600" y="13314"/>
                    <a:pt x="8968" y="31"/>
                  </a:cubicBezTo>
                  <a:lnTo>
                    <a:pt x="89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37"/>
            <p:cNvSpPr/>
            <p:nvPr/>
          </p:nvSpPr>
          <p:spPr>
            <a:xfrm>
              <a:off x="13333525" y="1781350"/>
              <a:ext cx="1057800" cy="1923300"/>
            </a:xfrm>
            <a:custGeom>
              <a:avLst/>
              <a:gdLst/>
              <a:ahLst/>
              <a:cxnLst/>
              <a:rect l="l" t="t" r="r" b="b"/>
              <a:pathLst>
                <a:path w="42312" h="76932" extrusionOk="0">
                  <a:moveTo>
                    <a:pt x="24986" y="1"/>
                  </a:moveTo>
                  <a:cubicBezTo>
                    <a:pt x="12858" y="4499"/>
                    <a:pt x="3557" y="14499"/>
                    <a:pt x="1" y="26962"/>
                  </a:cubicBezTo>
                  <a:cubicBezTo>
                    <a:pt x="669" y="28360"/>
                    <a:pt x="700" y="30123"/>
                    <a:pt x="821" y="31734"/>
                  </a:cubicBezTo>
                  <a:cubicBezTo>
                    <a:pt x="973" y="34165"/>
                    <a:pt x="1490" y="36536"/>
                    <a:pt x="2311" y="38846"/>
                  </a:cubicBezTo>
                  <a:cubicBezTo>
                    <a:pt x="2858" y="40397"/>
                    <a:pt x="3648" y="42007"/>
                    <a:pt x="5107" y="42828"/>
                  </a:cubicBezTo>
                  <a:cubicBezTo>
                    <a:pt x="5745" y="43132"/>
                    <a:pt x="6444" y="43375"/>
                    <a:pt x="7144" y="43588"/>
                  </a:cubicBezTo>
                  <a:cubicBezTo>
                    <a:pt x="9241" y="44287"/>
                    <a:pt x="11125" y="45594"/>
                    <a:pt x="12524" y="47327"/>
                  </a:cubicBezTo>
                  <a:cubicBezTo>
                    <a:pt x="12829" y="47687"/>
                    <a:pt x="13184" y="48098"/>
                    <a:pt x="13614" y="48098"/>
                  </a:cubicBezTo>
                  <a:cubicBezTo>
                    <a:pt x="13655" y="48098"/>
                    <a:pt x="13697" y="48095"/>
                    <a:pt x="13739" y="48087"/>
                  </a:cubicBezTo>
                  <a:cubicBezTo>
                    <a:pt x="13922" y="48026"/>
                    <a:pt x="14104" y="47965"/>
                    <a:pt x="14287" y="47874"/>
                  </a:cubicBezTo>
                  <a:cubicBezTo>
                    <a:pt x="14428" y="47810"/>
                    <a:pt x="14572" y="47781"/>
                    <a:pt x="14714" y="47781"/>
                  </a:cubicBezTo>
                  <a:cubicBezTo>
                    <a:pt x="15458" y="47781"/>
                    <a:pt x="16155" y="48572"/>
                    <a:pt x="16232" y="49363"/>
                  </a:cubicBezTo>
                  <a:cubicBezTo>
                    <a:pt x="16414" y="51065"/>
                    <a:pt x="15229" y="52129"/>
                    <a:pt x="15746" y="53923"/>
                  </a:cubicBezTo>
                  <a:cubicBezTo>
                    <a:pt x="16080" y="55047"/>
                    <a:pt x="16414" y="56233"/>
                    <a:pt x="17174" y="57175"/>
                  </a:cubicBezTo>
                  <a:cubicBezTo>
                    <a:pt x="17600" y="57661"/>
                    <a:pt x="18116" y="58087"/>
                    <a:pt x="18542" y="58603"/>
                  </a:cubicBezTo>
                  <a:cubicBezTo>
                    <a:pt x="19028" y="59211"/>
                    <a:pt x="19363" y="59941"/>
                    <a:pt x="19879" y="60549"/>
                  </a:cubicBezTo>
                  <a:cubicBezTo>
                    <a:pt x="21095" y="61947"/>
                    <a:pt x="23162" y="62373"/>
                    <a:pt x="24317" y="63832"/>
                  </a:cubicBezTo>
                  <a:cubicBezTo>
                    <a:pt x="24955" y="64622"/>
                    <a:pt x="25259" y="65686"/>
                    <a:pt x="25533" y="66689"/>
                  </a:cubicBezTo>
                  <a:cubicBezTo>
                    <a:pt x="26110" y="68816"/>
                    <a:pt x="26718" y="70944"/>
                    <a:pt x="27813" y="72859"/>
                  </a:cubicBezTo>
                  <a:cubicBezTo>
                    <a:pt x="28907" y="74744"/>
                    <a:pt x="30639" y="76385"/>
                    <a:pt x="32797" y="76932"/>
                  </a:cubicBezTo>
                  <a:cubicBezTo>
                    <a:pt x="33162" y="76324"/>
                    <a:pt x="32615" y="75534"/>
                    <a:pt x="32038" y="75078"/>
                  </a:cubicBezTo>
                  <a:cubicBezTo>
                    <a:pt x="31490" y="74622"/>
                    <a:pt x="30791" y="74136"/>
                    <a:pt x="30822" y="73406"/>
                  </a:cubicBezTo>
                  <a:cubicBezTo>
                    <a:pt x="30852" y="73072"/>
                    <a:pt x="30974" y="72737"/>
                    <a:pt x="31187" y="72464"/>
                  </a:cubicBezTo>
                  <a:cubicBezTo>
                    <a:pt x="31642" y="71734"/>
                    <a:pt x="32220" y="71126"/>
                    <a:pt x="32919" y="70579"/>
                  </a:cubicBezTo>
                  <a:cubicBezTo>
                    <a:pt x="33253" y="70367"/>
                    <a:pt x="33557" y="70093"/>
                    <a:pt x="33801" y="69759"/>
                  </a:cubicBezTo>
                  <a:cubicBezTo>
                    <a:pt x="34256" y="69090"/>
                    <a:pt x="34105" y="68178"/>
                    <a:pt x="34439" y="67449"/>
                  </a:cubicBezTo>
                  <a:cubicBezTo>
                    <a:pt x="34864" y="66567"/>
                    <a:pt x="36019" y="65625"/>
                    <a:pt x="35381" y="64865"/>
                  </a:cubicBezTo>
                  <a:lnTo>
                    <a:pt x="35381" y="64865"/>
                  </a:lnTo>
                  <a:cubicBezTo>
                    <a:pt x="35694" y="64994"/>
                    <a:pt x="36016" y="65055"/>
                    <a:pt x="36332" y="65055"/>
                  </a:cubicBezTo>
                  <a:cubicBezTo>
                    <a:pt x="37426" y="65055"/>
                    <a:pt x="38442" y="64325"/>
                    <a:pt x="38725" y="63193"/>
                  </a:cubicBezTo>
                  <a:cubicBezTo>
                    <a:pt x="38816" y="62616"/>
                    <a:pt x="38725" y="62038"/>
                    <a:pt x="38785" y="61461"/>
                  </a:cubicBezTo>
                  <a:cubicBezTo>
                    <a:pt x="39120" y="59363"/>
                    <a:pt x="42311" y="57752"/>
                    <a:pt x="40974" y="55625"/>
                  </a:cubicBezTo>
                  <a:cubicBezTo>
                    <a:pt x="40191" y="54362"/>
                    <a:pt x="37730" y="53792"/>
                    <a:pt x="36048" y="53792"/>
                  </a:cubicBezTo>
                  <a:cubicBezTo>
                    <a:pt x="35705" y="53792"/>
                    <a:pt x="35395" y="53815"/>
                    <a:pt x="35138" y="53862"/>
                  </a:cubicBezTo>
                  <a:cubicBezTo>
                    <a:pt x="34834" y="53923"/>
                    <a:pt x="34560" y="53953"/>
                    <a:pt x="34287" y="53953"/>
                  </a:cubicBezTo>
                  <a:cubicBezTo>
                    <a:pt x="33740" y="53831"/>
                    <a:pt x="33284" y="53527"/>
                    <a:pt x="32949" y="53102"/>
                  </a:cubicBezTo>
                  <a:cubicBezTo>
                    <a:pt x="32828" y="52980"/>
                    <a:pt x="32706" y="52859"/>
                    <a:pt x="32646" y="52707"/>
                  </a:cubicBezTo>
                  <a:cubicBezTo>
                    <a:pt x="32585" y="52494"/>
                    <a:pt x="32554" y="52251"/>
                    <a:pt x="32615" y="52038"/>
                  </a:cubicBezTo>
                  <a:cubicBezTo>
                    <a:pt x="32842" y="49694"/>
                    <a:pt x="32106" y="49299"/>
                    <a:pt x="31031" y="49299"/>
                  </a:cubicBezTo>
                  <a:cubicBezTo>
                    <a:pt x="30485" y="49299"/>
                    <a:pt x="29851" y="49401"/>
                    <a:pt x="29212" y="49401"/>
                  </a:cubicBezTo>
                  <a:cubicBezTo>
                    <a:pt x="28583" y="49401"/>
                    <a:pt x="27948" y="49301"/>
                    <a:pt x="27387" y="48907"/>
                  </a:cubicBezTo>
                  <a:cubicBezTo>
                    <a:pt x="27022" y="48634"/>
                    <a:pt x="26749" y="48178"/>
                    <a:pt x="26354" y="47904"/>
                  </a:cubicBezTo>
                  <a:cubicBezTo>
                    <a:pt x="25867" y="47600"/>
                    <a:pt x="25168" y="47600"/>
                    <a:pt x="24743" y="47205"/>
                  </a:cubicBezTo>
                  <a:cubicBezTo>
                    <a:pt x="24530" y="46992"/>
                    <a:pt x="24408" y="46719"/>
                    <a:pt x="24196" y="46536"/>
                  </a:cubicBezTo>
                  <a:cubicBezTo>
                    <a:pt x="23898" y="46239"/>
                    <a:pt x="23509" y="46140"/>
                    <a:pt x="23088" y="46140"/>
                  </a:cubicBezTo>
                  <a:cubicBezTo>
                    <a:pt x="22606" y="46140"/>
                    <a:pt x="22083" y="46271"/>
                    <a:pt x="21612" y="46384"/>
                  </a:cubicBezTo>
                  <a:cubicBezTo>
                    <a:pt x="21419" y="46431"/>
                    <a:pt x="21250" y="46451"/>
                    <a:pt x="21097" y="46451"/>
                  </a:cubicBezTo>
                  <a:cubicBezTo>
                    <a:pt x="20453" y="46451"/>
                    <a:pt x="20092" y="46100"/>
                    <a:pt x="19454" y="45929"/>
                  </a:cubicBezTo>
                  <a:cubicBezTo>
                    <a:pt x="19054" y="45789"/>
                    <a:pt x="18642" y="45715"/>
                    <a:pt x="18225" y="45715"/>
                  </a:cubicBezTo>
                  <a:cubicBezTo>
                    <a:pt x="18007" y="45715"/>
                    <a:pt x="17788" y="45735"/>
                    <a:pt x="17569" y="45777"/>
                  </a:cubicBezTo>
                  <a:cubicBezTo>
                    <a:pt x="17387" y="46506"/>
                    <a:pt x="16779" y="47053"/>
                    <a:pt x="16049" y="47144"/>
                  </a:cubicBezTo>
                  <a:cubicBezTo>
                    <a:pt x="15583" y="46577"/>
                    <a:pt x="14888" y="46266"/>
                    <a:pt x="14178" y="46266"/>
                  </a:cubicBezTo>
                  <a:cubicBezTo>
                    <a:pt x="13824" y="46266"/>
                    <a:pt x="13466" y="46344"/>
                    <a:pt x="13131" y="46506"/>
                  </a:cubicBezTo>
                  <a:cubicBezTo>
                    <a:pt x="12372" y="45746"/>
                    <a:pt x="12250" y="44561"/>
                    <a:pt x="12858" y="43649"/>
                  </a:cubicBezTo>
                  <a:cubicBezTo>
                    <a:pt x="12702" y="43463"/>
                    <a:pt x="12498" y="43399"/>
                    <a:pt x="12269" y="43399"/>
                  </a:cubicBezTo>
                  <a:cubicBezTo>
                    <a:pt x="11761" y="43399"/>
                    <a:pt x="11126" y="43713"/>
                    <a:pt x="10596" y="43713"/>
                  </a:cubicBezTo>
                  <a:cubicBezTo>
                    <a:pt x="10387" y="43713"/>
                    <a:pt x="10194" y="43664"/>
                    <a:pt x="10031" y="43527"/>
                  </a:cubicBezTo>
                  <a:cubicBezTo>
                    <a:pt x="8998" y="42676"/>
                    <a:pt x="11399" y="40640"/>
                    <a:pt x="10274" y="39880"/>
                  </a:cubicBezTo>
                  <a:cubicBezTo>
                    <a:pt x="10061" y="39552"/>
                    <a:pt x="9715" y="39383"/>
                    <a:pt x="9370" y="39383"/>
                  </a:cubicBezTo>
                  <a:cubicBezTo>
                    <a:pt x="9076" y="39383"/>
                    <a:pt x="8782" y="39506"/>
                    <a:pt x="8572" y="39758"/>
                  </a:cubicBezTo>
                  <a:cubicBezTo>
                    <a:pt x="8086" y="40275"/>
                    <a:pt x="8268" y="41126"/>
                    <a:pt x="8906" y="41430"/>
                  </a:cubicBezTo>
                  <a:lnTo>
                    <a:pt x="8268" y="41856"/>
                  </a:lnTo>
                  <a:cubicBezTo>
                    <a:pt x="7144" y="41004"/>
                    <a:pt x="5897" y="39880"/>
                    <a:pt x="6019" y="38482"/>
                  </a:cubicBezTo>
                  <a:cubicBezTo>
                    <a:pt x="6080" y="37722"/>
                    <a:pt x="6536" y="37023"/>
                    <a:pt x="6444" y="36293"/>
                  </a:cubicBezTo>
                  <a:cubicBezTo>
                    <a:pt x="6323" y="35989"/>
                    <a:pt x="6323" y="35655"/>
                    <a:pt x="6353" y="35320"/>
                  </a:cubicBezTo>
                  <a:cubicBezTo>
                    <a:pt x="6505" y="35047"/>
                    <a:pt x="6748" y="34834"/>
                    <a:pt x="7083" y="34743"/>
                  </a:cubicBezTo>
                  <a:cubicBezTo>
                    <a:pt x="7903" y="34287"/>
                    <a:pt x="8785" y="34013"/>
                    <a:pt x="9727" y="33922"/>
                  </a:cubicBezTo>
                  <a:cubicBezTo>
                    <a:pt x="9773" y="33920"/>
                    <a:pt x="9819" y="33919"/>
                    <a:pt x="9864" y="33919"/>
                  </a:cubicBezTo>
                  <a:cubicBezTo>
                    <a:pt x="11679" y="33919"/>
                    <a:pt x="12431" y="35684"/>
                    <a:pt x="13587" y="36871"/>
                  </a:cubicBezTo>
                  <a:cubicBezTo>
                    <a:pt x="14074" y="36688"/>
                    <a:pt x="14165" y="35989"/>
                    <a:pt x="13983" y="35503"/>
                  </a:cubicBezTo>
                  <a:cubicBezTo>
                    <a:pt x="13831" y="34986"/>
                    <a:pt x="13496" y="34530"/>
                    <a:pt x="13466" y="34013"/>
                  </a:cubicBezTo>
                  <a:cubicBezTo>
                    <a:pt x="13375" y="33284"/>
                    <a:pt x="13831" y="32676"/>
                    <a:pt x="14256" y="32099"/>
                  </a:cubicBezTo>
                  <a:lnTo>
                    <a:pt x="17478" y="27782"/>
                  </a:lnTo>
                  <a:cubicBezTo>
                    <a:pt x="18420" y="26567"/>
                    <a:pt x="19363" y="25320"/>
                    <a:pt x="20609" y="24408"/>
                  </a:cubicBezTo>
                  <a:cubicBezTo>
                    <a:pt x="20943" y="24135"/>
                    <a:pt x="21308" y="23953"/>
                    <a:pt x="21733" y="23831"/>
                  </a:cubicBezTo>
                  <a:cubicBezTo>
                    <a:pt x="22706" y="23618"/>
                    <a:pt x="24074" y="24013"/>
                    <a:pt x="24499" y="23071"/>
                  </a:cubicBezTo>
                  <a:cubicBezTo>
                    <a:pt x="23831" y="22342"/>
                    <a:pt x="23831" y="21217"/>
                    <a:pt x="24499" y="20487"/>
                  </a:cubicBezTo>
                  <a:cubicBezTo>
                    <a:pt x="24349" y="20465"/>
                    <a:pt x="24198" y="20453"/>
                    <a:pt x="24048" y="20453"/>
                  </a:cubicBezTo>
                  <a:cubicBezTo>
                    <a:pt x="23195" y="20453"/>
                    <a:pt x="22363" y="20814"/>
                    <a:pt x="21794" y="21460"/>
                  </a:cubicBezTo>
                  <a:cubicBezTo>
                    <a:pt x="21429" y="20518"/>
                    <a:pt x="22737" y="19849"/>
                    <a:pt x="23679" y="19697"/>
                  </a:cubicBezTo>
                  <a:lnTo>
                    <a:pt x="29150" y="18724"/>
                  </a:lnTo>
                  <a:cubicBezTo>
                    <a:pt x="29363" y="17995"/>
                    <a:pt x="28177" y="17813"/>
                    <a:pt x="27630" y="17296"/>
                  </a:cubicBezTo>
                  <a:cubicBezTo>
                    <a:pt x="27113" y="16779"/>
                    <a:pt x="27265" y="15898"/>
                    <a:pt x="27326" y="15138"/>
                  </a:cubicBezTo>
                  <a:cubicBezTo>
                    <a:pt x="27417" y="14408"/>
                    <a:pt x="27144" y="13405"/>
                    <a:pt x="26384" y="13375"/>
                  </a:cubicBezTo>
                  <a:cubicBezTo>
                    <a:pt x="26080" y="13436"/>
                    <a:pt x="25806" y="13466"/>
                    <a:pt x="25503" y="13557"/>
                  </a:cubicBezTo>
                  <a:cubicBezTo>
                    <a:pt x="25480" y="13559"/>
                    <a:pt x="25457" y="13559"/>
                    <a:pt x="25435" y="13559"/>
                  </a:cubicBezTo>
                  <a:cubicBezTo>
                    <a:pt x="24065" y="13559"/>
                    <a:pt x="23789" y="10879"/>
                    <a:pt x="22459" y="10879"/>
                  </a:cubicBezTo>
                  <a:cubicBezTo>
                    <a:pt x="22430" y="10879"/>
                    <a:pt x="22401" y="10880"/>
                    <a:pt x="22372" y="10882"/>
                  </a:cubicBezTo>
                  <a:cubicBezTo>
                    <a:pt x="21095" y="11004"/>
                    <a:pt x="21338" y="13101"/>
                    <a:pt x="20396" y="13983"/>
                  </a:cubicBezTo>
                  <a:cubicBezTo>
                    <a:pt x="19940" y="14408"/>
                    <a:pt x="19211" y="14530"/>
                    <a:pt x="18876" y="15077"/>
                  </a:cubicBezTo>
                  <a:cubicBezTo>
                    <a:pt x="18755" y="15411"/>
                    <a:pt x="18694" y="15776"/>
                    <a:pt x="18663" y="16110"/>
                  </a:cubicBezTo>
                  <a:cubicBezTo>
                    <a:pt x="18445" y="17255"/>
                    <a:pt x="17421" y="18058"/>
                    <a:pt x="16291" y="18058"/>
                  </a:cubicBezTo>
                  <a:cubicBezTo>
                    <a:pt x="16161" y="18058"/>
                    <a:pt x="16029" y="18047"/>
                    <a:pt x="15897" y="18025"/>
                  </a:cubicBezTo>
                  <a:lnTo>
                    <a:pt x="16414" y="15685"/>
                  </a:lnTo>
                  <a:cubicBezTo>
                    <a:pt x="15624" y="15685"/>
                    <a:pt x="14742" y="15685"/>
                    <a:pt x="14074" y="15259"/>
                  </a:cubicBezTo>
                  <a:cubicBezTo>
                    <a:pt x="13375" y="14834"/>
                    <a:pt x="13010" y="13800"/>
                    <a:pt x="13527" y="13192"/>
                  </a:cubicBezTo>
                  <a:cubicBezTo>
                    <a:pt x="14165" y="12463"/>
                    <a:pt x="15624" y="12706"/>
                    <a:pt x="15958" y="11794"/>
                  </a:cubicBezTo>
                  <a:cubicBezTo>
                    <a:pt x="16110" y="11430"/>
                    <a:pt x="15958" y="11004"/>
                    <a:pt x="15989" y="10609"/>
                  </a:cubicBezTo>
                  <a:cubicBezTo>
                    <a:pt x="16118" y="9243"/>
                    <a:pt x="17820" y="8773"/>
                    <a:pt x="19095" y="8773"/>
                  </a:cubicBezTo>
                  <a:cubicBezTo>
                    <a:pt x="19323" y="8773"/>
                    <a:pt x="19538" y="8788"/>
                    <a:pt x="19727" y="8816"/>
                  </a:cubicBezTo>
                  <a:cubicBezTo>
                    <a:pt x="20285" y="8912"/>
                    <a:pt x="20866" y="9044"/>
                    <a:pt x="21426" y="9044"/>
                  </a:cubicBezTo>
                  <a:cubicBezTo>
                    <a:pt x="21752" y="9044"/>
                    <a:pt x="22070" y="8999"/>
                    <a:pt x="22372" y="8876"/>
                  </a:cubicBezTo>
                  <a:cubicBezTo>
                    <a:pt x="23192" y="8542"/>
                    <a:pt x="23740" y="7357"/>
                    <a:pt x="23101" y="6718"/>
                  </a:cubicBezTo>
                  <a:cubicBezTo>
                    <a:pt x="23259" y="6519"/>
                    <a:pt x="23500" y="6471"/>
                    <a:pt x="23766" y="6471"/>
                  </a:cubicBezTo>
                  <a:cubicBezTo>
                    <a:pt x="24003" y="6471"/>
                    <a:pt x="24260" y="6509"/>
                    <a:pt x="24494" y="6509"/>
                  </a:cubicBezTo>
                  <a:cubicBezTo>
                    <a:pt x="24756" y="6509"/>
                    <a:pt x="24991" y="6462"/>
                    <a:pt x="25138" y="6262"/>
                  </a:cubicBezTo>
                  <a:cubicBezTo>
                    <a:pt x="25563" y="5654"/>
                    <a:pt x="24469" y="5016"/>
                    <a:pt x="24256" y="4287"/>
                  </a:cubicBezTo>
                  <a:cubicBezTo>
                    <a:pt x="24074" y="3679"/>
                    <a:pt x="24560" y="3101"/>
                    <a:pt x="24864" y="2524"/>
                  </a:cubicBezTo>
                  <a:cubicBezTo>
                    <a:pt x="25229" y="1733"/>
                    <a:pt x="25290" y="852"/>
                    <a:pt x="2498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37"/>
            <p:cNvSpPr/>
            <p:nvPr/>
          </p:nvSpPr>
          <p:spPr>
            <a:xfrm>
              <a:off x="13960425" y="1719050"/>
              <a:ext cx="748525" cy="391700"/>
            </a:xfrm>
            <a:custGeom>
              <a:avLst/>
              <a:gdLst/>
              <a:ahLst/>
              <a:cxnLst/>
              <a:rect l="l" t="t" r="r" b="b"/>
              <a:pathLst>
                <a:path w="29941" h="15668" extrusionOk="0">
                  <a:moveTo>
                    <a:pt x="13953" y="0"/>
                  </a:moveTo>
                  <a:cubicBezTo>
                    <a:pt x="9180" y="0"/>
                    <a:pt x="4469" y="851"/>
                    <a:pt x="1" y="2493"/>
                  </a:cubicBezTo>
                  <a:cubicBezTo>
                    <a:pt x="1" y="2949"/>
                    <a:pt x="244" y="3405"/>
                    <a:pt x="609" y="3709"/>
                  </a:cubicBezTo>
                  <a:cubicBezTo>
                    <a:pt x="1019" y="3982"/>
                    <a:pt x="1498" y="4081"/>
                    <a:pt x="1996" y="4081"/>
                  </a:cubicBezTo>
                  <a:cubicBezTo>
                    <a:pt x="2493" y="4081"/>
                    <a:pt x="3010" y="3982"/>
                    <a:pt x="3496" y="3861"/>
                  </a:cubicBezTo>
                  <a:cubicBezTo>
                    <a:pt x="4161" y="3694"/>
                    <a:pt x="4840" y="3500"/>
                    <a:pt x="5503" y="3500"/>
                  </a:cubicBezTo>
                  <a:cubicBezTo>
                    <a:pt x="5811" y="3500"/>
                    <a:pt x="6116" y="3542"/>
                    <a:pt x="6414" y="3648"/>
                  </a:cubicBezTo>
                  <a:cubicBezTo>
                    <a:pt x="7661" y="4104"/>
                    <a:pt x="8238" y="5502"/>
                    <a:pt x="8694" y="6748"/>
                  </a:cubicBezTo>
                  <a:cubicBezTo>
                    <a:pt x="8755" y="6931"/>
                    <a:pt x="8785" y="7113"/>
                    <a:pt x="8755" y="7326"/>
                  </a:cubicBezTo>
                  <a:cubicBezTo>
                    <a:pt x="8694" y="7569"/>
                    <a:pt x="8451" y="7751"/>
                    <a:pt x="8299" y="7964"/>
                  </a:cubicBezTo>
                  <a:cubicBezTo>
                    <a:pt x="7934" y="8542"/>
                    <a:pt x="8238" y="9301"/>
                    <a:pt x="8907" y="9484"/>
                  </a:cubicBezTo>
                  <a:cubicBezTo>
                    <a:pt x="8025" y="10001"/>
                    <a:pt x="8208" y="11277"/>
                    <a:pt x="8512" y="12250"/>
                  </a:cubicBezTo>
                  <a:cubicBezTo>
                    <a:pt x="8816" y="13222"/>
                    <a:pt x="9120" y="14225"/>
                    <a:pt x="9819" y="14925"/>
                  </a:cubicBezTo>
                  <a:cubicBezTo>
                    <a:pt x="10254" y="15378"/>
                    <a:pt x="10900" y="15668"/>
                    <a:pt x="11517" y="15668"/>
                  </a:cubicBezTo>
                  <a:cubicBezTo>
                    <a:pt x="11892" y="15668"/>
                    <a:pt x="12256" y="15561"/>
                    <a:pt x="12554" y="15320"/>
                  </a:cubicBezTo>
                  <a:cubicBezTo>
                    <a:pt x="13162" y="14803"/>
                    <a:pt x="13314" y="13952"/>
                    <a:pt x="13497" y="13192"/>
                  </a:cubicBezTo>
                  <a:cubicBezTo>
                    <a:pt x="13679" y="12402"/>
                    <a:pt x="14196" y="11551"/>
                    <a:pt x="14986" y="11520"/>
                  </a:cubicBezTo>
                  <a:cubicBezTo>
                    <a:pt x="15018" y="11518"/>
                    <a:pt x="15049" y="11517"/>
                    <a:pt x="15080" y="11517"/>
                  </a:cubicBezTo>
                  <a:cubicBezTo>
                    <a:pt x="15321" y="11517"/>
                    <a:pt x="15552" y="11582"/>
                    <a:pt x="15780" y="11582"/>
                  </a:cubicBezTo>
                  <a:cubicBezTo>
                    <a:pt x="15891" y="11582"/>
                    <a:pt x="16001" y="11566"/>
                    <a:pt x="16111" y="11520"/>
                  </a:cubicBezTo>
                  <a:cubicBezTo>
                    <a:pt x="16536" y="11338"/>
                    <a:pt x="16658" y="10821"/>
                    <a:pt x="16931" y="10456"/>
                  </a:cubicBezTo>
                  <a:cubicBezTo>
                    <a:pt x="17418" y="9818"/>
                    <a:pt x="18269" y="9727"/>
                    <a:pt x="19029" y="9545"/>
                  </a:cubicBezTo>
                  <a:cubicBezTo>
                    <a:pt x="19789" y="9362"/>
                    <a:pt x="20609" y="8845"/>
                    <a:pt x="20609" y="8086"/>
                  </a:cubicBezTo>
                  <a:cubicBezTo>
                    <a:pt x="20609" y="7569"/>
                    <a:pt x="20275" y="6870"/>
                    <a:pt x="20761" y="6687"/>
                  </a:cubicBezTo>
                  <a:cubicBezTo>
                    <a:pt x="20807" y="6672"/>
                    <a:pt x="20851" y="6665"/>
                    <a:pt x="20894" y="6665"/>
                  </a:cubicBezTo>
                  <a:cubicBezTo>
                    <a:pt x="21274" y="6665"/>
                    <a:pt x="21534" y="7222"/>
                    <a:pt x="21916" y="7386"/>
                  </a:cubicBezTo>
                  <a:cubicBezTo>
                    <a:pt x="22002" y="7422"/>
                    <a:pt x="22083" y="7438"/>
                    <a:pt x="22161" y="7438"/>
                  </a:cubicBezTo>
                  <a:cubicBezTo>
                    <a:pt x="22747" y="7438"/>
                    <a:pt x="23105" y="6504"/>
                    <a:pt x="23132" y="5806"/>
                  </a:cubicBezTo>
                  <a:cubicBezTo>
                    <a:pt x="23558" y="6262"/>
                    <a:pt x="24105" y="6627"/>
                    <a:pt x="24743" y="6809"/>
                  </a:cubicBezTo>
                  <a:cubicBezTo>
                    <a:pt x="24826" y="6826"/>
                    <a:pt x="24912" y="6834"/>
                    <a:pt x="25000" y="6834"/>
                  </a:cubicBezTo>
                  <a:cubicBezTo>
                    <a:pt x="25554" y="6834"/>
                    <a:pt x="26158" y="6509"/>
                    <a:pt x="26263" y="5958"/>
                  </a:cubicBezTo>
                  <a:cubicBezTo>
                    <a:pt x="26324" y="5593"/>
                    <a:pt x="26141" y="5198"/>
                    <a:pt x="26293" y="4864"/>
                  </a:cubicBezTo>
                  <a:cubicBezTo>
                    <a:pt x="26435" y="4510"/>
                    <a:pt x="26850" y="4376"/>
                    <a:pt x="27256" y="4376"/>
                  </a:cubicBezTo>
                  <a:cubicBezTo>
                    <a:pt x="27374" y="4376"/>
                    <a:pt x="27491" y="4387"/>
                    <a:pt x="27600" y="4408"/>
                  </a:cubicBezTo>
                  <a:cubicBezTo>
                    <a:pt x="27967" y="4499"/>
                    <a:pt x="28351" y="4643"/>
                    <a:pt x="28726" y="4643"/>
                  </a:cubicBezTo>
                  <a:cubicBezTo>
                    <a:pt x="28848" y="4643"/>
                    <a:pt x="28970" y="4628"/>
                    <a:pt x="29090" y="4590"/>
                  </a:cubicBezTo>
                  <a:cubicBezTo>
                    <a:pt x="29606" y="4377"/>
                    <a:pt x="29941" y="3861"/>
                    <a:pt x="29910" y="3283"/>
                  </a:cubicBezTo>
                  <a:cubicBezTo>
                    <a:pt x="24865" y="1125"/>
                    <a:pt x="19454" y="0"/>
                    <a:pt x="139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37"/>
            <p:cNvSpPr/>
            <p:nvPr/>
          </p:nvSpPr>
          <p:spPr>
            <a:xfrm>
              <a:off x="13525775" y="1868500"/>
              <a:ext cx="804000" cy="637250"/>
            </a:xfrm>
            <a:custGeom>
              <a:avLst/>
              <a:gdLst/>
              <a:ahLst/>
              <a:cxnLst/>
              <a:rect l="l" t="t" r="r" b="b"/>
              <a:pathLst>
                <a:path w="32160" h="25490" extrusionOk="0">
                  <a:moveTo>
                    <a:pt x="21511" y="1"/>
                  </a:moveTo>
                  <a:cubicBezTo>
                    <a:pt x="19503" y="1"/>
                    <a:pt x="17464" y="352"/>
                    <a:pt x="15563" y="892"/>
                  </a:cubicBezTo>
                  <a:cubicBezTo>
                    <a:pt x="8299" y="2928"/>
                    <a:pt x="1824" y="9038"/>
                    <a:pt x="487" y="16637"/>
                  </a:cubicBezTo>
                  <a:cubicBezTo>
                    <a:pt x="122" y="18734"/>
                    <a:pt x="1" y="20983"/>
                    <a:pt x="973" y="22898"/>
                  </a:cubicBezTo>
                  <a:cubicBezTo>
                    <a:pt x="1733" y="24370"/>
                    <a:pt x="3345" y="25489"/>
                    <a:pt x="4942" y="25489"/>
                  </a:cubicBezTo>
                  <a:cubicBezTo>
                    <a:pt x="5389" y="25489"/>
                    <a:pt x="5836" y="25401"/>
                    <a:pt x="6262" y="25208"/>
                  </a:cubicBezTo>
                  <a:cubicBezTo>
                    <a:pt x="7356" y="24752"/>
                    <a:pt x="8086" y="23719"/>
                    <a:pt x="8755" y="22746"/>
                  </a:cubicBezTo>
                  <a:cubicBezTo>
                    <a:pt x="10791" y="19798"/>
                    <a:pt x="13162" y="16424"/>
                    <a:pt x="16718" y="15269"/>
                  </a:cubicBezTo>
                  <a:cubicBezTo>
                    <a:pt x="20396" y="14114"/>
                    <a:pt x="24469" y="14691"/>
                    <a:pt x="28025" y="13020"/>
                  </a:cubicBezTo>
                  <a:cubicBezTo>
                    <a:pt x="29484" y="12351"/>
                    <a:pt x="30640" y="11135"/>
                    <a:pt x="31217" y="9646"/>
                  </a:cubicBezTo>
                  <a:cubicBezTo>
                    <a:pt x="32159" y="7275"/>
                    <a:pt x="31521" y="4570"/>
                    <a:pt x="29667" y="2837"/>
                  </a:cubicBezTo>
                  <a:cubicBezTo>
                    <a:pt x="27382" y="770"/>
                    <a:pt x="24480" y="1"/>
                    <a:pt x="21511" y="1"/>
                  </a:cubicBezTo>
                  <a:close/>
                </a:path>
              </a:pathLst>
            </a:custGeom>
            <a:solidFill>
              <a:srgbClr val="FFFFFF">
                <a:alpha val="31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6" name="Google Shape;1186;p37"/>
          <p:cNvGrpSpPr/>
          <p:nvPr/>
        </p:nvGrpSpPr>
        <p:grpSpPr>
          <a:xfrm rot="5213765">
            <a:off x="6601685" y="2918954"/>
            <a:ext cx="3012626" cy="3530995"/>
            <a:chOff x="9395708" y="-2591285"/>
            <a:chExt cx="2431070" cy="2849374"/>
          </a:xfrm>
        </p:grpSpPr>
        <p:sp>
          <p:nvSpPr>
            <p:cNvPr id="1187" name="Google Shape;1187;p37"/>
            <p:cNvSpPr/>
            <p:nvPr/>
          </p:nvSpPr>
          <p:spPr>
            <a:xfrm>
              <a:off x="10858250" y="-1271968"/>
              <a:ext cx="817995" cy="1530057"/>
            </a:xfrm>
            <a:custGeom>
              <a:avLst/>
              <a:gdLst/>
              <a:ahLst/>
              <a:cxnLst/>
              <a:rect l="l" t="t" r="r" b="b"/>
              <a:pathLst>
                <a:path w="23953" h="44804" extrusionOk="0">
                  <a:moveTo>
                    <a:pt x="6990" y="13248"/>
                  </a:moveTo>
                  <a:lnTo>
                    <a:pt x="6990" y="13248"/>
                  </a:lnTo>
                  <a:cubicBezTo>
                    <a:pt x="6990" y="13250"/>
                    <a:pt x="6990" y="13252"/>
                    <a:pt x="6992" y="13253"/>
                  </a:cubicBezTo>
                  <a:cubicBezTo>
                    <a:pt x="6991" y="13252"/>
                    <a:pt x="6991" y="13250"/>
                    <a:pt x="6990" y="13248"/>
                  </a:cubicBezTo>
                  <a:close/>
                  <a:moveTo>
                    <a:pt x="5531" y="20573"/>
                  </a:moveTo>
                  <a:cubicBezTo>
                    <a:pt x="5531" y="20575"/>
                    <a:pt x="5531" y="20577"/>
                    <a:pt x="5533" y="20578"/>
                  </a:cubicBezTo>
                  <a:cubicBezTo>
                    <a:pt x="5532" y="20577"/>
                    <a:pt x="5531" y="20575"/>
                    <a:pt x="5531" y="20573"/>
                  </a:cubicBezTo>
                  <a:close/>
                  <a:moveTo>
                    <a:pt x="3101" y="28051"/>
                  </a:moveTo>
                  <a:cubicBezTo>
                    <a:pt x="3100" y="28053"/>
                    <a:pt x="3100" y="28054"/>
                    <a:pt x="3101" y="28055"/>
                  </a:cubicBezTo>
                  <a:cubicBezTo>
                    <a:pt x="3101" y="28054"/>
                    <a:pt x="3101" y="28053"/>
                    <a:pt x="3101" y="28051"/>
                  </a:cubicBezTo>
                  <a:close/>
                  <a:moveTo>
                    <a:pt x="1" y="34950"/>
                  </a:moveTo>
                  <a:cubicBezTo>
                    <a:pt x="1" y="34952"/>
                    <a:pt x="0" y="34954"/>
                    <a:pt x="1" y="34955"/>
                  </a:cubicBezTo>
                  <a:cubicBezTo>
                    <a:pt x="1" y="34954"/>
                    <a:pt x="1" y="34952"/>
                    <a:pt x="1" y="34950"/>
                  </a:cubicBezTo>
                  <a:close/>
                  <a:moveTo>
                    <a:pt x="15746" y="0"/>
                  </a:moveTo>
                  <a:cubicBezTo>
                    <a:pt x="15655" y="0"/>
                    <a:pt x="15564" y="61"/>
                    <a:pt x="15564" y="183"/>
                  </a:cubicBezTo>
                  <a:cubicBezTo>
                    <a:pt x="15533" y="791"/>
                    <a:pt x="15533" y="1368"/>
                    <a:pt x="15564" y="1976"/>
                  </a:cubicBezTo>
                  <a:lnTo>
                    <a:pt x="15472" y="2067"/>
                  </a:lnTo>
                  <a:cubicBezTo>
                    <a:pt x="15320" y="2219"/>
                    <a:pt x="15138" y="2402"/>
                    <a:pt x="14925" y="2614"/>
                  </a:cubicBezTo>
                  <a:cubicBezTo>
                    <a:pt x="13922" y="3557"/>
                    <a:pt x="12220" y="5107"/>
                    <a:pt x="10305" y="6809"/>
                  </a:cubicBezTo>
                  <a:cubicBezTo>
                    <a:pt x="7362" y="9421"/>
                    <a:pt x="6941" y="13072"/>
                    <a:pt x="6990" y="13248"/>
                  </a:cubicBezTo>
                  <a:lnTo>
                    <a:pt x="6990" y="13248"/>
                  </a:lnTo>
                  <a:cubicBezTo>
                    <a:pt x="7007" y="13133"/>
                    <a:pt x="9876" y="11532"/>
                    <a:pt x="12949" y="8876"/>
                  </a:cubicBezTo>
                  <a:cubicBezTo>
                    <a:pt x="14287" y="7660"/>
                    <a:pt x="15199" y="6079"/>
                    <a:pt x="15594" y="4317"/>
                  </a:cubicBezTo>
                  <a:lnTo>
                    <a:pt x="15594" y="4317"/>
                  </a:lnTo>
                  <a:cubicBezTo>
                    <a:pt x="15594" y="5380"/>
                    <a:pt x="15533" y="6444"/>
                    <a:pt x="15472" y="7508"/>
                  </a:cubicBezTo>
                  <a:cubicBezTo>
                    <a:pt x="15442" y="8420"/>
                    <a:pt x="15351" y="9301"/>
                    <a:pt x="15260" y="10213"/>
                  </a:cubicBezTo>
                  <a:cubicBezTo>
                    <a:pt x="15108" y="10335"/>
                    <a:pt x="14864" y="10548"/>
                    <a:pt x="14560" y="10791"/>
                  </a:cubicBezTo>
                  <a:cubicBezTo>
                    <a:pt x="13466" y="11642"/>
                    <a:pt x="11582" y="13010"/>
                    <a:pt x="9515" y="14499"/>
                  </a:cubicBezTo>
                  <a:cubicBezTo>
                    <a:pt x="6305" y="16809"/>
                    <a:pt x="5493" y="20391"/>
                    <a:pt x="5531" y="20573"/>
                  </a:cubicBezTo>
                  <a:lnTo>
                    <a:pt x="5531" y="20573"/>
                  </a:lnTo>
                  <a:cubicBezTo>
                    <a:pt x="5542" y="20444"/>
                    <a:pt x="8567" y="19141"/>
                    <a:pt x="11886" y="16809"/>
                  </a:cubicBezTo>
                  <a:cubicBezTo>
                    <a:pt x="13345" y="15745"/>
                    <a:pt x="14439" y="14256"/>
                    <a:pt x="15016" y="12523"/>
                  </a:cubicBezTo>
                  <a:lnTo>
                    <a:pt x="15016" y="12523"/>
                  </a:lnTo>
                  <a:cubicBezTo>
                    <a:pt x="14925" y="13283"/>
                    <a:pt x="14834" y="14043"/>
                    <a:pt x="14712" y="14773"/>
                  </a:cubicBezTo>
                  <a:cubicBezTo>
                    <a:pt x="14500" y="16110"/>
                    <a:pt x="14256" y="17447"/>
                    <a:pt x="13983" y="18754"/>
                  </a:cubicBezTo>
                  <a:lnTo>
                    <a:pt x="13953" y="18754"/>
                  </a:lnTo>
                  <a:lnTo>
                    <a:pt x="13892" y="18785"/>
                  </a:lnTo>
                  <a:cubicBezTo>
                    <a:pt x="13709" y="18906"/>
                    <a:pt x="13466" y="19089"/>
                    <a:pt x="13193" y="19271"/>
                  </a:cubicBezTo>
                  <a:cubicBezTo>
                    <a:pt x="12007" y="19970"/>
                    <a:pt x="10001" y="21125"/>
                    <a:pt x="7752" y="22402"/>
                  </a:cubicBezTo>
                  <a:cubicBezTo>
                    <a:pt x="4291" y="24358"/>
                    <a:pt x="3095" y="27862"/>
                    <a:pt x="3101" y="28051"/>
                  </a:cubicBezTo>
                  <a:lnTo>
                    <a:pt x="3101" y="28051"/>
                  </a:lnTo>
                  <a:cubicBezTo>
                    <a:pt x="3136" y="27935"/>
                    <a:pt x="6286" y="26961"/>
                    <a:pt x="9849" y="24955"/>
                  </a:cubicBezTo>
                  <a:cubicBezTo>
                    <a:pt x="11460" y="24043"/>
                    <a:pt x="12737" y="22645"/>
                    <a:pt x="13497" y="20943"/>
                  </a:cubicBezTo>
                  <a:lnTo>
                    <a:pt x="13497" y="20943"/>
                  </a:lnTo>
                  <a:cubicBezTo>
                    <a:pt x="13010" y="22888"/>
                    <a:pt x="12494" y="24803"/>
                    <a:pt x="11855" y="26718"/>
                  </a:cubicBezTo>
                  <a:lnTo>
                    <a:pt x="11673" y="26809"/>
                  </a:lnTo>
                  <a:cubicBezTo>
                    <a:pt x="11490" y="26931"/>
                    <a:pt x="11247" y="27052"/>
                    <a:pt x="10974" y="27174"/>
                  </a:cubicBezTo>
                  <a:cubicBezTo>
                    <a:pt x="9758" y="27782"/>
                    <a:pt x="7600" y="28694"/>
                    <a:pt x="5259" y="29758"/>
                  </a:cubicBezTo>
                  <a:cubicBezTo>
                    <a:pt x="1592" y="31381"/>
                    <a:pt x="35" y="34758"/>
                    <a:pt x="1" y="34950"/>
                  </a:cubicBezTo>
                  <a:lnTo>
                    <a:pt x="1" y="34950"/>
                  </a:lnTo>
                  <a:cubicBezTo>
                    <a:pt x="59" y="34816"/>
                    <a:pt x="3275" y="34173"/>
                    <a:pt x="7053" y="32524"/>
                  </a:cubicBezTo>
                  <a:cubicBezTo>
                    <a:pt x="8785" y="31764"/>
                    <a:pt x="10214" y="30426"/>
                    <a:pt x="11156" y="28785"/>
                  </a:cubicBezTo>
                  <a:lnTo>
                    <a:pt x="11156" y="28785"/>
                  </a:lnTo>
                  <a:lnTo>
                    <a:pt x="11095" y="28998"/>
                  </a:lnTo>
                  <a:cubicBezTo>
                    <a:pt x="10791" y="29788"/>
                    <a:pt x="10487" y="30609"/>
                    <a:pt x="10183" y="31399"/>
                  </a:cubicBezTo>
                  <a:cubicBezTo>
                    <a:pt x="10031" y="31551"/>
                    <a:pt x="9880" y="31733"/>
                    <a:pt x="9697" y="31916"/>
                  </a:cubicBezTo>
                  <a:lnTo>
                    <a:pt x="9606" y="32007"/>
                  </a:lnTo>
                  <a:cubicBezTo>
                    <a:pt x="8147" y="33648"/>
                    <a:pt x="6870" y="35442"/>
                    <a:pt x="5867" y="37387"/>
                  </a:cubicBezTo>
                  <a:cubicBezTo>
                    <a:pt x="4682" y="39727"/>
                    <a:pt x="3892" y="42220"/>
                    <a:pt x="3496" y="44803"/>
                  </a:cubicBezTo>
                  <a:cubicBezTo>
                    <a:pt x="5746" y="43253"/>
                    <a:pt x="7600" y="41186"/>
                    <a:pt x="8876" y="38755"/>
                  </a:cubicBezTo>
                  <a:cubicBezTo>
                    <a:pt x="9819" y="36870"/>
                    <a:pt x="10366" y="34834"/>
                    <a:pt x="10518" y="32767"/>
                  </a:cubicBezTo>
                  <a:cubicBezTo>
                    <a:pt x="10548" y="32189"/>
                    <a:pt x="10548" y="31764"/>
                    <a:pt x="10548" y="31460"/>
                  </a:cubicBezTo>
                  <a:cubicBezTo>
                    <a:pt x="10731" y="30943"/>
                    <a:pt x="10943" y="30457"/>
                    <a:pt x="11126" y="29970"/>
                  </a:cubicBezTo>
                  <a:cubicBezTo>
                    <a:pt x="11278" y="29545"/>
                    <a:pt x="11430" y="29089"/>
                    <a:pt x="11582" y="28663"/>
                  </a:cubicBezTo>
                  <a:lnTo>
                    <a:pt x="11582" y="28663"/>
                  </a:lnTo>
                  <a:cubicBezTo>
                    <a:pt x="11217" y="30578"/>
                    <a:pt x="11369" y="32584"/>
                    <a:pt x="12007" y="34408"/>
                  </a:cubicBezTo>
                  <a:cubicBezTo>
                    <a:pt x="13436" y="38268"/>
                    <a:pt x="14621" y="41551"/>
                    <a:pt x="14530" y="41551"/>
                  </a:cubicBezTo>
                  <a:cubicBezTo>
                    <a:pt x="14652" y="41551"/>
                    <a:pt x="16962" y="37265"/>
                    <a:pt x="15412" y="33314"/>
                  </a:cubicBezTo>
                  <a:cubicBezTo>
                    <a:pt x="14652" y="31369"/>
                    <a:pt x="13770" y="29484"/>
                    <a:pt x="12706" y="27660"/>
                  </a:cubicBezTo>
                  <a:lnTo>
                    <a:pt x="12372" y="27022"/>
                  </a:lnTo>
                  <a:lnTo>
                    <a:pt x="12250" y="26779"/>
                  </a:lnTo>
                  <a:cubicBezTo>
                    <a:pt x="12676" y="25502"/>
                    <a:pt x="13041" y="24226"/>
                    <a:pt x="13375" y="22919"/>
                  </a:cubicBezTo>
                  <a:cubicBezTo>
                    <a:pt x="13588" y="22219"/>
                    <a:pt x="13770" y="21490"/>
                    <a:pt x="13953" y="20761"/>
                  </a:cubicBezTo>
                  <a:lnTo>
                    <a:pt x="13953" y="20761"/>
                  </a:lnTo>
                  <a:cubicBezTo>
                    <a:pt x="13801" y="22675"/>
                    <a:pt x="14165" y="24590"/>
                    <a:pt x="14986" y="26323"/>
                  </a:cubicBezTo>
                  <a:cubicBezTo>
                    <a:pt x="16840" y="30001"/>
                    <a:pt x="18421" y="33101"/>
                    <a:pt x="18299" y="33162"/>
                  </a:cubicBezTo>
                  <a:cubicBezTo>
                    <a:pt x="18421" y="33162"/>
                    <a:pt x="20244" y="28663"/>
                    <a:pt x="18299" y="24925"/>
                  </a:cubicBezTo>
                  <a:cubicBezTo>
                    <a:pt x="17296" y="23071"/>
                    <a:pt x="16171" y="21308"/>
                    <a:pt x="14925" y="19636"/>
                  </a:cubicBezTo>
                  <a:lnTo>
                    <a:pt x="14500" y="19028"/>
                  </a:lnTo>
                  <a:lnTo>
                    <a:pt x="14408" y="18846"/>
                  </a:lnTo>
                  <a:lnTo>
                    <a:pt x="14378" y="18815"/>
                  </a:lnTo>
                  <a:cubicBezTo>
                    <a:pt x="14834" y="16688"/>
                    <a:pt x="15199" y="14529"/>
                    <a:pt x="15472" y="12371"/>
                  </a:cubicBezTo>
                  <a:cubicBezTo>
                    <a:pt x="15564" y="14256"/>
                    <a:pt x="16141" y="16080"/>
                    <a:pt x="17144" y="17660"/>
                  </a:cubicBezTo>
                  <a:cubicBezTo>
                    <a:pt x="19424" y="21095"/>
                    <a:pt x="21339" y="24043"/>
                    <a:pt x="21217" y="24074"/>
                  </a:cubicBezTo>
                  <a:cubicBezTo>
                    <a:pt x="21339" y="24074"/>
                    <a:pt x="22646" y="19423"/>
                    <a:pt x="20244" y="15897"/>
                  </a:cubicBezTo>
                  <a:cubicBezTo>
                    <a:pt x="19059" y="14165"/>
                    <a:pt x="17752" y="12523"/>
                    <a:pt x="16323" y="10973"/>
                  </a:cubicBezTo>
                  <a:lnTo>
                    <a:pt x="15837" y="10365"/>
                  </a:lnTo>
                  <a:lnTo>
                    <a:pt x="15715" y="10244"/>
                  </a:lnTo>
                  <a:cubicBezTo>
                    <a:pt x="15776" y="9666"/>
                    <a:pt x="15807" y="9089"/>
                    <a:pt x="15867" y="8511"/>
                  </a:cubicBezTo>
                  <a:cubicBezTo>
                    <a:pt x="15959" y="7174"/>
                    <a:pt x="16019" y="5836"/>
                    <a:pt x="16050" y="4468"/>
                  </a:cubicBezTo>
                  <a:lnTo>
                    <a:pt x="16050" y="4165"/>
                  </a:lnTo>
                  <a:cubicBezTo>
                    <a:pt x="16354" y="6019"/>
                    <a:pt x="17114" y="7751"/>
                    <a:pt x="18269" y="9210"/>
                  </a:cubicBezTo>
                  <a:cubicBezTo>
                    <a:pt x="20913" y="12402"/>
                    <a:pt x="23132" y="15137"/>
                    <a:pt x="23041" y="15198"/>
                  </a:cubicBezTo>
                  <a:cubicBezTo>
                    <a:pt x="23162" y="15137"/>
                    <a:pt x="23953" y="10396"/>
                    <a:pt x="21187" y="7143"/>
                  </a:cubicBezTo>
                  <a:cubicBezTo>
                    <a:pt x="19819" y="5502"/>
                    <a:pt x="18330" y="3982"/>
                    <a:pt x="16719" y="2584"/>
                  </a:cubicBezTo>
                  <a:lnTo>
                    <a:pt x="16050" y="1946"/>
                  </a:lnTo>
                  <a:cubicBezTo>
                    <a:pt x="16050" y="1338"/>
                    <a:pt x="16019" y="760"/>
                    <a:pt x="15928" y="183"/>
                  </a:cubicBezTo>
                  <a:cubicBezTo>
                    <a:pt x="15928" y="61"/>
                    <a:pt x="15837" y="0"/>
                    <a:pt x="157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37"/>
            <p:cNvSpPr/>
            <p:nvPr/>
          </p:nvSpPr>
          <p:spPr>
            <a:xfrm>
              <a:off x="10174225" y="-1747439"/>
              <a:ext cx="1086653" cy="1304872"/>
            </a:xfrm>
            <a:custGeom>
              <a:avLst/>
              <a:gdLst/>
              <a:ahLst/>
              <a:cxnLst/>
              <a:rect l="l" t="t" r="r" b="b"/>
              <a:pathLst>
                <a:path w="31820" h="38210" extrusionOk="0">
                  <a:moveTo>
                    <a:pt x="15016" y="9087"/>
                  </a:moveTo>
                  <a:cubicBezTo>
                    <a:pt x="15015" y="9088"/>
                    <a:pt x="15015" y="9089"/>
                    <a:pt x="15016" y="9090"/>
                  </a:cubicBezTo>
                  <a:cubicBezTo>
                    <a:pt x="15016" y="9090"/>
                    <a:pt x="15016" y="9088"/>
                    <a:pt x="15016" y="9087"/>
                  </a:cubicBezTo>
                  <a:close/>
                  <a:moveTo>
                    <a:pt x="10913" y="15347"/>
                  </a:moveTo>
                  <a:lnTo>
                    <a:pt x="10913" y="15347"/>
                  </a:lnTo>
                  <a:cubicBezTo>
                    <a:pt x="10912" y="15348"/>
                    <a:pt x="10912" y="15350"/>
                    <a:pt x="10912" y="15352"/>
                  </a:cubicBezTo>
                  <a:cubicBezTo>
                    <a:pt x="10912" y="15351"/>
                    <a:pt x="10912" y="15349"/>
                    <a:pt x="10913" y="15347"/>
                  </a:cubicBezTo>
                  <a:close/>
                  <a:moveTo>
                    <a:pt x="29212" y="16811"/>
                  </a:moveTo>
                  <a:lnTo>
                    <a:pt x="29212" y="16811"/>
                  </a:lnTo>
                  <a:cubicBezTo>
                    <a:pt x="29211" y="16811"/>
                    <a:pt x="29211" y="16811"/>
                    <a:pt x="29210" y="16811"/>
                  </a:cubicBezTo>
                  <a:cubicBezTo>
                    <a:pt x="29211" y="16811"/>
                    <a:pt x="29211" y="16811"/>
                    <a:pt x="29212" y="16811"/>
                  </a:cubicBezTo>
                  <a:close/>
                  <a:moveTo>
                    <a:pt x="5867" y="21395"/>
                  </a:moveTo>
                  <a:lnTo>
                    <a:pt x="5867" y="21395"/>
                  </a:lnTo>
                  <a:cubicBezTo>
                    <a:pt x="5866" y="21397"/>
                    <a:pt x="5866" y="21399"/>
                    <a:pt x="5867" y="21401"/>
                  </a:cubicBezTo>
                  <a:cubicBezTo>
                    <a:pt x="5867" y="21399"/>
                    <a:pt x="5867" y="21397"/>
                    <a:pt x="5867" y="21395"/>
                  </a:cubicBezTo>
                  <a:close/>
                  <a:moveTo>
                    <a:pt x="11459" y="38209"/>
                  </a:moveTo>
                  <a:cubicBezTo>
                    <a:pt x="11460" y="38209"/>
                    <a:pt x="11460" y="38210"/>
                    <a:pt x="11460" y="38210"/>
                  </a:cubicBezTo>
                  <a:lnTo>
                    <a:pt x="11460" y="38210"/>
                  </a:lnTo>
                  <a:cubicBezTo>
                    <a:pt x="11460" y="38210"/>
                    <a:pt x="11460" y="38209"/>
                    <a:pt x="11459" y="38209"/>
                  </a:cubicBezTo>
                  <a:close/>
                  <a:moveTo>
                    <a:pt x="28011" y="1"/>
                  </a:moveTo>
                  <a:cubicBezTo>
                    <a:pt x="27942" y="1"/>
                    <a:pt x="27875" y="37"/>
                    <a:pt x="27843" y="124"/>
                  </a:cubicBezTo>
                  <a:cubicBezTo>
                    <a:pt x="27599" y="671"/>
                    <a:pt x="27387" y="1218"/>
                    <a:pt x="27174" y="1765"/>
                  </a:cubicBezTo>
                  <a:lnTo>
                    <a:pt x="27052" y="1826"/>
                  </a:lnTo>
                  <a:cubicBezTo>
                    <a:pt x="26870" y="1917"/>
                    <a:pt x="26627" y="2008"/>
                    <a:pt x="26323" y="2130"/>
                  </a:cubicBezTo>
                  <a:cubicBezTo>
                    <a:pt x="25077" y="2647"/>
                    <a:pt x="22888" y="3437"/>
                    <a:pt x="20487" y="4318"/>
                  </a:cubicBezTo>
                  <a:cubicBezTo>
                    <a:pt x="16747" y="5676"/>
                    <a:pt x="15042" y="8919"/>
                    <a:pt x="15016" y="9087"/>
                  </a:cubicBezTo>
                  <a:lnTo>
                    <a:pt x="15016" y="9087"/>
                  </a:lnTo>
                  <a:cubicBezTo>
                    <a:pt x="15062" y="8990"/>
                    <a:pt x="18314" y="8588"/>
                    <a:pt x="22159" y="7236"/>
                  </a:cubicBezTo>
                  <a:cubicBezTo>
                    <a:pt x="23861" y="6598"/>
                    <a:pt x="25289" y="5473"/>
                    <a:pt x="26292" y="3984"/>
                  </a:cubicBezTo>
                  <a:lnTo>
                    <a:pt x="26292" y="3984"/>
                  </a:lnTo>
                  <a:cubicBezTo>
                    <a:pt x="25897" y="4957"/>
                    <a:pt x="25472" y="5929"/>
                    <a:pt x="25016" y="6902"/>
                  </a:cubicBezTo>
                  <a:cubicBezTo>
                    <a:pt x="24621" y="7723"/>
                    <a:pt x="24226" y="8513"/>
                    <a:pt x="23830" y="9334"/>
                  </a:cubicBezTo>
                  <a:cubicBezTo>
                    <a:pt x="23618" y="9394"/>
                    <a:pt x="23314" y="9486"/>
                    <a:pt x="22919" y="9607"/>
                  </a:cubicBezTo>
                  <a:cubicBezTo>
                    <a:pt x="21611" y="10002"/>
                    <a:pt x="19362" y="10549"/>
                    <a:pt x="16870" y="11157"/>
                  </a:cubicBezTo>
                  <a:cubicBezTo>
                    <a:pt x="13023" y="12119"/>
                    <a:pt x="10959" y="15160"/>
                    <a:pt x="10913" y="15347"/>
                  </a:cubicBezTo>
                  <a:lnTo>
                    <a:pt x="10913" y="15347"/>
                  </a:lnTo>
                  <a:cubicBezTo>
                    <a:pt x="10979" y="15228"/>
                    <a:pt x="14254" y="15155"/>
                    <a:pt x="18238" y="14197"/>
                  </a:cubicBezTo>
                  <a:cubicBezTo>
                    <a:pt x="19970" y="13741"/>
                    <a:pt x="21551" y="12768"/>
                    <a:pt x="22706" y="11400"/>
                  </a:cubicBezTo>
                  <a:lnTo>
                    <a:pt x="22706" y="11400"/>
                  </a:lnTo>
                  <a:cubicBezTo>
                    <a:pt x="22341" y="12069"/>
                    <a:pt x="21946" y="12708"/>
                    <a:pt x="21581" y="13376"/>
                  </a:cubicBezTo>
                  <a:cubicBezTo>
                    <a:pt x="20882" y="14531"/>
                    <a:pt x="20183" y="15656"/>
                    <a:pt x="19423" y="16781"/>
                  </a:cubicBezTo>
                  <a:lnTo>
                    <a:pt x="19393" y="16781"/>
                  </a:lnTo>
                  <a:lnTo>
                    <a:pt x="19301" y="16811"/>
                  </a:lnTo>
                  <a:cubicBezTo>
                    <a:pt x="19119" y="16841"/>
                    <a:pt x="18815" y="16902"/>
                    <a:pt x="18481" y="16993"/>
                  </a:cubicBezTo>
                  <a:cubicBezTo>
                    <a:pt x="17143" y="17206"/>
                    <a:pt x="14833" y="17540"/>
                    <a:pt x="12280" y="17875"/>
                  </a:cubicBezTo>
                  <a:cubicBezTo>
                    <a:pt x="8344" y="18416"/>
                    <a:pt x="5923" y="21213"/>
                    <a:pt x="5867" y="21395"/>
                  </a:cubicBezTo>
                  <a:lnTo>
                    <a:pt x="5867" y="21395"/>
                  </a:lnTo>
                  <a:cubicBezTo>
                    <a:pt x="5884" y="21371"/>
                    <a:pt x="6070" y="21365"/>
                    <a:pt x="6395" y="21365"/>
                  </a:cubicBezTo>
                  <a:cubicBezTo>
                    <a:pt x="6662" y="21365"/>
                    <a:pt x="7023" y="21369"/>
                    <a:pt x="7461" y="21369"/>
                  </a:cubicBezTo>
                  <a:cubicBezTo>
                    <a:pt x="8821" y="21369"/>
                    <a:pt x="10927" y="21333"/>
                    <a:pt x="13283" y="21036"/>
                  </a:cubicBezTo>
                  <a:cubicBezTo>
                    <a:pt x="15107" y="20762"/>
                    <a:pt x="16809" y="19942"/>
                    <a:pt x="18146" y="18665"/>
                  </a:cubicBezTo>
                  <a:lnTo>
                    <a:pt x="18146" y="18665"/>
                  </a:lnTo>
                  <a:cubicBezTo>
                    <a:pt x="16991" y="20276"/>
                    <a:pt x="15776" y="21887"/>
                    <a:pt x="14499" y="23407"/>
                  </a:cubicBezTo>
                  <a:lnTo>
                    <a:pt x="14286" y="23437"/>
                  </a:lnTo>
                  <a:cubicBezTo>
                    <a:pt x="14073" y="23468"/>
                    <a:pt x="13800" y="23498"/>
                    <a:pt x="13526" y="23528"/>
                  </a:cubicBezTo>
                  <a:cubicBezTo>
                    <a:pt x="12158" y="23589"/>
                    <a:pt x="9818" y="23680"/>
                    <a:pt x="7234" y="23771"/>
                  </a:cubicBezTo>
                  <a:cubicBezTo>
                    <a:pt x="3222" y="23923"/>
                    <a:pt x="457" y="26537"/>
                    <a:pt x="456" y="26659"/>
                  </a:cubicBezTo>
                  <a:lnTo>
                    <a:pt x="456" y="26659"/>
                  </a:lnTo>
                  <a:cubicBezTo>
                    <a:pt x="456" y="26648"/>
                    <a:pt x="484" y="26643"/>
                    <a:pt x="537" y="26643"/>
                  </a:cubicBezTo>
                  <a:cubicBezTo>
                    <a:pt x="1012" y="26643"/>
                    <a:pt x="3527" y="27040"/>
                    <a:pt x="6758" y="27040"/>
                  </a:cubicBezTo>
                  <a:cubicBezTo>
                    <a:pt x="7121" y="27040"/>
                    <a:pt x="7493" y="27035"/>
                    <a:pt x="7873" y="27024"/>
                  </a:cubicBezTo>
                  <a:cubicBezTo>
                    <a:pt x="9788" y="26933"/>
                    <a:pt x="11611" y="26264"/>
                    <a:pt x="13101" y="25079"/>
                  </a:cubicBezTo>
                  <a:lnTo>
                    <a:pt x="13101" y="25079"/>
                  </a:lnTo>
                  <a:lnTo>
                    <a:pt x="12949" y="25230"/>
                  </a:lnTo>
                  <a:cubicBezTo>
                    <a:pt x="12371" y="25869"/>
                    <a:pt x="11794" y="26507"/>
                    <a:pt x="11186" y="27145"/>
                  </a:cubicBezTo>
                  <a:cubicBezTo>
                    <a:pt x="11034" y="27206"/>
                    <a:pt x="10821" y="27328"/>
                    <a:pt x="10547" y="27419"/>
                  </a:cubicBezTo>
                  <a:lnTo>
                    <a:pt x="10456" y="27480"/>
                  </a:lnTo>
                  <a:cubicBezTo>
                    <a:pt x="8481" y="28452"/>
                    <a:pt x="6626" y="29668"/>
                    <a:pt x="4985" y="31066"/>
                  </a:cubicBezTo>
                  <a:cubicBezTo>
                    <a:pt x="3009" y="32829"/>
                    <a:pt x="1338" y="34835"/>
                    <a:pt x="0" y="37085"/>
                  </a:cubicBezTo>
                  <a:cubicBezTo>
                    <a:pt x="2675" y="36477"/>
                    <a:pt x="5167" y="35261"/>
                    <a:pt x="7265" y="33468"/>
                  </a:cubicBezTo>
                  <a:cubicBezTo>
                    <a:pt x="8845" y="32100"/>
                    <a:pt x="10122" y="30398"/>
                    <a:pt x="11034" y="28544"/>
                  </a:cubicBezTo>
                  <a:cubicBezTo>
                    <a:pt x="11277" y="28027"/>
                    <a:pt x="11429" y="27601"/>
                    <a:pt x="11520" y="27328"/>
                  </a:cubicBezTo>
                  <a:lnTo>
                    <a:pt x="12614" y="26173"/>
                  </a:lnTo>
                  <a:cubicBezTo>
                    <a:pt x="12918" y="25838"/>
                    <a:pt x="13222" y="25474"/>
                    <a:pt x="13526" y="25139"/>
                  </a:cubicBezTo>
                  <a:lnTo>
                    <a:pt x="13526" y="25139"/>
                  </a:lnTo>
                  <a:cubicBezTo>
                    <a:pt x="12493" y="26781"/>
                    <a:pt x="11885" y="28696"/>
                    <a:pt x="11794" y="30641"/>
                  </a:cubicBezTo>
                  <a:cubicBezTo>
                    <a:pt x="11703" y="34727"/>
                    <a:pt x="11582" y="38210"/>
                    <a:pt x="11461" y="38210"/>
                  </a:cubicBezTo>
                  <a:cubicBezTo>
                    <a:pt x="11461" y="38210"/>
                    <a:pt x="11460" y="38210"/>
                    <a:pt x="11460" y="38210"/>
                  </a:cubicBezTo>
                  <a:lnTo>
                    <a:pt x="11460" y="38210"/>
                  </a:lnTo>
                  <a:cubicBezTo>
                    <a:pt x="11461" y="38210"/>
                    <a:pt x="11461" y="38210"/>
                    <a:pt x="11461" y="38210"/>
                  </a:cubicBezTo>
                  <a:cubicBezTo>
                    <a:pt x="11617" y="38210"/>
                    <a:pt x="15320" y="35089"/>
                    <a:pt x="15350" y="30884"/>
                  </a:cubicBezTo>
                  <a:cubicBezTo>
                    <a:pt x="15380" y="28787"/>
                    <a:pt x="15228" y="26689"/>
                    <a:pt x="14955" y="24623"/>
                  </a:cubicBezTo>
                  <a:cubicBezTo>
                    <a:pt x="14924" y="24319"/>
                    <a:pt x="14894" y="24075"/>
                    <a:pt x="14864" y="23893"/>
                  </a:cubicBezTo>
                  <a:cubicBezTo>
                    <a:pt x="14864" y="23771"/>
                    <a:pt x="14864" y="23680"/>
                    <a:pt x="14833" y="23620"/>
                  </a:cubicBezTo>
                  <a:cubicBezTo>
                    <a:pt x="15715" y="22586"/>
                    <a:pt x="16535" y="21553"/>
                    <a:pt x="17356" y="20458"/>
                  </a:cubicBezTo>
                  <a:cubicBezTo>
                    <a:pt x="17782" y="19881"/>
                    <a:pt x="18238" y="19273"/>
                    <a:pt x="18663" y="18665"/>
                  </a:cubicBezTo>
                  <a:lnTo>
                    <a:pt x="18663" y="18665"/>
                  </a:lnTo>
                  <a:cubicBezTo>
                    <a:pt x="17812" y="20398"/>
                    <a:pt x="17447" y="22313"/>
                    <a:pt x="17569" y="24227"/>
                  </a:cubicBezTo>
                  <a:cubicBezTo>
                    <a:pt x="17934" y="28331"/>
                    <a:pt x="18207" y="31796"/>
                    <a:pt x="18086" y="31796"/>
                  </a:cubicBezTo>
                  <a:cubicBezTo>
                    <a:pt x="18086" y="31796"/>
                    <a:pt x="18087" y="31796"/>
                    <a:pt x="18087" y="31796"/>
                  </a:cubicBezTo>
                  <a:cubicBezTo>
                    <a:pt x="18236" y="31796"/>
                    <a:pt x="21579" y="28313"/>
                    <a:pt x="21125" y="24136"/>
                  </a:cubicBezTo>
                  <a:cubicBezTo>
                    <a:pt x="20912" y="22039"/>
                    <a:pt x="20548" y="19972"/>
                    <a:pt x="20031" y="17936"/>
                  </a:cubicBezTo>
                  <a:cubicBezTo>
                    <a:pt x="19970" y="17662"/>
                    <a:pt x="19909" y="17419"/>
                    <a:pt x="19879" y="17236"/>
                  </a:cubicBezTo>
                  <a:lnTo>
                    <a:pt x="19849" y="17024"/>
                  </a:lnTo>
                  <a:lnTo>
                    <a:pt x="19849" y="16963"/>
                  </a:lnTo>
                  <a:cubicBezTo>
                    <a:pt x="21064" y="15170"/>
                    <a:pt x="22189" y="13315"/>
                    <a:pt x="23253" y="11400"/>
                  </a:cubicBezTo>
                  <a:lnTo>
                    <a:pt x="23253" y="11400"/>
                  </a:lnTo>
                  <a:cubicBezTo>
                    <a:pt x="22675" y="13194"/>
                    <a:pt x="22523" y="15078"/>
                    <a:pt x="22858" y="16932"/>
                  </a:cubicBezTo>
                  <a:cubicBezTo>
                    <a:pt x="23678" y="20975"/>
                    <a:pt x="24377" y="24410"/>
                    <a:pt x="24256" y="24410"/>
                  </a:cubicBezTo>
                  <a:cubicBezTo>
                    <a:pt x="24256" y="24410"/>
                    <a:pt x="24257" y="24410"/>
                    <a:pt x="24257" y="24410"/>
                  </a:cubicBezTo>
                  <a:cubicBezTo>
                    <a:pt x="24400" y="24410"/>
                    <a:pt x="27292" y="20594"/>
                    <a:pt x="26384" y="16446"/>
                  </a:cubicBezTo>
                  <a:cubicBezTo>
                    <a:pt x="25928" y="14410"/>
                    <a:pt x="25289" y="12373"/>
                    <a:pt x="24560" y="10397"/>
                  </a:cubicBezTo>
                  <a:cubicBezTo>
                    <a:pt x="24438" y="10093"/>
                    <a:pt x="24377" y="9850"/>
                    <a:pt x="24286" y="9668"/>
                  </a:cubicBezTo>
                  <a:lnTo>
                    <a:pt x="24256" y="9516"/>
                  </a:lnTo>
                  <a:cubicBezTo>
                    <a:pt x="24499" y="8999"/>
                    <a:pt x="24773" y="8483"/>
                    <a:pt x="25016" y="7966"/>
                  </a:cubicBezTo>
                  <a:cubicBezTo>
                    <a:pt x="25624" y="6750"/>
                    <a:pt x="26171" y="5504"/>
                    <a:pt x="26688" y="4288"/>
                  </a:cubicBezTo>
                  <a:lnTo>
                    <a:pt x="26809" y="3984"/>
                  </a:lnTo>
                  <a:lnTo>
                    <a:pt x="26809" y="3984"/>
                  </a:lnTo>
                  <a:cubicBezTo>
                    <a:pt x="26414" y="5808"/>
                    <a:pt x="26505" y="7723"/>
                    <a:pt x="27022" y="9516"/>
                  </a:cubicBezTo>
                  <a:cubicBezTo>
                    <a:pt x="28263" y="13453"/>
                    <a:pt x="29324" y="16786"/>
                    <a:pt x="29212" y="16811"/>
                  </a:cubicBezTo>
                  <a:lnTo>
                    <a:pt x="29212" y="16811"/>
                  </a:lnTo>
                  <a:cubicBezTo>
                    <a:pt x="29349" y="16783"/>
                    <a:pt x="31820" y="12694"/>
                    <a:pt x="30487" y="8665"/>
                  </a:cubicBezTo>
                  <a:cubicBezTo>
                    <a:pt x="29818" y="6659"/>
                    <a:pt x="28998" y="4683"/>
                    <a:pt x="28055" y="2799"/>
                  </a:cubicBezTo>
                  <a:cubicBezTo>
                    <a:pt x="27873" y="2403"/>
                    <a:pt x="27751" y="2130"/>
                    <a:pt x="27660" y="1947"/>
                  </a:cubicBezTo>
                  <a:cubicBezTo>
                    <a:pt x="27873" y="1400"/>
                    <a:pt x="28055" y="823"/>
                    <a:pt x="28207" y="276"/>
                  </a:cubicBezTo>
                  <a:cubicBezTo>
                    <a:pt x="28266" y="119"/>
                    <a:pt x="28136" y="1"/>
                    <a:pt x="2801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37"/>
            <p:cNvSpPr/>
            <p:nvPr/>
          </p:nvSpPr>
          <p:spPr>
            <a:xfrm>
              <a:off x="9732017" y="-1907158"/>
              <a:ext cx="1471694" cy="849276"/>
            </a:xfrm>
            <a:custGeom>
              <a:avLst/>
              <a:gdLst/>
              <a:ahLst/>
              <a:cxnLst/>
              <a:rect l="l" t="t" r="r" b="b"/>
              <a:pathLst>
                <a:path w="43095" h="24869" extrusionOk="0">
                  <a:moveTo>
                    <a:pt x="27116" y="1544"/>
                  </a:moveTo>
                  <a:cubicBezTo>
                    <a:pt x="27114" y="1545"/>
                    <a:pt x="27114" y="1547"/>
                    <a:pt x="27114" y="1548"/>
                  </a:cubicBezTo>
                  <a:cubicBezTo>
                    <a:pt x="27114" y="1547"/>
                    <a:pt x="27115" y="1546"/>
                    <a:pt x="27116" y="1544"/>
                  </a:cubicBezTo>
                  <a:close/>
                  <a:moveTo>
                    <a:pt x="20430" y="4856"/>
                  </a:moveTo>
                  <a:cubicBezTo>
                    <a:pt x="20428" y="4857"/>
                    <a:pt x="20426" y="4859"/>
                    <a:pt x="20426" y="4862"/>
                  </a:cubicBezTo>
                  <a:cubicBezTo>
                    <a:pt x="20427" y="4860"/>
                    <a:pt x="20428" y="4858"/>
                    <a:pt x="20430" y="4856"/>
                  </a:cubicBezTo>
                  <a:close/>
                  <a:moveTo>
                    <a:pt x="13013" y="7593"/>
                  </a:moveTo>
                  <a:cubicBezTo>
                    <a:pt x="13011" y="7594"/>
                    <a:pt x="13010" y="7595"/>
                    <a:pt x="13010" y="7597"/>
                  </a:cubicBezTo>
                  <a:cubicBezTo>
                    <a:pt x="13011" y="7596"/>
                    <a:pt x="13011" y="7595"/>
                    <a:pt x="13013" y="7593"/>
                  </a:cubicBezTo>
                  <a:close/>
                  <a:moveTo>
                    <a:pt x="5688" y="9327"/>
                  </a:moveTo>
                  <a:cubicBezTo>
                    <a:pt x="5686" y="9327"/>
                    <a:pt x="5685" y="9328"/>
                    <a:pt x="5685" y="9330"/>
                  </a:cubicBezTo>
                  <a:cubicBezTo>
                    <a:pt x="5685" y="9329"/>
                    <a:pt x="5686" y="9328"/>
                    <a:pt x="5688" y="9327"/>
                  </a:cubicBezTo>
                  <a:close/>
                  <a:moveTo>
                    <a:pt x="27326" y="19391"/>
                  </a:moveTo>
                  <a:cubicBezTo>
                    <a:pt x="27327" y="19391"/>
                    <a:pt x="27327" y="19391"/>
                    <a:pt x="27327" y="19391"/>
                  </a:cubicBezTo>
                  <a:lnTo>
                    <a:pt x="27327" y="19391"/>
                  </a:lnTo>
                  <a:cubicBezTo>
                    <a:pt x="27327" y="19391"/>
                    <a:pt x="27327" y="19391"/>
                    <a:pt x="27326" y="19391"/>
                  </a:cubicBezTo>
                  <a:close/>
                  <a:moveTo>
                    <a:pt x="9362" y="24862"/>
                  </a:moveTo>
                  <a:cubicBezTo>
                    <a:pt x="9363" y="24862"/>
                    <a:pt x="9363" y="24862"/>
                    <a:pt x="9363" y="24863"/>
                  </a:cubicBezTo>
                  <a:lnTo>
                    <a:pt x="9363" y="24863"/>
                  </a:lnTo>
                  <a:cubicBezTo>
                    <a:pt x="9363" y="24862"/>
                    <a:pt x="9363" y="24862"/>
                    <a:pt x="9362" y="24862"/>
                  </a:cubicBezTo>
                  <a:close/>
                  <a:moveTo>
                    <a:pt x="32525" y="1"/>
                  </a:moveTo>
                  <a:cubicBezTo>
                    <a:pt x="29468" y="1"/>
                    <a:pt x="27197" y="1409"/>
                    <a:pt x="27116" y="1544"/>
                  </a:cubicBezTo>
                  <a:lnTo>
                    <a:pt x="27116" y="1544"/>
                  </a:lnTo>
                  <a:cubicBezTo>
                    <a:pt x="27118" y="1542"/>
                    <a:pt x="27123" y="1540"/>
                    <a:pt x="27131" y="1540"/>
                  </a:cubicBezTo>
                  <a:cubicBezTo>
                    <a:pt x="27382" y="1540"/>
                    <a:pt x="30332" y="2769"/>
                    <a:pt x="34226" y="3524"/>
                  </a:cubicBezTo>
                  <a:cubicBezTo>
                    <a:pt x="34716" y="3609"/>
                    <a:pt x="35210" y="3651"/>
                    <a:pt x="35703" y="3651"/>
                  </a:cubicBezTo>
                  <a:cubicBezTo>
                    <a:pt x="36986" y="3651"/>
                    <a:pt x="38260" y="3365"/>
                    <a:pt x="39424" y="2795"/>
                  </a:cubicBezTo>
                  <a:lnTo>
                    <a:pt x="39424" y="2795"/>
                  </a:lnTo>
                  <a:cubicBezTo>
                    <a:pt x="38573" y="3433"/>
                    <a:pt x="37722" y="4071"/>
                    <a:pt x="36840" y="4679"/>
                  </a:cubicBezTo>
                  <a:cubicBezTo>
                    <a:pt x="36111" y="5196"/>
                    <a:pt x="35351" y="5682"/>
                    <a:pt x="34591" y="6169"/>
                  </a:cubicBezTo>
                  <a:cubicBezTo>
                    <a:pt x="34378" y="6138"/>
                    <a:pt x="34074" y="6077"/>
                    <a:pt x="33679" y="5956"/>
                  </a:cubicBezTo>
                  <a:cubicBezTo>
                    <a:pt x="32372" y="5621"/>
                    <a:pt x="30123" y="4983"/>
                    <a:pt x="27661" y="4254"/>
                  </a:cubicBezTo>
                  <a:cubicBezTo>
                    <a:pt x="26690" y="3969"/>
                    <a:pt x="25749" y="3861"/>
                    <a:pt x="24884" y="3861"/>
                  </a:cubicBezTo>
                  <a:cubicBezTo>
                    <a:pt x="22388" y="3861"/>
                    <a:pt x="20528" y="4755"/>
                    <a:pt x="20430" y="4856"/>
                  </a:cubicBezTo>
                  <a:lnTo>
                    <a:pt x="20430" y="4856"/>
                  </a:lnTo>
                  <a:cubicBezTo>
                    <a:pt x="20432" y="4855"/>
                    <a:pt x="20434" y="4855"/>
                    <a:pt x="20437" y="4855"/>
                  </a:cubicBezTo>
                  <a:cubicBezTo>
                    <a:pt x="20634" y="4855"/>
                    <a:pt x="23484" y="6423"/>
                    <a:pt x="27296" y="7567"/>
                  </a:cubicBezTo>
                  <a:cubicBezTo>
                    <a:pt x="28080" y="7801"/>
                    <a:pt x="28890" y="7916"/>
                    <a:pt x="29699" y="7916"/>
                  </a:cubicBezTo>
                  <a:cubicBezTo>
                    <a:pt x="30676" y="7916"/>
                    <a:pt x="31653" y="7747"/>
                    <a:pt x="32585" y="7415"/>
                  </a:cubicBezTo>
                  <a:lnTo>
                    <a:pt x="32585" y="7415"/>
                  </a:lnTo>
                  <a:cubicBezTo>
                    <a:pt x="31946" y="7780"/>
                    <a:pt x="31278" y="8175"/>
                    <a:pt x="30609" y="8539"/>
                  </a:cubicBezTo>
                  <a:cubicBezTo>
                    <a:pt x="29454" y="9208"/>
                    <a:pt x="28269" y="9816"/>
                    <a:pt x="27053" y="10424"/>
                  </a:cubicBezTo>
                  <a:lnTo>
                    <a:pt x="27022" y="10424"/>
                  </a:lnTo>
                  <a:lnTo>
                    <a:pt x="26931" y="10394"/>
                  </a:lnTo>
                  <a:cubicBezTo>
                    <a:pt x="26718" y="10333"/>
                    <a:pt x="26475" y="10242"/>
                    <a:pt x="26141" y="10120"/>
                  </a:cubicBezTo>
                  <a:cubicBezTo>
                    <a:pt x="24864" y="9634"/>
                    <a:pt x="22706" y="8752"/>
                    <a:pt x="20335" y="7780"/>
                  </a:cubicBezTo>
                  <a:cubicBezTo>
                    <a:pt x="18924" y="7206"/>
                    <a:pt x="17542" y="7022"/>
                    <a:pt x="16367" y="7022"/>
                  </a:cubicBezTo>
                  <a:cubicBezTo>
                    <a:pt x="14458" y="7022"/>
                    <a:pt x="13091" y="7506"/>
                    <a:pt x="13013" y="7593"/>
                  </a:cubicBezTo>
                  <a:lnTo>
                    <a:pt x="13013" y="7593"/>
                  </a:lnTo>
                  <a:cubicBezTo>
                    <a:pt x="13014" y="7592"/>
                    <a:pt x="13017" y="7592"/>
                    <a:pt x="13020" y="7592"/>
                  </a:cubicBezTo>
                  <a:cubicBezTo>
                    <a:pt x="13208" y="7592"/>
                    <a:pt x="15892" y="9439"/>
                    <a:pt x="19606" y="11001"/>
                  </a:cubicBezTo>
                  <a:cubicBezTo>
                    <a:pt x="20653" y="11432"/>
                    <a:pt x="21769" y="11643"/>
                    <a:pt x="22891" y="11643"/>
                  </a:cubicBezTo>
                  <a:cubicBezTo>
                    <a:pt x="23592" y="11643"/>
                    <a:pt x="24296" y="11560"/>
                    <a:pt x="24986" y="11397"/>
                  </a:cubicBezTo>
                  <a:lnTo>
                    <a:pt x="24986" y="11397"/>
                  </a:lnTo>
                  <a:cubicBezTo>
                    <a:pt x="23162" y="12217"/>
                    <a:pt x="21308" y="12977"/>
                    <a:pt x="19454" y="13676"/>
                  </a:cubicBezTo>
                  <a:lnTo>
                    <a:pt x="19271" y="13555"/>
                  </a:lnTo>
                  <a:cubicBezTo>
                    <a:pt x="19059" y="13463"/>
                    <a:pt x="18846" y="13342"/>
                    <a:pt x="18542" y="13220"/>
                  </a:cubicBezTo>
                  <a:cubicBezTo>
                    <a:pt x="17326" y="12612"/>
                    <a:pt x="15259" y="11518"/>
                    <a:pt x="12980" y="10272"/>
                  </a:cubicBezTo>
                  <a:cubicBezTo>
                    <a:pt x="11159" y="9307"/>
                    <a:pt x="9316" y="9060"/>
                    <a:pt x="7937" y="9060"/>
                  </a:cubicBezTo>
                  <a:cubicBezTo>
                    <a:pt x="6645" y="9060"/>
                    <a:pt x="5762" y="9277"/>
                    <a:pt x="5688" y="9327"/>
                  </a:cubicBezTo>
                  <a:lnTo>
                    <a:pt x="5688" y="9327"/>
                  </a:lnTo>
                  <a:cubicBezTo>
                    <a:pt x="5688" y="9327"/>
                    <a:pt x="5689" y="9327"/>
                    <a:pt x="5689" y="9327"/>
                  </a:cubicBezTo>
                  <a:cubicBezTo>
                    <a:pt x="5819" y="9327"/>
                    <a:pt x="8342" y="11467"/>
                    <a:pt x="11916" y="13403"/>
                  </a:cubicBezTo>
                  <a:cubicBezTo>
                    <a:pt x="13207" y="14084"/>
                    <a:pt x="14625" y="14438"/>
                    <a:pt x="16072" y="14438"/>
                  </a:cubicBezTo>
                  <a:cubicBezTo>
                    <a:pt x="16499" y="14438"/>
                    <a:pt x="16928" y="14407"/>
                    <a:pt x="17357" y="14345"/>
                  </a:cubicBezTo>
                  <a:lnTo>
                    <a:pt x="17357" y="14345"/>
                  </a:lnTo>
                  <a:lnTo>
                    <a:pt x="17174" y="14436"/>
                  </a:lnTo>
                  <a:cubicBezTo>
                    <a:pt x="16353" y="14679"/>
                    <a:pt x="15502" y="14953"/>
                    <a:pt x="14682" y="15196"/>
                  </a:cubicBezTo>
                  <a:cubicBezTo>
                    <a:pt x="14499" y="15166"/>
                    <a:pt x="14256" y="15135"/>
                    <a:pt x="13983" y="15105"/>
                  </a:cubicBezTo>
                  <a:lnTo>
                    <a:pt x="13861" y="15105"/>
                  </a:lnTo>
                  <a:cubicBezTo>
                    <a:pt x="13253" y="15063"/>
                    <a:pt x="12645" y="15042"/>
                    <a:pt x="12038" y="15042"/>
                  </a:cubicBezTo>
                  <a:cubicBezTo>
                    <a:pt x="10459" y="15042"/>
                    <a:pt x="8885" y="15184"/>
                    <a:pt x="7326" y="15470"/>
                  </a:cubicBezTo>
                  <a:cubicBezTo>
                    <a:pt x="4773" y="15986"/>
                    <a:pt x="2311" y="16898"/>
                    <a:pt x="1" y="18144"/>
                  </a:cubicBezTo>
                  <a:cubicBezTo>
                    <a:pt x="1664" y="18686"/>
                    <a:pt x="3401" y="18957"/>
                    <a:pt x="5142" y="18957"/>
                  </a:cubicBezTo>
                  <a:cubicBezTo>
                    <a:pt x="6137" y="18957"/>
                    <a:pt x="7133" y="18868"/>
                    <a:pt x="8116" y="18692"/>
                  </a:cubicBezTo>
                  <a:cubicBezTo>
                    <a:pt x="10153" y="18266"/>
                    <a:pt x="12098" y="17476"/>
                    <a:pt x="13831" y="16290"/>
                  </a:cubicBezTo>
                  <a:cubicBezTo>
                    <a:pt x="14317" y="15986"/>
                    <a:pt x="14651" y="15713"/>
                    <a:pt x="14894" y="15530"/>
                  </a:cubicBezTo>
                  <a:lnTo>
                    <a:pt x="16414" y="15074"/>
                  </a:lnTo>
                  <a:cubicBezTo>
                    <a:pt x="16840" y="14922"/>
                    <a:pt x="17296" y="14770"/>
                    <a:pt x="17721" y="14649"/>
                  </a:cubicBezTo>
                  <a:lnTo>
                    <a:pt x="17721" y="14649"/>
                  </a:lnTo>
                  <a:cubicBezTo>
                    <a:pt x="15989" y="15530"/>
                    <a:pt x="14530" y="16868"/>
                    <a:pt x="13466" y="18479"/>
                  </a:cubicBezTo>
                  <a:cubicBezTo>
                    <a:pt x="11340" y="21922"/>
                    <a:pt x="9509" y="24864"/>
                    <a:pt x="9368" y="24864"/>
                  </a:cubicBezTo>
                  <a:cubicBezTo>
                    <a:pt x="9366" y="24864"/>
                    <a:pt x="9365" y="24863"/>
                    <a:pt x="9363" y="24863"/>
                  </a:cubicBezTo>
                  <a:lnTo>
                    <a:pt x="9363" y="24863"/>
                  </a:lnTo>
                  <a:cubicBezTo>
                    <a:pt x="9369" y="24866"/>
                    <a:pt x="9383" y="24868"/>
                    <a:pt x="9407" y="24868"/>
                  </a:cubicBezTo>
                  <a:cubicBezTo>
                    <a:pt x="9905" y="24868"/>
                    <a:pt x="14359" y="23960"/>
                    <a:pt x="16414" y="20515"/>
                  </a:cubicBezTo>
                  <a:cubicBezTo>
                    <a:pt x="17478" y="18692"/>
                    <a:pt x="18420" y="16837"/>
                    <a:pt x="19211" y="14892"/>
                  </a:cubicBezTo>
                  <a:lnTo>
                    <a:pt x="19515" y="14223"/>
                  </a:lnTo>
                  <a:lnTo>
                    <a:pt x="19636" y="13980"/>
                  </a:lnTo>
                  <a:cubicBezTo>
                    <a:pt x="20913" y="13524"/>
                    <a:pt x="22159" y="13038"/>
                    <a:pt x="23375" y="12521"/>
                  </a:cubicBezTo>
                  <a:cubicBezTo>
                    <a:pt x="24074" y="12248"/>
                    <a:pt x="24743" y="11944"/>
                    <a:pt x="25411" y="11640"/>
                  </a:cubicBezTo>
                  <a:lnTo>
                    <a:pt x="25411" y="11640"/>
                  </a:lnTo>
                  <a:cubicBezTo>
                    <a:pt x="23831" y="12704"/>
                    <a:pt x="22524" y="14163"/>
                    <a:pt x="21673" y="15895"/>
                  </a:cubicBezTo>
                  <a:cubicBezTo>
                    <a:pt x="19927" y="19568"/>
                    <a:pt x="18449" y="22674"/>
                    <a:pt x="18332" y="22674"/>
                  </a:cubicBezTo>
                  <a:cubicBezTo>
                    <a:pt x="18331" y="22674"/>
                    <a:pt x="18330" y="22674"/>
                    <a:pt x="18329" y="22673"/>
                  </a:cubicBezTo>
                  <a:lnTo>
                    <a:pt x="18329" y="22673"/>
                  </a:lnTo>
                  <a:cubicBezTo>
                    <a:pt x="18331" y="22676"/>
                    <a:pt x="18338" y="22678"/>
                    <a:pt x="18349" y="22678"/>
                  </a:cubicBezTo>
                  <a:cubicBezTo>
                    <a:pt x="18688" y="22678"/>
                    <a:pt x="23127" y="21333"/>
                    <a:pt x="24803" y="17597"/>
                  </a:cubicBezTo>
                  <a:cubicBezTo>
                    <a:pt x="25685" y="15682"/>
                    <a:pt x="26414" y="13707"/>
                    <a:pt x="26992" y="11701"/>
                  </a:cubicBezTo>
                  <a:lnTo>
                    <a:pt x="27205" y="11001"/>
                  </a:lnTo>
                  <a:lnTo>
                    <a:pt x="27266" y="10789"/>
                  </a:lnTo>
                  <a:lnTo>
                    <a:pt x="27266" y="10758"/>
                  </a:lnTo>
                  <a:cubicBezTo>
                    <a:pt x="29241" y="9816"/>
                    <a:pt x="31156" y="8783"/>
                    <a:pt x="33010" y="7658"/>
                  </a:cubicBezTo>
                  <a:lnTo>
                    <a:pt x="33010" y="7658"/>
                  </a:lnTo>
                  <a:cubicBezTo>
                    <a:pt x="31612" y="8904"/>
                    <a:pt x="30548" y="10454"/>
                    <a:pt x="29880" y="12217"/>
                  </a:cubicBezTo>
                  <a:cubicBezTo>
                    <a:pt x="28584" y="16103"/>
                    <a:pt x="27438" y="19391"/>
                    <a:pt x="27329" y="19391"/>
                  </a:cubicBezTo>
                  <a:cubicBezTo>
                    <a:pt x="27328" y="19391"/>
                    <a:pt x="27328" y="19391"/>
                    <a:pt x="27327" y="19391"/>
                  </a:cubicBezTo>
                  <a:lnTo>
                    <a:pt x="27327" y="19391"/>
                  </a:lnTo>
                  <a:cubicBezTo>
                    <a:pt x="27329" y="19392"/>
                    <a:pt x="27331" y="19392"/>
                    <a:pt x="27334" y="19392"/>
                  </a:cubicBezTo>
                  <a:cubicBezTo>
                    <a:pt x="27561" y="19392"/>
                    <a:pt x="31907" y="17563"/>
                    <a:pt x="33193" y="13585"/>
                  </a:cubicBezTo>
                  <a:cubicBezTo>
                    <a:pt x="33831" y="11579"/>
                    <a:pt x="34348" y="9542"/>
                    <a:pt x="34712" y="7476"/>
                  </a:cubicBezTo>
                  <a:cubicBezTo>
                    <a:pt x="34773" y="7141"/>
                    <a:pt x="34804" y="6898"/>
                    <a:pt x="34864" y="6716"/>
                  </a:cubicBezTo>
                  <a:lnTo>
                    <a:pt x="34895" y="6533"/>
                  </a:lnTo>
                  <a:cubicBezTo>
                    <a:pt x="35381" y="6229"/>
                    <a:pt x="35868" y="5895"/>
                    <a:pt x="36354" y="5591"/>
                  </a:cubicBezTo>
                  <a:cubicBezTo>
                    <a:pt x="37478" y="4831"/>
                    <a:pt x="38573" y="4041"/>
                    <a:pt x="39637" y="3251"/>
                  </a:cubicBezTo>
                  <a:lnTo>
                    <a:pt x="39880" y="3038"/>
                  </a:lnTo>
                  <a:lnTo>
                    <a:pt x="39880" y="3038"/>
                  </a:lnTo>
                  <a:cubicBezTo>
                    <a:pt x="38634" y="4436"/>
                    <a:pt x="37752" y="6108"/>
                    <a:pt x="37296" y="7931"/>
                  </a:cubicBezTo>
                  <a:cubicBezTo>
                    <a:pt x="36388" y="11956"/>
                    <a:pt x="35631" y="15348"/>
                    <a:pt x="35504" y="15348"/>
                  </a:cubicBezTo>
                  <a:cubicBezTo>
                    <a:pt x="35504" y="15348"/>
                    <a:pt x="35503" y="15348"/>
                    <a:pt x="35503" y="15348"/>
                  </a:cubicBezTo>
                  <a:lnTo>
                    <a:pt x="35503" y="15348"/>
                  </a:lnTo>
                  <a:cubicBezTo>
                    <a:pt x="35504" y="15350"/>
                    <a:pt x="35508" y="15351"/>
                    <a:pt x="35512" y="15351"/>
                  </a:cubicBezTo>
                  <a:cubicBezTo>
                    <a:pt x="35754" y="15351"/>
                    <a:pt x="39836" y="13049"/>
                    <a:pt x="40700" y="8935"/>
                  </a:cubicBezTo>
                  <a:cubicBezTo>
                    <a:pt x="41126" y="6868"/>
                    <a:pt x="41430" y="4740"/>
                    <a:pt x="41551" y="2643"/>
                  </a:cubicBezTo>
                  <a:cubicBezTo>
                    <a:pt x="41582" y="2217"/>
                    <a:pt x="41612" y="1913"/>
                    <a:pt x="41643" y="1700"/>
                  </a:cubicBezTo>
                  <a:cubicBezTo>
                    <a:pt x="42099" y="1336"/>
                    <a:pt x="42524" y="940"/>
                    <a:pt x="42950" y="545"/>
                  </a:cubicBezTo>
                  <a:cubicBezTo>
                    <a:pt x="43095" y="400"/>
                    <a:pt x="42990" y="197"/>
                    <a:pt x="42833" y="197"/>
                  </a:cubicBezTo>
                  <a:cubicBezTo>
                    <a:pt x="42793" y="197"/>
                    <a:pt x="42750" y="210"/>
                    <a:pt x="42707" y="241"/>
                  </a:cubicBezTo>
                  <a:cubicBezTo>
                    <a:pt x="42220" y="576"/>
                    <a:pt x="41764" y="940"/>
                    <a:pt x="41308" y="1336"/>
                  </a:cubicBezTo>
                  <a:lnTo>
                    <a:pt x="41156" y="1336"/>
                  </a:lnTo>
                  <a:cubicBezTo>
                    <a:pt x="40974" y="1305"/>
                    <a:pt x="40700" y="1275"/>
                    <a:pt x="40396" y="1244"/>
                  </a:cubicBezTo>
                  <a:cubicBezTo>
                    <a:pt x="39029" y="1032"/>
                    <a:pt x="36749" y="637"/>
                    <a:pt x="34226" y="150"/>
                  </a:cubicBezTo>
                  <a:cubicBezTo>
                    <a:pt x="33639" y="46"/>
                    <a:pt x="33070" y="1"/>
                    <a:pt x="325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37"/>
            <p:cNvSpPr/>
            <p:nvPr/>
          </p:nvSpPr>
          <p:spPr>
            <a:xfrm>
              <a:off x="9796390" y="-2591285"/>
              <a:ext cx="997556" cy="987994"/>
            </a:xfrm>
            <a:custGeom>
              <a:avLst/>
              <a:gdLst/>
              <a:ahLst/>
              <a:cxnLst/>
              <a:rect l="l" t="t" r="r" b="b"/>
              <a:pathLst>
                <a:path w="29211" h="28931" extrusionOk="0">
                  <a:moveTo>
                    <a:pt x="0" y="1"/>
                  </a:moveTo>
                  <a:cubicBezTo>
                    <a:pt x="1155" y="2189"/>
                    <a:pt x="2037" y="4499"/>
                    <a:pt x="2614" y="6900"/>
                  </a:cubicBezTo>
                  <a:cubicBezTo>
                    <a:pt x="3222" y="9271"/>
                    <a:pt x="3891" y="11672"/>
                    <a:pt x="5471" y="13466"/>
                  </a:cubicBezTo>
                  <a:cubicBezTo>
                    <a:pt x="6383" y="14469"/>
                    <a:pt x="7599" y="15290"/>
                    <a:pt x="8085" y="16566"/>
                  </a:cubicBezTo>
                  <a:cubicBezTo>
                    <a:pt x="8450" y="17417"/>
                    <a:pt x="8420" y="18390"/>
                    <a:pt x="8602" y="19302"/>
                  </a:cubicBezTo>
                  <a:cubicBezTo>
                    <a:pt x="8967" y="21156"/>
                    <a:pt x="10183" y="22706"/>
                    <a:pt x="11854" y="23496"/>
                  </a:cubicBezTo>
                  <a:cubicBezTo>
                    <a:pt x="12341" y="23679"/>
                    <a:pt x="12766" y="23891"/>
                    <a:pt x="13222" y="24135"/>
                  </a:cubicBezTo>
                  <a:cubicBezTo>
                    <a:pt x="14225" y="24834"/>
                    <a:pt x="14620" y="26171"/>
                    <a:pt x="15411" y="27113"/>
                  </a:cubicBezTo>
                  <a:cubicBezTo>
                    <a:pt x="16231" y="27995"/>
                    <a:pt x="17326" y="28572"/>
                    <a:pt x="18511" y="28755"/>
                  </a:cubicBezTo>
                  <a:cubicBezTo>
                    <a:pt x="19390" y="28867"/>
                    <a:pt x="20286" y="28930"/>
                    <a:pt x="21174" y="28930"/>
                  </a:cubicBezTo>
                  <a:cubicBezTo>
                    <a:pt x="21483" y="28930"/>
                    <a:pt x="21792" y="28922"/>
                    <a:pt x="22098" y="28907"/>
                  </a:cubicBezTo>
                  <a:cubicBezTo>
                    <a:pt x="22182" y="28911"/>
                    <a:pt x="22266" y="28912"/>
                    <a:pt x="22350" y="28912"/>
                  </a:cubicBezTo>
                  <a:cubicBezTo>
                    <a:pt x="24260" y="28912"/>
                    <a:pt x="26031" y="27922"/>
                    <a:pt x="26991" y="26262"/>
                  </a:cubicBezTo>
                  <a:cubicBezTo>
                    <a:pt x="27721" y="25198"/>
                    <a:pt x="28329" y="24043"/>
                    <a:pt x="28754" y="22828"/>
                  </a:cubicBezTo>
                  <a:cubicBezTo>
                    <a:pt x="29210" y="21490"/>
                    <a:pt x="29180" y="20062"/>
                    <a:pt x="28663" y="18724"/>
                  </a:cubicBezTo>
                  <a:cubicBezTo>
                    <a:pt x="28116" y="17356"/>
                    <a:pt x="26931" y="16232"/>
                    <a:pt x="26536" y="14803"/>
                  </a:cubicBezTo>
                  <a:cubicBezTo>
                    <a:pt x="26384" y="14226"/>
                    <a:pt x="26292" y="13648"/>
                    <a:pt x="26232" y="13040"/>
                  </a:cubicBezTo>
                  <a:cubicBezTo>
                    <a:pt x="25776" y="10791"/>
                    <a:pt x="24317" y="8846"/>
                    <a:pt x="22250" y="7812"/>
                  </a:cubicBezTo>
                  <a:cubicBezTo>
                    <a:pt x="21247" y="7326"/>
                    <a:pt x="20183" y="7113"/>
                    <a:pt x="19210" y="6536"/>
                  </a:cubicBezTo>
                  <a:cubicBezTo>
                    <a:pt x="17842" y="5745"/>
                    <a:pt x="16870" y="4317"/>
                    <a:pt x="15623" y="3283"/>
                  </a:cubicBezTo>
                  <a:cubicBezTo>
                    <a:pt x="13465" y="1429"/>
                    <a:pt x="10578" y="852"/>
                    <a:pt x="7903" y="608"/>
                  </a:cubicBezTo>
                  <a:cubicBezTo>
                    <a:pt x="5259" y="396"/>
                    <a:pt x="2645" y="274"/>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37"/>
            <p:cNvSpPr/>
            <p:nvPr/>
          </p:nvSpPr>
          <p:spPr>
            <a:xfrm>
              <a:off x="9881492" y="-2546481"/>
              <a:ext cx="834592" cy="993492"/>
            </a:xfrm>
            <a:custGeom>
              <a:avLst/>
              <a:gdLst/>
              <a:ahLst/>
              <a:cxnLst/>
              <a:rect l="l" t="t" r="r" b="b"/>
              <a:pathLst>
                <a:path w="24439" h="29092" extrusionOk="0">
                  <a:moveTo>
                    <a:pt x="1671" y="1"/>
                  </a:moveTo>
                  <a:cubicBezTo>
                    <a:pt x="1645" y="1"/>
                    <a:pt x="1620" y="44"/>
                    <a:pt x="1642" y="87"/>
                  </a:cubicBezTo>
                  <a:cubicBezTo>
                    <a:pt x="1885" y="482"/>
                    <a:pt x="2098" y="938"/>
                    <a:pt x="2250" y="1394"/>
                  </a:cubicBezTo>
                  <a:cubicBezTo>
                    <a:pt x="2311" y="1576"/>
                    <a:pt x="2341" y="1759"/>
                    <a:pt x="2402" y="1941"/>
                  </a:cubicBezTo>
                  <a:cubicBezTo>
                    <a:pt x="1885" y="1546"/>
                    <a:pt x="1338" y="1211"/>
                    <a:pt x="791" y="877"/>
                  </a:cubicBezTo>
                  <a:cubicBezTo>
                    <a:pt x="764" y="857"/>
                    <a:pt x="740" y="849"/>
                    <a:pt x="718" y="849"/>
                  </a:cubicBezTo>
                  <a:cubicBezTo>
                    <a:pt x="638" y="849"/>
                    <a:pt x="598" y="958"/>
                    <a:pt x="669" y="1029"/>
                  </a:cubicBezTo>
                  <a:cubicBezTo>
                    <a:pt x="1156" y="1424"/>
                    <a:pt x="1642" y="1850"/>
                    <a:pt x="2128" y="2245"/>
                  </a:cubicBezTo>
                  <a:lnTo>
                    <a:pt x="1581" y="2245"/>
                  </a:lnTo>
                  <a:cubicBezTo>
                    <a:pt x="1064" y="2214"/>
                    <a:pt x="578" y="2154"/>
                    <a:pt x="92" y="2032"/>
                  </a:cubicBezTo>
                  <a:cubicBezTo>
                    <a:pt x="61" y="2032"/>
                    <a:pt x="1" y="2093"/>
                    <a:pt x="61" y="2093"/>
                  </a:cubicBezTo>
                  <a:cubicBezTo>
                    <a:pt x="456" y="2245"/>
                    <a:pt x="852" y="2336"/>
                    <a:pt x="1247" y="2397"/>
                  </a:cubicBezTo>
                  <a:cubicBezTo>
                    <a:pt x="1642" y="2427"/>
                    <a:pt x="2037" y="2458"/>
                    <a:pt x="2432" y="2518"/>
                  </a:cubicBezTo>
                  <a:cubicBezTo>
                    <a:pt x="3162" y="3126"/>
                    <a:pt x="3891" y="3734"/>
                    <a:pt x="4621" y="4342"/>
                  </a:cubicBezTo>
                  <a:cubicBezTo>
                    <a:pt x="4165" y="4342"/>
                    <a:pt x="3739" y="4342"/>
                    <a:pt x="3283" y="4312"/>
                  </a:cubicBezTo>
                  <a:cubicBezTo>
                    <a:pt x="2675" y="4251"/>
                    <a:pt x="2037" y="4160"/>
                    <a:pt x="1429" y="4008"/>
                  </a:cubicBezTo>
                  <a:cubicBezTo>
                    <a:pt x="1368" y="4008"/>
                    <a:pt x="1368" y="4069"/>
                    <a:pt x="1429" y="4099"/>
                  </a:cubicBezTo>
                  <a:cubicBezTo>
                    <a:pt x="2327" y="4330"/>
                    <a:pt x="3377" y="4582"/>
                    <a:pt x="4359" y="4582"/>
                  </a:cubicBezTo>
                  <a:cubicBezTo>
                    <a:pt x="4540" y="4582"/>
                    <a:pt x="4719" y="4574"/>
                    <a:pt x="4894" y="4555"/>
                  </a:cubicBezTo>
                  <a:cubicBezTo>
                    <a:pt x="5563" y="5132"/>
                    <a:pt x="6262" y="5740"/>
                    <a:pt x="6900" y="6348"/>
                  </a:cubicBezTo>
                  <a:cubicBezTo>
                    <a:pt x="5875" y="6622"/>
                    <a:pt x="4832" y="6759"/>
                    <a:pt x="3784" y="6759"/>
                  </a:cubicBezTo>
                  <a:cubicBezTo>
                    <a:pt x="3435" y="6759"/>
                    <a:pt x="3086" y="6743"/>
                    <a:pt x="2736" y="6713"/>
                  </a:cubicBezTo>
                  <a:cubicBezTo>
                    <a:pt x="2675" y="6713"/>
                    <a:pt x="2645" y="6804"/>
                    <a:pt x="2706" y="6835"/>
                  </a:cubicBezTo>
                  <a:cubicBezTo>
                    <a:pt x="3184" y="6904"/>
                    <a:pt x="3669" y="6938"/>
                    <a:pt x="4156" y="6938"/>
                  </a:cubicBezTo>
                  <a:cubicBezTo>
                    <a:pt x="5152" y="6938"/>
                    <a:pt x="6153" y="6796"/>
                    <a:pt x="7113" y="6531"/>
                  </a:cubicBezTo>
                  <a:lnTo>
                    <a:pt x="7508" y="6895"/>
                  </a:lnTo>
                  <a:cubicBezTo>
                    <a:pt x="8147" y="7503"/>
                    <a:pt x="8785" y="8142"/>
                    <a:pt x="9423" y="8780"/>
                  </a:cubicBezTo>
                  <a:cubicBezTo>
                    <a:pt x="9028" y="8871"/>
                    <a:pt x="8663" y="8993"/>
                    <a:pt x="8268" y="9053"/>
                  </a:cubicBezTo>
                  <a:cubicBezTo>
                    <a:pt x="7691" y="9145"/>
                    <a:pt x="7083" y="9175"/>
                    <a:pt x="6475" y="9175"/>
                  </a:cubicBezTo>
                  <a:cubicBezTo>
                    <a:pt x="6353" y="9175"/>
                    <a:pt x="6353" y="9357"/>
                    <a:pt x="6475" y="9357"/>
                  </a:cubicBezTo>
                  <a:cubicBezTo>
                    <a:pt x="6718" y="9365"/>
                    <a:pt x="6984" y="9373"/>
                    <a:pt x="7260" y="9373"/>
                  </a:cubicBezTo>
                  <a:cubicBezTo>
                    <a:pt x="8052" y="9373"/>
                    <a:pt x="8929" y="9308"/>
                    <a:pt x="9606" y="8993"/>
                  </a:cubicBezTo>
                  <a:cubicBezTo>
                    <a:pt x="10031" y="9449"/>
                    <a:pt x="10457" y="9905"/>
                    <a:pt x="10882" y="10360"/>
                  </a:cubicBezTo>
                  <a:cubicBezTo>
                    <a:pt x="9367" y="10940"/>
                    <a:pt x="7770" y="11241"/>
                    <a:pt x="6163" y="11241"/>
                  </a:cubicBezTo>
                  <a:cubicBezTo>
                    <a:pt x="5578" y="11241"/>
                    <a:pt x="4992" y="11201"/>
                    <a:pt x="4408" y="11120"/>
                  </a:cubicBezTo>
                  <a:cubicBezTo>
                    <a:pt x="4347" y="11120"/>
                    <a:pt x="4317" y="11212"/>
                    <a:pt x="4378" y="11242"/>
                  </a:cubicBezTo>
                  <a:cubicBezTo>
                    <a:pt x="5121" y="11383"/>
                    <a:pt x="5872" y="11454"/>
                    <a:pt x="6620" y="11454"/>
                  </a:cubicBezTo>
                  <a:cubicBezTo>
                    <a:pt x="8135" y="11454"/>
                    <a:pt x="9641" y="11163"/>
                    <a:pt x="11065" y="10573"/>
                  </a:cubicBezTo>
                  <a:cubicBezTo>
                    <a:pt x="11612" y="11181"/>
                    <a:pt x="12159" y="11819"/>
                    <a:pt x="12706" y="12488"/>
                  </a:cubicBezTo>
                  <a:cubicBezTo>
                    <a:pt x="12607" y="12481"/>
                    <a:pt x="12510" y="12477"/>
                    <a:pt x="12414" y="12477"/>
                  </a:cubicBezTo>
                  <a:cubicBezTo>
                    <a:pt x="12127" y="12477"/>
                    <a:pt x="11847" y="12511"/>
                    <a:pt x="11551" y="12579"/>
                  </a:cubicBezTo>
                  <a:cubicBezTo>
                    <a:pt x="10669" y="12792"/>
                    <a:pt x="9788" y="12944"/>
                    <a:pt x="8906" y="13005"/>
                  </a:cubicBezTo>
                  <a:cubicBezTo>
                    <a:pt x="8846" y="13005"/>
                    <a:pt x="8846" y="13096"/>
                    <a:pt x="8906" y="13096"/>
                  </a:cubicBezTo>
                  <a:cubicBezTo>
                    <a:pt x="9020" y="13101"/>
                    <a:pt x="9133" y="13104"/>
                    <a:pt x="9246" y="13104"/>
                  </a:cubicBezTo>
                  <a:cubicBezTo>
                    <a:pt x="9770" y="13104"/>
                    <a:pt x="10291" y="13050"/>
                    <a:pt x="10791" y="12974"/>
                  </a:cubicBezTo>
                  <a:cubicBezTo>
                    <a:pt x="11270" y="12906"/>
                    <a:pt x="11885" y="12718"/>
                    <a:pt x="12432" y="12718"/>
                  </a:cubicBezTo>
                  <a:cubicBezTo>
                    <a:pt x="12615" y="12718"/>
                    <a:pt x="12790" y="12739"/>
                    <a:pt x="12949" y="12792"/>
                  </a:cubicBezTo>
                  <a:cubicBezTo>
                    <a:pt x="13192" y="13096"/>
                    <a:pt x="13466" y="13400"/>
                    <a:pt x="13679" y="13704"/>
                  </a:cubicBezTo>
                  <a:cubicBezTo>
                    <a:pt x="13891" y="13947"/>
                    <a:pt x="14104" y="14190"/>
                    <a:pt x="14287" y="14464"/>
                  </a:cubicBezTo>
                  <a:cubicBezTo>
                    <a:pt x="14096" y="14437"/>
                    <a:pt x="13904" y="14425"/>
                    <a:pt x="13711" y="14425"/>
                  </a:cubicBezTo>
                  <a:cubicBezTo>
                    <a:pt x="12831" y="14425"/>
                    <a:pt x="11938" y="14668"/>
                    <a:pt x="11065" y="14768"/>
                  </a:cubicBezTo>
                  <a:cubicBezTo>
                    <a:pt x="10545" y="14844"/>
                    <a:pt x="10021" y="14881"/>
                    <a:pt x="9497" y="14881"/>
                  </a:cubicBezTo>
                  <a:cubicBezTo>
                    <a:pt x="8552" y="14881"/>
                    <a:pt x="7607" y="14759"/>
                    <a:pt x="6688" y="14525"/>
                  </a:cubicBezTo>
                  <a:cubicBezTo>
                    <a:pt x="6627" y="14525"/>
                    <a:pt x="6566" y="14616"/>
                    <a:pt x="6657" y="14646"/>
                  </a:cubicBezTo>
                  <a:cubicBezTo>
                    <a:pt x="7549" y="14928"/>
                    <a:pt x="8477" y="15083"/>
                    <a:pt x="9413" y="15083"/>
                  </a:cubicBezTo>
                  <a:cubicBezTo>
                    <a:pt x="9689" y="15083"/>
                    <a:pt x="9967" y="15069"/>
                    <a:pt x="10244" y="15041"/>
                  </a:cubicBezTo>
                  <a:cubicBezTo>
                    <a:pt x="11445" y="14990"/>
                    <a:pt x="12624" y="14703"/>
                    <a:pt x="13818" y="14703"/>
                  </a:cubicBezTo>
                  <a:cubicBezTo>
                    <a:pt x="14045" y="14703"/>
                    <a:pt x="14272" y="14713"/>
                    <a:pt x="14499" y="14737"/>
                  </a:cubicBezTo>
                  <a:cubicBezTo>
                    <a:pt x="15138" y="15558"/>
                    <a:pt x="15746" y="16379"/>
                    <a:pt x="16353" y="17230"/>
                  </a:cubicBezTo>
                  <a:cubicBezTo>
                    <a:pt x="16075" y="17171"/>
                    <a:pt x="15798" y="17146"/>
                    <a:pt x="15522" y="17146"/>
                  </a:cubicBezTo>
                  <a:cubicBezTo>
                    <a:pt x="14654" y="17146"/>
                    <a:pt x="13795" y="17394"/>
                    <a:pt x="12919" y="17625"/>
                  </a:cubicBezTo>
                  <a:cubicBezTo>
                    <a:pt x="11751" y="17917"/>
                    <a:pt x="10569" y="18166"/>
                    <a:pt x="9392" y="18166"/>
                  </a:cubicBezTo>
                  <a:cubicBezTo>
                    <a:pt x="8854" y="18166"/>
                    <a:pt x="8316" y="18114"/>
                    <a:pt x="7782" y="17990"/>
                  </a:cubicBezTo>
                  <a:cubicBezTo>
                    <a:pt x="7776" y="17987"/>
                    <a:pt x="7771" y="17986"/>
                    <a:pt x="7766" y="17986"/>
                  </a:cubicBezTo>
                  <a:cubicBezTo>
                    <a:pt x="7711" y="17986"/>
                    <a:pt x="7668" y="18114"/>
                    <a:pt x="7751" y="18142"/>
                  </a:cubicBezTo>
                  <a:cubicBezTo>
                    <a:pt x="8435" y="18309"/>
                    <a:pt x="9134" y="18392"/>
                    <a:pt x="9834" y="18392"/>
                  </a:cubicBezTo>
                  <a:cubicBezTo>
                    <a:pt x="10533" y="18392"/>
                    <a:pt x="11232" y="18309"/>
                    <a:pt x="11916" y="18142"/>
                  </a:cubicBezTo>
                  <a:cubicBezTo>
                    <a:pt x="13059" y="17890"/>
                    <a:pt x="14254" y="17415"/>
                    <a:pt x="15436" y="17415"/>
                  </a:cubicBezTo>
                  <a:cubicBezTo>
                    <a:pt x="15825" y="17415"/>
                    <a:pt x="16213" y="17467"/>
                    <a:pt x="16597" y="17595"/>
                  </a:cubicBezTo>
                  <a:cubicBezTo>
                    <a:pt x="17144" y="18354"/>
                    <a:pt x="17660" y="19114"/>
                    <a:pt x="18147" y="19905"/>
                  </a:cubicBezTo>
                  <a:cubicBezTo>
                    <a:pt x="17899" y="19865"/>
                    <a:pt x="17653" y="19848"/>
                    <a:pt x="17408" y="19848"/>
                  </a:cubicBezTo>
                  <a:cubicBezTo>
                    <a:pt x="15660" y="19848"/>
                    <a:pt x="13974" y="20731"/>
                    <a:pt x="12265" y="20731"/>
                  </a:cubicBezTo>
                  <a:cubicBezTo>
                    <a:pt x="12007" y="20731"/>
                    <a:pt x="11749" y="20711"/>
                    <a:pt x="11490" y="20665"/>
                  </a:cubicBezTo>
                  <a:cubicBezTo>
                    <a:pt x="11399" y="20665"/>
                    <a:pt x="11369" y="20786"/>
                    <a:pt x="11460" y="20817"/>
                  </a:cubicBezTo>
                  <a:cubicBezTo>
                    <a:pt x="11776" y="20887"/>
                    <a:pt x="12092" y="20917"/>
                    <a:pt x="12407" y="20917"/>
                  </a:cubicBezTo>
                  <a:cubicBezTo>
                    <a:pt x="14042" y="20917"/>
                    <a:pt x="15654" y="20116"/>
                    <a:pt x="17288" y="20116"/>
                  </a:cubicBezTo>
                  <a:cubicBezTo>
                    <a:pt x="17634" y="20116"/>
                    <a:pt x="17981" y="20152"/>
                    <a:pt x="18329" y="20239"/>
                  </a:cubicBezTo>
                  <a:cubicBezTo>
                    <a:pt x="18542" y="20573"/>
                    <a:pt x="18755" y="20908"/>
                    <a:pt x="18967" y="21272"/>
                  </a:cubicBezTo>
                  <a:cubicBezTo>
                    <a:pt x="19302" y="21850"/>
                    <a:pt x="19667" y="22427"/>
                    <a:pt x="20001" y="23035"/>
                  </a:cubicBezTo>
                  <a:cubicBezTo>
                    <a:pt x="19648" y="22900"/>
                    <a:pt x="19266" y="22855"/>
                    <a:pt x="18877" y="22855"/>
                  </a:cubicBezTo>
                  <a:cubicBezTo>
                    <a:pt x="18394" y="22855"/>
                    <a:pt x="17902" y="22924"/>
                    <a:pt x="17448" y="22975"/>
                  </a:cubicBezTo>
                  <a:cubicBezTo>
                    <a:pt x="16825" y="23066"/>
                    <a:pt x="16194" y="23149"/>
                    <a:pt x="15575" y="23149"/>
                  </a:cubicBezTo>
                  <a:cubicBezTo>
                    <a:pt x="14955" y="23149"/>
                    <a:pt x="14347" y="23066"/>
                    <a:pt x="13770" y="22823"/>
                  </a:cubicBezTo>
                  <a:cubicBezTo>
                    <a:pt x="13760" y="22819"/>
                    <a:pt x="13750" y="22818"/>
                    <a:pt x="13740" y="22818"/>
                  </a:cubicBezTo>
                  <a:cubicBezTo>
                    <a:pt x="13661" y="22818"/>
                    <a:pt x="13597" y="22917"/>
                    <a:pt x="13679" y="22944"/>
                  </a:cubicBezTo>
                  <a:cubicBezTo>
                    <a:pt x="14379" y="23238"/>
                    <a:pt x="15130" y="23397"/>
                    <a:pt x="15881" y="23397"/>
                  </a:cubicBezTo>
                  <a:cubicBezTo>
                    <a:pt x="16141" y="23397"/>
                    <a:pt x="16400" y="23378"/>
                    <a:pt x="16657" y="23339"/>
                  </a:cubicBezTo>
                  <a:cubicBezTo>
                    <a:pt x="17358" y="23269"/>
                    <a:pt x="18018" y="23179"/>
                    <a:pt x="18684" y="23179"/>
                  </a:cubicBezTo>
                  <a:cubicBezTo>
                    <a:pt x="19174" y="23179"/>
                    <a:pt x="19668" y="23228"/>
                    <a:pt x="20183" y="23370"/>
                  </a:cubicBezTo>
                  <a:cubicBezTo>
                    <a:pt x="20518" y="24008"/>
                    <a:pt x="20852" y="24616"/>
                    <a:pt x="21186" y="25285"/>
                  </a:cubicBezTo>
                  <a:lnTo>
                    <a:pt x="21278" y="25406"/>
                  </a:lnTo>
                  <a:cubicBezTo>
                    <a:pt x="20859" y="25305"/>
                    <a:pt x="20438" y="25271"/>
                    <a:pt x="20015" y="25271"/>
                  </a:cubicBezTo>
                  <a:cubicBezTo>
                    <a:pt x="19122" y="25271"/>
                    <a:pt x="18223" y="25424"/>
                    <a:pt x="17337" y="25424"/>
                  </a:cubicBezTo>
                  <a:cubicBezTo>
                    <a:pt x="16873" y="25424"/>
                    <a:pt x="16413" y="25382"/>
                    <a:pt x="15958" y="25254"/>
                  </a:cubicBezTo>
                  <a:cubicBezTo>
                    <a:pt x="15898" y="25254"/>
                    <a:pt x="15867" y="25345"/>
                    <a:pt x="15928" y="25345"/>
                  </a:cubicBezTo>
                  <a:cubicBezTo>
                    <a:pt x="16476" y="25534"/>
                    <a:pt x="17036" y="25588"/>
                    <a:pt x="17602" y="25588"/>
                  </a:cubicBezTo>
                  <a:cubicBezTo>
                    <a:pt x="18352" y="25588"/>
                    <a:pt x="19113" y="25494"/>
                    <a:pt x="19872" y="25494"/>
                  </a:cubicBezTo>
                  <a:cubicBezTo>
                    <a:pt x="20383" y="25494"/>
                    <a:pt x="20894" y="25537"/>
                    <a:pt x="21399" y="25680"/>
                  </a:cubicBezTo>
                  <a:cubicBezTo>
                    <a:pt x="21916" y="26804"/>
                    <a:pt x="22402" y="28051"/>
                    <a:pt x="23101" y="29023"/>
                  </a:cubicBezTo>
                  <a:cubicBezTo>
                    <a:pt x="23139" y="29070"/>
                    <a:pt x="23188" y="29091"/>
                    <a:pt x="23238" y="29091"/>
                  </a:cubicBezTo>
                  <a:cubicBezTo>
                    <a:pt x="23347" y="29091"/>
                    <a:pt x="23457" y="28988"/>
                    <a:pt x="23436" y="28841"/>
                  </a:cubicBezTo>
                  <a:cubicBezTo>
                    <a:pt x="23192" y="27625"/>
                    <a:pt x="22524" y="26470"/>
                    <a:pt x="21946" y="25376"/>
                  </a:cubicBezTo>
                  <a:cubicBezTo>
                    <a:pt x="22524" y="23491"/>
                    <a:pt x="24135" y="22215"/>
                    <a:pt x="24439" y="20148"/>
                  </a:cubicBezTo>
                  <a:cubicBezTo>
                    <a:pt x="24439" y="20110"/>
                    <a:pt x="24404" y="20084"/>
                    <a:pt x="24370" y="20084"/>
                  </a:cubicBezTo>
                  <a:cubicBezTo>
                    <a:pt x="24349" y="20084"/>
                    <a:pt x="24329" y="20094"/>
                    <a:pt x="24317" y="20117"/>
                  </a:cubicBezTo>
                  <a:cubicBezTo>
                    <a:pt x="23952" y="22063"/>
                    <a:pt x="22402" y="23309"/>
                    <a:pt x="21794" y="25102"/>
                  </a:cubicBezTo>
                  <a:lnTo>
                    <a:pt x="21703" y="24950"/>
                  </a:lnTo>
                  <a:cubicBezTo>
                    <a:pt x="21399" y="24312"/>
                    <a:pt x="21034" y="23674"/>
                    <a:pt x="20700" y="23066"/>
                  </a:cubicBezTo>
                  <a:cubicBezTo>
                    <a:pt x="21034" y="21789"/>
                    <a:pt x="21673" y="20877"/>
                    <a:pt x="22311" y="19753"/>
                  </a:cubicBezTo>
                  <a:cubicBezTo>
                    <a:pt x="22889" y="18810"/>
                    <a:pt x="23192" y="17747"/>
                    <a:pt x="23162" y="16652"/>
                  </a:cubicBezTo>
                  <a:cubicBezTo>
                    <a:pt x="23162" y="16592"/>
                    <a:pt x="23124" y="16561"/>
                    <a:pt x="23086" y="16561"/>
                  </a:cubicBezTo>
                  <a:cubicBezTo>
                    <a:pt x="23048" y="16561"/>
                    <a:pt x="23010" y="16592"/>
                    <a:pt x="23010" y="16652"/>
                  </a:cubicBezTo>
                  <a:cubicBezTo>
                    <a:pt x="23040" y="18081"/>
                    <a:pt x="22341" y="19236"/>
                    <a:pt x="21642" y="20361"/>
                  </a:cubicBezTo>
                  <a:cubicBezTo>
                    <a:pt x="21217" y="21060"/>
                    <a:pt x="20670" y="21880"/>
                    <a:pt x="20518" y="22731"/>
                  </a:cubicBezTo>
                  <a:cubicBezTo>
                    <a:pt x="20183" y="22124"/>
                    <a:pt x="19819" y="21546"/>
                    <a:pt x="19484" y="20938"/>
                  </a:cubicBezTo>
                  <a:cubicBezTo>
                    <a:pt x="19271" y="20604"/>
                    <a:pt x="19059" y="20239"/>
                    <a:pt x="18846" y="19905"/>
                  </a:cubicBezTo>
                  <a:cubicBezTo>
                    <a:pt x="19271" y="17473"/>
                    <a:pt x="21612" y="15953"/>
                    <a:pt x="21733" y="13339"/>
                  </a:cubicBezTo>
                  <a:cubicBezTo>
                    <a:pt x="21733" y="13286"/>
                    <a:pt x="21692" y="13254"/>
                    <a:pt x="21658" y="13254"/>
                  </a:cubicBezTo>
                  <a:cubicBezTo>
                    <a:pt x="21633" y="13254"/>
                    <a:pt x="21612" y="13271"/>
                    <a:pt x="21612" y="13309"/>
                  </a:cubicBezTo>
                  <a:cubicBezTo>
                    <a:pt x="21369" y="15801"/>
                    <a:pt x="19180" y="17291"/>
                    <a:pt x="18664" y="19601"/>
                  </a:cubicBezTo>
                  <a:cubicBezTo>
                    <a:pt x="18147" y="18810"/>
                    <a:pt x="17630" y="18020"/>
                    <a:pt x="17083" y="17260"/>
                  </a:cubicBezTo>
                  <a:cubicBezTo>
                    <a:pt x="17144" y="15588"/>
                    <a:pt x="18268" y="14221"/>
                    <a:pt x="18937" y="12762"/>
                  </a:cubicBezTo>
                  <a:cubicBezTo>
                    <a:pt x="19636" y="11424"/>
                    <a:pt x="19910" y="9905"/>
                    <a:pt x="19697" y="8385"/>
                  </a:cubicBezTo>
                  <a:cubicBezTo>
                    <a:pt x="19737" y="8304"/>
                    <a:pt x="19670" y="8250"/>
                    <a:pt x="19611" y="8250"/>
                  </a:cubicBezTo>
                  <a:cubicBezTo>
                    <a:pt x="19582" y="8250"/>
                    <a:pt x="19555" y="8263"/>
                    <a:pt x="19545" y="8294"/>
                  </a:cubicBezTo>
                  <a:cubicBezTo>
                    <a:pt x="19727" y="10239"/>
                    <a:pt x="19028" y="11971"/>
                    <a:pt x="18177" y="13552"/>
                  </a:cubicBezTo>
                  <a:cubicBezTo>
                    <a:pt x="17600" y="14585"/>
                    <a:pt x="16961" y="15619"/>
                    <a:pt x="16840" y="16835"/>
                  </a:cubicBezTo>
                  <a:cubicBezTo>
                    <a:pt x="16232" y="15953"/>
                    <a:pt x="15624" y="15133"/>
                    <a:pt x="14986" y="14312"/>
                  </a:cubicBezTo>
                  <a:cubicBezTo>
                    <a:pt x="15198" y="12853"/>
                    <a:pt x="15837" y="11546"/>
                    <a:pt x="16110" y="10087"/>
                  </a:cubicBezTo>
                  <a:cubicBezTo>
                    <a:pt x="16384" y="8810"/>
                    <a:pt x="16353" y="7473"/>
                    <a:pt x="15989" y="6196"/>
                  </a:cubicBezTo>
                  <a:cubicBezTo>
                    <a:pt x="15976" y="6171"/>
                    <a:pt x="15952" y="6161"/>
                    <a:pt x="15931" y="6161"/>
                  </a:cubicBezTo>
                  <a:cubicBezTo>
                    <a:pt x="15903" y="6161"/>
                    <a:pt x="15880" y="6179"/>
                    <a:pt x="15898" y="6196"/>
                  </a:cubicBezTo>
                  <a:cubicBezTo>
                    <a:pt x="16232" y="7746"/>
                    <a:pt x="16171" y="9327"/>
                    <a:pt x="15715" y="10847"/>
                  </a:cubicBezTo>
                  <a:cubicBezTo>
                    <a:pt x="15411" y="11880"/>
                    <a:pt x="14864" y="12914"/>
                    <a:pt x="14773" y="14008"/>
                  </a:cubicBezTo>
                  <a:lnTo>
                    <a:pt x="14135" y="13248"/>
                  </a:lnTo>
                  <a:cubicBezTo>
                    <a:pt x="13891" y="12944"/>
                    <a:pt x="13648" y="12640"/>
                    <a:pt x="13375" y="12336"/>
                  </a:cubicBezTo>
                  <a:cubicBezTo>
                    <a:pt x="13283" y="11667"/>
                    <a:pt x="13709" y="10847"/>
                    <a:pt x="13891" y="10208"/>
                  </a:cubicBezTo>
                  <a:cubicBezTo>
                    <a:pt x="14074" y="9601"/>
                    <a:pt x="14195" y="8932"/>
                    <a:pt x="14195" y="8294"/>
                  </a:cubicBezTo>
                  <a:cubicBezTo>
                    <a:pt x="14195" y="8263"/>
                    <a:pt x="14173" y="8248"/>
                    <a:pt x="14150" y="8248"/>
                  </a:cubicBezTo>
                  <a:cubicBezTo>
                    <a:pt x="14127" y="8248"/>
                    <a:pt x="14104" y="8263"/>
                    <a:pt x="14104" y="8294"/>
                  </a:cubicBezTo>
                  <a:cubicBezTo>
                    <a:pt x="13983" y="9175"/>
                    <a:pt x="13739" y="10056"/>
                    <a:pt x="13405" y="10908"/>
                  </a:cubicBezTo>
                  <a:cubicBezTo>
                    <a:pt x="13253" y="11272"/>
                    <a:pt x="13162" y="11667"/>
                    <a:pt x="13131" y="12032"/>
                  </a:cubicBezTo>
                  <a:cubicBezTo>
                    <a:pt x="12584" y="11394"/>
                    <a:pt x="12037" y="10756"/>
                    <a:pt x="11460" y="10148"/>
                  </a:cubicBezTo>
                  <a:cubicBezTo>
                    <a:pt x="12584" y="8081"/>
                    <a:pt x="12858" y="5649"/>
                    <a:pt x="12220" y="3369"/>
                  </a:cubicBezTo>
                  <a:cubicBezTo>
                    <a:pt x="12207" y="3331"/>
                    <a:pt x="12178" y="3314"/>
                    <a:pt x="12151" y="3314"/>
                  </a:cubicBezTo>
                  <a:cubicBezTo>
                    <a:pt x="12114" y="3314"/>
                    <a:pt x="12080" y="3347"/>
                    <a:pt x="12098" y="3400"/>
                  </a:cubicBezTo>
                  <a:cubicBezTo>
                    <a:pt x="12584" y="5619"/>
                    <a:pt x="12280" y="7929"/>
                    <a:pt x="11247" y="9935"/>
                  </a:cubicBezTo>
                  <a:cubicBezTo>
                    <a:pt x="10852" y="9479"/>
                    <a:pt x="10396" y="9023"/>
                    <a:pt x="9970" y="8567"/>
                  </a:cubicBezTo>
                  <a:cubicBezTo>
                    <a:pt x="10426" y="7686"/>
                    <a:pt x="10426" y="6409"/>
                    <a:pt x="10365" y="5436"/>
                  </a:cubicBezTo>
                  <a:cubicBezTo>
                    <a:pt x="10365" y="5376"/>
                    <a:pt x="10320" y="5345"/>
                    <a:pt x="10274" y="5345"/>
                  </a:cubicBezTo>
                  <a:cubicBezTo>
                    <a:pt x="10229" y="5345"/>
                    <a:pt x="10183" y="5376"/>
                    <a:pt x="10183" y="5436"/>
                  </a:cubicBezTo>
                  <a:cubicBezTo>
                    <a:pt x="10214" y="6044"/>
                    <a:pt x="10183" y="6652"/>
                    <a:pt x="10062" y="7260"/>
                  </a:cubicBezTo>
                  <a:cubicBezTo>
                    <a:pt x="10001" y="7625"/>
                    <a:pt x="9879" y="8020"/>
                    <a:pt x="9788" y="8385"/>
                  </a:cubicBezTo>
                  <a:cubicBezTo>
                    <a:pt x="9150" y="7746"/>
                    <a:pt x="8511" y="7108"/>
                    <a:pt x="7843" y="6500"/>
                  </a:cubicBezTo>
                  <a:lnTo>
                    <a:pt x="7448" y="6135"/>
                  </a:lnTo>
                  <a:cubicBezTo>
                    <a:pt x="7782" y="4676"/>
                    <a:pt x="7721" y="3157"/>
                    <a:pt x="7235" y="1728"/>
                  </a:cubicBezTo>
                  <a:cubicBezTo>
                    <a:pt x="7226" y="1719"/>
                    <a:pt x="7214" y="1716"/>
                    <a:pt x="7202" y="1716"/>
                  </a:cubicBezTo>
                  <a:cubicBezTo>
                    <a:pt x="7174" y="1716"/>
                    <a:pt x="7144" y="1737"/>
                    <a:pt x="7144" y="1759"/>
                  </a:cubicBezTo>
                  <a:cubicBezTo>
                    <a:pt x="7508" y="3126"/>
                    <a:pt x="7539" y="4555"/>
                    <a:pt x="7235" y="5953"/>
                  </a:cubicBezTo>
                  <a:cubicBezTo>
                    <a:pt x="6596" y="5345"/>
                    <a:pt x="5897" y="4737"/>
                    <a:pt x="5229" y="4160"/>
                  </a:cubicBezTo>
                  <a:cubicBezTo>
                    <a:pt x="5198" y="3035"/>
                    <a:pt x="4651" y="1850"/>
                    <a:pt x="4104" y="877"/>
                  </a:cubicBezTo>
                  <a:cubicBezTo>
                    <a:pt x="4092" y="854"/>
                    <a:pt x="4072" y="844"/>
                    <a:pt x="4053" y="844"/>
                  </a:cubicBezTo>
                  <a:cubicBezTo>
                    <a:pt x="4022" y="844"/>
                    <a:pt x="3994" y="870"/>
                    <a:pt x="4013" y="907"/>
                  </a:cubicBezTo>
                  <a:cubicBezTo>
                    <a:pt x="4317" y="1455"/>
                    <a:pt x="4530" y="2062"/>
                    <a:pt x="4712" y="2640"/>
                  </a:cubicBezTo>
                  <a:cubicBezTo>
                    <a:pt x="4833" y="3066"/>
                    <a:pt x="4864" y="3491"/>
                    <a:pt x="4955" y="3917"/>
                  </a:cubicBezTo>
                  <a:cubicBezTo>
                    <a:pt x="4226" y="3309"/>
                    <a:pt x="3496" y="2731"/>
                    <a:pt x="2706" y="2154"/>
                  </a:cubicBezTo>
                  <a:cubicBezTo>
                    <a:pt x="2523" y="1819"/>
                    <a:pt x="2463" y="1424"/>
                    <a:pt x="2341" y="1059"/>
                  </a:cubicBezTo>
                  <a:cubicBezTo>
                    <a:pt x="2159" y="695"/>
                    <a:pt x="1946" y="330"/>
                    <a:pt x="1703" y="26"/>
                  </a:cubicBezTo>
                  <a:cubicBezTo>
                    <a:pt x="1694" y="8"/>
                    <a:pt x="1682" y="1"/>
                    <a:pt x="16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37"/>
            <p:cNvSpPr/>
            <p:nvPr/>
          </p:nvSpPr>
          <p:spPr>
            <a:xfrm>
              <a:off x="11255312" y="-1380975"/>
              <a:ext cx="281908" cy="365678"/>
            </a:xfrm>
            <a:custGeom>
              <a:avLst/>
              <a:gdLst/>
              <a:ahLst/>
              <a:cxnLst/>
              <a:rect l="l" t="t" r="r" b="b"/>
              <a:pathLst>
                <a:path w="8255" h="10708" extrusionOk="0">
                  <a:moveTo>
                    <a:pt x="373" y="1"/>
                  </a:moveTo>
                  <a:cubicBezTo>
                    <a:pt x="183" y="1"/>
                    <a:pt x="0" y="122"/>
                    <a:pt x="15" y="366"/>
                  </a:cubicBezTo>
                  <a:cubicBezTo>
                    <a:pt x="167" y="2554"/>
                    <a:pt x="76" y="5138"/>
                    <a:pt x="1383" y="7022"/>
                  </a:cubicBezTo>
                  <a:cubicBezTo>
                    <a:pt x="2751" y="9028"/>
                    <a:pt x="5274" y="10275"/>
                    <a:pt x="7584" y="10700"/>
                  </a:cubicBezTo>
                  <a:cubicBezTo>
                    <a:pt x="7612" y="10705"/>
                    <a:pt x="7640" y="10708"/>
                    <a:pt x="7667" y="10708"/>
                  </a:cubicBezTo>
                  <a:cubicBezTo>
                    <a:pt x="8093" y="10708"/>
                    <a:pt x="8255" y="10056"/>
                    <a:pt x="7797" y="9971"/>
                  </a:cubicBezTo>
                  <a:lnTo>
                    <a:pt x="7797" y="9971"/>
                  </a:lnTo>
                  <a:lnTo>
                    <a:pt x="7797" y="10001"/>
                  </a:lnTo>
                  <a:cubicBezTo>
                    <a:pt x="5608" y="9575"/>
                    <a:pt x="3146" y="8390"/>
                    <a:pt x="1900" y="6445"/>
                  </a:cubicBezTo>
                  <a:cubicBezTo>
                    <a:pt x="806" y="4712"/>
                    <a:pt x="927" y="2372"/>
                    <a:pt x="775" y="366"/>
                  </a:cubicBezTo>
                  <a:cubicBezTo>
                    <a:pt x="760" y="122"/>
                    <a:pt x="563" y="1"/>
                    <a:pt x="37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37"/>
            <p:cNvSpPr/>
            <p:nvPr/>
          </p:nvSpPr>
          <p:spPr>
            <a:xfrm>
              <a:off x="11331603" y="-1121469"/>
              <a:ext cx="98625" cy="93469"/>
            </a:xfrm>
            <a:custGeom>
              <a:avLst/>
              <a:gdLst/>
              <a:ahLst/>
              <a:cxnLst/>
              <a:rect l="l" t="t" r="r" b="b"/>
              <a:pathLst>
                <a:path w="2888" h="2737" extrusionOk="0">
                  <a:moveTo>
                    <a:pt x="0" y="1"/>
                  </a:moveTo>
                  <a:lnTo>
                    <a:pt x="2371" y="2736"/>
                  </a:lnTo>
                  <a:lnTo>
                    <a:pt x="2888" y="1004"/>
                  </a:lnTo>
                  <a:lnTo>
                    <a:pt x="2888" y="1004"/>
                  </a:lnTo>
                  <a:cubicBezTo>
                    <a:pt x="2866" y="1005"/>
                    <a:pt x="2843" y="1006"/>
                    <a:pt x="2819" y="1006"/>
                  </a:cubicBezTo>
                  <a:cubicBezTo>
                    <a:pt x="1983" y="1006"/>
                    <a:pt x="1"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37"/>
            <p:cNvSpPr/>
            <p:nvPr/>
          </p:nvSpPr>
          <p:spPr>
            <a:xfrm>
              <a:off x="11379345" y="-1099101"/>
              <a:ext cx="447433" cy="219277"/>
            </a:xfrm>
            <a:custGeom>
              <a:avLst/>
              <a:gdLst/>
              <a:ahLst/>
              <a:cxnLst/>
              <a:rect l="l" t="t" r="r" b="b"/>
              <a:pathLst>
                <a:path w="13102" h="6421" extrusionOk="0">
                  <a:moveTo>
                    <a:pt x="3518" y="1"/>
                  </a:moveTo>
                  <a:cubicBezTo>
                    <a:pt x="2364" y="1"/>
                    <a:pt x="1202" y="155"/>
                    <a:pt x="61" y="470"/>
                  </a:cubicBezTo>
                  <a:lnTo>
                    <a:pt x="1" y="470"/>
                  </a:lnTo>
                  <a:cubicBezTo>
                    <a:pt x="1004" y="2598"/>
                    <a:pt x="2675" y="4331"/>
                    <a:pt x="4773" y="5425"/>
                  </a:cubicBezTo>
                  <a:cubicBezTo>
                    <a:pt x="6149" y="6082"/>
                    <a:pt x="7650" y="6420"/>
                    <a:pt x="9164" y="6420"/>
                  </a:cubicBezTo>
                  <a:cubicBezTo>
                    <a:pt x="9890" y="6420"/>
                    <a:pt x="10619" y="6342"/>
                    <a:pt x="11338" y="6185"/>
                  </a:cubicBezTo>
                  <a:cubicBezTo>
                    <a:pt x="11946" y="6063"/>
                    <a:pt x="12493" y="5759"/>
                    <a:pt x="12888" y="5303"/>
                  </a:cubicBezTo>
                  <a:cubicBezTo>
                    <a:pt x="12980" y="5121"/>
                    <a:pt x="13040" y="4969"/>
                    <a:pt x="13040" y="4786"/>
                  </a:cubicBezTo>
                  <a:cubicBezTo>
                    <a:pt x="13101" y="4209"/>
                    <a:pt x="12676" y="3753"/>
                    <a:pt x="12250" y="3358"/>
                  </a:cubicBezTo>
                  <a:cubicBezTo>
                    <a:pt x="9819" y="1172"/>
                    <a:pt x="6700" y="1"/>
                    <a:pt x="35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37"/>
            <p:cNvSpPr/>
            <p:nvPr/>
          </p:nvSpPr>
          <p:spPr>
            <a:xfrm>
              <a:off x="11381428" y="-1099101"/>
              <a:ext cx="445350" cy="181132"/>
            </a:xfrm>
            <a:custGeom>
              <a:avLst/>
              <a:gdLst/>
              <a:ahLst/>
              <a:cxnLst/>
              <a:rect l="l" t="t" r="r" b="b"/>
              <a:pathLst>
                <a:path w="13041" h="5304" extrusionOk="0">
                  <a:moveTo>
                    <a:pt x="3457" y="1"/>
                  </a:moveTo>
                  <a:cubicBezTo>
                    <a:pt x="2303" y="1"/>
                    <a:pt x="1141" y="155"/>
                    <a:pt x="0" y="470"/>
                  </a:cubicBezTo>
                  <a:lnTo>
                    <a:pt x="12827" y="5303"/>
                  </a:lnTo>
                  <a:cubicBezTo>
                    <a:pt x="12919" y="5121"/>
                    <a:pt x="12979" y="4969"/>
                    <a:pt x="12979" y="4786"/>
                  </a:cubicBezTo>
                  <a:cubicBezTo>
                    <a:pt x="13040" y="4209"/>
                    <a:pt x="12615" y="3753"/>
                    <a:pt x="12189" y="3358"/>
                  </a:cubicBezTo>
                  <a:cubicBezTo>
                    <a:pt x="9758" y="1172"/>
                    <a:pt x="6639" y="1"/>
                    <a:pt x="34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37"/>
            <p:cNvSpPr/>
            <p:nvPr/>
          </p:nvSpPr>
          <p:spPr>
            <a:xfrm>
              <a:off x="10552061" y="-2065785"/>
              <a:ext cx="417381" cy="488926"/>
            </a:xfrm>
            <a:custGeom>
              <a:avLst/>
              <a:gdLst/>
              <a:ahLst/>
              <a:cxnLst/>
              <a:rect l="l" t="t" r="r" b="b"/>
              <a:pathLst>
                <a:path w="12222" h="14317" extrusionOk="0">
                  <a:moveTo>
                    <a:pt x="623" y="0"/>
                  </a:moveTo>
                  <a:cubicBezTo>
                    <a:pt x="433" y="0"/>
                    <a:pt x="243" y="129"/>
                    <a:pt x="243" y="388"/>
                  </a:cubicBezTo>
                  <a:cubicBezTo>
                    <a:pt x="0" y="7196"/>
                    <a:pt x="4833" y="13154"/>
                    <a:pt x="11551" y="14309"/>
                  </a:cubicBezTo>
                  <a:cubicBezTo>
                    <a:pt x="11579" y="14314"/>
                    <a:pt x="11607" y="14317"/>
                    <a:pt x="11633" y="14317"/>
                  </a:cubicBezTo>
                  <a:cubicBezTo>
                    <a:pt x="12059" y="14317"/>
                    <a:pt x="12221" y="13665"/>
                    <a:pt x="11763" y="13580"/>
                  </a:cubicBezTo>
                  <a:cubicBezTo>
                    <a:pt x="5380" y="12516"/>
                    <a:pt x="760" y="6862"/>
                    <a:pt x="1003" y="388"/>
                  </a:cubicBezTo>
                  <a:cubicBezTo>
                    <a:pt x="1003" y="129"/>
                    <a:pt x="813" y="0"/>
                    <a:pt x="6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37"/>
            <p:cNvSpPr/>
            <p:nvPr/>
          </p:nvSpPr>
          <p:spPr>
            <a:xfrm>
              <a:off x="10659565" y="-1446304"/>
              <a:ext cx="489916" cy="1008893"/>
            </a:xfrm>
            <a:custGeom>
              <a:avLst/>
              <a:gdLst/>
              <a:ahLst/>
              <a:cxnLst/>
              <a:rect l="l" t="t" r="r" b="b"/>
              <a:pathLst>
                <a:path w="14346" h="29543" extrusionOk="0">
                  <a:moveTo>
                    <a:pt x="13748" y="1"/>
                  </a:moveTo>
                  <a:cubicBezTo>
                    <a:pt x="13667" y="1"/>
                    <a:pt x="13584" y="28"/>
                    <a:pt x="13509" y="90"/>
                  </a:cubicBezTo>
                  <a:cubicBezTo>
                    <a:pt x="11746" y="1549"/>
                    <a:pt x="10409" y="3525"/>
                    <a:pt x="9284" y="5500"/>
                  </a:cubicBezTo>
                  <a:cubicBezTo>
                    <a:pt x="8038" y="7537"/>
                    <a:pt x="7096" y="9756"/>
                    <a:pt x="6457" y="12066"/>
                  </a:cubicBezTo>
                  <a:cubicBezTo>
                    <a:pt x="5697" y="15075"/>
                    <a:pt x="5758" y="18175"/>
                    <a:pt x="4846" y="21124"/>
                  </a:cubicBezTo>
                  <a:cubicBezTo>
                    <a:pt x="3934" y="24042"/>
                    <a:pt x="2354" y="26686"/>
                    <a:pt x="256" y="28905"/>
                  </a:cubicBezTo>
                  <a:cubicBezTo>
                    <a:pt x="0" y="29161"/>
                    <a:pt x="244" y="29542"/>
                    <a:pt x="522" y="29542"/>
                  </a:cubicBezTo>
                  <a:cubicBezTo>
                    <a:pt x="607" y="29542"/>
                    <a:pt x="695" y="29507"/>
                    <a:pt x="773" y="29422"/>
                  </a:cubicBezTo>
                  <a:cubicBezTo>
                    <a:pt x="2627" y="27476"/>
                    <a:pt x="4117" y="25197"/>
                    <a:pt x="5089" y="22674"/>
                  </a:cubicBezTo>
                  <a:cubicBezTo>
                    <a:pt x="6275" y="19695"/>
                    <a:pt x="6366" y="16595"/>
                    <a:pt x="6913" y="13464"/>
                  </a:cubicBezTo>
                  <a:cubicBezTo>
                    <a:pt x="7430" y="11032"/>
                    <a:pt x="8311" y="8662"/>
                    <a:pt x="9588" y="6504"/>
                  </a:cubicBezTo>
                  <a:cubicBezTo>
                    <a:pt x="10743" y="4376"/>
                    <a:pt x="12141" y="2218"/>
                    <a:pt x="14056" y="637"/>
                  </a:cubicBezTo>
                  <a:cubicBezTo>
                    <a:pt x="14346" y="396"/>
                    <a:pt x="14060" y="1"/>
                    <a:pt x="137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37"/>
            <p:cNvSpPr/>
            <p:nvPr/>
          </p:nvSpPr>
          <p:spPr>
            <a:xfrm>
              <a:off x="10655843" y="-564039"/>
              <a:ext cx="114232" cy="122496"/>
            </a:xfrm>
            <a:custGeom>
              <a:avLst/>
              <a:gdLst/>
              <a:ahLst/>
              <a:cxnLst/>
              <a:rect l="l" t="t" r="r" b="b"/>
              <a:pathLst>
                <a:path w="3345" h="3587" extrusionOk="0">
                  <a:moveTo>
                    <a:pt x="3344" y="0"/>
                  </a:moveTo>
                  <a:lnTo>
                    <a:pt x="1" y="2979"/>
                  </a:lnTo>
                  <a:lnTo>
                    <a:pt x="2220" y="3587"/>
                  </a:lnTo>
                  <a:lnTo>
                    <a:pt x="334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37"/>
            <p:cNvSpPr/>
            <p:nvPr/>
          </p:nvSpPr>
          <p:spPr>
            <a:xfrm>
              <a:off x="10361060" y="-522547"/>
              <a:ext cx="402765" cy="548551"/>
            </a:xfrm>
            <a:custGeom>
              <a:avLst/>
              <a:gdLst/>
              <a:ahLst/>
              <a:cxnLst/>
              <a:rect l="l" t="t" r="r" b="b"/>
              <a:pathLst>
                <a:path w="11794" h="16063" extrusionOk="0">
                  <a:moveTo>
                    <a:pt x="11156" y="1"/>
                  </a:moveTo>
                  <a:lnTo>
                    <a:pt x="11125" y="31"/>
                  </a:lnTo>
                  <a:cubicBezTo>
                    <a:pt x="5472" y="2311"/>
                    <a:pt x="1368" y="7326"/>
                    <a:pt x="213" y="13314"/>
                  </a:cubicBezTo>
                  <a:cubicBezTo>
                    <a:pt x="61" y="14074"/>
                    <a:pt x="0" y="14956"/>
                    <a:pt x="517" y="15533"/>
                  </a:cubicBezTo>
                  <a:cubicBezTo>
                    <a:pt x="669" y="15715"/>
                    <a:pt x="882" y="15867"/>
                    <a:pt x="1125" y="15959"/>
                  </a:cubicBezTo>
                  <a:cubicBezTo>
                    <a:pt x="1341" y="16031"/>
                    <a:pt x="1573" y="16063"/>
                    <a:pt x="1812" y="16063"/>
                  </a:cubicBezTo>
                  <a:cubicBezTo>
                    <a:pt x="2381" y="16063"/>
                    <a:pt x="2991" y="15881"/>
                    <a:pt x="3526" y="15624"/>
                  </a:cubicBezTo>
                  <a:cubicBezTo>
                    <a:pt x="6353" y="14317"/>
                    <a:pt x="8663" y="12098"/>
                    <a:pt x="10061" y="9332"/>
                  </a:cubicBezTo>
                  <a:cubicBezTo>
                    <a:pt x="11460" y="6566"/>
                    <a:pt x="11794" y="3040"/>
                    <a:pt x="11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37"/>
            <p:cNvSpPr/>
            <p:nvPr/>
          </p:nvSpPr>
          <p:spPr>
            <a:xfrm>
              <a:off x="10361060" y="-521488"/>
              <a:ext cx="378894" cy="543941"/>
            </a:xfrm>
            <a:custGeom>
              <a:avLst/>
              <a:gdLst/>
              <a:ahLst/>
              <a:cxnLst/>
              <a:rect l="l" t="t" r="r" b="b"/>
              <a:pathLst>
                <a:path w="11095" h="15928" extrusionOk="0">
                  <a:moveTo>
                    <a:pt x="11095" y="0"/>
                  </a:moveTo>
                  <a:cubicBezTo>
                    <a:pt x="5441" y="2310"/>
                    <a:pt x="1338" y="7295"/>
                    <a:pt x="183" y="13283"/>
                  </a:cubicBezTo>
                  <a:cubicBezTo>
                    <a:pt x="61" y="14043"/>
                    <a:pt x="0" y="14925"/>
                    <a:pt x="517" y="15502"/>
                  </a:cubicBezTo>
                  <a:cubicBezTo>
                    <a:pt x="669" y="15684"/>
                    <a:pt x="882" y="15836"/>
                    <a:pt x="1125" y="15928"/>
                  </a:cubicBezTo>
                  <a:lnTo>
                    <a:pt x="110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37"/>
            <p:cNvSpPr/>
            <p:nvPr/>
          </p:nvSpPr>
          <p:spPr>
            <a:xfrm>
              <a:off x="11056525" y="-1102789"/>
              <a:ext cx="86195" cy="120447"/>
            </a:xfrm>
            <a:custGeom>
              <a:avLst/>
              <a:gdLst/>
              <a:ahLst/>
              <a:cxnLst/>
              <a:rect l="l" t="t" r="r" b="b"/>
              <a:pathLst>
                <a:path w="2524" h="3527" extrusionOk="0">
                  <a:moveTo>
                    <a:pt x="2098" y="1"/>
                  </a:moveTo>
                  <a:cubicBezTo>
                    <a:pt x="2098" y="1"/>
                    <a:pt x="517" y="822"/>
                    <a:pt x="0" y="3527"/>
                  </a:cubicBezTo>
                  <a:lnTo>
                    <a:pt x="2523" y="3466"/>
                  </a:lnTo>
                  <a:cubicBezTo>
                    <a:pt x="2523" y="3466"/>
                    <a:pt x="1703" y="1338"/>
                    <a:pt x="20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37"/>
            <p:cNvSpPr/>
            <p:nvPr/>
          </p:nvSpPr>
          <p:spPr>
            <a:xfrm>
              <a:off x="10561384" y="-1633207"/>
              <a:ext cx="137044" cy="59216"/>
            </a:xfrm>
            <a:custGeom>
              <a:avLst/>
              <a:gdLst/>
              <a:ahLst/>
              <a:cxnLst/>
              <a:rect l="l" t="t" r="r" b="b"/>
              <a:pathLst>
                <a:path w="4013" h="1734" extrusionOk="0">
                  <a:moveTo>
                    <a:pt x="487" y="1"/>
                  </a:moveTo>
                  <a:lnTo>
                    <a:pt x="1" y="1733"/>
                  </a:lnTo>
                  <a:cubicBezTo>
                    <a:pt x="882" y="1549"/>
                    <a:pt x="1791" y="1447"/>
                    <a:pt x="2699" y="1447"/>
                  </a:cubicBezTo>
                  <a:cubicBezTo>
                    <a:pt x="3138" y="1447"/>
                    <a:pt x="3577" y="1471"/>
                    <a:pt x="4013" y="1520"/>
                  </a:cubicBezTo>
                  <a:cubicBezTo>
                    <a:pt x="4013" y="1520"/>
                    <a:pt x="852" y="578"/>
                    <a:pt x="4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37"/>
            <p:cNvSpPr/>
            <p:nvPr/>
          </p:nvSpPr>
          <p:spPr>
            <a:xfrm>
              <a:off x="10617458" y="-1816934"/>
              <a:ext cx="65431" cy="88278"/>
            </a:xfrm>
            <a:custGeom>
              <a:avLst/>
              <a:gdLst/>
              <a:ahLst/>
              <a:cxnLst/>
              <a:rect l="l" t="t" r="r" b="b"/>
              <a:pathLst>
                <a:path w="1916" h="2585" extrusionOk="0">
                  <a:moveTo>
                    <a:pt x="0" y="1"/>
                  </a:moveTo>
                  <a:lnTo>
                    <a:pt x="0" y="1"/>
                  </a:lnTo>
                  <a:cubicBezTo>
                    <a:pt x="304" y="1064"/>
                    <a:pt x="973" y="1976"/>
                    <a:pt x="1915" y="2584"/>
                  </a:cubicBezTo>
                  <a:cubicBezTo>
                    <a:pt x="1641" y="1916"/>
                    <a:pt x="1641" y="1186"/>
                    <a:pt x="1885" y="5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37"/>
            <p:cNvSpPr/>
            <p:nvPr/>
          </p:nvSpPr>
          <p:spPr>
            <a:xfrm>
              <a:off x="10879013" y="-1062287"/>
              <a:ext cx="381012" cy="825235"/>
            </a:xfrm>
            <a:custGeom>
              <a:avLst/>
              <a:gdLst/>
              <a:ahLst/>
              <a:cxnLst/>
              <a:rect l="l" t="t" r="r" b="b"/>
              <a:pathLst>
                <a:path w="11157" h="24165" extrusionOk="0">
                  <a:moveTo>
                    <a:pt x="6566" y="0"/>
                  </a:moveTo>
                  <a:lnTo>
                    <a:pt x="6506" y="61"/>
                  </a:lnTo>
                  <a:cubicBezTo>
                    <a:pt x="1551" y="6110"/>
                    <a:pt x="1" y="14286"/>
                    <a:pt x="2372" y="21733"/>
                  </a:cubicBezTo>
                  <a:cubicBezTo>
                    <a:pt x="2676" y="22675"/>
                    <a:pt x="3132" y="23709"/>
                    <a:pt x="4074" y="24043"/>
                  </a:cubicBezTo>
                  <a:cubicBezTo>
                    <a:pt x="4276" y="24124"/>
                    <a:pt x="4479" y="24165"/>
                    <a:pt x="4691" y="24165"/>
                  </a:cubicBezTo>
                  <a:cubicBezTo>
                    <a:pt x="4797" y="24165"/>
                    <a:pt x="4905" y="24155"/>
                    <a:pt x="5016" y="24134"/>
                  </a:cubicBezTo>
                  <a:cubicBezTo>
                    <a:pt x="5989" y="23982"/>
                    <a:pt x="6901" y="23131"/>
                    <a:pt x="7539" y="22311"/>
                  </a:cubicBezTo>
                  <a:cubicBezTo>
                    <a:pt x="9910" y="19089"/>
                    <a:pt x="11156" y="15168"/>
                    <a:pt x="11034" y="11186"/>
                  </a:cubicBezTo>
                  <a:cubicBezTo>
                    <a:pt x="10913" y="7204"/>
                    <a:pt x="9120" y="3009"/>
                    <a:pt x="6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37"/>
            <p:cNvSpPr/>
            <p:nvPr/>
          </p:nvSpPr>
          <p:spPr>
            <a:xfrm>
              <a:off x="10880072" y="-1060204"/>
              <a:ext cx="222146" cy="823152"/>
            </a:xfrm>
            <a:custGeom>
              <a:avLst/>
              <a:gdLst/>
              <a:ahLst/>
              <a:cxnLst/>
              <a:rect l="l" t="t" r="r" b="b"/>
              <a:pathLst>
                <a:path w="6505" h="24104" extrusionOk="0">
                  <a:moveTo>
                    <a:pt x="6505" y="0"/>
                  </a:moveTo>
                  <a:lnTo>
                    <a:pt x="6505" y="0"/>
                  </a:lnTo>
                  <a:cubicBezTo>
                    <a:pt x="1550" y="6049"/>
                    <a:pt x="0" y="14225"/>
                    <a:pt x="2371" y="21672"/>
                  </a:cubicBezTo>
                  <a:cubicBezTo>
                    <a:pt x="2675" y="22614"/>
                    <a:pt x="3161" y="23648"/>
                    <a:pt x="4073" y="23982"/>
                  </a:cubicBezTo>
                  <a:cubicBezTo>
                    <a:pt x="4276" y="24063"/>
                    <a:pt x="4492" y="24104"/>
                    <a:pt x="4704" y="24104"/>
                  </a:cubicBezTo>
                  <a:cubicBezTo>
                    <a:pt x="4809" y="24104"/>
                    <a:pt x="4914" y="24094"/>
                    <a:pt x="5016" y="24073"/>
                  </a:cubicBezTo>
                  <a:lnTo>
                    <a:pt x="65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37"/>
            <p:cNvSpPr/>
            <p:nvPr/>
          </p:nvSpPr>
          <p:spPr>
            <a:xfrm>
              <a:off x="10510535" y="-2459876"/>
              <a:ext cx="323879" cy="700075"/>
            </a:xfrm>
            <a:custGeom>
              <a:avLst/>
              <a:gdLst/>
              <a:ahLst/>
              <a:cxnLst/>
              <a:rect l="l" t="t" r="r" b="b"/>
              <a:pathLst>
                <a:path w="9484" h="20500" extrusionOk="0">
                  <a:moveTo>
                    <a:pt x="5291" y="1"/>
                  </a:moveTo>
                  <a:cubicBezTo>
                    <a:pt x="5170" y="1"/>
                    <a:pt x="5047" y="16"/>
                    <a:pt x="4924" y="43"/>
                  </a:cubicBezTo>
                  <a:cubicBezTo>
                    <a:pt x="4104" y="195"/>
                    <a:pt x="3374" y="925"/>
                    <a:pt x="2858" y="1654"/>
                  </a:cubicBezTo>
                  <a:cubicBezTo>
                    <a:pt x="943" y="4451"/>
                    <a:pt x="0" y="7794"/>
                    <a:pt x="213" y="11168"/>
                  </a:cubicBezTo>
                  <a:cubicBezTo>
                    <a:pt x="456" y="14511"/>
                    <a:pt x="2098" y="18007"/>
                    <a:pt x="4347" y="20499"/>
                  </a:cubicBezTo>
                  <a:lnTo>
                    <a:pt x="4408" y="20439"/>
                  </a:lnTo>
                  <a:cubicBezTo>
                    <a:pt x="8390" y="15150"/>
                    <a:pt x="9484" y="8220"/>
                    <a:pt x="7235" y="1989"/>
                  </a:cubicBezTo>
                  <a:cubicBezTo>
                    <a:pt x="6961" y="1198"/>
                    <a:pt x="6535" y="347"/>
                    <a:pt x="5715" y="74"/>
                  </a:cubicBezTo>
                  <a:cubicBezTo>
                    <a:pt x="5581" y="23"/>
                    <a:pt x="5438" y="1"/>
                    <a:pt x="5291" y="1"/>
                  </a:cubicBezTo>
                  <a:close/>
                </a:path>
              </a:pathLst>
            </a:custGeom>
            <a:solidFill>
              <a:srgbClr val="8CB0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37"/>
            <p:cNvSpPr/>
            <p:nvPr/>
          </p:nvSpPr>
          <p:spPr>
            <a:xfrm>
              <a:off x="10660009" y="-2459876"/>
              <a:ext cx="174404" cy="697992"/>
            </a:xfrm>
            <a:custGeom>
              <a:avLst/>
              <a:gdLst/>
              <a:ahLst/>
              <a:cxnLst/>
              <a:rect l="l" t="t" r="r" b="b"/>
              <a:pathLst>
                <a:path w="5107" h="20439" extrusionOk="0">
                  <a:moveTo>
                    <a:pt x="914" y="1"/>
                  </a:moveTo>
                  <a:cubicBezTo>
                    <a:pt x="793" y="1"/>
                    <a:pt x="670" y="16"/>
                    <a:pt x="547" y="43"/>
                  </a:cubicBezTo>
                  <a:lnTo>
                    <a:pt x="0" y="20439"/>
                  </a:lnTo>
                  <a:cubicBezTo>
                    <a:pt x="4013" y="15150"/>
                    <a:pt x="5107" y="8220"/>
                    <a:pt x="2858" y="1989"/>
                  </a:cubicBezTo>
                  <a:cubicBezTo>
                    <a:pt x="2584" y="1198"/>
                    <a:pt x="2128" y="347"/>
                    <a:pt x="1338" y="74"/>
                  </a:cubicBezTo>
                  <a:cubicBezTo>
                    <a:pt x="1204" y="23"/>
                    <a:pt x="1061" y="1"/>
                    <a:pt x="914" y="1"/>
                  </a:cubicBez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7"/>
            <p:cNvSpPr/>
            <p:nvPr/>
          </p:nvSpPr>
          <p:spPr>
            <a:xfrm>
              <a:off x="9994630" y="-1846201"/>
              <a:ext cx="619720" cy="286894"/>
            </a:xfrm>
            <a:custGeom>
              <a:avLst/>
              <a:gdLst/>
              <a:ahLst/>
              <a:cxnLst/>
              <a:rect l="l" t="t" r="r" b="b"/>
              <a:pathLst>
                <a:path w="18147" h="8401" extrusionOk="0">
                  <a:moveTo>
                    <a:pt x="5932" y="0"/>
                  </a:moveTo>
                  <a:cubicBezTo>
                    <a:pt x="4698" y="0"/>
                    <a:pt x="3459" y="163"/>
                    <a:pt x="2250" y="493"/>
                  </a:cubicBezTo>
                  <a:cubicBezTo>
                    <a:pt x="1460" y="706"/>
                    <a:pt x="609" y="1131"/>
                    <a:pt x="213" y="1800"/>
                  </a:cubicBezTo>
                  <a:cubicBezTo>
                    <a:pt x="92" y="2013"/>
                    <a:pt x="31" y="2256"/>
                    <a:pt x="1" y="2499"/>
                  </a:cubicBezTo>
                  <a:cubicBezTo>
                    <a:pt x="1" y="3259"/>
                    <a:pt x="609" y="3897"/>
                    <a:pt x="1217" y="4384"/>
                  </a:cubicBezTo>
                  <a:cubicBezTo>
                    <a:pt x="4462" y="7026"/>
                    <a:pt x="8463" y="8401"/>
                    <a:pt x="12526" y="8401"/>
                  </a:cubicBezTo>
                  <a:cubicBezTo>
                    <a:pt x="14399" y="8401"/>
                    <a:pt x="16285" y="8109"/>
                    <a:pt x="18117" y="7514"/>
                  </a:cubicBezTo>
                  <a:lnTo>
                    <a:pt x="18147" y="7484"/>
                  </a:lnTo>
                  <a:cubicBezTo>
                    <a:pt x="16688" y="4779"/>
                    <a:pt x="14135" y="2286"/>
                    <a:pt x="11308" y="1070"/>
                  </a:cubicBezTo>
                  <a:cubicBezTo>
                    <a:pt x="9599" y="361"/>
                    <a:pt x="7770" y="0"/>
                    <a:pt x="59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7"/>
            <p:cNvSpPr/>
            <p:nvPr/>
          </p:nvSpPr>
          <p:spPr>
            <a:xfrm>
              <a:off x="9994630" y="-1784765"/>
              <a:ext cx="617671" cy="225492"/>
            </a:xfrm>
            <a:custGeom>
              <a:avLst/>
              <a:gdLst/>
              <a:ahLst/>
              <a:cxnLst/>
              <a:rect l="l" t="t" r="r" b="b"/>
              <a:pathLst>
                <a:path w="18087" h="6603" extrusionOk="0">
                  <a:moveTo>
                    <a:pt x="213" y="1"/>
                  </a:moveTo>
                  <a:cubicBezTo>
                    <a:pt x="92" y="214"/>
                    <a:pt x="1" y="457"/>
                    <a:pt x="1" y="700"/>
                  </a:cubicBezTo>
                  <a:cubicBezTo>
                    <a:pt x="1" y="1460"/>
                    <a:pt x="609" y="2098"/>
                    <a:pt x="1186" y="2615"/>
                  </a:cubicBezTo>
                  <a:cubicBezTo>
                    <a:pt x="4430" y="5235"/>
                    <a:pt x="8441" y="6603"/>
                    <a:pt x="12500" y="6603"/>
                  </a:cubicBezTo>
                  <a:cubicBezTo>
                    <a:pt x="14376" y="6603"/>
                    <a:pt x="16261" y="6311"/>
                    <a:pt x="18086" y="5715"/>
                  </a:cubicBezTo>
                  <a:lnTo>
                    <a:pt x="2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37"/>
            <p:cNvSpPr/>
            <p:nvPr/>
          </p:nvSpPr>
          <p:spPr>
            <a:xfrm>
              <a:off x="10219542" y="-1494524"/>
              <a:ext cx="883768" cy="791836"/>
            </a:xfrm>
            <a:custGeom>
              <a:avLst/>
              <a:gdLst/>
              <a:ahLst/>
              <a:cxnLst/>
              <a:rect l="l" t="t" r="r" b="b"/>
              <a:pathLst>
                <a:path w="25879" h="23187" extrusionOk="0">
                  <a:moveTo>
                    <a:pt x="25291" y="0"/>
                  </a:moveTo>
                  <a:cubicBezTo>
                    <a:pt x="25235" y="0"/>
                    <a:pt x="25177" y="13"/>
                    <a:pt x="25117" y="43"/>
                  </a:cubicBezTo>
                  <a:cubicBezTo>
                    <a:pt x="20345" y="2566"/>
                    <a:pt x="15482" y="5119"/>
                    <a:pt x="11379" y="8675"/>
                  </a:cubicBezTo>
                  <a:cubicBezTo>
                    <a:pt x="6850" y="12596"/>
                    <a:pt x="3658" y="17855"/>
                    <a:pt x="193" y="22657"/>
                  </a:cubicBezTo>
                  <a:cubicBezTo>
                    <a:pt x="0" y="22914"/>
                    <a:pt x="275" y="23187"/>
                    <a:pt x="550" y="23187"/>
                  </a:cubicBezTo>
                  <a:cubicBezTo>
                    <a:pt x="666" y="23187"/>
                    <a:pt x="781" y="23139"/>
                    <a:pt x="862" y="23022"/>
                  </a:cubicBezTo>
                  <a:cubicBezTo>
                    <a:pt x="4266" y="18280"/>
                    <a:pt x="7427" y="13083"/>
                    <a:pt x="11895" y="9223"/>
                  </a:cubicBezTo>
                  <a:cubicBezTo>
                    <a:pt x="15968" y="5727"/>
                    <a:pt x="20771" y="3204"/>
                    <a:pt x="25513" y="712"/>
                  </a:cubicBezTo>
                  <a:cubicBezTo>
                    <a:pt x="25879" y="502"/>
                    <a:pt x="25637" y="0"/>
                    <a:pt x="25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37"/>
            <p:cNvSpPr/>
            <p:nvPr/>
          </p:nvSpPr>
          <p:spPr>
            <a:xfrm>
              <a:off x="10018911" y="-1466282"/>
              <a:ext cx="1009406" cy="213028"/>
            </a:xfrm>
            <a:custGeom>
              <a:avLst/>
              <a:gdLst/>
              <a:ahLst/>
              <a:cxnLst/>
              <a:rect l="l" t="t" r="r" b="b"/>
              <a:pathLst>
                <a:path w="29558" h="6238" extrusionOk="0">
                  <a:moveTo>
                    <a:pt x="29032" y="0"/>
                  </a:moveTo>
                  <a:cubicBezTo>
                    <a:pt x="28969" y="0"/>
                    <a:pt x="28902" y="21"/>
                    <a:pt x="28834" y="67"/>
                  </a:cubicBezTo>
                  <a:lnTo>
                    <a:pt x="28834" y="37"/>
                  </a:lnTo>
                  <a:cubicBezTo>
                    <a:pt x="23429" y="3627"/>
                    <a:pt x="17154" y="5476"/>
                    <a:pt x="10822" y="5476"/>
                  </a:cubicBezTo>
                  <a:cubicBezTo>
                    <a:pt x="7397" y="5476"/>
                    <a:pt x="3956" y="4935"/>
                    <a:pt x="627" y="3836"/>
                  </a:cubicBezTo>
                  <a:cubicBezTo>
                    <a:pt x="584" y="3822"/>
                    <a:pt x="544" y="3815"/>
                    <a:pt x="506" y="3815"/>
                  </a:cubicBezTo>
                  <a:cubicBezTo>
                    <a:pt x="137" y="3815"/>
                    <a:pt x="1" y="4428"/>
                    <a:pt x="414" y="4566"/>
                  </a:cubicBezTo>
                  <a:cubicBezTo>
                    <a:pt x="3818" y="5686"/>
                    <a:pt x="7335" y="6237"/>
                    <a:pt x="10833" y="6237"/>
                  </a:cubicBezTo>
                  <a:cubicBezTo>
                    <a:pt x="17300" y="6237"/>
                    <a:pt x="23707" y="4355"/>
                    <a:pt x="29229" y="705"/>
                  </a:cubicBezTo>
                  <a:cubicBezTo>
                    <a:pt x="29557" y="478"/>
                    <a:pt x="29341" y="0"/>
                    <a:pt x="290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37"/>
            <p:cNvSpPr/>
            <p:nvPr/>
          </p:nvSpPr>
          <p:spPr>
            <a:xfrm>
              <a:off x="9840170" y="-1470175"/>
              <a:ext cx="1279157" cy="536462"/>
            </a:xfrm>
            <a:custGeom>
              <a:avLst/>
              <a:gdLst/>
              <a:ahLst/>
              <a:cxnLst/>
              <a:rect l="l" t="t" r="r" b="b"/>
              <a:pathLst>
                <a:path w="37457" h="15709" extrusionOk="0">
                  <a:moveTo>
                    <a:pt x="37004" y="0"/>
                  </a:moveTo>
                  <a:cubicBezTo>
                    <a:pt x="36961" y="0"/>
                    <a:pt x="36915" y="9"/>
                    <a:pt x="36865" y="29"/>
                  </a:cubicBezTo>
                  <a:cubicBezTo>
                    <a:pt x="30968" y="2491"/>
                    <a:pt x="26257" y="6838"/>
                    <a:pt x="20937" y="10242"/>
                  </a:cubicBezTo>
                  <a:cubicBezTo>
                    <a:pt x="18111" y="12066"/>
                    <a:pt x="15132" y="13555"/>
                    <a:pt x="11849" y="14315"/>
                  </a:cubicBezTo>
                  <a:cubicBezTo>
                    <a:pt x="9977" y="14764"/>
                    <a:pt x="8066" y="14984"/>
                    <a:pt x="6152" y="14984"/>
                  </a:cubicBezTo>
                  <a:cubicBezTo>
                    <a:pt x="4304" y="14984"/>
                    <a:pt x="2454" y="14779"/>
                    <a:pt x="633" y="14376"/>
                  </a:cubicBezTo>
                  <a:cubicBezTo>
                    <a:pt x="599" y="14367"/>
                    <a:pt x="567" y="14363"/>
                    <a:pt x="536" y="14363"/>
                  </a:cubicBezTo>
                  <a:cubicBezTo>
                    <a:pt x="150" y="14363"/>
                    <a:pt x="0" y="15021"/>
                    <a:pt x="451" y="15105"/>
                  </a:cubicBezTo>
                  <a:lnTo>
                    <a:pt x="451" y="15075"/>
                  </a:lnTo>
                  <a:cubicBezTo>
                    <a:pt x="2307" y="15499"/>
                    <a:pt x="4197" y="15709"/>
                    <a:pt x="6084" y="15709"/>
                  </a:cubicBezTo>
                  <a:cubicBezTo>
                    <a:pt x="9604" y="15709"/>
                    <a:pt x="13113" y="14980"/>
                    <a:pt x="16378" y="13555"/>
                  </a:cubicBezTo>
                  <a:cubicBezTo>
                    <a:pt x="21120" y="11488"/>
                    <a:pt x="25132" y="8145"/>
                    <a:pt x="29357" y="5196"/>
                  </a:cubicBezTo>
                  <a:cubicBezTo>
                    <a:pt x="31758" y="3464"/>
                    <a:pt x="34342" y="1974"/>
                    <a:pt x="37077" y="789"/>
                  </a:cubicBezTo>
                  <a:cubicBezTo>
                    <a:pt x="37456" y="600"/>
                    <a:pt x="37353" y="0"/>
                    <a:pt x="37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37"/>
            <p:cNvSpPr/>
            <p:nvPr/>
          </p:nvSpPr>
          <p:spPr>
            <a:xfrm>
              <a:off x="9729934" y="-812139"/>
              <a:ext cx="577169" cy="649465"/>
            </a:xfrm>
            <a:custGeom>
              <a:avLst/>
              <a:gdLst/>
              <a:ahLst/>
              <a:cxnLst/>
              <a:rect l="l" t="t" r="r" b="b"/>
              <a:pathLst>
                <a:path w="16901" h="19018" extrusionOk="0">
                  <a:moveTo>
                    <a:pt x="16475" y="1"/>
                  </a:moveTo>
                  <a:cubicBezTo>
                    <a:pt x="8907" y="2067"/>
                    <a:pt x="2919" y="7782"/>
                    <a:pt x="518" y="15259"/>
                  </a:cubicBezTo>
                  <a:cubicBezTo>
                    <a:pt x="214" y="16201"/>
                    <a:pt x="1" y="17296"/>
                    <a:pt x="578" y="18116"/>
                  </a:cubicBezTo>
                  <a:cubicBezTo>
                    <a:pt x="761" y="18390"/>
                    <a:pt x="1004" y="18603"/>
                    <a:pt x="1277" y="18755"/>
                  </a:cubicBezTo>
                  <a:cubicBezTo>
                    <a:pt x="1665" y="18942"/>
                    <a:pt x="2123" y="19017"/>
                    <a:pt x="2600" y="19017"/>
                  </a:cubicBezTo>
                  <a:cubicBezTo>
                    <a:pt x="3208" y="19017"/>
                    <a:pt x="3846" y="18895"/>
                    <a:pt x="4408" y="18724"/>
                  </a:cubicBezTo>
                  <a:cubicBezTo>
                    <a:pt x="8208" y="17478"/>
                    <a:pt x="11490" y="15016"/>
                    <a:pt x="13709" y="11703"/>
                  </a:cubicBezTo>
                  <a:cubicBezTo>
                    <a:pt x="15898" y="8420"/>
                    <a:pt x="16901" y="3922"/>
                    <a:pt x="16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37"/>
            <p:cNvSpPr/>
            <p:nvPr/>
          </p:nvSpPr>
          <p:spPr>
            <a:xfrm>
              <a:off x="9730992" y="-812139"/>
              <a:ext cx="561597" cy="640483"/>
            </a:xfrm>
            <a:custGeom>
              <a:avLst/>
              <a:gdLst/>
              <a:ahLst/>
              <a:cxnLst/>
              <a:rect l="l" t="t" r="r" b="b"/>
              <a:pathLst>
                <a:path w="16445" h="18755" extrusionOk="0">
                  <a:moveTo>
                    <a:pt x="16444" y="1"/>
                  </a:moveTo>
                  <a:lnTo>
                    <a:pt x="16444" y="1"/>
                  </a:lnTo>
                  <a:cubicBezTo>
                    <a:pt x="8906" y="2067"/>
                    <a:pt x="2888" y="7782"/>
                    <a:pt x="487" y="15259"/>
                  </a:cubicBezTo>
                  <a:cubicBezTo>
                    <a:pt x="213" y="16201"/>
                    <a:pt x="0" y="17296"/>
                    <a:pt x="547" y="18116"/>
                  </a:cubicBezTo>
                  <a:cubicBezTo>
                    <a:pt x="730" y="18390"/>
                    <a:pt x="973" y="18603"/>
                    <a:pt x="1246" y="18755"/>
                  </a:cubicBezTo>
                  <a:lnTo>
                    <a:pt x="16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37"/>
            <p:cNvSpPr/>
            <p:nvPr/>
          </p:nvSpPr>
          <p:spPr>
            <a:xfrm>
              <a:off x="9452807" y="-1092510"/>
              <a:ext cx="645674" cy="255920"/>
            </a:xfrm>
            <a:custGeom>
              <a:avLst/>
              <a:gdLst/>
              <a:ahLst/>
              <a:cxnLst/>
              <a:rect l="l" t="t" r="r" b="b"/>
              <a:pathLst>
                <a:path w="18907" h="7494" extrusionOk="0">
                  <a:moveTo>
                    <a:pt x="8937" y="1"/>
                  </a:moveTo>
                  <a:cubicBezTo>
                    <a:pt x="6378" y="1"/>
                    <a:pt x="3858" y="713"/>
                    <a:pt x="1672" y="2071"/>
                  </a:cubicBezTo>
                  <a:cubicBezTo>
                    <a:pt x="973" y="2496"/>
                    <a:pt x="243" y="3165"/>
                    <a:pt x="91" y="3894"/>
                  </a:cubicBezTo>
                  <a:cubicBezTo>
                    <a:pt x="0" y="4138"/>
                    <a:pt x="0" y="4381"/>
                    <a:pt x="91" y="4624"/>
                  </a:cubicBezTo>
                  <a:cubicBezTo>
                    <a:pt x="274" y="5384"/>
                    <a:pt x="1034" y="5809"/>
                    <a:pt x="1763" y="6113"/>
                  </a:cubicBezTo>
                  <a:cubicBezTo>
                    <a:pt x="3985" y="7038"/>
                    <a:pt x="6336" y="7493"/>
                    <a:pt x="8676" y="7493"/>
                  </a:cubicBezTo>
                  <a:cubicBezTo>
                    <a:pt x="12256" y="7493"/>
                    <a:pt x="15812" y="6428"/>
                    <a:pt x="18845" y="4350"/>
                  </a:cubicBezTo>
                  <a:lnTo>
                    <a:pt x="18906" y="4320"/>
                  </a:lnTo>
                  <a:cubicBezTo>
                    <a:pt x="16748" y="2131"/>
                    <a:pt x="13587" y="460"/>
                    <a:pt x="10547" y="95"/>
                  </a:cubicBezTo>
                  <a:cubicBezTo>
                    <a:pt x="10011" y="32"/>
                    <a:pt x="9473" y="1"/>
                    <a:pt x="8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37"/>
            <p:cNvSpPr/>
            <p:nvPr/>
          </p:nvSpPr>
          <p:spPr>
            <a:xfrm>
              <a:off x="9452807" y="-959530"/>
              <a:ext cx="644615" cy="122940"/>
            </a:xfrm>
            <a:custGeom>
              <a:avLst/>
              <a:gdLst/>
              <a:ahLst/>
              <a:cxnLst/>
              <a:rect l="l" t="t" r="r" b="b"/>
              <a:pathLst>
                <a:path w="18876" h="3600" extrusionOk="0">
                  <a:moveTo>
                    <a:pt x="91" y="0"/>
                  </a:moveTo>
                  <a:cubicBezTo>
                    <a:pt x="0" y="244"/>
                    <a:pt x="0" y="487"/>
                    <a:pt x="91" y="730"/>
                  </a:cubicBezTo>
                  <a:cubicBezTo>
                    <a:pt x="274" y="1490"/>
                    <a:pt x="1034" y="1915"/>
                    <a:pt x="1763" y="2219"/>
                  </a:cubicBezTo>
                  <a:cubicBezTo>
                    <a:pt x="3985" y="3144"/>
                    <a:pt x="6336" y="3599"/>
                    <a:pt x="8678" y="3599"/>
                  </a:cubicBezTo>
                  <a:cubicBezTo>
                    <a:pt x="12261" y="3599"/>
                    <a:pt x="15824" y="2534"/>
                    <a:pt x="18876" y="456"/>
                  </a:cubicBezTo>
                  <a:lnTo>
                    <a:pt x="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37"/>
            <p:cNvSpPr/>
            <p:nvPr/>
          </p:nvSpPr>
          <p:spPr>
            <a:xfrm>
              <a:off x="9395708" y="-1635973"/>
              <a:ext cx="794124" cy="373191"/>
            </a:xfrm>
            <a:custGeom>
              <a:avLst/>
              <a:gdLst/>
              <a:ahLst/>
              <a:cxnLst/>
              <a:rect l="l" t="t" r="r" b="b"/>
              <a:pathLst>
                <a:path w="23254" h="10928" extrusionOk="0">
                  <a:moveTo>
                    <a:pt x="7418" y="1"/>
                  </a:moveTo>
                  <a:cubicBezTo>
                    <a:pt x="5930" y="1"/>
                    <a:pt x="4439" y="189"/>
                    <a:pt x="2979" y="568"/>
                  </a:cubicBezTo>
                  <a:cubicBezTo>
                    <a:pt x="1946" y="811"/>
                    <a:pt x="821" y="1358"/>
                    <a:pt x="304" y="2209"/>
                  </a:cubicBezTo>
                  <a:cubicBezTo>
                    <a:pt x="152" y="2483"/>
                    <a:pt x="61" y="2787"/>
                    <a:pt x="31" y="3121"/>
                  </a:cubicBezTo>
                  <a:cubicBezTo>
                    <a:pt x="0" y="4094"/>
                    <a:pt x="791" y="4915"/>
                    <a:pt x="1520" y="5553"/>
                  </a:cubicBezTo>
                  <a:cubicBezTo>
                    <a:pt x="5740" y="9069"/>
                    <a:pt x="11021" y="10927"/>
                    <a:pt x="16378" y="10927"/>
                  </a:cubicBezTo>
                  <a:cubicBezTo>
                    <a:pt x="18661" y="10927"/>
                    <a:pt x="20958" y="10590"/>
                    <a:pt x="23192" y="9899"/>
                  </a:cubicBezTo>
                  <a:lnTo>
                    <a:pt x="23253" y="9869"/>
                  </a:lnTo>
                  <a:cubicBezTo>
                    <a:pt x="21429" y="6343"/>
                    <a:pt x="18207" y="3091"/>
                    <a:pt x="14590" y="1510"/>
                  </a:cubicBezTo>
                  <a:cubicBezTo>
                    <a:pt x="12304" y="509"/>
                    <a:pt x="9864" y="1"/>
                    <a:pt x="7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37"/>
            <p:cNvSpPr/>
            <p:nvPr/>
          </p:nvSpPr>
          <p:spPr>
            <a:xfrm>
              <a:off x="9395708" y="-1561595"/>
              <a:ext cx="792041" cy="297959"/>
            </a:xfrm>
            <a:custGeom>
              <a:avLst/>
              <a:gdLst/>
              <a:ahLst/>
              <a:cxnLst/>
              <a:rect l="l" t="t" r="r" b="b"/>
              <a:pathLst>
                <a:path w="23193" h="8725" extrusionOk="0">
                  <a:moveTo>
                    <a:pt x="304" y="1"/>
                  </a:moveTo>
                  <a:cubicBezTo>
                    <a:pt x="152" y="275"/>
                    <a:pt x="61" y="578"/>
                    <a:pt x="31" y="913"/>
                  </a:cubicBezTo>
                  <a:cubicBezTo>
                    <a:pt x="0" y="1885"/>
                    <a:pt x="791" y="2706"/>
                    <a:pt x="1520" y="3344"/>
                  </a:cubicBezTo>
                  <a:cubicBezTo>
                    <a:pt x="5732" y="6876"/>
                    <a:pt x="10986" y="8725"/>
                    <a:pt x="16334" y="8725"/>
                  </a:cubicBezTo>
                  <a:cubicBezTo>
                    <a:pt x="18628" y="8725"/>
                    <a:pt x="20939" y="8384"/>
                    <a:pt x="23192" y="7691"/>
                  </a:cubicBezTo>
                  <a:lnTo>
                    <a:pt x="30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9" name="Google Shape;1219;p37"/>
          <p:cNvSpPr/>
          <p:nvPr/>
        </p:nvSpPr>
        <p:spPr>
          <a:xfrm>
            <a:off x="3760276" y="164055"/>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id="{F12550E5-7DD4-924C-BF09-7B94F3C3125B}"/>
              </a:ext>
            </a:extLst>
          </p:cNvPr>
          <p:cNvPicPr>
            <a:picLocks noChangeAspect="1"/>
          </p:cNvPicPr>
          <p:nvPr/>
        </p:nvPicPr>
        <p:blipFill>
          <a:blip r:embed="rId3"/>
          <a:stretch>
            <a:fillRect/>
          </a:stretch>
        </p:blipFill>
        <p:spPr>
          <a:xfrm>
            <a:off x="2682419" y="3308279"/>
            <a:ext cx="1638300" cy="1231900"/>
          </a:xfrm>
          <a:prstGeom prst="rect">
            <a:avLst/>
          </a:prstGeom>
          <a:ln>
            <a:solidFill>
              <a:schemeClr val="accent1"/>
            </a:solidFill>
          </a:ln>
          <a:effectLst>
            <a:outerShdw blurRad="76200" dir="18900000" sy="23000" kx="-1200000" algn="bl" rotWithShape="0">
              <a:prstClr val="black">
                <a:alpha val="20000"/>
              </a:prstClr>
            </a:outerShdw>
          </a:effectLst>
        </p:spPr>
      </p:pic>
      <p:pic>
        <p:nvPicPr>
          <p:cNvPr id="5" name="Picture 4">
            <a:extLst>
              <a:ext uri="{FF2B5EF4-FFF2-40B4-BE49-F238E27FC236}">
                <a16:creationId xmlns:a16="http://schemas.microsoft.com/office/drawing/2014/main" id="{1395E6E6-591B-704B-A032-10C4E1809AB5}"/>
              </a:ext>
            </a:extLst>
          </p:cNvPr>
          <p:cNvPicPr>
            <a:picLocks noChangeAspect="1"/>
          </p:cNvPicPr>
          <p:nvPr/>
        </p:nvPicPr>
        <p:blipFill>
          <a:blip r:embed="rId4"/>
          <a:stretch>
            <a:fillRect/>
          </a:stretch>
        </p:blipFill>
        <p:spPr>
          <a:xfrm>
            <a:off x="4831190" y="3302446"/>
            <a:ext cx="1694329" cy="1231900"/>
          </a:xfrm>
          <a:prstGeom prst="rect">
            <a:avLst/>
          </a:prstGeom>
        </p:spPr>
      </p:pic>
      <p:sp>
        <p:nvSpPr>
          <p:cNvPr id="109" name="TextBox 108">
            <a:extLst>
              <a:ext uri="{FF2B5EF4-FFF2-40B4-BE49-F238E27FC236}">
                <a16:creationId xmlns:a16="http://schemas.microsoft.com/office/drawing/2014/main" id="{56A2B155-5D33-D642-A545-EFB47978A808}"/>
              </a:ext>
            </a:extLst>
          </p:cNvPr>
          <p:cNvSpPr txBox="1"/>
          <p:nvPr/>
        </p:nvSpPr>
        <p:spPr>
          <a:xfrm>
            <a:off x="8532141" y="4676950"/>
            <a:ext cx="390220" cy="307777"/>
          </a:xfrm>
          <a:prstGeom prst="rect">
            <a:avLst/>
          </a:prstGeom>
          <a:noFill/>
        </p:spPr>
        <p:txBody>
          <a:bodyPr wrap="square" rtlCol="0">
            <a:spAutoFit/>
          </a:bodyPr>
          <a:lstStyle/>
          <a:p>
            <a:r>
              <a:rPr lang="en-LY" b="1" dirty="0"/>
              <a:t>3</a:t>
            </a:r>
          </a:p>
        </p:txBody>
      </p:sp>
      <p:sp>
        <p:nvSpPr>
          <p:cNvPr id="6" name="Rectangle 5">
            <a:extLst>
              <a:ext uri="{FF2B5EF4-FFF2-40B4-BE49-F238E27FC236}">
                <a16:creationId xmlns:a16="http://schemas.microsoft.com/office/drawing/2014/main" id="{1664E18D-FF2D-8A4E-81F1-A9F5D5CA0B2C}"/>
              </a:ext>
            </a:extLst>
          </p:cNvPr>
          <p:cNvSpPr/>
          <p:nvPr/>
        </p:nvSpPr>
        <p:spPr>
          <a:xfrm>
            <a:off x="2462651" y="4624100"/>
            <a:ext cx="4572000" cy="415498"/>
          </a:xfrm>
          <a:prstGeom prst="rect">
            <a:avLst/>
          </a:prstGeom>
        </p:spPr>
        <p:txBody>
          <a:bodyPr>
            <a:spAutoFit/>
          </a:bodyPr>
          <a:lstStyle/>
          <a:p>
            <a:r>
              <a:rPr lang="en-US" sz="700" dirty="0" err="1"/>
              <a:t>History.com</a:t>
            </a:r>
            <a:r>
              <a:rPr lang="en-US" sz="700" dirty="0"/>
              <a:t> Editors. (2017, November 17). </a:t>
            </a:r>
            <a:r>
              <a:rPr lang="en-US" sz="700" i="1" dirty="0"/>
              <a:t>Three branches of government</a:t>
            </a:r>
            <a:r>
              <a:rPr lang="en-US" sz="700" dirty="0"/>
              <a:t>. </a:t>
            </a:r>
            <a:r>
              <a:rPr lang="en-US" sz="700" dirty="0" err="1"/>
              <a:t>History.com</a:t>
            </a:r>
            <a:r>
              <a:rPr lang="en-US" sz="700" dirty="0"/>
              <a:t>. Retrieved December 15, 2021, from </a:t>
            </a:r>
            <a:r>
              <a:rPr lang="en-US" sz="700" dirty="0">
                <a:hlinkClick r:id="rId5"/>
              </a:rPr>
              <a:t>https://www.history.com/topics/us-government/three-branches-of-government</a:t>
            </a:r>
            <a:endParaRPr lang="en-US" sz="700" dirty="0"/>
          </a:p>
          <a:p>
            <a:r>
              <a:rPr lang="en-US" sz="700"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45"/>
        <p:cNvGrpSpPr/>
        <p:nvPr/>
      </p:nvGrpSpPr>
      <p:grpSpPr>
        <a:xfrm>
          <a:off x="0" y="0"/>
          <a:ext cx="0" cy="0"/>
          <a:chOff x="0" y="0"/>
          <a:chExt cx="0" cy="0"/>
        </a:xfrm>
      </p:grpSpPr>
      <p:sp>
        <p:nvSpPr>
          <p:cNvPr id="1446" name="Google Shape;1446;p43"/>
          <p:cNvSpPr txBox="1">
            <a:spLocks noGrp="1"/>
          </p:cNvSpPr>
          <p:nvPr>
            <p:ph type="title"/>
          </p:nvPr>
        </p:nvSpPr>
        <p:spPr>
          <a:xfrm>
            <a:off x="2038200" y="2247963"/>
            <a:ext cx="6062442" cy="1047631"/>
          </a:xfrm>
          <a:prstGeom prst="rect">
            <a:avLst/>
          </a:prstGeom>
        </p:spPr>
        <p:txBody>
          <a:bodyPr spcFirstLastPara="1" wrap="square" lIns="91425" tIns="91425" rIns="91425" bIns="91425" anchor="ctr" anchorCtr="0">
            <a:noAutofit/>
          </a:bodyPr>
          <a:lstStyle/>
          <a:p>
            <a:pPr lvl="0"/>
            <a:r>
              <a:rPr lang="en-US" altLang="ko-KR" sz="3200" dirty="0">
                <a:solidFill>
                  <a:schemeClr val="bg1">
                    <a:lumMod val="25000"/>
                  </a:schemeClr>
                </a:solidFill>
                <a:cs typeface="Arial" pitchFamily="34" charset="0"/>
              </a:rPr>
              <a:t>Aspects of Executive-Legislative Relation</a:t>
            </a:r>
            <a:endParaRPr sz="3200" dirty="0"/>
          </a:p>
        </p:txBody>
      </p:sp>
      <p:sp>
        <p:nvSpPr>
          <p:cNvPr id="1447" name="Google Shape;1447;p43"/>
          <p:cNvSpPr txBox="1">
            <a:spLocks noGrp="1"/>
          </p:cNvSpPr>
          <p:nvPr>
            <p:ph type="title" idx="2"/>
          </p:nvPr>
        </p:nvSpPr>
        <p:spPr>
          <a:xfrm>
            <a:off x="2038200" y="1337825"/>
            <a:ext cx="5067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grpSp>
        <p:nvGrpSpPr>
          <p:cNvPr id="1449" name="Google Shape;1449;p43"/>
          <p:cNvGrpSpPr/>
          <p:nvPr/>
        </p:nvGrpSpPr>
        <p:grpSpPr>
          <a:xfrm rot="-5981933">
            <a:off x="-969338" y="-1199517"/>
            <a:ext cx="3881744" cy="4549658"/>
            <a:chOff x="9395708" y="-2591285"/>
            <a:chExt cx="2431070" cy="2849374"/>
          </a:xfrm>
        </p:grpSpPr>
        <p:sp>
          <p:nvSpPr>
            <p:cNvPr id="1450" name="Google Shape;1450;p43"/>
            <p:cNvSpPr/>
            <p:nvPr/>
          </p:nvSpPr>
          <p:spPr>
            <a:xfrm>
              <a:off x="10858250" y="-1271968"/>
              <a:ext cx="817995" cy="1530057"/>
            </a:xfrm>
            <a:custGeom>
              <a:avLst/>
              <a:gdLst/>
              <a:ahLst/>
              <a:cxnLst/>
              <a:rect l="l" t="t" r="r" b="b"/>
              <a:pathLst>
                <a:path w="23953" h="44804" extrusionOk="0">
                  <a:moveTo>
                    <a:pt x="6990" y="13248"/>
                  </a:moveTo>
                  <a:lnTo>
                    <a:pt x="6990" y="13248"/>
                  </a:lnTo>
                  <a:cubicBezTo>
                    <a:pt x="6990" y="13250"/>
                    <a:pt x="6990" y="13252"/>
                    <a:pt x="6992" y="13253"/>
                  </a:cubicBezTo>
                  <a:cubicBezTo>
                    <a:pt x="6991" y="13252"/>
                    <a:pt x="6991" y="13250"/>
                    <a:pt x="6990" y="13248"/>
                  </a:cubicBezTo>
                  <a:close/>
                  <a:moveTo>
                    <a:pt x="5531" y="20573"/>
                  </a:moveTo>
                  <a:cubicBezTo>
                    <a:pt x="5531" y="20575"/>
                    <a:pt x="5531" y="20577"/>
                    <a:pt x="5533" y="20578"/>
                  </a:cubicBezTo>
                  <a:cubicBezTo>
                    <a:pt x="5532" y="20577"/>
                    <a:pt x="5531" y="20575"/>
                    <a:pt x="5531" y="20573"/>
                  </a:cubicBezTo>
                  <a:close/>
                  <a:moveTo>
                    <a:pt x="3101" y="28051"/>
                  </a:moveTo>
                  <a:cubicBezTo>
                    <a:pt x="3100" y="28053"/>
                    <a:pt x="3100" y="28054"/>
                    <a:pt x="3101" y="28055"/>
                  </a:cubicBezTo>
                  <a:cubicBezTo>
                    <a:pt x="3101" y="28054"/>
                    <a:pt x="3101" y="28053"/>
                    <a:pt x="3101" y="28051"/>
                  </a:cubicBezTo>
                  <a:close/>
                  <a:moveTo>
                    <a:pt x="1" y="34950"/>
                  </a:moveTo>
                  <a:cubicBezTo>
                    <a:pt x="1" y="34952"/>
                    <a:pt x="0" y="34954"/>
                    <a:pt x="1" y="34955"/>
                  </a:cubicBezTo>
                  <a:cubicBezTo>
                    <a:pt x="1" y="34954"/>
                    <a:pt x="1" y="34952"/>
                    <a:pt x="1" y="34950"/>
                  </a:cubicBezTo>
                  <a:close/>
                  <a:moveTo>
                    <a:pt x="15746" y="0"/>
                  </a:moveTo>
                  <a:cubicBezTo>
                    <a:pt x="15655" y="0"/>
                    <a:pt x="15564" y="61"/>
                    <a:pt x="15564" y="183"/>
                  </a:cubicBezTo>
                  <a:cubicBezTo>
                    <a:pt x="15533" y="791"/>
                    <a:pt x="15533" y="1368"/>
                    <a:pt x="15564" y="1976"/>
                  </a:cubicBezTo>
                  <a:lnTo>
                    <a:pt x="15472" y="2067"/>
                  </a:lnTo>
                  <a:cubicBezTo>
                    <a:pt x="15320" y="2219"/>
                    <a:pt x="15138" y="2402"/>
                    <a:pt x="14925" y="2614"/>
                  </a:cubicBezTo>
                  <a:cubicBezTo>
                    <a:pt x="13922" y="3557"/>
                    <a:pt x="12220" y="5107"/>
                    <a:pt x="10305" y="6809"/>
                  </a:cubicBezTo>
                  <a:cubicBezTo>
                    <a:pt x="7362" y="9421"/>
                    <a:pt x="6941" y="13072"/>
                    <a:pt x="6990" y="13248"/>
                  </a:cubicBezTo>
                  <a:lnTo>
                    <a:pt x="6990" y="13248"/>
                  </a:lnTo>
                  <a:cubicBezTo>
                    <a:pt x="7007" y="13133"/>
                    <a:pt x="9876" y="11532"/>
                    <a:pt x="12949" y="8876"/>
                  </a:cubicBezTo>
                  <a:cubicBezTo>
                    <a:pt x="14287" y="7660"/>
                    <a:pt x="15199" y="6079"/>
                    <a:pt x="15594" y="4317"/>
                  </a:cubicBezTo>
                  <a:lnTo>
                    <a:pt x="15594" y="4317"/>
                  </a:lnTo>
                  <a:cubicBezTo>
                    <a:pt x="15594" y="5380"/>
                    <a:pt x="15533" y="6444"/>
                    <a:pt x="15472" y="7508"/>
                  </a:cubicBezTo>
                  <a:cubicBezTo>
                    <a:pt x="15442" y="8420"/>
                    <a:pt x="15351" y="9301"/>
                    <a:pt x="15260" y="10213"/>
                  </a:cubicBezTo>
                  <a:cubicBezTo>
                    <a:pt x="15108" y="10335"/>
                    <a:pt x="14864" y="10548"/>
                    <a:pt x="14560" y="10791"/>
                  </a:cubicBezTo>
                  <a:cubicBezTo>
                    <a:pt x="13466" y="11642"/>
                    <a:pt x="11582" y="13010"/>
                    <a:pt x="9515" y="14499"/>
                  </a:cubicBezTo>
                  <a:cubicBezTo>
                    <a:pt x="6305" y="16809"/>
                    <a:pt x="5493" y="20391"/>
                    <a:pt x="5531" y="20573"/>
                  </a:cubicBezTo>
                  <a:lnTo>
                    <a:pt x="5531" y="20573"/>
                  </a:lnTo>
                  <a:cubicBezTo>
                    <a:pt x="5542" y="20444"/>
                    <a:pt x="8567" y="19141"/>
                    <a:pt x="11886" y="16809"/>
                  </a:cubicBezTo>
                  <a:cubicBezTo>
                    <a:pt x="13345" y="15745"/>
                    <a:pt x="14439" y="14256"/>
                    <a:pt x="15016" y="12523"/>
                  </a:cubicBezTo>
                  <a:lnTo>
                    <a:pt x="15016" y="12523"/>
                  </a:lnTo>
                  <a:cubicBezTo>
                    <a:pt x="14925" y="13283"/>
                    <a:pt x="14834" y="14043"/>
                    <a:pt x="14712" y="14773"/>
                  </a:cubicBezTo>
                  <a:cubicBezTo>
                    <a:pt x="14500" y="16110"/>
                    <a:pt x="14256" y="17447"/>
                    <a:pt x="13983" y="18754"/>
                  </a:cubicBezTo>
                  <a:lnTo>
                    <a:pt x="13953" y="18754"/>
                  </a:lnTo>
                  <a:lnTo>
                    <a:pt x="13892" y="18785"/>
                  </a:lnTo>
                  <a:cubicBezTo>
                    <a:pt x="13709" y="18906"/>
                    <a:pt x="13466" y="19089"/>
                    <a:pt x="13193" y="19271"/>
                  </a:cubicBezTo>
                  <a:cubicBezTo>
                    <a:pt x="12007" y="19970"/>
                    <a:pt x="10001" y="21125"/>
                    <a:pt x="7752" y="22402"/>
                  </a:cubicBezTo>
                  <a:cubicBezTo>
                    <a:pt x="4291" y="24358"/>
                    <a:pt x="3095" y="27862"/>
                    <a:pt x="3101" y="28051"/>
                  </a:cubicBezTo>
                  <a:lnTo>
                    <a:pt x="3101" y="28051"/>
                  </a:lnTo>
                  <a:cubicBezTo>
                    <a:pt x="3136" y="27935"/>
                    <a:pt x="6286" y="26961"/>
                    <a:pt x="9849" y="24955"/>
                  </a:cubicBezTo>
                  <a:cubicBezTo>
                    <a:pt x="11460" y="24043"/>
                    <a:pt x="12737" y="22645"/>
                    <a:pt x="13497" y="20943"/>
                  </a:cubicBezTo>
                  <a:lnTo>
                    <a:pt x="13497" y="20943"/>
                  </a:lnTo>
                  <a:cubicBezTo>
                    <a:pt x="13010" y="22888"/>
                    <a:pt x="12494" y="24803"/>
                    <a:pt x="11855" y="26718"/>
                  </a:cubicBezTo>
                  <a:lnTo>
                    <a:pt x="11673" y="26809"/>
                  </a:lnTo>
                  <a:cubicBezTo>
                    <a:pt x="11490" y="26931"/>
                    <a:pt x="11247" y="27052"/>
                    <a:pt x="10974" y="27174"/>
                  </a:cubicBezTo>
                  <a:cubicBezTo>
                    <a:pt x="9758" y="27782"/>
                    <a:pt x="7600" y="28694"/>
                    <a:pt x="5259" y="29758"/>
                  </a:cubicBezTo>
                  <a:cubicBezTo>
                    <a:pt x="1592" y="31381"/>
                    <a:pt x="35" y="34758"/>
                    <a:pt x="1" y="34950"/>
                  </a:cubicBezTo>
                  <a:lnTo>
                    <a:pt x="1" y="34950"/>
                  </a:lnTo>
                  <a:cubicBezTo>
                    <a:pt x="59" y="34816"/>
                    <a:pt x="3275" y="34173"/>
                    <a:pt x="7053" y="32524"/>
                  </a:cubicBezTo>
                  <a:cubicBezTo>
                    <a:pt x="8785" y="31764"/>
                    <a:pt x="10214" y="30426"/>
                    <a:pt x="11156" y="28785"/>
                  </a:cubicBezTo>
                  <a:lnTo>
                    <a:pt x="11156" y="28785"/>
                  </a:lnTo>
                  <a:lnTo>
                    <a:pt x="11095" y="28998"/>
                  </a:lnTo>
                  <a:cubicBezTo>
                    <a:pt x="10791" y="29788"/>
                    <a:pt x="10487" y="30609"/>
                    <a:pt x="10183" y="31399"/>
                  </a:cubicBezTo>
                  <a:cubicBezTo>
                    <a:pt x="10031" y="31551"/>
                    <a:pt x="9880" y="31733"/>
                    <a:pt x="9697" y="31916"/>
                  </a:cubicBezTo>
                  <a:lnTo>
                    <a:pt x="9606" y="32007"/>
                  </a:lnTo>
                  <a:cubicBezTo>
                    <a:pt x="8147" y="33648"/>
                    <a:pt x="6870" y="35442"/>
                    <a:pt x="5867" y="37387"/>
                  </a:cubicBezTo>
                  <a:cubicBezTo>
                    <a:pt x="4682" y="39727"/>
                    <a:pt x="3892" y="42220"/>
                    <a:pt x="3496" y="44803"/>
                  </a:cubicBezTo>
                  <a:cubicBezTo>
                    <a:pt x="5746" y="43253"/>
                    <a:pt x="7600" y="41186"/>
                    <a:pt x="8876" y="38755"/>
                  </a:cubicBezTo>
                  <a:cubicBezTo>
                    <a:pt x="9819" y="36870"/>
                    <a:pt x="10366" y="34834"/>
                    <a:pt x="10518" y="32767"/>
                  </a:cubicBezTo>
                  <a:cubicBezTo>
                    <a:pt x="10548" y="32189"/>
                    <a:pt x="10548" y="31764"/>
                    <a:pt x="10548" y="31460"/>
                  </a:cubicBezTo>
                  <a:cubicBezTo>
                    <a:pt x="10731" y="30943"/>
                    <a:pt x="10943" y="30457"/>
                    <a:pt x="11126" y="29970"/>
                  </a:cubicBezTo>
                  <a:cubicBezTo>
                    <a:pt x="11278" y="29545"/>
                    <a:pt x="11430" y="29089"/>
                    <a:pt x="11582" y="28663"/>
                  </a:cubicBezTo>
                  <a:lnTo>
                    <a:pt x="11582" y="28663"/>
                  </a:lnTo>
                  <a:cubicBezTo>
                    <a:pt x="11217" y="30578"/>
                    <a:pt x="11369" y="32584"/>
                    <a:pt x="12007" y="34408"/>
                  </a:cubicBezTo>
                  <a:cubicBezTo>
                    <a:pt x="13436" y="38268"/>
                    <a:pt x="14621" y="41551"/>
                    <a:pt x="14530" y="41551"/>
                  </a:cubicBezTo>
                  <a:cubicBezTo>
                    <a:pt x="14652" y="41551"/>
                    <a:pt x="16962" y="37265"/>
                    <a:pt x="15412" y="33314"/>
                  </a:cubicBezTo>
                  <a:cubicBezTo>
                    <a:pt x="14652" y="31369"/>
                    <a:pt x="13770" y="29484"/>
                    <a:pt x="12706" y="27660"/>
                  </a:cubicBezTo>
                  <a:lnTo>
                    <a:pt x="12372" y="27022"/>
                  </a:lnTo>
                  <a:lnTo>
                    <a:pt x="12250" y="26779"/>
                  </a:lnTo>
                  <a:cubicBezTo>
                    <a:pt x="12676" y="25502"/>
                    <a:pt x="13041" y="24226"/>
                    <a:pt x="13375" y="22919"/>
                  </a:cubicBezTo>
                  <a:cubicBezTo>
                    <a:pt x="13588" y="22219"/>
                    <a:pt x="13770" y="21490"/>
                    <a:pt x="13953" y="20761"/>
                  </a:cubicBezTo>
                  <a:lnTo>
                    <a:pt x="13953" y="20761"/>
                  </a:lnTo>
                  <a:cubicBezTo>
                    <a:pt x="13801" y="22675"/>
                    <a:pt x="14165" y="24590"/>
                    <a:pt x="14986" y="26323"/>
                  </a:cubicBezTo>
                  <a:cubicBezTo>
                    <a:pt x="16840" y="30001"/>
                    <a:pt x="18421" y="33101"/>
                    <a:pt x="18299" y="33162"/>
                  </a:cubicBezTo>
                  <a:cubicBezTo>
                    <a:pt x="18421" y="33162"/>
                    <a:pt x="20244" y="28663"/>
                    <a:pt x="18299" y="24925"/>
                  </a:cubicBezTo>
                  <a:cubicBezTo>
                    <a:pt x="17296" y="23071"/>
                    <a:pt x="16171" y="21308"/>
                    <a:pt x="14925" y="19636"/>
                  </a:cubicBezTo>
                  <a:lnTo>
                    <a:pt x="14500" y="19028"/>
                  </a:lnTo>
                  <a:lnTo>
                    <a:pt x="14408" y="18846"/>
                  </a:lnTo>
                  <a:lnTo>
                    <a:pt x="14378" y="18815"/>
                  </a:lnTo>
                  <a:cubicBezTo>
                    <a:pt x="14834" y="16688"/>
                    <a:pt x="15199" y="14529"/>
                    <a:pt x="15472" y="12371"/>
                  </a:cubicBezTo>
                  <a:cubicBezTo>
                    <a:pt x="15564" y="14256"/>
                    <a:pt x="16141" y="16080"/>
                    <a:pt x="17144" y="17660"/>
                  </a:cubicBezTo>
                  <a:cubicBezTo>
                    <a:pt x="19424" y="21095"/>
                    <a:pt x="21339" y="24043"/>
                    <a:pt x="21217" y="24074"/>
                  </a:cubicBezTo>
                  <a:cubicBezTo>
                    <a:pt x="21339" y="24074"/>
                    <a:pt x="22646" y="19423"/>
                    <a:pt x="20244" y="15897"/>
                  </a:cubicBezTo>
                  <a:cubicBezTo>
                    <a:pt x="19059" y="14165"/>
                    <a:pt x="17752" y="12523"/>
                    <a:pt x="16323" y="10973"/>
                  </a:cubicBezTo>
                  <a:lnTo>
                    <a:pt x="15837" y="10365"/>
                  </a:lnTo>
                  <a:lnTo>
                    <a:pt x="15715" y="10244"/>
                  </a:lnTo>
                  <a:cubicBezTo>
                    <a:pt x="15776" y="9666"/>
                    <a:pt x="15807" y="9089"/>
                    <a:pt x="15867" y="8511"/>
                  </a:cubicBezTo>
                  <a:cubicBezTo>
                    <a:pt x="15959" y="7174"/>
                    <a:pt x="16019" y="5836"/>
                    <a:pt x="16050" y="4468"/>
                  </a:cubicBezTo>
                  <a:lnTo>
                    <a:pt x="16050" y="4165"/>
                  </a:lnTo>
                  <a:cubicBezTo>
                    <a:pt x="16354" y="6019"/>
                    <a:pt x="17114" y="7751"/>
                    <a:pt x="18269" y="9210"/>
                  </a:cubicBezTo>
                  <a:cubicBezTo>
                    <a:pt x="20913" y="12402"/>
                    <a:pt x="23132" y="15137"/>
                    <a:pt x="23041" y="15198"/>
                  </a:cubicBezTo>
                  <a:cubicBezTo>
                    <a:pt x="23162" y="15137"/>
                    <a:pt x="23953" y="10396"/>
                    <a:pt x="21187" y="7143"/>
                  </a:cubicBezTo>
                  <a:cubicBezTo>
                    <a:pt x="19819" y="5502"/>
                    <a:pt x="18330" y="3982"/>
                    <a:pt x="16719" y="2584"/>
                  </a:cubicBezTo>
                  <a:lnTo>
                    <a:pt x="16050" y="1946"/>
                  </a:lnTo>
                  <a:cubicBezTo>
                    <a:pt x="16050" y="1338"/>
                    <a:pt x="16019" y="760"/>
                    <a:pt x="15928" y="183"/>
                  </a:cubicBezTo>
                  <a:cubicBezTo>
                    <a:pt x="15928" y="61"/>
                    <a:pt x="15837" y="0"/>
                    <a:pt x="157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43"/>
            <p:cNvSpPr/>
            <p:nvPr/>
          </p:nvSpPr>
          <p:spPr>
            <a:xfrm>
              <a:off x="10174225" y="-1747439"/>
              <a:ext cx="1086653" cy="1304872"/>
            </a:xfrm>
            <a:custGeom>
              <a:avLst/>
              <a:gdLst/>
              <a:ahLst/>
              <a:cxnLst/>
              <a:rect l="l" t="t" r="r" b="b"/>
              <a:pathLst>
                <a:path w="31820" h="38210" extrusionOk="0">
                  <a:moveTo>
                    <a:pt x="15016" y="9087"/>
                  </a:moveTo>
                  <a:cubicBezTo>
                    <a:pt x="15015" y="9088"/>
                    <a:pt x="15015" y="9089"/>
                    <a:pt x="15016" y="9090"/>
                  </a:cubicBezTo>
                  <a:cubicBezTo>
                    <a:pt x="15016" y="9090"/>
                    <a:pt x="15016" y="9088"/>
                    <a:pt x="15016" y="9087"/>
                  </a:cubicBezTo>
                  <a:close/>
                  <a:moveTo>
                    <a:pt x="10913" y="15347"/>
                  </a:moveTo>
                  <a:lnTo>
                    <a:pt x="10913" y="15347"/>
                  </a:lnTo>
                  <a:cubicBezTo>
                    <a:pt x="10912" y="15348"/>
                    <a:pt x="10912" y="15350"/>
                    <a:pt x="10912" y="15352"/>
                  </a:cubicBezTo>
                  <a:cubicBezTo>
                    <a:pt x="10912" y="15351"/>
                    <a:pt x="10912" y="15349"/>
                    <a:pt x="10913" y="15347"/>
                  </a:cubicBezTo>
                  <a:close/>
                  <a:moveTo>
                    <a:pt x="29212" y="16811"/>
                  </a:moveTo>
                  <a:lnTo>
                    <a:pt x="29212" y="16811"/>
                  </a:lnTo>
                  <a:cubicBezTo>
                    <a:pt x="29211" y="16811"/>
                    <a:pt x="29211" y="16811"/>
                    <a:pt x="29210" y="16811"/>
                  </a:cubicBezTo>
                  <a:cubicBezTo>
                    <a:pt x="29211" y="16811"/>
                    <a:pt x="29211" y="16811"/>
                    <a:pt x="29212" y="16811"/>
                  </a:cubicBezTo>
                  <a:close/>
                  <a:moveTo>
                    <a:pt x="5867" y="21395"/>
                  </a:moveTo>
                  <a:lnTo>
                    <a:pt x="5867" y="21395"/>
                  </a:lnTo>
                  <a:cubicBezTo>
                    <a:pt x="5866" y="21397"/>
                    <a:pt x="5866" y="21399"/>
                    <a:pt x="5867" y="21401"/>
                  </a:cubicBezTo>
                  <a:cubicBezTo>
                    <a:pt x="5867" y="21399"/>
                    <a:pt x="5867" y="21397"/>
                    <a:pt x="5867" y="21395"/>
                  </a:cubicBezTo>
                  <a:close/>
                  <a:moveTo>
                    <a:pt x="11459" y="38209"/>
                  </a:moveTo>
                  <a:cubicBezTo>
                    <a:pt x="11460" y="38209"/>
                    <a:pt x="11460" y="38210"/>
                    <a:pt x="11460" y="38210"/>
                  </a:cubicBezTo>
                  <a:lnTo>
                    <a:pt x="11460" y="38210"/>
                  </a:lnTo>
                  <a:cubicBezTo>
                    <a:pt x="11460" y="38210"/>
                    <a:pt x="11460" y="38209"/>
                    <a:pt x="11459" y="38209"/>
                  </a:cubicBezTo>
                  <a:close/>
                  <a:moveTo>
                    <a:pt x="28011" y="1"/>
                  </a:moveTo>
                  <a:cubicBezTo>
                    <a:pt x="27942" y="1"/>
                    <a:pt x="27875" y="37"/>
                    <a:pt x="27843" y="124"/>
                  </a:cubicBezTo>
                  <a:cubicBezTo>
                    <a:pt x="27599" y="671"/>
                    <a:pt x="27387" y="1218"/>
                    <a:pt x="27174" y="1765"/>
                  </a:cubicBezTo>
                  <a:lnTo>
                    <a:pt x="27052" y="1826"/>
                  </a:lnTo>
                  <a:cubicBezTo>
                    <a:pt x="26870" y="1917"/>
                    <a:pt x="26627" y="2008"/>
                    <a:pt x="26323" y="2130"/>
                  </a:cubicBezTo>
                  <a:cubicBezTo>
                    <a:pt x="25077" y="2647"/>
                    <a:pt x="22888" y="3437"/>
                    <a:pt x="20487" y="4318"/>
                  </a:cubicBezTo>
                  <a:cubicBezTo>
                    <a:pt x="16747" y="5676"/>
                    <a:pt x="15042" y="8919"/>
                    <a:pt x="15016" y="9087"/>
                  </a:cubicBezTo>
                  <a:lnTo>
                    <a:pt x="15016" y="9087"/>
                  </a:lnTo>
                  <a:cubicBezTo>
                    <a:pt x="15062" y="8990"/>
                    <a:pt x="18314" y="8588"/>
                    <a:pt x="22159" y="7236"/>
                  </a:cubicBezTo>
                  <a:cubicBezTo>
                    <a:pt x="23861" y="6598"/>
                    <a:pt x="25289" y="5473"/>
                    <a:pt x="26292" y="3984"/>
                  </a:cubicBezTo>
                  <a:lnTo>
                    <a:pt x="26292" y="3984"/>
                  </a:lnTo>
                  <a:cubicBezTo>
                    <a:pt x="25897" y="4957"/>
                    <a:pt x="25472" y="5929"/>
                    <a:pt x="25016" y="6902"/>
                  </a:cubicBezTo>
                  <a:cubicBezTo>
                    <a:pt x="24621" y="7723"/>
                    <a:pt x="24226" y="8513"/>
                    <a:pt x="23830" y="9334"/>
                  </a:cubicBezTo>
                  <a:cubicBezTo>
                    <a:pt x="23618" y="9394"/>
                    <a:pt x="23314" y="9486"/>
                    <a:pt x="22919" y="9607"/>
                  </a:cubicBezTo>
                  <a:cubicBezTo>
                    <a:pt x="21611" y="10002"/>
                    <a:pt x="19362" y="10549"/>
                    <a:pt x="16870" y="11157"/>
                  </a:cubicBezTo>
                  <a:cubicBezTo>
                    <a:pt x="13023" y="12119"/>
                    <a:pt x="10959" y="15160"/>
                    <a:pt x="10913" y="15347"/>
                  </a:cubicBezTo>
                  <a:lnTo>
                    <a:pt x="10913" y="15347"/>
                  </a:lnTo>
                  <a:cubicBezTo>
                    <a:pt x="10979" y="15228"/>
                    <a:pt x="14254" y="15155"/>
                    <a:pt x="18238" y="14197"/>
                  </a:cubicBezTo>
                  <a:cubicBezTo>
                    <a:pt x="19970" y="13741"/>
                    <a:pt x="21551" y="12768"/>
                    <a:pt x="22706" y="11400"/>
                  </a:cubicBezTo>
                  <a:lnTo>
                    <a:pt x="22706" y="11400"/>
                  </a:lnTo>
                  <a:cubicBezTo>
                    <a:pt x="22341" y="12069"/>
                    <a:pt x="21946" y="12708"/>
                    <a:pt x="21581" y="13376"/>
                  </a:cubicBezTo>
                  <a:cubicBezTo>
                    <a:pt x="20882" y="14531"/>
                    <a:pt x="20183" y="15656"/>
                    <a:pt x="19423" y="16781"/>
                  </a:cubicBezTo>
                  <a:lnTo>
                    <a:pt x="19393" y="16781"/>
                  </a:lnTo>
                  <a:lnTo>
                    <a:pt x="19301" y="16811"/>
                  </a:lnTo>
                  <a:cubicBezTo>
                    <a:pt x="19119" y="16841"/>
                    <a:pt x="18815" y="16902"/>
                    <a:pt x="18481" y="16993"/>
                  </a:cubicBezTo>
                  <a:cubicBezTo>
                    <a:pt x="17143" y="17206"/>
                    <a:pt x="14833" y="17540"/>
                    <a:pt x="12280" y="17875"/>
                  </a:cubicBezTo>
                  <a:cubicBezTo>
                    <a:pt x="8344" y="18416"/>
                    <a:pt x="5923" y="21213"/>
                    <a:pt x="5867" y="21395"/>
                  </a:cubicBezTo>
                  <a:lnTo>
                    <a:pt x="5867" y="21395"/>
                  </a:lnTo>
                  <a:cubicBezTo>
                    <a:pt x="5884" y="21371"/>
                    <a:pt x="6070" y="21365"/>
                    <a:pt x="6395" y="21365"/>
                  </a:cubicBezTo>
                  <a:cubicBezTo>
                    <a:pt x="6662" y="21365"/>
                    <a:pt x="7023" y="21369"/>
                    <a:pt x="7461" y="21369"/>
                  </a:cubicBezTo>
                  <a:cubicBezTo>
                    <a:pt x="8821" y="21369"/>
                    <a:pt x="10927" y="21333"/>
                    <a:pt x="13283" y="21036"/>
                  </a:cubicBezTo>
                  <a:cubicBezTo>
                    <a:pt x="15107" y="20762"/>
                    <a:pt x="16809" y="19942"/>
                    <a:pt x="18146" y="18665"/>
                  </a:cubicBezTo>
                  <a:lnTo>
                    <a:pt x="18146" y="18665"/>
                  </a:lnTo>
                  <a:cubicBezTo>
                    <a:pt x="16991" y="20276"/>
                    <a:pt x="15776" y="21887"/>
                    <a:pt x="14499" y="23407"/>
                  </a:cubicBezTo>
                  <a:lnTo>
                    <a:pt x="14286" y="23437"/>
                  </a:lnTo>
                  <a:cubicBezTo>
                    <a:pt x="14073" y="23468"/>
                    <a:pt x="13800" y="23498"/>
                    <a:pt x="13526" y="23528"/>
                  </a:cubicBezTo>
                  <a:cubicBezTo>
                    <a:pt x="12158" y="23589"/>
                    <a:pt x="9818" y="23680"/>
                    <a:pt x="7234" y="23771"/>
                  </a:cubicBezTo>
                  <a:cubicBezTo>
                    <a:pt x="3222" y="23923"/>
                    <a:pt x="457" y="26537"/>
                    <a:pt x="456" y="26659"/>
                  </a:cubicBezTo>
                  <a:lnTo>
                    <a:pt x="456" y="26659"/>
                  </a:lnTo>
                  <a:cubicBezTo>
                    <a:pt x="456" y="26648"/>
                    <a:pt x="484" y="26643"/>
                    <a:pt x="537" y="26643"/>
                  </a:cubicBezTo>
                  <a:cubicBezTo>
                    <a:pt x="1012" y="26643"/>
                    <a:pt x="3527" y="27040"/>
                    <a:pt x="6758" y="27040"/>
                  </a:cubicBezTo>
                  <a:cubicBezTo>
                    <a:pt x="7121" y="27040"/>
                    <a:pt x="7493" y="27035"/>
                    <a:pt x="7873" y="27024"/>
                  </a:cubicBezTo>
                  <a:cubicBezTo>
                    <a:pt x="9788" y="26933"/>
                    <a:pt x="11611" y="26264"/>
                    <a:pt x="13101" y="25079"/>
                  </a:cubicBezTo>
                  <a:lnTo>
                    <a:pt x="13101" y="25079"/>
                  </a:lnTo>
                  <a:lnTo>
                    <a:pt x="12949" y="25230"/>
                  </a:lnTo>
                  <a:cubicBezTo>
                    <a:pt x="12371" y="25869"/>
                    <a:pt x="11794" y="26507"/>
                    <a:pt x="11186" y="27145"/>
                  </a:cubicBezTo>
                  <a:cubicBezTo>
                    <a:pt x="11034" y="27206"/>
                    <a:pt x="10821" y="27328"/>
                    <a:pt x="10547" y="27419"/>
                  </a:cubicBezTo>
                  <a:lnTo>
                    <a:pt x="10456" y="27480"/>
                  </a:lnTo>
                  <a:cubicBezTo>
                    <a:pt x="8481" y="28452"/>
                    <a:pt x="6626" y="29668"/>
                    <a:pt x="4985" y="31066"/>
                  </a:cubicBezTo>
                  <a:cubicBezTo>
                    <a:pt x="3009" y="32829"/>
                    <a:pt x="1338" y="34835"/>
                    <a:pt x="0" y="37085"/>
                  </a:cubicBezTo>
                  <a:cubicBezTo>
                    <a:pt x="2675" y="36477"/>
                    <a:pt x="5167" y="35261"/>
                    <a:pt x="7265" y="33468"/>
                  </a:cubicBezTo>
                  <a:cubicBezTo>
                    <a:pt x="8845" y="32100"/>
                    <a:pt x="10122" y="30398"/>
                    <a:pt x="11034" y="28544"/>
                  </a:cubicBezTo>
                  <a:cubicBezTo>
                    <a:pt x="11277" y="28027"/>
                    <a:pt x="11429" y="27601"/>
                    <a:pt x="11520" y="27328"/>
                  </a:cubicBezTo>
                  <a:lnTo>
                    <a:pt x="12614" y="26173"/>
                  </a:lnTo>
                  <a:cubicBezTo>
                    <a:pt x="12918" y="25838"/>
                    <a:pt x="13222" y="25474"/>
                    <a:pt x="13526" y="25139"/>
                  </a:cubicBezTo>
                  <a:lnTo>
                    <a:pt x="13526" y="25139"/>
                  </a:lnTo>
                  <a:cubicBezTo>
                    <a:pt x="12493" y="26781"/>
                    <a:pt x="11885" y="28696"/>
                    <a:pt x="11794" y="30641"/>
                  </a:cubicBezTo>
                  <a:cubicBezTo>
                    <a:pt x="11703" y="34727"/>
                    <a:pt x="11582" y="38210"/>
                    <a:pt x="11461" y="38210"/>
                  </a:cubicBezTo>
                  <a:cubicBezTo>
                    <a:pt x="11461" y="38210"/>
                    <a:pt x="11460" y="38210"/>
                    <a:pt x="11460" y="38210"/>
                  </a:cubicBezTo>
                  <a:lnTo>
                    <a:pt x="11460" y="38210"/>
                  </a:lnTo>
                  <a:cubicBezTo>
                    <a:pt x="11461" y="38210"/>
                    <a:pt x="11461" y="38210"/>
                    <a:pt x="11461" y="38210"/>
                  </a:cubicBezTo>
                  <a:cubicBezTo>
                    <a:pt x="11617" y="38210"/>
                    <a:pt x="15320" y="35089"/>
                    <a:pt x="15350" y="30884"/>
                  </a:cubicBezTo>
                  <a:cubicBezTo>
                    <a:pt x="15380" y="28787"/>
                    <a:pt x="15228" y="26689"/>
                    <a:pt x="14955" y="24623"/>
                  </a:cubicBezTo>
                  <a:cubicBezTo>
                    <a:pt x="14924" y="24319"/>
                    <a:pt x="14894" y="24075"/>
                    <a:pt x="14864" y="23893"/>
                  </a:cubicBezTo>
                  <a:cubicBezTo>
                    <a:pt x="14864" y="23771"/>
                    <a:pt x="14864" y="23680"/>
                    <a:pt x="14833" y="23620"/>
                  </a:cubicBezTo>
                  <a:cubicBezTo>
                    <a:pt x="15715" y="22586"/>
                    <a:pt x="16535" y="21553"/>
                    <a:pt x="17356" y="20458"/>
                  </a:cubicBezTo>
                  <a:cubicBezTo>
                    <a:pt x="17782" y="19881"/>
                    <a:pt x="18238" y="19273"/>
                    <a:pt x="18663" y="18665"/>
                  </a:cubicBezTo>
                  <a:lnTo>
                    <a:pt x="18663" y="18665"/>
                  </a:lnTo>
                  <a:cubicBezTo>
                    <a:pt x="17812" y="20398"/>
                    <a:pt x="17447" y="22313"/>
                    <a:pt x="17569" y="24227"/>
                  </a:cubicBezTo>
                  <a:cubicBezTo>
                    <a:pt x="17934" y="28331"/>
                    <a:pt x="18207" y="31796"/>
                    <a:pt x="18086" y="31796"/>
                  </a:cubicBezTo>
                  <a:cubicBezTo>
                    <a:pt x="18086" y="31796"/>
                    <a:pt x="18087" y="31796"/>
                    <a:pt x="18087" y="31796"/>
                  </a:cubicBezTo>
                  <a:cubicBezTo>
                    <a:pt x="18236" y="31796"/>
                    <a:pt x="21579" y="28313"/>
                    <a:pt x="21125" y="24136"/>
                  </a:cubicBezTo>
                  <a:cubicBezTo>
                    <a:pt x="20912" y="22039"/>
                    <a:pt x="20548" y="19972"/>
                    <a:pt x="20031" y="17936"/>
                  </a:cubicBezTo>
                  <a:cubicBezTo>
                    <a:pt x="19970" y="17662"/>
                    <a:pt x="19909" y="17419"/>
                    <a:pt x="19879" y="17236"/>
                  </a:cubicBezTo>
                  <a:lnTo>
                    <a:pt x="19849" y="17024"/>
                  </a:lnTo>
                  <a:lnTo>
                    <a:pt x="19849" y="16963"/>
                  </a:lnTo>
                  <a:cubicBezTo>
                    <a:pt x="21064" y="15170"/>
                    <a:pt x="22189" y="13315"/>
                    <a:pt x="23253" y="11400"/>
                  </a:cubicBezTo>
                  <a:lnTo>
                    <a:pt x="23253" y="11400"/>
                  </a:lnTo>
                  <a:cubicBezTo>
                    <a:pt x="22675" y="13194"/>
                    <a:pt x="22523" y="15078"/>
                    <a:pt x="22858" y="16932"/>
                  </a:cubicBezTo>
                  <a:cubicBezTo>
                    <a:pt x="23678" y="20975"/>
                    <a:pt x="24377" y="24410"/>
                    <a:pt x="24256" y="24410"/>
                  </a:cubicBezTo>
                  <a:cubicBezTo>
                    <a:pt x="24256" y="24410"/>
                    <a:pt x="24257" y="24410"/>
                    <a:pt x="24257" y="24410"/>
                  </a:cubicBezTo>
                  <a:cubicBezTo>
                    <a:pt x="24400" y="24410"/>
                    <a:pt x="27292" y="20594"/>
                    <a:pt x="26384" y="16446"/>
                  </a:cubicBezTo>
                  <a:cubicBezTo>
                    <a:pt x="25928" y="14410"/>
                    <a:pt x="25289" y="12373"/>
                    <a:pt x="24560" y="10397"/>
                  </a:cubicBezTo>
                  <a:cubicBezTo>
                    <a:pt x="24438" y="10093"/>
                    <a:pt x="24377" y="9850"/>
                    <a:pt x="24286" y="9668"/>
                  </a:cubicBezTo>
                  <a:lnTo>
                    <a:pt x="24256" y="9516"/>
                  </a:lnTo>
                  <a:cubicBezTo>
                    <a:pt x="24499" y="8999"/>
                    <a:pt x="24773" y="8483"/>
                    <a:pt x="25016" y="7966"/>
                  </a:cubicBezTo>
                  <a:cubicBezTo>
                    <a:pt x="25624" y="6750"/>
                    <a:pt x="26171" y="5504"/>
                    <a:pt x="26688" y="4288"/>
                  </a:cubicBezTo>
                  <a:lnTo>
                    <a:pt x="26809" y="3984"/>
                  </a:lnTo>
                  <a:lnTo>
                    <a:pt x="26809" y="3984"/>
                  </a:lnTo>
                  <a:cubicBezTo>
                    <a:pt x="26414" y="5808"/>
                    <a:pt x="26505" y="7723"/>
                    <a:pt x="27022" y="9516"/>
                  </a:cubicBezTo>
                  <a:cubicBezTo>
                    <a:pt x="28263" y="13453"/>
                    <a:pt x="29324" y="16786"/>
                    <a:pt x="29212" y="16811"/>
                  </a:cubicBezTo>
                  <a:lnTo>
                    <a:pt x="29212" y="16811"/>
                  </a:lnTo>
                  <a:cubicBezTo>
                    <a:pt x="29349" y="16783"/>
                    <a:pt x="31820" y="12694"/>
                    <a:pt x="30487" y="8665"/>
                  </a:cubicBezTo>
                  <a:cubicBezTo>
                    <a:pt x="29818" y="6659"/>
                    <a:pt x="28998" y="4683"/>
                    <a:pt x="28055" y="2799"/>
                  </a:cubicBezTo>
                  <a:cubicBezTo>
                    <a:pt x="27873" y="2403"/>
                    <a:pt x="27751" y="2130"/>
                    <a:pt x="27660" y="1947"/>
                  </a:cubicBezTo>
                  <a:cubicBezTo>
                    <a:pt x="27873" y="1400"/>
                    <a:pt x="28055" y="823"/>
                    <a:pt x="28207" y="276"/>
                  </a:cubicBezTo>
                  <a:cubicBezTo>
                    <a:pt x="28266" y="119"/>
                    <a:pt x="28136" y="1"/>
                    <a:pt x="2801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43"/>
            <p:cNvSpPr/>
            <p:nvPr/>
          </p:nvSpPr>
          <p:spPr>
            <a:xfrm>
              <a:off x="9732017" y="-1907158"/>
              <a:ext cx="1471694" cy="849276"/>
            </a:xfrm>
            <a:custGeom>
              <a:avLst/>
              <a:gdLst/>
              <a:ahLst/>
              <a:cxnLst/>
              <a:rect l="l" t="t" r="r" b="b"/>
              <a:pathLst>
                <a:path w="43095" h="24869" extrusionOk="0">
                  <a:moveTo>
                    <a:pt x="27116" y="1544"/>
                  </a:moveTo>
                  <a:cubicBezTo>
                    <a:pt x="27114" y="1545"/>
                    <a:pt x="27114" y="1547"/>
                    <a:pt x="27114" y="1548"/>
                  </a:cubicBezTo>
                  <a:cubicBezTo>
                    <a:pt x="27114" y="1547"/>
                    <a:pt x="27115" y="1546"/>
                    <a:pt x="27116" y="1544"/>
                  </a:cubicBezTo>
                  <a:close/>
                  <a:moveTo>
                    <a:pt x="20430" y="4856"/>
                  </a:moveTo>
                  <a:cubicBezTo>
                    <a:pt x="20428" y="4857"/>
                    <a:pt x="20426" y="4859"/>
                    <a:pt x="20426" y="4862"/>
                  </a:cubicBezTo>
                  <a:cubicBezTo>
                    <a:pt x="20427" y="4860"/>
                    <a:pt x="20428" y="4858"/>
                    <a:pt x="20430" y="4856"/>
                  </a:cubicBezTo>
                  <a:close/>
                  <a:moveTo>
                    <a:pt x="13013" y="7593"/>
                  </a:moveTo>
                  <a:cubicBezTo>
                    <a:pt x="13011" y="7594"/>
                    <a:pt x="13010" y="7595"/>
                    <a:pt x="13010" y="7597"/>
                  </a:cubicBezTo>
                  <a:cubicBezTo>
                    <a:pt x="13011" y="7596"/>
                    <a:pt x="13011" y="7595"/>
                    <a:pt x="13013" y="7593"/>
                  </a:cubicBezTo>
                  <a:close/>
                  <a:moveTo>
                    <a:pt x="5688" y="9327"/>
                  </a:moveTo>
                  <a:cubicBezTo>
                    <a:pt x="5686" y="9327"/>
                    <a:pt x="5685" y="9328"/>
                    <a:pt x="5685" y="9330"/>
                  </a:cubicBezTo>
                  <a:cubicBezTo>
                    <a:pt x="5685" y="9329"/>
                    <a:pt x="5686" y="9328"/>
                    <a:pt x="5688" y="9327"/>
                  </a:cubicBezTo>
                  <a:close/>
                  <a:moveTo>
                    <a:pt x="27326" y="19391"/>
                  </a:moveTo>
                  <a:cubicBezTo>
                    <a:pt x="27327" y="19391"/>
                    <a:pt x="27327" y="19391"/>
                    <a:pt x="27327" y="19391"/>
                  </a:cubicBezTo>
                  <a:lnTo>
                    <a:pt x="27327" y="19391"/>
                  </a:lnTo>
                  <a:cubicBezTo>
                    <a:pt x="27327" y="19391"/>
                    <a:pt x="27327" y="19391"/>
                    <a:pt x="27326" y="19391"/>
                  </a:cubicBezTo>
                  <a:close/>
                  <a:moveTo>
                    <a:pt x="9362" y="24862"/>
                  </a:moveTo>
                  <a:cubicBezTo>
                    <a:pt x="9363" y="24862"/>
                    <a:pt x="9363" y="24862"/>
                    <a:pt x="9363" y="24863"/>
                  </a:cubicBezTo>
                  <a:lnTo>
                    <a:pt x="9363" y="24863"/>
                  </a:lnTo>
                  <a:cubicBezTo>
                    <a:pt x="9363" y="24862"/>
                    <a:pt x="9363" y="24862"/>
                    <a:pt x="9362" y="24862"/>
                  </a:cubicBezTo>
                  <a:close/>
                  <a:moveTo>
                    <a:pt x="32525" y="1"/>
                  </a:moveTo>
                  <a:cubicBezTo>
                    <a:pt x="29468" y="1"/>
                    <a:pt x="27197" y="1409"/>
                    <a:pt x="27116" y="1544"/>
                  </a:cubicBezTo>
                  <a:lnTo>
                    <a:pt x="27116" y="1544"/>
                  </a:lnTo>
                  <a:cubicBezTo>
                    <a:pt x="27118" y="1542"/>
                    <a:pt x="27123" y="1540"/>
                    <a:pt x="27131" y="1540"/>
                  </a:cubicBezTo>
                  <a:cubicBezTo>
                    <a:pt x="27382" y="1540"/>
                    <a:pt x="30332" y="2769"/>
                    <a:pt x="34226" y="3524"/>
                  </a:cubicBezTo>
                  <a:cubicBezTo>
                    <a:pt x="34716" y="3609"/>
                    <a:pt x="35210" y="3651"/>
                    <a:pt x="35703" y="3651"/>
                  </a:cubicBezTo>
                  <a:cubicBezTo>
                    <a:pt x="36986" y="3651"/>
                    <a:pt x="38260" y="3365"/>
                    <a:pt x="39424" y="2795"/>
                  </a:cubicBezTo>
                  <a:lnTo>
                    <a:pt x="39424" y="2795"/>
                  </a:lnTo>
                  <a:cubicBezTo>
                    <a:pt x="38573" y="3433"/>
                    <a:pt x="37722" y="4071"/>
                    <a:pt x="36840" y="4679"/>
                  </a:cubicBezTo>
                  <a:cubicBezTo>
                    <a:pt x="36111" y="5196"/>
                    <a:pt x="35351" y="5682"/>
                    <a:pt x="34591" y="6169"/>
                  </a:cubicBezTo>
                  <a:cubicBezTo>
                    <a:pt x="34378" y="6138"/>
                    <a:pt x="34074" y="6077"/>
                    <a:pt x="33679" y="5956"/>
                  </a:cubicBezTo>
                  <a:cubicBezTo>
                    <a:pt x="32372" y="5621"/>
                    <a:pt x="30123" y="4983"/>
                    <a:pt x="27661" y="4254"/>
                  </a:cubicBezTo>
                  <a:cubicBezTo>
                    <a:pt x="26690" y="3969"/>
                    <a:pt x="25749" y="3861"/>
                    <a:pt x="24884" y="3861"/>
                  </a:cubicBezTo>
                  <a:cubicBezTo>
                    <a:pt x="22388" y="3861"/>
                    <a:pt x="20528" y="4755"/>
                    <a:pt x="20430" y="4856"/>
                  </a:cubicBezTo>
                  <a:lnTo>
                    <a:pt x="20430" y="4856"/>
                  </a:lnTo>
                  <a:cubicBezTo>
                    <a:pt x="20432" y="4855"/>
                    <a:pt x="20434" y="4855"/>
                    <a:pt x="20437" y="4855"/>
                  </a:cubicBezTo>
                  <a:cubicBezTo>
                    <a:pt x="20634" y="4855"/>
                    <a:pt x="23484" y="6423"/>
                    <a:pt x="27296" y="7567"/>
                  </a:cubicBezTo>
                  <a:cubicBezTo>
                    <a:pt x="28080" y="7801"/>
                    <a:pt x="28890" y="7916"/>
                    <a:pt x="29699" y="7916"/>
                  </a:cubicBezTo>
                  <a:cubicBezTo>
                    <a:pt x="30676" y="7916"/>
                    <a:pt x="31653" y="7747"/>
                    <a:pt x="32585" y="7415"/>
                  </a:cubicBezTo>
                  <a:lnTo>
                    <a:pt x="32585" y="7415"/>
                  </a:lnTo>
                  <a:cubicBezTo>
                    <a:pt x="31946" y="7780"/>
                    <a:pt x="31278" y="8175"/>
                    <a:pt x="30609" y="8539"/>
                  </a:cubicBezTo>
                  <a:cubicBezTo>
                    <a:pt x="29454" y="9208"/>
                    <a:pt x="28269" y="9816"/>
                    <a:pt x="27053" y="10424"/>
                  </a:cubicBezTo>
                  <a:lnTo>
                    <a:pt x="27022" y="10424"/>
                  </a:lnTo>
                  <a:lnTo>
                    <a:pt x="26931" y="10394"/>
                  </a:lnTo>
                  <a:cubicBezTo>
                    <a:pt x="26718" y="10333"/>
                    <a:pt x="26475" y="10242"/>
                    <a:pt x="26141" y="10120"/>
                  </a:cubicBezTo>
                  <a:cubicBezTo>
                    <a:pt x="24864" y="9634"/>
                    <a:pt x="22706" y="8752"/>
                    <a:pt x="20335" y="7780"/>
                  </a:cubicBezTo>
                  <a:cubicBezTo>
                    <a:pt x="18924" y="7206"/>
                    <a:pt x="17542" y="7022"/>
                    <a:pt x="16367" y="7022"/>
                  </a:cubicBezTo>
                  <a:cubicBezTo>
                    <a:pt x="14458" y="7022"/>
                    <a:pt x="13091" y="7506"/>
                    <a:pt x="13013" y="7593"/>
                  </a:cubicBezTo>
                  <a:lnTo>
                    <a:pt x="13013" y="7593"/>
                  </a:lnTo>
                  <a:cubicBezTo>
                    <a:pt x="13014" y="7592"/>
                    <a:pt x="13017" y="7592"/>
                    <a:pt x="13020" y="7592"/>
                  </a:cubicBezTo>
                  <a:cubicBezTo>
                    <a:pt x="13208" y="7592"/>
                    <a:pt x="15892" y="9439"/>
                    <a:pt x="19606" y="11001"/>
                  </a:cubicBezTo>
                  <a:cubicBezTo>
                    <a:pt x="20653" y="11432"/>
                    <a:pt x="21769" y="11643"/>
                    <a:pt x="22891" y="11643"/>
                  </a:cubicBezTo>
                  <a:cubicBezTo>
                    <a:pt x="23592" y="11643"/>
                    <a:pt x="24296" y="11560"/>
                    <a:pt x="24986" y="11397"/>
                  </a:cubicBezTo>
                  <a:lnTo>
                    <a:pt x="24986" y="11397"/>
                  </a:lnTo>
                  <a:cubicBezTo>
                    <a:pt x="23162" y="12217"/>
                    <a:pt x="21308" y="12977"/>
                    <a:pt x="19454" y="13676"/>
                  </a:cubicBezTo>
                  <a:lnTo>
                    <a:pt x="19271" y="13555"/>
                  </a:lnTo>
                  <a:cubicBezTo>
                    <a:pt x="19059" y="13463"/>
                    <a:pt x="18846" y="13342"/>
                    <a:pt x="18542" y="13220"/>
                  </a:cubicBezTo>
                  <a:cubicBezTo>
                    <a:pt x="17326" y="12612"/>
                    <a:pt x="15259" y="11518"/>
                    <a:pt x="12980" y="10272"/>
                  </a:cubicBezTo>
                  <a:cubicBezTo>
                    <a:pt x="11159" y="9307"/>
                    <a:pt x="9316" y="9060"/>
                    <a:pt x="7937" y="9060"/>
                  </a:cubicBezTo>
                  <a:cubicBezTo>
                    <a:pt x="6645" y="9060"/>
                    <a:pt x="5762" y="9277"/>
                    <a:pt x="5688" y="9327"/>
                  </a:cubicBezTo>
                  <a:lnTo>
                    <a:pt x="5688" y="9327"/>
                  </a:lnTo>
                  <a:cubicBezTo>
                    <a:pt x="5688" y="9327"/>
                    <a:pt x="5689" y="9327"/>
                    <a:pt x="5689" y="9327"/>
                  </a:cubicBezTo>
                  <a:cubicBezTo>
                    <a:pt x="5819" y="9327"/>
                    <a:pt x="8342" y="11467"/>
                    <a:pt x="11916" y="13403"/>
                  </a:cubicBezTo>
                  <a:cubicBezTo>
                    <a:pt x="13207" y="14084"/>
                    <a:pt x="14625" y="14438"/>
                    <a:pt x="16072" y="14438"/>
                  </a:cubicBezTo>
                  <a:cubicBezTo>
                    <a:pt x="16499" y="14438"/>
                    <a:pt x="16928" y="14407"/>
                    <a:pt x="17357" y="14345"/>
                  </a:cubicBezTo>
                  <a:lnTo>
                    <a:pt x="17357" y="14345"/>
                  </a:lnTo>
                  <a:lnTo>
                    <a:pt x="17174" y="14436"/>
                  </a:lnTo>
                  <a:cubicBezTo>
                    <a:pt x="16353" y="14679"/>
                    <a:pt x="15502" y="14953"/>
                    <a:pt x="14682" y="15196"/>
                  </a:cubicBezTo>
                  <a:cubicBezTo>
                    <a:pt x="14499" y="15166"/>
                    <a:pt x="14256" y="15135"/>
                    <a:pt x="13983" y="15105"/>
                  </a:cubicBezTo>
                  <a:lnTo>
                    <a:pt x="13861" y="15105"/>
                  </a:lnTo>
                  <a:cubicBezTo>
                    <a:pt x="13253" y="15063"/>
                    <a:pt x="12645" y="15042"/>
                    <a:pt x="12038" y="15042"/>
                  </a:cubicBezTo>
                  <a:cubicBezTo>
                    <a:pt x="10459" y="15042"/>
                    <a:pt x="8885" y="15184"/>
                    <a:pt x="7326" y="15470"/>
                  </a:cubicBezTo>
                  <a:cubicBezTo>
                    <a:pt x="4773" y="15986"/>
                    <a:pt x="2311" y="16898"/>
                    <a:pt x="1" y="18144"/>
                  </a:cubicBezTo>
                  <a:cubicBezTo>
                    <a:pt x="1664" y="18686"/>
                    <a:pt x="3401" y="18957"/>
                    <a:pt x="5142" y="18957"/>
                  </a:cubicBezTo>
                  <a:cubicBezTo>
                    <a:pt x="6137" y="18957"/>
                    <a:pt x="7133" y="18868"/>
                    <a:pt x="8116" y="18692"/>
                  </a:cubicBezTo>
                  <a:cubicBezTo>
                    <a:pt x="10153" y="18266"/>
                    <a:pt x="12098" y="17476"/>
                    <a:pt x="13831" y="16290"/>
                  </a:cubicBezTo>
                  <a:cubicBezTo>
                    <a:pt x="14317" y="15986"/>
                    <a:pt x="14651" y="15713"/>
                    <a:pt x="14894" y="15530"/>
                  </a:cubicBezTo>
                  <a:lnTo>
                    <a:pt x="16414" y="15074"/>
                  </a:lnTo>
                  <a:cubicBezTo>
                    <a:pt x="16840" y="14922"/>
                    <a:pt x="17296" y="14770"/>
                    <a:pt x="17721" y="14649"/>
                  </a:cubicBezTo>
                  <a:lnTo>
                    <a:pt x="17721" y="14649"/>
                  </a:lnTo>
                  <a:cubicBezTo>
                    <a:pt x="15989" y="15530"/>
                    <a:pt x="14530" y="16868"/>
                    <a:pt x="13466" y="18479"/>
                  </a:cubicBezTo>
                  <a:cubicBezTo>
                    <a:pt x="11340" y="21922"/>
                    <a:pt x="9509" y="24864"/>
                    <a:pt x="9368" y="24864"/>
                  </a:cubicBezTo>
                  <a:cubicBezTo>
                    <a:pt x="9366" y="24864"/>
                    <a:pt x="9365" y="24863"/>
                    <a:pt x="9363" y="24863"/>
                  </a:cubicBezTo>
                  <a:lnTo>
                    <a:pt x="9363" y="24863"/>
                  </a:lnTo>
                  <a:cubicBezTo>
                    <a:pt x="9369" y="24866"/>
                    <a:pt x="9383" y="24868"/>
                    <a:pt x="9407" y="24868"/>
                  </a:cubicBezTo>
                  <a:cubicBezTo>
                    <a:pt x="9905" y="24868"/>
                    <a:pt x="14359" y="23960"/>
                    <a:pt x="16414" y="20515"/>
                  </a:cubicBezTo>
                  <a:cubicBezTo>
                    <a:pt x="17478" y="18692"/>
                    <a:pt x="18420" y="16837"/>
                    <a:pt x="19211" y="14892"/>
                  </a:cubicBezTo>
                  <a:lnTo>
                    <a:pt x="19515" y="14223"/>
                  </a:lnTo>
                  <a:lnTo>
                    <a:pt x="19636" y="13980"/>
                  </a:lnTo>
                  <a:cubicBezTo>
                    <a:pt x="20913" y="13524"/>
                    <a:pt x="22159" y="13038"/>
                    <a:pt x="23375" y="12521"/>
                  </a:cubicBezTo>
                  <a:cubicBezTo>
                    <a:pt x="24074" y="12248"/>
                    <a:pt x="24743" y="11944"/>
                    <a:pt x="25411" y="11640"/>
                  </a:cubicBezTo>
                  <a:lnTo>
                    <a:pt x="25411" y="11640"/>
                  </a:lnTo>
                  <a:cubicBezTo>
                    <a:pt x="23831" y="12704"/>
                    <a:pt x="22524" y="14163"/>
                    <a:pt x="21673" y="15895"/>
                  </a:cubicBezTo>
                  <a:cubicBezTo>
                    <a:pt x="19927" y="19568"/>
                    <a:pt x="18449" y="22674"/>
                    <a:pt x="18332" y="22674"/>
                  </a:cubicBezTo>
                  <a:cubicBezTo>
                    <a:pt x="18331" y="22674"/>
                    <a:pt x="18330" y="22674"/>
                    <a:pt x="18329" y="22673"/>
                  </a:cubicBezTo>
                  <a:lnTo>
                    <a:pt x="18329" y="22673"/>
                  </a:lnTo>
                  <a:cubicBezTo>
                    <a:pt x="18331" y="22676"/>
                    <a:pt x="18338" y="22678"/>
                    <a:pt x="18349" y="22678"/>
                  </a:cubicBezTo>
                  <a:cubicBezTo>
                    <a:pt x="18688" y="22678"/>
                    <a:pt x="23127" y="21333"/>
                    <a:pt x="24803" y="17597"/>
                  </a:cubicBezTo>
                  <a:cubicBezTo>
                    <a:pt x="25685" y="15682"/>
                    <a:pt x="26414" y="13707"/>
                    <a:pt x="26992" y="11701"/>
                  </a:cubicBezTo>
                  <a:lnTo>
                    <a:pt x="27205" y="11001"/>
                  </a:lnTo>
                  <a:lnTo>
                    <a:pt x="27266" y="10789"/>
                  </a:lnTo>
                  <a:lnTo>
                    <a:pt x="27266" y="10758"/>
                  </a:lnTo>
                  <a:cubicBezTo>
                    <a:pt x="29241" y="9816"/>
                    <a:pt x="31156" y="8783"/>
                    <a:pt x="33010" y="7658"/>
                  </a:cubicBezTo>
                  <a:lnTo>
                    <a:pt x="33010" y="7658"/>
                  </a:lnTo>
                  <a:cubicBezTo>
                    <a:pt x="31612" y="8904"/>
                    <a:pt x="30548" y="10454"/>
                    <a:pt x="29880" y="12217"/>
                  </a:cubicBezTo>
                  <a:cubicBezTo>
                    <a:pt x="28584" y="16103"/>
                    <a:pt x="27438" y="19391"/>
                    <a:pt x="27329" y="19391"/>
                  </a:cubicBezTo>
                  <a:cubicBezTo>
                    <a:pt x="27328" y="19391"/>
                    <a:pt x="27328" y="19391"/>
                    <a:pt x="27327" y="19391"/>
                  </a:cubicBezTo>
                  <a:lnTo>
                    <a:pt x="27327" y="19391"/>
                  </a:lnTo>
                  <a:cubicBezTo>
                    <a:pt x="27329" y="19392"/>
                    <a:pt x="27331" y="19392"/>
                    <a:pt x="27334" y="19392"/>
                  </a:cubicBezTo>
                  <a:cubicBezTo>
                    <a:pt x="27561" y="19392"/>
                    <a:pt x="31907" y="17563"/>
                    <a:pt x="33193" y="13585"/>
                  </a:cubicBezTo>
                  <a:cubicBezTo>
                    <a:pt x="33831" y="11579"/>
                    <a:pt x="34348" y="9542"/>
                    <a:pt x="34712" y="7476"/>
                  </a:cubicBezTo>
                  <a:cubicBezTo>
                    <a:pt x="34773" y="7141"/>
                    <a:pt x="34804" y="6898"/>
                    <a:pt x="34864" y="6716"/>
                  </a:cubicBezTo>
                  <a:lnTo>
                    <a:pt x="34895" y="6533"/>
                  </a:lnTo>
                  <a:cubicBezTo>
                    <a:pt x="35381" y="6229"/>
                    <a:pt x="35868" y="5895"/>
                    <a:pt x="36354" y="5591"/>
                  </a:cubicBezTo>
                  <a:cubicBezTo>
                    <a:pt x="37478" y="4831"/>
                    <a:pt x="38573" y="4041"/>
                    <a:pt x="39637" y="3251"/>
                  </a:cubicBezTo>
                  <a:lnTo>
                    <a:pt x="39880" y="3038"/>
                  </a:lnTo>
                  <a:lnTo>
                    <a:pt x="39880" y="3038"/>
                  </a:lnTo>
                  <a:cubicBezTo>
                    <a:pt x="38634" y="4436"/>
                    <a:pt x="37752" y="6108"/>
                    <a:pt x="37296" y="7931"/>
                  </a:cubicBezTo>
                  <a:cubicBezTo>
                    <a:pt x="36388" y="11956"/>
                    <a:pt x="35631" y="15348"/>
                    <a:pt x="35504" y="15348"/>
                  </a:cubicBezTo>
                  <a:cubicBezTo>
                    <a:pt x="35504" y="15348"/>
                    <a:pt x="35503" y="15348"/>
                    <a:pt x="35503" y="15348"/>
                  </a:cubicBezTo>
                  <a:lnTo>
                    <a:pt x="35503" y="15348"/>
                  </a:lnTo>
                  <a:cubicBezTo>
                    <a:pt x="35504" y="15350"/>
                    <a:pt x="35508" y="15351"/>
                    <a:pt x="35512" y="15351"/>
                  </a:cubicBezTo>
                  <a:cubicBezTo>
                    <a:pt x="35754" y="15351"/>
                    <a:pt x="39836" y="13049"/>
                    <a:pt x="40700" y="8935"/>
                  </a:cubicBezTo>
                  <a:cubicBezTo>
                    <a:pt x="41126" y="6868"/>
                    <a:pt x="41430" y="4740"/>
                    <a:pt x="41551" y="2643"/>
                  </a:cubicBezTo>
                  <a:cubicBezTo>
                    <a:pt x="41582" y="2217"/>
                    <a:pt x="41612" y="1913"/>
                    <a:pt x="41643" y="1700"/>
                  </a:cubicBezTo>
                  <a:cubicBezTo>
                    <a:pt x="42099" y="1336"/>
                    <a:pt x="42524" y="940"/>
                    <a:pt x="42950" y="545"/>
                  </a:cubicBezTo>
                  <a:cubicBezTo>
                    <a:pt x="43095" y="400"/>
                    <a:pt x="42990" y="197"/>
                    <a:pt x="42833" y="197"/>
                  </a:cubicBezTo>
                  <a:cubicBezTo>
                    <a:pt x="42793" y="197"/>
                    <a:pt x="42750" y="210"/>
                    <a:pt x="42707" y="241"/>
                  </a:cubicBezTo>
                  <a:cubicBezTo>
                    <a:pt x="42220" y="576"/>
                    <a:pt x="41764" y="940"/>
                    <a:pt x="41308" y="1336"/>
                  </a:cubicBezTo>
                  <a:lnTo>
                    <a:pt x="41156" y="1336"/>
                  </a:lnTo>
                  <a:cubicBezTo>
                    <a:pt x="40974" y="1305"/>
                    <a:pt x="40700" y="1275"/>
                    <a:pt x="40396" y="1244"/>
                  </a:cubicBezTo>
                  <a:cubicBezTo>
                    <a:pt x="39029" y="1032"/>
                    <a:pt x="36749" y="637"/>
                    <a:pt x="34226" y="150"/>
                  </a:cubicBezTo>
                  <a:cubicBezTo>
                    <a:pt x="33639" y="46"/>
                    <a:pt x="33070" y="1"/>
                    <a:pt x="325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43"/>
            <p:cNvSpPr/>
            <p:nvPr/>
          </p:nvSpPr>
          <p:spPr>
            <a:xfrm>
              <a:off x="9796390" y="-2591285"/>
              <a:ext cx="997556" cy="987994"/>
            </a:xfrm>
            <a:custGeom>
              <a:avLst/>
              <a:gdLst/>
              <a:ahLst/>
              <a:cxnLst/>
              <a:rect l="l" t="t" r="r" b="b"/>
              <a:pathLst>
                <a:path w="29211" h="28931" extrusionOk="0">
                  <a:moveTo>
                    <a:pt x="0" y="1"/>
                  </a:moveTo>
                  <a:cubicBezTo>
                    <a:pt x="1155" y="2189"/>
                    <a:pt x="2037" y="4499"/>
                    <a:pt x="2614" y="6900"/>
                  </a:cubicBezTo>
                  <a:cubicBezTo>
                    <a:pt x="3222" y="9271"/>
                    <a:pt x="3891" y="11672"/>
                    <a:pt x="5471" y="13466"/>
                  </a:cubicBezTo>
                  <a:cubicBezTo>
                    <a:pt x="6383" y="14469"/>
                    <a:pt x="7599" y="15290"/>
                    <a:pt x="8085" y="16566"/>
                  </a:cubicBezTo>
                  <a:cubicBezTo>
                    <a:pt x="8450" y="17417"/>
                    <a:pt x="8420" y="18390"/>
                    <a:pt x="8602" y="19302"/>
                  </a:cubicBezTo>
                  <a:cubicBezTo>
                    <a:pt x="8967" y="21156"/>
                    <a:pt x="10183" y="22706"/>
                    <a:pt x="11854" y="23496"/>
                  </a:cubicBezTo>
                  <a:cubicBezTo>
                    <a:pt x="12341" y="23679"/>
                    <a:pt x="12766" y="23891"/>
                    <a:pt x="13222" y="24135"/>
                  </a:cubicBezTo>
                  <a:cubicBezTo>
                    <a:pt x="14225" y="24834"/>
                    <a:pt x="14620" y="26171"/>
                    <a:pt x="15411" y="27113"/>
                  </a:cubicBezTo>
                  <a:cubicBezTo>
                    <a:pt x="16231" y="27995"/>
                    <a:pt x="17326" y="28572"/>
                    <a:pt x="18511" y="28755"/>
                  </a:cubicBezTo>
                  <a:cubicBezTo>
                    <a:pt x="19390" y="28867"/>
                    <a:pt x="20286" y="28930"/>
                    <a:pt x="21174" y="28930"/>
                  </a:cubicBezTo>
                  <a:cubicBezTo>
                    <a:pt x="21483" y="28930"/>
                    <a:pt x="21792" y="28922"/>
                    <a:pt x="22098" y="28907"/>
                  </a:cubicBezTo>
                  <a:cubicBezTo>
                    <a:pt x="22182" y="28911"/>
                    <a:pt x="22266" y="28912"/>
                    <a:pt x="22350" y="28912"/>
                  </a:cubicBezTo>
                  <a:cubicBezTo>
                    <a:pt x="24260" y="28912"/>
                    <a:pt x="26031" y="27922"/>
                    <a:pt x="26991" y="26262"/>
                  </a:cubicBezTo>
                  <a:cubicBezTo>
                    <a:pt x="27721" y="25198"/>
                    <a:pt x="28329" y="24043"/>
                    <a:pt x="28754" y="22828"/>
                  </a:cubicBezTo>
                  <a:cubicBezTo>
                    <a:pt x="29210" y="21490"/>
                    <a:pt x="29180" y="20062"/>
                    <a:pt x="28663" y="18724"/>
                  </a:cubicBezTo>
                  <a:cubicBezTo>
                    <a:pt x="28116" y="17356"/>
                    <a:pt x="26931" y="16232"/>
                    <a:pt x="26536" y="14803"/>
                  </a:cubicBezTo>
                  <a:cubicBezTo>
                    <a:pt x="26384" y="14226"/>
                    <a:pt x="26292" y="13648"/>
                    <a:pt x="26232" y="13040"/>
                  </a:cubicBezTo>
                  <a:cubicBezTo>
                    <a:pt x="25776" y="10791"/>
                    <a:pt x="24317" y="8846"/>
                    <a:pt x="22250" y="7812"/>
                  </a:cubicBezTo>
                  <a:cubicBezTo>
                    <a:pt x="21247" y="7326"/>
                    <a:pt x="20183" y="7113"/>
                    <a:pt x="19210" y="6536"/>
                  </a:cubicBezTo>
                  <a:cubicBezTo>
                    <a:pt x="17842" y="5745"/>
                    <a:pt x="16870" y="4317"/>
                    <a:pt x="15623" y="3283"/>
                  </a:cubicBezTo>
                  <a:cubicBezTo>
                    <a:pt x="13465" y="1429"/>
                    <a:pt x="10578" y="852"/>
                    <a:pt x="7903" y="608"/>
                  </a:cubicBezTo>
                  <a:cubicBezTo>
                    <a:pt x="5259" y="396"/>
                    <a:pt x="2645" y="274"/>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43"/>
            <p:cNvSpPr/>
            <p:nvPr/>
          </p:nvSpPr>
          <p:spPr>
            <a:xfrm>
              <a:off x="9881492" y="-2546481"/>
              <a:ext cx="834592" cy="993492"/>
            </a:xfrm>
            <a:custGeom>
              <a:avLst/>
              <a:gdLst/>
              <a:ahLst/>
              <a:cxnLst/>
              <a:rect l="l" t="t" r="r" b="b"/>
              <a:pathLst>
                <a:path w="24439" h="29092" extrusionOk="0">
                  <a:moveTo>
                    <a:pt x="1671" y="1"/>
                  </a:moveTo>
                  <a:cubicBezTo>
                    <a:pt x="1645" y="1"/>
                    <a:pt x="1620" y="44"/>
                    <a:pt x="1642" y="87"/>
                  </a:cubicBezTo>
                  <a:cubicBezTo>
                    <a:pt x="1885" y="482"/>
                    <a:pt x="2098" y="938"/>
                    <a:pt x="2250" y="1394"/>
                  </a:cubicBezTo>
                  <a:cubicBezTo>
                    <a:pt x="2311" y="1576"/>
                    <a:pt x="2341" y="1759"/>
                    <a:pt x="2402" y="1941"/>
                  </a:cubicBezTo>
                  <a:cubicBezTo>
                    <a:pt x="1885" y="1546"/>
                    <a:pt x="1338" y="1211"/>
                    <a:pt x="791" y="877"/>
                  </a:cubicBezTo>
                  <a:cubicBezTo>
                    <a:pt x="764" y="857"/>
                    <a:pt x="740" y="849"/>
                    <a:pt x="718" y="849"/>
                  </a:cubicBezTo>
                  <a:cubicBezTo>
                    <a:pt x="638" y="849"/>
                    <a:pt x="598" y="958"/>
                    <a:pt x="669" y="1029"/>
                  </a:cubicBezTo>
                  <a:cubicBezTo>
                    <a:pt x="1156" y="1424"/>
                    <a:pt x="1642" y="1850"/>
                    <a:pt x="2128" y="2245"/>
                  </a:cubicBezTo>
                  <a:lnTo>
                    <a:pt x="1581" y="2245"/>
                  </a:lnTo>
                  <a:cubicBezTo>
                    <a:pt x="1064" y="2214"/>
                    <a:pt x="578" y="2154"/>
                    <a:pt x="92" y="2032"/>
                  </a:cubicBezTo>
                  <a:cubicBezTo>
                    <a:pt x="61" y="2032"/>
                    <a:pt x="1" y="2093"/>
                    <a:pt x="61" y="2093"/>
                  </a:cubicBezTo>
                  <a:cubicBezTo>
                    <a:pt x="456" y="2245"/>
                    <a:pt x="852" y="2336"/>
                    <a:pt x="1247" y="2397"/>
                  </a:cubicBezTo>
                  <a:cubicBezTo>
                    <a:pt x="1642" y="2427"/>
                    <a:pt x="2037" y="2458"/>
                    <a:pt x="2432" y="2518"/>
                  </a:cubicBezTo>
                  <a:cubicBezTo>
                    <a:pt x="3162" y="3126"/>
                    <a:pt x="3891" y="3734"/>
                    <a:pt x="4621" y="4342"/>
                  </a:cubicBezTo>
                  <a:cubicBezTo>
                    <a:pt x="4165" y="4342"/>
                    <a:pt x="3739" y="4342"/>
                    <a:pt x="3283" y="4312"/>
                  </a:cubicBezTo>
                  <a:cubicBezTo>
                    <a:pt x="2675" y="4251"/>
                    <a:pt x="2037" y="4160"/>
                    <a:pt x="1429" y="4008"/>
                  </a:cubicBezTo>
                  <a:cubicBezTo>
                    <a:pt x="1368" y="4008"/>
                    <a:pt x="1368" y="4069"/>
                    <a:pt x="1429" y="4099"/>
                  </a:cubicBezTo>
                  <a:cubicBezTo>
                    <a:pt x="2327" y="4330"/>
                    <a:pt x="3377" y="4582"/>
                    <a:pt x="4359" y="4582"/>
                  </a:cubicBezTo>
                  <a:cubicBezTo>
                    <a:pt x="4540" y="4582"/>
                    <a:pt x="4719" y="4574"/>
                    <a:pt x="4894" y="4555"/>
                  </a:cubicBezTo>
                  <a:cubicBezTo>
                    <a:pt x="5563" y="5132"/>
                    <a:pt x="6262" y="5740"/>
                    <a:pt x="6900" y="6348"/>
                  </a:cubicBezTo>
                  <a:cubicBezTo>
                    <a:pt x="5875" y="6622"/>
                    <a:pt x="4832" y="6759"/>
                    <a:pt x="3784" y="6759"/>
                  </a:cubicBezTo>
                  <a:cubicBezTo>
                    <a:pt x="3435" y="6759"/>
                    <a:pt x="3086" y="6743"/>
                    <a:pt x="2736" y="6713"/>
                  </a:cubicBezTo>
                  <a:cubicBezTo>
                    <a:pt x="2675" y="6713"/>
                    <a:pt x="2645" y="6804"/>
                    <a:pt x="2706" y="6835"/>
                  </a:cubicBezTo>
                  <a:cubicBezTo>
                    <a:pt x="3184" y="6904"/>
                    <a:pt x="3669" y="6938"/>
                    <a:pt x="4156" y="6938"/>
                  </a:cubicBezTo>
                  <a:cubicBezTo>
                    <a:pt x="5152" y="6938"/>
                    <a:pt x="6153" y="6796"/>
                    <a:pt x="7113" y="6531"/>
                  </a:cubicBezTo>
                  <a:lnTo>
                    <a:pt x="7508" y="6895"/>
                  </a:lnTo>
                  <a:cubicBezTo>
                    <a:pt x="8147" y="7503"/>
                    <a:pt x="8785" y="8142"/>
                    <a:pt x="9423" y="8780"/>
                  </a:cubicBezTo>
                  <a:cubicBezTo>
                    <a:pt x="9028" y="8871"/>
                    <a:pt x="8663" y="8993"/>
                    <a:pt x="8268" y="9053"/>
                  </a:cubicBezTo>
                  <a:cubicBezTo>
                    <a:pt x="7691" y="9145"/>
                    <a:pt x="7083" y="9175"/>
                    <a:pt x="6475" y="9175"/>
                  </a:cubicBezTo>
                  <a:cubicBezTo>
                    <a:pt x="6353" y="9175"/>
                    <a:pt x="6353" y="9357"/>
                    <a:pt x="6475" y="9357"/>
                  </a:cubicBezTo>
                  <a:cubicBezTo>
                    <a:pt x="6718" y="9365"/>
                    <a:pt x="6984" y="9373"/>
                    <a:pt x="7260" y="9373"/>
                  </a:cubicBezTo>
                  <a:cubicBezTo>
                    <a:pt x="8052" y="9373"/>
                    <a:pt x="8929" y="9308"/>
                    <a:pt x="9606" y="8993"/>
                  </a:cubicBezTo>
                  <a:cubicBezTo>
                    <a:pt x="10031" y="9449"/>
                    <a:pt x="10457" y="9905"/>
                    <a:pt x="10882" y="10360"/>
                  </a:cubicBezTo>
                  <a:cubicBezTo>
                    <a:pt x="9367" y="10940"/>
                    <a:pt x="7770" y="11241"/>
                    <a:pt x="6163" y="11241"/>
                  </a:cubicBezTo>
                  <a:cubicBezTo>
                    <a:pt x="5578" y="11241"/>
                    <a:pt x="4992" y="11201"/>
                    <a:pt x="4408" y="11120"/>
                  </a:cubicBezTo>
                  <a:cubicBezTo>
                    <a:pt x="4347" y="11120"/>
                    <a:pt x="4317" y="11212"/>
                    <a:pt x="4378" y="11242"/>
                  </a:cubicBezTo>
                  <a:cubicBezTo>
                    <a:pt x="5121" y="11383"/>
                    <a:pt x="5872" y="11454"/>
                    <a:pt x="6620" y="11454"/>
                  </a:cubicBezTo>
                  <a:cubicBezTo>
                    <a:pt x="8135" y="11454"/>
                    <a:pt x="9641" y="11163"/>
                    <a:pt x="11065" y="10573"/>
                  </a:cubicBezTo>
                  <a:cubicBezTo>
                    <a:pt x="11612" y="11181"/>
                    <a:pt x="12159" y="11819"/>
                    <a:pt x="12706" y="12488"/>
                  </a:cubicBezTo>
                  <a:cubicBezTo>
                    <a:pt x="12607" y="12481"/>
                    <a:pt x="12510" y="12477"/>
                    <a:pt x="12414" y="12477"/>
                  </a:cubicBezTo>
                  <a:cubicBezTo>
                    <a:pt x="12127" y="12477"/>
                    <a:pt x="11847" y="12511"/>
                    <a:pt x="11551" y="12579"/>
                  </a:cubicBezTo>
                  <a:cubicBezTo>
                    <a:pt x="10669" y="12792"/>
                    <a:pt x="9788" y="12944"/>
                    <a:pt x="8906" y="13005"/>
                  </a:cubicBezTo>
                  <a:cubicBezTo>
                    <a:pt x="8846" y="13005"/>
                    <a:pt x="8846" y="13096"/>
                    <a:pt x="8906" y="13096"/>
                  </a:cubicBezTo>
                  <a:cubicBezTo>
                    <a:pt x="9020" y="13101"/>
                    <a:pt x="9133" y="13104"/>
                    <a:pt x="9246" y="13104"/>
                  </a:cubicBezTo>
                  <a:cubicBezTo>
                    <a:pt x="9770" y="13104"/>
                    <a:pt x="10291" y="13050"/>
                    <a:pt x="10791" y="12974"/>
                  </a:cubicBezTo>
                  <a:cubicBezTo>
                    <a:pt x="11270" y="12906"/>
                    <a:pt x="11885" y="12718"/>
                    <a:pt x="12432" y="12718"/>
                  </a:cubicBezTo>
                  <a:cubicBezTo>
                    <a:pt x="12615" y="12718"/>
                    <a:pt x="12790" y="12739"/>
                    <a:pt x="12949" y="12792"/>
                  </a:cubicBezTo>
                  <a:cubicBezTo>
                    <a:pt x="13192" y="13096"/>
                    <a:pt x="13466" y="13400"/>
                    <a:pt x="13679" y="13704"/>
                  </a:cubicBezTo>
                  <a:cubicBezTo>
                    <a:pt x="13891" y="13947"/>
                    <a:pt x="14104" y="14190"/>
                    <a:pt x="14287" y="14464"/>
                  </a:cubicBezTo>
                  <a:cubicBezTo>
                    <a:pt x="14096" y="14437"/>
                    <a:pt x="13904" y="14425"/>
                    <a:pt x="13711" y="14425"/>
                  </a:cubicBezTo>
                  <a:cubicBezTo>
                    <a:pt x="12831" y="14425"/>
                    <a:pt x="11938" y="14668"/>
                    <a:pt x="11065" y="14768"/>
                  </a:cubicBezTo>
                  <a:cubicBezTo>
                    <a:pt x="10545" y="14844"/>
                    <a:pt x="10021" y="14881"/>
                    <a:pt x="9497" y="14881"/>
                  </a:cubicBezTo>
                  <a:cubicBezTo>
                    <a:pt x="8552" y="14881"/>
                    <a:pt x="7607" y="14759"/>
                    <a:pt x="6688" y="14525"/>
                  </a:cubicBezTo>
                  <a:cubicBezTo>
                    <a:pt x="6627" y="14525"/>
                    <a:pt x="6566" y="14616"/>
                    <a:pt x="6657" y="14646"/>
                  </a:cubicBezTo>
                  <a:cubicBezTo>
                    <a:pt x="7549" y="14928"/>
                    <a:pt x="8477" y="15083"/>
                    <a:pt x="9413" y="15083"/>
                  </a:cubicBezTo>
                  <a:cubicBezTo>
                    <a:pt x="9689" y="15083"/>
                    <a:pt x="9967" y="15069"/>
                    <a:pt x="10244" y="15041"/>
                  </a:cubicBezTo>
                  <a:cubicBezTo>
                    <a:pt x="11445" y="14990"/>
                    <a:pt x="12624" y="14703"/>
                    <a:pt x="13818" y="14703"/>
                  </a:cubicBezTo>
                  <a:cubicBezTo>
                    <a:pt x="14045" y="14703"/>
                    <a:pt x="14272" y="14713"/>
                    <a:pt x="14499" y="14737"/>
                  </a:cubicBezTo>
                  <a:cubicBezTo>
                    <a:pt x="15138" y="15558"/>
                    <a:pt x="15746" y="16379"/>
                    <a:pt x="16353" y="17230"/>
                  </a:cubicBezTo>
                  <a:cubicBezTo>
                    <a:pt x="16075" y="17171"/>
                    <a:pt x="15798" y="17146"/>
                    <a:pt x="15522" y="17146"/>
                  </a:cubicBezTo>
                  <a:cubicBezTo>
                    <a:pt x="14654" y="17146"/>
                    <a:pt x="13795" y="17394"/>
                    <a:pt x="12919" y="17625"/>
                  </a:cubicBezTo>
                  <a:cubicBezTo>
                    <a:pt x="11751" y="17917"/>
                    <a:pt x="10569" y="18166"/>
                    <a:pt x="9392" y="18166"/>
                  </a:cubicBezTo>
                  <a:cubicBezTo>
                    <a:pt x="8854" y="18166"/>
                    <a:pt x="8316" y="18114"/>
                    <a:pt x="7782" y="17990"/>
                  </a:cubicBezTo>
                  <a:cubicBezTo>
                    <a:pt x="7776" y="17987"/>
                    <a:pt x="7771" y="17986"/>
                    <a:pt x="7766" y="17986"/>
                  </a:cubicBezTo>
                  <a:cubicBezTo>
                    <a:pt x="7711" y="17986"/>
                    <a:pt x="7668" y="18114"/>
                    <a:pt x="7751" y="18142"/>
                  </a:cubicBezTo>
                  <a:cubicBezTo>
                    <a:pt x="8435" y="18309"/>
                    <a:pt x="9134" y="18392"/>
                    <a:pt x="9834" y="18392"/>
                  </a:cubicBezTo>
                  <a:cubicBezTo>
                    <a:pt x="10533" y="18392"/>
                    <a:pt x="11232" y="18309"/>
                    <a:pt x="11916" y="18142"/>
                  </a:cubicBezTo>
                  <a:cubicBezTo>
                    <a:pt x="13059" y="17890"/>
                    <a:pt x="14254" y="17415"/>
                    <a:pt x="15436" y="17415"/>
                  </a:cubicBezTo>
                  <a:cubicBezTo>
                    <a:pt x="15825" y="17415"/>
                    <a:pt x="16213" y="17467"/>
                    <a:pt x="16597" y="17595"/>
                  </a:cubicBezTo>
                  <a:cubicBezTo>
                    <a:pt x="17144" y="18354"/>
                    <a:pt x="17660" y="19114"/>
                    <a:pt x="18147" y="19905"/>
                  </a:cubicBezTo>
                  <a:cubicBezTo>
                    <a:pt x="17899" y="19865"/>
                    <a:pt x="17653" y="19848"/>
                    <a:pt x="17408" y="19848"/>
                  </a:cubicBezTo>
                  <a:cubicBezTo>
                    <a:pt x="15660" y="19848"/>
                    <a:pt x="13974" y="20731"/>
                    <a:pt x="12265" y="20731"/>
                  </a:cubicBezTo>
                  <a:cubicBezTo>
                    <a:pt x="12007" y="20731"/>
                    <a:pt x="11749" y="20711"/>
                    <a:pt x="11490" y="20665"/>
                  </a:cubicBezTo>
                  <a:cubicBezTo>
                    <a:pt x="11399" y="20665"/>
                    <a:pt x="11369" y="20786"/>
                    <a:pt x="11460" y="20817"/>
                  </a:cubicBezTo>
                  <a:cubicBezTo>
                    <a:pt x="11776" y="20887"/>
                    <a:pt x="12092" y="20917"/>
                    <a:pt x="12407" y="20917"/>
                  </a:cubicBezTo>
                  <a:cubicBezTo>
                    <a:pt x="14042" y="20917"/>
                    <a:pt x="15654" y="20116"/>
                    <a:pt x="17288" y="20116"/>
                  </a:cubicBezTo>
                  <a:cubicBezTo>
                    <a:pt x="17634" y="20116"/>
                    <a:pt x="17981" y="20152"/>
                    <a:pt x="18329" y="20239"/>
                  </a:cubicBezTo>
                  <a:cubicBezTo>
                    <a:pt x="18542" y="20573"/>
                    <a:pt x="18755" y="20908"/>
                    <a:pt x="18967" y="21272"/>
                  </a:cubicBezTo>
                  <a:cubicBezTo>
                    <a:pt x="19302" y="21850"/>
                    <a:pt x="19667" y="22427"/>
                    <a:pt x="20001" y="23035"/>
                  </a:cubicBezTo>
                  <a:cubicBezTo>
                    <a:pt x="19648" y="22900"/>
                    <a:pt x="19266" y="22855"/>
                    <a:pt x="18877" y="22855"/>
                  </a:cubicBezTo>
                  <a:cubicBezTo>
                    <a:pt x="18394" y="22855"/>
                    <a:pt x="17902" y="22924"/>
                    <a:pt x="17448" y="22975"/>
                  </a:cubicBezTo>
                  <a:cubicBezTo>
                    <a:pt x="16825" y="23066"/>
                    <a:pt x="16194" y="23149"/>
                    <a:pt x="15575" y="23149"/>
                  </a:cubicBezTo>
                  <a:cubicBezTo>
                    <a:pt x="14955" y="23149"/>
                    <a:pt x="14347" y="23066"/>
                    <a:pt x="13770" y="22823"/>
                  </a:cubicBezTo>
                  <a:cubicBezTo>
                    <a:pt x="13760" y="22819"/>
                    <a:pt x="13750" y="22818"/>
                    <a:pt x="13740" y="22818"/>
                  </a:cubicBezTo>
                  <a:cubicBezTo>
                    <a:pt x="13661" y="22818"/>
                    <a:pt x="13597" y="22917"/>
                    <a:pt x="13679" y="22944"/>
                  </a:cubicBezTo>
                  <a:cubicBezTo>
                    <a:pt x="14379" y="23238"/>
                    <a:pt x="15130" y="23397"/>
                    <a:pt x="15881" y="23397"/>
                  </a:cubicBezTo>
                  <a:cubicBezTo>
                    <a:pt x="16141" y="23397"/>
                    <a:pt x="16400" y="23378"/>
                    <a:pt x="16657" y="23339"/>
                  </a:cubicBezTo>
                  <a:cubicBezTo>
                    <a:pt x="17358" y="23269"/>
                    <a:pt x="18018" y="23179"/>
                    <a:pt x="18684" y="23179"/>
                  </a:cubicBezTo>
                  <a:cubicBezTo>
                    <a:pt x="19174" y="23179"/>
                    <a:pt x="19668" y="23228"/>
                    <a:pt x="20183" y="23370"/>
                  </a:cubicBezTo>
                  <a:cubicBezTo>
                    <a:pt x="20518" y="24008"/>
                    <a:pt x="20852" y="24616"/>
                    <a:pt x="21186" y="25285"/>
                  </a:cubicBezTo>
                  <a:lnTo>
                    <a:pt x="21278" y="25406"/>
                  </a:lnTo>
                  <a:cubicBezTo>
                    <a:pt x="20859" y="25305"/>
                    <a:pt x="20438" y="25271"/>
                    <a:pt x="20015" y="25271"/>
                  </a:cubicBezTo>
                  <a:cubicBezTo>
                    <a:pt x="19122" y="25271"/>
                    <a:pt x="18223" y="25424"/>
                    <a:pt x="17337" y="25424"/>
                  </a:cubicBezTo>
                  <a:cubicBezTo>
                    <a:pt x="16873" y="25424"/>
                    <a:pt x="16413" y="25382"/>
                    <a:pt x="15958" y="25254"/>
                  </a:cubicBezTo>
                  <a:cubicBezTo>
                    <a:pt x="15898" y="25254"/>
                    <a:pt x="15867" y="25345"/>
                    <a:pt x="15928" y="25345"/>
                  </a:cubicBezTo>
                  <a:cubicBezTo>
                    <a:pt x="16476" y="25534"/>
                    <a:pt x="17036" y="25588"/>
                    <a:pt x="17602" y="25588"/>
                  </a:cubicBezTo>
                  <a:cubicBezTo>
                    <a:pt x="18352" y="25588"/>
                    <a:pt x="19113" y="25494"/>
                    <a:pt x="19872" y="25494"/>
                  </a:cubicBezTo>
                  <a:cubicBezTo>
                    <a:pt x="20383" y="25494"/>
                    <a:pt x="20894" y="25537"/>
                    <a:pt x="21399" y="25680"/>
                  </a:cubicBezTo>
                  <a:cubicBezTo>
                    <a:pt x="21916" y="26804"/>
                    <a:pt x="22402" y="28051"/>
                    <a:pt x="23101" y="29023"/>
                  </a:cubicBezTo>
                  <a:cubicBezTo>
                    <a:pt x="23139" y="29070"/>
                    <a:pt x="23188" y="29091"/>
                    <a:pt x="23238" y="29091"/>
                  </a:cubicBezTo>
                  <a:cubicBezTo>
                    <a:pt x="23347" y="29091"/>
                    <a:pt x="23457" y="28988"/>
                    <a:pt x="23436" y="28841"/>
                  </a:cubicBezTo>
                  <a:cubicBezTo>
                    <a:pt x="23192" y="27625"/>
                    <a:pt x="22524" y="26470"/>
                    <a:pt x="21946" y="25376"/>
                  </a:cubicBezTo>
                  <a:cubicBezTo>
                    <a:pt x="22524" y="23491"/>
                    <a:pt x="24135" y="22215"/>
                    <a:pt x="24439" y="20148"/>
                  </a:cubicBezTo>
                  <a:cubicBezTo>
                    <a:pt x="24439" y="20110"/>
                    <a:pt x="24404" y="20084"/>
                    <a:pt x="24370" y="20084"/>
                  </a:cubicBezTo>
                  <a:cubicBezTo>
                    <a:pt x="24349" y="20084"/>
                    <a:pt x="24329" y="20094"/>
                    <a:pt x="24317" y="20117"/>
                  </a:cubicBezTo>
                  <a:cubicBezTo>
                    <a:pt x="23952" y="22063"/>
                    <a:pt x="22402" y="23309"/>
                    <a:pt x="21794" y="25102"/>
                  </a:cubicBezTo>
                  <a:lnTo>
                    <a:pt x="21703" y="24950"/>
                  </a:lnTo>
                  <a:cubicBezTo>
                    <a:pt x="21399" y="24312"/>
                    <a:pt x="21034" y="23674"/>
                    <a:pt x="20700" y="23066"/>
                  </a:cubicBezTo>
                  <a:cubicBezTo>
                    <a:pt x="21034" y="21789"/>
                    <a:pt x="21673" y="20877"/>
                    <a:pt x="22311" y="19753"/>
                  </a:cubicBezTo>
                  <a:cubicBezTo>
                    <a:pt x="22889" y="18810"/>
                    <a:pt x="23192" y="17747"/>
                    <a:pt x="23162" y="16652"/>
                  </a:cubicBezTo>
                  <a:cubicBezTo>
                    <a:pt x="23162" y="16592"/>
                    <a:pt x="23124" y="16561"/>
                    <a:pt x="23086" y="16561"/>
                  </a:cubicBezTo>
                  <a:cubicBezTo>
                    <a:pt x="23048" y="16561"/>
                    <a:pt x="23010" y="16592"/>
                    <a:pt x="23010" y="16652"/>
                  </a:cubicBezTo>
                  <a:cubicBezTo>
                    <a:pt x="23040" y="18081"/>
                    <a:pt x="22341" y="19236"/>
                    <a:pt x="21642" y="20361"/>
                  </a:cubicBezTo>
                  <a:cubicBezTo>
                    <a:pt x="21217" y="21060"/>
                    <a:pt x="20670" y="21880"/>
                    <a:pt x="20518" y="22731"/>
                  </a:cubicBezTo>
                  <a:cubicBezTo>
                    <a:pt x="20183" y="22124"/>
                    <a:pt x="19819" y="21546"/>
                    <a:pt x="19484" y="20938"/>
                  </a:cubicBezTo>
                  <a:cubicBezTo>
                    <a:pt x="19271" y="20604"/>
                    <a:pt x="19059" y="20239"/>
                    <a:pt x="18846" y="19905"/>
                  </a:cubicBezTo>
                  <a:cubicBezTo>
                    <a:pt x="19271" y="17473"/>
                    <a:pt x="21612" y="15953"/>
                    <a:pt x="21733" y="13339"/>
                  </a:cubicBezTo>
                  <a:cubicBezTo>
                    <a:pt x="21733" y="13286"/>
                    <a:pt x="21692" y="13254"/>
                    <a:pt x="21658" y="13254"/>
                  </a:cubicBezTo>
                  <a:cubicBezTo>
                    <a:pt x="21633" y="13254"/>
                    <a:pt x="21612" y="13271"/>
                    <a:pt x="21612" y="13309"/>
                  </a:cubicBezTo>
                  <a:cubicBezTo>
                    <a:pt x="21369" y="15801"/>
                    <a:pt x="19180" y="17291"/>
                    <a:pt x="18664" y="19601"/>
                  </a:cubicBezTo>
                  <a:cubicBezTo>
                    <a:pt x="18147" y="18810"/>
                    <a:pt x="17630" y="18020"/>
                    <a:pt x="17083" y="17260"/>
                  </a:cubicBezTo>
                  <a:cubicBezTo>
                    <a:pt x="17144" y="15588"/>
                    <a:pt x="18268" y="14221"/>
                    <a:pt x="18937" y="12762"/>
                  </a:cubicBezTo>
                  <a:cubicBezTo>
                    <a:pt x="19636" y="11424"/>
                    <a:pt x="19910" y="9905"/>
                    <a:pt x="19697" y="8385"/>
                  </a:cubicBezTo>
                  <a:cubicBezTo>
                    <a:pt x="19737" y="8304"/>
                    <a:pt x="19670" y="8250"/>
                    <a:pt x="19611" y="8250"/>
                  </a:cubicBezTo>
                  <a:cubicBezTo>
                    <a:pt x="19582" y="8250"/>
                    <a:pt x="19555" y="8263"/>
                    <a:pt x="19545" y="8294"/>
                  </a:cubicBezTo>
                  <a:cubicBezTo>
                    <a:pt x="19727" y="10239"/>
                    <a:pt x="19028" y="11971"/>
                    <a:pt x="18177" y="13552"/>
                  </a:cubicBezTo>
                  <a:cubicBezTo>
                    <a:pt x="17600" y="14585"/>
                    <a:pt x="16961" y="15619"/>
                    <a:pt x="16840" y="16835"/>
                  </a:cubicBezTo>
                  <a:cubicBezTo>
                    <a:pt x="16232" y="15953"/>
                    <a:pt x="15624" y="15133"/>
                    <a:pt x="14986" y="14312"/>
                  </a:cubicBezTo>
                  <a:cubicBezTo>
                    <a:pt x="15198" y="12853"/>
                    <a:pt x="15837" y="11546"/>
                    <a:pt x="16110" y="10087"/>
                  </a:cubicBezTo>
                  <a:cubicBezTo>
                    <a:pt x="16384" y="8810"/>
                    <a:pt x="16353" y="7473"/>
                    <a:pt x="15989" y="6196"/>
                  </a:cubicBezTo>
                  <a:cubicBezTo>
                    <a:pt x="15976" y="6171"/>
                    <a:pt x="15952" y="6161"/>
                    <a:pt x="15931" y="6161"/>
                  </a:cubicBezTo>
                  <a:cubicBezTo>
                    <a:pt x="15903" y="6161"/>
                    <a:pt x="15880" y="6179"/>
                    <a:pt x="15898" y="6196"/>
                  </a:cubicBezTo>
                  <a:cubicBezTo>
                    <a:pt x="16232" y="7746"/>
                    <a:pt x="16171" y="9327"/>
                    <a:pt x="15715" y="10847"/>
                  </a:cubicBezTo>
                  <a:cubicBezTo>
                    <a:pt x="15411" y="11880"/>
                    <a:pt x="14864" y="12914"/>
                    <a:pt x="14773" y="14008"/>
                  </a:cubicBezTo>
                  <a:lnTo>
                    <a:pt x="14135" y="13248"/>
                  </a:lnTo>
                  <a:cubicBezTo>
                    <a:pt x="13891" y="12944"/>
                    <a:pt x="13648" y="12640"/>
                    <a:pt x="13375" y="12336"/>
                  </a:cubicBezTo>
                  <a:cubicBezTo>
                    <a:pt x="13283" y="11667"/>
                    <a:pt x="13709" y="10847"/>
                    <a:pt x="13891" y="10208"/>
                  </a:cubicBezTo>
                  <a:cubicBezTo>
                    <a:pt x="14074" y="9601"/>
                    <a:pt x="14195" y="8932"/>
                    <a:pt x="14195" y="8294"/>
                  </a:cubicBezTo>
                  <a:cubicBezTo>
                    <a:pt x="14195" y="8263"/>
                    <a:pt x="14173" y="8248"/>
                    <a:pt x="14150" y="8248"/>
                  </a:cubicBezTo>
                  <a:cubicBezTo>
                    <a:pt x="14127" y="8248"/>
                    <a:pt x="14104" y="8263"/>
                    <a:pt x="14104" y="8294"/>
                  </a:cubicBezTo>
                  <a:cubicBezTo>
                    <a:pt x="13983" y="9175"/>
                    <a:pt x="13739" y="10056"/>
                    <a:pt x="13405" y="10908"/>
                  </a:cubicBezTo>
                  <a:cubicBezTo>
                    <a:pt x="13253" y="11272"/>
                    <a:pt x="13162" y="11667"/>
                    <a:pt x="13131" y="12032"/>
                  </a:cubicBezTo>
                  <a:cubicBezTo>
                    <a:pt x="12584" y="11394"/>
                    <a:pt x="12037" y="10756"/>
                    <a:pt x="11460" y="10148"/>
                  </a:cubicBezTo>
                  <a:cubicBezTo>
                    <a:pt x="12584" y="8081"/>
                    <a:pt x="12858" y="5649"/>
                    <a:pt x="12220" y="3369"/>
                  </a:cubicBezTo>
                  <a:cubicBezTo>
                    <a:pt x="12207" y="3331"/>
                    <a:pt x="12178" y="3314"/>
                    <a:pt x="12151" y="3314"/>
                  </a:cubicBezTo>
                  <a:cubicBezTo>
                    <a:pt x="12114" y="3314"/>
                    <a:pt x="12080" y="3347"/>
                    <a:pt x="12098" y="3400"/>
                  </a:cubicBezTo>
                  <a:cubicBezTo>
                    <a:pt x="12584" y="5619"/>
                    <a:pt x="12280" y="7929"/>
                    <a:pt x="11247" y="9935"/>
                  </a:cubicBezTo>
                  <a:cubicBezTo>
                    <a:pt x="10852" y="9479"/>
                    <a:pt x="10396" y="9023"/>
                    <a:pt x="9970" y="8567"/>
                  </a:cubicBezTo>
                  <a:cubicBezTo>
                    <a:pt x="10426" y="7686"/>
                    <a:pt x="10426" y="6409"/>
                    <a:pt x="10365" y="5436"/>
                  </a:cubicBezTo>
                  <a:cubicBezTo>
                    <a:pt x="10365" y="5376"/>
                    <a:pt x="10320" y="5345"/>
                    <a:pt x="10274" y="5345"/>
                  </a:cubicBezTo>
                  <a:cubicBezTo>
                    <a:pt x="10229" y="5345"/>
                    <a:pt x="10183" y="5376"/>
                    <a:pt x="10183" y="5436"/>
                  </a:cubicBezTo>
                  <a:cubicBezTo>
                    <a:pt x="10214" y="6044"/>
                    <a:pt x="10183" y="6652"/>
                    <a:pt x="10062" y="7260"/>
                  </a:cubicBezTo>
                  <a:cubicBezTo>
                    <a:pt x="10001" y="7625"/>
                    <a:pt x="9879" y="8020"/>
                    <a:pt x="9788" y="8385"/>
                  </a:cubicBezTo>
                  <a:cubicBezTo>
                    <a:pt x="9150" y="7746"/>
                    <a:pt x="8511" y="7108"/>
                    <a:pt x="7843" y="6500"/>
                  </a:cubicBezTo>
                  <a:lnTo>
                    <a:pt x="7448" y="6135"/>
                  </a:lnTo>
                  <a:cubicBezTo>
                    <a:pt x="7782" y="4676"/>
                    <a:pt x="7721" y="3157"/>
                    <a:pt x="7235" y="1728"/>
                  </a:cubicBezTo>
                  <a:cubicBezTo>
                    <a:pt x="7226" y="1719"/>
                    <a:pt x="7214" y="1716"/>
                    <a:pt x="7202" y="1716"/>
                  </a:cubicBezTo>
                  <a:cubicBezTo>
                    <a:pt x="7174" y="1716"/>
                    <a:pt x="7144" y="1737"/>
                    <a:pt x="7144" y="1759"/>
                  </a:cubicBezTo>
                  <a:cubicBezTo>
                    <a:pt x="7508" y="3126"/>
                    <a:pt x="7539" y="4555"/>
                    <a:pt x="7235" y="5953"/>
                  </a:cubicBezTo>
                  <a:cubicBezTo>
                    <a:pt x="6596" y="5345"/>
                    <a:pt x="5897" y="4737"/>
                    <a:pt x="5229" y="4160"/>
                  </a:cubicBezTo>
                  <a:cubicBezTo>
                    <a:pt x="5198" y="3035"/>
                    <a:pt x="4651" y="1850"/>
                    <a:pt x="4104" y="877"/>
                  </a:cubicBezTo>
                  <a:cubicBezTo>
                    <a:pt x="4092" y="854"/>
                    <a:pt x="4072" y="844"/>
                    <a:pt x="4053" y="844"/>
                  </a:cubicBezTo>
                  <a:cubicBezTo>
                    <a:pt x="4022" y="844"/>
                    <a:pt x="3994" y="870"/>
                    <a:pt x="4013" y="907"/>
                  </a:cubicBezTo>
                  <a:cubicBezTo>
                    <a:pt x="4317" y="1455"/>
                    <a:pt x="4530" y="2062"/>
                    <a:pt x="4712" y="2640"/>
                  </a:cubicBezTo>
                  <a:cubicBezTo>
                    <a:pt x="4833" y="3066"/>
                    <a:pt x="4864" y="3491"/>
                    <a:pt x="4955" y="3917"/>
                  </a:cubicBezTo>
                  <a:cubicBezTo>
                    <a:pt x="4226" y="3309"/>
                    <a:pt x="3496" y="2731"/>
                    <a:pt x="2706" y="2154"/>
                  </a:cubicBezTo>
                  <a:cubicBezTo>
                    <a:pt x="2523" y="1819"/>
                    <a:pt x="2463" y="1424"/>
                    <a:pt x="2341" y="1059"/>
                  </a:cubicBezTo>
                  <a:cubicBezTo>
                    <a:pt x="2159" y="695"/>
                    <a:pt x="1946" y="330"/>
                    <a:pt x="1703" y="26"/>
                  </a:cubicBezTo>
                  <a:cubicBezTo>
                    <a:pt x="1694" y="8"/>
                    <a:pt x="1682" y="1"/>
                    <a:pt x="16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43"/>
            <p:cNvSpPr/>
            <p:nvPr/>
          </p:nvSpPr>
          <p:spPr>
            <a:xfrm>
              <a:off x="11255312" y="-1380975"/>
              <a:ext cx="281908" cy="365678"/>
            </a:xfrm>
            <a:custGeom>
              <a:avLst/>
              <a:gdLst/>
              <a:ahLst/>
              <a:cxnLst/>
              <a:rect l="l" t="t" r="r" b="b"/>
              <a:pathLst>
                <a:path w="8255" h="10708" extrusionOk="0">
                  <a:moveTo>
                    <a:pt x="373" y="1"/>
                  </a:moveTo>
                  <a:cubicBezTo>
                    <a:pt x="183" y="1"/>
                    <a:pt x="0" y="122"/>
                    <a:pt x="15" y="366"/>
                  </a:cubicBezTo>
                  <a:cubicBezTo>
                    <a:pt x="167" y="2554"/>
                    <a:pt x="76" y="5138"/>
                    <a:pt x="1383" y="7022"/>
                  </a:cubicBezTo>
                  <a:cubicBezTo>
                    <a:pt x="2751" y="9028"/>
                    <a:pt x="5274" y="10275"/>
                    <a:pt x="7584" y="10700"/>
                  </a:cubicBezTo>
                  <a:cubicBezTo>
                    <a:pt x="7612" y="10705"/>
                    <a:pt x="7640" y="10708"/>
                    <a:pt x="7667" y="10708"/>
                  </a:cubicBezTo>
                  <a:cubicBezTo>
                    <a:pt x="8093" y="10708"/>
                    <a:pt x="8255" y="10056"/>
                    <a:pt x="7797" y="9971"/>
                  </a:cubicBezTo>
                  <a:lnTo>
                    <a:pt x="7797" y="9971"/>
                  </a:lnTo>
                  <a:lnTo>
                    <a:pt x="7797" y="10001"/>
                  </a:lnTo>
                  <a:cubicBezTo>
                    <a:pt x="5608" y="9575"/>
                    <a:pt x="3146" y="8390"/>
                    <a:pt x="1900" y="6445"/>
                  </a:cubicBezTo>
                  <a:cubicBezTo>
                    <a:pt x="806" y="4712"/>
                    <a:pt x="927" y="2372"/>
                    <a:pt x="775" y="366"/>
                  </a:cubicBezTo>
                  <a:cubicBezTo>
                    <a:pt x="760" y="122"/>
                    <a:pt x="563" y="1"/>
                    <a:pt x="37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43"/>
            <p:cNvSpPr/>
            <p:nvPr/>
          </p:nvSpPr>
          <p:spPr>
            <a:xfrm>
              <a:off x="11331603" y="-1121469"/>
              <a:ext cx="98625" cy="93469"/>
            </a:xfrm>
            <a:custGeom>
              <a:avLst/>
              <a:gdLst/>
              <a:ahLst/>
              <a:cxnLst/>
              <a:rect l="l" t="t" r="r" b="b"/>
              <a:pathLst>
                <a:path w="2888" h="2737" extrusionOk="0">
                  <a:moveTo>
                    <a:pt x="0" y="1"/>
                  </a:moveTo>
                  <a:lnTo>
                    <a:pt x="2371" y="2736"/>
                  </a:lnTo>
                  <a:lnTo>
                    <a:pt x="2888" y="1004"/>
                  </a:lnTo>
                  <a:lnTo>
                    <a:pt x="2888" y="1004"/>
                  </a:lnTo>
                  <a:cubicBezTo>
                    <a:pt x="2866" y="1005"/>
                    <a:pt x="2843" y="1006"/>
                    <a:pt x="2819" y="1006"/>
                  </a:cubicBezTo>
                  <a:cubicBezTo>
                    <a:pt x="1983" y="1006"/>
                    <a:pt x="1"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43"/>
            <p:cNvSpPr/>
            <p:nvPr/>
          </p:nvSpPr>
          <p:spPr>
            <a:xfrm>
              <a:off x="11379345" y="-1099101"/>
              <a:ext cx="447433" cy="219277"/>
            </a:xfrm>
            <a:custGeom>
              <a:avLst/>
              <a:gdLst/>
              <a:ahLst/>
              <a:cxnLst/>
              <a:rect l="l" t="t" r="r" b="b"/>
              <a:pathLst>
                <a:path w="13102" h="6421" extrusionOk="0">
                  <a:moveTo>
                    <a:pt x="3518" y="1"/>
                  </a:moveTo>
                  <a:cubicBezTo>
                    <a:pt x="2364" y="1"/>
                    <a:pt x="1202" y="155"/>
                    <a:pt x="61" y="470"/>
                  </a:cubicBezTo>
                  <a:lnTo>
                    <a:pt x="1" y="470"/>
                  </a:lnTo>
                  <a:cubicBezTo>
                    <a:pt x="1004" y="2598"/>
                    <a:pt x="2675" y="4331"/>
                    <a:pt x="4773" y="5425"/>
                  </a:cubicBezTo>
                  <a:cubicBezTo>
                    <a:pt x="6149" y="6082"/>
                    <a:pt x="7650" y="6420"/>
                    <a:pt x="9164" y="6420"/>
                  </a:cubicBezTo>
                  <a:cubicBezTo>
                    <a:pt x="9890" y="6420"/>
                    <a:pt x="10619" y="6342"/>
                    <a:pt x="11338" y="6185"/>
                  </a:cubicBezTo>
                  <a:cubicBezTo>
                    <a:pt x="11946" y="6063"/>
                    <a:pt x="12493" y="5759"/>
                    <a:pt x="12888" y="5303"/>
                  </a:cubicBezTo>
                  <a:cubicBezTo>
                    <a:pt x="12980" y="5121"/>
                    <a:pt x="13040" y="4969"/>
                    <a:pt x="13040" y="4786"/>
                  </a:cubicBezTo>
                  <a:cubicBezTo>
                    <a:pt x="13101" y="4209"/>
                    <a:pt x="12676" y="3753"/>
                    <a:pt x="12250" y="3358"/>
                  </a:cubicBezTo>
                  <a:cubicBezTo>
                    <a:pt x="9819" y="1172"/>
                    <a:pt x="6700" y="1"/>
                    <a:pt x="35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43"/>
            <p:cNvSpPr/>
            <p:nvPr/>
          </p:nvSpPr>
          <p:spPr>
            <a:xfrm>
              <a:off x="11381428" y="-1099101"/>
              <a:ext cx="445350" cy="181132"/>
            </a:xfrm>
            <a:custGeom>
              <a:avLst/>
              <a:gdLst/>
              <a:ahLst/>
              <a:cxnLst/>
              <a:rect l="l" t="t" r="r" b="b"/>
              <a:pathLst>
                <a:path w="13041" h="5304" extrusionOk="0">
                  <a:moveTo>
                    <a:pt x="3457" y="1"/>
                  </a:moveTo>
                  <a:cubicBezTo>
                    <a:pt x="2303" y="1"/>
                    <a:pt x="1141" y="155"/>
                    <a:pt x="0" y="470"/>
                  </a:cubicBezTo>
                  <a:lnTo>
                    <a:pt x="12827" y="5303"/>
                  </a:lnTo>
                  <a:cubicBezTo>
                    <a:pt x="12919" y="5121"/>
                    <a:pt x="12979" y="4969"/>
                    <a:pt x="12979" y="4786"/>
                  </a:cubicBezTo>
                  <a:cubicBezTo>
                    <a:pt x="13040" y="4209"/>
                    <a:pt x="12615" y="3753"/>
                    <a:pt x="12189" y="3358"/>
                  </a:cubicBezTo>
                  <a:cubicBezTo>
                    <a:pt x="9758" y="1172"/>
                    <a:pt x="6639" y="1"/>
                    <a:pt x="34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43"/>
            <p:cNvSpPr/>
            <p:nvPr/>
          </p:nvSpPr>
          <p:spPr>
            <a:xfrm>
              <a:off x="10552061" y="-2065785"/>
              <a:ext cx="417381" cy="488926"/>
            </a:xfrm>
            <a:custGeom>
              <a:avLst/>
              <a:gdLst/>
              <a:ahLst/>
              <a:cxnLst/>
              <a:rect l="l" t="t" r="r" b="b"/>
              <a:pathLst>
                <a:path w="12222" h="14317" extrusionOk="0">
                  <a:moveTo>
                    <a:pt x="623" y="0"/>
                  </a:moveTo>
                  <a:cubicBezTo>
                    <a:pt x="433" y="0"/>
                    <a:pt x="243" y="129"/>
                    <a:pt x="243" y="388"/>
                  </a:cubicBezTo>
                  <a:cubicBezTo>
                    <a:pt x="0" y="7196"/>
                    <a:pt x="4833" y="13154"/>
                    <a:pt x="11551" y="14309"/>
                  </a:cubicBezTo>
                  <a:cubicBezTo>
                    <a:pt x="11579" y="14314"/>
                    <a:pt x="11607" y="14317"/>
                    <a:pt x="11633" y="14317"/>
                  </a:cubicBezTo>
                  <a:cubicBezTo>
                    <a:pt x="12059" y="14317"/>
                    <a:pt x="12221" y="13665"/>
                    <a:pt x="11763" y="13580"/>
                  </a:cubicBezTo>
                  <a:cubicBezTo>
                    <a:pt x="5380" y="12516"/>
                    <a:pt x="760" y="6862"/>
                    <a:pt x="1003" y="388"/>
                  </a:cubicBezTo>
                  <a:cubicBezTo>
                    <a:pt x="1003" y="129"/>
                    <a:pt x="813" y="0"/>
                    <a:pt x="6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43"/>
            <p:cNvSpPr/>
            <p:nvPr/>
          </p:nvSpPr>
          <p:spPr>
            <a:xfrm>
              <a:off x="10659565" y="-1446304"/>
              <a:ext cx="489916" cy="1008893"/>
            </a:xfrm>
            <a:custGeom>
              <a:avLst/>
              <a:gdLst/>
              <a:ahLst/>
              <a:cxnLst/>
              <a:rect l="l" t="t" r="r" b="b"/>
              <a:pathLst>
                <a:path w="14346" h="29543" extrusionOk="0">
                  <a:moveTo>
                    <a:pt x="13748" y="1"/>
                  </a:moveTo>
                  <a:cubicBezTo>
                    <a:pt x="13667" y="1"/>
                    <a:pt x="13584" y="28"/>
                    <a:pt x="13509" y="90"/>
                  </a:cubicBezTo>
                  <a:cubicBezTo>
                    <a:pt x="11746" y="1549"/>
                    <a:pt x="10409" y="3525"/>
                    <a:pt x="9284" y="5500"/>
                  </a:cubicBezTo>
                  <a:cubicBezTo>
                    <a:pt x="8038" y="7537"/>
                    <a:pt x="7096" y="9756"/>
                    <a:pt x="6457" y="12066"/>
                  </a:cubicBezTo>
                  <a:cubicBezTo>
                    <a:pt x="5697" y="15075"/>
                    <a:pt x="5758" y="18175"/>
                    <a:pt x="4846" y="21124"/>
                  </a:cubicBezTo>
                  <a:cubicBezTo>
                    <a:pt x="3934" y="24042"/>
                    <a:pt x="2354" y="26686"/>
                    <a:pt x="256" y="28905"/>
                  </a:cubicBezTo>
                  <a:cubicBezTo>
                    <a:pt x="0" y="29161"/>
                    <a:pt x="244" y="29542"/>
                    <a:pt x="522" y="29542"/>
                  </a:cubicBezTo>
                  <a:cubicBezTo>
                    <a:pt x="607" y="29542"/>
                    <a:pt x="695" y="29507"/>
                    <a:pt x="773" y="29422"/>
                  </a:cubicBezTo>
                  <a:cubicBezTo>
                    <a:pt x="2627" y="27476"/>
                    <a:pt x="4117" y="25197"/>
                    <a:pt x="5089" y="22674"/>
                  </a:cubicBezTo>
                  <a:cubicBezTo>
                    <a:pt x="6275" y="19695"/>
                    <a:pt x="6366" y="16595"/>
                    <a:pt x="6913" y="13464"/>
                  </a:cubicBezTo>
                  <a:cubicBezTo>
                    <a:pt x="7430" y="11032"/>
                    <a:pt x="8311" y="8662"/>
                    <a:pt x="9588" y="6504"/>
                  </a:cubicBezTo>
                  <a:cubicBezTo>
                    <a:pt x="10743" y="4376"/>
                    <a:pt x="12141" y="2218"/>
                    <a:pt x="14056" y="637"/>
                  </a:cubicBezTo>
                  <a:cubicBezTo>
                    <a:pt x="14346" y="396"/>
                    <a:pt x="14060" y="1"/>
                    <a:pt x="137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43"/>
            <p:cNvSpPr/>
            <p:nvPr/>
          </p:nvSpPr>
          <p:spPr>
            <a:xfrm>
              <a:off x="10655843" y="-564039"/>
              <a:ext cx="114232" cy="122496"/>
            </a:xfrm>
            <a:custGeom>
              <a:avLst/>
              <a:gdLst/>
              <a:ahLst/>
              <a:cxnLst/>
              <a:rect l="l" t="t" r="r" b="b"/>
              <a:pathLst>
                <a:path w="3345" h="3587" extrusionOk="0">
                  <a:moveTo>
                    <a:pt x="3344" y="0"/>
                  </a:moveTo>
                  <a:lnTo>
                    <a:pt x="1" y="2979"/>
                  </a:lnTo>
                  <a:lnTo>
                    <a:pt x="2220" y="3587"/>
                  </a:lnTo>
                  <a:lnTo>
                    <a:pt x="334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43"/>
            <p:cNvSpPr/>
            <p:nvPr/>
          </p:nvSpPr>
          <p:spPr>
            <a:xfrm>
              <a:off x="10361060" y="-522547"/>
              <a:ext cx="402765" cy="548551"/>
            </a:xfrm>
            <a:custGeom>
              <a:avLst/>
              <a:gdLst/>
              <a:ahLst/>
              <a:cxnLst/>
              <a:rect l="l" t="t" r="r" b="b"/>
              <a:pathLst>
                <a:path w="11794" h="16063" extrusionOk="0">
                  <a:moveTo>
                    <a:pt x="11156" y="1"/>
                  </a:moveTo>
                  <a:lnTo>
                    <a:pt x="11125" y="31"/>
                  </a:lnTo>
                  <a:cubicBezTo>
                    <a:pt x="5472" y="2311"/>
                    <a:pt x="1368" y="7326"/>
                    <a:pt x="213" y="13314"/>
                  </a:cubicBezTo>
                  <a:cubicBezTo>
                    <a:pt x="61" y="14074"/>
                    <a:pt x="0" y="14956"/>
                    <a:pt x="517" y="15533"/>
                  </a:cubicBezTo>
                  <a:cubicBezTo>
                    <a:pt x="669" y="15715"/>
                    <a:pt x="882" y="15867"/>
                    <a:pt x="1125" y="15959"/>
                  </a:cubicBezTo>
                  <a:cubicBezTo>
                    <a:pt x="1341" y="16031"/>
                    <a:pt x="1573" y="16063"/>
                    <a:pt x="1812" y="16063"/>
                  </a:cubicBezTo>
                  <a:cubicBezTo>
                    <a:pt x="2381" y="16063"/>
                    <a:pt x="2991" y="15881"/>
                    <a:pt x="3526" y="15624"/>
                  </a:cubicBezTo>
                  <a:cubicBezTo>
                    <a:pt x="6353" y="14317"/>
                    <a:pt x="8663" y="12098"/>
                    <a:pt x="10061" y="9332"/>
                  </a:cubicBezTo>
                  <a:cubicBezTo>
                    <a:pt x="11460" y="6566"/>
                    <a:pt x="11794" y="3040"/>
                    <a:pt x="11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43"/>
            <p:cNvSpPr/>
            <p:nvPr/>
          </p:nvSpPr>
          <p:spPr>
            <a:xfrm>
              <a:off x="10361060" y="-521488"/>
              <a:ext cx="378894" cy="543941"/>
            </a:xfrm>
            <a:custGeom>
              <a:avLst/>
              <a:gdLst/>
              <a:ahLst/>
              <a:cxnLst/>
              <a:rect l="l" t="t" r="r" b="b"/>
              <a:pathLst>
                <a:path w="11095" h="15928" extrusionOk="0">
                  <a:moveTo>
                    <a:pt x="11095" y="0"/>
                  </a:moveTo>
                  <a:cubicBezTo>
                    <a:pt x="5441" y="2310"/>
                    <a:pt x="1338" y="7295"/>
                    <a:pt x="183" y="13283"/>
                  </a:cubicBezTo>
                  <a:cubicBezTo>
                    <a:pt x="61" y="14043"/>
                    <a:pt x="0" y="14925"/>
                    <a:pt x="517" y="15502"/>
                  </a:cubicBezTo>
                  <a:cubicBezTo>
                    <a:pt x="669" y="15684"/>
                    <a:pt x="882" y="15836"/>
                    <a:pt x="1125" y="15928"/>
                  </a:cubicBezTo>
                  <a:lnTo>
                    <a:pt x="110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43"/>
            <p:cNvSpPr/>
            <p:nvPr/>
          </p:nvSpPr>
          <p:spPr>
            <a:xfrm>
              <a:off x="11056525" y="-1102789"/>
              <a:ext cx="86195" cy="120447"/>
            </a:xfrm>
            <a:custGeom>
              <a:avLst/>
              <a:gdLst/>
              <a:ahLst/>
              <a:cxnLst/>
              <a:rect l="l" t="t" r="r" b="b"/>
              <a:pathLst>
                <a:path w="2524" h="3527" extrusionOk="0">
                  <a:moveTo>
                    <a:pt x="2098" y="1"/>
                  </a:moveTo>
                  <a:cubicBezTo>
                    <a:pt x="2098" y="1"/>
                    <a:pt x="517" y="822"/>
                    <a:pt x="0" y="3527"/>
                  </a:cubicBezTo>
                  <a:lnTo>
                    <a:pt x="2523" y="3466"/>
                  </a:lnTo>
                  <a:cubicBezTo>
                    <a:pt x="2523" y="3466"/>
                    <a:pt x="1703" y="1338"/>
                    <a:pt x="20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43"/>
            <p:cNvSpPr/>
            <p:nvPr/>
          </p:nvSpPr>
          <p:spPr>
            <a:xfrm>
              <a:off x="10561384" y="-1633207"/>
              <a:ext cx="137044" cy="59216"/>
            </a:xfrm>
            <a:custGeom>
              <a:avLst/>
              <a:gdLst/>
              <a:ahLst/>
              <a:cxnLst/>
              <a:rect l="l" t="t" r="r" b="b"/>
              <a:pathLst>
                <a:path w="4013" h="1734" extrusionOk="0">
                  <a:moveTo>
                    <a:pt x="487" y="1"/>
                  </a:moveTo>
                  <a:lnTo>
                    <a:pt x="1" y="1733"/>
                  </a:lnTo>
                  <a:cubicBezTo>
                    <a:pt x="882" y="1549"/>
                    <a:pt x="1791" y="1447"/>
                    <a:pt x="2699" y="1447"/>
                  </a:cubicBezTo>
                  <a:cubicBezTo>
                    <a:pt x="3138" y="1447"/>
                    <a:pt x="3577" y="1471"/>
                    <a:pt x="4013" y="1520"/>
                  </a:cubicBezTo>
                  <a:cubicBezTo>
                    <a:pt x="4013" y="1520"/>
                    <a:pt x="852" y="578"/>
                    <a:pt x="4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43"/>
            <p:cNvSpPr/>
            <p:nvPr/>
          </p:nvSpPr>
          <p:spPr>
            <a:xfrm>
              <a:off x="10617458" y="-1816934"/>
              <a:ext cx="65431" cy="88278"/>
            </a:xfrm>
            <a:custGeom>
              <a:avLst/>
              <a:gdLst/>
              <a:ahLst/>
              <a:cxnLst/>
              <a:rect l="l" t="t" r="r" b="b"/>
              <a:pathLst>
                <a:path w="1916" h="2585" extrusionOk="0">
                  <a:moveTo>
                    <a:pt x="0" y="1"/>
                  </a:moveTo>
                  <a:lnTo>
                    <a:pt x="0" y="1"/>
                  </a:lnTo>
                  <a:cubicBezTo>
                    <a:pt x="304" y="1064"/>
                    <a:pt x="973" y="1976"/>
                    <a:pt x="1915" y="2584"/>
                  </a:cubicBezTo>
                  <a:cubicBezTo>
                    <a:pt x="1641" y="1916"/>
                    <a:pt x="1641" y="1186"/>
                    <a:pt x="1885" y="5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43"/>
            <p:cNvSpPr/>
            <p:nvPr/>
          </p:nvSpPr>
          <p:spPr>
            <a:xfrm>
              <a:off x="10879013" y="-1062287"/>
              <a:ext cx="381012" cy="825235"/>
            </a:xfrm>
            <a:custGeom>
              <a:avLst/>
              <a:gdLst/>
              <a:ahLst/>
              <a:cxnLst/>
              <a:rect l="l" t="t" r="r" b="b"/>
              <a:pathLst>
                <a:path w="11157" h="24165" extrusionOk="0">
                  <a:moveTo>
                    <a:pt x="6566" y="0"/>
                  </a:moveTo>
                  <a:lnTo>
                    <a:pt x="6506" y="61"/>
                  </a:lnTo>
                  <a:cubicBezTo>
                    <a:pt x="1551" y="6110"/>
                    <a:pt x="1" y="14286"/>
                    <a:pt x="2372" y="21733"/>
                  </a:cubicBezTo>
                  <a:cubicBezTo>
                    <a:pt x="2676" y="22675"/>
                    <a:pt x="3132" y="23709"/>
                    <a:pt x="4074" y="24043"/>
                  </a:cubicBezTo>
                  <a:cubicBezTo>
                    <a:pt x="4276" y="24124"/>
                    <a:pt x="4479" y="24165"/>
                    <a:pt x="4691" y="24165"/>
                  </a:cubicBezTo>
                  <a:cubicBezTo>
                    <a:pt x="4797" y="24165"/>
                    <a:pt x="4905" y="24155"/>
                    <a:pt x="5016" y="24134"/>
                  </a:cubicBezTo>
                  <a:cubicBezTo>
                    <a:pt x="5989" y="23982"/>
                    <a:pt x="6901" y="23131"/>
                    <a:pt x="7539" y="22311"/>
                  </a:cubicBezTo>
                  <a:cubicBezTo>
                    <a:pt x="9910" y="19089"/>
                    <a:pt x="11156" y="15168"/>
                    <a:pt x="11034" y="11186"/>
                  </a:cubicBezTo>
                  <a:cubicBezTo>
                    <a:pt x="10913" y="7204"/>
                    <a:pt x="9120" y="3009"/>
                    <a:pt x="6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43"/>
            <p:cNvSpPr/>
            <p:nvPr/>
          </p:nvSpPr>
          <p:spPr>
            <a:xfrm>
              <a:off x="10880072" y="-1060204"/>
              <a:ext cx="222146" cy="823152"/>
            </a:xfrm>
            <a:custGeom>
              <a:avLst/>
              <a:gdLst/>
              <a:ahLst/>
              <a:cxnLst/>
              <a:rect l="l" t="t" r="r" b="b"/>
              <a:pathLst>
                <a:path w="6505" h="24104" extrusionOk="0">
                  <a:moveTo>
                    <a:pt x="6505" y="0"/>
                  </a:moveTo>
                  <a:lnTo>
                    <a:pt x="6505" y="0"/>
                  </a:lnTo>
                  <a:cubicBezTo>
                    <a:pt x="1550" y="6049"/>
                    <a:pt x="0" y="14225"/>
                    <a:pt x="2371" y="21672"/>
                  </a:cubicBezTo>
                  <a:cubicBezTo>
                    <a:pt x="2675" y="22614"/>
                    <a:pt x="3161" y="23648"/>
                    <a:pt x="4073" y="23982"/>
                  </a:cubicBezTo>
                  <a:cubicBezTo>
                    <a:pt x="4276" y="24063"/>
                    <a:pt x="4492" y="24104"/>
                    <a:pt x="4704" y="24104"/>
                  </a:cubicBezTo>
                  <a:cubicBezTo>
                    <a:pt x="4809" y="24104"/>
                    <a:pt x="4914" y="24094"/>
                    <a:pt x="5016" y="24073"/>
                  </a:cubicBezTo>
                  <a:lnTo>
                    <a:pt x="65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43"/>
            <p:cNvSpPr/>
            <p:nvPr/>
          </p:nvSpPr>
          <p:spPr>
            <a:xfrm>
              <a:off x="10510535" y="-2459876"/>
              <a:ext cx="323879" cy="700075"/>
            </a:xfrm>
            <a:custGeom>
              <a:avLst/>
              <a:gdLst/>
              <a:ahLst/>
              <a:cxnLst/>
              <a:rect l="l" t="t" r="r" b="b"/>
              <a:pathLst>
                <a:path w="9484" h="20500" extrusionOk="0">
                  <a:moveTo>
                    <a:pt x="5291" y="1"/>
                  </a:moveTo>
                  <a:cubicBezTo>
                    <a:pt x="5170" y="1"/>
                    <a:pt x="5047" y="16"/>
                    <a:pt x="4924" y="43"/>
                  </a:cubicBezTo>
                  <a:cubicBezTo>
                    <a:pt x="4104" y="195"/>
                    <a:pt x="3374" y="925"/>
                    <a:pt x="2858" y="1654"/>
                  </a:cubicBezTo>
                  <a:cubicBezTo>
                    <a:pt x="943" y="4451"/>
                    <a:pt x="0" y="7794"/>
                    <a:pt x="213" y="11168"/>
                  </a:cubicBezTo>
                  <a:cubicBezTo>
                    <a:pt x="456" y="14511"/>
                    <a:pt x="2098" y="18007"/>
                    <a:pt x="4347" y="20499"/>
                  </a:cubicBezTo>
                  <a:lnTo>
                    <a:pt x="4408" y="20439"/>
                  </a:lnTo>
                  <a:cubicBezTo>
                    <a:pt x="8390" y="15150"/>
                    <a:pt x="9484" y="8220"/>
                    <a:pt x="7235" y="1989"/>
                  </a:cubicBezTo>
                  <a:cubicBezTo>
                    <a:pt x="6961" y="1198"/>
                    <a:pt x="6535" y="347"/>
                    <a:pt x="5715" y="74"/>
                  </a:cubicBezTo>
                  <a:cubicBezTo>
                    <a:pt x="5581" y="23"/>
                    <a:pt x="5438" y="1"/>
                    <a:pt x="5291" y="1"/>
                  </a:cubicBezTo>
                  <a:close/>
                </a:path>
              </a:pathLst>
            </a:custGeom>
            <a:solidFill>
              <a:srgbClr val="8CB0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43"/>
            <p:cNvSpPr/>
            <p:nvPr/>
          </p:nvSpPr>
          <p:spPr>
            <a:xfrm>
              <a:off x="10660009" y="-2459876"/>
              <a:ext cx="174404" cy="697992"/>
            </a:xfrm>
            <a:custGeom>
              <a:avLst/>
              <a:gdLst/>
              <a:ahLst/>
              <a:cxnLst/>
              <a:rect l="l" t="t" r="r" b="b"/>
              <a:pathLst>
                <a:path w="5107" h="20439" extrusionOk="0">
                  <a:moveTo>
                    <a:pt x="914" y="1"/>
                  </a:moveTo>
                  <a:cubicBezTo>
                    <a:pt x="793" y="1"/>
                    <a:pt x="670" y="16"/>
                    <a:pt x="547" y="43"/>
                  </a:cubicBezTo>
                  <a:lnTo>
                    <a:pt x="0" y="20439"/>
                  </a:lnTo>
                  <a:cubicBezTo>
                    <a:pt x="4013" y="15150"/>
                    <a:pt x="5107" y="8220"/>
                    <a:pt x="2858" y="1989"/>
                  </a:cubicBezTo>
                  <a:cubicBezTo>
                    <a:pt x="2584" y="1198"/>
                    <a:pt x="2128" y="347"/>
                    <a:pt x="1338" y="74"/>
                  </a:cubicBezTo>
                  <a:cubicBezTo>
                    <a:pt x="1204" y="23"/>
                    <a:pt x="1061" y="1"/>
                    <a:pt x="914" y="1"/>
                  </a:cubicBezTo>
                  <a:close/>
                </a:path>
              </a:pathLst>
            </a:custGeom>
            <a:solidFill>
              <a:srgbClr val="81A2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43"/>
            <p:cNvSpPr/>
            <p:nvPr/>
          </p:nvSpPr>
          <p:spPr>
            <a:xfrm>
              <a:off x="9994630" y="-1846201"/>
              <a:ext cx="619720" cy="286894"/>
            </a:xfrm>
            <a:custGeom>
              <a:avLst/>
              <a:gdLst/>
              <a:ahLst/>
              <a:cxnLst/>
              <a:rect l="l" t="t" r="r" b="b"/>
              <a:pathLst>
                <a:path w="18147" h="8401" extrusionOk="0">
                  <a:moveTo>
                    <a:pt x="5932" y="0"/>
                  </a:moveTo>
                  <a:cubicBezTo>
                    <a:pt x="4698" y="0"/>
                    <a:pt x="3459" y="163"/>
                    <a:pt x="2250" y="493"/>
                  </a:cubicBezTo>
                  <a:cubicBezTo>
                    <a:pt x="1460" y="706"/>
                    <a:pt x="609" y="1131"/>
                    <a:pt x="213" y="1800"/>
                  </a:cubicBezTo>
                  <a:cubicBezTo>
                    <a:pt x="92" y="2013"/>
                    <a:pt x="31" y="2256"/>
                    <a:pt x="1" y="2499"/>
                  </a:cubicBezTo>
                  <a:cubicBezTo>
                    <a:pt x="1" y="3259"/>
                    <a:pt x="609" y="3897"/>
                    <a:pt x="1217" y="4384"/>
                  </a:cubicBezTo>
                  <a:cubicBezTo>
                    <a:pt x="4462" y="7026"/>
                    <a:pt x="8463" y="8401"/>
                    <a:pt x="12526" y="8401"/>
                  </a:cubicBezTo>
                  <a:cubicBezTo>
                    <a:pt x="14399" y="8401"/>
                    <a:pt x="16285" y="8109"/>
                    <a:pt x="18117" y="7514"/>
                  </a:cubicBezTo>
                  <a:lnTo>
                    <a:pt x="18147" y="7484"/>
                  </a:lnTo>
                  <a:cubicBezTo>
                    <a:pt x="16688" y="4779"/>
                    <a:pt x="14135" y="2286"/>
                    <a:pt x="11308" y="1070"/>
                  </a:cubicBezTo>
                  <a:cubicBezTo>
                    <a:pt x="9599" y="361"/>
                    <a:pt x="7770" y="0"/>
                    <a:pt x="59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43"/>
            <p:cNvSpPr/>
            <p:nvPr/>
          </p:nvSpPr>
          <p:spPr>
            <a:xfrm>
              <a:off x="9994630" y="-1784765"/>
              <a:ext cx="617671" cy="225492"/>
            </a:xfrm>
            <a:custGeom>
              <a:avLst/>
              <a:gdLst/>
              <a:ahLst/>
              <a:cxnLst/>
              <a:rect l="l" t="t" r="r" b="b"/>
              <a:pathLst>
                <a:path w="18087" h="6603" extrusionOk="0">
                  <a:moveTo>
                    <a:pt x="213" y="1"/>
                  </a:moveTo>
                  <a:cubicBezTo>
                    <a:pt x="92" y="214"/>
                    <a:pt x="1" y="457"/>
                    <a:pt x="1" y="700"/>
                  </a:cubicBezTo>
                  <a:cubicBezTo>
                    <a:pt x="1" y="1460"/>
                    <a:pt x="609" y="2098"/>
                    <a:pt x="1186" y="2615"/>
                  </a:cubicBezTo>
                  <a:cubicBezTo>
                    <a:pt x="4430" y="5235"/>
                    <a:pt x="8441" y="6603"/>
                    <a:pt x="12500" y="6603"/>
                  </a:cubicBezTo>
                  <a:cubicBezTo>
                    <a:pt x="14376" y="6603"/>
                    <a:pt x="16261" y="6311"/>
                    <a:pt x="18086" y="5715"/>
                  </a:cubicBezTo>
                  <a:lnTo>
                    <a:pt x="2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43"/>
            <p:cNvSpPr/>
            <p:nvPr/>
          </p:nvSpPr>
          <p:spPr>
            <a:xfrm>
              <a:off x="10219542" y="-1494524"/>
              <a:ext cx="883768" cy="791836"/>
            </a:xfrm>
            <a:custGeom>
              <a:avLst/>
              <a:gdLst/>
              <a:ahLst/>
              <a:cxnLst/>
              <a:rect l="l" t="t" r="r" b="b"/>
              <a:pathLst>
                <a:path w="25879" h="23187" extrusionOk="0">
                  <a:moveTo>
                    <a:pt x="25291" y="0"/>
                  </a:moveTo>
                  <a:cubicBezTo>
                    <a:pt x="25235" y="0"/>
                    <a:pt x="25177" y="13"/>
                    <a:pt x="25117" y="43"/>
                  </a:cubicBezTo>
                  <a:cubicBezTo>
                    <a:pt x="20345" y="2566"/>
                    <a:pt x="15482" y="5119"/>
                    <a:pt x="11379" y="8675"/>
                  </a:cubicBezTo>
                  <a:cubicBezTo>
                    <a:pt x="6850" y="12596"/>
                    <a:pt x="3658" y="17855"/>
                    <a:pt x="193" y="22657"/>
                  </a:cubicBezTo>
                  <a:cubicBezTo>
                    <a:pt x="0" y="22914"/>
                    <a:pt x="275" y="23187"/>
                    <a:pt x="550" y="23187"/>
                  </a:cubicBezTo>
                  <a:cubicBezTo>
                    <a:pt x="666" y="23187"/>
                    <a:pt x="781" y="23139"/>
                    <a:pt x="862" y="23022"/>
                  </a:cubicBezTo>
                  <a:cubicBezTo>
                    <a:pt x="4266" y="18280"/>
                    <a:pt x="7427" y="13083"/>
                    <a:pt x="11895" y="9223"/>
                  </a:cubicBezTo>
                  <a:cubicBezTo>
                    <a:pt x="15968" y="5727"/>
                    <a:pt x="20771" y="3204"/>
                    <a:pt x="25513" y="712"/>
                  </a:cubicBezTo>
                  <a:cubicBezTo>
                    <a:pt x="25879" y="502"/>
                    <a:pt x="25637" y="0"/>
                    <a:pt x="25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43"/>
            <p:cNvSpPr/>
            <p:nvPr/>
          </p:nvSpPr>
          <p:spPr>
            <a:xfrm>
              <a:off x="10018911" y="-1466282"/>
              <a:ext cx="1009406" cy="213028"/>
            </a:xfrm>
            <a:custGeom>
              <a:avLst/>
              <a:gdLst/>
              <a:ahLst/>
              <a:cxnLst/>
              <a:rect l="l" t="t" r="r" b="b"/>
              <a:pathLst>
                <a:path w="29558" h="6238" extrusionOk="0">
                  <a:moveTo>
                    <a:pt x="29032" y="0"/>
                  </a:moveTo>
                  <a:cubicBezTo>
                    <a:pt x="28969" y="0"/>
                    <a:pt x="28902" y="21"/>
                    <a:pt x="28834" y="67"/>
                  </a:cubicBezTo>
                  <a:lnTo>
                    <a:pt x="28834" y="37"/>
                  </a:lnTo>
                  <a:cubicBezTo>
                    <a:pt x="23429" y="3627"/>
                    <a:pt x="17154" y="5476"/>
                    <a:pt x="10822" y="5476"/>
                  </a:cubicBezTo>
                  <a:cubicBezTo>
                    <a:pt x="7397" y="5476"/>
                    <a:pt x="3956" y="4935"/>
                    <a:pt x="627" y="3836"/>
                  </a:cubicBezTo>
                  <a:cubicBezTo>
                    <a:pt x="584" y="3822"/>
                    <a:pt x="544" y="3815"/>
                    <a:pt x="506" y="3815"/>
                  </a:cubicBezTo>
                  <a:cubicBezTo>
                    <a:pt x="137" y="3815"/>
                    <a:pt x="1" y="4428"/>
                    <a:pt x="414" y="4566"/>
                  </a:cubicBezTo>
                  <a:cubicBezTo>
                    <a:pt x="3818" y="5686"/>
                    <a:pt x="7335" y="6237"/>
                    <a:pt x="10833" y="6237"/>
                  </a:cubicBezTo>
                  <a:cubicBezTo>
                    <a:pt x="17300" y="6237"/>
                    <a:pt x="23707" y="4355"/>
                    <a:pt x="29229" y="705"/>
                  </a:cubicBezTo>
                  <a:cubicBezTo>
                    <a:pt x="29557" y="478"/>
                    <a:pt x="29341" y="0"/>
                    <a:pt x="290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43"/>
            <p:cNvSpPr/>
            <p:nvPr/>
          </p:nvSpPr>
          <p:spPr>
            <a:xfrm>
              <a:off x="9840170" y="-1470175"/>
              <a:ext cx="1279157" cy="536462"/>
            </a:xfrm>
            <a:custGeom>
              <a:avLst/>
              <a:gdLst/>
              <a:ahLst/>
              <a:cxnLst/>
              <a:rect l="l" t="t" r="r" b="b"/>
              <a:pathLst>
                <a:path w="37457" h="15709" extrusionOk="0">
                  <a:moveTo>
                    <a:pt x="37004" y="0"/>
                  </a:moveTo>
                  <a:cubicBezTo>
                    <a:pt x="36961" y="0"/>
                    <a:pt x="36915" y="9"/>
                    <a:pt x="36865" y="29"/>
                  </a:cubicBezTo>
                  <a:cubicBezTo>
                    <a:pt x="30968" y="2491"/>
                    <a:pt x="26257" y="6838"/>
                    <a:pt x="20937" y="10242"/>
                  </a:cubicBezTo>
                  <a:cubicBezTo>
                    <a:pt x="18111" y="12066"/>
                    <a:pt x="15132" y="13555"/>
                    <a:pt x="11849" y="14315"/>
                  </a:cubicBezTo>
                  <a:cubicBezTo>
                    <a:pt x="9977" y="14764"/>
                    <a:pt x="8066" y="14984"/>
                    <a:pt x="6152" y="14984"/>
                  </a:cubicBezTo>
                  <a:cubicBezTo>
                    <a:pt x="4304" y="14984"/>
                    <a:pt x="2454" y="14779"/>
                    <a:pt x="633" y="14376"/>
                  </a:cubicBezTo>
                  <a:cubicBezTo>
                    <a:pt x="599" y="14367"/>
                    <a:pt x="567" y="14363"/>
                    <a:pt x="536" y="14363"/>
                  </a:cubicBezTo>
                  <a:cubicBezTo>
                    <a:pt x="150" y="14363"/>
                    <a:pt x="0" y="15021"/>
                    <a:pt x="451" y="15105"/>
                  </a:cubicBezTo>
                  <a:lnTo>
                    <a:pt x="451" y="15075"/>
                  </a:lnTo>
                  <a:cubicBezTo>
                    <a:pt x="2307" y="15499"/>
                    <a:pt x="4197" y="15709"/>
                    <a:pt x="6084" y="15709"/>
                  </a:cubicBezTo>
                  <a:cubicBezTo>
                    <a:pt x="9604" y="15709"/>
                    <a:pt x="13113" y="14980"/>
                    <a:pt x="16378" y="13555"/>
                  </a:cubicBezTo>
                  <a:cubicBezTo>
                    <a:pt x="21120" y="11488"/>
                    <a:pt x="25132" y="8145"/>
                    <a:pt x="29357" y="5196"/>
                  </a:cubicBezTo>
                  <a:cubicBezTo>
                    <a:pt x="31758" y="3464"/>
                    <a:pt x="34342" y="1974"/>
                    <a:pt x="37077" y="789"/>
                  </a:cubicBezTo>
                  <a:cubicBezTo>
                    <a:pt x="37456" y="600"/>
                    <a:pt x="37353" y="0"/>
                    <a:pt x="370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43"/>
            <p:cNvSpPr/>
            <p:nvPr/>
          </p:nvSpPr>
          <p:spPr>
            <a:xfrm>
              <a:off x="9729934" y="-812139"/>
              <a:ext cx="577169" cy="649465"/>
            </a:xfrm>
            <a:custGeom>
              <a:avLst/>
              <a:gdLst/>
              <a:ahLst/>
              <a:cxnLst/>
              <a:rect l="l" t="t" r="r" b="b"/>
              <a:pathLst>
                <a:path w="16901" h="19018" extrusionOk="0">
                  <a:moveTo>
                    <a:pt x="16475" y="1"/>
                  </a:moveTo>
                  <a:cubicBezTo>
                    <a:pt x="8907" y="2067"/>
                    <a:pt x="2919" y="7782"/>
                    <a:pt x="518" y="15259"/>
                  </a:cubicBezTo>
                  <a:cubicBezTo>
                    <a:pt x="214" y="16201"/>
                    <a:pt x="1" y="17296"/>
                    <a:pt x="578" y="18116"/>
                  </a:cubicBezTo>
                  <a:cubicBezTo>
                    <a:pt x="761" y="18390"/>
                    <a:pt x="1004" y="18603"/>
                    <a:pt x="1277" y="18755"/>
                  </a:cubicBezTo>
                  <a:cubicBezTo>
                    <a:pt x="1665" y="18942"/>
                    <a:pt x="2123" y="19017"/>
                    <a:pt x="2600" y="19017"/>
                  </a:cubicBezTo>
                  <a:cubicBezTo>
                    <a:pt x="3208" y="19017"/>
                    <a:pt x="3846" y="18895"/>
                    <a:pt x="4408" y="18724"/>
                  </a:cubicBezTo>
                  <a:cubicBezTo>
                    <a:pt x="8208" y="17478"/>
                    <a:pt x="11490" y="15016"/>
                    <a:pt x="13709" y="11703"/>
                  </a:cubicBezTo>
                  <a:cubicBezTo>
                    <a:pt x="15898" y="8420"/>
                    <a:pt x="16901" y="3922"/>
                    <a:pt x="165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43"/>
            <p:cNvSpPr/>
            <p:nvPr/>
          </p:nvSpPr>
          <p:spPr>
            <a:xfrm>
              <a:off x="9730992" y="-812139"/>
              <a:ext cx="561597" cy="640483"/>
            </a:xfrm>
            <a:custGeom>
              <a:avLst/>
              <a:gdLst/>
              <a:ahLst/>
              <a:cxnLst/>
              <a:rect l="l" t="t" r="r" b="b"/>
              <a:pathLst>
                <a:path w="16445" h="18755" extrusionOk="0">
                  <a:moveTo>
                    <a:pt x="16444" y="1"/>
                  </a:moveTo>
                  <a:lnTo>
                    <a:pt x="16444" y="1"/>
                  </a:lnTo>
                  <a:cubicBezTo>
                    <a:pt x="8906" y="2067"/>
                    <a:pt x="2888" y="7782"/>
                    <a:pt x="487" y="15259"/>
                  </a:cubicBezTo>
                  <a:cubicBezTo>
                    <a:pt x="213" y="16201"/>
                    <a:pt x="0" y="17296"/>
                    <a:pt x="547" y="18116"/>
                  </a:cubicBezTo>
                  <a:cubicBezTo>
                    <a:pt x="730" y="18390"/>
                    <a:pt x="973" y="18603"/>
                    <a:pt x="1246" y="18755"/>
                  </a:cubicBezTo>
                  <a:lnTo>
                    <a:pt x="16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43"/>
            <p:cNvSpPr/>
            <p:nvPr/>
          </p:nvSpPr>
          <p:spPr>
            <a:xfrm>
              <a:off x="9452807" y="-1092510"/>
              <a:ext cx="645674" cy="255920"/>
            </a:xfrm>
            <a:custGeom>
              <a:avLst/>
              <a:gdLst/>
              <a:ahLst/>
              <a:cxnLst/>
              <a:rect l="l" t="t" r="r" b="b"/>
              <a:pathLst>
                <a:path w="18907" h="7494" extrusionOk="0">
                  <a:moveTo>
                    <a:pt x="8937" y="1"/>
                  </a:moveTo>
                  <a:cubicBezTo>
                    <a:pt x="6378" y="1"/>
                    <a:pt x="3858" y="713"/>
                    <a:pt x="1672" y="2071"/>
                  </a:cubicBezTo>
                  <a:cubicBezTo>
                    <a:pt x="973" y="2496"/>
                    <a:pt x="243" y="3165"/>
                    <a:pt x="91" y="3894"/>
                  </a:cubicBezTo>
                  <a:cubicBezTo>
                    <a:pt x="0" y="4138"/>
                    <a:pt x="0" y="4381"/>
                    <a:pt x="91" y="4624"/>
                  </a:cubicBezTo>
                  <a:cubicBezTo>
                    <a:pt x="274" y="5384"/>
                    <a:pt x="1034" y="5809"/>
                    <a:pt x="1763" y="6113"/>
                  </a:cubicBezTo>
                  <a:cubicBezTo>
                    <a:pt x="3985" y="7038"/>
                    <a:pt x="6336" y="7493"/>
                    <a:pt x="8676" y="7493"/>
                  </a:cubicBezTo>
                  <a:cubicBezTo>
                    <a:pt x="12256" y="7493"/>
                    <a:pt x="15812" y="6428"/>
                    <a:pt x="18845" y="4350"/>
                  </a:cubicBezTo>
                  <a:lnTo>
                    <a:pt x="18906" y="4320"/>
                  </a:lnTo>
                  <a:cubicBezTo>
                    <a:pt x="16748" y="2131"/>
                    <a:pt x="13587" y="460"/>
                    <a:pt x="10547" y="95"/>
                  </a:cubicBezTo>
                  <a:cubicBezTo>
                    <a:pt x="10011" y="32"/>
                    <a:pt x="9473" y="1"/>
                    <a:pt x="8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43"/>
            <p:cNvSpPr/>
            <p:nvPr/>
          </p:nvSpPr>
          <p:spPr>
            <a:xfrm>
              <a:off x="9452807" y="-959530"/>
              <a:ext cx="644615" cy="122940"/>
            </a:xfrm>
            <a:custGeom>
              <a:avLst/>
              <a:gdLst/>
              <a:ahLst/>
              <a:cxnLst/>
              <a:rect l="l" t="t" r="r" b="b"/>
              <a:pathLst>
                <a:path w="18876" h="3600" extrusionOk="0">
                  <a:moveTo>
                    <a:pt x="91" y="0"/>
                  </a:moveTo>
                  <a:cubicBezTo>
                    <a:pt x="0" y="244"/>
                    <a:pt x="0" y="487"/>
                    <a:pt x="91" y="730"/>
                  </a:cubicBezTo>
                  <a:cubicBezTo>
                    <a:pt x="274" y="1490"/>
                    <a:pt x="1034" y="1915"/>
                    <a:pt x="1763" y="2219"/>
                  </a:cubicBezTo>
                  <a:cubicBezTo>
                    <a:pt x="3985" y="3144"/>
                    <a:pt x="6336" y="3599"/>
                    <a:pt x="8678" y="3599"/>
                  </a:cubicBezTo>
                  <a:cubicBezTo>
                    <a:pt x="12261" y="3599"/>
                    <a:pt x="15824" y="2534"/>
                    <a:pt x="18876" y="456"/>
                  </a:cubicBezTo>
                  <a:lnTo>
                    <a:pt x="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43"/>
            <p:cNvSpPr/>
            <p:nvPr/>
          </p:nvSpPr>
          <p:spPr>
            <a:xfrm>
              <a:off x="9395708" y="-1635973"/>
              <a:ext cx="794124" cy="373191"/>
            </a:xfrm>
            <a:custGeom>
              <a:avLst/>
              <a:gdLst/>
              <a:ahLst/>
              <a:cxnLst/>
              <a:rect l="l" t="t" r="r" b="b"/>
              <a:pathLst>
                <a:path w="23254" h="10928" extrusionOk="0">
                  <a:moveTo>
                    <a:pt x="7418" y="1"/>
                  </a:moveTo>
                  <a:cubicBezTo>
                    <a:pt x="5930" y="1"/>
                    <a:pt x="4439" y="189"/>
                    <a:pt x="2979" y="568"/>
                  </a:cubicBezTo>
                  <a:cubicBezTo>
                    <a:pt x="1946" y="811"/>
                    <a:pt x="821" y="1358"/>
                    <a:pt x="304" y="2209"/>
                  </a:cubicBezTo>
                  <a:cubicBezTo>
                    <a:pt x="152" y="2483"/>
                    <a:pt x="61" y="2787"/>
                    <a:pt x="31" y="3121"/>
                  </a:cubicBezTo>
                  <a:cubicBezTo>
                    <a:pt x="0" y="4094"/>
                    <a:pt x="791" y="4915"/>
                    <a:pt x="1520" y="5553"/>
                  </a:cubicBezTo>
                  <a:cubicBezTo>
                    <a:pt x="5740" y="9069"/>
                    <a:pt x="11021" y="10927"/>
                    <a:pt x="16378" y="10927"/>
                  </a:cubicBezTo>
                  <a:cubicBezTo>
                    <a:pt x="18661" y="10927"/>
                    <a:pt x="20958" y="10590"/>
                    <a:pt x="23192" y="9899"/>
                  </a:cubicBezTo>
                  <a:lnTo>
                    <a:pt x="23253" y="9869"/>
                  </a:lnTo>
                  <a:cubicBezTo>
                    <a:pt x="21429" y="6343"/>
                    <a:pt x="18207" y="3091"/>
                    <a:pt x="14590" y="1510"/>
                  </a:cubicBezTo>
                  <a:cubicBezTo>
                    <a:pt x="12304" y="509"/>
                    <a:pt x="9864" y="1"/>
                    <a:pt x="7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43"/>
            <p:cNvSpPr/>
            <p:nvPr/>
          </p:nvSpPr>
          <p:spPr>
            <a:xfrm>
              <a:off x="9395708" y="-1561595"/>
              <a:ext cx="792041" cy="297959"/>
            </a:xfrm>
            <a:custGeom>
              <a:avLst/>
              <a:gdLst/>
              <a:ahLst/>
              <a:cxnLst/>
              <a:rect l="l" t="t" r="r" b="b"/>
              <a:pathLst>
                <a:path w="23193" h="8725" extrusionOk="0">
                  <a:moveTo>
                    <a:pt x="304" y="1"/>
                  </a:moveTo>
                  <a:cubicBezTo>
                    <a:pt x="152" y="275"/>
                    <a:pt x="61" y="578"/>
                    <a:pt x="31" y="913"/>
                  </a:cubicBezTo>
                  <a:cubicBezTo>
                    <a:pt x="0" y="1885"/>
                    <a:pt x="791" y="2706"/>
                    <a:pt x="1520" y="3344"/>
                  </a:cubicBezTo>
                  <a:cubicBezTo>
                    <a:pt x="5732" y="6876"/>
                    <a:pt x="10986" y="8725"/>
                    <a:pt x="16334" y="8725"/>
                  </a:cubicBezTo>
                  <a:cubicBezTo>
                    <a:pt x="18628" y="8725"/>
                    <a:pt x="20939" y="8384"/>
                    <a:pt x="23192" y="7691"/>
                  </a:cubicBezTo>
                  <a:lnTo>
                    <a:pt x="30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2" name="Google Shape;1482;p43"/>
          <p:cNvGrpSpPr/>
          <p:nvPr/>
        </p:nvGrpSpPr>
        <p:grpSpPr>
          <a:xfrm>
            <a:off x="6459089" y="2997472"/>
            <a:ext cx="3427287" cy="3203676"/>
            <a:chOff x="10368334" y="-3016863"/>
            <a:chExt cx="2959405" cy="2766321"/>
          </a:xfrm>
        </p:grpSpPr>
        <p:sp>
          <p:nvSpPr>
            <p:cNvPr id="1483" name="Google Shape;1483;p43"/>
            <p:cNvSpPr/>
            <p:nvPr/>
          </p:nvSpPr>
          <p:spPr>
            <a:xfrm>
              <a:off x="10368334" y="-3016863"/>
              <a:ext cx="2766321" cy="2766321"/>
            </a:xfrm>
            <a:custGeom>
              <a:avLst/>
              <a:gdLst/>
              <a:ahLst/>
              <a:cxnLst/>
              <a:rect l="l" t="t" r="r" b="b"/>
              <a:pathLst>
                <a:path w="81005" h="81005" extrusionOk="0">
                  <a:moveTo>
                    <a:pt x="40487" y="0"/>
                  </a:moveTo>
                  <a:cubicBezTo>
                    <a:pt x="18146" y="0"/>
                    <a:pt x="0" y="18147"/>
                    <a:pt x="0" y="40518"/>
                  </a:cubicBezTo>
                  <a:cubicBezTo>
                    <a:pt x="0" y="62889"/>
                    <a:pt x="18146" y="81005"/>
                    <a:pt x="40487" y="81005"/>
                  </a:cubicBezTo>
                  <a:cubicBezTo>
                    <a:pt x="62858" y="81005"/>
                    <a:pt x="81005" y="62889"/>
                    <a:pt x="81005" y="40518"/>
                  </a:cubicBezTo>
                  <a:cubicBezTo>
                    <a:pt x="81005" y="18147"/>
                    <a:pt x="62858" y="0"/>
                    <a:pt x="404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43"/>
            <p:cNvSpPr/>
            <p:nvPr/>
          </p:nvSpPr>
          <p:spPr>
            <a:xfrm>
              <a:off x="12251262" y="-2759440"/>
              <a:ext cx="1076476" cy="2224087"/>
            </a:xfrm>
            <a:custGeom>
              <a:avLst/>
              <a:gdLst/>
              <a:ahLst/>
              <a:cxnLst/>
              <a:rect l="l" t="t" r="r" b="b"/>
              <a:pathLst>
                <a:path w="31522" h="65127" extrusionOk="0">
                  <a:moveTo>
                    <a:pt x="8907" y="0"/>
                  </a:moveTo>
                  <a:cubicBezTo>
                    <a:pt x="6414" y="548"/>
                    <a:pt x="6262" y="2918"/>
                    <a:pt x="6323" y="5137"/>
                  </a:cubicBezTo>
                  <a:cubicBezTo>
                    <a:pt x="6354" y="6049"/>
                    <a:pt x="6080" y="6931"/>
                    <a:pt x="6262" y="7812"/>
                  </a:cubicBezTo>
                  <a:cubicBezTo>
                    <a:pt x="6417" y="8559"/>
                    <a:pt x="7074" y="9285"/>
                    <a:pt x="7770" y="9285"/>
                  </a:cubicBezTo>
                  <a:cubicBezTo>
                    <a:pt x="7896" y="9285"/>
                    <a:pt x="8022" y="9261"/>
                    <a:pt x="8147" y="9210"/>
                  </a:cubicBezTo>
                  <a:cubicBezTo>
                    <a:pt x="8542" y="9028"/>
                    <a:pt x="8846" y="8633"/>
                    <a:pt x="9241" y="8633"/>
                  </a:cubicBezTo>
                  <a:cubicBezTo>
                    <a:pt x="9253" y="8632"/>
                    <a:pt x="9264" y="8632"/>
                    <a:pt x="9275" y="8632"/>
                  </a:cubicBezTo>
                  <a:cubicBezTo>
                    <a:pt x="9947" y="8632"/>
                    <a:pt x="10152" y="9525"/>
                    <a:pt x="10092" y="10183"/>
                  </a:cubicBezTo>
                  <a:cubicBezTo>
                    <a:pt x="10001" y="10852"/>
                    <a:pt x="9910" y="11703"/>
                    <a:pt x="10457" y="12037"/>
                  </a:cubicBezTo>
                  <a:cubicBezTo>
                    <a:pt x="9150" y="13526"/>
                    <a:pt x="7600" y="14803"/>
                    <a:pt x="5898" y="15837"/>
                  </a:cubicBezTo>
                  <a:cubicBezTo>
                    <a:pt x="7022" y="16870"/>
                    <a:pt x="7691" y="18299"/>
                    <a:pt x="7752" y="19818"/>
                  </a:cubicBezTo>
                  <a:cubicBezTo>
                    <a:pt x="7397" y="20072"/>
                    <a:pt x="6977" y="20128"/>
                    <a:pt x="6543" y="20128"/>
                  </a:cubicBezTo>
                  <a:cubicBezTo>
                    <a:pt x="6196" y="20128"/>
                    <a:pt x="5840" y="20092"/>
                    <a:pt x="5503" y="20092"/>
                  </a:cubicBezTo>
                  <a:cubicBezTo>
                    <a:pt x="4651" y="20092"/>
                    <a:pt x="2189" y="21673"/>
                    <a:pt x="3800" y="22524"/>
                  </a:cubicBezTo>
                  <a:cubicBezTo>
                    <a:pt x="4044" y="22615"/>
                    <a:pt x="4287" y="22706"/>
                    <a:pt x="4530" y="22828"/>
                  </a:cubicBezTo>
                  <a:cubicBezTo>
                    <a:pt x="4773" y="23071"/>
                    <a:pt x="4955" y="23344"/>
                    <a:pt x="5077" y="23679"/>
                  </a:cubicBezTo>
                  <a:cubicBezTo>
                    <a:pt x="5478" y="24480"/>
                    <a:pt x="6254" y="24883"/>
                    <a:pt x="7033" y="24883"/>
                  </a:cubicBezTo>
                  <a:cubicBezTo>
                    <a:pt x="7790" y="24883"/>
                    <a:pt x="8548" y="24503"/>
                    <a:pt x="8968" y="23739"/>
                  </a:cubicBezTo>
                  <a:cubicBezTo>
                    <a:pt x="9393" y="22919"/>
                    <a:pt x="9302" y="21946"/>
                    <a:pt x="9545" y="21065"/>
                  </a:cubicBezTo>
                  <a:cubicBezTo>
                    <a:pt x="9745" y="20366"/>
                    <a:pt x="10415" y="19647"/>
                    <a:pt x="11086" y="19647"/>
                  </a:cubicBezTo>
                  <a:cubicBezTo>
                    <a:pt x="11233" y="19647"/>
                    <a:pt x="11379" y="19681"/>
                    <a:pt x="11521" y="19758"/>
                  </a:cubicBezTo>
                  <a:cubicBezTo>
                    <a:pt x="11946" y="19970"/>
                    <a:pt x="12190" y="20457"/>
                    <a:pt x="12676" y="20548"/>
                  </a:cubicBezTo>
                  <a:cubicBezTo>
                    <a:pt x="12717" y="20554"/>
                    <a:pt x="12758" y="20557"/>
                    <a:pt x="12799" y="20557"/>
                  </a:cubicBezTo>
                  <a:cubicBezTo>
                    <a:pt x="13237" y="20557"/>
                    <a:pt x="13674" y="20216"/>
                    <a:pt x="14081" y="20216"/>
                  </a:cubicBezTo>
                  <a:cubicBezTo>
                    <a:pt x="14172" y="20216"/>
                    <a:pt x="14260" y="20233"/>
                    <a:pt x="14348" y="20274"/>
                  </a:cubicBezTo>
                  <a:cubicBezTo>
                    <a:pt x="14652" y="20852"/>
                    <a:pt x="14986" y="21460"/>
                    <a:pt x="15564" y="21703"/>
                  </a:cubicBezTo>
                  <a:cubicBezTo>
                    <a:pt x="15837" y="21794"/>
                    <a:pt x="16080" y="21855"/>
                    <a:pt x="16354" y="21885"/>
                  </a:cubicBezTo>
                  <a:cubicBezTo>
                    <a:pt x="17326" y="22098"/>
                    <a:pt x="18147" y="22706"/>
                    <a:pt x="18634" y="23587"/>
                  </a:cubicBezTo>
                  <a:cubicBezTo>
                    <a:pt x="18482" y="23071"/>
                    <a:pt x="18512" y="22554"/>
                    <a:pt x="18725" y="22068"/>
                  </a:cubicBezTo>
                  <a:cubicBezTo>
                    <a:pt x="18883" y="21772"/>
                    <a:pt x="19233" y="21565"/>
                    <a:pt x="19551" y="21565"/>
                  </a:cubicBezTo>
                  <a:cubicBezTo>
                    <a:pt x="19722" y="21565"/>
                    <a:pt x="19884" y="21625"/>
                    <a:pt x="20001" y="21764"/>
                  </a:cubicBezTo>
                  <a:cubicBezTo>
                    <a:pt x="20396" y="22220"/>
                    <a:pt x="19941" y="22980"/>
                    <a:pt x="20153" y="23557"/>
                  </a:cubicBezTo>
                  <a:cubicBezTo>
                    <a:pt x="20488" y="24347"/>
                    <a:pt x="21734" y="24135"/>
                    <a:pt x="22372" y="24712"/>
                  </a:cubicBezTo>
                  <a:cubicBezTo>
                    <a:pt x="23010" y="25259"/>
                    <a:pt x="22676" y="26475"/>
                    <a:pt x="22220" y="27265"/>
                  </a:cubicBezTo>
                  <a:cubicBezTo>
                    <a:pt x="22099" y="27508"/>
                    <a:pt x="21947" y="27691"/>
                    <a:pt x="21764" y="27812"/>
                  </a:cubicBezTo>
                  <a:cubicBezTo>
                    <a:pt x="21638" y="27886"/>
                    <a:pt x="21514" y="27918"/>
                    <a:pt x="21390" y="27918"/>
                  </a:cubicBezTo>
                  <a:cubicBezTo>
                    <a:pt x="20645" y="27918"/>
                    <a:pt x="19919" y="26779"/>
                    <a:pt x="19059" y="26779"/>
                  </a:cubicBezTo>
                  <a:cubicBezTo>
                    <a:pt x="18857" y="27589"/>
                    <a:pt x="18103" y="28151"/>
                    <a:pt x="17271" y="28151"/>
                  </a:cubicBezTo>
                  <a:cubicBezTo>
                    <a:pt x="17229" y="28151"/>
                    <a:pt x="17187" y="28150"/>
                    <a:pt x="17144" y="28147"/>
                  </a:cubicBezTo>
                  <a:cubicBezTo>
                    <a:pt x="16080" y="27995"/>
                    <a:pt x="15412" y="26931"/>
                    <a:pt x="14834" y="26019"/>
                  </a:cubicBezTo>
                  <a:cubicBezTo>
                    <a:pt x="14295" y="25091"/>
                    <a:pt x="13520" y="24103"/>
                    <a:pt x="12451" y="24103"/>
                  </a:cubicBezTo>
                  <a:cubicBezTo>
                    <a:pt x="12435" y="24103"/>
                    <a:pt x="12419" y="24104"/>
                    <a:pt x="12402" y="24104"/>
                  </a:cubicBezTo>
                  <a:cubicBezTo>
                    <a:pt x="11339" y="24165"/>
                    <a:pt x="10548" y="25138"/>
                    <a:pt x="9515" y="25198"/>
                  </a:cubicBezTo>
                  <a:cubicBezTo>
                    <a:pt x="9288" y="25198"/>
                    <a:pt x="9052" y="25164"/>
                    <a:pt x="8826" y="25164"/>
                  </a:cubicBezTo>
                  <a:cubicBezTo>
                    <a:pt x="8629" y="25164"/>
                    <a:pt x="8439" y="25190"/>
                    <a:pt x="8269" y="25290"/>
                  </a:cubicBezTo>
                  <a:cubicBezTo>
                    <a:pt x="8056" y="25442"/>
                    <a:pt x="7934" y="25715"/>
                    <a:pt x="7721" y="25867"/>
                  </a:cubicBezTo>
                  <a:cubicBezTo>
                    <a:pt x="7521" y="26034"/>
                    <a:pt x="7280" y="26087"/>
                    <a:pt x="7020" y="26087"/>
                  </a:cubicBezTo>
                  <a:cubicBezTo>
                    <a:pt x="6568" y="26087"/>
                    <a:pt x="6056" y="25928"/>
                    <a:pt x="5594" y="25928"/>
                  </a:cubicBezTo>
                  <a:cubicBezTo>
                    <a:pt x="3952" y="25958"/>
                    <a:pt x="3375" y="28967"/>
                    <a:pt x="2645" y="30153"/>
                  </a:cubicBezTo>
                  <a:cubicBezTo>
                    <a:pt x="1794" y="31521"/>
                    <a:pt x="882" y="33010"/>
                    <a:pt x="974" y="34651"/>
                  </a:cubicBezTo>
                  <a:cubicBezTo>
                    <a:pt x="1004" y="35442"/>
                    <a:pt x="1308" y="36323"/>
                    <a:pt x="974" y="37053"/>
                  </a:cubicBezTo>
                  <a:cubicBezTo>
                    <a:pt x="700" y="37661"/>
                    <a:pt x="92" y="38086"/>
                    <a:pt x="1" y="38724"/>
                  </a:cubicBezTo>
                  <a:cubicBezTo>
                    <a:pt x="1" y="39059"/>
                    <a:pt x="62" y="39393"/>
                    <a:pt x="214" y="39697"/>
                  </a:cubicBezTo>
                  <a:lnTo>
                    <a:pt x="1338" y="42737"/>
                  </a:lnTo>
                  <a:cubicBezTo>
                    <a:pt x="1582" y="43345"/>
                    <a:pt x="1916" y="44074"/>
                    <a:pt x="2554" y="44196"/>
                  </a:cubicBezTo>
                  <a:cubicBezTo>
                    <a:pt x="2889" y="44196"/>
                    <a:pt x="3192" y="44196"/>
                    <a:pt x="3496" y="44226"/>
                  </a:cubicBezTo>
                  <a:cubicBezTo>
                    <a:pt x="3983" y="44348"/>
                    <a:pt x="4196" y="44864"/>
                    <a:pt x="4591" y="45168"/>
                  </a:cubicBezTo>
                  <a:cubicBezTo>
                    <a:pt x="4914" y="45384"/>
                    <a:pt x="5290" y="45451"/>
                    <a:pt x="5681" y="45451"/>
                  </a:cubicBezTo>
                  <a:cubicBezTo>
                    <a:pt x="5953" y="45451"/>
                    <a:pt x="6232" y="45418"/>
                    <a:pt x="6506" y="45381"/>
                  </a:cubicBezTo>
                  <a:lnTo>
                    <a:pt x="9758" y="44925"/>
                  </a:lnTo>
                  <a:cubicBezTo>
                    <a:pt x="9915" y="44903"/>
                    <a:pt x="10074" y="44892"/>
                    <a:pt x="10234" y="44892"/>
                  </a:cubicBezTo>
                  <a:cubicBezTo>
                    <a:pt x="11623" y="44892"/>
                    <a:pt x="13015" y="45721"/>
                    <a:pt x="12524" y="47357"/>
                  </a:cubicBezTo>
                  <a:cubicBezTo>
                    <a:pt x="12342" y="48025"/>
                    <a:pt x="11946" y="48603"/>
                    <a:pt x="11825" y="49272"/>
                  </a:cubicBezTo>
                  <a:cubicBezTo>
                    <a:pt x="11187" y="52250"/>
                    <a:pt x="12098" y="54652"/>
                    <a:pt x="9606" y="57144"/>
                  </a:cubicBezTo>
                  <a:cubicBezTo>
                    <a:pt x="8907" y="57843"/>
                    <a:pt x="7995" y="58664"/>
                    <a:pt x="8208" y="59606"/>
                  </a:cubicBezTo>
                  <a:cubicBezTo>
                    <a:pt x="8299" y="59910"/>
                    <a:pt x="8512" y="60184"/>
                    <a:pt x="8573" y="60518"/>
                  </a:cubicBezTo>
                  <a:cubicBezTo>
                    <a:pt x="8755" y="61339"/>
                    <a:pt x="7995" y="62068"/>
                    <a:pt x="7417" y="62707"/>
                  </a:cubicBezTo>
                  <a:cubicBezTo>
                    <a:pt x="6870" y="63314"/>
                    <a:pt x="6445" y="64439"/>
                    <a:pt x="7114" y="64956"/>
                  </a:cubicBezTo>
                  <a:cubicBezTo>
                    <a:pt x="7279" y="65075"/>
                    <a:pt x="7456" y="65127"/>
                    <a:pt x="7636" y="65127"/>
                  </a:cubicBezTo>
                  <a:cubicBezTo>
                    <a:pt x="8281" y="65127"/>
                    <a:pt x="8979" y="64469"/>
                    <a:pt x="9454" y="63922"/>
                  </a:cubicBezTo>
                  <a:cubicBezTo>
                    <a:pt x="10731" y="62463"/>
                    <a:pt x="12433" y="61673"/>
                    <a:pt x="13861" y="60396"/>
                  </a:cubicBezTo>
                  <a:cubicBezTo>
                    <a:pt x="15168" y="59211"/>
                    <a:pt x="15716" y="58238"/>
                    <a:pt x="17509" y="57630"/>
                  </a:cubicBezTo>
                  <a:lnTo>
                    <a:pt x="17630" y="57600"/>
                  </a:lnTo>
                  <a:cubicBezTo>
                    <a:pt x="31521" y="39393"/>
                    <a:pt x="27600" y="13314"/>
                    <a:pt x="8968" y="31"/>
                  </a:cubicBezTo>
                  <a:lnTo>
                    <a:pt x="89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43"/>
            <p:cNvSpPr/>
            <p:nvPr/>
          </p:nvSpPr>
          <p:spPr>
            <a:xfrm>
              <a:off x="10419183" y="-2931761"/>
              <a:ext cx="1444955" cy="2627228"/>
            </a:xfrm>
            <a:custGeom>
              <a:avLst/>
              <a:gdLst/>
              <a:ahLst/>
              <a:cxnLst/>
              <a:rect l="l" t="t" r="r" b="b"/>
              <a:pathLst>
                <a:path w="42312" h="76932" extrusionOk="0">
                  <a:moveTo>
                    <a:pt x="24986" y="1"/>
                  </a:moveTo>
                  <a:cubicBezTo>
                    <a:pt x="12858" y="4499"/>
                    <a:pt x="3557" y="14499"/>
                    <a:pt x="1" y="26962"/>
                  </a:cubicBezTo>
                  <a:cubicBezTo>
                    <a:pt x="669" y="28360"/>
                    <a:pt x="700" y="30123"/>
                    <a:pt x="821" y="31734"/>
                  </a:cubicBezTo>
                  <a:cubicBezTo>
                    <a:pt x="973" y="34165"/>
                    <a:pt x="1490" y="36536"/>
                    <a:pt x="2311" y="38846"/>
                  </a:cubicBezTo>
                  <a:cubicBezTo>
                    <a:pt x="2858" y="40397"/>
                    <a:pt x="3648" y="42007"/>
                    <a:pt x="5107" y="42828"/>
                  </a:cubicBezTo>
                  <a:cubicBezTo>
                    <a:pt x="5745" y="43132"/>
                    <a:pt x="6444" y="43375"/>
                    <a:pt x="7144" y="43588"/>
                  </a:cubicBezTo>
                  <a:cubicBezTo>
                    <a:pt x="9241" y="44287"/>
                    <a:pt x="11125" y="45594"/>
                    <a:pt x="12524" y="47327"/>
                  </a:cubicBezTo>
                  <a:cubicBezTo>
                    <a:pt x="12829" y="47687"/>
                    <a:pt x="13184" y="48098"/>
                    <a:pt x="13614" y="48098"/>
                  </a:cubicBezTo>
                  <a:cubicBezTo>
                    <a:pt x="13655" y="48098"/>
                    <a:pt x="13697" y="48095"/>
                    <a:pt x="13739" y="48087"/>
                  </a:cubicBezTo>
                  <a:cubicBezTo>
                    <a:pt x="13922" y="48026"/>
                    <a:pt x="14104" y="47965"/>
                    <a:pt x="14287" y="47874"/>
                  </a:cubicBezTo>
                  <a:cubicBezTo>
                    <a:pt x="14428" y="47810"/>
                    <a:pt x="14572" y="47781"/>
                    <a:pt x="14714" y="47781"/>
                  </a:cubicBezTo>
                  <a:cubicBezTo>
                    <a:pt x="15458" y="47781"/>
                    <a:pt x="16155" y="48572"/>
                    <a:pt x="16232" y="49363"/>
                  </a:cubicBezTo>
                  <a:cubicBezTo>
                    <a:pt x="16414" y="51065"/>
                    <a:pt x="15229" y="52129"/>
                    <a:pt x="15746" y="53923"/>
                  </a:cubicBezTo>
                  <a:cubicBezTo>
                    <a:pt x="16080" y="55047"/>
                    <a:pt x="16414" y="56233"/>
                    <a:pt x="17174" y="57175"/>
                  </a:cubicBezTo>
                  <a:cubicBezTo>
                    <a:pt x="17600" y="57661"/>
                    <a:pt x="18116" y="58087"/>
                    <a:pt x="18542" y="58603"/>
                  </a:cubicBezTo>
                  <a:cubicBezTo>
                    <a:pt x="19028" y="59211"/>
                    <a:pt x="19363" y="59941"/>
                    <a:pt x="19879" y="60549"/>
                  </a:cubicBezTo>
                  <a:cubicBezTo>
                    <a:pt x="21095" y="61947"/>
                    <a:pt x="23162" y="62373"/>
                    <a:pt x="24317" y="63832"/>
                  </a:cubicBezTo>
                  <a:cubicBezTo>
                    <a:pt x="24955" y="64622"/>
                    <a:pt x="25259" y="65686"/>
                    <a:pt x="25533" y="66689"/>
                  </a:cubicBezTo>
                  <a:cubicBezTo>
                    <a:pt x="26110" y="68816"/>
                    <a:pt x="26718" y="70944"/>
                    <a:pt x="27813" y="72859"/>
                  </a:cubicBezTo>
                  <a:cubicBezTo>
                    <a:pt x="28907" y="74744"/>
                    <a:pt x="30639" y="76385"/>
                    <a:pt x="32797" y="76932"/>
                  </a:cubicBezTo>
                  <a:cubicBezTo>
                    <a:pt x="33162" y="76324"/>
                    <a:pt x="32615" y="75534"/>
                    <a:pt x="32038" y="75078"/>
                  </a:cubicBezTo>
                  <a:cubicBezTo>
                    <a:pt x="31490" y="74622"/>
                    <a:pt x="30791" y="74136"/>
                    <a:pt x="30822" y="73406"/>
                  </a:cubicBezTo>
                  <a:cubicBezTo>
                    <a:pt x="30852" y="73072"/>
                    <a:pt x="30974" y="72737"/>
                    <a:pt x="31187" y="72464"/>
                  </a:cubicBezTo>
                  <a:cubicBezTo>
                    <a:pt x="31642" y="71734"/>
                    <a:pt x="32220" y="71126"/>
                    <a:pt x="32919" y="70579"/>
                  </a:cubicBezTo>
                  <a:cubicBezTo>
                    <a:pt x="33253" y="70367"/>
                    <a:pt x="33557" y="70093"/>
                    <a:pt x="33801" y="69759"/>
                  </a:cubicBezTo>
                  <a:cubicBezTo>
                    <a:pt x="34256" y="69090"/>
                    <a:pt x="34105" y="68178"/>
                    <a:pt x="34439" y="67449"/>
                  </a:cubicBezTo>
                  <a:cubicBezTo>
                    <a:pt x="34864" y="66567"/>
                    <a:pt x="36019" y="65625"/>
                    <a:pt x="35381" y="64865"/>
                  </a:cubicBezTo>
                  <a:lnTo>
                    <a:pt x="35381" y="64865"/>
                  </a:lnTo>
                  <a:cubicBezTo>
                    <a:pt x="35694" y="64994"/>
                    <a:pt x="36016" y="65055"/>
                    <a:pt x="36332" y="65055"/>
                  </a:cubicBezTo>
                  <a:cubicBezTo>
                    <a:pt x="37426" y="65055"/>
                    <a:pt x="38442" y="64325"/>
                    <a:pt x="38725" y="63193"/>
                  </a:cubicBezTo>
                  <a:cubicBezTo>
                    <a:pt x="38816" y="62616"/>
                    <a:pt x="38725" y="62038"/>
                    <a:pt x="38785" y="61461"/>
                  </a:cubicBezTo>
                  <a:cubicBezTo>
                    <a:pt x="39120" y="59363"/>
                    <a:pt x="42311" y="57752"/>
                    <a:pt x="40974" y="55625"/>
                  </a:cubicBezTo>
                  <a:cubicBezTo>
                    <a:pt x="40191" y="54362"/>
                    <a:pt x="37730" y="53792"/>
                    <a:pt x="36048" y="53792"/>
                  </a:cubicBezTo>
                  <a:cubicBezTo>
                    <a:pt x="35705" y="53792"/>
                    <a:pt x="35395" y="53815"/>
                    <a:pt x="35138" y="53862"/>
                  </a:cubicBezTo>
                  <a:cubicBezTo>
                    <a:pt x="34834" y="53923"/>
                    <a:pt x="34560" y="53953"/>
                    <a:pt x="34287" y="53953"/>
                  </a:cubicBezTo>
                  <a:cubicBezTo>
                    <a:pt x="33740" y="53831"/>
                    <a:pt x="33284" y="53527"/>
                    <a:pt x="32949" y="53102"/>
                  </a:cubicBezTo>
                  <a:cubicBezTo>
                    <a:pt x="32828" y="52980"/>
                    <a:pt x="32706" y="52859"/>
                    <a:pt x="32646" y="52707"/>
                  </a:cubicBezTo>
                  <a:cubicBezTo>
                    <a:pt x="32585" y="52494"/>
                    <a:pt x="32554" y="52251"/>
                    <a:pt x="32615" y="52038"/>
                  </a:cubicBezTo>
                  <a:cubicBezTo>
                    <a:pt x="32842" y="49694"/>
                    <a:pt x="32106" y="49299"/>
                    <a:pt x="31031" y="49299"/>
                  </a:cubicBezTo>
                  <a:cubicBezTo>
                    <a:pt x="30485" y="49299"/>
                    <a:pt x="29851" y="49401"/>
                    <a:pt x="29212" y="49401"/>
                  </a:cubicBezTo>
                  <a:cubicBezTo>
                    <a:pt x="28583" y="49401"/>
                    <a:pt x="27948" y="49301"/>
                    <a:pt x="27387" y="48907"/>
                  </a:cubicBezTo>
                  <a:cubicBezTo>
                    <a:pt x="27022" y="48634"/>
                    <a:pt x="26749" y="48178"/>
                    <a:pt x="26354" y="47904"/>
                  </a:cubicBezTo>
                  <a:cubicBezTo>
                    <a:pt x="25867" y="47600"/>
                    <a:pt x="25168" y="47600"/>
                    <a:pt x="24743" y="47205"/>
                  </a:cubicBezTo>
                  <a:cubicBezTo>
                    <a:pt x="24530" y="46992"/>
                    <a:pt x="24408" y="46719"/>
                    <a:pt x="24196" y="46536"/>
                  </a:cubicBezTo>
                  <a:cubicBezTo>
                    <a:pt x="23898" y="46239"/>
                    <a:pt x="23509" y="46140"/>
                    <a:pt x="23088" y="46140"/>
                  </a:cubicBezTo>
                  <a:cubicBezTo>
                    <a:pt x="22606" y="46140"/>
                    <a:pt x="22083" y="46271"/>
                    <a:pt x="21612" y="46384"/>
                  </a:cubicBezTo>
                  <a:cubicBezTo>
                    <a:pt x="21419" y="46431"/>
                    <a:pt x="21250" y="46451"/>
                    <a:pt x="21097" y="46451"/>
                  </a:cubicBezTo>
                  <a:cubicBezTo>
                    <a:pt x="20453" y="46451"/>
                    <a:pt x="20092" y="46100"/>
                    <a:pt x="19454" y="45929"/>
                  </a:cubicBezTo>
                  <a:cubicBezTo>
                    <a:pt x="19054" y="45789"/>
                    <a:pt x="18642" y="45715"/>
                    <a:pt x="18225" y="45715"/>
                  </a:cubicBezTo>
                  <a:cubicBezTo>
                    <a:pt x="18007" y="45715"/>
                    <a:pt x="17788" y="45735"/>
                    <a:pt x="17569" y="45777"/>
                  </a:cubicBezTo>
                  <a:cubicBezTo>
                    <a:pt x="17387" y="46506"/>
                    <a:pt x="16779" y="47053"/>
                    <a:pt x="16049" y="47144"/>
                  </a:cubicBezTo>
                  <a:cubicBezTo>
                    <a:pt x="15583" y="46577"/>
                    <a:pt x="14888" y="46266"/>
                    <a:pt x="14178" y="46266"/>
                  </a:cubicBezTo>
                  <a:cubicBezTo>
                    <a:pt x="13824" y="46266"/>
                    <a:pt x="13466" y="46344"/>
                    <a:pt x="13131" y="46506"/>
                  </a:cubicBezTo>
                  <a:cubicBezTo>
                    <a:pt x="12372" y="45746"/>
                    <a:pt x="12250" y="44561"/>
                    <a:pt x="12858" y="43649"/>
                  </a:cubicBezTo>
                  <a:cubicBezTo>
                    <a:pt x="12702" y="43463"/>
                    <a:pt x="12498" y="43399"/>
                    <a:pt x="12269" y="43399"/>
                  </a:cubicBezTo>
                  <a:cubicBezTo>
                    <a:pt x="11761" y="43399"/>
                    <a:pt x="11126" y="43713"/>
                    <a:pt x="10596" y="43713"/>
                  </a:cubicBezTo>
                  <a:cubicBezTo>
                    <a:pt x="10387" y="43713"/>
                    <a:pt x="10194" y="43664"/>
                    <a:pt x="10031" y="43527"/>
                  </a:cubicBezTo>
                  <a:cubicBezTo>
                    <a:pt x="8998" y="42676"/>
                    <a:pt x="11399" y="40640"/>
                    <a:pt x="10274" y="39880"/>
                  </a:cubicBezTo>
                  <a:cubicBezTo>
                    <a:pt x="10061" y="39552"/>
                    <a:pt x="9715" y="39383"/>
                    <a:pt x="9370" y="39383"/>
                  </a:cubicBezTo>
                  <a:cubicBezTo>
                    <a:pt x="9076" y="39383"/>
                    <a:pt x="8782" y="39506"/>
                    <a:pt x="8572" y="39758"/>
                  </a:cubicBezTo>
                  <a:cubicBezTo>
                    <a:pt x="8086" y="40275"/>
                    <a:pt x="8268" y="41126"/>
                    <a:pt x="8906" y="41430"/>
                  </a:cubicBezTo>
                  <a:lnTo>
                    <a:pt x="8268" y="41856"/>
                  </a:lnTo>
                  <a:cubicBezTo>
                    <a:pt x="7144" y="41004"/>
                    <a:pt x="5897" y="39880"/>
                    <a:pt x="6019" y="38482"/>
                  </a:cubicBezTo>
                  <a:cubicBezTo>
                    <a:pt x="6080" y="37722"/>
                    <a:pt x="6536" y="37023"/>
                    <a:pt x="6444" y="36293"/>
                  </a:cubicBezTo>
                  <a:cubicBezTo>
                    <a:pt x="6323" y="35989"/>
                    <a:pt x="6323" y="35655"/>
                    <a:pt x="6353" y="35320"/>
                  </a:cubicBezTo>
                  <a:cubicBezTo>
                    <a:pt x="6505" y="35047"/>
                    <a:pt x="6748" y="34834"/>
                    <a:pt x="7083" y="34743"/>
                  </a:cubicBezTo>
                  <a:cubicBezTo>
                    <a:pt x="7903" y="34287"/>
                    <a:pt x="8785" y="34013"/>
                    <a:pt x="9727" y="33922"/>
                  </a:cubicBezTo>
                  <a:cubicBezTo>
                    <a:pt x="9773" y="33920"/>
                    <a:pt x="9819" y="33919"/>
                    <a:pt x="9864" y="33919"/>
                  </a:cubicBezTo>
                  <a:cubicBezTo>
                    <a:pt x="11679" y="33919"/>
                    <a:pt x="12431" y="35684"/>
                    <a:pt x="13587" y="36871"/>
                  </a:cubicBezTo>
                  <a:cubicBezTo>
                    <a:pt x="14074" y="36688"/>
                    <a:pt x="14165" y="35989"/>
                    <a:pt x="13983" y="35503"/>
                  </a:cubicBezTo>
                  <a:cubicBezTo>
                    <a:pt x="13831" y="34986"/>
                    <a:pt x="13496" y="34530"/>
                    <a:pt x="13466" y="34013"/>
                  </a:cubicBezTo>
                  <a:cubicBezTo>
                    <a:pt x="13375" y="33284"/>
                    <a:pt x="13831" y="32676"/>
                    <a:pt x="14256" y="32099"/>
                  </a:cubicBezTo>
                  <a:lnTo>
                    <a:pt x="17478" y="27782"/>
                  </a:lnTo>
                  <a:cubicBezTo>
                    <a:pt x="18420" y="26567"/>
                    <a:pt x="19363" y="25320"/>
                    <a:pt x="20609" y="24408"/>
                  </a:cubicBezTo>
                  <a:cubicBezTo>
                    <a:pt x="20943" y="24135"/>
                    <a:pt x="21308" y="23953"/>
                    <a:pt x="21733" y="23831"/>
                  </a:cubicBezTo>
                  <a:cubicBezTo>
                    <a:pt x="22706" y="23618"/>
                    <a:pt x="24074" y="24013"/>
                    <a:pt x="24499" y="23071"/>
                  </a:cubicBezTo>
                  <a:cubicBezTo>
                    <a:pt x="23831" y="22342"/>
                    <a:pt x="23831" y="21217"/>
                    <a:pt x="24499" y="20487"/>
                  </a:cubicBezTo>
                  <a:cubicBezTo>
                    <a:pt x="24349" y="20465"/>
                    <a:pt x="24198" y="20453"/>
                    <a:pt x="24048" y="20453"/>
                  </a:cubicBezTo>
                  <a:cubicBezTo>
                    <a:pt x="23195" y="20453"/>
                    <a:pt x="22363" y="20814"/>
                    <a:pt x="21794" y="21460"/>
                  </a:cubicBezTo>
                  <a:cubicBezTo>
                    <a:pt x="21429" y="20518"/>
                    <a:pt x="22737" y="19849"/>
                    <a:pt x="23679" y="19697"/>
                  </a:cubicBezTo>
                  <a:lnTo>
                    <a:pt x="29150" y="18724"/>
                  </a:lnTo>
                  <a:cubicBezTo>
                    <a:pt x="29363" y="17995"/>
                    <a:pt x="28177" y="17813"/>
                    <a:pt x="27630" y="17296"/>
                  </a:cubicBezTo>
                  <a:cubicBezTo>
                    <a:pt x="27113" y="16779"/>
                    <a:pt x="27265" y="15898"/>
                    <a:pt x="27326" y="15138"/>
                  </a:cubicBezTo>
                  <a:cubicBezTo>
                    <a:pt x="27417" y="14408"/>
                    <a:pt x="27144" y="13405"/>
                    <a:pt x="26384" y="13375"/>
                  </a:cubicBezTo>
                  <a:cubicBezTo>
                    <a:pt x="26080" y="13436"/>
                    <a:pt x="25806" y="13466"/>
                    <a:pt x="25503" y="13557"/>
                  </a:cubicBezTo>
                  <a:cubicBezTo>
                    <a:pt x="25480" y="13559"/>
                    <a:pt x="25457" y="13559"/>
                    <a:pt x="25435" y="13559"/>
                  </a:cubicBezTo>
                  <a:cubicBezTo>
                    <a:pt x="24065" y="13559"/>
                    <a:pt x="23789" y="10879"/>
                    <a:pt x="22459" y="10879"/>
                  </a:cubicBezTo>
                  <a:cubicBezTo>
                    <a:pt x="22430" y="10879"/>
                    <a:pt x="22401" y="10880"/>
                    <a:pt x="22372" y="10882"/>
                  </a:cubicBezTo>
                  <a:cubicBezTo>
                    <a:pt x="21095" y="11004"/>
                    <a:pt x="21338" y="13101"/>
                    <a:pt x="20396" y="13983"/>
                  </a:cubicBezTo>
                  <a:cubicBezTo>
                    <a:pt x="19940" y="14408"/>
                    <a:pt x="19211" y="14530"/>
                    <a:pt x="18876" y="15077"/>
                  </a:cubicBezTo>
                  <a:cubicBezTo>
                    <a:pt x="18755" y="15411"/>
                    <a:pt x="18694" y="15776"/>
                    <a:pt x="18663" y="16110"/>
                  </a:cubicBezTo>
                  <a:cubicBezTo>
                    <a:pt x="18445" y="17255"/>
                    <a:pt x="17421" y="18058"/>
                    <a:pt x="16291" y="18058"/>
                  </a:cubicBezTo>
                  <a:cubicBezTo>
                    <a:pt x="16161" y="18058"/>
                    <a:pt x="16029" y="18047"/>
                    <a:pt x="15897" y="18025"/>
                  </a:cubicBezTo>
                  <a:lnTo>
                    <a:pt x="16414" y="15685"/>
                  </a:lnTo>
                  <a:cubicBezTo>
                    <a:pt x="15624" y="15685"/>
                    <a:pt x="14742" y="15685"/>
                    <a:pt x="14074" y="15259"/>
                  </a:cubicBezTo>
                  <a:cubicBezTo>
                    <a:pt x="13375" y="14834"/>
                    <a:pt x="13010" y="13800"/>
                    <a:pt x="13527" y="13192"/>
                  </a:cubicBezTo>
                  <a:cubicBezTo>
                    <a:pt x="14165" y="12463"/>
                    <a:pt x="15624" y="12706"/>
                    <a:pt x="15958" y="11794"/>
                  </a:cubicBezTo>
                  <a:cubicBezTo>
                    <a:pt x="16110" y="11430"/>
                    <a:pt x="15958" y="11004"/>
                    <a:pt x="15989" y="10609"/>
                  </a:cubicBezTo>
                  <a:cubicBezTo>
                    <a:pt x="16118" y="9243"/>
                    <a:pt x="17820" y="8773"/>
                    <a:pt x="19095" y="8773"/>
                  </a:cubicBezTo>
                  <a:cubicBezTo>
                    <a:pt x="19323" y="8773"/>
                    <a:pt x="19538" y="8788"/>
                    <a:pt x="19727" y="8816"/>
                  </a:cubicBezTo>
                  <a:cubicBezTo>
                    <a:pt x="20285" y="8912"/>
                    <a:pt x="20866" y="9044"/>
                    <a:pt x="21426" y="9044"/>
                  </a:cubicBezTo>
                  <a:cubicBezTo>
                    <a:pt x="21752" y="9044"/>
                    <a:pt x="22070" y="8999"/>
                    <a:pt x="22372" y="8876"/>
                  </a:cubicBezTo>
                  <a:cubicBezTo>
                    <a:pt x="23192" y="8542"/>
                    <a:pt x="23740" y="7357"/>
                    <a:pt x="23101" y="6718"/>
                  </a:cubicBezTo>
                  <a:cubicBezTo>
                    <a:pt x="23259" y="6519"/>
                    <a:pt x="23500" y="6471"/>
                    <a:pt x="23766" y="6471"/>
                  </a:cubicBezTo>
                  <a:cubicBezTo>
                    <a:pt x="24003" y="6471"/>
                    <a:pt x="24260" y="6509"/>
                    <a:pt x="24494" y="6509"/>
                  </a:cubicBezTo>
                  <a:cubicBezTo>
                    <a:pt x="24756" y="6509"/>
                    <a:pt x="24991" y="6462"/>
                    <a:pt x="25138" y="6262"/>
                  </a:cubicBezTo>
                  <a:cubicBezTo>
                    <a:pt x="25563" y="5654"/>
                    <a:pt x="24469" y="5016"/>
                    <a:pt x="24256" y="4287"/>
                  </a:cubicBezTo>
                  <a:cubicBezTo>
                    <a:pt x="24074" y="3679"/>
                    <a:pt x="24560" y="3101"/>
                    <a:pt x="24864" y="2524"/>
                  </a:cubicBezTo>
                  <a:cubicBezTo>
                    <a:pt x="25229" y="1733"/>
                    <a:pt x="25290" y="852"/>
                    <a:pt x="2498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43"/>
            <p:cNvSpPr/>
            <p:nvPr/>
          </p:nvSpPr>
          <p:spPr>
            <a:xfrm>
              <a:off x="11275529" y="-3016863"/>
              <a:ext cx="1022485" cy="535062"/>
            </a:xfrm>
            <a:custGeom>
              <a:avLst/>
              <a:gdLst/>
              <a:ahLst/>
              <a:cxnLst/>
              <a:rect l="l" t="t" r="r" b="b"/>
              <a:pathLst>
                <a:path w="29941" h="15668" extrusionOk="0">
                  <a:moveTo>
                    <a:pt x="13953" y="0"/>
                  </a:moveTo>
                  <a:cubicBezTo>
                    <a:pt x="9180" y="0"/>
                    <a:pt x="4469" y="851"/>
                    <a:pt x="1" y="2493"/>
                  </a:cubicBezTo>
                  <a:cubicBezTo>
                    <a:pt x="1" y="2949"/>
                    <a:pt x="244" y="3405"/>
                    <a:pt x="609" y="3709"/>
                  </a:cubicBezTo>
                  <a:cubicBezTo>
                    <a:pt x="1019" y="3982"/>
                    <a:pt x="1498" y="4081"/>
                    <a:pt x="1996" y="4081"/>
                  </a:cubicBezTo>
                  <a:cubicBezTo>
                    <a:pt x="2493" y="4081"/>
                    <a:pt x="3010" y="3982"/>
                    <a:pt x="3496" y="3861"/>
                  </a:cubicBezTo>
                  <a:cubicBezTo>
                    <a:pt x="4161" y="3694"/>
                    <a:pt x="4840" y="3500"/>
                    <a:pt x="5503" y="3500"/>
                  </a:cubicBezTo>
                  <a:cubicBezTo>
                    <a:pt x="5811" y="3500"/>
                    <a:pt x="6116" y="3542"/>
                    <a:pt x="6414" y="3648"/>
                  </a:cubicBezTo>
                  <a:cubicBezTo>
                    <a:pt x="7661" y="4104"/>
                    <a:pt x="8238" y="5502"/>
                    <a:pt x="8694" y="6748"/>
                  </a:cubicBezTo>
                  <a:cubicBezTo>
                    <a:pt x="8755" y="6931"/>
                    <a:pt x="8785" y="7113"/>
                    <a:pt x="8755" y="7326"/>
                  </a:cubicBezTo>
                  <a:cubicBezTo>
                    <a:pt x="8694" y="7569"/>
                    <a:pt x="8451" y="7751"/>
                    <a:pt x="8299" y="7964"/>
                  </a:cubicBezTo>
                  <a:cubicBezTo>
                    <a:pt x="7934" y="8542"/>
                    <a:pt x="8238" y="9301"/>
                    <a:pt x="8907" y="9484"/>
                  </a:cubicBezTo>
                  <a:cubicBezTo>
                    <a:pt x="8025" y="10001"/>
                    <a:pt x="8208" y="11277"/>
                    <a:pt x="8512" y="12250"/>
                  </a:cubicBezTo>
                  <a:cubicBezTo>
                    <a:pt x="8816" y="13222"/>
                    <a:pt x="9120" y="14225"/>
                    <a:pt x="9819" y="14925"/>
                  </a:cubicBezTo>
                  <a:cubicBezTo>
                    <a:pt x="10254" y="15378"/>
                    <a:pt x="10900" y="15668"/>
                    <a:pt x="11517" y="15668"/>
                  </a:cubicBezTo>
                  <a:cubicBezTo>
                    <a:pt x="11892" y="15668"/>
                    <a:pt x="12256" y="15561"/>
                    <a:pt x="12554" y="15320"/>
                  </a:cubicBezTo>
                  <a:cubicBezTo>
                    <a:pt x="13162" y="14803"/>
                    <a:pt x="13314" y="13952"/>
                    <a:pt x="13497" y="13192"/>
                  </a:cubicBezTo>
                  <a:cubicBezTo>
                    <a:pt x="13679" y="12402"/>
                    <a:pt x="14196" y="11551"/>
                    <a:pt x="14986" y="11520"/>
                  </a:cubicBezTo>
                  <a:cubicBezTo>
                    <a:pt x="15018" y="11518"/>
                    <a:pt x="15049" y="11517"/>
                    <a:pt x="15080" y="11517"/>
                  </a:cubicBezTo>
                  <a:cubicBezTo>
                    <a:pt x="15321" y="11517"/>
                    <a:pt x="15552" y="11582"/>
                    <a:pt x="15780" y="11582"/>
                  </a:cubicBezTo>
                  <a:cubicBezTo>
                    <a:pt x="15891" y="11582"/>
                    <a:pt x="16001" y="11566"/>
                    <a:pt x="16111" y="11520"/>
                  </a:cubicBezTo>
                  <a:cubicBezTo>
                    <a:pt x="16536" y="11338"/>
                    <a:pt x="16658" y="10821"/>
                    <a:pt x="16931" y="10456"/>
                  </a:cubicBezTo>
                  <a:cubicBezTo>
                    <a:pt x="17418" y="9818"/>
                    <a:pt x="18269" y="9727"/>
                    <a:pt x="19029" y="9545"/>
                  </a:cubicBezTo>
                  <a:cubicBezTo>
                    <a:pt x="19789" y="9362"/>
                    <a:pt x="20609" y="8845"/>
                    <a:pt x="20609" y="8086"/>
                  </a:cubicBezTo>
                  <a:cubicBezTo>
                    <a:pt x="20609" y="7569"/>
                    <a:pt x="20275" y="6870"/>
                    <a:pt x="20761" y="6687"/>
                  </a:cubicBezTo>
                  <a:cubicBezTo>
                    <a:pt x="20807" y="6672"/>
                    <a:pt x="20851" y="6665"/>
                    <a:pt x="20894" y="6665"/>
                  </a:cubicBezTo>
                  <a:cubicBezTo>
                    <a:pt x="21274" y="6665"/>
                    <a:pt x="21534" y="7222"/>
                    <a:pt x="21916" y="7386"/>
                  </a:cubicBezTo>
                  <a:cubicBezTo>
                    <a:pt x="22002" y="7422"/>
                    <a:pt x="22083" y="7438"/>
                    <a:pt x="22161" y="7438"/>
                  </a:cubicBezTo>
                  <a:cubicBezTo>
                    <a:pt x="22747" y="7438"/>
                    <a:pt x="23105" y="6504"/>
                    <a:pt x="23132" y="5806"/>
                  </a:cubicBezTo>
                  <a:cubicBezTo>
                    <a:pt x="23558" y="6262"/>
                    <a:pt x="24105" y="6627"/>
                    <a:pt x="24743" y="6809"/>
                  </a:cubicBezTo>
                  <a:cubicBezTo>
                    <a:pt x="24826" y="6826"/>
                    <a:pt x="24912" y="6834"/>
                    <a:pt x="25000" y="6834"/>
                  </a:cubicBezTo>
                  <a:cubicBezTo>
                    <a:pt x="25554" y="6834"/>
                    <a:pt x="26158" y="6509"/>
                    <a:pt x="26263" y="5958"/>
                  </a:cubicBezTo>
                  <a:cubicBezTo>
                    <a:pt x="26324" y="5593"/>
                    <a:pt x="26141" y="5198"/>
                    <a:pt x="26293" y="4864"/>
                  </a:cubicBezTo>
                  <a:cubicBezTo>
                    <a:pt x="26435" y="4510"/>
                    <a:pt x="26850" y="4376"/>
                    <a:pt x="27256" y="4376"/>
                  </a:cubicBezTo>
                  <a:cubicBezTo>
                    <a:pt x="27374" y="4376"/>
                    <a:pt x="27491" y="4387"/>
                    <a:pt x="27600" y="4408"/>
                  </a:cubicBezTo>
                  <a:cubicBezTo>
                    <a:pt x="27967" y="4499"/>
                    <a:pt x="28351" y="4643"/>
                    <a:pt x="28726" y="4643"/>
                  </a:cubicBezTo>
                  <a:cubicBezTo>
                    <a:pt x="28848" y="4643"/>
                    <a:pt x="28970" y="4628"/>
                    <a:pt x="29090" y="4590"/>
                  </a:cubicBezTo>
                  <a:cubicBezTo>
                    <a:pt x="29606" y="4377"/>
                    <a:pt x="29941" y="3861"/>
                    <a:pt x="29910" y="3283"/>
                  </a:cubicBezTo>
                  <a:cubicBezTo>
                    <a:pt x="24865" y="1125"/>
                    <a:pt x="19454" y="0"/>
                    <a:pt x="139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43"/>
            <p:cNvSpPr/>
            <p:nvPr/>
          </p:nvSpPr>
          <p:spPr>
            <a:xfrm>
              <a:off x="10681797" y="-2812714"/>
              <a:ext cx="1098264" cy="870483"/>
            </a:xfrm>
            <a:custGeom>
              <a:avLst/>
              <a:gdLst/>
              <a:ahLst/>
              <a:cxnLst/>
              <a:rect l="l" t="t" r="r" b="b"/>
              <a:pathLst>
                <a:path w="32160" h="25490" extrusionOk="0">
                  <a:moveTo>
                    <a:pt x="21511" y="1"/>
                  </a:moveTo>
                  <a:cubicBezTo>
                    <a:pt x="19503" y="1"/>
                    <a:pt x="17464" y="352"/>
                    <a:pt x="15563" y="892"/>
                  </a:cubicBezTo>
                  <a:cubicBezTo>
                    <a:pt x="8299" y="2928"/>
                    <a:pt x="1824" y="9038"/>
                    <a:pt x="487" y="16637"/>
                  </a:cubicBezTo>
                  <a:cubicBezTo>
                    <a:pt x="122" y="18734"/>
                    <a:pt x="1" y="20983"/>
                    <a:pt x="973" y="22898"/>
                  </a:cubicBezTo>
                  <a:cubicBezTo>
                    <a:pt x="1733" y="24370"/>
                    <a:pt x="3345" y="25489"/>
                    <a:pt x="4942" y="25489"/>
                  </a:cubicBezTo>
                  <a:cubicBezTo>
                    <a:pt x="5389" y="25489"/>
                    <a:pt x="5836" y="25401"/>
                    <a:pt x="6262" y="25208"/>
                  </a:cubicBezTo>
                  <a:cubicBezTo>
                    <a:pt x="7356" y="24752"/>
                    <a:pt x="8086" y="23719"/>
                    <a:pt x="8755" y="22746"/>
                  </a:cubicBezTo>
                  <a:cubicBezTo>
                    <a:pt x="10791" y="19798"/>
                    <a:pt x="13162" y="16424"/>
                    <a:pt x="16718" y="15269"/>
                  </a:cubicBezTo>
                  <a:cubicBezTo>
                    <a:pt x="20396" y="14114"/>
                    <a:pt x="24469" y="14691"/>
                    <a:pt x="28025" y="13020"/>
                  </a:cubicBezTo>
                  <a:cubicBezTo>
                    <a:pt x="29484" y="12351"/>
                    <a:pt x="30640" y="11135"/>
                    <a:pt x="31217" y="9646"/>
                  </a:cubicBezTo>
                  <a:cubicBezTo>
                    <a:pt x="32159" y="7275"/>
                    <a:pt x="31521" y="4570"/>
                    <a:pt x="29667" y="2837"/>
                  </a:cubicBezTo>
                  <a:cubicBezTo>
                    <a:pt x="27382" y="770"/>
                    <a:pt x="24480" y="1"/>
                    <a:pt x="21511" y="1"/>
                  </a:cubicBezTo>
                  <a:close/>
                </a:path>
              </a:pathLst>
            </a:custGeom>
            <a:solidFill>
              <a:srgbClr val="FFFFFF">
                <a:alpha val="31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8" name="Google Shape;1488;p43"/>
          <p:cNvSpPr/>
          <p:nvPr/>
        </p:nvSpPr>
        <p:spPr>
          <a:xfrm>
            <a:off x="2450632" y="4379453"/>
            <a:ext cx="1090189" cy="439686"/>
          </a:xfrm>
          <a:custGeom>
            <a:avLst/>
            <a:gdLst/>
            <a:ahLst/>
            <a:cxnLst/>
            <a:rect l="l" t="t" r="r" b="b"/>
            <a:pathLst>
              <a:path w="27661" h="11156" extrusionOk="0">
                <a:moveTo>
                  <a:pt x="15411" y="0"/>
                </a:moveTo>
                <a:cubicBezTo>
                  <a:pt x="14256" y="0"/>
                  <a:pt x="13192" y="790"/>
                  <a:pt x="12463" y="2037"/>
                </a:cubicBezTo>
                <a:cubicBezTo>
                  <a:pt x="11916" y="1763"/>
                  <a:pt x="11308" y="1641"/>
                  <a:pt x="10730" y="1611"/>
                </a:cubicBezTo>
                <a:cubicBezTo>
                  <a:pt x="8663" y="1611"/>
                  <a:pt x="6900" y="3313"/>
                  <a:pt x="6171" y="5684"/>
                </a:cubicBezTo>
                <a:cubicBezTo>
                  <a:pt x="5654" y="5471"/>
                  <a:pt x="5107" y="5350"/>
                  <a:pt x="4560" y="5350"/>
                </a:cubicBezTo>
                <a:cubicBezTo>
                  <a:pt x="3375" y="5380"/>
                  <a:pt x="2219" y="5897"/>
                  <a:pt x="1429" y="6839"/>
                </a:cubicBezTo>
                <a:cubicBezTo>
                  <a:pt x="1" y="8420"/>
                  <a:pt x="1064" y="11155"/>
                  <a:pt x="3101" y="11155"/>
                </a:cubicBezTo>
                <a:lnTo>
                  <a:pt x="24408" y="11155"/>
                </a:lnTo>
                <a:cubicBezTo>
                  <a:pt x="27144" y="11155"/>
                  <a:pt x="27661" y="6809"/>
                  <a:pt x="25016" y="6140"/>
                </a:cubicBezTo>
                <a:cubicBezTo>
                  <a:pt x="24834" y="6110"/>
                  <a:pt x="24652" y="6079"/>
                  <a:pt x="24469" y="6049"/>
                </a:cubicBezTo>
                <a:cubicBezTo>
                  <a:pt x="23952" y="3374"/>
                  <a:pt x="22402" y="1398"/>
                  <a:pt x="20548" y="1398"/>
                </a:cubicBezTo>
                <a:cubicBezTo>
                  <a:pt x="19788" y="1398"/>
                  <a:pt x="19059" y="1733"/>
                  <a:pt x="18512" y="2280"/>
                </a:cubicBezTo>
                <a:cubicBezTo>
                  <a:pt x="17752" y="882"/>
                  <a:pt x="16657" y="0"/>
                  <a:pt x="154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43"/>
          <p:cNvSpPr/>
          <p:nvPr/>
        </p:nvSpPr>
        <p:spPr>
          <a:xfrm>
            <a:off x="3018050" y="201029"/>
            <a:ext cx="1340537" cy="492420"/>
          </a:xfrm>
          <a:custGeom>
            <a:avLst/>
            <a:gdLst/>
            <a:ahLst/>
            <a:cxnLst/>
            <a:rect l="l" t="t" r="r" b="b"/>
            <a:pathLst>
              <a:path w="34013" h="12494" extrusionOk="0">
                <a:moveTo>
                  <a:pt x="18967" y="1"/>
                </a:moveTo>
                <a:cubicBezTo>
                  <a:pt x="17508" y="1"/>
                  <a:pt x="16232" y="882"/>
                  <a:pt x="15320" y="2281"/>
                </a:cubicBezTo>
                <a:cubicBezTo>
                  <a:pt x="14651" y="1977"/>
                  <a:pt x="13921" y="1825"/>
                  <a:pt x="13162" y="1825"/>
                </a:cubicBezTo>
                <a:cubicBezTo>
                  <a:pt x="10639" y="1825"/>
                  <a:pt x="8450" y="3709"/>
                  <a:pt x="7569" y="6384"/>
                </a:cubicBezTo>
                <a:cubicBezTo>
                  <a:pt x="6961" y="6110"/>
                  <a:pt x="6292" y="5989"/>
                  <a:pt x="5623" y="5989"/>
                </a:cubicBezTo>
                <a:cubicBezTo>
                  <a:pt x="4164" y="6019"/>
                  <a:pt x="2766" y="6627"/>
                  <a:pt x="1763" y="7661"/>
                </a:cubicBezTo>
                <a:cubicBezTo>
                  <a:pt x="0" y="9484"/>
                  <a:pt x="1277" y="12494"/>
                  <a:pt x="3800" y="12494"/>
                </a:cubicBezTo>
                <a:lnTo>
                  <a:pt x="30062" y="12494"/>
                </a:lnTo>
                <a:cubicBezTo>
                  <a:pt x="33375" y="12494"/>
                  <a:pt x="34013" y="7630"/>
                  <a:pt x="30761" y="6901"/>
                </a:cubicBezTo>
                <a:cubicBezTo>
                  <a:pt x="30548" y="6840"/>
                  <a:pt x="30305" y="6810"/>
                  <a:pt x="30092" y="6779"/>
                </a:cubicBezTo>
                <a:cubicBezTo>
                  <a:pt x="29484" y="3740"/>
                  <a:pt x="27569" y="1551"/>
                  <a:pt x="25289" y="1551"/>
                </a:cubicBezTo>
                <a:cubicBezTo>
                  <a:pt x="24347" y="1582"/>
                  <a:pt x="23435" y="1916"/>
                  <a:pt x="22767" y="2554"/>
                </a:cubicBezTo>
                <a:cubicBezTo>
                  <a:pt x="21824" y="974"/>
                  <a:pt x="20487" y="1"/>
                  <a:pt x="18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43"/>
          <p:cNvSpPr/>
          <p:nvPr/>
        </p:nvSpPr>
        <p:spPr>
          <a:xfrm>
            <a:off x="6668651" y="1337826"/>
            <a:ext cx="1196432" cy="43969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TextBox 45">
            <a:extLst>
              <a:ext uri="{FF2B5EF4-FFF2-40B4-BE49-F238E27FC236}">
                <a16:creationId xmlns:a16="http://schemas.microsoft.com/office/drawing/2014/main" id="{174D2467-7E17-5E47-BB9A-E5722B6B2340}"/>
              </a:ext>
            </a:extLst>
          </p:cNvPr>
          <p:cNvSpPr txBox="1"/>
          <p:nvPr/>
        </p:nvSpPr>
        <p:spPr>
          <a:xfrm>
            <a:off x="8532141" y="4676950"/>
            <a:ext cx="390220" cy="307777"/>
          </a:xfrm>
          <a:prstGeom prst="rect">
            <a:avLst/>
          </a:prstGeom>
          <a:noFill/>
        </p:spPr>
        <p:txBody>
          <a:bodyPr wrap="square" rtlCol="0">
            <a:spAutoFit/>
          </a:bodyPr>
          <a:lstStyle/>
          <a:p>
            <a:r>
              <a:rPr lang="en-LY" b="1" dirty="0"/>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47"/>
                                        </p:tgtEl>
                                        <p:attrNameLst>
                                          <p:attrName>style.visibility</p:attrName>
                                        </p:attrNameLst>
                                      </p:cBhvr>
                                      <p:to>
                                        <p:strVal val="visible"/>
                                      </p:to>
                                    </p:set>
                                    <p:animEffect transition="in" filter="dissolve">
                                      <p:cBhvr>
                                        <p:cTn id="7" dur="500"/>
                                        <p:tgtEl>
                                          <p:spTgt spid="144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1482"/>
                                        </p:tgtEl>
                                        <p:attrNameLst>
                                          <p:attrName>style.visibility</p:attrName>
                                        </p:attrNameLst>
                                      </p:cBhvr>
                                      <p:to>
                                        <p:strVal val="visible"/>
                                      </p:to>
                                    </p:set>
                                    <p:animEffect transition="in" filter="wipe(down)">
                                      <p:cBhvr>
                                        <p:cTn id="12" dur="580">
                                          <p:stCondLst>
                                            <p:cond delay="0"/>
                                          </p:stCondLst>
                                        </p:cTn>
                                        <p:tgtEl>
                                          <p:spTgt spid="1482"/>
                                        </p:tgtEl>
                                      </p:cBhvr>
                                    </p:animEffect>
                                    <p:anim calcmode="lin" valueType="num">
                                      <p:cBhvr>
                                        <p:cTn id="13" dur="1822" tmFilter="0,0; 0.14,0.36; 0.43,0.73; 0.71,0.91; 1.0,1.0">
                                          <p:stCondLst>
                                            <p:cond delay="0"/>
                                          </p:stCondLst>
                                        </p:cTn>
                                        <p:tgtEl>
                                          <p:spTgt spid="148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48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48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48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482"/>
                                        </p:tgtEl>
                                        <p:attrNameLst>
                                          <p:attrName>ppt_y</p:attrName>
                                        </p:attrNameLst>
                                      </p:cBhvr>
                                      <p:tavLst>
                                        <p:tav tm="0" fmla="#ppt_y-sin(pi*$)/81">
                                          <p:val>
                                            <p:fltVal val="0"/>
                                          </p:val>
                                        </p:tav>
                                        <p:tav tm="100000">
                                          <p:val>
                                            <p:fltVal val="1"/>
                                          </p:val>
                                        </p:tav>
                                      </p:tavLst>
                                    </p:anim>
                                    <p:animScale>
                                      <p:cBhvr>
                                        <p:cTn id="18" dur="26">
                                          <p:stCondLst>
                                            <p:cond delay="650"/>
                                          </p:stCondLst>
                                        </p:cTn>
                                        <p:tgtEl>
                                          <p:spTgt spid="1482"/>
                                        </p:tgtEl>
                                      </p:cBhvr>
                                      <p:to x="100000" y="60000"/>
                                    </p:animScale>
                                    <p:animScale>
                                      <p:cBhvr>
                                        <p:cTn id="19" dur="166" decel="50000">
                                          <p:stCondLst>
                                            <p:cond delay="676"/>
                                          </p:stCondLst>
                                        </p:cTn>
                                        <p:tgtEl>
                                          <p:spTgt spid="1482"/>
                                        </p:tgtEl>
                                      </p:cBhvr>
                                      <p:to x="100000" y="100000"/>
                                    </p:animScale>
                                    <p:animScale>
                                      <p:cBhvr>
                                        <p:cTn id="20" dur="26">
                                          <p:stCondLst>
                                            <p:cond delay="1312"/>
                                          </p:stCondLst>
                                        </p:cTn>
                                        <p:tgtEl>
                                          <p:spTgt spid="1482"/>
                                        </p:tgtEl>
                                      </p:cBhvr>
                                      <p:to x="100000" y="80000"/>
                                    </p:animScale>
                                    <p:animScale>
                                      <p:cBhvr>
                                        <p:cTn id="21" dur="166" decel="50000">
                                          <p:stCondLst>
                                            <p:cond delay="1338"/>
                                          </p:stCondLst>
                                        </p:cTn>
                                        <p:tgtEl>
                                          <p:spTgt spid="1482"/>
                                        </p:tgtEl>
                                      </p:cBhvr>
                                      <p:to x="100000" y="100000"/>
                                    </p:animScale>
                                    <p:animScale>
                                      <p:cBhvr>
                                        <p:cTn id="22" dur="26">
                                          <p:stCondLst>
                                            <p:cond delay="1642"/>
                                          </p:stCondLst>
                                        </p:cTn>
                                        <p:tgtEl>
                                          <p:spTgt spid="1482"/>
                                        </p:tgtEl>
                                      </p:cBhvr>
                                      <p:to x="100000" y="90000"/>
                                    </p:animScale>
                                    <p:animScale>
                                      <p:cBhvr>
                                        <p:cTn id="23" dur="166" decel="50000">
                                          <p:stCondLst>
                                            <p:cond delay="1668"/>
                                          </p:stCondLst>
                                        </p:cTn>
                                        <p:tgtEl>
                                          <p:spTgt spid="1482"/>
                                        </p:tgtEl>
                                      </p:cBhvr>
                                      <p:to x="100000" y="100000"/>
                                    </p:animScale>
                                    <p:animScale>
                                      <p:cBhvr>
                                        <p:cTn id="24" dur="26">
                                          <p:stCondLst>
                                            <p:cond delay="1808"/>
                                          </p:stCondLst>
                                        </p:cTn>
                                        <p:tgtEl>
                                          <p:spTgt spid="1482"/>
                                        </p:tgtEl>
                                      </p:cBhvr>
                                      <p:to x="100000" y="95000"/>
                                    </p:animScale>
                                    <p:animScale>
                                      <p:cBhvr>
                                        <p:cTn id="25" dur="166" decel="50000">
                                          <p:stCondLst>
                                            <p:cond delay="1834"/>
                                          </p:stCondLst>
                                        </p:cTn>
                                        <p:tgtEl>
                                          <p:spTgt spid="148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1446"/>
                                        </p:tgtEl>
                                        <p:attrNameLst>
                                          <p:attrName>style.visibility</p:attrName>
                                        </p:attrNameLst>
                                      </p:cBhvr>
                                      <p:to>
                                        <p:strVal val="visible"/>
                                      </p:to>
                                    </p:set>
                                    <p:anim calcmode="lin" valueType="num">
                                      <p:cBhvr>
                                        <p:cTn id="30" dur="500" fill="hold"/>
                                        <p:tgtEl>
                                          <p:spTgt spid="1446"/>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446"/>
                                        </p:tgtEl>
                                        <p:attrNameLst>
                                          <p:attrName>ppt_y</p:attrName>
                                        </p:attrNameLst>
                                      </p:cBhvr>
                                      <p:tavLst>
                                        <p:tav tm="0">
                                          <p:val>
                                            <p:strVal val="#ppt_y"/>
                                          </p:val>
                                        </p:tav>
                                        <p:tav tm="100000">
                                          <p:val>
                                            <p:strVal val="#ppt_y"/>
                                          </p:val>
                                        </p:tav>
                                      </p:tavLst>
                                    </p:anim>
                                    <p:anim calcmode="lin" valueType="num">
                                      <p:cBhvr>
                                        <p:cTn id="32" dur="500" fill="hold"/>
                                        <p:tgtEl>
                                          <p:spTgt spid="1446"/>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446"/>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6" grpId="0"/>
      <p:bldP spid="14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Google Shape;658;p34"/>
          <p:cNvSpPr txBox="1">
            <a:spLocks noGrp="1"/>
          </p:cNvSpPr>
          <p:nvPr>
            <p:ph type="body" idx="1"/>
          </p:nvPr>
        </p:nvSpPr>
        <p:spPr>
          <a:xfrm>
            <a:off x="918305" y="436039"/>
            <a:ext cx="77178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sz="2800" dirty="0"/>
          </a:p>
          <a:p>
            <a:pPr marL="0" indent="0" algn="justLow">
              <a:buNone/>
            </a:pPr>
            <a:r>
              <a:rPr lang="en-US" sz="1800" dirty="0"/>
              <a:t>1-The extent to which the functions of government are effectively separated between branches is known as separation of powers.</a:t>
            </a:r>
          </a:p>
          <a:p>
            <a:pPr marL="0" indent="0">
              <a:buNone/>
            </a:pPr>
            <a:endParaRPr lang="en-US" sz="1800" dirty="0"/>
          </a:p>
          <a:p>
            <a:pPr marL="0" indent="0" algn="justLow">
              <a:buNone/>
            </a:pPr>
            <a:r>
              <a:rPr lang="en-US" sz="1800" dirty="0"/>
              <a:t>2- The executive branch's ability to govern the legislative branch, or the legislature's ability to control the executive branch (oversight), and the legislative branch's ability to legislate.</a:t>
            </a:r>
          </a:p>
          <a:p>
            <a:pPr marL="0" indent="0" algn="justLow">
              <a:buNone/>
            </a:pPr>
            <a:endParaRPr lang="en-US" sz="1800" dirty="0"/>
          </a:p>
          <a:p>
            <a:pPr marL="0" indent="0" algn="justLow">
              <a:buNone/>
            </a:pPr>
            <a:r>
              <a:rPr lang="en-US" sz="1800" dirty="0"/>
              <a:t>3- The ability to remove a chief executive or dissolve the legislature is a major difference between presidential and parliamentary systems.</a:t>
            </a:r>
            <a:endParaRPr lang="en-US" dirty="0"/>
          </a:p>
          <a:p>
            <a:pPr marL="0" lvl="0" indent="0" algn="l" rtl="0">
              <a:spcBef>
                <a:spcPts val="0"/>
              </a:spcBef>
              <a:spcAft>
                <a:spcPts val="0"/>
              </a:spcAft>
              <a:buNone/>
            </a:pPr>
            <a:endParaRPr dirty="0"/>
          </a:p>
        </p:txBody>
      </p:sp>
      <p:sp>
        <p:nvSpPr>
          <p:cNvPr id="660" name="Google Shape;660;p34"/>
          <p:cNvSpPr/>
          <p:nvPr/>
        </p:nvSpPr>
        <p:spPr>
          <a:xfrm>
            <a:off x="-643879" y="4553009"/>
            <a:ext cx="1090228" cy="40061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Box 3">
            <a:extLst>
              <a:ext uri="{FF2B5EF4-FFF2-40B4-BE49-F238E27FC236}">
                <a16:creationId xmlns:a16="http://schemas.microsoft.com/office/drawing/2014/main" id="{9A4A1AC4-3CCC-1340-A836-F04516F9CC75}"/>
              </a:ext>
            </a:extLst>
          </p:cNvPr>
          <p:cNvSpPr txBox="1"/>
          <p:nvPr/>
        </p:nvSpPr>
        <p:spPr>
          <a:xfrm>
            <a:off x="8532141" y="4676950"/>
            <a:ext cx="390220" cy="307777"/>
          </a:xfrm>
          <a:prstGeom prst="rect">
            <a:avLst/>
          </a:prstGeom>
          <a:noFill/>
        </p:spPr>
        <p:txBody>
          <a:bodyPr wrap="square" rtlCol="0">
            <a:spAutoFit/>
          </a:bodyPr>
          <a:lstStyle/>
          <a:p>
            <a:r>
              <a:rPr lang="en-LY" dirty="0"/>
              <a:t>6</a:t>
            </a:r>
          </a:p>
        </p:txBody>
      </p:sp>
      <p:grpSp>
        <p:nvGrpSpPr>
          <p:cNvPr id="5" name="Google Shape;2663;p57">
            <a:extLst>
              <a:ext uri="{FF2B5EF4-FFF2-40B4-BE49-F238E27FC236}">
                <a16:creationId xmlns:a16="http://schemas.microsoft.com/office/drawing/2014/main" id="{532B075D-7DB4-6C45-ADDB-1088901B1EEF}"/>
              </a:ext>
            </a:extLst>
          </p:cNvPr>
          <p:cNvGrpSpPr/>
          <p:nvPr/>
        </p:nvGrpSpPr>
        <p:grpSpPr>
          <a:xfrm>
            <a:off x="3204128" y="3659079"/>
            <a:ext cx="2735744" cy="1484421"/>
            <a:chOff x="4739763" y="1264100"/>
            <a:chExt cx="414825" cy="471175"/>
          </a:xfrm>
        </p:grpSpPr>
        <p:sp>
          <p:nvSpPr>
            <p:cNvPr id="6" name="Google Shape;2664;p57">
              <a:extLst>
                <a:ext uri="{FF2B5EF4-FFF2-40B4-BE49-F238E27FC236}">
                  <a16:creationId xmlns:a16="http://schemas.microsoft.com/office/drawing/2014/main" id="{6649DC50-85FD-0144-9ACF-6A35A26CBF7E}"/>
                </a:ext>
              </a:extLst>
            </p:cNvPr>
            <p:cNvSpPr/>
            <p:nvPr/>
          </p:nvSpPr>
          <p:spPr>
            <a:xfrm>
              <a:off x="4740888" y="1394200"/>
              <a:ext cx="46375" cy="62400"/>
            </a:xfrm>
            <a:custGeom>
              <a:avLst/>
              <a:gdLst/>
              <a:ahLst/>
              <a:cxnLst/>
              <a:rect l="l" t="t" r="r" b="b"/>
              <a:pathLst>
                <a:path w="1855" h="2496" extrusionOk="0">
                  <a:moveTo>
                    <a:pt x="884" y="0"/>
                  </a:moveTo>
                  <a:cubicBezTo>
                    <a:pt x="454" y="0"/>
                    <a:pt x="23" y="285"/>
                    <a:pt x="1" y="873"/>
                  </a:cubicBezTo>
                  <a:lnTo>
                    <a:pt x="1" y="1313"/>
                  </a:lnTo>
                  <a:cubicBezTo>
                    <a:pt x="1" y="1568"/>
                    <a:pt x="1" y="1823"/>
                    <a:pt x="24" y="2078"/>
                  </a:cubicBezTo>
                  <a:cubicBezTo>
                    <a:pt x="47" y="2148"/>
                    <a:pt x="47" y="2194"/>
                    <a:pt x="47" y="2240"/>
                  </a:cubicBezTo>
                  <a:lnTo>
                    <a:pt x="673" y="2495"/>
                  </a:lnTo>
                  <a:lnTo>
                    <a:pt x="1855" y="2217"/>
                  </a:lnTo>
                  <a:lnTo>
                    <a:pt x="1762" y="919"/>
                  </a:lnTo>
                  <a:cubicBezTo>
                    <a:pt x="1786" y="314"/>
                    <a:pt x="1335" y="0"/>
                    <a:pt x="88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665;p57">
              <a:extLst>
                <a:ext uri="{FF2B5EF4-FFF2-40B4-BE49-F238E27FC236}">
                  <a16:creationId xmlns:a16="http://schemas.microsoft.com/office/drawing/2014/main" id="{3E935FE9-395F-4248-8662-051AC6D96649}"/>
                </a:ext>
              </a:extLst>
            </p:cNvPr>
            <p:cNvSpPr/>
            <p:nvPr/>
          </p:nvSpPr>
          <p:spPr>
            <a:xfrm>
              <a:off x="5107638" y="1398825"/>
              <a:ext cx="37100" cy="57775"/>
            </a:xfrm>
            <a:custGeom>
              <a:avLst/>
              <a:gdLst/>
              <a:ahLst/>
              <a:cxnLst/>
              <a:rect l="l" t="t" r="r" b="b"/>
              <a:pathLst>
                <a:path w="1484" h="2311" extrusionOk="0">
                  <a:moveTo>
                    <a:pt x="536" y="0"/>
                  </a:moveTo>
                  <a:cubicBezTo>
                    <a:pt x="474" y="0"/>
                    <a:pt x="425" y="12"/>
                    <a:pt x="395" y="39"/>
                  </a:cubicBezTo>
                  <a:cubicBezTo>
                    <a:pt x="186" y="224"/>
                    <a:pt x="70" y="479"/>
                    <a:pt x="70" y="734"/>
                  </a:cubicBezTo>
                  <a:lnTo>
                    <a:pt x="1" y="2032"/>
                  </a:lnTo>
                  <a:lnTo>
                    <a:pt x="1183" y="2310"/>
                  </a:lnTo>
                  <a:cubicBezTo>
                    <a:pt x="1183" y="2310"/>
                    <a:pt x="1484" y="827"/>
                    <a:pt x="1461" y="665"/>
                  </a:cubicBezTo>
                  <a:lnTo>
                    <a:pt x="1484" y="665"/>
                  </a:lnTo>
                  <a:cubicBezTo>
                    <a:pt x="1464" y="316"/>
                    <a:pt x="847" y="0"/>
                    <a:pt x="53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666;p57">
              <a:extLst>
                <a:ext uri="{FF2B5EF4-FFF2-40B4-BE49-F238E27FC236}">
                  <a16:creationId xmlns:a16="http://schemas.microsoft.com/office/drawing/2014/main" id="{22A6BC08-716F-4B43-B049-184F08C00F39}"/>
                </a:ext>
              </a:extLst>
            </p:cNvPr>
            <p:cNvSpPr/>
            <p:nvPr/>
          </p:nvSpPr>
          <p:spPr>
            <a:xfrm>
              <a:off x="5118063" y="1394575"/>
              <a:ext cx="36525" cy="55650"/>
            </a:xfrm>
            <a:custGeom>
              <a:avLst/>
              <a:gdLst/>
              <a:ahLst/>
              <a:cxnLst/>
              <a:rect l="l" t="t" r="r" b="b"/>
              <a:pathLst>
                <a:path w="1461" h="2226" extrusionOk="0">
                  <a:moveTo>
                    <a:pt x="580" y="0"/>
                  </a:moveTo>
                  <a:cubicBezTo>
                    <a:pt x="372" y="0"/>
                    <a:pt x="163" y="70"/>
                    <a:pt x="1" y="209"/>
                  </a:cubicBezTo>
                  <a:cubicBezTo>
                    <a:pt x="186" y="371"/>
                    <a:pt x="302" y="603"/>
                    <a:pt x="325" y="858"/>
                  </a:cubicBezTo>
                  <a:lnTo>
                    <a:pt x="325" y="1298"/>
                  </a:lnTo>
                  <a:cubicBezTo>
                    <a:pt x="325" y="1553"/>
                    <a:pt x="302" y="1808"/>
                    <a:pt x="279" y="2063"/>
                  </a:cubicBezTo>
                  <a:cubicBezTo>
                    <a:pt x="650" y="2156"/>
                    <a:pt x="1020" y="2202"/>
                    <a:pt x="1391" y="2225"/>
                  </a:cubicBezTo>
                  <a:cubicBezTo>
                    <a:pt x="1414" y="2179"/>
                    <a:pt x="1414" y="2133"/>
                    <a:pt x="1414" y="2063"/>
                  </a:cubicBezTo>
                  <a:cubicBezTo>
                    <a:pt x="1438" y="1808"/>
                    <a:pt x="1461" y="1553"/>
                    <a:pt x="1461" y="1298"/>
                  </a:cubicBezTo>
                  <a:lnTo>
                    <a:pt x="1461" y="835"/>
                  </a:lnTo>
                  <a:cubicBezTo>
                    <a:pt x="1438" y="418"/>
                    <a:pt x="1136" y="70"/>
                    <a:pt x="7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667;p57">
              <a:extLst>
                <a:ext uri="{FF2B5EF4-FFF2-40B4-BE49-F238E27FC236}">
                  <a16:creationId xmlns:a16="http://schemas.microsoft.com/office/drawing/2014/main" id="{126B4050-E145-AF4F-8522-2BAFF59FCC58}"/>
                </a:ext>
              </a:extLst>
            </p:cNvPr>
            <p:cNvSpPr/>
            <p:nvPr/>
          </p:nvSpPr>
          <p:spPr>
            <a:xfrm>
              <a:off x="4743213" y="1276100"/>
              <a:ext cx="348225" cy="308400"/>
            </a:xfrm>
            <a:custGeom>
              <a:avLst/>
              <a:gdLst/>
              <a:ahLst/>
              <a:cxnLst/>
              <a:rect l="l" t="t" r="r" b="b"/>
              <a:pathLst>
                <a:path w="13929" h="12336" extrusionOk="0">
                  <a:moveTo>
                    <a:pt x="6038" y="1"/>
                  </a:moveTo>
                  <a:cubicBezTo>
                    <a:pt x="5814" y="1"/>
                    <a:pt x="5649" y="21"/>
                    <a:pt x="5562" y="58"/>
                  </a:cubicBezTo>
                  <a:cubicBezTo>
                    <a:pt x="0" y="2491"/>
                    <a:pt x="487" y="10533"/>
                    <a:pt x="6304" y="12271"/>
                  </a:cubicBezTo>
                  <a:cubicBezTo>
                    <a:pt x="6455" y="12318"/>
                    <a:pt x="6600" y="12335"/>
                    <a:pt x="6742" y="12335"/>
                  </a:cubicBezTo>
                  <a:cubicBezTo>
                    <a:pt x="7170" y="12335"/>
                    <a:pt x="7579" y="12179"/>
                    <a:pt x="8065" y="12179"/>
                  </a:cubicBezTo>
                  <a:cubicBezTo>
                    <a:pt x="8065" y="12179"/>
                    <a:pt x="8154" y="12186"/>
                    <a:pt x="8308" y="12186"/>
                  </a:cubicBezTo>
                  <a:cubicBezTo>
                    <a:pt x="9410" y="12186"/>
                    <a:pt x="13888" y="11829"/>
                    <a:pt x="13929" y="6037"/>
                  </a:cubicBezTo>
                  <a:cubicBezTo>
                    <a:pt x="13929" y="1403"/>
                    <a:pt x="7907" y="1"/>
                    <a:pt x="603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668;p57">
              <a:extLst>
                <a:ext uri="{FF2B5EF4-FFF2-40B4-BE49-F238E27FC236}">
                  <a16:creationId xmlns:a16="http://schemas.microsoft.com/office/drawing/2014/main" id="{ADF6327D-654C-DE46-94AE-EC6A244F6DAB}"/>
                </a:ext>
              </a:extLst>
            </p:cNvPr>
            <p:cNvSpPr/>
            <p:nvPr/>
          </p:nvSpPr>
          <p:spPr>
            <a:xfrm>
              <a:off x="4988288" y="1347075"/>
              <a:ext cx="122275" cy="236400"/>
            </a:xfrm>
            <a:custGeom>
              <a:avLst/>
              <a:gdLst/>
              <a:ahLst/>
              <a:cxnLst/>
              <a:rect l="l" t="t" r="r" b="b"/>
              <a:pathLst>
                <a:path w="4891" h="9456" extrusionOk="0">
                  <a:moveTo>
                    <a:pt x="3523" y="0"/>
                  </a:moveTo>
                  <a:cubicBezTo>
                    <a:pt x="3239" y="0"/>
                    <a:pt x="3036" y="185"/>
                    <a:pt x="3199" y="556"/>
                  </a:cubicBezTo>
                  <a:cubicBezTo>
                    <a:pt x="4612" y="3754"/>
                    <a:pt x="3245" y="7509"/>
                    <a:pt x="116" y="9061"/>
                  </a:cubicBezTo>
                  <a:cubicBezTo>
                    <a:pt x="1" y="9247"/>
                    <a:pt x="70" y="9409"/>
                    <a:pt x="255" y="9455"/>
                  </a:cubicBezTo>
                  <a:cubicBezTo>
                    <a:pt x="3013" y="8621"/>
                    <a:pt x="4890" y="6072"/>
                    <a:pt x="4890" y="3198"/>
                  </a:cubicBezTo>
                  <a:cubicBezTo>
                    <a:pt x="4890" y="2294"/>
                    <a:pt x="4705" y="1391"/>
                    <a:pt x="4334" y="556"/>
                  </a:cubicBezTo>
                  <a:cubicBezTo>
                    <a:pt x="4172" y="185"/>
                    <a:pt x="3807" y="0"/>
                    <a:pt x="35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669;p57">
              <a:extLst>
                <a:ext uri="{FF2B5EF4-FFF2-40B4-BE49-F238E27FC236}">
                  <a16:creationId xmlns:a16="http://schemas.microsoft.com/office/drawing/2014/main" id="{8EC98419-FE72-4B4D-936E-FC2746B307AC}"/>
                </a:ext>
              </a:extLst>
            </p:cNvPr>
            <p:cNvSpPr/>
            <p:nvPr/>
          </p:nvSpPr>
          <p:spPr>
            <a:xfrm>
              <a:off x="4739763" y="1427425"/>
              <a:ext cx="125725" cy="235425"/>
            </a:xfrm>
            <a:custGeom>
              <a:avLst/>
              <a:gdLst/>
              <a:ahLst/>
              <a:cxnLst/>
              <a:rect l="l" t="t" r="r" b="b"/>
              <a:pathLst>
                <a:path w="5029" h="9417" extrusionOk="0">
                  <a:moveTo>
                    <a:pt x="978" y="0"/>
                  </a:moveTo>
                  <a:cubicBezTo>
                    <a:pt x="491" y="0"/>
                    <a:pt x="1" y="379"/>
                    <a:pt x="69" y="1004"/>
                  </a:cubicBezTo>
                  <a:cubicBezTo>
                    <a:pt x="301" y="2951"/>
                    <a:pt x="1228" y="4758"/>
                    <a:pt x="2688" y="6102"/>
                  </a:cubicBezTo>
                  <a:cubicBezTo>
                    <a:pt x="2989" y="6381"/>
                    <a:pt x="3174" y="6798"/>
                    <a:pt x="3174" y="7215"/>
                  </a:cubicBezTo>
                  <a:lnTo>
                    <a:pt x="3174" y="8675"/>
                  </a:lnTo>
                  <a:lnTo>
                    <a:pt x="4565" y="9416"/>
                  </a:lnTo>
                  <a:lnTo>
                    <a:pt x="5028" y="6867"/>
                  </a:lnTo>
                  <a:cubicBezTo>
                    <a:pt x="5028" y="6612"/>
                    <a:pt x="4658" y="4619"/>
                    <a:pt x="4542" y="4225"/>
                  </a:cubicBezTo>
                  <a:cubicBezTo>
                    <a:pt x="4542" y="4225"/>
                    <a:pt x="3858" y="2687"/>
                    <a:pt x="3701" y="2687"/>
                  </a:cubicBezTo>
                  <a:cubicBezTo>
                    <a:pt x="3695" y="2687"/>
                    <a:pt x="3689" y="2690"/>
                    <a:pt x="3684" y="2696"/>
                  </a:cubicBezTo>
                  <a:cubicBezTo>
                    <a:pt x="3592" y="2812"/>
                    <a:pt x="3545" y="2974"/>
                    <a:pt x="3545" y="3113"/>
                  </a:cubicBezTo>
                  <a:cubicBezTo>
                    <a:pt x="3545" y="3136"/>
                    <a:pt x="3545" y="3182"/>
                    <a:pt x="3545" y="3206"/>
                  </a:cubicBezTo>
                  <a:lnTo>
                    <a:pt x="3661" y="4272"/>
                  </a:lnTo>
                  <a:cubicBezTo>
                    <a:pt x="3677" y="4333"/>
                    <a:pt x="3620" y="4385"/>
                    <a:pt x="3553" y="4385"/>
                  </a:cubicBezTo>
                  <a:cubicBezTo>
                    <a:pt x="3519" y="4385"/>
                    <a:pt x="3483" y="4372"/>
                    <a:pt x="3452" y="4341"/>
                  </a:cubicBezTo>
                  <a:cubicBezTo>
                    <a:pt x="2525" y="3321"/>
                    <a:pt x="1946" y="2000"/>
                    <a:pt x="1807" y="633"/>
                  </a:cubicBezTo>
                  <a:lnTo>
                    <a:pt x="1807" y="610"/>
                  </a:lnTo>
                  <a:cubicBezTo>
                    <a:pt x="1663" y="188"/>
                    <a:pt x="1322" y="0"/>
                    <a:pt x="97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670;p57">
              <a:extLst>
                <a:ext uri="{FF2B5EF4-FFF2-40B4-BE49-F238E27FC236}">
                  <a16:creationId xmlns:a16="http://schemas.microsoft.com/office/drawing/2014/main" id="{C9B9D436-5A9B-9C48-B015-3C84A38ED437}"/>
                </a:ext>
              </a:extLst>
            </p:cNvPr>
            <p:cNvSpPr/>
            <p:nvPr/>
          </p:nvSpPr>
          <p:spPr>
            <a:xfrm>
              <a:off x="4831863" y="1488225"/>
              <a:ext cx="48675" cy="165925"/>
            </a:xfrm>
            <a:custGeom>
              <a:avLst/>
              <a:gdLst/>
              <a:ahLst/>
              <a:cxnLst/>
              <a:rect l="l" t="t" r="r" b="b"/>
              <a:pathLst>
                <a:path w="1947" h="6637" extrusionOk="0">
                  <a:moveTo>
                    <a:pt x="571" y="1"/>
                  </a:moveTo>
                  <a:cubicBezTo>
                    <a:pt x="359" y="1"/>
                    <a:pt x="145" y="93"/>
                    <a:pt x="0" y="287"/>
                  </a:cubicBezTo>
                  <a:cubicBezTo>
                    <a:pt x="47" y="356"/>
                    <a:pt x="93" y="426"/>
                    <a:pt x="116" y="519"/>
                  </a:cubicBezTo>
                  <a:lnTo>
                    <a:pt x="487" y="1816"/>
                  </a:lnTo>
                  <a:cubicBezTo>
                    <a:pt x="580" y="2210"/>
                    <a:pt x="672" y="2628"/>
                    <a:pt x="742" y="3022"/>
                  </a:cubicBezTo>
                  <a:cubicBezTo>
                    <a:pt x="765" y="3184"/>
                    <a:pt x="765" y="3346"/>
                    <a:pt x="788" y="3508"/>
                  </a:cubicBezTo>
                  <a:cubicBezTo>
                    <a:pt x="811" y="3763"/>
                    <a:pt x="811" y="4018"/>
                    <a:pt x="811" y="4273"/>
                  </a:cubicBezTo>
                  <a:lnTo>
                    <a:pt x="811" y="6637"/>
                  </a:lnTo>
                  <a:lnTo>
                    <a:pt x="1947" y="6220"/>
                  </a:lnTo>
                  <a:lnTo>
                    <a:pt x="1947" y="4273"/>
                  </a:lnTo>
                  <a:cubicBezTo>
                    <a:pt x="1947" y="4018"/>
                    <a:pt x="1947" y="3763"/>
                    <a:pt x="1924" y="3508"/>
                  </a:cubicBezTo>
                  <a:cubicBezTo>
                    <a:pt x="1901" y="3346"/>
                    <a:pt x="1901" y="3184"/>
                    <a:pt x="1877" y="3022"/>
                  </a:cubicBezTo>
                  <a:cubicBezTo>
                    <a:pt x="1808" y="2628"/>
                    <a:pt x="1715" y="2210"/>
                    <a:pt x="1622" y="1816"/>
                  </a:cubicBezTo>
                  <a:lnTo>
                    <a:pt x="1252" y="519"/>
                  </a:lnTo>
                  <a:cubicBezTo>
                    <a:pt x="1157" y="181"/>
                    <a:pt x="866" y="1"/>
                    <a:pt x="5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671;p57">
              <a:extLst>
                <a:ext uri="{FF2B5EF4-FFF2-40B4-BE49-F238E27FC236}">
                  <a16:creationId xmlns:a16="http://schemas.microsoft.com/office/drawing/2014/main" id="{C05C7839-3CE1-DC4D-8CAD-0EB60A1225E4}"/>
                </a:ext>
              </a:extLst>
            </p:cNvPr>
            <p:cNvSpPr/>
            <p:nvPr/>
          </p:nvSpPr>
          <p:spPr>
            <a:xfrm>
              <a:off x="4795938" y="1644275"/>
              <a:ext cx="82300" cy="91000"/>
            </a:xfrm>
            <a:custGeom>
              <a:avLst/>
              <a:gdLst/>
              <a:ahLst/>
              <a:cxnLst/>
              <a:rect l="l" t="t" r="r" b="b"/>
              <a:pathLst>
                <a:path w="3292" h="3640" extrusionOk="0">
                  <a:moveTo>
                    <a:pt x="371" y="1"/>
                  </a:moveTo>
                  <a:cubicBezTo>
                    <a:pt x="163" y="1"/>
                    <a:pt x="0" y="163"/>
                    <a:pt x="0" y="395"/>
                  </a:cubicBezTo>
                  <a:lnTo>
                    <a:pt x="0" y="3269"/>
                  </a:lnTo>
                  <a:cubicBezTo>
                    <a:pt x="0" y="3477"/>
                    <a:pt x="163" y="3639"/>
                    <a:pt x="371" y="3639"/>
                  </a:cubicBezTo>
                  <a:lnTo>
                    <a:pt x="371" y="3616"/>
                  </a:lnTo>
                  <a:lnTo>
                    <a:pt x="2272" y="3616"/>
                  </a:lnTo>
                  <a:lnTo>
                    <a:pt x="2689" y="3408"/>
                  </a:lnTo>
                  <a:cubicBezTo>
                    <a:pt x="2689" y="3408"/>
                    <a:pt x="2746" y="3412"/>
                    <a:pt x="2825" y="3412"/>
                  </a:cubicBezTo>
                  <a:cubicBezTo>
                    <a:pt x="3002" y="3412"/>
                    <a:pt x="3291" y="3390"/>
                    <a:pt x="3291" y="3245"/>
                  </a:cubicBezTo>
                  <a:lnTo>
                    <a:pt x="3291" y="395"/>
                  </a:lnTo>
                  <a:cubicBezTo>
                    <a:pt x="3291" y="163"/>
                    <a:pt x="3129" y="1"/>
                    <a:pt x="29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672;p57">
              <a:extLst>
                <a:ext uri="{FF2B5EF4-FFF2-40B4-BE49-F238E27FC236}">
                  <a16:creationId xmlns:a16="http://schemas.microsoft.com/office/drawing/2014/main" id="{01D3F265-3371-424A-A459-85748FFF3869}"/>
                </a:ext>
              </a:extLst>
            </p:cNvPr>
            <p:cNvSpPr/>
            <p:nvPr/>
          </p:nvSpPr>
          <p:spPr>
            <a:xfrm>
              <a:off x="4867188" y="1644275"/>
              <a:ext cx="37700" cy="91000"/>
            </a:xfrm>
            <a:custGeom>
              <a:avLst/>
              <a:gdLst/>
              <a:ahLst/>
              <a:cxnLst/>
              <a:rect l="l" t="t" r="r" b="b"/>
              <a:pathLst>
                <a:path w="1508" h="3640" extrusionOk="0">
                  <a:moveTo>
                    <a:pt x="1" y="1"/>
                  </a:moveTo>
                  <a:cubicBezTo>
                    <a:pt x="209" y="1"/>
                    <a:pt x="372" y="163"/>
                    <a:pt x="372" y="372"/>
                  </a:cubicBezTo>
                  <a:lnTo>
                    <a:pt x="372" y="2689"/>
                  </a:lnTo>
                  <a:lnTo>
                    <a:pt x="186" y="3639"/>
                  </a:lnTo>
                  <a:lnTo>
                    <a:pt x="1137" y="3639"/>
                  </a:lnTo>
                  <a:cubicBezTo>
                    <a:pt x="1345" y="3639"/>
                    <a:pt x="1507" y="3477"/>
                    <a:pt x="1507" y="3269"/>
                  </a:cubicBezTo>
                  <a:lnTo>
                    <a:pt x="1507" y="395"/>
                  </a:lnTo>
                  <a:lnTo>
                    <a:pt x="1507" y="372"/>
                  </a:lnTo>
                  <a:cubicBezTo>
                    <a:pt x="1507" y="163"/>
                    <a:pt x="1345" y="1"/>
                    <a:pt x="11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673;p57">
              <a:extLst>
                <a:ext uri="{FF2B5EF4-FFF2-40B4-BE49-F238E27FC236}">
                  <a16:creationId xmlns:a16="http://schemas.microsoft.com/office/drawing/2014/main" id="{DEDACB28-9FA0-FC44-A729-6E56B2BEC827}"/>
                </a:ext>
              </a:extLst>
            </p:cNvPr>
            <p:cNvSpPr/>
            <p:nvPr/>
          </p:nvSpPr>
          <p:spPr>
            <a:xfrm>
              <a:off x="4848088" y="1706775"/>
              <a:ext cx="28400" cy="28500"/>
            </a:xfrm>
            <a:custGeom>
              <a:avLst/>
              <a:gdLst/>
              <a:ahLst/>
              <a:cxnLst/>
              <a:rect l="l" t="t" r="r" b="b"/>
              <a:pathLst>
                <a:path w="1136" h="1140" extrusionOk="0">
                  <a:moveTo>
                    <a:pt x="979" y="0"/>
                  </a:moveTo>
                  <a:cubicBezTo>
                    <a:pt x="970" y="0"/>
                    <a:pt x="960" y="1"/>
                    <a:pt x="950" y="4"/>
                  </a:cubicBezTo>
                  <a:lnTo>
                    <a:pt x="186" y="4"/>
                  </a:lnTo>
                  <a:cubicBezTo>
                    <a:pt x="93" y="4"/>
                    <a:pt x="0" y="73"/>
                    <a:pt x="0" y="189"/>
                  </a:cubicBezTo>
                  <a:lnTo>
                    <a:pt x="0" y="931"/>
                  </a:lnTo>
                  <a:cubicBezTo>
                    <a:pt x="0" y="1047"/>
                    <a:pt x="93" y="1116"/>
                    <a:pt x="186" y="1139"/>
                  </a:cubicBezTo>
                  <a:lnTo>
                    <a:pt x="950" y="1139"/>
                  </a:lnTo>
                  <a:cubicBezTo>
                    <a:pt x="1043" y="1139"/>
                    <a:pt x="1136" y="1047"/>
                    <a:pt x="1136" y="931"/>
                  </a:cubicBezTo>
                  <a:lnTo>
                    <a:pt x="1136" y="189"/>
                  </a:lnTo>
                  <a:cubicBezTo>
                    <a:pt x="1136" y="85"/>
                    <a:pt x="1061" y="0"/>
                    <a:pt x="9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674;p57">
              <a:extLst>
                <a:ext uri="{FF2B5EF4-FFF2-40B4-BE49-F238E27FC236}">
                  <a16:creationId xmlns:a16="http://schemas.microsoft.com/office/drawing/2014/main" id="{CBB87C65-5DCA-E743-B028-40B9E4C1E29F}"/>
                </a:ext>
              </a:extLst>
            </p:cNvPr>
            <p:cNvSpPr/>
            <p:nvPr/>
          </p:nvSpPr>
          <p:spPr>
            <a:xfrm>
              <a:off x="4863138" y="1264100"/>
              <a:ext cx="205125" cy="244050"/>
            </a:xfrm>
            <a:custGeom>
              <a:avLst/>
              <a:gdLst/>
              <a:ahLst/>
              <a:cxnLst/>
              <a:rect l="l" t="t" r="r" b="b"/>
              <a:pathLst>
                <a:path w="8205" h="9762" extrusionOk="0">
                  <a:moveTo>
                    <a:pt x="2871" y="0"/>
                  </a:moveTo>
                  <a:cubicBezTo>
                    <a:pt x="2838" y="0"/>
                    <a:pt x="2808" y="2"/>
                    <a:pt x="2782" y="5"/>
                  </a:cubicBezTo>
                  <a:cubicBezTo>
                    <a:pt x="2063" y="51"/>
                    <a:pt x="1368" y="237"/>
                    <a:pt x="719" y="515"/>
                  </a:cubicBezTo>
                  <a:lnTo>
                    <a:pt x="719" y="1789"/>
                  </a:lnTo>
                  <a:cubicBezTo>
                    <a:pt x="719" y="2114"/>
                    <a:pt x="997" y="2369"/>
                    <a:pt x="1299" y="2369"/>
                  </a:cubicBezTo>
                  <a:lnTo>
                    <a:pt x="2643" y="2369"/>
                  </a:lnTo>
                  <a:cubicBezTo>
                    <a:pt x="3801" y="2369"/>
                    <a:pt x="3801" y="4084"/>
                    <a:pt x="2643" y="4084"/>
                  </a:cubicBezTo>
                  <a:lnTo>
                    <a:pt x="580" y="4084"/>
                  </a:lnTo>
                  <a:cubicBezTo>
                    <a:pt x="279" y="4084"/>
                    <a:pt x="1" y="4339"/>
                    <a:pt x="1" y="4663"/>
                  </a:cubicBezTo>
                  <a:lnTo>
                    <a:pt x="1" y="5752"/>
                  </a:lnTo>
                  <a:cubicBezTo>
                    <a:pt x="1" y="6077"/>
                    <a:pt x="279" y="6332"/>
                    <a:pt x="580" y="6332"/>
                  </a:cubicBezTo>
                  <a:lnTo>
                    <a:pt x="1113" y="6332"/>
                  </a:lnTo>
                  <a:cubicBezTo>
                    <a:pt x="1646" y="6332"/>
                    <a:pt x="2063" y="6772"/>
                    <a:pt x="2063" y="7282"/>
                  </a:cubicBezTo>
                  <a:lnTo>
                    <a:pt x="2063" y="8418"/>
                  </a:lnTo>
                  <a:cubicBezTo>
                    <a:pt x="2040" y="9159"/>
                    <a:pt x="2619" y="9762"/>
                    <a:pt x="3361" y="9762"/>
                  </a:cubicBezTo>
                  <a:cubicBezTo>
                    <a:pt x="4080" y="9762"/>
                    <a:pt x="4682" y="9159"/>
                    <a:pt x="4636" y="8418"/>
                  </a:cubicBezTo>
                  <a:lnTo>
                    <a:pt x="4636" y="7212"/>
                  </a:lnTo>
                  <a:cubicBezTo>
                    <a:pt x="4636" y="6958"/>
                    <a:pt x="4821" y="6726"/>
                    <a:pt x="5076" y="6656"/>
                  </a:cubicBezTo>
                  <a:lnTo>
                    <a:pt x="5563" y="6517"/>
                  </a:lnTo>
                  <a:cubicBezTo>
                    <a:pt x="5980" y="6424"/>
                    <a:pt x="6281" y="6031"/>
                    <a:pt x="6281" y="5613"/>
                  </a:cubicBezTo>
                  <a:lnTo>
                    <a:pt x="6281" y="4455"/>
                  </a:lnTo>
                  <a:cubicBezTo>
                    <a:pt x="6281" y="4130"/>
                    <a:pt x="6536" y="3875"/>
                    <a:pt x="6861" y="3875"/>
                  </a:cubicBezTo>
                  <a:lnTo>
                    <a:pt x="8205" y="3875"/>
                  </a:lnTo>
                  <a:lnTo>
                    <a:pt x="8158" y="3852"/>
                  </a:lnTo>
                  <a:cubicBezTo>
                    <a:pt x="7602" y="1094"/>
                    <a:pt x="4682" y="144"/>
                    <a:pt x="3523" y="51"/>
                  </a:cubicBezTo>
                  <a:cubicBezTo>
                    <a:pt x="3364" y="51"/>
                    <a:pt x="3069" y="0"/>
                    <a:pt x="287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675;p57">
              <a:extLst>
                <a:ext uri="{FF2B5EF4-FFF2-40B4-BE49-F238E27FC236}">
                  <a16:creationId xmlns:a16="http://schemas.microsoft.com/office/drawing/2014/main" id="{2D35E267-14C5-B048-973C-6B1DA3BAB89A}"/>
                </a:ext>
              </a:extLst>
            </p:cNvPr>
            <p:cNvSpPr/>
            <p:nvPr/>
          </p:nvSpPr>
          <p:spPr>
            <a:xfrm>
              <a:off x="4933238" y="1264225"/>
              <a:ext cx="163425" cy="96775"/>
            </a:xfrm>
            <a:custGeom>
              <a:avLst/>
              <a:gdLst/>
              <a:ahLst/>
              <a:cxnLst/>
              <a:rect l="l" t="t" r="r" b="b"/>
              <a:pathLst>
                <a:path w="6537" h="3871" extrusionOk="0">
                  <a:moveTo>
                    <a:pt x="580" y="0"/>
                  </a:moveTo>
                  <a:cubicBezTo>
                    <a:pt x="395" y="0"/>
                    <a:pt x="186" y="0"/>
                    <a:pt x="1" y="23"/>
                  </a:cubicBezTo>
                  <a:cubicBezTo>
                    <a:pt x="2365" y="232"/>
                    <a:pt x="4427" y="1692"/>
                    <a:pt x="5401" y="3870"/>
                  </a:cubicBezTo>
                  <a:lnTo>
                    <a:pt x="6536" y="3870"/>
                  </a:lnTo>
                  <a:cubicBezTo>
                    <a:pt x="5493" y="1506"/>
                    <a:pt x="3153" y="0"/>
                    <a:pt x="5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676;p57">
              <a:extLst>
                <a:ext uri="{FF2B5EF4-FFF2-40B4-BE49-F238E27FC236}">
                  <a16:creationId xmlns:a16="http://schemas.microsoft.com/office/drawing/2014/main" id="{CDEB52F2-5424-264D-B987-9F861F6D78D2}"/>
                </a:ext>
              </a:extLst>
            </p:cNvPr>
            <p:cNvSpPr/>
            <p:nvPr/>
          </p:nvSpPr>
          <p:spPr>
            <a:xfrm>
              <a:off x="4900813" y="1557950"/>
              <a:ext cx="89825" cy="31900"/>
            </a:xfrm>
            <a:custGeom>
              <a:avLst/>
              <a:gdLst/>
              <a:ahLst/>
              <a:cxnLst/>
              <a:rect l="l" t="t" r="r" b="b"/>
              <a:pathLst>
                <a:path w="3593" h="1276" extrusionOk="0">
                  <a:moveTo>
                    <a:pt x="765" y="1"/>
                  </a:moveTo>
                  <a:cubicBezTo>
                    <a:pt x="533" y="1"/>
                    <a:pt x="325" y="140"/>
                    <a:pt x="232" y="372"/>
                  </a:cubicBezTo>
                  <a:lnTo>
                    <a:pt x="0" y="1020"/>
                  </a:lnTo>
                  <a:cubicBezTo>
                    <a:pt x="597" y="1181"/>
                    <a:pt x="1218" y="1274"/>
                    <a:pt x="1861" y="1275"/>
                  </a:cubicBezTo>
                  <a:lnTo>
                    <a:pt x="1861" y="1275"/>
                  </a:lnTo>
                  <a:cubicBezTo>
                    <a:pt x="2533" y="1271"/>
                    <a:pt x="3592" y="626"/>
                    <a:pt x="3592" y="626"/>
                  </a:cubicBezTo>
                  <a:lnTo>
                    <a:pt x="3500" y="372"/>
                  </a:lnTo>
                  <a:cubicBezTo>
                    <a:pt x="3407" y="140"/>
                    <a:pt x="3198" y="1"/>
                    <a:pt x="2967" y="1"/>
                  </a:cubicBezTo>
                  <a:close/>
                  <a:moveTo>
                    <a:pt x="1861" y="1275"/>
                  </a:moveTo>
                  <a:cubicBezTo>
                    <a:pt x="1858" y="1275"/>
                    <a:pt x="1856" y="1275"/>
                    <a:pt x="1854" y="1275"/>
                  </a:cubicBezTo>
                  <a:lnTo>
                    <a:pt x="1877" y="1275"/>
                  </a:lnTo>
                  <a:cubicBezTo>
                    <a:pt x="1872" y="1275"/>
                    <a:pt x="1866" y="1275"/>
                    <a:pt x="1861" y="127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677;p57">
              <a:extLst>
                <a:ext uri="{FF2B5EF4-FFF2-40B4-BE49-F238E27FC236}">
                  <a16:creationId xmlns:a16="http://schemas.microsoft.com/office/drawing/2014/main" id="{25C3C411-3F2F-B34E-9FFF-E23670568036}"/>
                </a:ext>
              </a:extLst>
            </p:cNvPr>
            <p:cNvSpPr/>
            <p:nvPr/>
          </p:nvSpPr>
          <p:spPr>
            <a:xfrm>
              <a:off x="4933238" y="1573600"/>
              <a:ext cx="61450" cy="16250"/>
            </a:xfrm>
            <a:custGeom>
              <a:avLst/>
              <a:gdLst/>
              <a:ahLst/>
              <a:cxnLst/>
              <a:rect l="l" t="t" r="r" b="b"/>
              <a:pathLst>
                <a:path w="2458" h="650" extrusionOk="0">
                  <a:moveTo>
                    <a:pt x="2295" y="0"/>
                  </a:moveTo>
                  <a:cubicBezTo>
                    <a:pt x="1577" y="348"/>
                    <a:pt x="789" y="557"/>
                    <a:pt x="1" y="626"/>
                  </a:cubicBezTo>
                  <a:cubicBezTo>
                    <a:pt x="186" y="649"/>
                    <a:pt x="372" y="649"/>
                    <a:pt x="580" y="649"/>
                  </a:cubicBezTo>
                  <a:cubicBezTo>
                    <a:pt x="1206" y="649"/>
                    <a:pt x="1832" y="557"/>
                    <a:pt x="2457" y="394"/>
                  </a:cubicBezTo>
                  <a:lnTo>
                    <a:pt x="22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678;p57">
              <a:extLst>
                <a:ext uri="{FF2B5EF4-FFF2-40B4-BE49-F238E27FC236}">
                  <a16:creationId xmlns:a16="http://schemas.microsoft.com/office/drawing/2014/main" id="{332EC98E-5C20-DF46-B24F-6277503DFB24}"/>
                </a:ext>
              </a:extLst>
            </p:cNvPr>
            <p:cNvSpPr/>
            <p:nvPr/>
          </p:nvSpPr>
          <p:spPr>
            <a:xfrm>
              <a:off x="5013788" y="1428175"/>
              <a:ext cx="120525" cy="225400"/>
            </a:xfrm>
            <a:custGeom>
              <a:avLst/>
              <a:gdLst/>
              <a:ahLst/>
              <a:cxnLst/>
              <a:rect l="l" t="t" r="r" b="b"/>
              <a:pathLst>
                <a:path w="4821" h="9016" extrusionOk="0">
                  <a:moveTo>
                    <a:pt x="4473" y="1"/>
                  </a:moveTo>
                  <a:cubicBezTo>
                    <a:pt x="4195" y="47"/>
                    <a:pt x="3940" y="255"/>
                    <a:pt x="3824" y="557"/>
                  </a:cubicBezTo>
                  <a:cubicBezTo>
                    <a:pt x="3847" y="557"/>
                    <a:pt x="3847" y="580"/>
                    <a:pt x="3824" y="603"/>
                  </a:cubicBezTo>
                  <a:cubicBezTo>
                    <a:pt x="3685" y="1994"/>
                    <a:pt x="3106" y="3291"/>
                    <a:pt x="2179" y="4334"/>
                  </a:cubicBezTo>
                  <a:cubicBezTo>
                    <a:pt x="2159" y="4354"/>
                    <a:pt x="2134" y="4363"/>
                    <a:pt x="2108" y="4363"/>
                  </a:cubicBezTo>
                  <a:cubicBezTo>
                    <a:pt x="2042" y="4363"/>
                    <a:pt x="1970" y="4308"/>
                    <a:pt x="1970" y="4242"/>
                  </a:cubicBezTo>
                  <a:lnTo>
                    <a:pt x="2086" y="3176"/>
                  </a:lnTo>
                  <a:cubicBezTo>
                    <a:pt x="2166" y="2669"/>
                    <a:pt x="1778" y="2370"/>
                    <a:pt x="1391" y="2370"/>
                  </a:cubicBezTo>
                  <a:cubicBezTo>
                    <a:pt x="1104" y="2370"/>
                    <a:pt x="817" y="2533"/>
                    <a:pt x="719" y="2897"/>
                  </a:cubicBezTo>
                  <a:lnTo>
                    <a:pt x="348" y="4195"/>
                  </a:lnTo>
                  <a:cubicBezTo>
                    <a:pt x="232" y="4589"/>
                    <a:pt x="139" y="5006"/>
                    <a:pt x="93" y="5424"/>
                  </a:cubicBezTo>
                  <a:cubicBezTo>
                    <a:pt x="70" y="5586"/>
                    <a:pt x="47" y="5725"/>
                    <a:pt x="47" y="5887"/>
                  </a:cubicBezTo>
                  <a:cubicBezTo>
                    <a:pt x="23" y="6142"/>
                    <a:pt x="0" y="6420"/>
                    <a:pt x="0" y="6675"/>
                  </a:cubicBezTo>
                  <a:lnTo>
                    <a:pt x="0" y="8645"/>
                  </a:lnTo>
                  <a:lnTo>
                    <a:pt x="1530" y="9016"/>
                  </a:lnTo>
                  <a:lnTo>
                    <a:pt x="1715" y="7185"/>
                  </a:lnTo>
                  <a:cubicBezTo>
                    <a:pt x="1715" y="6768"/>
                    <a:pt x="1901" y="6351"/>
                    <a:pt x="2202" y="6072"/>
                  </a:cubicBezTo>
                  <a:cubicBezTo>
                    <a:pt x="3662" y="4728"/>
                    <a:pt x="4566" y="2921"/>
                    <a:pt x="4821" y="974"/>
                  </a:cubicBezTo>
                  <a:lnTo>
                    <a:pt x="4798" y="974"/>
                  </a:lnTo>
                  <a:cubicBezTo>
                    <a:pt x="4821" y="603"/>
                    <a:pt x="4705" y="255"/>
                    <a:pt x="447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679;p57">
              <a:extLst>
                <a:ext uri="{FF2B5EF4-FFF2-40B4-BE49-F238E27FC236}">
                  <a16:creationId xmlns:a16="http://schemas.microsoft.com/office/drawing/2014/main" id="{C9F606D4-7694-114A-B1E5-AA5C57BFF956}"/>
                </a:ext>
              </a:extLst>
            </p:cNvPr>
            <p:cNvSpPr/>
            <p:nvPr/>
          </p:nvSpPr>
          <p:spPr>
            <a:xfrm>
              <a:off x="5046813" y="1427600"/>
              <a:ext cx="107575" cy="226550"/>
            </a:xfrm>
            <a:custGeom>
              <a:avLst/>
              <a:gdLst/>
              <a:ahLst/>
              <a:cxnLst/>
              <a:rect l="l" t="t" r="r" b="b"/>
              <a:pathLst>
                <a:path w="4303" h="9062" extrusionOk="0">
                  <a:moveTo>
                    <a:pt x="3353" y="0"/>
                  </a:moveTo>
                  <a:cubicBezTo>
                    <a:pt x="3287" y="0"/>
                    <a:pt x="3220" y="8"/>
                    <a:pt x="3152" y="24"/>
                  </a:cubicBezTo>
                  <a:cubicBezTo>
                    <a:pt x="3175" y="348"/>
                    <a:pt x="3152" y="672"/>
                    <a:pt x="3106" y="997"/>
                  </a:cubicBezTo>
                  <a:cubicBezTo>
                    <a:pt x="2874" y="2967"/>
                    <a:pt x="1947" y="4774"/>
                    <a:pt x="510" y="6095"/>
                  </a:cubicBezTo>
                  <a:cubicBezTo>
                    <a:pt x="186" y="6397"/>
                    <a:pt x="0" y="6791"/>
                    <a:pt x="0" y="7231"/>
                  </a:cubicBezTo>
                  <a:lnTo>
                    <a:pt x="0" y="9062"/>
                  </a:lnTo>
                  <a:lnTo>
                    <a:pt x="1136" y="8668"/>
                  </a:lnTo>
                  <a:lnTo>
                    <a:pt x="1136" y="7208"/>
                  </a:lnTo>
                  <a:cubicBezTo>
                    <a:pt x="1136" y="6791"/>
                    <a:pt x="1321" y="6374"/>
                    <a:pt x="1646" y="6095"/>
                  </a:cubicBezTo>
                  <a:cubicBezTo>
                    <a:pt x="3083" y="4751"/>
                    <a:pt x="4010" y="2944"/>
                    <a:pt x="4241" y="997"/>
                  </a:cubicBezTo>
                  <a:cubicBezTo>
                    <a:pt x="4303" y="462"/>
                    <a:pt x="3872" y="0"/>
                    <a:pt x="33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680;p57">
              <a:extLst>
                <a:ext uri="{FF2B5EF4-FFF2-40B4-BE49-F238E27FC236}">
                  <a16:creationId xmlns:a16="http://schemas.microsoft.com/office/drawing/2014/main" id="{8CFAACA1-BE49-2340-8FD4-C60528F9A63D}"/>
                </a:ext>
              </a:extLst>
            </p:cNvPr>
            <p:cNvSpPr/>
            <p:nvPr/>
          </p:nvSpPr>
          <p:spPr>
            <a:xfrm>
              <a:off x="4990038" y="1644275"/>
              <a:ext cx="82875" cy="90475"/>
            </a:xfrm>
            <a:custGeom>
              <a:avLst/>
              <a:gdLst/>
              <a:ahLst/>
              <a:cxnLst/>
              <a:rect l="l" t="t" r="r" b="b"/>
              <a:pathLst>
                <a:path w="3315" h="3619" extrusionOk="0">
                  <a:moveTo>
                    <a:pt x="394" y="1"/>
                  </a:moveTo>
                  <a:cubicBezTo>
                    <a:pt x="162" y="1"/>
                    <a:pt x="0" y="163"/>
                    <a:pt x="0" y="395"/>
                  </a:cubicBezTo>
                  <a:lnTo>
                    <a:pt x="0" y="3245"/>
                  </a:lnTo>
                  <a:cubicBezTo>
                    <a:pt x="0" y="3454"/>
                    <a:pt x="162" y="3616"/>
                    <a:pt x="394" y="3616"/>
                  </a:cubicBezTo>
                  <a:lnTo>
                    <a:pt x="1344" y="3616"/>
                  </a:lnTo>
                  <a:lnTo>
                    <a:pt x="1808" y="3384"/>
                  </a:lnTo>
                  <a:lnTo>
                    <a:pt x="2109" y="3616"/>
                  </a:lnTo>
                  <a:lnTo>
                    <a:pt x="2943" y="3616"/>
                  </a:lnTo>
                  <a:cubicBezTo>
                    <a:pt x="2955" y="3618"/>
                    <a:pt x="2967" y="3618"/>
                    <a:pt x="2979" y="3618"/>
                  </a:cubicBezTo>
                  <a:cubicBezTo>
                    <a:pt x="3152" y="3618"/>
                    <a:pt x="3314" y="3464"/>
                    <a:pt x="3314" y="3269"/>
                  </a:cubicBezTo>
                  <a:lnTo>
                    <a:pt x="3314" y="395"/>
                  </a:lnTo>
                  <a:cubicBezTo>
                    <a:pt x="3314" y="163"/>
                    <a:pt x="3152" y="1"/>
                    <a:pt x="29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681;p57">
              <a:extLst>
                <a:ext uri="{FF2B5EF4-FFF2-40B4-BE49-F238E27FC236}">
                  <a16:creationId xmlns:a16="http://schemas.microsoft.com/office/drawing/2014/main" id="{907D10F7-6B07-F244-AC89-F8E8C76D4574}"/>
                </a:ext>
              </a:extLst>
            </p:cNvPr>
            <p:cNvSpPr/>
            <p:nvPr/>
          </p:nvSpPr>
          <p:spPr>
            <a:xfrm>
              <a:off x="5061288" y="1644275"/>
              <a:ext cx="37675" cy="91000"/>
            </a:xfrm>
            <a:custGeom>
              <a:avLst/>
              <a:gdLst/>
              <a:ahLst/>
              <a:cxnLst/>
              <a:rect l="l" t="t" r="r" b="b"/>
              <a:pathLst>
                <a:path w="1507" h="3640" extrusionOk="0">
                  <a:moveTo>
                    <a:pt x="1" y="1"/>
                  </a:moveTo>
                  <a:cubicBezTo>
                    <a:pt x="209" y="1"/>
                    <a:pt x="371" y="163"/>
                    <a:pt x="371" y="395"/>
                  </a:cubicBezTo>
                  <a:lnTo>
                    <a:pt x="371" y="3269"/>
                  </a:lnTo>
                  <a:cubicBezTo>
                    <a:pt x="371" y="3477"/>
                    <a:pt x="209" y="3639"/>
                    <a:pt x="1" y="3639"/>
                  </a:cubicBezTo>
                  <a:lnTo>
                    <a:pt x="1136" y="3639"/>
                  </a:lnTo>
                  <a:cubicBezTo>
                    <a:pt x="1345" y="3639"/>
                    <a:pt x="1507" y="3477"/>
                    <a:pt x="1507" y="3269"/>
                  </a:cubicBezTo>
                  <a:lnTo>
                    <a:pt x="1507" y="395"/>
                  </a:lnTo>
                  <a:cubicBezTo>
                    <a:pt x="1507" y="163"/>
                    <a:pt x="1345" y="1"/>
                    <a:pt x="11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682;p57">
              <a:extLst>
                <a:ext uri="{FF2B5EF4-FFF2-40B4-BE49-F238E27FC236}">
                  <a16:creationId xmlns:a16="http://schemas.microsoft.com/office/drawing/2014/main" id="{AF380460-B3F7-554C-970D-D85016BC2A91}"/>
                </a:ext>
              </a:extLst>
            </p:cNvPr>
            <p:cNvSpPr/>
            <p:nvPr/>
          </p:nvSpPr>
          <p:spPr>
            <a:xfrm>
              <a:off x="5018413" y="1706775"/>
              <a:ext cx="28425" cy="28500"/>
            </a:xfrm>
            <a:custGeom>
              <a:avLst/>
              <a:gdLst/>
              <a:ahLst/>
              <a:cxnLst/>
              <a:rect l="l" t="t" r="r" b="b"/>
              <a:pathLst>
                <a:path w="1137" h="1140" extrusionOk="0">
                  <a:moveTo>
                    <a:pt x="157" y="0"/>
                  </a:moveTo>
                  <a:cubicBezTo>
                    <a:pt x="75" y="0"/>
                    <a:pt x="1" y="85"/>
                    <a:pt x="1" y="189"/>
                  </a:cubicBezTo>
                  <a:lnTo>
                    <a:pt x="1" y="931"/>
                  </a:lnTo>
                  <a:cubicBezTo>
                    <a:pt x="1" y="1047"/>
                    <a:pt x="93" y="1139"/>
                    <a:pt x="186" y="1139"/>
                  </a:cubicBezTo>
                  <a:lnTo>
                    <a:pt x="951" y="1139"/>
                  </a:lnTo>
                  <a:cubicBezTo>
                    <a:pt x="1067" y="1116"/>
                    <a:pt x="1136" y="1047"/>
                    <a:pt x="1136" y="931"/>
                  </a:cubicBezTo>
                  <a:lnTo>
                    <a:pt x="1136" y="189"/>
                  </a:lnTo>
                  <a:cubicBezTo>
                    <a:pt x="1136" y="73"/>
                    <a:pt x="1067" y="4"/>
                    <a:pt x="951" y="4"/>
                  </a:cubicBezTo>
                  <a:lnTo>
                    <a:pt x="186" y="4"/>
                  </a:lnTo>
                  <a:cubicBezTo>
                    <a:pt x="176" y="1"/>
                    <a:pt x="167" y="0"/>
                    <a:pt x="15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616434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Google Shape;658;p34"/>
          <p:cNvSpPr txBox="1">
            <a:spLocks noGrp="1"/>
          </p:cNvSpPr>
          <p:nvPr>
            <p:ph type="body" idx="1"/>
          </p:nvPr>
        </p:nvSpPr>
        <p:spPr>
          <a:xfrm>
            <a:off x="977681" y="863550"/>
            <a:ext cx="77178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sz="1800" dirty="0"/>
          </a:p>
          <a:p>
            <a:pPr marL="0" indent="0" algn="just">
              <a:buNone/>
            </a:pPr>
            <a:r>
              <a:rPr lang="en-LY" sz="1800" dirty="0"/>
              <a:t>4- </a:t>
            </a:r>
            <a:r>
              <a:rPr lang="en-US" sz="1800" dirty="0"/>
              <a:t>The influence of the ruling system on the structures produced by legislative parties; degree of hierarchical control, internal discipline, and latitude for openness to representing local diversity.</a:t>
            </a:r>
          </a:p>
          <a:p>
            <a:pPr marL="0" indent="0">
              <a:buNone/>
            </a:pPr>
            <a:endParaRPr lang="en-US" sz="1800" dirty="0"/>
          </a:p>
          <a:p>
            <a:pPr marL="0" indent="0" algn="justLow">
              <a:buNone/>
            </a:pPr>
            <a:r>
              <a:rPr lang="en-LY" sz="1800" dirty="0"/>
              <a:t>5- </a:t>
            </a:r>
            <a:r>
              <a:rPr lang="en-US" sz="1800" dirty="0"/>
              <a:t>To preserve control of the executive, party discipline is required, and this requirement differs throughout the three systems.</a:t>
            </a:r>
          </a:p>
          <a:p>
            <a:pPr marL="0" indent="0">
              <a:buNone/>
            </a:pPr>
            <a:endParaRPr lang="en-US" sz="1800" dirty="0"/>
          </a:p>
          <a:p>
            <a:pPr marL="0" indent="0" algn="justLow">
              <a:buNone/>
            </a:pPr>
            <a:r>
              <a:rPr lang="en-LY" sz="1800" dirty="0"/>
              <a:t>6- </a:t>
            </a:r>
            <a:r>
              <a:rPr lang="en-US" sz="1800" dirty="0"/>
              <a:t>The legislature is a platform for debate on political, economic, and social concerns under parliamentary, presidential, and hybrid systems, and it is essential to legitimize new legislation.</a:t>
            </a:r>
            <a:endParaRPr dirty="0"/>
          </a:p>
        </p:txBody>
      </p:sp>
      <p:sp>
        <p:nvSpPr>
          <p:cNvPr id="660" name="Google Shape;660;p34"/>
          <p:cNvSpPr/>
          <p:nvPr/>
        </p:nvSpPr>
        <p:spPr>
          <a:xfrm>
            <a:off x="-643879" y="4553009"/>
            <a:ext cx="1090228" cy="400615"/>
          </a:xfrm>
          <a:custGeom>
            <a:avLst/>
            <a:gdLst/>
            <a:ahLst/>
            <a:cxnLst/>
            <a:rect l="l" t="t" r="r" b="b"/>
            <a:pathLst>
              <a:path w="26718" h="9819" extrusionOk="0">
                <a:moveTo>
                  <a:pt x="11824" y="0"/>
                </a:moveTo>
                <a:cubicBezTo>
                  <a:pt x="10639" y="0"/>
                  <a:pt x="9544" y="760"/>
                  <a:pt x="8815" y="2006"/>
                </a:cubicBezTo>
                <a:cubicBezTo>
                  <a:pt x="8268" y="1520"/>
                  <a:pt x="7569" y="1216"/>
                  <a:pt x="6839" y="1216"/>
                </a:cubicBezTo>
                <a:cubicBezTo>
                  <a:pt x="5046" y="1216"/>
                  <a:pt x="3556" y="2949"/>
                  <a:pt x="3070" y="5320"/>
                </a:cubicBezTo>
                <a:cubicBezTo>
                  <a:pt x="2888" y="5350"/>
                  <a:pt x="2705" y="5380"/>
                  <a:pt x="2553" y="5411"/>
                </a:cubicBezTo>
                <a:cubicBezTo>
                  <a:pt x="0" y="6019"/>
                  <a:pt x="486" y="9818"/>
                  <a:pt x="3101" y="9818"/>
                </a:cubicBezTo>
                <a:lnTo>
                  <a:pt x="23739" y="9818"/>
                </a:lnTo>
                <a:cubicBezTo>
                  <a:pt x="25715" y="9818"/>
                  <a:pt x="26718" y="7417"/>
                  <a:pt x="25320" y="6019"/>
                </a:cubicBezTo>
                <a:cubicBezTo>
                  <a:pt x="24529" y="5198"/>
                  <a:pt x="23435" y="4712"/>
                  <a:pt x="22280" y="4681"/>
                </a:cubicBezTo>
                <a:cubicBezTo>
                  <a:pt x="21763" y="4712"/>
                  <a:pt x="21247" y="4803"/>
                  <a:pt x="20760" y="5016"/>
                </a:cubicBezTo>
                <a:cubicBezTo>
                  <a:pt x="20061" y="2888"/>
                  <a:pt x="18359" y="1429"/>
                  <a:pt x="16383" y="1429"/>
                </a:cubicBezTo>
                <a:cubicBezTo>
                  <a:pt x="15776" y="1429"/>
                  <a:pt x="15228" y="1550"/>
                  <a:pt x="14681" y="1794"/>
                </a:cubicBezTo>
                <a:cubicBezTo>
                  <a:pt x="13982" y="669"/>
                  <a:pt x="12979" y="0"/>
                  <a:pt x="118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Box 3">
            <a:extLst>
              <a:ext uri="{FF2B5EF4-FFF2-40B4-BE49-F238E27FC236}">
                <a16:creationId xmlns:a16="http://schemas.microsoft.com/office/drawing/2014/main" id="{9A4A1AC4-3CCC-1340-A836-F04516F9CC75}"/>
              </a:ext>
            </a:extLst>
          </p:cNvPr>
          <p:cNvSpPr txBox="1"/>
          <p:nvPr/>
        </p:nvSpPr>
        <p:spPr>
          <a:xfrm>
            <a:off x="8532141" y="4676950"/>
            <a:ext cx="390220" cy="307777"/>
          </a:xfrm>
          <a:prstGeom prst="rect">
            <a:avLst/>
          </a:prstGeom>
          <a:noFill/>
        </p:spPr>
        <p:txBody>
          <a:bodyPr wrap="square" rtlCol="0">
            <a:spAutoFit/>
          </a:bodyPr>
          <a:lstStyle/>
          <a:p>
            <a:r>
              <a:rPr lang="en-LY" dirty="0"/>
              <a:t>6</a:t>
            </a:r>
          </a:p>
        </p:txBody>
      </p:sp>
    </p:spTree>
    <p:extLst>
      <p:ext uri="{BB962C8B-B14F-4D97-AF65-F5344CB8AC3E}">
        <p14:creationId xmlns:p14="http://schemas.microsoft.com/office/powerpoint/2010/main" val="780787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24"/>
        <p:cNvGrpSpPr/>
        <p:nvPr/>
      </p:nvGrpSpPr>
      <p:grpSpPr>
        <a:xfrm>
          <a:off x="0" y="0"/>
          <a:ext cx="0" cy="0"/>
          <a:chOff x="0" y="0"/>
          <a:chExt cx="0" cy="0"/>
        </a:xfrm>
      </p:grpSpPr>
      <p:pic>
        <p:nvPicPr>
          <p:cNvPr id="27" name="Picture 26">
            <a:extLst>
              <a:ext uri="{FF2B5EF4-FFF2-40B4-BE49-F238E27FC236}">
                <a16:creationId xmlns:a16="http://schemas.microsoft.com/office/drawing/2014/main" id="{7C0E435B-895B-574C-9D85-2E371B231938}"/>
              </a:ext>
            </a:extLst>
          </p:cNvPr>
          <p:cNvPicPr>
            <a:picLocks noChangeAspect="1"/>
          </p:cNvPicPr>
          <p:nvPr/>
        </p:nvPicPr>
        <p:blipFill>
          <a:blip r:embed="rId3"/>
          <a:stretch>
            <a:fillRect/>
          </a:stretch>
        </p:blipFill>
        <p:spPr>
          <a:xfrm>
            <a:off x="1724628" y="162045"/>
            <a:ext cx="6423949" cy="4282633"/>
          </a:xfrm>
          <a:prstGeom prst="rect">
            <a:avLst/>
          </a:prstGeom>
        </p:spPr>
      </p:pic>
      <p:sp>
        <p:nvSpPr>
          <p:cNvPr id="5" name="Rectangle 4">
            <a:extLst>
              <a:ext uri="{FF2B5EF4-FFF2-40B4-BE49-F238E27FC236}">
                <a16:creationId xmlns:a16="http://schemas.microsoft.com/office/drawing/2014/main" id="{2B36B6D8-1E4D-0D4E-A573-C8A1BFE9CD13}"/>
              </a:ext>
            </a:extLst>
          </p:cNvPr>
          <p:cNvSpPr/>
          <p:nvPr/>
        </p:nvSpPr>
        <p:spPr>
          <a:xfrm>
            <a:off x="1432366" y="4444678"/>
            <a:ext cx="7008471" cy="553998"/>
          </a:xfrm>
          <a:prstGeom prst="rect">
            <a:avLst/>
          </a:prstGeom>
        </p:spPr>
        <p:txBody>
          <a:bodyPr wrap="square">
            <a:spAutoFit/>
          </a:bodyPr>
          <a:lstStyle/>
          <a:p>
            <a:r>
              <a:rPr lang="en-US" sz="1000" i="1" dirty="0"/>
              <a:t>Institutions of the state 3 pub 101 (Week 14). forms of executive-legislative relations. - ppt download</a:t>
            </a:r>
            <a:r>
              <a:rPr lang="en-US" sz="1000" dirty="0"/>
              <a:t>. </a:t>
            </a:r>
            <a:r>
              <a:rPr lang="en-US" sz="1000" dirty="0" err="1"/>
              <a:t>SlidePlayer</a:t>
            </a:r>
            <a:r>
              <a:rPr lang="en-US" sz="1000" dirty="0"/>
              <a:t>. (n.d.). Retrieved December 14, 2021, from </a:t>
            </a:r>
            <a:r>
              <a:rPr lang="en-US" sz="1000" dirty="0">
                <a:hlinkClick r:id="rId4"/>
              </a:rPr>
              <a:t>https://slideplayer.com/slide/10987566</a:t>
            </a:r>
            <a:endParaRPr lang="en-US" sz="1000" dirty="0"/>
          </a:p>
          <a:p>
            <a:r>
              <a:rPr lang="en-US" sz="1000" dirty="0"/>
              <a:t>/ </a:t>
            </a:r>
          </a:p>
        </p:txBody>
      </p:sp>
      <p:sp>
        <p:nvSpPr>
          <p:cNvPr id="4" name="TextBox 3">
            <a:extLst>
              <a:ext uri="{FF2B5EF4-FFF2-40B4-BE49-F238E27FC236}">
                <a16:creationId xmlns:a16="http://schemas.microsoft.com/office/drawing/2014/main" id="{7C65658E-76B0-FF43-8F87-5618779EC1D6}"/>
              </a:ext>
            </a:extLst>
          </p:cNvPr>
          <p:cNvSpPr txBox="1"/>
          <p:nvPr/>
        </p:nvSpPr>
        <p:spPr>
          <a:xfrm>
            <a:off x="8532141" y="4676950"/>
            <a:ext cx="390220" cy="307777"/>
          </a:xfrm>
          <a:prstGeom prst="rect">
            <a:avLst/>
          </a:prstGeom>
          <a:noFill/>
        </p:spPr>
        <p:txBody>
          <a:bodyPr wrap="square" rtlCol="0">
            <a:spAutoFit/>
          </a:bodyPr>
          <a:lstStyle/>
          <a:p>
            <a:r>
              <a:rPr lang="en-LY" dirty="0"/>
              <a:t>7</a:t>
            </a:r>
          </a:p>
        </p:txBody>
      </p:sp>
    </p:spTree>
    <p:extLst>
      <p:ext uri="{BB962C8B-B14F-4D97-AF65-F5344CB8AC3E}">
        <p14:creationId xmlns:p14="http://schemas.microsoft.com/office/powerpoint/2010/main" val="2047778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1D2C04A-7C38-4740-9737-A52724D122C1}"/>
              </a:ext>
            </a:extLst>
          </p:cNvPr>
          <p:cNvSpPr>
            <a:spLocks noGrp="1"/>
          </p:cNvSpPr>
          <p:nvPr>
            <p:ph type="title" idx="15"/>
          </p:nvPr>
        </p:nvSpPr>
        <p:spPr/>
        <p:txBody>
          <a:bodyPr/>
          <a:lstStyle/>
          <a:p>
            <a:endParaRPr lang="en-LY"/>
          </a:p>
        </p:txBody>
      </p:sp>
      <p:pic>
        <p:nvPicPr>
          <p:cNvPr id="16" name="Picture 15">
            <a:extLst>
              <a:ext uri="{FF2B5EF4-FFF2-40B4-BE49-F238E27FC236}">
                <a16:creationId xmlns:a16="http://schemas.microsoft.com/office/drawing/2014/main" id="{11C2D88F-3E0D-7D4E-8FDB-561D6F3B7685}"/>
              </a:ext>
            </a:extLst>
          </p:cNvPr>
          <p:cNvPicPr>
            <a:picLocks noChangeAspect="1"/>
          </p:cNvPicPr>
          <p:nvPr/>
        </p:nvPicPr>
        <p:blipFill>
          <a:blip r:embed="rId2"/>
          <a:stretch>
            <a:fillRect/>
          </a:stretch>
        </p:blipFill>
        <p:spPr>
          <a:xfrm>
            <a:off x="713100" y="289945"/>
            <a:ext cx="7713320" cy="3930732"/>
          </a:xfrm>
          <a:prstGeom prst="rect">
            <a:avLst/>
          </a:prstGeom>
        </p:spPr>
      </p:pic>
      <p:sp>
        <p:nvSpPr>
          <p:cNvPr id="17" name="TextBox 16">
            <a:extLst>
              <a:ext uri="{FF2B5EF4-FFF2-40B4-BE49-F238E27FC236}">
                <a16:creationId xmlns:a16="http://schemas.microsoft.com/office/drawing/2014/main" id="{E2931BA2-5712-A44B-A65E-A945EB4D0765}"/>
              </a:ext>
            </a:extLst>
          </p:cNvPr>
          <p:cNvSpPr txBox="1"/>
          <p:nvPr/>
        </p:nvSpPr>
        <p:spPr>
          <a:xfrm>
            <a:off x="8532141" y="4676950"/>
            <a:ext cx="390220" cy="307777"/>
          </a:xfrm>
          <a:prstGeom prst="rect">
            <a:avLst/>
          </a:prstGeom>
          <a:noFill/>
        </p:spPr>
        <p:txBody>
          <a:bodyPr wrap="square" rtlCol="0">
            <a:spAutoFit/>
          </a:bodyPr>
          <a:lstStyle/>
          <a:p>
            <a:r>
              <a:rPr lang="en-LY" dirty="0"/>
              <a:t>8</a:t>
            </a:r>
          </a:p>
        </p:txBody>
      </p:sp>
      <p:sp>
        <p:nvSpPr>
          <p:cNvPr id="18" name="Rectangle 17">
            <a:extLst>
              <a:ext uri="{FF2B5EF4-FFF2-40B4-BE49-F238E27FC236}">
                <a16:creationId xmlns:a16="http://schemas.microsoft.com/office/drawing/2014/main" id="{A7F671BD-02BD-7647-BF98-7D4E7FEEA8BA}"/>
              </a:ext>
            </a:extLst>
          </p:cNvPr>
          <p:cNvSpPr/>
          <p:nvPr/>
        </p:nvSpPr>
        <p:spPr>
          <a:xfrm>
            <a:off x="1406245" y="4220677"/>
            <a:ext cx="6331509" cy="707886"/>
          </a:xfrm>
          <a:prstGeom prst="rect">
            <a:avLst/>
          </a:prstGeom>
        </p:spPr>
        <p:txBody>
          <a:bodyPr wrap="square">
            <a:spAutoFit/>
          </a:bodyPr>
          <a:lstStyle/>
          <a:p>
            <a:r>
              <a:rPr lang="en-US" sz="1000" dirty="0"/>
              <a:t>Kiger, P. J. (2020, July 27). </a:t>
            </a:r>
            <a:r>
              <a:rPr lang="en-US" sz="1000" i="1" dirty="0"/>
              <a:t>What are the three branches of U.S. government and how do they work </a:t>
            </a:r>
            <a:r>
              <a:rPr lang="en-US" sz="1000" i="1" dirty="0" err="1"/>
              <a:t>together?</a:t>
            </a:r>
            <a:r>
              <a:rPr lang="en-US" sz="1000" dirty="0" err="1"/>
              <a:t>HowStuffWorks</a:t>
            </a:r>
            <a:r>
              <a:rPr lang="en-US" sz="1000" dirty="0"/>
              <a:t>. Retrieved December 15, 2021, from </a:t>
            </a:r>
            <a:r>
              <a:rPr lang="en-US" sz="1000" dirty="0">
                <a:hlinkClick r:id="rId3"/>
              </a:rPr>
              <a:t>https://people.howstuffworks.com/three-branches-government.htm</a:t>
            </a:r>
            <a:endParaRPr lang="en-US" sz="1000" dirty="0"/>
          </a:p>
          <a:p>
            <a:r>
              <a:rPr lang="en-US" sz="1000" dirty="0"/>
              <a:t> </a:t>
            </a:r>
          </a:p>
        </p:txBody>
      </p:sp>
    </p:spTree>
    <p:extLst>
      <p:ext uri="{BB962C8B-B14F-4D97-AF65-F5344CB8AC3E}">
        <p14:creationId xmlns:p14="http://schemas.microsoft.com/office/powerpoint/2010/main" val="2784656562"/>
      </p:ext>
    </p:extLst>
  </p:cSld>
  <p:clrMapOvr>
    <a:masterClrMapping/>
  </p:clrMapOvr>
</p:sld>
</file>

<file path=ppt/theme/theme1.xml><?xml version="1.0" encoding="utf-8"?>
<a:theme xmlns:a="http://schemas.openxmlformats.org/drawingml/2006/main" name="Social Issues Thesis: Climate Change by Slidesgo">
  <a:themeElements>
    <a:clrScheme name="Simple Light">
      <a:dk1>
        <a:srgbClr val="355C2E"/>
      </a:dk1>
      <a:lt1>
        <a:srgbClr val="F8EEE4"/>
      </a:lt1>
      <a:dk2>
        <a:srgbClr val="81A235"/>
      </a:dk2>
      <a:lt2>
        <a:srgbClr val="282828"/>
      </a:lt2>
      <a:accent1>
        <a:srgbClr val="F0DCC8"/>
      </a:accent1>
      <a:accent2>
        <a:srgbClr val="F4A79C"/>
      </a:accent2>
      <a:accent3>
        <a:srgbClr val="C7843C"/>
      </a:accent3>
      <a:accent4>
        <a:srgbClr val="8ACDCE"/>
      </a:accent4>
      <a:accent5>
        <a:srgbClr val="006936"/>
      </a:accent5>
      <a:accent6>
        <a:srgbClr val="7A5716"/>
      </a:accent6>
      <a:hlink>
        <a:srgbClr val="28282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1125</TotalTime>
  <Words>691</Words>
  <Application>Microsoft Macintosh PowerPoint</Application>
  <PresentationFormat>On-screen Show (16:9)</PresentationFormat>
  <Paragraphs>64</Paragraphs>
  <Slides>12</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Cairo</vt:lpstr>
      <vt:lpstr>Raleway</vt:lpstr>
      <vt:lpstr>Arial</vt:lpstr>
      <vt:lpstr>Oxygen</vt:lpstr>
      <vt:lpstr>Social Issues Thesis: Climate Change by Slidesgo</vt:lpstr>
      <vt:lpstr>Executive - Legislative Relations</vt:lpstr>
      <vt:lpstr>TABLE OF CONTENTS</vt:lpstr>
      <vt:lpstr>INTRODUCTION</vt:lpstr>
      <vt:lpstr>PowerPoint Presentation</vt:lpstr>
      <vt:lpstr>Aspects of Executive-Legislative Relation</vt:lpstr>
      <vt:lpstr>PowerPoint Presentation</vt:lpstr>
      <vt:lpstr>PowerPoint Presentation</vt:lpstr>
      <vt:lpstr>PowerPoint Presentation</vt:lpstr>
      <vt:lpstr>PowerPoint Presentation</vt:lpstr>
      <vt:lpstr>Conclusion</vt:lpstr>
      <vt:lpstr>References </vt:lpstr>
      <vt:lpstr>Thanks!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 Legislative Relations</dc:title>
  <cp:lastModifiedBy>Microsoft Office User</cp:lastModifiedBy>
  <cp:revision>5</cp:revision>
  <dcterms:modified xsi:type="dcterms:W3CDTF">2021-12-15T15:19:03Z</dcterms:modified>
</cp:coreProperties>
</file>